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348" r:id="rId3"/>
    <p:sldId id="499" r:id="rId4"/>
    <p:sldId id="522" r:id="rId5"/>
    <p:sldId id="510" r:id="rId6"/>
    <p:sldId id="509" r:id="rId7"/>
    <p:sldId id="519" r:id="rId8"/>
    <p:sldId id="520" r:id="rId9"/>
    <p:sldId id="518" r:id="rId10"/>
    <p:sldId id="494" r:id="rId11"/>
    <p:sldId id="503" r:id="rId12"/>
    <p:sldId id="500" r:id="rId13"/>
    <p:sldId id="511" r:id="rId14"/>
    <p:sldId id="512" r:id="rId15"/>
    <p:sldId id="513" r:id="rId16"/>
    <p:sldId id="514" r:id="rId17"/>
    <p:sldId id="515" r:id="rId18"/>
    <p:sldId id="516" r:id="rId19"/>
    <p:sldId id="504" r:id="rId20"/>
    <p:sldId id="523" r:id="rId21"/>
    <p:sldId id="288" r:id="rId22"/>
  </p:sldIdLst>
  <p:sldSz cx="12192000" cy="6858000"/>
  <p:notesSz cx="6797675" cy="99266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FDD3"/>
    <a:srgbClr val="BEBFEE"/>
    <a:srgbClr val="009900"/>
    <a:srgbClr val="FF93A5"/>
    <a:srgbClr val="FF3399"/>
    <a:srgbClr val="4C4FD0"/>
    <a:srgbClr val="CBC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A714A-69CE-4D3A-8341-9BC7F30E6719}" type="doc">
      <dgm:prSet loTypeId="urn:microsoft.com/office/officeart/2005/8/layout/hProcess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3A26A36F-6F39-4471-BC33-AA8B1E18D3EA}">
      <dgm:prSet phldrT="[文字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rPr>
            <a:t>6/7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宋体"/>
            <a:cs typeface="Times New Roman" panose="02020603050405020304" pitchFamily="18" charset="0"/>
          </a:endParaRPr>
        </a:p>
      </dgm:t>
    </dgm:pt>
    <dgm:pt modelId="{025E9959-ED56-4313-B19E-5E2DEDFC5EA4}" type="parTrans" cxnId="{B01176D7-E3DE-46BF-A362-A92CF6F0077F}">
      <dgm:prSet/>
      <dgm:spPr/>
      <dgm:t>
        <a:bodyPr/>
        <a:lstStyle/>
        <a:p>
          <a:endParaRPr lang="zh-TW" altLang="en-US"/>
        </a:p>
      </dgm:t>
    </dgm:pt>
    <dgm:pt modelId="{847436E9-5040-4068-B40D-AD0542DD92C9}" type="sibTrans" cxnId="{B01176D7-E3DE-46BF-A362-A92CF6F0077F}">
      <dgm:prSet/>
      <dgm:spPr/>
      <dgm:t>
        <a:bodyPr/>
        <a:lstStyle/>
        <a:p>
          <a:endParaRPr lang="zh-TW" altLang="en-US"/>
        </a:p>
      </dgm:t>
    </dgm:pt>
    <dgm:pt modelId="{270410ED-A0CE-4739-A790-613E0AF0ED2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偵辦</a:t>
          </a:r>
        </a:p>
      </dgm:t>
    </dgm:pt>
    <dgm:pt modelId="{D11599BB-5F6E-48F7-8593-BA009B619070}" type="parTrans" cxnId="{11DA4330-D3C5-4D6D-800F-F87AEDC1DF41}">
      <dgm:prSet/>
      <dgm:spPr/>
      <dgm:t>
        <a:bodyPr/>
        <a:lstStyle/>
        <a:p>
          <a:endParaRPr lang="zh-TW" altLang="en-US"/>
        </a:p>
      </dgm:t>
    </dgm:pt>
    <dgm:pt modelId="{897AF64A-C31D-4FE7-AA95-6CAD44ABDE61}" type="sibTrans" cxnId="{11DA4330-D3C5-4D6D-800F-F87AEDC1DF41}">
      <dgm:prSet/>
      <dgm:spPr/>
      <dgm:t>
        <a:bodyPr/>
        <a:lstStyle/>
        <a:p>
          <a:endParaRPr lang="zh-TW" altLang="en-US"/>
        </a:p>
      </dgm:t>
    </dgm:pt>
    <dgm:pt modelId="{12F76135-DD1F-4AE9-B48E-DAD95933E4B3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搜索</a:t>
          </a:r>
        </a:p>
      </dgm:t>
    </dgm:pt>
    <dgm:pt modelId="{8DE51ED9-D48A-4B10-837C-00D1E1DDB400}" type="parTrans" cxnId="{62C7AC98-6775-4C61-9EED-12F718ADD324}">
      <dgm:prSet/>
      <dgm:spPr/>
      <dgm:t>
        <a:bodyPr/>
        <a:lstStyle/>
        <a:p>
          <a:endParaRPr lang="zh-TW" altLang="en-US"/>
        </a:p>
      </dgm:t>
    </dgm:pt>
    <dgm:pt modelId="{936696EB-FEB9-4508-9402-60AEB89BC309}" type="sibTrans" cxnId="{62C7AC98-6775-4C61-9EED-12F718ADD324}">
      <dgm:prSet/>
      <dgm:spPr/>
      <dgm:t>
        <a:bodyPr/>
        <a:lstStyle/>
        <a:p>
          <a:endParaRPr lang="zh-TW" altLang="en-US"/>
        </a:p>
      </dgm:t>
    </dgm:pt>
    <dgm:pt modelId="{2614C604-B9B5-472F-BBC0-F6EBB954CB05}">
      <dgm:prSet phldrT="[文字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rPr>
            <a:t>8/5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宋体"/>
            <a:cs typeface="Times New Roman" panose="02020603050405020304" pitchFamily="18" charset="0"/>
          </a:endParaRPr>
        </a:p>
      </dgm:t>
    </dgm:pt>
    <dgm:pt modelId="{83FBD77C-CEAE-4568-BDEF-F31DC31176AC}" type="parTrans" cxnId="{76ADBF9F-DB91-4C6B-A81B-11D1528143FA}">
      <dgm:prSet/>
      <dgm:spPr/>
      <dgm:t>
        <a:bodyPr/>
        <a:lstStyle/>
        <a:p>
          <a:endParaRPr lang="zh-TW" altLang="en-US"/>
        </a:p>
      </dgm:t>
    </dgm:pt>
    <dgm:pt modelId="{EB3C1358-DBBE-4F60-968F-71A3F29681CD}" type="sibTrans" cxnId="{76ADBF9F-DB91-4C6B-A81B-11D1528143FA}">
      <dgm:prSet/>
      <dgm:spPr/>
      <dgm:t>
        <a:bodyPr/>
        <a:lstStyle/>
        <a:p>
          <a:endParaRPr lang="zh-TW" altLang="en-US"/>
        </a:p>
      </dgm:t>
    </dgm:pt>
    <dgm:pt modelId="{7284F66E-21CD-4752-9DFB-5B8EE0B0D806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羈押</a:t>
          </a:r>
        </a:p>
      </dgm:t>
    </dgm:pt>
    <dgm:pt modelId="{D5E3FF8B-3673-461C-8522-96AF7A12EEA3}" type="parTrans" cxnId="{05D7F9DA-179D-49CF-8431-F9C197988FC1}">
      <dgm:prSet/>
      <dgm:spPr/>
      <dgm:t>
        <a:bodyPr/>
        <a:lstStyle/>
        <a:p>
          <a:endParaRPr lang="zh-TW" altLang="en-US"/>
        </a:p>
      </dgm:t>
    </dgm:pt>
    <dgm:pt modelId="{86FC774E-2998-4AF2-BB5F-AA86C2AA37C6}" type="sibTrans" cxnId="{05D7F9DA-179D-49CF-8431-F9C197988FC1}">
      <dgm:prSet/>
      <dgm:spPr/>
      <dgm:t>
        <a:bodyPr/>
        <a:lstStyle/>
        <a:p>
          <a:endParaRPr lang="zh-TW" altLang="en-US"/>
        </a:p>
      </dgm:t>
    </dgm:pt>
    <dgm:pt modelId="{8A415D67-F62B-4842-9E88-CCE596177635}">
      <dgm:prSet phldrT="[文字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rPr>
            <a:t>11/30</a:t>
          </a:r>
          <a:endParaRPr lang="zh-TW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宋体"/>
            <a:cs typeface="Times New Roman" panose="02020603050405020304" pitchFamily="18" charset="0"/>
          </a:endParaRPr>
        </a:p>
      </dgm:t>
    </dgm:pt>
    <dgm:pt modelId="{A1DD84B4-7182-4F53-A0CE-2BEC18203775}" type="parTrans" cxnId="{769AFBA4-A0CE-4CE4-8A49-9F0AFC344174}">
      <dgm:prSet/>
      <dgm:spPr/>
      <dgm:t>
        <a:bodyPr/>
        <a:lstStyle/>
        <a:p>
          <a:endParaRPr lang="zh-TW" altLang="en-US"/>
        </a:p>
      </dgm:t>
    </dgm:pt>
    <dgm:pt modelId="{3A870F56-ED5C-4E10-A76C-52CBF245B8E0}" type="sibTrans" cxnId="{769AFBA4-A0CE-4CE4-8A49-9F0AFC344174}">
      <dgm:prSet/>
      <dgm:spPr/>
      <dgm:t>
        <a:bodyPr/>
        <a:lstStyle/>
        <a:p>
          <a:endParaRPr lang="zh-TW" altLang="en-US"/>
        </a:p>
      </dgm:t>
    </dgm:pt>
    <dgm:pt modelId="{5501FA4D-1297-40BD-BE00-5BFBDB22E20A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起訴</a:t>
          </a:r>
        </a:p>
      </dgm:t>
    </dgm:pt>
    <dgm:pt modelId="{8C19AFE4-873E-4280-8CE7-6527073995B5}" type="parTrans" cxnId="{AB819019-4A7A-41EA-A905-58E785A61FD2}">
      <dgm:prSet/>
      <dgm:spPr/>
      <dgm:t>
        <a:bodyPr/>
        <a:lstStyle/>
        <a:p>
          <a:endParaRPr lang="zh-TW" altLang="en-US"/>
        </a:p>
      </dgm:t>
    </dgm:pt>
    <dgm:pt modelId="{2F16B1B1-C004-4203-A95D-A7817201AB02}" type="sibTrans" cxnId="{AB819019-4A7A-41EA-A905-58E785A61FD2}">
      <dgm:prSet/>
      <dgm:spPr/>
      <dgm:t>
        <a:bodyPr/>
        <a:lstStyle/>
        <a:p>
          <a:endParaRPr lang="zh-TW" altLang="en-US"/>
        </a:p>
      </dgm:t>
    </dgm:pt>
    <dgm:pt modelId="{A92563BA-F7D4-40EC-9FCA-36BDBBD69BED}">
      <dgm:prSet phldrT="[文字]" custT="1"/>
      <dgm:spPr/>
      <dgm:t>
        <a:bodyPr/>
        <a:lstStyle/>
        <a:p>
          <a:r>
            <a: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8/4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270ED-3DEE-41FD-AE38-DEA8C6C1EC02}" type="parTrans" cxnId="{A601B6BB-1FAF-4312-99BB-85DC6BA67A93}">
      <dgm:prSet/>
      <dgm:spPr/>
      <dgm:t>
        <a:bodyPr/>
        <a:lstStyle/>
        <a:p>
          <a:endParaRPr lang="zh-TW" altLang="en-US"/>
        </a:p>
      </dgm:t>
    </dgm:pt>
    <dgm:pt modelId="{FFA2BCBE-A2A6-4908-A497-0E8FF34FFA66}" type="sibTrans" cxnId="{A601B6BB-1FAF-4312-99BB-85DC6BA67A93}">
      <dgm:prSet/>
      <dgm:spPr/>
      <dgm:t>
        <a:bodyPr/>
        <a:lstStyle/>
        <a:p>
          <a:endParaRPr lang="zh-TW" altLang="en-US"/>
        </a:p>
      </dgm:t>
    </dgm:pt>
    <dgm:pt modelId="{F6A3D97A-9529-4B9B-96CA-966FDF9C81AF}">
      <dgm:prSet phldrT="[文字]" custT="1"/>
      <dgm:spPr/>
      <dgm:t>
        <a:bodyPr/>
        <a:lstStyle/>
        <a:p>
          <a:pPr marL="0" lvl="0" indent="0" algn="ctr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</a:t>
          </a:r>
          <a:r>
            <a:rPr lang="zh-TW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月間</a:t>
          </a:r>
        </a:p>
      </dgm:t>
    </dgm:pt>
    <dgm:pt modelId="{0EFED52A-93D4-4FD2-AFBB-EB1C5A9C0D74}" type="parTrans" cxnId="{68B3DC6B-053E-4D13-A0B2-5FA7F36A38B5}">
      <dgm:prSet/>
      <dgm:spPr/>
      <dgm:t>
        <a:bodyPr/>
        <a:lstStyle/>
        <a:p>
          <a:endParaRPr lang="zh-TW" altLang="en-US"/>
        </a:p>
      </dgm:t>
    </dgm:pt>
    <dgm:pt modelId="{E6967D0E-20C9-4308-A0D4-C0BFD7E25EE0}" type="sibTrans" cxnId="{68B3DC6B-053E-4D13-A0B2-5FA7F36A38B5}">
      <dgm:prSet/>
      <dgm:spPr/>
      <dgm:t>
        <a:bodyPr/>
        <a:lstStyle/>
        <a:p>
          <a:endParaRPr lang="zh-TW" altLang="en-US"/>
        </a:p>
      </dgm:t>
    </dgm:pt>
    <dgm:pt modelId="{56D614A4-B6F5-4C19-9698-D5563B16E387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主動移送</a:t>
          </a:r>
        </a:p>
      </dgm:t>
    </dgm:pt>
    <dgm:pt modelId="{28795653-B2C1-4067-9D0C-BBFAC6441824}" type="parTrans" cxnId="{C4B4D66B-0A24-48FD-B33B-33C6C31FDDD0}">
      <dgm:prSet/>
      <dgm:spPr/>
      <dgm:t>
        <a:bodyPr/>
        <a:lstStyle/>
        <a:p>
          <a:endParaRPr lang="zh-TW" altLang="en-US"/>
        </a:p>
      </dgm:t>
    </dgm:pt>
    <dgm:pt modelId="{962EEE91-1C8F-4C2C-B4D3-1892F1B4B10B}" type="sibTrans" cxnId="{C4B4D66B-0A24-48FD-B33B-33C6C31FDDD0}">
      <dgm:prSet/>
      <dgm:spPr/>
      <dgm:t>
        <a:bodyPr/>
        <a:lstStyle/>
        <a:p>
          <a:endParaRPr lang="zh-TW" altLang="en-US"/>
        </a:p>
      </dgm:t>
    </dgm:pt>
    <dgm:pt modelId="{A23CDE1A-E678-4FF2-B8F6-52D08AF93460}" type="pres">
      <dgm:prSet presAssocID="{6A1A714A-69CE-4D3A-8341-9BC7F30E6719}" presName="theList" presStyleCnt="0">
        <dgm:presLayoutVars>
          <dgm:dir/>
          <dgm:animLvl val="lvl"/>
          <dgm:resizeHandles val="exact"/>
        </dgm:presLayoutVars>
      </dgm:prSet>
      <dgm:spPr/>
    </dgm:pt>
    <dgm:pt modelId="{F8CBD02E-D5B6-4827-A187-37D838A9B253}" type="pres">
      <dgm:prSet presAssocID="{F6A3D97A-9529-4B9B-96CA-966FDF9C81AF}" presName="compNode" presStyleCnt="0"/>
      <dgm:spPr/>
    </dgm:pt>
    <dgm:pt modelId="{4EA29AC4-E786-4D50-AA95-6EB305920450}" type="pres">
      <dgm:prSet presAssocID="{F6A3D97A-9529-4B9B-96CA-966FDF9C81AF}" presName="noGeometry" presStyleCnt="0"/>
      <dgm:spPr/>
    </dgm:pt>
    <dgm:pt modelId="{E3ED495C-466A-4DD9-A357-CB5923A6762A}" type="pres">
      <dgm:prSet presAssocID="{F6A3D97A-9529-4B9B-96CA-966FDF9C81AF}" presName="childTextVisible" presStyleLbl="bgAccFollowNode1" presStyleIdx="0" presStyleCnt="5">
        <dgm:presLayoutVars>
          <dgm:bulletEnabled val="1"/>
        </dgm:presLayoutVars>
      </dgm:prSet>
      <dgm:spPr/>
    </dgm:pt>
    <dgm:pt modelId="{D34287D3-6377-47D2-852A-9A2A3E2A8780}" type="pres">
      <dgm:prSet presAssocID="{F6A3D97A-9529-4B9B-96CA-966FDF9C81AF}" presName="childTextHidden" presStyleLbl="bgAccFollowNode1" presStyleIdx="0" presStyleCnt="5"/>
      <dgm:spPr/>
    </dgm:pt>
    <dgm:pt modelId="{11AD8083-AFDA-48BC-8955-C02C02F58E7F}" type="pres">
      <dgm:prSet presAssocID="{F6A3D97A-9529-4B9B-96CA-966FDF9C81AF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50D6634E-8DF4-44E3-92B0-4F0A8CD4DA37}" type="pres">
      <dgm:prSet presAssocID="{F6A3D97A-9529-4B9B-96CA-966FDF9C81AF}" presName="aSpace" presStyleCnt="0"/>
      <dgm:spPr/>
    </dgm:pt>
    <dgm:pt modelId="{2F311CAC-DD74-412F-A508-8366F210F3E4}" type="pres">
      <dgm:prSet presAssocID="{3A26A36F-6F39-4471-BC33-AA8B1E18D3EA}" presName="compNode" presStyleCnt="0"/>
      <dgm:spPr/>
    </dgm:pt>
    <dgm:pt modelId="{952DD171-BBD7-461B-AA87-09FB0D453760}" type="pres">
      <dgm:prSet presAssocID="{3A26A36F-6F39-4471-BC33-AA8B1E18D3EA}" presName="noGeometry" presStyleCnt="0"/>
      <dgm:spPr/>
    </dgm:pt>
    <dgm:pt modelId="{087E497E-437B-42F0-B971-2C9D1FF12965}" type="pres">
      <dgm:prSet presAssocID="{3A26A36F-6F39-4471-BC33-AA8B1E18D3EA}" presName="childTextVisible" presStyleLbl="bgAccFollowNode1" presStyleIdx="1" presStyleCnt="5">
        <dgm:presLayoutVars>
          <dgm:bulletEnabled val="1"/>
        </dgm:presLayoutVars>
      </dgm:prSet>
      <dgm:spPr/>
    </dgm:pt>
    <dgm:pt modelId="{B545E4C9-F1B2-4ACF-A7F8-F76C11F3746F}" type="pres">
      <dgm:prSet presAssocID="{3A26A36F-6F39-4471-BC33-AA8B1E18D3EA}" presName="childTextHidden" presStyleLbl="bgAccFollowNode1" presStyleIdx="1" presStyleCnt="5"/>
      <dgm:spPr/>
    </dgm:pt>
    <dgm:pt modelId="{C32D6A95-B2BE-45F2-814F-76F3A5E20095}" type="pres">
      <dgm:prSet presAssocID="{3A26A36F-6F39-4471-BC33-AA8B1E18D3E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2E756DC-B1C9-4F14-972C-0A2F90C1A85C}" type="pres">
      <dgm:prSet presAssocID="{3A26A36F-6F39-4471-BC33-AA8B1E18D3EA}" presName="aSpace" presStyleCnt="0"/>
      <dgm:spPr/>
    </dgm:pt>
    <dgm:pt modelId="{2B1D9337-EED0-44C3-AC99-A618E834C1CC}" type="pres">
      <dgm:prSet presAssocID="{A92563BA-F7D4-40EC-9FCA-36BDBBD69BED}" presName="compNode" presStyleCnt="0"/>
      <dgm:spPr/>
    </dgm:pt>
    <dgm:pt modelId="{8BF0669E-0875-412E-89C3-4A3894972148}" type="pres">
      <dgm:prSet presAssocID="{A92563BA-F7D4-40EC-9FCA-36BDBBD69BED}" presName="noGeometry" presStyleCnt="0"/>
      <dgm:spPr/>
    </dgm:pt>
    <dgm:pt modelId="{A22F55FA-47AD-40AB-A6D9-A1EA3E491130}" type="pres">
      <dgm:prSet presAssocID="{A92563BA-F7D4-40EC-9FCA-36BDBBD69BED}" presName="childTextVisible" presStyleLbl="bgAccFollowNode1" presStyleIdx="2" presStyleCnt="5">
        <dgm:presLayoutVars>
          <dgm:bulletEnabled val="1"/>
        </dgm:presLayoutVars>
      </dgm:prSet>
      <dgm:spPr/>
    </dgm:pt>
    <dgm:pt modelId="{C58C19A9-FC6D-4241-B52E-8C7BAA0E256D}" type="pres">
      <dgm:prSet presAssocID="{A92563BA-F7D4-40EC-9FCA-36BDBBD69BED}" presName="childTextHidden" presStyleLbl="bgAccFollowNode1" presStyleIdx="2" presStyleCnt="5"/>
      <dgm:spPr/>
    </dgm:pt>
    <dgm:pt modelId="{42D78461-FF6A-44A5-99AC-6C4C442EB000}" type="pres">
      <dgm:prSet presAssocID="{A92563BA-F7D4-40EC-9FCA-36BDBBD69BED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6CFE5F5-85AF-4658-894F-1C767F1F7D32}" type="pres">
      <dgm:prSet presAssocID="{A92563BA-F7D4-40EC-9FCA-36BDBBD69BED}" presName="aSpace" presStyleCnt="0"/>
      <dgm:spPr/>
    </dgm:pt>
    <dgm:pt modelId="{3A943AF7-52FF-4289-9953-FE79F2D90442}" type="pres">
      <dgm:prSet presAssocID="{2614C604-B9B5-472F-BBC0-F6EBB954CB05}" presName="compNode" presStyleCnt="0"/>
      <dgm:spPr/>
    </dgm:pt>
    <dgm:pt modelId="{23D11C6E-2E64-4091-B62A-01DB76A5099B}" type="pres">
      <dgm:prSet presAssocID="{2614C604-B9B5-472F-BBC0-F6EBB954CB05}" presName="noGeometry" presStyleCnt="0"/>
      <dgm:spPr/>
    </dgm:pt>
    <dgm:pt modelId="{6536241E-EFAF-461B-981E-40D4E0B4CE3C}" type="pres">
      <dgm:prSet presAssocID="{2614C604-B9B5-472F-BBC0-F6EBB954CB05}" presName="childTextVisible" presStyleLbl="bgAccFollowNode1" presStyleIdx="3" presStyleCnt="5">
        <dgm:presLayoutVars>
          <dgm:bulletEnabled val="1"/>
        </dgm:presLayoutVars>
      </dgm:prSet>
      <dgm:spPr/>
    </dgm:pt>
    <dgm:pt modelId="{7AE903B9-0FFF-44A9-8CC5-8C737A29C646}" type="pres">
      <dgm:prSet presAssocID="{2614C604-B9B5-472F-BBC0-F6EBB954CB05}" presName="childTextHidden" presStyleLbl="bgAccFollowNode1" presStyleIdx="3" presStyleCnt="5"/>
      <dgm:spPr/>
    </dgm:pt>
    <dgm:pt modelId="{878A2B01-58D9-4081-A7F4-A56A24B03A75}" type="pres">
      <dgm:prSet presAssocID="{2614C604-B9B5-472F-BBC0-F6EBB954CB0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37D041C-9AFD-4D5D-86D0-36441A2FD24C}" type="pres">
      <dgm:prSet presAssocID="{2614C604-B9B5-472F-BBC0-F6EBB954CB05}" presName="aSpace" presStyleCnt="0"/>
      <dgm:spPr/>
    </dgm:pt>
    <dgm:pt modelId="{80A58C3E-4C33-41E8-BBE2-66E377EA1FE9}" type="pres">
      <dgm:prSet presAssocID="{8A415D67-F62B-4842-9E88-CCE596177635}" presName="compNode" presStyleCnt="0"/>
      <dgm:spPr/>
    </dgm:pt>
    <dgm:pt modelId="{887654B7-3B64-491D-AD44-6F1974763CC6}" type="pres">
      <dgm:prSet presAssocID="{8A415D67-F62B-4842-9E88-CCE596177635}" presName="noGeometry" presStyleCnt="0"/>
      <dgm:spPr/>
    </dgm:pt>
    <dgm:pt modelId="{597B3687-AE4B-4EFD-A3BD-9B365BD3E6EB}" type="pres">
      <dgm:prSet presAssocID="{8A415D67-F62B-4842-9E88-CCE596177635}" presName="childTextVisible" presStyleLbl="bgAccFollowNode1" presStyleIdx="4" presStyleCnt="5">
        <dgm:presLayoutVars>
          <dgm:bulletEnabled val="1"/>
        </dgm:presLayoutVars>
      </dgm:prSet>
      <dgm:spPr/>
    </dgm:pt>
    <dgm:pt modelId="{BEDC9056-85EA-406E-93B5-95D74123D35F}" type="pres">
      <dgm:prSet presAssocID="{8A415D67-F62B-4842-9E88-CCE596177635}" presName="childTextHidden" presStyleLbl="bgAccFollowNode1" presStyleIdx="4" presStyleCnt="5"/>
      <dgm:spPr/>
    </dgm:pt>
    <dgm:pt modelId="{1CB155ED-2DB1-405D-BB8B-DCD1967277D3}" type="pres">
      <dgm:prSet presAssocID="{8A415D67-F62B-4842-9E88-CCE596177635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9F5F4902-2A15-4E65-8F5F-970407CA0C20}" type="presOf" srcId="{3A26A36F-6F39-4471-BC33-AA8B1E18D3EA}" destId="{C32D6A95-B2BE-45F2-814F-76F3A5E20095}" srcOrd="0" destOrd="0" presId="urn:microsoft.com/office/officeart/2005/8/layout/hProcess6"/>
    <dgm:cxn modelId="{7AB8360C-1AEA-41E0-97C2-8155D06A0D81}" type="presOf" srcId="{56D614A4-B6F5-4C19-9698-D5563B16E387}" destId="{D34287D3-6377-47D2-852A-9A2A3E2A8780}" srcOrd="1" destOrd="0" presId="urn:microsoft.com/office/officeart/2005/8/layout/hProcess6"/>
    <dgm:cxn modelId="{AB819019-4A7A-41EA-A905-58E785A61FD2}" srcId="{8A415D67-F62B-4842-9E88-CCE596177635}" destId="{5501FA4D-1297-40BD-BE00-5BFBDB22E20A}" srcOrd="0" destOrd="0" parTransId="{8C19AFE4-873E-4280-8CE7-6527073995B5}" sibTransId="{2F16B1B1-C004-4203-A95D-A7817201AB02}"/>
    <dgm:cxn modelId="{C74D7C22-9C36-46B5-BC89-841C9D7BCE5E}" type="presOf" srcId="{6A1A714A-69CE-4D3A-8341-9BC7F30E6719}" destId="{A23CDE1A-E678-4FF2-B8F6-52D08AF93460}" srcOrd="0" destOrd="0" presId="urn:microsoft.com/office/officeart/2005/8/layout/hProcess6"/>
    <dgm:cxn modelId="{8B6AD924-41E9-4D3A-AC72-5C18CB3154B7}" type="presOf" srcId="{270410ED-A0CE-4739-A790-613E0AF0ED28}" destId="{087E497E-437B-42F0-B971-2C9D1FF12965}" srcOrd="0" destOrd="0" presId="urn:microsoft.com/office/officeart/2005/8/layout/hProcess6"/>
    <dgm:cxn modelId="{818D8726-4A15-4B92-B51A-60BD77E70625}" type="presOf" srcId="{12F76135-DD1F-4AE9-B48E-DAD95933E4B3}" destId="{A22F55FA-47AD-40AB-A6D9-A1EA3E491130}" srcOrd="0" destOrd="0" presId="urn:microsoft.com/office/officeart/2005/8/layout/hProcess6"/>
    <dgm:cxn modelId="{E5E1C927-2D7A-4D87-ACEE-BE71A199C2F6}" type="presOf" srcId="{2614C604-B9B5-472F-BBC0-F6EBB954CB05}" destId="{878A2B01-58D9-4081-A7F4-A56A24B03A75}" srcOrd="0" destOrd="0" presId="urn:microsoft.com/office/officeart/2005/8/layout/hProcess6"/>
    <dgm:cxn modelId="{11DA4330-D3C5-4D6D-800F-F87AEDC1DF41}" srcId="{3A26A36F-6F39-4471-BC33-AA8B1E18D3EA}" destId="{270410ED-A0CE-4739-A790-613E0AF0ED28}" srcOrd="0" destOrd="0" parTransId="{D11599BB-5F6E-48F7-8593-BA009B619070}" sibTransId="{897AF64A-C31D-4FE7-AA95-6CAD44ABDE61}"/>
    <dgm:cxn modelId="{85AD073D-BE13-4754-AC9B-CA3B0CD27A9E}" type="presOf" srcId="{7284F66E-21CD-4752-9DFB-5B8EE0B0D806}" destId="{6536241E-EFAF-461B-981E-40D4E0B4CE3C}" srcOrd="0" destOrd="0" presId="urn:microsoft.com/office/officeart/2005/8/layout/hProcess6"/>
    <dgm:cxn modelId="{C4B4D66B-0A24-48FD-B33B-33C6C31FDDD0}" srcId="{F6A3D97A-9529-4B9B-96CA-966FDF9C81AF}" destId="{56D614A4-B6F5-4C19-9698-D5563B16E387}" srcOrd="0" destOrd="0" parTransId="{28795653-B2C1-4067-9D0C-BBFAC6441824}" sibTransId="{962EEE91-1C8F-4C2C-B4D3-1892F1B4B10B}"/>
    <dgm:cxn modelId="{68B3DC6B-053E-4D13-A0B2-5FA7F36A38B5}" srcId="{6A1A714A-69CE-4D3A-8341-9BC7F30E6719}" destId="{F6A3D97A-9529-4B9B-96CA-966FDF9C81AF}" srcOrd="0" destOrd="0" parTransId="{0EFED52A-93D4-4FD2-AFBB-EB1C5A9C0D74}" sibTransId="{E6967D0E-20C9-4308-A0D4-C0BFD7E25EE0}"/>
    <dgm:cxn modelId="{A21CDF4C-CDCB-4A20-A6A7-59DC6C55C26A}" type="presOf" srcId="{7284F66E-21CD-4752-9DFB-5B8EE0B0D806}" destId="{7AE903B9-0FFF-44A9-8CC5-8C737A29C646}" srcOrd="1" destOrd="0" presId="urn:microsoft.com/office/officeart/2005/8/layout/hProcess6"/>
    <dgm:cxn modelId="{E15CB36E-0E9A-4B84-A2EB-192FE736E61E}" type="presOf" srcId="{8A415D67-F62B-4842-9E88-CCE596177635}" destId="{1CB155ED-2DB1-405D-BB8B-DCD1967277D3}" srcOrd="0" destOrd="0" presId="urn:microsoft.com/office/officeart/2005/8/layout/hProcess6"/>
    <dgm:cxn modelId="{70F5C273-4DF7-4979-BCE6-891C6E1E28D8}" type="presOf" srcId="{12F76135-DD1F-4AE9-B48E-DAD95933E4B3}" destId="{C58C19A9-FC6D-4241-B52E-8C7BAA0E256D}" srcOrd="1" destOrd="0" presId="urn:microsoft.com/office/officeart/2005/8/layout/hProcess6"/>
    <dgm:cxn modelId="{62C7AC98-6775-4C61-9EED-12F718ADD324}" srcId="{A92563BA-F7D4-40EC-9FCA-36BDBBD69BED}" destId="{12F76135-DD1F-4AE9-B48E-DAD95933E4B3}" srcOrd="0" destOrd="0" parTransId="{8DE51ED9-D48A-4B10-837C-00D1E1DDB400}" sibTransId="{936696EB-FEB9-4508-9402-60AEB89BC309}"/>
    <dgm:cxn modelId="{76ADBF9F-DB91-4C6B-A81B-11D1528143FA}" srcId="{6A1A714A-69CE-4D3A-8341-9BC7F30E6719}" destId="{2614C604-B9B5-472F-BBC0-F6EBB954CB05}" srcOrd="3" destOrd="0" parTransId="{83FBD77C-CEAE-4568-BDEF-F31DC31176AC}" sibTransId="{EB3C1358-DBBE-4F60-968F-71A3F29681CD}"/>
    <dgm:cxn modelId="{EEDDC4A1-8F94-4F5A-BE1E-9B231042AB4D}" type="presOf" srcId="{270410ED-A0CE-4739-A790-613E0AF0ED28}" destId="{B545E4C9-F1B2-4ACF-A7F8-F76C11F3746F}" srcOrd="1" destOrd="0" presId="urn:microsoft.com/office/officeart/2005/8/layout/hProcess6"/>
    <dgm:cxn modelId="{769AFBA4-A0CE-4CE4-8A49-9F0AFC344174}" srcId="{6A1A714A-69CE-4D3A-8341-9BC7F30E6719}" destId="{8A415D67-F62B-4842-9E88-CCE596177635}" srcOrd="4" destOrd="0" parTransId="{A1DD84B4-7182-4F53-A0CE-2BEC18203775}" sibTransId="{3A870F56-ED5C-4E10-A76C-52CBF245B8E0}"/>
    <dgm:cxn modelId="{FFE724A9-4947-4E2F-B93B-09C7BAA99079}" type="presOf" srcId="{56D614A4-B6F5-4C19-9698-D5563B16E387}" destId="{E3ED495C-466A-4DD9-A357-CB5923A6762A}" srcOrd="0" destOrd="0" presId="urn:microsoft.com/office/officeart/2005/8/layout/hProcess6"/>
    <dgm:cxn modelId="{A601B6BB-1FAF-4312-99BB-85DC6BA67A93}" srcId="{6A1A714A-69CE-4D3A-8341-9BC7F30E6719}" destId="{A92563BA-F7D4-40EC-9FCA-36BDBBD69BED}" srcOrd="2" destOrd="0" parTransId="{053270ED-3DEE-41FD-AE38-DEA8C6C1EC02}" sibTransId="{FFA2BCBE-A2A6-4908-A497-0E8FF34FFA66}"/>
    <dgm:cxn modelId="{B01176D7-E3DE-46BF-A362-A92CF6F0077F}" srcId="{6A1A714A-69CE-4D3A-8341-9BC7F30E6719}" destId="{3A26A36F-6F39-4471-BC33-AA8B1E18D3EA}" srcOrd="1" destOrd="0" parTransId="{025E9959-ED56-4313-B19E-5E2DEDFC5EA4}" sibTransId="{847436E9-5040-4068-B40D-AD0542DD92C9}"/>
    <dgm:cxn modelId="{05D7F9DA-179D-49CF-8431-F9C197988FC1}" srcId="{2614C604-B9B5-472F-BBC0-F6EBB954CB05}" destId="{7284F66E-21CD-4752-9DFB-5B8EE0B0D806}" srcOrd="0" destOrd="0" parTransId="{D5E3FF8B-3673-461C-8522-96AF7A12EEA3}" sibTransId="{86FC774E-2998-4AF2-BB5F-AA86C2AA37C6}"/>
    <dgm:cxn modelId="{B60D3EDB-1682-4821-AB8B-DE4C7DC44FF3}" type="presOf" srcId="{5501FA4D-1297-40BD-BE00-5BFBDB22E20A}" destId="{597B3687-AE4B-4EFD-A3BD-9B365BD3E6EB}" srcOrd="0" destOrd="0" presId="urn:microsoft.com/office/officeart/2005/8/layout/hProcess6"/>
    <dgm:cxn modelId="{CFEE23E2-597D-40C1-A25F-042D93661455}" type="presOf" srcId="{A92563BA-F7D4-40EC-9FCA-36BDBBD69BED}" destId="{42D78461-FF6A-44A5-99AC-6C4C442EB000}" srcOrd="0" destOrd="0" presId="urn:microsoft.com/office/officeart/2005/8/layout/hProcess6"/>
    <dgm:cxn modelId="{35F31CF9-877C-4B84-994D-0D0CF5D228A7}" type="presOf" srcId="{F6A3D97A-9529-4B9B-96CA-966FDF9C81AF}" destId="{11AD8083-AFDA-48BC-8955-C02C02F58E7F}" srcOrd="0" destOrd="0" presId="urn:microsoft.com/office/officeart/2005/8/layout/hProcess6"/>
    <dgm:cxn modelId="{13547FFB-F673-4CEF-84CE-E6FB9946941A}" type="presOf" srcId="{5501FA4D-1297-40BD-BE00-5BFBDB22E20A}" destId="{BEDC9056-85EA-406E-93B5-95D74123D35F}" srcOrd="1" destOrd="0" presId="urn:microsoft.com/office/officeart/2005/8/layout/hProcess6"/>
    <dgm:cxn modelId="{C9EC86F0-0EEB-45CE-8A3A-A791486CCD0B}" type="presParOf" srcId="{A23CDE1A-E678-4FF2-B8F6-52D08AF93460}" destId="{F8CBD02E-D5B6-4827-A187-37D838A9B253}" srcOrd="0" destOrd="0" presId="urn:microsoft.com/office/officeart/2005/8/layout/hProcess6"/>
    <dgm:cxn modelId="{DE3BA15A-E53F-4A55-9B95-ED30FBCB1290}" type="presParOf" srcId="{F8CBD02E-D5B6-4827-A187-37D838A9B253}" destId="{4EA29AC4-E786-4D50-AA95-6EB305920450}" srcOrd="0" destOrd="0" presId="urn:microsoft.com/office/officeart/2005/8/layout/hProcess6"/>
    <dgm:cxn modelId="{D58FDD8E-740E-417C-A24E-3B7EDEF4596E}" type="presParOf" srcId="{F8CBD02E-D5B6-4827-A187-37D838A9B253}" destId="{E3ED495C-466A-4DD9-A357-CB5923A6762A}" srcOrd="1" destOrd="0" presId="urn:microsoft.com/office/officeart/2005/8/layout/hProcess6"/>
    <dgm:cxn modelId="{7A2F1481-F0E7-4A6A-AE77-190D94B54496}" type="presParOf" srcId="{F8CBD02E-D5B6-4827-A187-37D838A9B253}" destId="{D34287D3-6377-47D2-852A-9A2A3E2A8780}" srcOrd="2" destOrd="0" presId="urn:microsoft.com/office/officeart/2005/8/layout/hProcess6"/>
    <dgm:cxn modelId="{A5439D47-EC72-40D7-AEDB-5702712FA9FB}" type="presParOf" srcId="{F8CBD02E-D5B6-4827-A187-37D838A9B253}" destId="{11AD8083-AFDA-48BC-8955-C02C02F58E7F}" srcOrd="3" destOrd="0" presId="urn:microsoft.com/office/officeart/2005/8/layout/hProcess6"/>
    <dgm:cxn modelId="{63746D04-15B5-4369-AF9D-2177A736C5DD}" type="presParOf" srcId="{A23CDE1A-E678-4FF2-B8F6-52D08AF93460}" destId="{50D6634E-8DF4-44E3-92B0-4F0A8CD4DA37}" srcOrd="1" destOrd="0" presId="urn:microsoft.com/office/officeart/2005/8/layout/hProcess6"/>
    <dgm:cxn modelId="{4D7877CE-D09B-415E-BA0C-21ED9E7926C0}" type="presParOf" srcId="{A23CDE1A-E678-4FF2-B8F6-52D08AF93460}" destId="{2F311CAC-DD74-412F-A508-8366F210F3E4}" srcOrd="2" destOrd="0" presId="urn:microsoft.com/office/officeart/2005/8/layout/hProcess6"/>
    <dgm:cxn modelId="{0C56B331-3E12-4C90-B20F-2EAC41A78EDF}" type="presParOf" srcId="{2F311CAC-DD74-412F-A508-8366F210F3E4}" destId="{952DD171-BBD7-461B-AA87-09FB0D453760}" srcOrd="0" destOrd="0" presId="urn:microsoft.com/office/officeart/2005/8/layout/hProcess6"/>
    <dgm:cxn modelId="{E9AABB3C-2008-4A29-8203-C353FEE7C3DC}" type="presParOf" srcId="{2F311CAC-DD74-412F-A508-8366F210F3E4}" destId="{087E497E-437B-42F0-B971-2C9D1FF12965}" srcOrd="1" destOrd="0" presId="urn:microsoft.com/office/officeart/2005/8/layout/hProcess6"/>
    <dgm:cxn modelId="{2EE18774-5956-44C2-AA57-E68B5632CE41}" type="presParOf" srcId="{2F311CAC-DD74-412F-A508-8366F210F3E4}" destId="{B545E4C9-F1B2-4ACF-A7F8-F76C11F3746F}" srcOrd="2" destOrd="0" presId="urn:microsoft.com/office/officeart/2005/8/layout/hProcess6"/>
    <dgm:cxn modelId="{62C73E1B-A610-4D07-AF7A-C8421DF4C180}" type="presParOf" srcId="{2F311CAC-DD74-412F-A508-8366F210F3E4}" destId="{C32D6A95-B2BE-45F2-814F-76F3A5E20095}" srcOrd="3" destOrd="0" presId="urn:microsoft.com/office/officeart/2005/8/layout/hProcess6"/>
    <dgm:cxn modelId="{4BB042DB-9242-4889-97AD-EBE0AF40456A}" type="presParOf" srcId="{A23CDE1A-E678-4FF2-B8F6-52D08AF93460}" destId="{C2E756DC-B1C9-4F14-972C-0A2F90C1A85C}" srcOrd="3" destOrd="0" presId="urn:microsoft.com/office/officeart/2005/8/layout/hProcess6"/>
    <dgm:cxn modelId="{8D6ACDAA-2FF9-485C-8FEC-768C4C422EBC}" type="presParOf" srcId="{A23CDE1A-E678-4FF2-B8F6-52D08AF93460}" destId="{2B1D9337-EED0-44C3-AC99-A618E834C1CC}" srcOrd="4" destOrd="0" presId="urn:microsoft.com/office/officeart/2005/8/layout/hProcess6"/>
    <dgm:cxn modelId="{FBC853BF-18AC-466E-A0F2-79282CE0D1C6}" type="presParOf" srcId="{2B1D9337-EED0-44C3-AC99-A618E834C1CC}" destId="{8BF0669E-0875-412E-89C3-4A3894972148}" srcOrd="0" destOrd="0" presId="urn:microsoft.com/office/officeart/2005/8/layout/hProcess6"/>
    <dgm:cxn modelId="{5BC4B1C4-1854-4952-8EB7-6884F1BADEA2}" type="presParOf" srcId="{2B1D9337-EED0-44C3-AC99-A618E834C1CC}" destId="{A22F55FA-47AD-40AB-A6D9-A1EA3E491130}" srcOrd="1" destOrd="0" presId="urn:microsoft.com/office/officeart/2005/8/layout/hProcess6"/>
    <dgm:cxn modelId="{AB836E4B-3112-4906-A3C1-637CB63489DD}" type="presParOf" srcId="{2B1D9337-EED0-44C3-AC99-A618E834C1CC}" destId="{C58C19A9-FC6D-4241-B52E-8C7BAA0E256D}" srcOrd="2" destOrd="0" presId="urn:microsoft.com/office/officeart/2005/8/layout/hProcess6"/>
    <dgm:cxn modelId="{E3ACE3D3-B241-4E68-AC7B-C89FCBB502A0}" type="presParOf" srcId="{2B1D9337-EED0-44C3-AC99-A618E834C1CC}" destId="{42D78461-FF6A-44A5-99AC-6C4C442EB000}" srcOrd="3" destOrd="0" presId="urn:microsoft.com/office/officeart/2005/8/layout/hProcess6"/>
    <dgm:cxn modelId="{08149FA4-B9F1-4BBD-AF24-2FFEE91FAB3A}" type="presParOf" srcId="{A23CDE1A-E678-4FF2-B8F6-52D08AF93460}" destId="{56CFE5F5-85AF-4658-894F-1C767F1F7D32}" srcOrd="5" destOrd="0" presId="urn:microsoft.com/office/officeart/2005/8/layout/hProcess6"/>
    <dgm:cxn modelId="{0368E926-B6B7-4FD7-9FB0-A0CBC64BBA8A}" type="presParOf" srcId="{A23CDE1A-E678-4FF2-B8F6-52D08AF93460}" destId="{3A943AF7-52FF-4289-9953-FE79F2D90442}" srcOrd="6" destOrd="0" presId="urn:microsoft.com/office/officeart/2005/8/layout/hProcess6"/>
    <dgm:cxn modelId="{97804343-D091-4670-9EE4-B8B1F84A5F96}" type="presParOf" srcId="{3A943AF7-52FF-4289-9953-FE79F2D90442}" destId="{23D11C6E-2E64-4091-B62A-01DB76A5099B}" srcOrd="0" destOrd="0" presId="urn:microsoft.com/office/officeart/2005/8/layout/hProcess6"/>
    <dgm:cxn modelId="{7EE3706B-6A34-47F3-8C41-CD6E0D4FAC51}" type="presParOf" srcId="{3A943AF7-52FF-4289-9953-FE79F2D90442}" destId="{6536241E-EFAF-461B-981E-40D4E0B4CE3C}" srcOrd="1" destOrd="0" presId="urn:microsoft.com/office/officeart/2005/8/layout/hProcess6"/>
    <dgm:cxn modelId="{DDA5E7E2-DF3A-4AFA-87ED-6155CBB0289A}" type="presParOf" srcId="{3A943AF7-52FF-4289-9953-FE79F2D90442}" destId="{7AE903B9-0FFF-44A9-8CC5-8C737A29C646}" srcOrd="2" destOrd="0" presId="urn:microsoft.com/office/officeart/2005/8/layout/hProcess6"/>
    <dgm:cxn modelId="{7DEC04C9-60A0-488B-9A3E-5E52240C3D86}" type="presParOf" srcId="{3A943AF7-52FF-4289-9953-FE79F2D90442}" destId="{878A2B01-58D9-4081-A7F4-A56A24B03A75}" srcOrd="3" destOrd="0" presId="urn:microsoft.com/office/officeart/2005/8/layout/hProcess6"/>
    <dgm:cxn modelId="{C2D933CC-BCCE-4EB5-90E6-33F329B36F65}" type="presParOf" srcId="{A23CDE1A-E678-4FF2-B8F6-52D08AF93460}" destId="{C37D041C-9AFD-4D5D-86D0-36441A2FD24C}" srcOrd="7" destOrd="0" presId="urn:microsoft.com/office/officeart/2005/8/layout/hProcess6"/>
    <dgm:cxn modelId="{3B67F160-31C8-4AD3-B2EB-B8ECC1EB7C08}" type="presParOf" srcId="{A23CDE1A-E678-4FF2-B8F6-52D08AF93460}" destId="{80A58C3E-4C33-41E8-BBE2-66E377EA1FE9}" srcOrd="8" destOrd="0" presId="urn:microsoft.com/office/officeart/2005/8/layout/hProcess6"/>
    <dgm:cxn modelId="{9F9A4695-AE8B-46A5-A666-1DE46D4ED782}" type="presParOf" srcId="{80A58C3E-4C33-41E8-BBE2-66E377EA1FE9}" destId="{887654B7-3B64-491D-AD44-6F1974763CC6}" srcOrd="0" destOrd="0" presId="urn:microsoft.com/office/officeart/2005/8/layout/hProcess6"/>
    <dgm:cxn modelId="{DF23E7BB-5EE7-41C6-A7B9-60B015A8E9D0}" type="presParOf" srcId="{80A58C3E-4C33-41E8-BBE2-66E377EA1FE9}" destId="{597B3687-AE4B-4EFD-A3BD-9B365BD3E6EB}" srcOrd="1" destOrd="0" presId="urn:microsoft.com/office/officeart/2005/8/layout/hProcess6"/>
    <dgm:cxn modelId="{77BDDA3B-89FE-42DE-B3A4-759C9E682070}" type="presParOf" srcId="{80A58C3E-4C33-41E8-BBE2-66E377EA1FE9}" destId="{BEDC9056-85EA-406E-93B5-95D74123D35F}" srcOrd="2" destOrd="0" presId="urn:microsoft.com/office/officeart/2005/8/layout/hProcess6"/>
    <dgm:cxn modelId="{A44DB24A-8289-4B9B-AC4B-B7F39D4BAB62}" type="presParOf" srcId="{80A58C3E-4C33-41E8-BBE2-66E377EA1FE9}" destId="{1CB155ED-2DB1-405D-BB8B-DCD1967277D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D495C-466A-4DD9-A357-CB5923A6762A}">
      <dsp:nvSpPr>
        <dsp:cNvPr id="0" name=""/>
        <dsp:cNvSpPr/>
      </dsp:nvSpPr>
      <dsp:spPr>
        <a:xfrm>
          <a:off x="338814" y="220814"/>
          <a:ext cx="1339934" cy="1171271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主動移送</a:t>
          </a:r>
        </a:p>
      </dsp:txBody>
      <dsp:txXfrm>
        <a:off x="673797" y="396505"/>
        <a:ext cx="653218" cy="819889"/>
      </dsp:txXfrm>
    </dsp:sp>
    <dsp:sp modelId="{11AD8083-AFDA-48BC-8955-C02C02F58E7F}">
      <dsp:nvSpPr>
        <dsp:cNvPr id="0" name=""/>
        <dsp:cNvSpPr/>
      </dsp:nvSpPr>
      <dsp:spPr>
        <a:xfrm>
          <a:off x="3830" y="471466"/>
          <a:ext cx="669967" cy="6699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4</a:t>
          </a:r>
          <a:r>
            <a:rPr lang="zh-TW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月間</a:t>
          </a:r>
        </a:p>
      </dsp:txBody>
      <dsp:txXfrm>
        <a:off x="101944" y="569580"/>
        <a:ext cx="473739" cy="473739"/>
      </dsp:txXfrm>
    </dsp:sp>
    <dsp:sp modelId="{087E497E-437B-42F0-B971-2C9D1FF12965}">
      <dsp:nvSpPr>
        <dsp:cNvPr id="0" name=""/>
        <dsp:cNvSpPr/>
      </dsp:nvSpPr>
      <dsp:spPr>
        <a:xfrm>
          <a:off x="2097478" y="220814"/>
          <a:ext cx="1339934" cy="1171271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2794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偵辦</a:t>
          </a:r>
        </a:p>
      </dsp:txBody>
      <dsp:txXfrm>
        <a:off x="2432461" y="396505"/>
        <a:ext cx="653218" cy="819889"/>
      </dsp:txXfrm>
    </dsp:sp>
    <dsp:sp modelId="{C32D6A95-B2BE-45F2-814F-76F3A5E20095}">
      <dsp:nvSpPr>
        <dsp:cNvPr id="0" name=""/>
        <dsp:cNvSpPr/>
      </dsp:nvSpPr>
      <dsp:spPr>
        <a:xfrm>
          <a:off x="1762494" y="471466"/>
          <a:ext cx="669967" cy="6699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rPr>
            <a:t>6/7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宋体"/>
            <a:cs typeface="Times New Roman" panose="02020603050405020304" pitchFamily="18" charset="0"/>
          </a:endParaRPr>
        </a:p>
      </dsp:txBody>
      <dsp:txXfrm>
        <a:off x="1860608" y="569580"/>
        <a:ext cx="473739" cy="473739"/>
      </dsp:txXfrm>
    </dsp:sp>
    <dsp:sp modelId="{A22F55FA-47AD-40AB-A6D9-A1EA3E491130}">
      <dsp:nvSpPr>
        <dsp:cNvPr id="0" name=""/>
        <dsp:cNvSpPr/>
      </dsp:nvSpPr>
      <dsp:spPr>
        <a:xfrm>
          <a:off x="3856141" y="220814"/>
          <a:ext cx="1339934" cy="1171271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2794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搜索</a:t>
          </a:r>
        </a:p>
      </dsp:txBody>
      <dsp:txXfrm>
        <a:off x="4191125" y="396505"/>
        <a:ext cx="653218" cy="819889"/>
      </dsp:txXfrm>
    </dsp:sp>
    <dsp:sp modelId="{42D78461-FF6A-44A5-99AC-6C4C442EB000}">
      <dsp:nvSpPr>
        <dsp:cNvPr id="0" name=""/>
        <dsp:cNvSpPr/>
      </dsp:nvSpPr>
      <dsp:spPr>
        <a:xfrm>
          <a:off x="3521158" y="471466"/>
          <a:ext cx="669967" cy="6699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8/4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9272" y="569580"/>
        <a:ext cx="473739" cy="473739"/>
      </dsp:txXfrm>
    </dsp:sp>
    <dsp:sp modelId="{6536241E-EFAF-461B-981E-40D4E0B4CE3C}">
      <dsp:nvSpPr>
        <dsp:cNvPr id="0" name=""/>
        <dsp:cNvSpPr/>
      </dsp:nvSpPr>
      <dsp:spPr>
        <a:xfrm>
          <a:off x="5614805" y="220814"/>
          <a:ext cx="1339934" cy="1171271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2794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羈押</a:t>
          </a:r>
        </a:p>
      </dsp:txBody>
      <dsp:txXfrm>
        <a:off x="5949788" y="396505"/>
        <a:ext cx="653218" cy="819889"/>
      </dsp:txXfrm>
    </dsp:sp>
    <dsp:sp modelId="{878A2B01-58D9-4081-A7F4-A56A24B03A75}">
      <dsp:nvSpPr>
        <dsp:cNvPr id="0" name=""/>
        <dsp:cNvSpPr/>
      </dsp:nvSpPr>
      <dsp:spPr>
        <a:xfrm>
          <a:off x="5279821" y="471466"/>
          <a:ext cx="669967" cy="6699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rPr>
            <a:t>8/5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宋体"/>
            <a:cs typeface="Times New Roman" panose="02020603050405020304" pitchFamily="18" charset="0"/>
          </a:endParaRPr>
        </a:p>
      </dsp:txBody>
      <dsp:txXfrm>
        <a:off x="5377935" y="569580"/>
        <a:ext cx="473739" cy="473739"/>
      </dsp:txXfrm>
    </dsp:sp>
    <dsp:sp modelId="{597B3687-AE4B-4EFD-A3BD-9B365BD3E6EB}">
      <dsp:nvSpPr>
        <dsp:cNvPr id="0" name=""/>
        <dsp:cNvSpPr/>
      </dsp:nvSpPr>
      <dsp:spPr>
        <a:xfrm>
          <a:off x="7373468" y="220814"/>
          <a:ext cx="1339934" cy="1171271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2794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起訴</a:t>
          </a:r>
        </a:p>
      </dsp:txBody>
      <dsp:txXfrm>
        <a:off x="7708452" y="396505"/>
        <a:ext cx="653218" cy="819889"/>
      </dsp:txXfrm>
    </dsp:sp>
    <dsp:sp modelId="{1CB155ED-2DB1-405D-BB8B-DCD1967277D3}">
      <dsp:nvSpPr>
        <dsp:cNvPr id="0" name=""/>
        <dsp:cNvSpPr/>
      </dsp:nvSpPr>
      <dsp:spPr>
        <a:xfrm>
          <a:off x="7038485" y="471466"/>
          <a:ext cx="669967" cy="6699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rPr>
            <a:t>11/30</a:t>
          </a:r>
          <a:endParaRPr lang="zh-TW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宋体"/>
            <a:cs typeface="Times New Roman" panose="02020603050405020304" pitchFamily="18" charset="0"/>
          </a:endParaRPr>
        </a:p>
      </dsp:txBody>
      <dsp:txXfrm>
        <a:off x="7136599" y="569580"/>
        <a:ext cx="473739" cy="473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FB2C7947-69FF-4B1B-BBA0-5A300AC8E524}" type="datetime1">
              <a:rPr lang="zh-CN" altLang="en-US"/>
              <a:pPr>
                <a:defRPr/>
              </a:pPr>
              <a:t>2022/12/13</a:t>
            </a:fld>
            <a:endParaRPr lang="zh-CN" altLang="en-US" sz="1200"/>
          </a:p>
        </p:txBody>
      </p:sp>
      <p:sp>
        <p:nvSpPr>
          <p:cNvPr id="10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/>
              <a:t>单击此处编辑母版文本样式</a:t>
            </a:r>
          </a:p>
          <a:p>
            <a:pPr>
              <a:defRPr/>
            </a:pPr>
            <a:r>
              <a:rPr lang="zh-CN" altLang="en-US"/>
              <a:t>第二级</a:t>
            </a:r>
          </a:p>
          <a:p>
            <a:pPr>
              <a:defRPr/>
            </a:pPr>
            <a:r>
              <a:rPr lang="zh-CN" altLang="en-US"/>
              <a:t>第三级</a:t>
            </a:r>
          </a:p>
          <a:p>
            <a:pPr>
              <a:defRPr/>
            </a:pPr>
            <a:r>
              <a:rPr lang="zh-CN" altLang="en-US"/>
              <a:t>第四级</a:t>
            </a:r>
          </a:p>
          <a:p>
            <a:pPr>
              <a:defRPr/>
            </a:pPr>
            <a:r>
              <a:rPr lang="zh-CN" altLang="en-US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61806984-8EB3-490E-A801-3E770767832A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94232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0806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4163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4144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325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00600" y="1408000"/>
            <a:ext cx="839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62400" y="4068833"/>
            <a:ext cx="686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54741" y="5226948"/>
            <a:ext cx="2736931" cy="2736817"/>
            <a:chOff x="3088025" y="3941925"/>
            <a:chExt cx="600450" cy="600425"/>
          </a:xfrm>
        </p:grpSpPr>
        <p:sp>
          <p:nvSpPr>
            <p:cNvPr id="12" name="Google Shape;12;p2"/>
            <p:cNvSpPr/>
            <p:nvPr/>
          </p:nvSpPr>
          <p:spPr>
            <a:xfrm>
              <a:off x="3359125" y="394192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407500" y="3990300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384" y="1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7" y="1561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7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455875" y="4038700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384" y="0"/>
                  </a:moveTo>
                  <a:lnTo>
                    <a:pt x="1" y="383"/>
                  </a:lnTo>
                  <a:lnTo>
                    <a:pt x="399" y="780"/>
                  </a:lnTo>
                  <a:lnTo>
                    <a:pt x="1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7"/>
                  </a:lnTo>
                  <a:lnTo>
                    <a:pt x="1165" y="780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04275" y="4087050"/>
              <a:ext cx="39050" cy="39050"/>
            </a:xfrm>
            <a:custGeom>
              <a:avLst/>
              <a:gdLst/>
              <a:ahLst/>
              <a:cxnLst/>
              <a:rect l="l" t="t" r="r" b="b"/>
              <a:pathLst>
                <a:path w="1562" h="1562" extrusionOk="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2"/>
                  </a:lnTo>
                  <a:lnTo>
                    <a:pt x="781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1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52675" y="413545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01050" y="418385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7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49450" y="423222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04900" y="3996125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1"/>
                  </a:lnTo>
                  <a:lnTo>
                    <a:pt x="781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53275" y="4044525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01675" y="40929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50050" y="41413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98450" y="418970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7" y="779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46850" y="4238050"/>
              <a:ext cx="39000" cy="39050"/>
            </a:xfrm>
            <a:custGeom>
              <a:avLst/>
              <a:gdLst/>
              <a:ahLst/>
              <a:cxnLst/>
              <a:rect l="l" t="t" r="r" b="b"/>
              <a:pathLst>
                <a:path w="1560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5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95200" y="4286450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4"/>
                  </a:lnTo>
                  <a:lnTo>
                    <a:pt x="399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8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50675" y="405037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99075" y="4098725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2"/>
                  </a:lnTo>
                  <a:lnTo>
                    <a:pt x="780" y="1165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47450" y="4147125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7" y="1561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395850" y="41955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1" y="384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2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44225" y="424390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0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92600" y="429230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41000" y="434067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196475" y="410457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44825" y="4152975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293225" y="42013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41625" y="424975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90000" y="4298100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2"/>
                  </a:lnTo>
                  <a:lnTo>
                    <a:pt x="780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38400" y="4346500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86775" y="439490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42225" y="415882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79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90625" y="4207175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239000" y="425557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287400" y="43039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1" y="383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35800" y="435235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3" y="0"/>
                  </a:moveTo>
                  <a:lnTo>
                    <a:pt x="0" y="383"/>
                  </a:lnTo>
                  <a:lnTo>
                    <a:pt x="396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384150" y="4400750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81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32550" y="444912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88025" y="421302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136400" y="426142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1"/>
                  </a:lnTo>
                  <a:lnTo>
                    <a:pt x="1561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184775" y="43098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233175" y="435820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281550" y="44065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329950" y="44549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378325" y="450335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11692834" y="5024033"/>
            <a:ext cx="305433" cy="1418467"/>
            <a:chOff x="6963625" y="2302750"/>
            <a:chExt cx="229075" cy="1063850"/>
          </a:xfrm>
        </p:grpSpPr>
        <p:sp>
          <p:nvSpPr>
            <p:cNvPr id="55" name="Google Shape;55;p2"/>
            <p:cNvSpPr/>
            <p:nvPr/>
          </p:nvSpPr>
          <p:spPr>
            <a:xfrm>
              <a:off x="6963625" y="2302750"/>
              <a:ext cx="229075" cy="137775"/>
            </a:xfrm>
            <a:custGeom>
              <a:avLst/>
              <a:gdLst/>
              <a:ahLst/>
              <a:cxnLst/>
              <a:rect l="l" t="t" r="r" b="b"/>
              <a:pathLst>
                <a:path w="9163" h="5511" extrusionOk="0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963625" y="24056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963625" y="2508550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963625" y="2611450"/>
              <a:ext cx="229075" cy="137775"/>
            </a:xfrm>
            <a:custGeom>
              <a:avLst/>
              <a:gdLst/>
              <a:ahLst/>
              <a:cxnLst/>
              <a:rect l="l" t="t" r="r" b="b"/>
              <a:pathLst>
                <a:path w="9163" h="5511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963625" y="27143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63625" y="28172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63625" y="2920100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963625" y="30230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963625" y="3125925"/>
              <a:ext cx="229075" cy="137775"/>
            </a:xfrm>
            <a:custGeom>
              <a:avLst/>
              <a:gdLst/>
              <a:ahLst/>
              <a:cxnLst/>
              <a:rect l="l" t="t" r="r" b="b"/>
              <a:pathLst>
                <a:path w="9163" h="5511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63625" y="3228800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1" y="1"/>
            <a:ext cx="1378748" cy="1378748"/>
          </a:xfrm>
          <a:custGeom>
            <a:avLst/>
            <a:gdLst/>
            <a:ahLst/>
            <a:cxnLst/>
            <a:rect l="l" t="t" r="r" b="b"/>
            <a:pathLst>
              <a:path w="19840" h="19840" extrusionOk="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FE524D">
              <a:alpha val="455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54734" y="308234"/>
            <a:ext cx="1378748" cy="1378748"/>
          </a:xfrm>
          <a:custGeom>
            <a:avLst/>
            <a:gdLst/>
            <a:ahLst/>
            <a:cxnLst/>
            <a:rect l="l" t="t" r="r" b="b"/>
            <a:pathLst>
              <a:path w="19840" h="19840" extrusionOk="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99D7EF">
              <a:alpha val="56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8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xfrm rot="-5400000">
            <a:off x="6711300" y="774167"/>
            <a:ext cx="9412800" cy="5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55" name="Google Shape;155;p5"/>
          <p:cNvGrpSpPr/>
          <p:nvPr/>
        </p:nvGrpSpPr>
        <p:grpSpPr>
          <a:xfrm>
            <a:off x="11264985" y="5880767"/>
            <a:ext cx="305433" cy="1418467"/>
            <a:chOff x="6963625" y="2302750"/>
            <a:chExt cx="229075" cy="1063850"/>
          </a:xfrm>
        </p:grpSpPr>
        <p:sp>
          <p:nvSpPr>
            <p:cNvPr id="156" name="Google Shape;156;p5"/>
            <p:cNvSpPr/>
            <p:nvPr/>
          </p:nvSpPr>
          <p:spPr>
            <a:xfrm>
              <a:off x="6963625" y="2302750"/>
              <a:ext cx="229075" cy="137775"/>
            </a:xfrm>
            <a:custGeom>
              <a:avLst/>
              <a:gdLst/>
              <a:ahLst/>
              <a:cxnLst/>
              <a:rect l="l" t="t" r="r" b="b"/>
              <a:pathLst>
                <a:path w="9163" h="5511" extrusionOk="0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6963625" y="24056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963625" y="2508550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963625" y="2611450"/>
              <a:ext cx="229075" cy="137775"/>
            </a:xfrm>
            <a:custGeom>
              <a:avLst/>
              <a:gdLst/>
              <a:ahLst/>
              <a:cxnLst/>
              <a:rect l="l" t="t" r="r" b="b"/>
              <a:pathLst>
                <a:path w="9163" h="5511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6963625" y="27143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963625" y="28172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963625" y="2920100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963625" y="30230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6963625" y="3125925"/>
              <a:ext cx="229075" cy="137775"/>
            </a:xfrm>
            <a:custGeom>
              <a:avLst/>
              <a:gdLst/>
              <a:ahLst/>
              <a:cxnLst/>
              <a:rect l="l" t="t" r="r" b="b"/>
              <a:pathLst>
                <a:path w="9163" h="5511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963625" y="3228800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99D7EF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1116033" y="1241600"/>
            <a:ext cx="4153200" cy="40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body" idx="2"/>
          </p:nvPr>
        </p:nvSpPr>
        <p:spPr>
          <a:xfrm>
            <a:off x="5934736" y="1241600"/>
            <a:ext cx="4153200" cy="40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3819375" y="5393448"/>
            <a:ext cx="2736931" cy="2736817"/>
            <a:chOff x="3088025" y="3941925"/>
            <a:chExt cx="600450" cy="600425"/>
          </a:xfrm>
        </p:grpSpPr>
        <p:sp>
          <p:nvSpPr>
            <p:cNvPr id="169" name="Google Shape;169;p5"/>
            <p:cNvSpPr/>
            <p:nvPr/>
          </p:nvSpPr>
          <p:spPr>
            <a:xfrm>
              <a:off x="3359125" y="394192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3407500" y="3990300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384" y="1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7" y="1561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7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3455875" y="4038700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384" y="0"/>
                  </a:moveTo>
                  <a:lnTo>
                    <a:pt x="1" y="383"/>
                  </a:lnTo>
                  <a:lnTo>
                    <a:pt x="399" y="780"/>
                  </a:lnTo>
                  <a:lnTo>
                    <a:pt x="1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7"/>
                  </a:lnTo>
                  <a:lnTo>
                    <a:pt x="1165" y="780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3504275" y="4087050"/>
              <a:ext cx="39050" cy="39050"/>
            </a:xfrm>
            <a:custGeom>
              <a:avLst/>
              <a:gdLst/>
              <a:ahLst/>
              <a:cxnLst/>
              <a:rect l="l" t="t" r="r" b="b"/>
              <a:pathLst>
                <a:path w="1562" h="1562" extrusionOk="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2"/>
                  </a:lnTo>
                  <a:lnTo>
                    <a:pt x="781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1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3552675" y="413545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3601050" y="418385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7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3649450" y="423222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304900" y="3996125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1"/>
                  </a:lnTo>
                  <a:lnTo>
                    <a:pt x="781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3353275" y="4044525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3401675" y="40929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450050" y="41413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98450" y="418970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7" y="779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546850" y="4238050"/>
              <a:ext cx="39000" cy="39050"/>
            </a:xfrm>
            <a:custGeom>
              <a:avLst/>
              <a:gdLst/>
              <a:ahLst/>
              <a:cxnLst/>
              <a:rect l="l" t="t" r="r" b="b"/>
              <a:pathLst>
                <a:path w="1560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5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595200" y="4286450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4"/>
                  </a:lnTo>
                  <a:lnTo>
                    <a:pt x="399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8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250675" y="405037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3299075" y="4098725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2"/>
                  </a:lnTo>
                  <a:lnTo>
                    <a:pt x="780" y="1165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347450" y="4147125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7" y="1561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3395850" y="41955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1" y="384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2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3444225" y="424390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0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3492600" y="429230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3541000" y="434067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3196475" y="410457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3244825" y="4152975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293225" y="42013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341625" y="424975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3390000" y="4298100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2"/>
                  </a:lnTo>
                  <a:lnTo>
                    <a:pt x="780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3438400" y="4346500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3486775" y="439490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3142225" y="415882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79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3190625" y="4207175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3239000" y="425557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3287400" y="43039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1" y="383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3335800" y="435235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3" y="0"/>
                  </a:moveTo>
                  <a:lnTo>
                    <a:pt x="0" y="383"/>
                  </a:lnTo>
                  <a:lnTo>
                    <a:pt x="396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3384150" y="4400750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81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3432550" y="444912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3088025" y="421302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3136400" y="426142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1"/>
                  </a:lnTo>
                  <a:lnTo>
                    <a:pt x="1561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3184775" y="43098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3233175" y="435820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3281550" y="44065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329950" y="44549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3378325" y="450335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E524D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5"/>
          <p:cNvSpPr/>
          <p:nvPr/>
        </p:nvSpPr>
        <p:spPr>
          <a:xfrm>
            <a:off x="10570487" y="-602106"/>
            <a:ext cx="3035283" cy="3035283"/>
          </a:xfrm>
          <a:custGeom>
            <a:avLst/>
            <a:gdLst/>
            <a:ahLst/>
            <a:cxnLst/>
            <a:rect l="l" t="t" r="r" b="b"/>
            <a:pathLst>
              <a:path w="51399" h="51399" extrusionOk="0">
                <a:moveTo>
                  <a:pt x="25699" y="1"/>
                </a:moveTo>
                <a:cubicBezTo>
                  <a:pt x="18883" y="1"/>
                  <a:pt x="12347" y="2708"/>
                  <a:pt x="7527" y="7528"/>
                </a:cubicBezTo>
                <a:cubicBezTo>
                  <a:pt x="2708" y="12347"/>
                  <a:pt x="1" y="18883"/>
                  <a:pt x="1" y="25700"/>
                </a:cubicBezTo>
                <a:cubicBezTo>
                  <a:pt x="1" y="32516"/>
                  <a:pt x="2708" y="39052"/>
                  <a:pt x="7527" y="43873"/>
                </a:cubicBezTo>
                <a:cubicBezTo>
                  <a:pt x="12347" y="48692"/>
                  <a:pt x="18883" y="51399"/>
                  <a:pt x="25699" y="51399"/>
                </a:cubicBezTo>
                <a:cubicBezTo>
                  <a:pt x="32516" y="51399"/>
                  <a:pt x="39052" y="48692"/>
                  <a:pt x="43871" y="43873"/>
                </a:cubicBezTo>
                <a:cubicBezTo>
                  <a:pt x="48692" y="39052"/>
                  <a:pt x="51399" y="32516"/>
                  <a:pt x="51399" y="25700"/>
                </a:cubicBezTo>
                <a:cubicBezTo>
                  <a:pt x="51399" y="18883"/>
                  <a:pt x="48692" y="12347"/>
                  <a:pt x="43871" y="7528"/>
                </a:cubicBezTo>
                <a:cubicBezTo>
                  <a:pt x="39052" y="2708"/>
                  <a:pt x="32516" y="1"/>
                  <a:pt x="25699" y="1"/>
                </a:cubicBezTo>
                <a:close/>
              </a:path>
            </a:pathLst>
          </a:custGeom>
          <a:solidFill>
            <a:srgbClr val="FE9B2B">
              <a:alpha val="46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"/>
          <p:cNvSpPr/>
          <p:nvPr/>
        </p:nvSpPr>
        <p:spPr>
          <a:xfrm>
            <a:off x="2310934" y="-1790766"/>
            <a:ext cx="2513500" cy="2513500"/>
          </a:xfrm>
          <a:custGeom>
            <a:avLst/>
            <a:gdLst/>
            <a:ahLst/>
            <a:cxnLst/>
            <a:rect l="l" t="t" r="r" b="b"/>
            <a:pathLst>
              <a:path w="75405" h="75405" extrusionOk="0">
                <a:moveTo>
                  <a:pt x="37634" y="0"/>
                </a:moveTo>
                <a:cubicBezTo>
                  <a:pt x="37270" y="0"/>
                  <a:pt x="36976" y="295"/>
                  <a:pt x="36976" y="657"/>
                </a:cubicBezTo>
                <a:cubicBezTo>
                  <a:pt x="36976" y="1021"/>
                  <a:pt x="37270" y="1315"/>
                  <a:pt x="37634" y="1315"/>
                </a:cubicBezTo>
                <a:lnTo>
                  <a:pt x="37702" y="1315"/>
                </a:lnTo>
                <a:cubicBezTo>
                  <a:pt x="38544" y="1315"/>
                  <a:pt x="39394" y="1345"/>
                  <a:pt x="40230" y="1401"/>
                </a:cubicBezTo>
                <a:cubicBezTo>
                  <a:pt x="40245" y="1403"/>
                  <a:pt x="40260" y="1403"/>
                  <a:pt x="40276" y="1403"/>
                </a:cubicBezTo>
                <a:cubicBezTo>
                  <a:pt x="40629" y="1401"/>
                  <a:pt x="40919" y="1121"/>
                  <a:pt x="40931" y="767"/>
                </a:cubicBezTo>
                <a:cubicBezTo>
                  <a:pt x="40942" y="415"/>
                  <a:pt x="40672" y="114"/>
                  <a:pt x="40320" y="90"/>
                </a:cubicBezTo>
                <a:cubicBezTo>
                  <a:pt x="39454" y="30"/>
                  <a:pt x="38574" y="0"/>
                  <a:pt x="37702" y="0"/>
                </a:cubicBezTo>
                <a:close/>
                <a:moveTo>
                  <a:pt x="34992" y="98"/>
                </a:moveTo>
                <a:cubicBezTo>
                  <a:pt x="34976" y="98"/>
                  <a:pt x="34960" y="99"/>
                  <a:pt x="34943" y="100"/>
                </a:cubicBezTo>
                <a:cubicBezTo>
                  <a:pt x="34052" y="164"/>
                  <a:pt x="33152" y="262"/>
                  <a:pt x="32269" y="389"/>
                </a:cubicBezTo>
                <a:cubicBezTo>
                  <a:pt x="31928" y="438"/>
                  <a:pt x="31682" y="742"/>
                  <a:pt x="31706" y="1086"/>
                </a:cubicBezTo>
                <a:cubicBezTo>
                  <a:pt x="31730" y="1430"/>
                  <a:pt x="32018" y="1697"/>
                  <a:pt x="32362" y="1697"/>
                </a:cubicBezTo>
                <a:cubicBezTo>
                  <a:pt x="32393" y="1697"/>
                  <a:pt x="32426" y="1695"/>
                  <a:pt x="32457" y="1691"/>
                </a:cubicBezTo>
                <a:cubicBezTo>
                  <a:pt x="33309" y="1568"/>
                  <a:pt x="34177" y="1473"/>
                  <a:pt x="35039" y="1411"/>
                </a:cubicBezTo>
                <a:cubicBezTo>
                  <a:pt x="35401" y="1385"/>
                  <a:pt x="35673" y="1070"/>
                  <a:pt x="35647" y="707"/>
                </a:cubicBezTo>
                <a:cubicBezTo>
                  <a:pt x="35622" y="362"/>
                  <a:pt x="35334" y="98"/>
                  <a:pt x="34992" y="98"/>
                </a:cubicBezTo>
                <a:close/>
                <a:moveTo>
                  <a:pt x="42905" y="362"/>
                </a:moveTo>
                <a:cubicBezTo>
                  <a:pt x="42581" y="362"/>
                  <a:pt x="42299" y="599"/>
                  <a:pt x="42253" y="928"/>
                </a:cubicBezTo>
                <a:cubicBezTo>
                  <a:pt x="42202" y="1288"/>
                  <a:pt x="42453" y="1621"/>
                  <a:pt x="42813" y="1671"/>
                </a:cubicBezTo>
                <a:cubicBezTo>
                  <a:pt x="43667" y="1792"/>
                  <a:pt x="44528" y="1943"/>
                  <a:pt x="45370" y="2124"/>
                </a:cubicBezTo>
                <a:cubicBezTo>
                  <a:pt x="45415" y="2134"/>
                  <a:pt x="45462" y="2139"/>
                  <a:pt x="45508" y="2139"/>
                </a:cubicBezTo>
                <a:cubicBezTo>
                  <a:pt x="45844" y="2137"/>
                  <a:pt x="46126" y="1884"/>
                  <a:pt x="46161" y="1550"/>
                </a:cubicBezTo>
                <a:cubicBezTo>
                  <a:pt x="46195" y="1215"/>
                  <a:pt x="45974" y="908"/>
                  <a:pt x="45646" y="838"/>
                </a:cubicBezTo>
                <a:cubicBezTo>
                  <a:pt x="44773" y="651"/>
                  <a:pt x="43882" y="493"/>
                  <a:pt x="42996" y="368"/>
                </a:cubicBezTo>
                <a:cubicBezTo>
                  <a:pt x="42965" y="364"/>
                  <a:pt x="42935" y="362"/>
                  <a:pt x="42905" y="362"/>
                </a:cubicBezTo>
                <a:close/>
                <a:moveTo>
                  <a:pt x="29768" y="852"/>
                </a:moveTo>
                <a:cubicBezTo>
                  <a:pt x="29720" y="852"/>
                  <a:pt x="29671" y="857"/>
                  <a:pt x="29622" y="868"/>
                </a:cubicBezTo>
                <a:cubicBezTo>
                  <a:pt x="28747" y="1059"/>
                  <a:pt x="27870" y="1284"/>
                  <a:pt x="27016" y="1537"/>
                </a:cubicBezTo>
                <a:cubicBezTo>
                  <a:pt x="26701" y="1629"/>
                  <a:pt x="26502" y="1937"/>
                  <a:pt x="26549" y="2262"/>
                </a:cubicBezTo>
                <a:cubicBezTo>
                  <a:pt x="26595" y="2585"/>
                  <a:pt x="26874" y="2825"/>
                  <a:pt x="27201" y="2825"/>
                </a:cubicBezTo>
                <a:cubicBezTo>
                  <a:pt x="27264" y="2825"/>
                  <a:pt x="27327" y="2816"/>
                  <a:pt x="27387" y="2797"/>
                </a:cubicBezTo>
                <a:cubicBezTo>
                  <a:pt x="28213" y="2554"/>
                  <a:pt x="29059" y="2337"/>
                  <a:pt x="29902" y="2153"/>
                </a:cubicBezTo>
                <a:cubicBezTo>
                  <a:pt x="30259" y="2078"/>
                  <a:pt x="30487" y="1725"/>
                  <a:pt x="30408" y="1369"/>
                </a:cubicBezTo>
                <a:cubicBezTo>
                  <a:pt x="30341" y="1061"/>
                  <a:pt x="30070" y="852"/>
                  <a:pt x="29768" y="852"/>
                </a:cubicBezTo>
                <a:close/>
                <a:moveTo>
                  <a:pt x="48088" y="1475"/>
                </a:moveTo>
                <a:cubicBezTo>
                  <a:pt x="47802" y="1475"/>
                  <a:pt x="47541" y="1663"/>
                  <a:pt x="47457" y="1949"/>
                </a:cubicBezTo>
                <a:cubicBezTo>
                  <a:pt x="47357" y="2290"/>
                  <a:pt x="47548" y="2650"/>
                  <a:pt x="47886" y="2758"/>
                </a:cubicBezTo>
                <a:cubicBezTo>
                  <a:pt x="48713" y="2999"/>
                  <a:pt x="49542" y="3274"/>
                  <a:pt x="50352" y="3573"/>
                </a:cubicBezTo>
                <a:cubicBezTo>
                  <a:pt x="50425" y="3601"/>
                  <a:pt x="50502" y="3614"/>
                  <a:pt x="50581" y="3615"/>
                </a:cubicBezTo>
                <a:cubicBezTo>
                  <a:pt x="50582" y="3615"/>
                  <a:pt x="50583" y="3615"/>
                  <a:pt x="50583" y="3615"/>
                </a:cubicBezTo>
                <a:cubicBezTo>
                  <a:pt x="50901" y="3615"/>
                  <a:pt x="51173" y="3387"/>
                  <a:pt x="51230" y="3074"/>
                </a:cubicBezTo>
                <a:cubicBezTo>
                  <a:pt x="51285" y="2760"/>
                  <a:pt x="51109" y="2451"/>
                  <a:pt x="50809" y="2340"/>
                </a:cubicBezTo>
                <a:cubicBezTo>
                  <a:pt x="49970" y="2030"/>
                  <a:pt x="49111" y="1746"/>
                  <a:pt x="48254" y="1497"/>
                </a:cubicBezTo>
                <a:cubicBezTo>
                  <a:pt x="48199" y="1482"/>
                  <a:pt x="48143" y="1475"/>
                  <a:pt x="48088" y="1475"/>
                </a:cubicBezTo>
                <a:close/>
                <a:moveTo>
                  <a:pt x="24687" y="2351"/>
                </a:moveTo>
                <a:cubicBezTo>
                  <a:pt x="24612" y="2351"/>
                  <a:pt x="24537" y="2363"/>
                  <a:pt x="24462" y="2390"/>
                </a:cubicBezTo>
                <a:cubicBezTo>
                  <a:pt x="23628" y="2704"/>
                  <a:pt x="22793" y="3052"/>
                  <a:pt x="21983" y="3424"/>
                </a:cubicBezTo>
                <a:cubicBezTo>
                  <a:pt x="21701" y="3553"/>
                  <a:pt x="21548" y="3860"/>
                  <a:pt x="21614" y="4162"/>
                </a:cubicBezTo>
                <a:cubicBezTo>
                  <a:pt x="21681" y="4464"/>
                  <a:pt x="21948" y="4679"/>
                  <a:pt x="22257" y="4679"/>
                </a:cubicBezTo>
                <a:cubicBezTo>
                  <a:pt x="22352" y="4679"/>
                  <a:pt x="22445" y="4658"/>
                  <a:pt x="22530" y="4620"/>
                </a:cubicBezTo>
                <a:cubicBezTo>
                  <a:pt x="23313" y="4259"/>
                  <a:pt x="24119" y="3924"/>
                  <a:pt x="24925" y="3622"/>
                </a:cubicBezTo>
                <a:cubicBezTo>
                  <a:pt x="25261" y="3492"/>
                  <a:pt x="25430" y="3115"/>
                  <a:pt x="25304" y="2777"/>
                </a:cubicBezTo>
                <a:cubicBezTo>
                  <a:pt x="25204" y="2514"/>
                  <a:pt x="24954" y="2351"/>
                  <a:pt x="24687" y="2351"/>
                </a:cubicBezTo>
                <a:close/>
                <a:moveTo>
                  <a:pt x="53027" y="3309"/>
                </a:moveTo>
                <a:cubicBezTo>
                  <a:pt x="52778" y="3309"/>
                  <a:pt x="52538" y="3452"/>
                  <a:pt x="52428" y="3694"/>
                </a:cubicBezTo>
                <a:cubicBezTo>
                  <a:pt x="52278" y="4024"/>
                  <a:pt x="52425" y="4414"/>
                  <a:pt x="52755" y="4564"/>
                </a:cubicBezTo>
                <a:cubicBezTo>
                  <a:pt x="53539" y="4921"/>
                  <a:pt x="54322" y="5311"/>
                  <a:pt x="55080" y="5725"/>
                </a:cubicBezTo>
                <a:cubicBezTo>
                  <a:pt x="55176" y="5778"/>
                  <a:pt x="55285" y="5805"/>
                  <a:pt x="55395" y="5805"/>
                </a:cubicBezTo>
                <a:cubicBezTo>
                  <a:pt x="55695" y="5805"/>
                  <a:pt x="55958" y="5601"/>
                  <a:pt x="56032" y="5310"/>
                </a:cubicBezTo>
                <a:cubicBezTo>
                  <a:pt x="56106" y="5019"/>
                  <a:pt x="55973" y="4714"/>
                  <a:pt x="55708" y="4570"/>
                </a:cubicBezTo>
                <a:cubicBezTo>
                  <a:pt x="54922" y="4142"/>
                  <a:pt x="54112" y="3737"/>
                  <a:pt x="53299" y="3368"/>
                </a:cubicBezTo>
                <a:cubicBezTo>
                  <a:pt x="53211" y="3328"/>
                  <a:pt x="53118" y="3309"/>
                  <a:pt x="53027" y="3309"/>
                </a:cubicBezTo>
                <a:close/>
                <a:moveTo>
                  <a:pt x="19896" y="4552"/>
                </a:moveTo>
                <a:cubicBezTo>
                  <a:pt x="19790" y="4552"/>
                  <a:pt x="19681" y="4578"/>
                  <a:pt x="19581" y="4633"/>
                </a:cubicBezTo>
                <a:cubicBezTo>
                  <a:pt x="18800" y="5063"/>
                  <a:pt x="18023" y="5526"/>
                  <a:pt x="17272" y="6011"/>
                </a:cubicBezTo>
                <a:cubicBezTo>
                  <a:pt x="17027" y="6169"/>
                  <a:pt x="16916" y="6470"/>
                  <a:pt x="16998" y="6749"/>
                </a:cubicBezTo>
                <a:cubicBezTo>
                  <a:pt x="17080" y="7029"/>
                  <a:pt x="17337" y="7220"/>
                  <a:pt x="17629" y="7221"/>
                </a:cubicBezTo>
                <a:cubicBezTo>
                  <a:pt x="17755" y="7221"/>
                  <a:pt x="17880" y="7185"/>
                  <a:pt x="17986" y="7116"/>
                </a:cubicBezTo>
                <a:cubicBezTo>
                  <a:pt x="18710" y="6648"/>
                  <a:pt x="19459" y="6200"/>
                  <a:pt x="20214" y="5786"/>
                </a:cubicBezTo>
                <a:cubicBezTo>
                  <a:pt x="20532" y="5612"/>
                  <a:pt x="20649" y="5212"/>
                  <a:pt x="20474" y="4893"/>
                </a:cubicBezTo>
                <a:cubicBezTo>
                  <a:pt x="20354" y="4675"/>
                  <a:pt x="20129" y="4552"/>
                  <a:pt x="19896" y="4552"/>
                </a:cubicBezTo>
                <a:close/>
                <a:moveTo>
                  <a:pt x="57672" y="5837"/>
                </a:moveTo>
                <a:cubicBezTo>
                  <a:pt x="57456" y="5837"/>
                  <a:pt x="57244" y="5944"/>
                  <a:pt x="57119" y="6139"/>
                </a:cubicBezTo>
                <a:cubicBezTo>
                  <a:pt x="56922" y="6445"/>
                  <a:pt x="57011" y="6852"/>
                  <a:pt x="57316" y="7049"/>
                </a:cubicBezTo>
                <a:cubicBezTo>
                  <a:pt x="58043" y="7514"/>
                  <a:pt x="58761" y="8012"/>
                  <a:pt x="59452" y="8529"/>
                </a:cubicBezTo>
                <a:cubicBezTo>
                  <a:pt x="59564" y="8612"/>
                  <a:pt x="59701" y="8658"/>
                  <a:pt x="59841" y="8658"/>
                </a:cubicBezTo>
                <a:cubicBezTo>
                  <a:pt x="59842" y="8658"/>
                  <a:pt x="59844" y="8658"/>
                  <a:pt x="59846" y="8658"/>
                </a:cubicBezTo>
                <a:lnTo>
                  <a:pt x="59846" y="8659"/>
                </a:lnTo>
                <a:cubicBezTo>
                  <a:pt x="60129" y="8659"/>
                  <a:pt x="60381" y="8478"/>
                  <a:pt x="60470" y="8209"/>
                </a:cubicBezTo>
                <a:cubicBezTo>
                  <a:pt x="60560" y="7940"/>
                  <a:pt x="60466" y="7644"/>
                  <a:pt x="60240" y="7474"/>
                </a:cubicBezTo>
                <a:cubicBezTo>
                  <a:pt x="59524" y="6940"/>
                  <a:pt x="58779" y="6424"/>
                  <a:pt x="58028" y="5942"/>
                </a:cubicBezTo>
                <a:cubicBezTo>
                  <a:pt x="57917" y="5871"/>
                  <a:pt x="57794" y="5837"/>
                  <a:pt x="57672" y="5837"/>
                </a:cubicBezTo>
                <a:close/>
                <a:moveTo>
                  <a:pt x="15473" y="7408"/>
                </a:moveTo>
                <a:cubicBezTo>
                  <a:pt x="15330" y="7408"/>
                  <a:pt x="15187" y="7454"/>
                  <a:pt x="15066" y="7550"/>
                </a:cubicBezTo>
                <a:cubicBezTo>
                  <a:pt x="14352" y="8086"/>
                  <a:pt x="13648" y="8655"/>
                  <a:pt x="12974" y="9242"/>
                </a:cubicBezTo>
                <a:cubicBezTo>
                  <a:pt x="12767" y="9422"/>
                  <a:pt x="12694" y="9711"/>
                  <a:pt x="12790" y="9969"/>
                </a:cubicBezTo>
                <a:cubicBezTo>
                  <a:pt x="12886" y="10226"/>
                  <a:pt x="13131" y="10395"/>
                  <a:pt x="13406" y="10395"/>
                </a:cubicBezTo>
                <a:cubicBezTo>
                  <a:pt x="13564" y="10395"/>
                  <a:pt x="13717" y="10339"/>
                  <a:pt x="13837" y="10235"/>
                </a:cubicBezTo>
                <a:cubicBezTo>
                  <a:pt x="14487" y="9668"/>
                  <a:pt x="15167" y="9118"/>
                  <a:pt x="15855" y="8601"/>
                </a:cubicBezTo>
                <a:cubicBezTo>
                  <a:pt x="16156" y="8387"/>
                  <a:pt x="16221" y="7966"/>
                  <a:pt x="15998" y="7670"/>
                </a:cubicBezTo>
                <a:cubicBezTo>
                  <a:pt x="15869" y="7498"/>
                  <a:pt x="15672" y="7408"/>
                  <a:pt x="15473" y="7408"/>
                </a:cubicBezTo>
                <a:close/>
                <a:moveTo>
                  <a:pt x="61907" y="9000"/>
                </a:moveTo>
                <a:cubicBezTo>
                  <a:pt x="61722" y="9000"/>
                  <a:pt x="61539" y="9077"/>
                  <a:pt x="61409" y="9228"/>
                </a:cubicBezTo>
                <a:cubicBezTo>
                  <a:pt x="61172" y="9503"/>
                  <a:pt x="61203" y="9919"/>
                  <a:pt x="61478" y="10156"/>
                </a:cubicBezTo>
                <a:cubicBezTo>
                  <a:pt x="62129" y="10719"/>
                  <a:pt x="62770" y="11313"/>
                  <a:pt x="63382" y="11923"/>
                </a:cubicBezTo>
                <a:cubicBezTo>
                  <a:pt x="63505" y="12045"/>
                  <a:pt x="63671" y="12115"/>
                  <a:pt x="63846" y="12115"/>
                </a:cubicBezTo>
                <a:lnTo>
                  <a:pt x="63846" y="12114"/>
                </a:lnTo>
                <a:cubicBezTo>
                  <a:pt x="64112" y="12114"/>
                  <a:pt x="64351" y="11953"/>
                  <a:pt x="64453" y="11707"/>
                </a:cubicBezTo>
                <a:cubicBezTo>
                  <a:pt x="64554" y="11461"/>
                  <a:pt x="64497" y="11178"/>
                  <a:pt x="64309" y="10990"/>
                </a:cubicBezTo>
                <a:cubicBezTo>
                  <a:pt x="63675" y="10359"/>
                  <a:pt x="63012" y="9742"/>
                  <a:pt x="62337" y="9160"/>
                </a:cubicBezTo>
                <a:cubicBezTo>
                  <a:pt x="62212" y="9053"/>
                  <a:pt x="62059" y="9000"/>
                  <a:pt x="61907" y="9000"/>
                </a:cubicBezTo>
                <a:close/>
                <a:moveTo>
                  <a:pt x="11466" y="10893"/>
                </a:moveTo>
                <a:cubicBezTo>
                  <a:pt x="11301" y="10893"/>
                  <a:pt x="11136" y="10955"/>
                  <a:pt x="11008" y="11078"/>
                </a:cubicBezTo>
                <a:cubicBezTo>
                  <a:pt x="10377" y="11711"/>
                  <a:pt x="9760" y="12374"/>
                  <a:pt x="9176" y="13049"/>
                </a:cubicBezTo>
                <a:cubicBezTo>
                  <a:pt x="9009" y="13245"/>
                  <a:pt x="8969" y="13519"/>
                  <a:pt x="9076" y="13753"/>
                </a:cubicBezTo>
                <a:cubicBezTo>
                  <a:pt x="9183" y="13987"/>
                  <a:pt x="9417" y="14137"/>
                  <a:pt x="9674" y="14138"/>
                </a:cubicBezTo>
                <a:cubicBezTo>
                  <a:pt x="9864" y="14138"/>
                  <a:pt x="10046" y="14055"/>
                  <a:pt x="10171" y="13910"/>
                </a:cubicBezTo>
                <a:cubicBezTo>
                  <a:pt x="10735" y="13258"/>
                  <a:pt x="11329" y="12618"/>
                  <a:pt x="11939" y="12007"/>
                </a:cubicBezTo>
                <a:cubicBezTo>
                  <a:pt x="12188" y="11748"/>
                  <a:pt x="12184" y="11338"/>
                  <a:pt x="11930" y="11085"/>
                </a:cubicBezTo>
                <a:cubicBezTo>
                  <a:pt x="11802" y="10957"/>
                  <a:pt x="11634" y="10893"/>
                  <a:pt x="11466" y="10893"/>
                </a:cubicBezTo>
                <a:close/>
                <a:moveTo>
                  <a:pt x="65651" y="12730"/>
                </a:moveTo>
                <a:cubicBezTo>
                  <a:pt x="65498" y="12730"/>
                  <a:pt x="65344" y="12783"/>
                  <a:pt x="65219" y="12892"/>
                </a:cubicBezTo>
                <a:cubicBezTo>
                  <a:pt x="64945" y="13130"/>
                  <a:pt x="64916" y="13545"/>
                  <a:pt x="65155" y="13820"/>
                </a:cubicBezTo>
                <a:cubicBezTo>
                  <a:pt x="65721" y="14470"/>
                  <a:pt x="66271" y="15148"/>
                  <a:pt x="66790" y="15838"/>
                </a:cubicBezTo>
                <a:cubicBezTo>
                  <a:pt x="66914" y="16003"/>
                  <a:pt x="67109" y="16099"/>
                  <a:pt x="67315" y="16099"/>
                </a:cubicBezTo>
                <a:lnTo>
                  <a:pt x="67317" y="16099"/>
                </a:lnTo>
                <a:cubicBezTo>
                  <a:pt x="67565" y="16099"/>
                  <a:pt x="67793" y="15958"/>
                  <a:pt x="67904" y="15734"/>
                </a:cubicBezTo>
                <a:cubicBezTo>
                  <a:pt x="68016" y="15512"/>
                  <a:pt x="67991" y="15246"/>
                  <a:pt x="67841" y="15046"/>
                </a:cubicBezTo>
                <a:cubicBezTo>
                  <a:pt x="67303" y="14332"/>
                  <a:pt x="66733" y="13628"/>
                  <a:pt x="66148" y="12956"/>
                </a:cubicBezTo>
                <a:cubicBezTo>
                  <a:pt x="66018" y="12806"/>
                  <a:pt x="65835" y="12730"/>
                  <a:pt x="65651" y="12730"/>
                </a:cubicBezTo>
                <a:close/>
                <a:moveTo>
                  <a:pt x="8017" y="14883"/>
                </a:moveTo>
                <a:cubicBezTo>
                  <a:pt x="7816" y="14883"/>
                  <a:pt x="7619" y="14974"/>
                  <a:pt x="7490" y="15147"/>
                </a:cubicBezTo>
                <a:cubicBezTo>
                  <a:pt x="6954" y="15863"/>
                  <a:pt x="6438" y="16607"/>
                  <a:pt x="5955" y="17360"/>
                </a:cubicBezTo>
                <a:cubicBezTo>
                  <a:pt x="5675" y="17796"/>
                  <a:pt x="5988" y="18371"/>
                  <a:pt x="6508" y="18372"/>
                </a:cubicBezTo>
                <a:cubicBezTo>
                  <a:pt x="6731" y="18372"/>
                  <a:pt x="6941" y="18258"/>
                  <a:pt x="7062" y="18069"/>
                </a:cubicBezTo>
                <a:cubicBezTo>
                  <a:pt x="7527" y="17343"/>
                  <a:pt x="8026" y="16625"/>
                  <a:pt x="8543" y="15935"/>
                </a:cubicBezTo>
                <a:cubicBezTo>
                  <a:pt x="8760" y="15644"/>
                  <a:pt x="8700" y="15232"/>
                  <a:pt x="8410" y="15014"/>
                </a:cubicBezTo>
                <a:cubicBezTo>
                  <a:pt x="8292" y="14926"/>
                  <a:pt x="8154" y="14883"/>
                  <a:pt x="8017" y="14883"/>
                </a:cubicBezTo>
                <a:close/>
                <a:moveTo>
                  <a:pt x="68828" y="16948"/>
                </a:moveTo>
                <a:cubicBezTo>
                  <a:pt x="68705" y="16948"/>
                  <a:pt x="68582" y="16982"/>
                  <a:pt x="68472" y="17054"/>
                </a:cubicBezTo>
                <a:cubicBezTo>
                  <a:pt x="68166" y="17252"/>
                  <a:pt x="68079" y="17660"/>
                  <a:pt x="68278" y="17965"/>
                </a:cubicBezTo>
                <a:cubicBezTo>
                  <a:pt x="68744" y="18688"/>
                  <a:pt x="69192" y="19437"/>
                  <a:pt x="69608" y="20193"/>
                </a:cubicBezTo>
                <a:cubicBezTo>
                  <a:pt x="69723" y="20403"/>
                  <a:pt x="69945" y="20534"/>
                  <a:pt x="70184" y="20534"/>
                </a:cubicBezTo>
                <a:lnTo>
                  <a:pt x="70186" y="20534"/>
                </a:lnTo>
                <a:cubicBezTo>
                  <a:pt x="70686" y="20534"/>
                  <a:pt x="71002" y="19997"/>
                  <a:pt x="70761" y="19559"/>
                </a:cubicBezTo>
                <a:cubicBezTo>
                  <a:pt x="70330" y="18776"/>
                  <a:pt x="69866" y="17999"/>
                  <a:pt x="69382" y="17251"/>
                </a:cubicBezTo>
                <a:cubicBezTo>
                  <a:pt x="69256" y="17055"/>
                  <a:pt x="69044" y="16948"/>
                  <a:pt x="68828" y="16948"/>
                </a:cubicBezTo>
                <a:close/>
                <a:moveTo>
                  <a:pt x="5160" y="19332"/>
                </a:moveTo>
                <a:cubicBezTo>
                  <a:pt x="4927" y="19332"/>
                  <a:pt x="4701" y="19456"/>
                  <a:pt x="4582" y="19674"/>
                </a:cubicBezTo>
                <a:cubicBezTo>
                  <a:pt x="4154" y="20460"/>
                  <a:pt x="3748" y="21271"/>
                  <a:pt x="3378" y="22083"/>
                </a:cubicBezTo>
                <a:cubicBezTo>
                  <a:pt x="3180" y="22519"/>
                  <a:pt x="3498" y="23014"/>
                  <a:pt x="3976" y="23015"/>
                </a:cubicBezTo>
                <a:cubicBezTo>
                  <a:pt x="4234" y="23015"/>
                  <a:pt x="4468" y="22864"/>
                  <a:pt x="4574" y="22629"/>
                </a:cubicBezTo>
                <a:cubicBezTo>
                  <a:pt x="4932" y="21844"/>
                  <a:pt x="5324" y="21062"/>
                  <a:pt x="5737" y="20304"/>
                </a:cubicBezTo>
                <a:cubicBezTo>
                  <a:pt x="5910" y="19986"/>
                  <a:pt x="5793" y="19586"/>
                  <a:pt x="5474" y="19413"/>
                </a:cubicBezTo>
                <a:cubicBezTo>
                  <a:pt x="5374" y="19358"/>
                  <a:pt x="5266" y="19332"/>
                  <a:pt x="5160" y="19332"/>
                </a:cubicBezTo>
                <a:close/>
                <a:moveTo>
                  <a:pt x="71375" y="21582"/>
                </a:moveTo>
                <a:cubicBezTo>
                  <a:pt x="71283" y="21582"/>
                  <a:pt x="71189" y="21601"/>
                  <a:pt x="71100" y="21642"/>
                </a:cubicBezTo>
                <a:cubicBezTo>
                  <a:pt x="70772" y="21793"/>
                  <a:pt x="70628" y="22181"/>
                  <a:pt x="70775" y="22510"/>
                </a:cubicBezTo>
                <a:cubicBezTo>
                  <a:pt x="71137" y="23294"/>
                  <a:pt x="71473" y="24100"/>
                  <a:pt x="71774" y="24904"/>
                </a:cubicBezTo>
                <a:cubicBezTo>
                  <a:pt x="71872" y="25160"/>
                  <a:pt x="72117" y="25329"/>
                  <a:pt x="72391" y="25329"/>
                </a:cubicBezTo>
                <a:cubicBezTo>
                  <a:pt x="72850" y="25328"/>
                  <a:pt x="73167" y="24870"/>
                  <a:pt x="73006" y="24440"/>
                </a:cubicBezTo>
                <a:cubicBezTo>
                  <a:pt x="72692" y="23607"/>
                  <a:pt x="72345" y="22772"/>
                  <a:pt x="71970" y="21960"/>
                </a:cubicBezTo>
                <a:cubicBezTo>
                  <a:pt x="71859" y="21722"/>
                  <a:pt x="71622" y="21582"/>
                  <a:pt x="71375" y="21582"/>
                </a:cubicBezTo>
                <a:close/>
                <a:moveTo>
                  <a:pt x="2971" y="24130"/>
                </a:moveTo>
                <a:cubicBezTo>
                  <a:pt x="2699" y="24130"/>
                  <a:pt x="2444" y="24300"/>
                  <a:pt x="2349" y="24573"/>
                </a:cubicBezTo>
                <a:cubicBezTo>
                  <a:pt x="2039" y="25411"/>
                  <a:pt x="1754" y="26271"/>
                  <a:pt x="1504" y="27129"/>
                </a:cubicBezTo>
                <a:cubicBezTo>
                  <a:pt x="1381" y="27549"/>
                  <a:pt x="1697" y="27969"/>
                  <a:pt x="2135" y="27970"/>
                </a:cubicBezTo>
                <a:cubicBezTo>
                  <a:pt x="2428" y="27969"/>
                  <a:pt x="2684" y="27776"/>
                  <a:pt x="2766" y="27496"/>
                </a:cubicBezTo>
                <a:cubicBezTo>
                  <a:pt x="3007" y="26669"/>
                  <a:pt x="3282" y="25839"/>
                  <a:pt x="3582" y="25031"/>
                </a:cubicBezTo>
                <a:cubicBezTo>
                  <a:pt x="3718" y="24688"/>
                  <a:pt x="3545" y="24300"/>
                  <a:pt x="3199" y="24171"/>
                </a:cubicBezTo>
                <a:cubicBezTo>
                  <a:pt x="3124" y="24143"/>
                  <a:pt x="3047" y="24130"/>
                  <a:pt x="2971" y="24130"/>
                </a:cubicBezTo>
                <a:close/>
                <a:moveTo>
                  <a:pt x="73229" y="26514"/>
                </a:moveTo>
                <a:cubicBezTo>
                  <a:pt x="73167" y="26514"/>
                  <a:pt x="73104" y="26523"/>
                  <a:pt x="73042" y="26541"/>
                </a:cubicBezTo>
                <a:cubicBezTo>
                  <a:pt x="72691" y="26645"/>
                  <a:pt x="72493" y="27016"/>
                  <a:pt x="72600" y="27365"/>
                </a:cubicBezTo>
                <a:cubicBezTo>
                  <a:pt x="72845" y="28194"/>
                  <a:pt x="73062" y="29040"/>
                  <a:pt x="73245" y="29879"/>
                </a:cubicBezTo>
                <a:cubicBezTo>
                  <a:pt x="73312" y="30181"/>
                  <a:pt x="73579" y="30396"/>
                  <a:pt x="73887" y="30397"/>
                </a:cubicBezTo>
                <a:cubicBezTo>
                  <a:pt x="74307" y="30396"/>
                  <a:pt x="74619" y="30009"/>
                  <a:pt x="74530" y="29599"/>
                </a:cubicBezTo>
                <a:cubicBezTo>
                  <a:pt x="74341" y="28728"/>
                  <a:pt x="74114" y="27852"/>
                  <a:pt x="73861" y="26992"/>
                </a:cubicBezTo>
                <a:cubicBezTo>
                  <a:pt x="73779" y="26702"/>
                  <a:pt x="73515" y="26514"/>
                  <a:pt x="73229" y="26514"/>
                </a:cubicBezTo>
                <a:close/>
                <a:moveTo>
                  <a:pt x="1486" y="29218"/>
                </a:moveTo>
                <a:cubicBezTo>
                  <a:pt x="1183" y="29218"/>
                  <a:pt x="910" y="29428"/>
                  <a:pt x="844" y="29737"/>
                </a:cubicBezTo>
                <a:cubicBezTo>
                  <a:pt x="656" y="30609"/>
                  <a:pt x="498" y="31500"/>
                  <a:pt x="373" y="32386"/>
                </a:cubicBezTo>
                <a:cubicBezTo>
                  <a:pt x="317" y="32782"/>
                  <a:pt x="625" y="33135"/>
                  <a:pt x="1024" y="33135"/>
                </a:cubicBezTo>
                <a:cubicBezTo>
                  <a:pt x="1351" y="33135"/>
                  <a:pt x="1629" y="32893"/>
                  <a:pt x="1675" y="32570"/>
                </a:cubicBezTo>
                <a:cubicBezTo>
                  <a:pt x="1796" y="31715"/>
                  <a:pt x="1948" y="30855"/>
                  <a:pt x="2130" y="30014"/>
                </a:cubicBezTo>
                <a:cubicBezTo>
                  <a:pt x="2206" y="29659"/>
                  <a:pt x="1980" y="29309"/>
                  <a:pt x="1625" y="29233"/>
                </a:cubicBezTo>
                <a:cubicBezTo>
                  <a:pt x="1579" y="29223"/>
                  <a:pt x="1532" y="29218"/>
                  <a:pt x="1486" y="29218"/>
                </a:cubicBezTo>
                <a:close/>
                <a:moveTo>
                  <a:pt x="74362" y="31682"/>
                </a:moveTo>
                <a:cubicBezTo>
                  <a:pt x="74331" y="31682"/>
                  <a:pt x="74299" y="31684"/>
                  <a:pt x="74267" y="31688"/>
                </a:cubicBezTo>
                <a:cubicBezTo>
                  <a:pt x="73908" y="31741"/>
                  <a:pt x="73659" y="32074"/>
                  <a:pt x="73711" y="32433"/>
                </a:cubicBezTo>
                <a:cubicBezTo>
                  <a:pt x="73834" y="33283"/>
                  <a:pt x="73928" y="34152"/>
                  <a:pt x="73993" y="35015"/>
                </a:cubicBezTo>
                <a:cubicBezTo>
                  <a:pt x="74017" y="35359"/>
                  <a:pt x="74303" y="35624"/>
                  <a:pt x="74647" y="35625"/>
                </a:cubicBezTo>
                <a:cubicBezTo>
                  <a:pt x="74663" y="35625"/>
                  <a:pt x="74680" y="35624"/>
                  <a:pt x="74695" y="35623"/>
                </a:cubicBezTo>
                <a:cubicBezTo>
                  <a:pt x="75058" y="35597"/>
                  <a:pt x="75331" y="35281"/>
                  <a:pt x="75304" y="34920"/>
                </a:cubicBezTo>
                <a:cubicBezTo>
                  <a:pt x="75237" y="34024"/>
                  <a:pt x="75140" y="33125"/>
                  <a:pt x="75012" y="32245"/>
                </a:cubicBezTo>
                <a:cubicBezTo>
                  <a:pt x="74965" y="31918"/>
                  <a:pt x="74684" y="31682"/>
                  <a:pt x="74362" y="31682"/>
                </a:cubicBezTo>
                <a:close/>
                <a:moveTo>
                  <a:pt x="746" y="34455"/>
                </a:moveTo>
                <a:cubicBezTo>
                  <a:pt x="406" y="34455"/>
                  <a:pt x="119" y="34717"/>
                  <a:pt x="92" y="35062"/>
                </a:cubicBezTo>
                <a:cubicBezTo>
                  <a:pt x="31" y="35934"/>
                  <a:pt x="0" y="36823"/>
                  <a:pt x="0" y="37697"/>
                </a:cubicBezTo>
                <a:lnTo>
                  <a:pt x="0" y="37748"/>
                </a:lnTo>
                <a:cubicBezTo>
                  <a:pt x="0" y="38112"/>
                  <a:pt x="295" y="38405"/>
                  <a:pt x="659" y="38405"/>
                </a:cubicBezTo>
                <a:cubicBezTo>
                  <a:pt x="1021" y="38405"/>
                  <a:pt x="1316" y="38112"/>
                  <a:pt x="1316" y="37748"/>
                </a:cubicBezTo>
                <a:lnTo>
                  <a:pt x="1316" y="37702"/>
                </a:lnTo>
                <a:cubicBezTo>
                  <a:pt x="1316" y="36853"/>
                  <a:pt x="1345" y="35995"/>
                  <a:pt x="1404" y="35152"/>
                </a:cubicBezTo>
                <a:cubicBezTo>
                  <a:pt x="1425" y="34791"/>
                  <a:pt x="1153" y="34481"/>
                  <a:pt x="793" y="34457"/>
                </a:cubicBezTo>
                <a:cubicBezTo>
                  <a:pt x="777" y="34456"/>
                  <a:pt x="761" y="34455"/>
                  <a:pt x="746" y="34455"/>
                </a:cubicBezTo>
                <a:close/>
                <a:moveTo>
                  <a:pt x="74747" y="36952"/>
                </a:moveTo>
                <a:cubicBezTo>
                  <a:pt x="74384" y="36952"/>
                  <a:pt x="74089" y="37246"/>
                  <a:pt x="74089" y="37609"/>
                </a:cubicBezTo>
                <a:lnTo>
                  <a:pt x="74089" y="37703"/>
                </a:lnTo>
                <a:cubicBezTo>
                  <a:pt x="74089" y="38566"/>
                  <a:pt x="74059" y="39439"/>
                  <a:pt x="73998" y="40298"/>
                </a:cubicBezTo>
                <a:cubicBezTo>
                  <a:pt x="73973" y="40660"/>
                  <a:pt x="74245" y="40974"/>
                  <a:pt x="74608" y="41001"/>
                </a:cubicBezTo>
                <a:cubicBezTo>
                  <a:pt x="74624" y="41002"/>
                  <a:pt x="74639" y="41002"/>
                  <a:pt x="74655" y="41002"/>
                </a:cubicBezTo>
                <a:cubicBezTo>
                  <a:pt x="75000" y="41001"/>
                  <a:pt x="75285" y="40735"/>
                  <a:pt x="75311" y="40391"/>
                </a:cubicBezTo>
                <a:cubicBezTo>
                  <a:pt x="75373" y="39501"/>
                  <a:pt x="75405" y="38596"/>
                  <a:pt x="75405" y="37703"/>
                </a:cubicBezTo>
                <a:lnTo>
                  <a:pt x="75405" y="37609"/>
                </a:lnTo>
                <a:cubicBezTo>
                  <a:pt x="75405" y="37246"/>
                  <a:pt x="75110" y="36952"/>
                  <a:pt x="74747" y="36952"/>
                </a:cubicBezTo>
                <a:close/>
                <a:moveTo>
                  <a:pt x="754" y="39733"/>
                </a:moveTo>
                <a:cubicBezTo>
                  <a:pt x="739" y="39733"/>
                  <a:pt x="723" y="39734"/>
                  <a:pt x="707" y="39735"/>
                </a:cubicBezTo>
                <a:cubicBezTo>
                  <a:pt x="345" y="39760"/>
                  <a:pt x="72" y="40075"/>
                  <a:pt x="99" y="40438"/>
                </a:cubicBezTo>
                <a:cubicBezTo>
                  <a:pt x="163" y="41331"/>
                  <a:pt x="259" y="42230"/>
                  <a:pt x="386" y="43113"/>
                </a:cubicBezTo>
                <a:cubicBezTo>
                  <a:pt x="432" y="43435"/>
                  <a:pt x="710" y="43676"/>
                  <a:pt x="1035" y="43677"/>
                </a:cubicBezTo>
                <a:cubicBezTo>
                  <a:pt x="1068" y="43676"/>
                  <a:pt x="1099" y="43674"/>
                  <a:pt x="1130" y="43670"/>
                </a:cubicBezTo>
                <a:cubicBezTo>
                  <a:pt x="1489" y="43618"/>
                  <a:pt x="1738" y="43284"/>
                  <a:pt x="1687" y="42925"/>
                </a:cubicBezTo>
                <a:cubicBezTo>
                  <a:pt x="1565" y="42074"/>
                  <a:pt x="1472" y="41206"/>
                  <a:pt x="1410" y="40343"/>
                </a:cubicBezTo>
                <a:cubicBezTo>
                  <a:pt x="1385" y="39997"/>
                  <a:pt x="1096" y="39733"/>
                  <a:pt x="754" y="39733"/>
                </a:cubicBezTo>
                <a:close/>
                <a:moveTo>
                  <a:pt x="74373" y="42311"/>
                </a:moveTo>
                <a:cubicBezTo>
                  <a:pt x="74050" y="42311"/>
                  <a:pt x="73768" y="42550"/>
                  <a:pt x="73723" y="42880"/>
                </a:cubicBezTo>
                <a:cubicBezTo>
                  <a:pt x="73602" y="43736"/>
                  <a:pt x="73448" y="44595"/>
                  <a:pt x="73266" y="45435"/>
                </a:cubicBezTo>
                <a:cubicBezTo>
                  <a:pt x="73178" y="45845"/>
                  <a:pt x="73490" y="46232"/>
                  <a:pt x="73909" y="46232"/>
                </a:cubicBezTo>
                <a:cubicBezTo>
                  <a:pt x="74219" y="46231"/>
                  <a:pt x="74485" y="46015"/>
                  <a:pt x="74550" y="45713"/>
                </a:cubicBezTo>
                <a:cubicBezTo>
                  <a:pt x="74739" y="44843"/>
                  <a:pt x="74898" y="43952"/>
                  <a:pt x="75025" y="43065"/>
                </a:cubicBezTo>
                <a:cubicBezTo>
                  <a:pt x="75079" y="42705"/>
                  <a:pt x="74828" y="42369"/>
                  <a:pt x="74467" y="42318"/>
                </a:cubicBezTo>
                <a:cubicBezTo>
                  <a:pt x="74435" y="42313"/>
                  <a:pt x="74404" y="42311"/>
                  <a:pt x="74373" y="42311"/>
                </a:cubicBezTo>
                <a:close/>
                <a:moveTo>
                  <a:pt x="1505" y="44962"/>
                </a:moveTo>
                <a:cubicBezTo>
                  <a:pt x="1459" y="44962"/>
                  <a:pt x="1413" y="44967"/>
                  <a:pt x="1366" y="44977"/>
                </a:cubicBezTo>
                <a:cubicBezTo>
                  <a:pt x="1011" y="45055"/>
                  <a:pt x="786" y="45405"/>
                  <a:pt x="864" y="45760"/>
                </a:cubicBezTo>
                <a:cubicBezTo>
                  <a:pt x="1054" y="46634"/>
                  <a:pt x="1278" y="47510"/>
                  <a:pt x="1530" y="48367"/>
                </a:cubicBezTo>
                <a:cubicBezTo>
                  <a:pt x="1613" y="48647"/>
                  <a:pt x="1869" y="48839"/>
                  <a:pt x="2161" y="48840"/>
                </a:cubicBezTo>
                <a:cubicBezTo>
                  <a:pt x="2600" y="48839"/>
                  <a:pt x="2916" y="48417"/>
                  <a:pt x="2792" y="47996"/>
                </a:cubicBezTo>
                <a:cubicBezTo>
                  <a:pt x="2549" y="47169"/>
                  <a:pt x="2333" y="46323"/>
                  <a:pt x="2149" y="45481"/>
                </a:cubicBezTo>
                <a:cubicBezTo>
                  <a:pt x="2081" y="45173"/>
                  <a:pt x="1808" y="44962"/>
                  <a:pt x="1505" y="44962"/>
                </a:cubicBezTo>
                <a:close/>
                <a:moveTo>
                  <a:pt x="73256" y="47479"/>
                </a:moveTo>
                <a:cubicBezTo>
                  <a:pt x="72971" y="47479"/>
                  <a:pt x="72710" y="47665"/>
                  <a:pt x="72626" y="47953"/>
                </a:cubicBezTo>
                <a:cubicBezTo>
                  <a:pt x="72383" y="48779"/>
                  <a:pt x="72108" y="49608"/>
                  <a:pt x="71806" y="50416"/>
                </a:cubicBezTo>
                <a:cubicBezTo>
                  <a:pt x="71648" y="50846"/>
                  <a:pt x="71965" y="51302"/>
                  <a:pt x="72423" y="51303"/>
                </a:cubicBezTo>
                <a:cubicBezTo>
                  <a:pt x="72698" y="51303"/>
                  <a:pt x="72944" y="51132"/>
                  <a:pt x="73039" y="50875"/>
                </a:cubicBezTo>
                <a:cubicBezTo>
                  <a:pt x="73352" y="50037"/>
                  <a:pt x="73637" y="49178"/>
                  <a:pt x="73888" y="48322"/>
                </a:cubicBezTo>
                <a:cubicBezTo>
                  <a:pt x="73990" y="47973"/>
                  <a:pt x="73790" y="47607"/>
                  <a:pt x="73442" y="47506"/>
                </a:cubicBezTo>
                <a:cubicBezTo>
                  <a:pt x="73380" y="47488"/>
                  <a:pt x="73317" y="47479"/>
                  <a:pt x="73256" y="47479"/>
                </a:cubicBezTo>
                <a:close/>
                <a:moveTo>
                  <a:pt x="3000" y="50036"/>
                </a:moveTo>
                <a:cubicBezTo>
                  <a:pt x="2923" y="50036"/>
                  <a:pt x="2845" y="50050"/>
                  <a:pt x="2769" y="50078"/>
                </a:cubicBezTo>
                <a:cubicBezTo>
                  <a:pt x="2431" y="50205"/>
                  <a:pt x="2258" y="50580"/>
                  <a:pt x="2382" y="50919"/>
                </a:cubicBezTo>
                <a:cubicBezTo>
                  <a:pt x="2695" y="51755"/>
                  <a:pt x="3042" y="52590"/>
                  <a:pt x="3415" y="53402"/>
                </a:cubicBezTo>
                <a:cubicBezTo>
                  <a:pt x="3521" y="53636"/>
                  <a:pt x="3755" y="53785"/>
                  <a:pt x="4012" y="53785"/>
                </a:cubicBezTo>
                <a:cubicBezTo>
                  <a:pt x="4491" y="53784"/>
                  <a:pt x="4808" y="53289"/>
                  <a:pt x="4610" y="52854"/>
                </a:cubicBezTo>
                <a:cubicBezTo>
                  <a:pt x="4250" y="52070"/>
                  <a:pt x="3916" y="51265"/>
                  <a:pt x="3613" y="50458"/>
                </a:cubicBezTo>
                <a:cubicBezTo>
                  <a:pt x="3513" y="50197"/>
                  <a:pt x="3264" y="50036"/>
                  <a:pt x="3000" y="50036"/>
                </a:cubicBezTo>
                <a:close/>
                <a:moveTo>
                  <a:pt x="71409" y="52432"/>
                </a:moveTo>
                <a:cubicBezTo>
                  <a:pt x="71160" y="52432"/>
                  <a:pt x="70921" y="52575"/>
                  <a:pt x="70811" y="52816"/>
                </a:cubicBezTo>
                <a:cubicBezTo>
                  <a:pt x="70453" y="53601"/>
                  <a:pt x="70061" y="54383"/>
                  <a:pt x="69647" y="55140"/>
                </a:cubicBezTo>
                <a:cubicBezTo>
                  <a:pt x="69407" y="55578"/>
                  <a:pt x="69724" y="56113"/>
                  <a:pt x="70223" y="56113"/>
                </a:cubicBezTo>
                <a:cubicBezTo>
                  <a:pt x="70464" y="56113"/>
                  <a:pt x="70684" y="55982"/>
                  <a:pt x="70800" y="55771"/>
                </a:cubicBezTo>
                <a:cubicBezTo>
                  <a:pt x="71229" y="54986"/>
                  <a:pt x="71636" y="54177"/>
                  <a:pt x="72007" y="53364"/>
                </a:cubicBezTo>
                <a:cubicBezTo>
                  <a:pt x="72158" y="53034"/>
                  <a:pt x="72013" y="52643"/>
                  <a:pt x="71682" y="52493"/>
                </a:cubicBezTo>
                <a:cubicBezTo>
                  <a:pt x="71593" y="52452"/>
                  <a:pt x="71500" y="52432"/>
                  <a:pt x="71409" y="52432"/>
                </a:cubicBezTo>
                <a:close/>
                <a:moveTo>
                  <a:pt x="5193" y="54822"/>
                </a:moveTo>
                <a:cubicBezTo>
                  <a:pt x="5087" y="54822"/>
                  <a:pt x="4978" y="54848"/>
                  <a:pt x="4878" y="54903"/>
                </a:cubicBezTo>
                <a:cubicBezTo>
                  <a:pt x="4556" y="55079"/>
                  <a:pt x="4441" y="55485"/>
                  <a:pt x="4622" y="55803"/>
                </a:cubicBezTo>
                <a:cubicBezTo>
                  <a:pt x="5052" y="56587"/>
                  <a:pt x="5515" y="57364"/>
                  <a:pt x="5999" y="58113"/>
                </a:cubicBezTo>
                <a:cubicBezTo>
                  <a:pt x="6120" y="58302"/>
                  <a:pt x="6328" y="58415"/>
                  <a:pt x="6552" y="58415"/>
                </a:cubicBezTo>
                <a:cubicBezTo>
                  <a:pt x="7072" y="58414"/>
                  <a:pt x="7386" y="57838"/>
                  <a:pt x="7104" y="57400"/>
                </a:cubicBezTo>
                <a:cubicBezTo>
                  <a:pt x="6637" y="56678"/>
                  <a:pt x="6189" y="55927"/>
                  <a:pt x="5775" y="55171"/>
                </a:cubicBezTo>
                <a:cubicBezTo>
                  <a:pt x="5657" y="54948"/>
                  <a:pt x="5429" y="54822"/>
                  <a:pt x="5193" y="54822"/>
                </a:cubicBezTo>
                <a:close/>
                <a:moveTo>
                  <a:pt x="68877" y="57066"/>
                </a:moveTo>
                <a:cubicBezTo>
                  <a:pt x="68658" y="57066"/>
                  <a:pt x="68443" y="57175"/>
                  <a:pt x="68319" y="57375"/>
                </a:cubicBezTo>
                <a:cubicBezTo>
                  <a:pt x="67853" y="58099"/>
                  <a:pt x="67354" y="58816"/>
                  <a:pt x="66835" y="59508"/>
                </a:cubicBezTo>
                <a:cubicBezTo>
                  <a:pt x="66687" y="59706"/>
                  <a:pt x="66662" y="59973"/>
                  <a:pt x="66773" y="60196"/>
                </a:cubicBezTo>
                <a:cubicBezTo>
                  <a:pt x="66885" y="60418"/>
                  <a:pt x="67113" y="60559"/>
                  <a:pt x="67361" y="60560"/>
                </a:cubicBezTo>
                <a:lnTo>
                  <a:pt x="67361" y="60559"/>
                </a:lnTo>
                <a:cubicBezTo>
                  <a:pt x="67568" y="60559"/>
                  <a:pt x="67763" y="60462"/>
                  <a:pt x="67887" y="60296"/>
                </a:cubicBezTo>
                <a:cubicBezTo>
                  <a:pt x="68424" y="59580"/>
                  <a:pt x="68942" y="58837"/>
                  <a:pt x="69425" y="58087"/>
                </a:cubicBezTo>
                <a:cubicBezTo>
                  <a:pt x="69627" y="57781"/>
                  <a:pt x="69539" y="57369"/>
                  <a:pt x="69232" y="57171"/>
                </a:cubicBezTo>
                <a:cubicBezTo>
                  <a:pt x="69122" y="57100"/>
                  <a:pt x="68999" y="57066"/>
                  <a:pt x="68877" y="57066"/>
                </a:cubicBezTo>
                <a:close/>
                <a:moveTo>
                  <a:pt x="8062" y="59268"/>
                </a:moveTo>
                <a:cubicBezTo>
                  <a:pt x="7924" y="59268"/>
                  <a:pt x="7786" y="59311"/>
                  <a:pt x="7667" y="59400"/>
                </a:cubicBezTo>
                <a:cubicBezTo>
                  <a:pt x="7377" y="59619"/>
                  <a:pt x="7318" y="60030"/>
                  <a:pt x="7536" y="60320"/>
                </a:cubicBezTo>
                <a:cubicBezTo>
                  <a:pt x="8072" y="61034"/>
                  <a:pt x="8640" y="61738"/>
                  <a:pt x="9227" y="62413"/>
                </a:cubicBezTo>
                <a:cubicBezTo>
                  <a:pt x="9352" y="62558"/>
                  <a:pt x="9533" y="62640"/>
                  <a:pt x="9724" y="62640"/>
                </a:cubicBezTo>
                <a:cubicBezTo>
                  <a:pt x="9981" y="62640"/>
                  <a:pt x="10215" y="62489"/>
                  <a:pt x="10322" y="62254"/>
                </a:cubicBezTo>
                <a:cubicBezTo>
                  <a:pt x="10429" y="62020"/>
                  <a:pt x="10389" y="61745"/>
                  <a:pt x="10220" y="61550"/>
                </a:cubicBezTo>
                <a:cubicBezTo>
                  <a:pt x="9654" y="60899"/>
                  <a:pt x="9105" y="60220"/>
                  <a:pt x="8588" y="59531"/>
                </a:cubicBezTo>
                <a:cubicBezTo>
                  <a:pt x="8459" y="59359"/>
                  <a:pt x="8262" y="59268"/>
                  <a:pt x="8062" y="59268"/>
                </a:cubicBezTo>
                <a:close/>
                <a:moveTo>
                  <a:pt x="65701" y="61302"/>
                </a:moveTo>
                <a:cubicBezTo>
                  <a:pt x="65517" y="61302"/>
                  <a:pt x="65334" y="61379"/>
                  <a:pt x="65205" y="61529"/>
                </a:cubicBezTo>
                <a:cubicBezTo>
                  <a:pt x="64639" y="62181"/>
                  <a:pt x="64044" y="62820"/>
                  <a:pt x="63434" y="63430"/>
                </a:cubicBezTo>
                <a:cubicBezTo>
                  <a:pt x="63246" y="63617"/>
                  <a:pt x="63190" y="63900"/>
                  <a:pt x="63291" y="64146"/>
                </a:cubicBezTo>
                <a:cubicBezTo>
                  <a:pt x="63393" y="64391"/>
                  <a:pt x="63633" y="64552"/>
                  <a:pt x="63899" y="64552"/>
                </a:cubicBezTo>
                <a:cubicBezTo>
                  <a:pt x="64074" y="64552"/>
                  <a:pt x="64241" y="64483"/>
                  <a:pt x="64364" y="64359"/>
                </a:cubicBezTo>
                <a:cubicBezTo>
                  <a:pt x="64995" y="63728"/>
                  <a:pt x="65613" y="63065"/>
                  <a:pt x="66198" y="62390"/>
                </a:cubicBezTo>
                <a:cubicBezTo>
                  <a:pt x="66435" y="62115"/>
                  <a:pt x="66406" y="61701"/>
                  <a:pt x="66131" y="61462"/>
                </a:cubicBezTo>
                <a:cubicBezTo>
                  <a:pt x="66007" y="61355"/>
                  <a:pt x="65854" y="61302"/>
                  <a:pt x="65701" y="61302"/>
                </a:cubicBezTo>
                <a:close/>
                <a:moveTo>
                  <a:pt x="11538" y="63268"/>
                </a:moveTo>
                <a:cubicBezTo>
                  <a:pt x="11369" y="63268"/>
                  <a:pt x="11201" y="63333"/>
                  <a:pt x="11073" y="63461"/>
                </a:cubicBezTo>
                <a:cubicBezTo>
                  <a:pt x="10820" y="63714"/>
                  <a:pt x="10816" y="64122"/>
                  <a:pt x="11063" y="64380"/>
                </a:cubicBezTo>
                <a:cubicBezTo>
                  <a:pt x="11696" y="65012"/>
                  <a:pt x="12359" y="65628"/>
                  <a:pt x="13033" y="66213"/>
                </a:cubicBezTo>
                <a:cubicBezTo>
                  <a:pt x="13153" y="66316"/>
                  <a:pt x="13304" y="66373"/>
                  <a:pt x="13463" y="66373"/>
                </a:cubicBezTo>
                <a:cubicBezTo>
                  <a:pt x="13737" y="66373"/>
                  <a:pt x="13983" y="66203"/>
                  <a:pt x="14078" y="65945"/>
                </a:cubicBezTo>
                <a:cubicBezTo>
                  <a:pt x="14175" y="65688"/>
                  <a:pt x="14100" y="65398"/>
                  <a:pt x="13893" y="65218"/>
                </a:cubicBezTo>
                <a:cubicBezTo>
                  <a:pt x="13242" y="64655"/>
                  <a:pt x="12603" y="64059"/>
                  <a:pt x="11991" y="63449"/>
                </a:cubicBezTo>
                <a:cubicBezTo>
                  <a:pt x="11864" y="63328"/>
                  <a:pt x="11701" y="63268"/>
                  <a:pt x="11538" y="63268"/>
                </a:cubicBezTo>
                <a:close/>
                <a:moveTo>
                  <a:pt x="61971" y="65034"/>
                </a:moveTo>
                <a:cubicBezTo>
                  <a:pt x="61815" y="65034"/>
                  <a:pt x="61659" y="65089"/>
                  <a:pt x="61533" y="65201"/>
                </a:cubicBezTo>
                <a:cubicBezTo>
                  <a:pt x="60882" y="65765"/>
                  <a:pt x="60203" y="66314"/>
                  <a:pt x="59513" y="66831"/>
                </a:cubicBezTo>
                <a:cubicBezTo>
                  <a:pt x="59286" y="67001"/>
                  <a:pt x="59194" y="67297"/>
                  <a:pt x="59284" y="67565"/>
                </a:cubicBezTo>
                <a:cubicBezTo>
                  <a:pt x="59373" y="67833"/>
                  <a:pt x="59624" y="68014"/>
                  <a:pt x="59905" y="68014"/>
                </a:cubicBezTo>
                <a:cubicBezTo>
                  <a:pt x="59906" y="68014"/>
                  <a:pt x="59907" y="68014"/>
                  <a:pt x="59908" y="68014"/>
                </a:cubicBezTo>
                <a:cubicBezTo>
                  <a:pt x="60050" y="68014"/>
                  <a:pt x="60188" y="67969"/>
                  <a:pt x="60302" y="67883"/>
                </a:cubicBezTo>
                <a:cubicBezTo>
                  <a:pt x="61016" y="67347"/>
                  <a:pt x="61720" y="66778"/>
                  <a:pt x="62395" y="66194"/>
                </a:cubicBezTo>
                <a:cubicBezTo>
                  <a:pt x="62675" y="65957"/>
                  <a:pt x="62708" y="65536"/>
                  <a:pt x="62468" y="65260"/>
                </a:cubicBezTo>
                <a:cubicBezTo>
                  <a:pt x="62337" y="65110"/>
                  <a:pt x="62154" y="65034"/>
                  <a:pt x="61971" y="65034"/>
                </a:cubicBezTo>
                <a:close/>
                <a:moveTo>
                  <a:pt x="15524" y="66717"/>
                </a:moveTo>
                <a:cubicBezTo>
                  <a:pt x="15324" y="66717"/>
                  <a:pt x="15126" y="66808"/>
                  <a:pt x="14997" y="66981"/>
                </a:cubicBezTo>
                <a:cubicBezTo>
                  <a:pt x="14780" y="67271"/>
                  <a:pt x="14839" y="67684"/>
                  <a:pt x="15130" y="67901"/>
                </a:cubicBezTo>
                <a:cubicBezTo>
                  <a:pt x="15846" y="68438"/>
                  <a:pt x="16589" y="68954"/>
                  <a:pt x="17341" y="69436"/>
                </a:cubicBezTo>
                <a:cubicBezTo>
                  <a:pt x="17446" y="69505"/>
                  <a:pt x="17570" y="69542"/>
                  <a:pt x="17696" y="69542"/>
                </a:cubicBezTo>
                <a:cubicBezTo>
                  <a:pt x="17987" y="69542"/>
                  <a:pt x="18244" y="69349"/>
                  <a:pt x="18327" y="69070"/>
                </a:cubicBezTo>
                <a:cubicBezTo>
                  <a:pt x="18409" y="68789"/>
                  <a:pt x="18298" y="68489"/>
                  <a:pt x="18053" y="68331"/>
                </a:cubicBezTo>
                <a:cubicBezTo>
                  <a:pt x="17328" y="67864"/>
                  <a:pt x="16609" y="67366"/>
                  <a:pt x="15918" y="66848"/>
                </a:cubicBezTo>
                <a:cubicBezTo>
                  <a:pt x="15800" y="66760"/>
                  <a:pt x="15661" y="66717"/>
                  <a:pt x="15524" y="66717"/>
                </a:cubicBezTo>
                <a:close/>
                <a:moveTo>
                  <a:pt x="57739" y="68209"/>
                </a:moveTo>
                <a:cubicBezTo>
                  <a:pt x="57617" y="68209"/>
                  <a:pt x="57494" y="68243"/>
                  <a:pt x="57383" y="68313"/>
                </a:cubicBezTo>
                <a:cubicBezTo>
                  <a:pt x="56658" y="68781"/>
                  <a:pt x="55908" y="69227"/>
                  <a:pt x="55153" y="69640"/>
                </a:cubicBezTo>
                <a:cubicBezTo>
                  <a:pt x="54889" y="69785"/>
                  <a:pt x="54757" y="70088"/>
                  <a:pt x="54831" y="70380"/>
                </a:cubicBezTo>
                <a:cubicBezTo>
                  <a:pt x="54907" y="70671"/>
                  <a:pt x="55168" y="70874"/>
                  <a:pt x="55469" y="70874"/>
                </a:cubicBezTo>
                <a:lnTo>
                  <a:pt x="55469" y="70874"/>
                </a:lnTo>
                <a:cubicBezTo>
                  <a:pt x="55579" y="70874"/>
                  <a:pt x="55688" y="70846"/>
                  <a:pt x="55785" y="70793"/>
                </a:cubicBezTo>
                <a:cubicBezTo>
                  <a:pt x="56566" y="70366"/>
                  <a:pt x="57345" y="69903"/>
                  <a:pt x="58095" y="69419"/>
                </a:cubicBezTo>
                <a:cubicBezTo>
                  <a:pt x="58401" y="69223"/>
                  <a:pt x="58489" y="68816"/>
                  <a:pt x="58293" y="68510"/>
                </a:cubicBezTo>
                <a:cubicBezTo>
                  <a:pt x="58166" y="68315"/>
                  <a:pt x="57955" y="68209"/>
                  <a:pt x="57739" y="68209"/>
                </a:cubicBezTo>
                <a:close/>
                <a:moveTo>
                  <a:pt x="55469" y="70874"/>
                </a:moveTo>
                <a:cubicBezTo>
                  <a:pt x="55469" y="70874"/>
                  <a:pt x="55468" y="70874"/>
                  <a:pt x="55468" y="70874"/>
                </a:cubicBezTo>
                <a:lnTo>
                  <a:pt x="55470" y="70874"/>
                </a:lnTo>
                <a:cubicBezTo>
                  <a:pt x="55470" y="70874"/>
                  <a:pt x="55469" y="70874"/>
                  <a:pt x="55469" y="70874"/>
                </a:cubicBezTo>
                <a:close/>
                <a:moveTo>
                  <a:pt x="19975" y="69578"/>
                </a:moveTo>
                <a:cubicBezTo>
                  <a:pt x="19742" y="69578"/>
                  <a:pt x="19516" y="69703"/>
                  <a:pt x="19397" y="69921"/>
                </a:cubicBezTo>
                <a:cubicBezTo>
                  <a:pt x="19223" y="70238"/>
                  <a:pt x="19340" y="70636"/>
                  <a:pt x="19656" y="70811"/>
                </a:cubicBezTo>
                <a:cubicBezTo>
                  <a:pt x="20442" y="71241"/>
                  <a:pt x="21252" y="71646"/>
                  <a:pt x="22063" y="72017"/>
                </a:cubicBezTo>
                <a:cubicBezTo>
                  <a:pt x="22149" y="72056"/>
                  <a:pt x="22242" y="72076"/>
                  <a:pt x="22336" y="72076"/>
                </a:cubicBezTo>
                <a:cubicBezTo>
                  <a:pt x="22645" y="72076"/>
                  <a:pt x="22913" y="71861"/>
                  <a:pt x="22979" y="71558"/>
                </a:cubicBezTo>
                <a:cubicBezTo>
                  <a:pt x="23045" y="71256"/>
                  <a:pt x="22890" y="70949"/>
                  <a:pt x="22610" y="70820"/>
                </a:cubicBezTo>
                <a:cubicBezTo>
                  <a:pt x="21826" y="70463"/>
                  <a:pt x="21045" y="70072"/>
                  <a:pt x="20285" y="69657"/>
                </a:cubicBezTo>
                <a:cubicBezTo>
                  <a:pt x="20186" y="69604"/>
                  <a:pt x="20080" y="69578"/>
                  <a:pt x="19975" y="69578"/>
                </a:cubicBezTo>
                <a:close/>
                <a:moveTo>
                  <a:pt x="53103" y="70746"/>
                </a:moveTo>
                <a:cubicBezTo>
                  <a:pt x="53013" y="70746"/>
                  <a:pt x="52921" y="70765"/>
                  <a:pt x="52834" y="70805"/>
                </a:cubicBezTo>
                <a:cubicBezTo>
                  <a:pt x="52050" y="71163"/>
                  <a:pt x="51244" y="71497"/>
                  <a:pt x="50438" y="71799"/>
                </a:cubicBezTo>
                <a:cubicBezTo>
                  <a:pt x="50141" y="71910"/>
                  <a:pt x="49965" y="72218"/>
                  <a:pt x="50021" y="72532"/>
                </a:cubicBezTo>
                <a:cubicBezTo>
                  <a:pt x="50079" y="72844"/>
                  <a:pt x="50350" y="73072"/>
                  <a:pt x="50668" y="73073"/>
                </a:cubicBezTo>
                <a:lnTo>
                  <a:pt x="50668" y="73073"/>
                </a:lnTo>
                <a:cubicBezTo>
                  <a:pt x="50747" y="73073"/>
                  <a:pt x="50825" y="73058"/>
                  <a:pt x="50899" y="73031"/>
                </a:cubicBezTo>
                <a:cubicBezTo>
                  <a:pt x="51734" y="72719"/>
                  <a:pt x="52569" y="72372"/>
                  <a:pt x="53381" y="72000"/>
                </a:cubicBezTo>
                <a:cubicBezTo>
                  <a:pt x="53708" y="71847"/>
                  <a:pt x="53851" y="71459"/>
                  <a:pt x="53701" y="71130"/>
                </a:cubicBezTo>
                <a:cubicBezTo>
                  <a:pt x="53591" y="70889"/>
                  <a:pt x="53353" y="70746"/>
                  <a:pt x="53103" y="70746"/>
                </a:cubicBezTo>
                <a:close/>
                <a:moveTo>
                  <a:pt x="50668" y="73073"/>
                </a:moveTo>
                <a:cubicBezTo>
                  <a:pt x="50668" y="73073"/>
                  <a:pt x="50668" y="73073"/>
                  <a:pt x="50668" y="73073"/>
                </a:cubicBezTo>
                <a:lnTo>
                  <a:pt x="50669" y="73073"/>
                </a:lnTo>
                <a:cubicBezTo>
                  <a:pt x="50669" y="73073"/>
                  <a:pt x="50669" y="73073"/>
                  <a:pt x="50668" y="73073"/>
                </a:cubicBezTo>
                <a:close/>
                <a:moveTo>
                  <a:pt x="24782" y="71773"/>
                </a:moveTo>
                <a:cubicBezTo>
                  <a:pt x="24515" y="71773"/>
                  <a:pt x="24264" y="71937"/>
                  <a:pt x="24165" y="72201"/>
                </a:cubicBezTo>
                <a:cubicBezTo>
                  <a:pt x="24039" y="72542"/>
                  <a:pt x="24212" y="72921"/>
                  <a:pt x="24552" y="73047"/>
                </a:cubicBezTo>
                <a:cubicBezTo>
                  <a:pt x="25390" y="73359"/>
                  <a:pt x="26250" y="73644"/>
                  <a:pt x="27106" y="73894"/>
                </a:cubicBezTo>
                <a:cubicBezTo>
                  <a:pt x="27166" y="73912"/>
                  <a:pt x="27228" y="73921"/>
                  <a:pt x="27292" y="73921"/>
                </a:cubicBezTo>
                <a:cubicBezTo>
                  <a:pt x="27618" y="73921"/>
                  <a:pt x="27895" y="73680"/>
                  <a:pt x="27941" y="73357"/>
                </a:cubicBezTo>
                <a:cubicBezTo>
                  <a:pt x="27988" y="73033"/>
                  <a:pt x="27789" y="72725"/>
                  <a:pt x="27476" y="72633"/>
                </a:cubicBezTo>
                <a:cubicBezTo>
                  <a:pt x="26649" y="72391"/>
                  <a:pt x="25819" y="72116"/>
                  <a:pt x="25011" y="71814"/>
                </a:cubicBezTo>
                <a:cubicBezTo>
                  <a:pt x="24936" y="71786"/>
                  <a:pt x="24858" y="71773"/>
                  <a:pt x="24782" y="71773"/>
                </a:cubicBezTo>
                <a:close/>
                <a:moveTo>
                  <a:pt x="48180" y="72586"/>
                </a:moveTo>
                <a:cubicBezTo>
                  <a:pt x="48112" y="72586"/>
                  <a:pt x="48043" y="72597"/>
                  <a:pt x="47975" y="72619"/>
                </a:cubicBezTo>
                <a:cubicBezTo>
                  <a:pt x="47149" y="72862"/>
                  <a:pt x="46302" y="73078"/>
                  <a:pt x="45459" y="73261"/>
                </a:cubicBezTo>
                <a:cubicBezTo>
                  <a:pt x="45131" y="73332"/>
                  <a:pt x="44909" y="73639"/>
                  <a:pt x="44945" y="73973"/>
                </a:cubicBezTo>
                <a:cubicBezTo>
                  <a:pt x="44980" y="74307"/>
                  <a:pt x="45262" y="74560"/>
                  <a:pt x="45598" y="74562"/>
                </a:cubicBezTo>
                <a:cubicBezTo>
                  <a:pt x="45644" y="74560"/>
                  <a:pt x="45692" y="74556"/>
                  <a:pt x="45738" y="74546"/>
                </a:cubicBezTo>
                <a:cubicBezTo>
                  <a:pt x="46612" y="74355"/>
                  <a:pt x="47489" y="74133"/>
                  <a:pt x="48345" y="73881"/>
                </a:cubicBezTo>
                <a:cubicBezTo>
                  <a:pt x="48704" y="73787"/>
                  <a:pt x="48915" y="73414"/>
                  <a:pt x="48810" y="73058"/>
                </a:cubicBezTo>
                <a:cubicBezTo>
                  <a:pt x="48725" y="72771"/>
                  <a:pt x="48463" y="72586"/>
                  <a:pt x="48180" y="72586"/>
                </a:cubicBezTo>
                <a:close/>
                <a:moveTo>
                  <a:pt x="29845" y="73254"/>
                </a:moveTo>
                <a:cubicBezTo>
                  <a:pt x="29542" y="73254"/>
                  <a:pt x="29269" y="73463"/>
                  <a:pt x="29202" y="73772"/>
                </a:cubicBezTo>
                <a:cubicBezTo>
                  <a:pt x="29125" y="74130"/>
                  <a:pt x="29355" y="74483"/>
                  <a:pt x="29714" y="74556"/>
                </a:cubicBezTo>
                <a:cubicBezTo>
                  <a:pt x="30585" y="74743"/>
                  <a:pt x="31477" y="74903"/>
                  <a:pt x="32363" y="75028"/>
                </a:cubicBezTo>
                <a:cubicBezTo>
                  <a:pt x="32393" y="75033"/>
                  <a:pt x="32425" y="75035"/>
                  <a:pt x="32456" y="75035"/>
                </a:cubicBezTo>
                <a:lnTo>
                  <a:pt x="32456" y="75035"/>
                </a:lnTo>
                <a:cubicBezTo>
                  <a:pt x="32802" y="75035"/>
                  <a:pt x="33087" y="74768"/>
                  <a:pt x="33111" y="74423"/>
                </a:cubicBezTo>
                <a:cubicBezTo>
                  <a:pt x="33135" y="74079"/>
                  <a:pt x="32889" y="73774"/>
                  <a:pt x="32547" y="73727"/>
                </a:cubicBezTo>
                <a:cubicBezTo>
                  <a:pt x="31692" y="73605"/>
                  <a:pt x="30831" y="73452"/>
                  <a:pt x="29991" y="73270"/>
                </a:cubicBezTo>
                <a:cubicBezTo>
                  <a:pt x="29942" y="73259"/>
                  <a:pt x="29893" y="73254"/>
                  <a:pt x="29845" y="73254"/>
                </a:cubicBezTo>
                <a:close/>
                <a:moveTo>
                  <a:pt x="32456" y="75035"/>
                </a:moveTo>
                <a:cubicBezTo>
                  <a:pt x="32456" y="75035"/>
                  <a:pt x="32456" y="75035"/>
                  <a:pt x="32455" y="75035"/>
                </a:cubicBezTo>
                <a:lnTo>
                  <a:pt x="32457" y="75035"/>
                </a:lnTo>
                <a:cubicBezTo>
                  <a:pt x="32456" y="75035"/>
                  <a:pt x="32456" y="75035"/>
                  <a:pt x="32456" y="75035"/>
                </a:cubicBezTo>
                <a:close/>
                <a:moveTo>
                  <a:pt x="42996" y="73714"/>
                </a:moveTo>
                <a:cubicBezTo>
                  <a:pt x="42965" y="73714"/>
                  <a:pt x="42934" y="73716"/>
                  <a:pt x="42903" y="73720"/>
                </a:cubicBezTo>
                <a:cubicBezTo>
                  <a:pt x="42052" y="73842"/>
                  <a:pt x="41182" y="73935"/>
                  <a:pt x="40321" y="73996"/>
                </a:cubicBezTo>
                <a:cubicBezTo>
                  <a:pt x="39968" y="74023"/>
                  <a:pt x="39700" y="74322"/>
                  <a:pt x="39712" y="74675"/>
                </a:cubicBezTo>
                <a:cubicBezTo>
                  <a:pt x="39725" y="75028"/>
                  <a:pt x="40014" y="75309"/>
                  <a:pt x="40368" y="75310"/>
                </a:cubicBezTo>
                <a:cubicBezTo>
                  <a:pt x="40383" y="75310"/>
                  <a:pt x="40399" y="75309"/>
                  <a:pt x="40415" y="75309"/>
                </a:cubicBezTo>
                <a:cubicBezTo>
                  <a:pt x="41308" y="75244"/>
                  <a:pt x="42207" y="75148"/>
                  <a:pt x="43089" y="75022"/>
                </a:cubicBezTo>
                <a:cubicBezTo>
                  <a:pt x="43449" y="74971"/>
                  <a:pt x="43699" y="74637"/>
                  <a:pt x="43647" y="74278"/>
                </a:cubicBezTo>
                <a:cubicBezTo>
                  <a:pt x="43600" y="73950"/>
                  <a:pt x="43318" y="73714"/>
                  <a:pt x="42996" y="73714"/>
                </a:cubicBezTo>
                <a:close/>
                <a:moveTo>
                  <a:pt x="35081" y="73998"/>
                </a:moveTo>
                <a:cubicBezTo>
                  <a:pt x="34739" y="73998"/>
                  <a:pt x="34451" y="74263"/>
                  <a:pt x="34427" y="74609"/>
                </a:cubicBezTo>
                <a:cubicBezTo>
                  <a:pt x="34401" y="74972"/>
                  <a:pt x="34676" y="75287"/>
                  <a:pt x="35039" y="75311"/>
                </a:cubicBezTo>
                <a:cubicBezTo>
                  <a:pt x="35921" y="75373"/>
                  <a:pt x="36818" y="75404"/>
                  <a:pt x="37702" y="75404"/>
                </a:cubicBezTo>
                <a:lnTo>
                  <a:pt x="37726" y="75404"/>
                </a:lnTo>
                <a:cubicBezTo>
                  <a:pt x="38089" y="75404"/>
                  <a:pt x="38372" y="75109"/>
                  <a:pt x="38372" y="74747"/>
                </a:cubicBezTo>
                <a:cubicBezTo>
                  <a:pt x="38372" y="74383"/>
                  <a:pt x="38066" y="74089"/>
                  <a:pt x="37702" y="74089"/>
                </a:cubicBezTo>
                <a:cubicBezTo>
                  <a:pt x="36848" y="74089"/>
                  <a:pt x="35982" y="74059"/>
                  <a:pt x="35129" y="74000"/>
                </a:cubicBezTo>
                <a:cubicBezTo>
                  <a:pt x="35113" y="73998"/>
                  <a:pt x="35097" y="73998"/>
                  <a:pt x="35081" y="73998"/>
                </a:cubicBezTo>
                <a:close/>
              </a:path>
            </a:pathLst>
          </a:custGeom>
          <a:solidFill>
            <a:srgbClr val="FE524D">
              <a:alpha val="31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803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856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21"/>
          <p:cNvGrpSpPr/>
          <p:nvPr/>
        </p:nvGrpSpPr>
        <p:grpSpPr>
          <a:xfrm>
            <a:off x="254741" y="5226948"/>
            <a:ext cx="2736931" cy="2736817"/>
            <a:chOff x="3088025" y="3941925"/>
            <a:chExt cx="600450" cy="600425"/>
          </a:xfrm>
        </p:grpSpPr>
        <p:sp>
          <p:nvSpPr>
            <p:cNvPr id="799" name="Google Shape;799;p21"/>
            <p:cNvSpPr/>
            <p:nvPr/>
          </p:nvSpPr>
          <p:spPr>
            <a:xfrm>
              <a:off x="3359125" y="394192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3407500" y="3990300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384" y="1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7" y="1561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7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3455875" y="4038700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384" y="0"/>
                  </a:moveTo>
                  <a:lnTo>
                    <a:pt x="1" y="383"/>
                  </a:lnTo>
                  <a:lnTo>
                    <a:pt x="399" y="780"/>
                  </a:lnTo>
                  <a:lnTo>
                    <a:pt x="1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7"/>
                  </a:lnTo>
                  <a:lnTo>
                    <a:pt x="1165" y="780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3504275" y="4087050"/>
              <a:ext cx="39050" cy="39050"/>
            </a:xfrm>
            <a:custGeom>
              <a:avLst/>
              <a:gdLst/>
              <a:ahLst/>
              <a:cxnLst/>
              <a:rect l="l" t="t" r="r" b="b"/>
              <a:pathLst>
                <a:path w="1562" h="1562" extrusionOk="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2"/>
                  </a:lnTo>
                  <a:lnTo>
                    <a:pt x="781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1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3552675" y="413545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3601050" y="418385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7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3649450" y="423222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3304900" y="3996125"/>
              <a:ext cx="39050" cy="39025"/>
            </a:xfrm>
            <a:custGeom>
              <a:avLst/>
              <a:gdLst/>
              <a:ahLst/>
              <a:cxnLst/>
              <a:rect l="l" t="t" r="r" b="b"/>
              <a:pathLst>
                <a:path w="1562" h="1561" extrusionOk="0">
                  <a:moveTo>
                    <a:pt x="384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1"/>
                  </a:lnTo>
                  <a:lnTo>
                    <a:pt x="781" y="397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3353275" y="4044525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3401675" y="40929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3450050" y="41413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3498450" y="418970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7" y="779"/>
                  </a:lnTo>
                  <a:lnTo>
                    <a:pt x="1" y="1176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3546850" y="4238050"/>
              <a:ext cx="39000" cy="39050"/>
            </a:xfrm>
            <a:custGeom>
              <a:avLst/>
              <a:gdLst/>
              <a:ahLst/>
              <a:cxnLst/>
              <a:rect l="l" t="t" r="r" b="b"/>
              <a:pathLst>
                <a:path w="1560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5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3595200" y="4286450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4"/>
                  </a:lnTo>
                  <a:lnTo>
                    <a:pt x="399" y="781"/>
                  </a:lnTo>
                  <a:lnTo>
                    <a:pt x="1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2" y="1178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3250675" y="405037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3"/>
                  </a:lnTo>
                  <a:lnTo>
                    <a:pt x="1178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3299075" y="4098725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2"/>
                  </a:lnTo>
                  <a:lnTo>
                    <a:pt x="780" y="1165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3347450" y="4147125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7" y="1561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3395850" y="41955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1" y="384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2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3444225" y="424390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0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3492600" y="429230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0" y="1176"/>
                  </a:lnTo>
                  <a:lnTo>
                    <a:pt x="1164" y="779"/>
                  </a:lnTo>
                  <a:lnTo>
                    <a:pt x="1560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3541000" y="434067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3196475" y="410457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3244825" y="4152975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5" y="781"/>
                  </a:lnTo>
                  <a:lnTo>
                    <a:pt x="1562" y="384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3293225" y="42013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3341625" y="424975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3390000" y="4298100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2"/>
                  </a:lnTo>
                  <a:lnTo>
                    <a:pt x="780" y="1164"/>
                  </a:lnTo>
                  <a:lnTo>
                    <a:pt x="1178" y="1562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3438400" y="4346500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0" y="1163"/>
                  </a:lnTo>
                  <a:lnTo>
                    <a:pt x="1176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6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3486775" y="439490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3142225" y="415882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79"/>
                  </a:lnTo>
                  <a:lnTo>
                    <a:pt x="1561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3190625" y="4207175"/>
              <a:ext cx="39025" cy="39050"/>
            </a:xfrm>
            <a:custGeom>
              <a:avLst/>
              <a:gdLst/>
              <a:ahLst/>
              <a:cxnLst/>
              <a:rect l="l" t="t" r="r" b="b"/>
              <a:pathLst>
                <a:path w="1561" h="1562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3239000" y="425557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8"/>
                  </a:lnTo>
                  <a:lnTo>
                    <a:pt x="1164" y="781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3287400" y="43039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1" y="383"/>
                  </a:lnTo>
                  <a:lnTo>
                    <a:pt x="397" y="781"/>
                  </a:lnTo>
                  <a:lnTo>
                    <a:pt x="1" y="1178"/>
                  </a:lnTo>
                  <a:lnTo>
                    <a:pt x="383" y="1561"/>
                  </a:lnTo>
                  <a:lnTo>
                    <a:pt x="780" y="1164"/>
                  </a:lnTo>
                  <a:lnTo>
                    <a:pt x="1177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3335800" y="435235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3" y="0"/>
                  </a:moveTo>
                  <a:lnTo>
                    <a:pt x="0" y="383"/>
                  </a:lnTo>
                  <a:lnTo>
                    <a:pt x="396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6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6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3384150" y="4400750"/>
              <a:ext cx="39050" cy="39000"/>
            </a:xfrm>
            <a:custGeom>
              <a:avLst/>
              <a:gdLst/>
              <a:ahLst/>
              <a:cxnLst/>
              <a:rect l="l" t="t" r="r" b="b"/>
              <a:pathLst>
                <a:path w="1562" h="1560" extrusionOk="0">
                  <a:moveTo>
                    <a:pt x="384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6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8" y="1560"/>
                  </a:lnTo>
                  <a:lnTo>
                    <a:pt x="1561" y="1176"/>
                  </a:lnTo>
                  <a:lnTo>
                    <a:pt x="1164" y="781"/>
                  </a:lnTo>
                  <a:lnTo>
                    <a:pt x="1562" y="383"/>
                  </a:lnTo>
                  <a:lnTo>
                    <a:pt x="1178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3432550" y="444912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3088025" y="4213025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3136400" y="4261425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79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1"/>
                  </a:lnTo>
                  <a:lnTo>
                    <a:pt x="1561" y="383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3184775" y="430980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1"/>
                  </a:lnTo>
                  <a:lnTo>
                    <a:pt x="781" y="1164"/>
                  </a:lnTo>
                  <a:lnTo>
                    <a:pt x="1178" y="1561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1"/>
            <p:cNvSpPr/>
            <p:nvPr/>
          </p:nvSpPr>
          <p:spPr>
            <a:xfrm>
              <a:off x="3233175" y="4358200"/>
              <a:ext cx="39000" cy="39025"/>
            </a:xfrm>
            <a:custGeom>
              <a:avLst/>
              <a:gdLst/>
              <a:ahLst/>
              <a:cxnLst/>
              <a:rect l="l" t="t" r="r" b="b"/>
              <a:pathLst>
                <a:path w="1560" h="1561" extrusionOk="0">
                  <a:moveTo>
                    <a:pt x="384" y="0"/>
                  </a:moveTo>
                  <a:lnTo>
                    <a:pt x="0" y="383"/>
                  </a:lnTo>
                  <a:lnTo>
                    <a:pt x="397" y="780"/>
                  </a:lnTo>
                  <a:lnTo>
                    <a:pt x="0" y="1177"/>
                  </a:lnTo>
                  <a:lnTo>
                    <a:pt x="384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7"/>
                  </a:lnTo>
                  <a:lnTo>
                    <a:pt x="1163" y="780"/>
                  </a:lnTo>
                  <a:lnTo>
                    <a:pt x="1560" y="383"/>
                  </a:lnTo>
                  <a:lnTo>
                    <a:pt x="1177" y="0"/>
                  </a:lnTo>
                  <a:lnTo>
                    <a:pt x="781" y="39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3281550" y="44065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4" y="1"/>
                  </a:moveTo>
                  <a:lnTo>
                    <a:pt x="1" y="384"/>
                  </a:lnTo>
                  <a:lnTo>
                    <a:pt x="398" y="781"/>
                  </a:lnTo>
                  <a:lnTo>
                    <a:pt x="1" y="1178"/>
                  </a:lnTo>
                  <a:lnTo>
                    <a:pt x="384" y="1561"/>
                  </a:lnTo>
                  <a:lnTo>
                    <a:pt x="781" y="1165"/>
                  </a:lnTo>
                  <a:lnTo>
                    <a:pt x="1178" y="1561"/>
                  </a:lnTo>
                  <a:lnTo>
                    <a:pt x="1560" y="1178"/>
                  </a:lnTo>
                  <a:lnTo>
                    <a:pt x="1164" y="781"/>
                  </a:lnTo>
                  <a:lnTo>
                    <a:pt x="1560" y="384"/>
                  </a:lnTo>
                  <a:lnTo>
                    <a:pt x="1178" y="1"/>
                  </a:lnTo>
                  <a:lnTo>
                    <a:pt x="781" y="398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3329950" y="4454950"/>
              <a:ext cx="39025" cy="39025"/>
            </a:xfrm>
            <a:custGeom>
              <a:avLst/>
              <a:gdLst/>
              <a:ahLst/>
              <a:cxnLst/>
              <a:rect l="l" t="t" r="r" b="b"/>
              <a:pathLst>
                <a:path w="1561" h="1561" extrusionOk="0">
                  <a:moveTo>
                    <a:pt x="383" y="1"/>
                  </a:moveTo>
                  <a:lnTo>
                    <a:pt x="0" y="384"/>
                  </a:lnTo>
                  <a:lnTo>
                    <a:pt x="397" y="781"/>
                  </a:lnTo>
                  <a:lnTo>
                    <a:pt x="0" y="1178"/>
                  </a:lnTo>
                  <a:lnTo>
                    <a:pt x="383" y="1560"/>
                  </a:lnTo>
                  <a:lnTo>
                    <a:pt x="781" y="1163"/>
                  </a:lnTo>
                  <a:lnTo>
                    <a:pt x="1177" y="1560"/>
                  </a:lnTo>
                  <a:lnTo>
                    <a:pt x="1560" y="1178"/>
                  </a:lnTo>
                  <a:lnTo>
                    <a:pt x="1163" y="781"/>
                  </a:lnTo>
                  <a:lnTo>
                    <a:pt x="1560" y="384"/>
                  </a:lnTo>
                  <a:lnTo>
                    <a:pt x="1177" y="1"/>
                  </a:lnTo>
                  <a:lnTo>
                    <a:pt x="780" y="39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3378325" y="4503350"/>
              <a:ext cx="39025" cy="39000"/>
            </a:xfrm>
            <a:custGeom>
              <a:avLst/>
              <a:gdLst/>
              <a:ahLst/>
              <a:cxnLst/>
              <a:rect l="l" t="t" r="r" b="b"/>
              <a:pathLst>
                <a:path w="1561" h="1560" extrusionOk="0">
                  <a:moveTo>
                    <a:pt x="383" y="0"/>
                  </a:moveTo>
                  <a:lnTo>
                    <a:pt x="1" y="383"/>
                  </a:lnTo>
                  <a:lnTo>
                    <a:pt x="398" y="780"/>
                  </a:lnTo>
                  <a:lnTo>
                    <a:pt x="1" y="1177"/>
                  </a:lnTo>
                  <a:lnTo>
                    <a:pt x="383" y="1560"/>
                  </a:lnTo>
                  <a:lnTo>
                    <a:pt x="780" y="1163"/>
                  </a:lnTo>
                  <a:lnTo>
                    <a:pt x="1177" y="1560"/>
                  </a:lnTo>
                  <a:lnTo>
                    <a:pt x="1561" y="1177"/>
                  </a:lnTo>
                  <a:lnTo>
                    <a:pt x="1164" y="780"/>
                  </a:lnTo>
                  <a:lnTo>
                    <a:pt x="1561" y="384"/>
                  </a:lnTo>
                  <a:lnTo>
                    <a:pt x="1177" y="0"/>
                  </a:lnTo>
                  <a:lnTo>
                    <a:pt x="780" y="39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21"/>
          <p:cNvGrpSpPr/>
          <p:nvPr/>
        </p:nvGrpSpPr>
        <p:grpSpPr>
          <a:xfrm>
            <a:off x="11692834" y="5024033"/>
            <a:ext cx="305433" cy="1418467"/>
            <a:chOff x="6963625" y="2302750"/>
            <a:chExt cx="229075" cy="1063850"/>
          </a:xfrm>
        </p:grpSpPr>
        <p:sp>
          <p:nvSpPr>
            <p:cNvPr id="842" name="Google Shape;842;p21"/>
            <p:cNvSpPr/>
            <p:nvPr/>
          </p:nvSpPr>
          <p:spPr>
            <a:xfrm>
              <a:off x="6963625" y="2302750"/>
              <a:ext cx="229075" cy="137775"/>
            </a:xfrm>
            <a:custGeom>
              <a:avLst/>
              <a:gdLst/>
              <a:ahLst/>
              <a:cxnLst/>
              <a:rect l="l" t="t" r="r" b="b"/>
              <a:pathLst>
                <a:path w="9163" h="5511" extrusionOk="0">
                  <a:moveTo>
                    <a:pt x="4582" y="1"/>
                  </a:moveTo>
                  <a:lnTo>
                    <a:pt x="1" y="4582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1"/>
            <p:cNvSpPr/>
            <p:nvPr/>
          </p:nvSpPr>
          <p:spPr>
            <a:xfrm>
              <a:off x="6963625" y="24056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1"/>
            <p:cNvSpPr/>
            <p:nvPr/>
          </p:nvSpPr>
          <p:spPr>
            <a:xfrm>
              <a:off x="6963625" y="2508550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59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1"/>
            <p:cNvSpPr/>
            <p:nvPr/>
          </p:nvSpPr>
          <p:spPr>
            <a:xfrm>
              <a:off x="6963625" y="2611450"/>
              <a:ext cx="229075" cy="137775"/>
            </a:xfrm>
            <a:custGeom>
              <a:avLst/>
              <a:gdLst/>
              <a:ahLst/>
              <a:cxnLst/>
              <a:rect l="l" t="t" r="r" b="b"/>
              <a:pathLst>
                <a:path w="9163" h="5511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1"/>
            <p:cNvSpPr/>
            <p:nvPr/>
          </p:nvSpPr>
          <p:spPr>
            <a:xfrm>
              <a:off x="6963625" y="27143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1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6963625" y="28172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2"/>
                  </a:lnTo>
                  <a:lnTo>
                    <a:pt x="930" y="5512"/>
                  </a:lnTo>
                  <a:lnTo>
                    <a:pt x="4582" y="1860"/>
                  </a:lnTo>
                  <a:lnTo>
                    <a:pt x="8232" y="5512"/>
                  </a:lnTo>
                  <a:lnTo>
                    <a:pt x="9162" y="4582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6963625" y="2920100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3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3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1"/>
            <p:cNvSpPr/>
            <p:nvPr/>
          </p:nvSpPr>
          <p:spPr>
            <a:xfrm>
              <a:off x="6963625" y="3023025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1"/>
                  </a:lnTo>
                  <a:lnTo>
                    <a:pt x="4582" y="1860"/>
                  </a:lnTo>
                  <a:lnTo>
                    <a:pt x="8232" y="5511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6963625" y="3125925"/>
              <a:ext cx="229075" cy="137775"/>
            </a:xfrm>
            <a:custGeom>
              <a:avLst/>
              <a:gdLst/>
              <a:ahLst/>
              <a:cxnLst/>
              <a:rect l="l" t="t" r="r" b="b"/>
              <a:pathLst>
                <a:path w="9163" h="5511" extrusionOk="0">
                  <a:moveTo>
                    <a:pt x="4582" y="0"/>
                  </a:moveTo>
                  <a:lnTo>
                    <a:pt x="1" y="4581"/>
                  </a:lnTo>
                  <a:lnTo>
                    <a:pt x="930" y="5510"/>
                  </a:lnTo>
                  <a:lnTo>
                    <a:pt x="4582" y="1860"/>
                  </a:lnTo>
                  <a:lnTo>
                    <a:pt x="8232" y="5510"/>
                  </a:lnTo>
                  <a:lnTo>
                    <a:pt x="9162" y="4581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6963625" y="3228800"/>
              <a:ext cx="229075" cy="137800"/>
            </a:xfrm>
            <a:custGeom>
              <a:avLst/>
              <a:gdLst/>
              <a:ahLst/>
              <a:cxnLst/>
              <a:rect l="l" t="t" r="r" b="b"/>
              <a:pathLst>
                <a:path w="9163" h="5512" extrusionOk="0">
                  <a:moveTo>
                    <a:pt x="4582" y="1"/>
                  </a:moveTo>
                  <a:lnTo>
                    <a:pt x="1" y="4581"/>
                  </a:lnTo>
                  <a:lnTo>
                    <a:pt x="930" y="5512"/>
                  </a:lnTo>
                  <a:lnTo>
                    <a:pt x="4582" y="1861"/>
                  </a:lnTo>
                  <a:lnTo>
                    <a:pt x="8232" y="5512"/>
                  </a:lnTo>
                  <a:lnTo>
                    <a:pt x="9162" y="4581"/>
                  </a:lnTo>
                  <a:lnTo>
                    <a:pt x="458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2" name="Google Shape;852;p21"/>
          <p:cNvSpPr/>
          <p:nvPr/>
        </p:nvSpPr>
        <p:spPr>
          <a:xfrm>
            <a:off x="1" y="1"/>
            <a:ext cx="1378748" cy="1378748"/>
          </a:xfrm>
          <a:custGeom>
            <a:avLst/>
            <a:gdLst/>
            <a:ahLst/>
            <a:cxnLst/>
            <a:rect l="l" t="t" r="r" b="b"/>
            <a:pathLst>
              <a:path w="19840" h="19840" extrusionOk="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FE524D">
              <a:alpha val="455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1"/>
          <p:cNvSpPr/>
          <p:nvPr/>
        </p:nvSpPr>
        <p:spPr>
          <a:xfrm>
            <a:off x="254734" y="308234"/>
            <a:ext cx="1378748" cy="1378748"/>
          </a:xfrm>
          <a:custGeom>
            <a:avLst/>
            <a:gdLst/>
            <a:ahLst/>
            <a:cxnLst/>
            <a:rect l="l" t="t" r="r" b="b"/>
            <a:pathLst>
              <a:path w="19840" h="19840" extrusionOk="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99D7EF">
              <a:alpha val="56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661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uerpo 1">
  <p:cSld name="Título y cuerpo 1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2"/>
          <p:cNvSpPr/>
          <p:nvPr/>
        </p:nvSpPr>
        <p:spPr>
          <a:xfrm>
            <a:off x="600" y="-56067"/>
            <a:ext cx="7813600" cy="6914000"/>
          </a:xfrm>
          <a:prstGeom prst="rtTriangle">
            <a:avLst/>
          </a:prstGeom>
          <a:solidFill>
            <a:srgbClr val="99D7EF">
              <a:alpha val="56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2"/>
          <p:cNvSpPr/>
          <p:nvPr/>
        </p:nvSpPr>
        <p:spPr>
          <a:xfrm>
            <a:off x="-1379133" y="4893067"/>
            <a:ext cx="2513500" cy="2513500"/>
          </a:xfrm>
          <a:custGeom>
            <a:avLst/>
            <a:gdLst/>
            <a:ahLst/>
            <a:cxnLst/>
            <a:rect l="l" t="t" r="r" b="b"/>
            <a:pathLst>
              <a:path w="75405" h="75405" extrusionOk="0">
                <a:moveTo>
                  <a:pt x="37634" y="0"/>
                </a:moveTo>
                <a:cubicBezTo>
                  <a:pt x="37270" y="0"/>
                  <a:pt x="36976" y="295"/>
                  <a:pt x="36976" y="657"/>
                </a:cubicBezTo>
                <a:cubicBezTo>
                  <a:pt x="36976" y="1021"/>
                  <a:pt x="37270" y="1315"/>
                  <a:pt x="37634" y="1315"/>
                </a:cubicBezTo>
                <a:lnTo>
                  <a:pt x="37702" y="1315"/>
                </a:lnTo>
                <a:cubicBezTo>
                  <a:pt x="38544" y="1315"/>
                  <a:pt x="39394" y="1345"/>
                  <a:pt x="40230" y="1401"/>
                </a:cubicBezTo>
                <a:cubicBezTo>
                  <a:pt x="40245" y="1403"/>
                  <a:pt x="40260" y="1403"/>
                  <a:pt x="40276" y="1403"/>
                </a:cubicBezTo>
                <a:cubicBezTo>
                  <a:pt x="40629" y="1401"/>
                  <a:pt x="40919" y="1121"/>
                  <a:pt x="40931" y="767"/>
                </a:cubicBezTo>
                <a:cubicBezTo>
                  <a:pt x="40942" y="415"/>
                  <a:pt x="40672" y="114"/>
                  <a:pt x="40320" y="90"/>
                </a:cubicBezTo>
                <a:cubicBezTo>
                  <a:pt x="39454" y="30"/>
                  <a:pt x="38574" y="0"/>
                  <a:pt x="37702" y="0"/>
                </a:cubicBezTo>
                <a:close/>
                <a:moveTo>
                  <a:pt x="34992" y="98"/>
                </a:moveTo>
                <a:cubicBezTo>
                  <a:pt x="34976" y="98"/>
                  <a:pt x="34960" y="99"/>
                  <a:pt x="34943" y="100"/>
                </a:cubicBezTo>
                <a:cubicBezTo>
                  <a:pt x="34052" y="164"/>
                  <a:pt x="33152" y="262"/>
                  <a:pt x="32269" y="389"/>
                </a:cubicBezTo>
                <a:cubicBezTo>
                  <a:pt x="31928" y="438"/>
                  <a:pt x="31682" y="742"/>
                  <a:pt x="31706" y="1086"/>
                </a:cubicBezTo>
                <a:cubicBezTo>
                  <a:pt x="31730" y="1430"/>
                  <a:pt x="32018" y="1697"/>
                  <a:pt x="32362" y="1697"/>
                </a:cubicBezTo>
                <a:cubicBezTo>
                  <a:pt x="32393" y="1697"/>
                  <a:pt x="32426" y="1695"/>
                  <a:pt x="32457" y="1691"/>
                </a:cubicBezTo>
                <a:cubicBezTo>
                  <a:pt x="33309" y="1568"/>
                  <a:pt x="34177" y="1473"/>
                  <a:pt x="35039" y="1411"/>
                </a:cubicBezTo>
                <a:cubicBezTo>
                  <a:pt x="35401" y="1385"/>
                  <a:pt x="35673" y="1070"/>
                  <a:pt x="35647" y="707"/>
                </a:cubicBezTo>
                <a:cubicBezTo>
                  <a:pt x="35622" y="362"/>
                  <a:pt x="35334" y="98"/>
                  <a:pt x="34992" y="98"/>
                </a:cubicBezTo>
                <a:close/>
                <a:moveTo>
                  <a:pt x="42905" y="362"/>
                </a:moveTo>
                <a:cubicBezTo>
                  <a:pt x="42581" y="362"/>
                  <a:pt x="42299" y="599"/>
                  <a:pt x="42253" y="928"/>
                </a:cubicBezTo>
                <a:cubicBezTo>
                  <a:pt x="42202" y="1288"/>
                  <a:pt x="42453" y="1621"/>
                  <a:pt x="42813" y="1671"/>
                </a:cubicBezTo>
                <a:cubicBezTo>
                  <a:pt x="43667" y="1792"/>
                  <a:pt x="44528" y="1943"/>
                  <a:pt x="45370" y="2124"/>
                </a:cubicBezTo>
                <a:cubicBezTo>
                  <a:pt x="45415" y="2134"/>
                  <a:pt x="45462" y="2139"/>
                  <a:pt x="45508" y="2139"/>
                </a:cubicBezTo>
                <a:cubicBezTo>
                  <a:pt x="45844" y="2137"/>
                  <a:pt x="46126" y="1884"/>
                  <a:pt x="46161" y="1550"/>
                </a:cubicBezTo>
                <a:cubicBezTo>
                  <a:pt x="46195" y="1215"/>
                  <a:pt x="45974" y="908"/>
                  <a:pt x="45646" y="838"/>
                </a:cubicBezTo>
                <a:cubicBezTo>
                  <a:pt x="44773" y="651"/>
                  <a:pt x="43882" y="493"/>
                  <a:pt x="42996" y="368"/>
                </a:cubicBezTo>
                <a:cubicBezTo>
                  <a:pt x="42965" y="364"/>
                  <a:pt x="42935" y="362"/>
                  <a:pt x="42905" y="362"/>
                </a:cubicBezTo>
                <a:close/>
                <a:moveTo>
                  <a:pt x="29768" y="852"/>
                </a:moveTo>
                <a:cubicBezTo>
                  <a:pt x="29720" y="852"/>
                  <a:pt x="29671" y="857"/>
                  <a:pt x="29622" y="868"/>
                </a:cubicBezTo>
                <a:cubicBezTo>
                  <a:pt x="28747" y="1059"/>
                  <a:pt x="27870" y="1284"/>
                  <a:pt x="27016" y="1537"/>
                </a:cubicBezTo>
                <a:cubicBezTo>
                  <a:pt x="26701" y="1629"/>
                  <a:pt x="26502" y="1937"/>
                  <a:pt x="26549" y="2262"/>
                </a:cubicBezTo>
                <a:cubicBezTo>
                  <a:pt x="26595" y="2585"/>
                  <a:pt x="26874" y="2825"/>
                  <a:pt x="27201" y="2825"/>
                </a:cubicBezTo>
                <a:cubicBezTo>
                  <a:pt x="27264" y="2825"/>
                  <a:pt x="27327" y="2816"/>
                  <a:pt x="27387" y="2797"/>
                </a:cubicBezTo>
                <a:cubicBezTo>
                  <a:pt x="28213" y="2554"/>
                  <a:pt x="29059" y="2337"/>
                  <a:pt x="29902" y="2153"/>
                </a:cubicBezTo>
                <a:cubicBezTo>
                  <a:pt x="30259" y="2078"/>
                  <a:pt x="30487" y="1725"/>
                  <a:pt x="30408" y="1369"/>
                </a:cubicBezTo>
                <a:cubicBezTo>
                  <a:pt x="30341" y="1061"/>
                  <a:pt x="30070" y="852"/>
                  <a:pt x="29768" y="852"/>
                </a:cubicBezTo>
                <a:close/>
                <a:moveTo>
                  <a:pt x="48088" y="1475"/>
                </a:moveTo>
                <a:cubicBezTo>
                  <a:pt x="47802" y="1475"/>
                  <a:pt x="47541" y="1663"/>
                  <a:pt x="47457" y="1949"/>
                </a:cubicBezTo>
                <a:cubicBezTo>
                  <a:pt x="47357" y="2290"/>
                  <a:pt x="47548" y="2650"/>
                  <a:pt x="47886" y="2758"/>
                </a:cubicBezTo>
                <a:cubicBezTo>
                  <a:pt x="48713" y="2999"/>
                  <a:pt x="49542" y="3274"/>
                  <a:pt x="50352" y="3573"/>
                </a:cubicBezTo>
                <a:cubicBezTo>
                  <a:pt x="50425" y="3601"/>
                  <a:pt x="50502" y="3614"/>
                  <a:pt x="50581" y="3615"/>
                </a:cubicBezTo>
                <a:cubicBezTo>
                  <a:pt x="50582" y="3615"/>
                  <a:pt x="50583" y="3615"/>
                  <a:pt x="50583" y="3615"/>
                </a:cubicBezTo>
                <a:cubicBezTo>
                  <a:pt x="50901" y="3615"/>
                  <a:pt x="51173" y="3387"/>
                  <a:pt x="51230" y="3074"/>
                </a:cubicBezTo>
                <a:cubicBezTo>
                  <a:pt x="51285" y="2760"/>
                  <a:pt x="51109" y="2451"/>
                  <a:pt x="50809" y="2340"/>
                </a:cubicBezTo>
                <a:cubicBezTo>
                  <a:pt x="49970" y="2030"/>
                  <a:pt x="49111" y="1746"/>
                  <a:pt x="48254" y="1497"/>
                </a:cubicBezTo>
                <a:cubicBezTo>
                  <a:pt x="48199" y="1482"/>
                  <a:pt x="48143" y="1475"/>
                  <a:pt x="48088" y="1475"/>
                </a:cubicBezTo>
                <a:close/>
                <a:moveTo>
                  <a:pt x="24687" y="2351"/>
                </a:moveTo>
                <a:cubicBezTo>
                  <a:pt x="24612" y="2351"/>
                  <a:pt x="24537" y="2363"/>
                  <a:pt x="24462" y="2390"/>
                </a:cubicBezTo>
                <a:cubicBezTo>
                  <a:pt x="23628" y="2704"/>
                  <a:pt x="22793" y="3052"/>
                  <a:pt x="21983" y="3424"/>
                </a:cubicBezTo>
                <a:cubicBezTo>
                  <a:pt x="21701" y="3553"/>
                  <a:pt x="21548" y="3860"/>
                  <a:pt x="21614" y="4162"/>
                </a:cubicBezTo>
                <a:cubicBezTo>
                  <a:pt x="21681" y="4464"/>
                  <a:pt x="21948" y="4679"/>
                  <a:pt x="22257" y="4679"/>
                </a:cubicBezTo>
                <a:cubicBezTo>
                  <a:pt x="22352" y="4679"/>
                  <a:pt x="22445" y="4658"/>
                  <a:pt x="22530" y="4620"/>
                </a:cubicBezTo>
                <a:cubicBezTo>
                  <a:pt x="23313" y="4259"/>
                  <a:pt x="24119" y="3924"/>
                  <a:pt x="24925" y="3622"/>
                </a:cubicBezTo>
                <a:cubicBezTo>
                  <a:pt x="25261" y="3492"/>
                  <a:pt x="25430" y="3115"/>
                  <a:pt x="25304" y="2777"/>
                </a:cubicBezTo>
                <a:cubicBezTo>
                  <a:pt x="25204" y="2514"/>
                  <a:pt x="24954" y="2351"/>
                  <a:pt x="24687" y="2351"/>
                </a:cubicBezTo>
                <a:close/>
                <a:moveTo>
                  <a:pt x="53027" y="3309"/>
                </a:moveTo>
                <a:cubicBezTo>
                  <a:pt x="52778" y="3309"/>
                  <a:pt x="52538" y="3452"/>
                  <a:pt x="52428" y="3694"/>
                </a:cubicBezTo>
                <a:cubicBezTo>
                  <a:pt x="52278" y="4024"/>
                  <a:pt x="52425" y="4414"/>
                  <a:pt x="52755" y="4564"/>
                </a:cubicBezTo>
                <a:cubicBezTo>
                  <a:pt x="53539" y="4921"/>
                  <a:pt x="54322" y="5311"/>
                  <a:pt x="55080" y="5725"/>
                </a:cubicBezTo>
                <a:cubicBezTo>
                  <a:pt x="55176" y="5778"/>
                  <a:pt x="55285" y="5805"/>
                  <a:pt x="55395" y="5805"/>
                </a:cubicBezTo>
                <a:cubicBezTo>
                  <a:pt x="55695" y="5805"/>
                  <a:pt x="55958" y="5601"/>
                  <a:pt x="56032" y="5310"/>
                </a:cubicBezTo>
                <a:cubicBezTo>
                  <a:pt x="56106" y="5019"/>
                  <a:pt x="55973" y="4714"/>
                  <a:pt x="55708" y="4570"/>
                </a:cubicBezTo>
                <a:cubicBezTo>
                  <a:pt x="54922" y="4142"/>
                  <a:pt x="54112" y="3737"/>
                  <a:pt x="53299" y="3368"/>
                </a:cubicBezTo>
                <a:cubicBezTo>
                  <a:pt x="53211" y="3328"/>
                  <a:pt x="53118" y="3309"/>
                  <a:pt x="53027" y="3309"/>
                </a:cubicBezTo>
                <a:close/>
                <a:moveTo>
                  <a:pt x="19896" y="4552"/>
                </a:moveTo>
                <a:cubicBezTo>
                  <a:pt x="19790" y="4552"/>
                  <a:pt x="19681" y="4578"/>
                  <a:pt x="19581" y="4633"/>
                </a:cubicBezTo>
                <a:cubicBezTo>
                  <a:pt x="18800" y="5063"/>
                  <a:pt x="18023" y="5526"/>
                  <a:pt x="17272" y="6011"/>
                </a:cubicBezTo>
                <a:cubicBezTo>
                  <a:pt x="17027" y="6169"/>
                  <a:pt x="16916" y="6470"/>
                  <a:pt x="16998" y="6749"/>
                </a:cubicBezTo>
                <a:cubicBezTo>
                  <a:pt x="17080" y="7029"/>
                  <a:pt x="17337" y="7220"/>
                  <a:pt x="17629" y="7221"/>
                </a:cubicBezTo>
                <a:cubicBezTo>
                  <a:pt x="17755" y="7221"/>
                  <a:pt x="17880" y="7185"/>
                  <a:pt x="17986" y="7116"/>
                </a:cubicBezTo>
                <a:cubicBezTo>
                  <a:pt x="18710" y="6648"/>
                  <a:pt x="19459" y="6200"/>
                  <a:pt x="20214" y="5786"/>
                </a:cubicBezTo>
                <a:cubicBezTo>
                  <a:pt x="20532" y="5612"/>
                  <a:pt x="20649" y="5212"/>
                  <a:pt x="20474" y="4893"/>
                </a:cubicBezTo>
                <a:cubicBezTo>
                  <a:pt x="20354" y="4675"/>
                  <a:pt x="20129" y="4552"/>
                  <a:pt x="19896" y="4552"/>
                </a:cubicBezTo>
                <a:close/>
                <a:moveTo>
                  <a:pt x="57672" y="5837"/>
                </a:moveTo>
                <a:cubicBezTo>
                  <a:pt x="57456" y="5837"/>
                  <a:pt x="57244" y="5944"/>
                  <a:pt x="57119" y="6139"/>
                </a:cubicBezTo>
                <a:cubicBezTo>
                  <a:pt x="56922" y="6445"/>
                  <a:pt x="57011" y="6852"/>
                  <a:pt x="57316" y="7049"/>
                </a:cubicBezTo>
                <a:cubicBezTo>
                  <a:pt x="58043" y="7514"/>
                  <a:pt x="58761" y="8012"/>
                  <a:pt x="59452" y="8529"/>
                </a:cubicBezTo>
                <a:cubicBezTo>
                  <a:pt x="59564" y="8612"/>
                  <a:pt x="59701" y="8658"/>
                  <a:pt x="59841" y="8658"/>
                </a:cubicBezTo>
                <a:cubicBezTo>
                  <a:pt x="59842" y="8658"/>
                  <a:pt x="59844" y="8658"/>
                  <a:pt x="59846" y="8658"/>
                </a:cubicBezTo>
                <a:lnTo>
                  <a:pt x="59846" y="8659"/>
                </a:lnTo>
                <a:cubicBezTo>
                  <a:pt x="60129" y="8659"/>
                  <a:pt x="60381" y="8478"/>
                  <a:pt x="60470" y="8209"/>
                </a:cubicBezTo>
                <a:cubicBezTo>
                  <a:pt x="60560" y="7940"/>
                  <a:pt x="60466" y="7644"/>
                  <a:pt x="60240" y="7474"/>
                </a:cubicBezTo>
                <a:cubicBezTo>
                  <a:pt x="59524" y="6940"/>
                  <a:pt x="58779" y="6424"/>
                  <a:pt x="58028" y="5942"/>
                </a:cubicBezTo>
                <a:cubicBezTo>
                  <a:pt x="57917" y="5871"/>
                  <a:pt x="57794" y="5837"/>
                  <a:pt x="57672" y="5837"/>
                </a:cubicBezTo>
                <a:close/>
                <a:moveTo>
                  <a:pt x="15473" y="7408"/>
                </a:moveTo>
                <a:cubicBezTo>
                  <a:pt x="15330" y="7408"/>
                  <a:pt x="15187" y="7454"/>
                  <a:pt x="15066" y="7550"/>
                </a:cubicBezTo>
                <a:cubicBezTo>
                  <a:pt x="14352" y="8086"/>
                  <a:pt x="13648" y="8655"/>
                  <a:pt x="12974" y="9242"/>
                </a:cubicBezTo>
                <a:cubicBezTo>
                  <a:pt x="12767" y="9422"/>
                  <a:pt x="12694" y="9711"/>
                  <a:pt x="12790" y="9969"/>
                </a:cubicBezTo>
                <a:cubicBezTo>
                  <a:pt x="12886" y="10226"/>
                  <a:pt x="13131" y="10395"/>
                  <a:pt x="13406" y="10395"/>
                </a:cubicBezTo>
                <a:cubicBezTo>
                  <a:pt x="13564" y="10395"/>
                  <a:pt x="13717" y="10339"/>
                  <a:pt x="13837" y="10235"/>
                </a:cubicBezTo>
                <a:cubicBezTo>
                  <a:pt x="14487" y="9668"/>
                  <a:pt x="15167" y="9118"/>
                  <a:pt x="15855" y="8601"/>
                </a:cubicBezTo>
                <a:cubicBezTo>
                  <a:pt x="16156" y="8387"/>
                  <a:pt x="16221" y="7966"/>
                  <a:pt x="15998" y="7670"/>
                </a:cubicBezTo>
                <a:cubicBezTo>
                  <a:pt x="15869" y="7498"/>
                  <a:pt x="15672" y="7408"/>
                  <a:pt x="15473" y="7408"/>
                </a:cubicBezTo>
                <a:close/>
                <a:moveTo>
                  <a:pt x="61907" y="9000"/>
                </a:moveTo>
                <a:cubicBezTo>
                  <a:pt x="61722" y="9000"/>
                  <a:pt x="61539" y="9077"/>
                  <a:pt x="61409" y="9228"/>
                </a:cubicBezTo>
                <a:cubicBezTo>
                  <a:pt x="61172" y="9503"/>
                  <a:pt x="61203" y="9919"/>
                  <a:pt x="61478" y="10156"/>
                </a:cubicBezTo>
                <a:cubicBezTo>
                  <a:pt x="62129" y="10719"/>
                  <a:pt x="62770" y="11313"/>
                  <a:pt x="63382" y="11923"/>
                </a:cubicBezTo>
                <a:cubicBezTo>
                  <a:pt x="63505" y="12045"/>
                  <a:pt x="63671" y="12115"/>
                  <a:pt x="63846" y="12115"/>
                </a:cubicBezTo>
                <a:lnTo>
                  <a:pt x="63846" y="12114"/>
                </a:lnTo>
                <a:cubicBezTo>
                  <a:pt x="64112" y="12114"/>
                  <a:pt x="64351" y="11953"/>
                  <a:pt x="64453" y="11707"/>
                </a:cubicBezTo>
                <a:cubicBezTo>
                  <a:pt x="64554" y="11461"/>
                  <a:pt x="64497" y="11178"/>
                  <a:pt x="64309" y="10990"/>
                </a:cubicBezTo>
                <a:cubicBezTo>
                  <a:pt x="63675" y="10359"/>
                  <a:pt x="63012" y="9742"/>
                  <a:pt x="62337" y="9160"/>
                </a:cubicBezTo>
                <a:cubicBezTo>
                  <a:pt x="62212" y="9053"/>
                  <a:pt x="62059" y="9000"/>
                  <a:pt x="61907" y="9000"/>
                </a:cubicBezTo>
                <a:close/>
                <a:moveTo>
                  <a:pt x="11466" y="10893"/>
                </a:moveTo>
                <a:cubicBezTo>
                  <a:pt x="11301" y="10893"/>
                  <a:pt x="11136" y="10955"/>
                  <a:pt x="11008" y="11078"/>
                </a:cubicBezTo>
                <a:cubicBezTo>
                  <a:pt x="10377" y="11711"/>
                  <a:pt x="9760" y="12374"/>
                  <a:pt x="9176" y="13049"/>
                </a:cubicBezTo>
                <a:cubicBezTo>
                  <a:pt x="9009" y="13245"/>
                  <a:pt x="8969" y="13519"/>
                  <a:pt x="9076" y="13753"/>
                </a:cubicBezTo>
                <a:cubicBezTo>
                  <a:pt x="9183" y="13987"/>
                  <a:pt x="9417" y="14137"/>
                  <a:pt x="9674" y="14138"/>
                </a:cubicBezTo>
                <a:cubicBezTo>
                  <a:pt x="9864" y="14138"/>
                  <a:pt x="10046" y="14055"/>
                  <a:pt x="10171" y="13910"/>
                </a:cubicBezTo>
                <a:cubicBezTo>
                  <a:pt x="10735" y="13258"/>
                  <a:pt x="11329" y="12618"/>
                  <a:pt x="11939" y="12007"/>
                </a:cubicBezTo>
                <a:cubicBezTo>
                  <a:pt x="12188" y="11748"/>
                  <a:pt x="12184" y="11338"/>
                  <a:pt x="11930" y="11085"/>
                </a:cubicBezTo>
                <a:cubicBezTo>
                  <a:pt x="11802" y="10957"/>
                  <a:pt x="11634" y="10893"/>
                  <a:pt x="11466" y="10893"/>
                </a:cubicBezTo>
                <a:close/>
                <a:moveTo>
                  <a:pt x="65651" y="12730"/>
                </a:moveTo>
                <a:cubicBezTo>
                  <a:pt x="65498" y="12730"/>
                  <a:pt x="65344" y="12783"/>
                  <a:pt x="65219" y="12892"/>
                </a:cubicBezTo>
                <a:cubicBezTo>
                  <a:pt x="64945" y="13130"/>
                  <a:pt x="64916" y="13545"/>
                  <a:pt x="65155" y="13820"/>
                </a:cubicBezTo>
                <a:cubicBezTo>
                  <a:pt x="65721" y="14470"/>
                  <a:pt x="66271" y="15148"/>
                  <a:pt x="66790" y="15838"/>
                </a:cubicBezTo>
                <a:cubicBezTo>
                  <a:pt x="66914" y="16003"/>
                  <a:pt x="67109" y="16099"/>
                  <a:pt x="67315" y="16099"/>
                </a:cubicBezTo>
                <a:lnTo>
                  <a:pt x="67317" y="16099"/>
                </a:lnTo>
                <a:cubicBezTo>
                  <a:pt x="67565" y="16099"/>
                  <a:pt x="67793" y="15958"/>
                  <a:pt x="67904" y="15734"/>
                </a:cubicBezTo>
                <a:cubicBezTo>
                  <a:pt x="68016" y="15512"/>
                  <a:pt x="67991" y="15246"/>
                  <a:pt x="67841" y="15046"/>
                </a:cubicBezTo>
                <a:cubicBezTo>
                  <a:pt x="67303" y="14332"/>
                  <a:pt x="66733" y="13628"/>
                  <a:pt x="66148" y="12956"/>
                </a:cubicBezTo>
                <a:cubicBezTo>
                  <a:pt x="66018" y="12806"/>
                  <a:pt x="65835" y="12730"/>
                  <a:pt x="65651" y="12730"/>
                </a:cubicBezTo>
                <a:close/>
                <a:moveTo>
                  <a:pt x="8017" y="14883"/>
                </a:moveTo>
                <a:cubicBezTo>
                  <a:pt x="7816" y="14883"/>
                  <a:pt x="7619" y="14974"/>
                  <a:pt x="7490" y="15147"/>
                </a:cubicBezTo>
                <a:cubicBezTo>
                  <a:pt x="6954" y="15863"/>
                  <a:pt x="6438" y="16607"/>
                  <a:pt x="5955" y="17360"/>
                </a:cubicBezTo>
                <a:cubicBezTo>
                  <a:pt x="5675" y="17796"/>
                  <a:pt x="5988" y="18371"/>
                  <a:pt x="6508" y="18372"/>
                </a:cubicBezTo>
                <a:cubicBezTo>
                  <a:pt x="6731" y="18372"/>
                  <a:pt x="6941" y="18258"/>
                  <a:pt x="7062" y="18069"/>
                </a:cubicBezTo>
                <a:cubicBezTo>
                  <a:pt x="7527" y="17343"/>
                  <a:pt x="8026" y="16625"/>
                  <a:pt x="8543" y="15935"/>
                </a:cubicBezTo>
                <a:cubicBezTo>
                  <a:pt x="8760" y="15644"/>
                  <a:pt x="8700" y="15232"/>
                  <a:pt x="8410" y="15014"/>
                </a:cubicBezTo>
                <a:cubicBezTo>
                  <a:pt x="8292" y="14926"/>
                  <a:pt x="8154" y="14883"/>
                  <a:pt x="8017" y="14883"/>
                </a:cubicBezTo>
                <a:close/>
                <a:moveTo>
                  <a:pt x="68828" y="16948"/>
                </a:moveTo>
                <a:cubicBezTo>
                  <a:pt x="68705" y="16948"/>
                  <a:pt x="68582" y="16982"/>
                  <a:pt x="68472" y="17054"/>
                </a:cubicBezTo>
                <a:cubicBezTo>
                  <a:pt x="68166" y="17252"/>
                  <a:pt x="68079" y="17660"/>
                  <a:pt x="68278" y="17965"/>
                </a:cubicBezTo>
                <a:cubicBezTo>
                  <a:pt x="68744" y="18688"/>
                  <a:pt x="69192" y="19437"/>
                  <a:pt x="69608" y="20193"/>
                </a:cubicBezTo>
                <a:cubicBezTo>
                  <a:pt x="69723" y="20403"/>
                  <a:pt x="69945" y="20534"/>
                  <a:pt x="70184" y="20534"/>
                </a:cubicBezTo>
                <a:lnTo>
                  <a:pt x="70186" y="20534"/>
                </a:lnTo>
                <a:cubicBezTo>
                  <a:pt x="70686" y="20534"/>
                  <a:pt x="71002" y="19997"/>
                  <a:pt x="70761" y="19559"/>
                </a:cubicBezTo>
                <a:cubicBezTo>
                  <a:pt x="70330" y="18776"/>
                  <a:pt x="69866" y="17999"/>
                  <a:pt x="69382" y="17251"/>
                </a:cubicBezTo>
                <a:cubicBezTo>
                  <a:pt x="69256" y="17055"/>
                  <a:pt x="69044" y="16948"/>
                  <a:pt x="68828" y="16948"/>
                </a:cubicBezTo>
                <a:close/>
                <a:moveTo>
                  <a:pt x="5160" y="19332"/>
                </a:moveTo>
                <a:cubicBezTo>
                  <a:pt x="4927" y="19332"/>
                  <a:pt x="4701" y="19456"/>
                  <a:pt x="4582" y="19674"/>
                </a:cubicBezTo>
                <a:cubicBezTo>
                  <a:pt x="4154" y="20460"/>
                  <a:pt x="3748" y="21271"/>
                  <a:pt x="3378" y="22083"/>
                </a:cubicBezTo>
                <a:cubicBezTo>
                  <a:pt x="3180" y="22519"/>
                  <a:pt x="3498" y="23014"/>
                  <a:pt x="3976" y="23015"/>
                </a:cubicBezTo>
                <a:cubicBezTo>
                  <a:pt x="4234" y="23015"/>
                  <a:pt x="4468" y="22864"/>
                  <a:pt x="4574" y="22629"/>
                </a:cubicBezTo>
                <a:cubicBezTo>
                  <a:pt x="4932" y="21844"/>
                  <a:pt x="5324" y="21062"/>
                  <a:pt x="5737" y="20304"/>
                </a:cubicBezTo>
                <a:cubicBezTo>
                  <a:pt x="5910" y="19986"/>
                  <a:pt x="5793" y="19586"/>
                  <a:pt x="5474" y="19413"/>
                </a:cubicBezTo>
                <a:cubicBezTo>
                  <a:pt x="5374" y="19358"/>
                  <a:pt x="5266" y="19332"/>
                  <a:pt x="5160" y="19332"/>
                </a:cubicBezTo>
                <a:close/>
                <a:moveTo>
                  <a:pt x="71375" y="21582"/>
                </a:moveTo>
                <a:cubicBezTo>
                  <a:pt x="71283" y="21582"/>
                  <a:pt x="71189" y="21601"/>
                  <a:pt x="71100" y="21642"/>
                </a:cubicBezTo>
                <a:cubicBezTo>
                  <a:pt x="70772" y="21793"/>
                  <a:pt x="70628" y="22181"/>
                  <a:pt x="70775" y="22510"/>
                </a:cubicBezTo>
                <a:cubicBezTo>
                  <a:pt x="71137" y="23294"/>
                  <a:pt x="71473" y="24100"/>
                  <a:pt x="71774" y="24904"/>
                </a:cubicBezTo>
                <a:cubicBezTo>
                  <a:pt x="71872" y="25160"/>
                  <a:pt x="72117" y="25329"/>
                  <a:pt x="72391" y="25329"/>
                </a:cubicBezTo>
                <a:cubicBezTo>
                  <a:pt x="72850" y="25328"/>
                  <a:pt x="73167" y="24870"/>
                  <a:pt x="73006" y="24440"/>
                </a:cubicBezTo>
                <a:cubicBezTo>
                  <a:pt x="72692" y="23607"/>
                  <a:pt x="72345" y="22772"/>
                  <a:pt x="71970" y="21960"/>
                </a:cubicBezTo>
                <a:cubicBezTo>
                  <a:pt x="71859" y="21722"/>
                  <a:pt x="71622" y="21582"/>
                  <a:pt x="71375" y="21582"/>
                </a:cubicBezTo>
                <a:close/>
                <a:moveTo>
                  <a:pt x="2971" y="24130"/>
                </a:moveTo>
                <a:cubicBezTo>
                  <a:pt x="2699" y="24130"/>
                  <a:pt x="2444" y="24300"/>
                  <a:pt x="2349" y="24573"/>
                </a:cubicBezTo>
                <a:cubicBezTo>
                  <a:pt x="2039" y="25411"/>
                  <a:pt x="1754" y="26271"/>
                  <a:pt x="1504" y="27129"/>
                </a:cubicBezTo>
                <a:cubicBezTo>
                  <a:pt x="1381" y="27549"/>
                  <a:pt x="1697" y="27969"/>
                  <a:pt x="2135" y="27970"/>
                </a:cubicBezTo>
                <a:cubicBezTo>
                  <a:pt x="2428" y="27969"/>
                  <a:pt x="2684" y="27776"/>
                  <a:pt x="2766" y="27496"/>
                </a:cubicBezTo>
                <a:cubicBezTo>
                  <a:pt x="3007" y="26669"/>
                  <a:pt x="3282" y="25839"/>
                  <a:pt x="3582" y="25031"/>
                </a:cubicBezTo>
                <a:cubicBezTo>
                  <a:pt x="3718" y="24688"/>
                  <a:pt x="3545" y="24300"/>
                  <a:pt x="3199" y="24171"/>
                </a:cubicBezTo>
                <a:cubicBezTo>
                  <a:pt x="3124" y="24143"/>
                  <a:pt x="3047" y="24130"/>
                  <a:pt x="2971" y="24130"/>
                </a:cubicBezTo>
                <a:close/>
                <a:moveTo>
                  <a:pt x="73229" y="26514"/>
                </a:moveTo>
                <a:cubicBezTo>
                  <a:pt x="73167" y="26514"/>
                  <a:pt x="73104" y="26523"/>
                  <a:pt x="73042" y="26541"/>
                </a:cubicBezTo>
                <a:cubicBezTo>
                  <a:pt x="72691" y="26645"/>
                  <a:pt x="72493" y="27016"/>
                  <a:pt x="72600" y="27365"/>
                </a:cubicBezTo>
                <a:cubicBezTo>
                  <a:pt x="72845" y="28194"/>
                  <a:pt x="73062" y="29040"/>
                  <a:pt x="73245" y="29879"/>
                </a:cubicBezTo>
                <a:cubicBezTo>
                  <a:pt x="73312" y="30181"/>
                  <a:pt x="73579" y="30396"/>
                  <a:pt x="73887" y="30397"/>
                </a:cubicBezTo>
                <a:cubicBezTo>
                  <a:pt x="74307" y="30396"/>
                  <a:pt x="74619" y="30009"/>
                  <a:pt x="74530" y="29599"/>
                </a:cubicBezTo>
                <a:cubicBezTo>
                  <a:pt x="74341" y="28728"/>
                  <a:pt x="74114" y="27852"/>
                  <a:pt x="73861" y="26992"/>
                </a:cubicBezTo>
                <a:cubicBezTo>
                  <a:pt x="73779" y="26702"/>
                  <a:pt x="73515" y="26514"/>
                  <a:pt x="73229" y="26514"/>
                </a:cubicBezTo>
                <a:close/>
                <a:moveTo>
                  <a:pt x="1486" y="29218"/>
                </a:moveTo>
                <a:cubicBezTo>
                  <a:pt x="1183" y="29218"/>
                  <a:pt x="910" y="29428"/>
                  <a:pt x="844" y="29737"/>
                </a:cubicBezTo>
                <a:cubicBezTo>
                  <a:pt x="656" y="30609"/>
                  <a:pt x="498" y="31500"/>
                  <a:pt x="373" y="32386"/>
                </a:cubicBezTo>
                <a:cubicBezTo>
                  <a:pt x="317" y="32782"/>
                  <a:pt x="625" y="33135"/>
                  <a:pt x="1024" y="33135"/>
                </a:cubicBezTo>
                <a:cubicBezTo>
                  <a:pt x="1351" y="33135"/>
                  <a:pt x="1629" y="32893"/>
                  <a:pt x="1675" y="32570"/>
                </a:cubicBezTo>
                <a:cubicBezTo>
                  <a:pt x="1796" y="31715"/>
                  <a:pt x="1948" y="30855"/>
                  <a:pt x="2130" y="30014"/>
                </a:cubicBezTo>
                <a:cubicBezTo>
                  <a:pt x="2206" y="29659"/>
                  <a:pt x="1980" y="29309"/>
                  <a:pt x="1625" y="29233"/>
                </a:cubicBezTo>
                <a:cubicBezTo>
                  <a:pt x="1579" y="29223"/>
                  <a:pt x="1532" y="29218"/>
                  <a:pt x="1486" y="29218"/>
                </a:cubicBezTo>
                <a:close/>
                <a:moveTo>
                  <a:pt x="74362" y="31682"/>
                </a:moveTo>
                <a:cubicBezTo>
                  <a:pt x="74331" y="31682"/>
                  <a:pt x="74299" y="31684"/>
                  <a:pt x="74267" y="31688"/>
                </a:cubicBezTo>
                <a:cubicBezTo>
                  <a:pt x="73908" y="31741"/>
                  <a:pt x="73659" y="32074"/>
                  <a:pt x="73711" y="32433"/>
                </a:cubicBezTo>
                <a:cubicBezTo>
                  <a:pt x="73834" y="33283"/>
                  <a:pt x="73928" y="34152"/>
                  <a:pt x="73993" y="35015"/>
                </a:cubicBezTo>
                <a:cubicBezTo>
                  <a:pt x="74017" y="35359"/>
                  <a:pt x="74303" y="35624"/>
                  <a:pt x="74647" y="35625"/>
                </a:cubicBezTo>
                <a:cubicBezTo>
                  <a:pt x="74663" y="35625"/>
                  <a:pt x="74680" y="35624"/>
                  <a:pt x="74695" y="35623"/>
                </a:cubicBezTo>
                <a:cubicBezTo>
                  <a:pt x="75058" y="35597"/>
                  <a:pt x="75331" y="35281"/>
                  <a:pt x="75304" y="34920"/>
                </a:cubicBezTo>
                <a:cubicBezTo>
                  <a:pt x="75237" y="34024"/>
                  <a:pt x="75140" y="33125"/>
                  <a:pt x="75012" y="32245"/>
                </a:cubicBezTo>
                <a:cubicBezTo>
                  <a:pt x="74965" y="31918"/>
                  <a:pt x="74684" y="31682"/>
                  <a:pt x="74362" y="31682"/>
                </a:cubicBezTo>
                <a:close/>
                <a:moveTo>
                  <a:pt x="746" y="34455"/>
                </a:moveTo>
                <a:cubicBezTo>
                  <a:pt x="406" y="34455"/>
                  <a:pt x="119" y="34717"/>
                  <a:pt x="92" y="35062"/>
                </a:cubicBezTo>
                <a:cubicBezTo>
                  <a:pt x="31" y="35934"/>
                  <a:pt x="0" y="36823"/>
                  <a:pt x="0" y="37697"/>
                </a:cubicBezTo>
                <a:lnTo>
                  <a:pt x="0" y="37748"/>
                </a:lnTo>
                <a:cubicBezTo>
                  <a:pt x="0" y="38112"/>
                  <a:pt x="295" y="38405"/>
                  <a:pt x="659" y="38405"/>
                </a:cubicBezTo>
                <a:cubicBezTo>
                  <a:pt x="1021" y="38405"/>
                  <a:pt x="1316" y="38112"/>
                  <a:pt x="1316" y="37748"/>
                </a:cubicBezTo>
                <a:lnTo>
                  <a:pt x="1316" y="37702"/>
                </a:lnTo>
                <a:cubicBezTo>
                  <a:pt x="1316" y="36853"/>
                  <a:pt x="1345" y="35995"/>
                  <a:pt x="1404" y="35152"/>
                </a:cubicBezTo>
                <a:cubicBezTo>
                  <a:pt x="1425" y="34791"/>
                  <a:pt x="1153" y="34481"/>
                  <a:pt x="793" y="34457"/>
                </a:cubicBezTo>
                <a:cubicBezTo>
                  <a:pt x="777" y="34456"/>
                  <a:pt x="761" y="34455"/>
                  <a:pt x="746" y="34455"/>
                </a:cubicBezTo>
                <a:close/>
                <a:moveTo>
                  <a:pt x="74747" y="36952"/>
                </a:moveTo>
                <a:cubicBezTo>
                  <a:pt x="74384" y="36952"/>
                  <a:pt x="74089" y="37246"/>
                  <a:pt x="74089" y="37609"/>
                </a:cubicBezTo>
                <a:lnTo>
                  <a:pt x="74089" y="37703"/>
                </a:lnTo>
                <a:cubicBezTo>
                  <a:pt x="74089" y="38566"/>
                  <a:pt x="74059" y="39439"/>
                  <a:pt x="73998" y="40298"/>
                </a:cubicBezTo>
                <a:cubicBezTo>
                  <a:pt x="73973" y="40660"/>
                  <a:pt x="74245" y="40974"/>
                  <a:pt x="74608" y="41001"/>
                </a:cubicBezTo>
                <a:cubicBezTo>
                  <a:pt x="74624" y="41002"/>
                  <a:pt x="74639" y="41002"/>
                  <a:pt x="74655" y="41002"/>
                </a:cubicBezTo>
                <a:cubicBezTo>
                  <a:pt x="75000" y="41001"/>
                  <a:pt x="75285" y="40735"/>
                  <a:pt x="75311" y="40391"/>
                </a:cubicBezTo>
                <a:cubicBezTo>
                  <a:pt x="75373" y="39501"/>
                  <a:pt x="75405" y="38596"/>
                  <a:pt x="75405" y="37703"/>
                </a:cubicBezTo>
                <a:lnTo>
                  <a:pt x="75405" y="37609"/>
                </a:lnTo>
                <a:cubicBezTo>
                  <a:pt x="75405" y="37246"/>
                  <a:pt x="75110" y="36952"/>
                  <a:pt x="74747" y="36952"/>
                </a:cubicBezTo>
                <a:close/>
                <a:moveTo>
                  <a:pt x="754" y="39733"/>
                </a:moveTo>
                <a:cubicBezTo>
                  <a:pt x="739" y="39733"/>
                  <a:pt x="723" y="39734"/>
                  <a:pt x="707" y="39735"/>
                </a:cubicBezTo>
                <a:cubicBezTo>
                  <a:pt x="345" y="39760"/>
                  <a:pt x="72" y="40075"/>
                  <a:pt x="99" y="40438"/>
                </a:cubicBezTo>
                <a:cubicBezTo>
                  <a:pt x="163" y="41331"/>
                  <a:pt x="259" y="42230"/>
                  <a:pt x="386" y="43113"/>
                </a:cubicBezTo>
                <a:cubicBezTo>
                  <a:pt x="432" y="43435"/>
                  <a:pt x="710" y="43676"/>
                  <a:pt x="1035" y="43677"/>
                </a:cubicBezTo>
                <a:cubicBezTo>
                  <a:pt x="1068" y="43676"/>
                  <a:pt x="1099" y="43674"/>
                  <a:pt x="1130" y="43670"/>
                </a:cubicBezTo>
                <a:cubicBezTo>
                  <a:pt x="1489" y="43618"/>
                  <a:pt x="1738" y="43284"/>
                  <a:pt x="1687" y="42925"/>
                </a:cubicBezTo>
                <a:cubicBezTo>
                  <a:pt x="1565" y="42074"/>
                  <a:pt x="1472" y="41206"/>
                  <a:pt x="1410" y="40343"/>
                </a:cubicBezTo>
                <a:cubicBezTo>
                  <a:pt x="1385" y="39997"/>
                  <a:pt x="1096" y="39733"/>
                  <a:pt x="754" y="39733"/>
                </a:cubicBezTo>
                <a:close/>
                <a:moveTo>
                  <a:pt x="74373" y="42311"/>
                </a:moveTo>
                <a:cubicBezTo>
                  <a:pt x="74050" y="42311"/>
                  <a:pt x="73768" y="42550"/>
                  <a:pt x="73723" y="42880"/>
                </a:cubicBezTo>
                <a:cubicBezTo>
                  <a:pt x="73602" y="43736"/>
                  <a:pt x="73448" y="44595"/>
                  <a:pt x="73266" y="45435"/>
                </a:cubicBezTo>
                <a:cubicBezTo>
                  <a:pt x="73178" y="45845"/>
                  <a:pt x="73490" y="46232"/>
                  <a:pt x="73909" y="46232"/>
                </a:cubicBezTo>
                <a:cubicBezTo>
                  <a:pt x="74219" y="46231"/>
                  <a:pt x="74485" y="46015"/>
                  <a:pt x="74550" y="45713"/>
                </a:cubicBezTo>
                <a:cubicBezTo>
                  <a:pt x="74739" y="44843"/>
                  <a:pt x="74898" y="43952"/>
                  <a:pt x="75025" y="43065"/>
                </a:cubicBezTo>
                <a:cubicBezTo>
                  <a:pt x="75079" y="42705"/>
                  <a:pt x="74828" y="42369"/>
                  <a:pt x="74467" y="42318"/>
                </a:cubicBezTo>
                <a:cubicBezTo>
                  <a:pt x="74435" y="42313"/>
                  <a:pt x="74404" y="42311"/>
                  <a:pt x="74373" y="42311"/>
                </a:cubicBezTo>
                <a:close/>
                <a:moveTo>
                  <a:pt x="1505" y="44962"/>
                </a:moveTo>
                <a:cubicBezTo>
                  <a:pt x="1459" y="44962"/>
                  <a:pt x="1413" y="44967"/>
                  <a:pt x="1366" y="44977"/>
                </a:cubicBezTo>
                <a:cubicBezTo>
                  <a:pt x="1011" y="45055"/>
                  <a:pt x="786" y="45405"/>
                  <a:pt x="864" y="45760"/>
                </a:cubicBezTo>
                <a:cubicBezTo>
                  <a:pt x="1054" y="46634"/>
                  <a:pt x="1278" y="47510"/>
                  <a:pt x="1530" y="48367"/>
                </a:cubicBezTo>
                <a:cubicBezTo>
                  <a:pt x="1613" y="48647"/>
                  <a:pt x="1869" y="48839"/>
                  <a:pt x="2161" y="48840"/>
                </a:cubicBezTo>
                <a:cubicBezTo>
                  <a:pt x="2600" y="48839"/>
                  <a:pt x="2916" y="48417"/>
                  <a:pt x="2792" y="47996"/>
                </a:cubicBezTo>
                <a:cubicBezTo>
                  <a:pt x="2549" y="47169"/>
                  <a:pt x="2333" y="46323"/>
                  <a:pt x="2149" y="45481"/>
                </a:cubicBezTo>
                <a:cubicBezTo>
                  <a:pt x="2081" y="45173"/>
                  <a:pt x="1808" y="44962"/>
                  <a:pt x="1505" y="44962"/>
                </a:cubicBezTo>
                <a:close/>
                <a:moveTo>
                  <a:pt x="73256" y="47479"/>
                </a:moveTo>
                <a:cubicBezTo>
                  <a:pt x="72971" y="47479"/>
                  <a:pt x="72710" y="47665"/>
                  <a:pt x="72626" y="47953"/>
                </a:cubicBezTo>
                <a:cubicBezTo>
                  <a:pt x="72383" y="48779"/>
                  <a:pt x="72108" y="49608"/>
                  <a:pt x="71806" y="50416"/>
                </a:cubicBezTo>
                <a:cubicBezTo>
                  <a:pt x="71648" y="50846"/>
                  <a:pt x="71965" y="51302"/>
                  <a:pt x="72423" y="51303"/>
                </a:cubicBezTo>
                <a:cubicBezTo>
                  <a:pt x="72698" y="51303"/>
                  <a:pt x="72944" y="51132"/>
                  <a:pt x="73039" y="50875"/>
                </a:cubicBezTo>
                <a:cubicBezTo>
                  <a:pt x="73352" y="50037"/>
                  <a:pt x="73637" y="49178"/>
                  <a:pt x="73888" y="48322"/>
                </a:cubicBezTo>
                <a:cubicBezTo>
                  <a:pt x="73990" y="47973"/>
                  <a:pt x="73790" y="47607"/>
                  <a:pt x="73442" y="47506"/>
                </a:cubicBezTo>
                <a:cubicBezTo>
                  <a:pt x="73380" y="47488"/>
                  <a:pt x="73317" y="47479"/>
                  <a:pt x="73256" y="47479"/>
                </a:cubicBezTo>
                <a:close/>
                <a:moveTo>
                  <a:pt x="3000" y="50036"/>
                </a:moveTo>
                <a:cubicBezTo>
                  <a:pt x="2923" y="50036"/>
                  <a:pt x="2845" y="50050"/>
                  <a:pt x="2769" y="50078"/>
                </a:cubicBezTo>
                <a:cubicBezTo>
                  <a:pt x="2431" y="50205"/>
                  <a:pt x="2258" y="50580"/>
                  <a:pt x="2382" y="50919"/>
                </a:cubicBezTo>
                <a:cubicBezTo>
                  <a:pt x="2695" y="51755"/>
                  <a:pt x="3042" y="52590"/>
                  <a:pt x="3415" y="53402"/>
                </a:cubicBezTo>
                <a:cubicBezTo>
                  <a:pt x="3521" y="53636"/>
                  <a:pt x="3755" y="53785"/>
                  <a:pt x="4012" y="53785"/>
                </a:cubicBezTo>
                <a:cubicBezTo>
                  <a:pt x="4491" y="53784"/>
                  <a:pt x="4808" y="53289"/>
                  <a:pt x="4610" y="52854"/>
                </a:cubicBezTo>
                <a:cubicBezTo>
                  <a:pt x="4250" y="52070"/>
                  <a:pt x="3916" y="51265"/>
                  <a:pt x="3613" y="50458"/>
                </a:cubicBezTo>
                <a:cubicBezTo>
                  <a:pt x="3513" y="50197"/>
                  <a:pt x="3264" y="50036"/>
                  <a:pt x="3000" y="50036"/>
                </a:cubicBezTo>
                <a:close/>
                <a:moveTo>
                  <a:pt x="71409" y="52432"/>
                </a:moveTo>
                <a:cubicBezTo>
                  <a:pt x="71160" y="52432"/>
                  <a:pt x="70921" y="52575"/>
                  <a:pt x="70811" y="52816"/>
                </a:cubicBezTo>
                <a:cubicBezTo>
                  <a:pt x="70453" y="53601"/>
                  <a:pt x="70061" y="54383"/>
                  <a:pt x="69647" y="55140"/>
                </a:cubicBezTo>
                <a:cubicBezTo>
                  <a:pt x="69407" y="55578"/>
                  <a:pt x="69724" y="56113"/>
                  <a:pt x="70223" y="56113"/>
                </a:cubicBezTo>
                <a:cubicBezTo>
                  <a:pt x="70464" y="56113"/>
                  <a:pt x="70684" y="55982"/>
                  <a:pt x="70800" y="55771"/>
                </a:cubicBezTo>
                <a:cubicBezTo>
                  <a:pt x="71229" y="54986"/>
                  <a:pt x="71636" y="54177"/>
                  <a:pt x="72007" y="53364"/>
                </a:cubicBezTo>
                <a:cubicBezTo>
                  <a:pt x="72158" y="53034"/>
                  <a:pt x="72013" y="52643"/>
                  <a:pt x="71682" y="52493"/>
                </a:cubicBezTo>
                <a:cubicBezTo>
                  <a:pt x="71593" y="52452"/>
                  <a:pt x="71500" y="52432"/>
                  <a:pt x="71409" y="52432"/>
                </a:cubicBezTo>
                <a:close/>
                <a:moveTo>
                  <a:pt x="5193" y="54822"/>
                </a:moveTo>
                <a:cubicBezTo>
                  <a:pt x="5087" y="54822"/>
                  <a:pt x="4978" y="54848"/>
                  <a:pt x="4878" y="54903"/>
                </a:cubicBezTo>
                <a:cubicBezTo>
                  <a:pt x="4556" y="55079"/>
                  <a:pt x="4441" y="55485"/>
                  <a:pt x="4622" y="55803"/>
                </a:cubicBezTo>
                <a:cubicBezTo>
                  <a:pt x="5052" y="56587"/>
                  <a:pt x="5515" y="57364"/>
                  <a:pt x="5999" y="58113"/>
                </a:cubicBezTo>
                <a:cubicBezTo>
                  <a:pt x="6120" y="58302"/>
                  <a:pt x="6328" y="58415"/>
                  <a:pt x="6552" y="58415"/>
                </a:cubicBezTo>
                <a:cubicBezTo>
                  <a:pt x="7072" y="58414"/>
                  <a:pt x="7386" y="57838"/>
                  <a:pt x="7104" y="57400"/>
                </a:cubicBezTo>
                <a:cubicBezTo>
                  <a:pt x="6637" y="56678"/>
                  <a:pt x="6189" y="55927"/>
                  <a:pt x="5775" y="55171"/>
                </a:cubicBezTo>
                <a:cubicBezTo>
                  <a:pt x="5657" y="54948"/>
                  <a:pt x="5429" y="54822"/>
                  <a:pt x="5193" y="54822"/>
                </a:cubicBezTo>
                <a:close/>
                <a:moveTo>
                  <a:pt x="68877" y="57066"/>
                </a:moveTo>
                <a:cubicBezTo>
                  <a:pt x="68658" y="57066"/>
                  <a:pt x="68443" y="57175"/>
                  <a:pt x="68319" y="57375"/>
                </a:cubicBezTo>
                <a:cubicBezTo>
                  <a:pt x="67853" y="58099"/>
                  <a:pt x="67354" y="58816"/>
                  <a:pt x="66835" y="59508"/>
                </a:cubicBezTo>
                <a:cubicBezTo>
                  <a:pt x="66687" y="59706"/>
                  <a:pt x="66662" y="59973"/>
                  <a:pt x="66773" y="60196"/>
                </a:cubicBezTo>
                <a:cubicBezTo>
                  <a:pt x="66885" y="60418"/>
                  <a:pt x="67113" y="60559"/>
                  <a:pt x="67361" y="60560"/>
                </a:cubicBezTo>
                <a:lnTo>
                  <a:pt x="67361" y="60559"/>
                </a:lnTo>
                <a:cubicBezTo>
                  <a:pt x="67568" y="60559"/>
                  <a:pt x="67763" y="60462"/>
                  <a:pt x="67887" y="60296"/>
                </a:cubicBezTo>
                <a:cubicBezTo>
                  <a:pt x="68424" y="59580"/>
                  <a:pt x="68942" y="58837"/>
                  <a:pt x="69425" y="58087"/>
                </a:cubicBezTo>
                <a:cubicBezTo>
                  <a:pt x="69627" y="57781"/>
                  <a:pt x="69539" y="57369"/>
                  <a:pt x="69232" y="57171"/>
                </a:cubicBezTo>
                <a:cubicBezTo>
                  <a:pt x="69122" y="57100"/>
                  <a:pt x="68999" y="57066"/>
                  <a:pt x="68877" y="57066"/>
                </a:cubicBezTo>
                <a:close/>
                <a:moveTo>
                  <a:pt x="8062" y="59268"/>
                </a:moveTo>
                <a:cubicBezTo>
                  <a:pt x="7924" y="59268"/>
                  <a:pt x="7786" y="59311"/>
                  <a:pt x="7667" y="59400"/>
                </a:cubicBezTo>
                <a:cubicBezTo>
                  <a:pt x="7377" y="59619"/>
                  <a:pt x="7318" y="60030"/>
                  <a:pt x="7536" y="60320"/>
                </a:cubicBezTo>
                <a:cubicBezTo>
                  <a:pt x="8072" y="61034"/>
                  <a:pt x="8640" y="61738"/>
                  <a:pt x="9227" y="62413"/>
                </a:cubicBezTo>
                <a:cubicBezTo>
                  <a:pt x="9352" y="62558"/>
                  <a:pt x="9533" y="62640"/>
                  <a:pt x="9724" y="62640"/>
                </a:cubicBezTo>
                <a:cubicBezTo>
                  <a:pt x="9981" y="62640"/>
                  <a:pt x="10215" y="62489"/>
                  <a:pt x="10322" y="62254"/>
                </a:cubicBezTo>
                <a:cubicBezTo>
                  <a:pt x="10429" y="62020"/>
                  <a:pt x="10389" y="61745"/>
                  <a:pt x="10220" y="61550"/>
                </a:cubicBezTo>
                <a:cubicBezTo>
                  <a:pt x="9654" y="60899"/>
                  <a:pt x="9105" y="60220"/>
                  <a:pt x="8588" y="59531"/>
                </a:cubicBezTo>
                <a:cubicBezTo>
                  <a:pt x="8459" y="59359"/>
                  <a:pt x="8262" y="59268"/>
                  <a:pt x="8062" y="59268"/>
                </a:cubicBezTo>
                <a:close/>
                <a:moveTo>
                  <a:pt x="65701" y="61302"/>
                </a:moveTo>
                <a:cubicBezTo>
                  <a:pt x="65517" y="61302"/>
                  <a:pt x="65334" y="61379"/>
                  <a:pt x="65205" y="61529"/>
                </a:cubicBezTo>
                <a:cubicBezTo>
                  <a:pt x="64639" y="62181"/>
                  <a:pt x="64044" y="62820"/>
                  <a:pt x="63434" y="63430"/>
                </a:cubicBezTo>
                <a:cubicBezTo>
                  <a:pt x="63246" y="63617"/>
                  <a:pt x="63190" y="63900"/>
                  <a:pt x="63291" y="64146"/>
                </a:cubicBezTo>
                <a:cubicBezTo>
                  <a:pt x="63393" y="64391"/>
                  <a:pt x="63633" y="64552"/>
                  <a:pt x="63899" y="64552"/>
                </a:cubicBezTo>
                <a:cubicBezTo>
                  <a:pt x="64074" y="64552"/>
                  <a:pt x="64241" y="64483"/>
                  <a:pt x="64364" y="64359"/>
                </a:cubicBezTo>
                <a:cubicBezTo>
                  <a:pt x="64995" y="63728"/>
                  <a:pt x="65613" y="63065"/>
                  <a:pt x="66198" y="62390"/>
                </a:cubicBezTo>
                <a:cubicBezTo>
                  <a:pt x="66435" y="62115"/>
                  <a:pt x="66406" y="61701"/>
                  <a:pt x="66131" y="61462"/>
                </a:cubicBezTo>
                <a:cubicBezTo>
                  <a:pt x="66007" y="61355"/>
                  <a:pt x="65854" y="61302"/>
                  <a:pt x="65701" y="61302"/>
                </a:cubicBezTo>
                <a:close/>
                <a:moveTo>
                  <a:pt x="11538" y="63268"/>
                </a:moveTo>
                <a:cubicBezTo>
                  <a:pt x="11369" y="63268"/>
                  <a:pt x="11201" y="63333"/>
                  <a:pt x="11073" y="63461"/>
                </a:cubicBezTo>
                <a:cubicBezTo>
                  <a:pt x="10820" y="63714"/>
                  <a:pt x="10816" y="64122"/>
                  <a:pt x="11063" y="64380"/>
                </a:cubicBezTo>
                <a:cubicBezTo>
                  <a:pt x="11696" y="65012"/>
                  <a:pt x="12359" y="65628"/>
                  <a:pt x="13033" y="66213"/>
                </a:cubicBezTo>
                <a:cubicBezTo>
                  <a:pt x="13153" y="66316"/>
                  <a:pt x="13304" y="66373"/>
                  <a:pt x="13463" y="66373"/>
                </a:cubicBezTo>
                <a:cubicBezTo>
                  <a:pt x="13737" y="66373"/>
                  <a:pt x="13983" y="66203"/>
                  <a:pt x="14078" y="65945"/>
                </a:cubicBezTo>
                <a:cubicBezTo>
                  <a:pt x="14175" y="65688"/>
                  <a:pt x="14100" y="65398"/>
                  <a:pt x="13893" y="65218"/>
                </a:cubicBezTo>
                <a:cubicBezTo>
                  <a:pt x="13242" y="64655"/>
                  <a:pt x="12603" y="64059"/>
                  <a:pt x="11991" y="63449"/>
                </a:cubicBezTo>
                <a:cubicBezTo>
                  <a:pt x="11864" y="63328"/>
                  <a:pt x="11701" y="63268"/>
                  <a:pt x="11538" y="63268"/>
                </a:cubicBezTo>
                <a:close/>
                <a:moveTo>
                  <a:pt x="61971" y="65034"/>
                </a:moveTo>
                <a:cubicBezTo>
                  <a:pt x="61815" y="65034"/>
                  <a:pt x="61659" y="65089"/>
                  <a:pt x="61533" y="65201"/>
                </a:cubicBezTo>
                <a:cubicBezTo>
                  <a:pt x="60882" y="65765"/>
                  <a:pt x="60203" y="66314"/>
                  <a:pt x="59513" y="66831"/>
                </a:cubicBezTo>
                <a:cubicBezTo>
                  <a:pt x="59286" y="67001"/>
                  <a:pt x="59194" y="67297"/>
                  <a:pt x="59284" y="67565"/>
                </a:cubicBezTo>
                <a:cubicBezTo>
                  <a:pt x="59373" y="67833"/>
                  <a:pt x="59624" y="68014"/>
                  <a:pt x="59905" y="68014"/>
                </a:cubicBezTo>
                <a:cubicBezTo>
                  <a:pt x="59906" y="68014"/>
                  <a:pt x="59907" y="68014"/>
                  <a:pt x="59908" y="68014"/>
                </a:cubicBezTo>
                <a:cubicBezTo>
                  <a:pt x="60050" y="68014"/>
                  <a:pt x="60188" y="67969"/>
                  <a:pt x="60302" y="67883"/>
                </a:cubicBezTo>
                <a:cubicBezTo>
                  <a:pt x="61016" y="67347"/>
                  <a:pt x="61720" y="66778"/>
                  <a:pt x="62395" y="66194"/>
                </a:cubicBezTo>
                <a:cubicBezTo>
                  <a:pt x="62675" y="65957"/>
                  <a:pt x="62708" y="65536"/>
                  <a:pt x="62468" y="65260"/>
                </a:cubicBezTo>
                <a:cubicBezTo>
                  <a:pt x="62337" y="65110"/>
                  <a:pt x="62154" y="65034"/>
                  <a:pt x="61971" y="65034"/>
                </a:cubicBezTo>
                <a:close/>
                <a:moveTo>
                  <a:pt x="15524" y="66717"/>
                </a:moveTo>
                <a:cubicBezTo>
                  <a:pt x="15324" y="66717"/>
                  <a:pt x="15126" y="66808"/>
                  <a:pt x="14997" y="66981"/>
                </a:cubicBezTo>
                <a:cubicBezTo>
                  <a:pt x="14780" y="67271"/>
                  <a:pt x="14839" y="67684"/>
                  <a:pt x="15130" y="67901"/>
                </a:cubicBezTo>
                <a:cubicBezTo>
                  <a:pt x="15846" y="68438"/>
                  <a:pt x="16589" y="68954"/>
                  <a:pt x="17341" y="69436"/>
                </a:cubicBezTo>
                <a:cubicBezTo>
                  <a:pt x="17446" y="69505"/>
                  <a:pt x="17570" y="69542"/>
                  <a:pt x="17696" y="69542"/>
                </a:cubicBezTo>
                <a:cubicBezTo>
                  <a:pt x="17987" y="69542"/>
                  <a:pt x="18244" y="69349"/>
                  <a:pt x="18327" y="69070"/>
                </a:cubicBezTo>
                <a:cubicBezTo>
                  <a:pt x="18409" y="68789"/>
                  <a:pt x="18298" y="68489"/>
                  <a:pt x="18053" y="68331"/>
                </a:cubicBezTo>
                <a:cubicBezTo>
                  <a:pt x="17328" y="67864"/>
                  <a:pt x="16609" y="67366"/>
                  <a:pt x="15918" y="66848"/>
                </a:cubicBezTo>
                <a:cubicBezTo>
                  <a:pt x="15800" y="66760"/>
                  <a:pt x="15661" y="66717"/>
                  <a:pt x="15524" y="66717"/>
                </a:cubicBezTo>
                <a:close/>
                <a:moveTo>
                  <a:pt x="57739" y="68209"/>
                </a:moveTo>
                <a:cubicBezTo>
                  <a:pt x="57617" y="68209"/>
                  <a:pt x="57494" y="68243"/>
                  <a:pt x="57383" y="68313"/>
                </a:cubicBezTo>
                <a:cubicBezTo>
                  <a:pt x="56658" y="68781"/>
                  <a:pt x="55908" y="69227"/>
                  <a:pt x="55153" y="69640"/>
                </a:cubicBezTo>
                <a:cubicBezTo>
                  <a:pt x="54889" y="69785"/>
                  <a:pt x="54757" y="70088"/>
                  <a:pt x="54831" y="70380"/>
                </a:cubicBezTo>
                <a:cubicBezTo>
                  <a:pt x="54907" y="70671"/>
                  <a:pt x="55168" y="70874"/>
                  <a:pt x="55469" y="70874"/>
                </a:cubicBezTo>
                <a:lnTo>
                  <a:pt x="55469" y="70874"/>
                </a:lnTo>
                <a:cubicBezTo>
                  <a:pt x="55579" y="70874"/>
                  <a:pt x="55688" y="70846"/>
                  <a:pt x="55785" y="70793"/>
                </a:cubicBezTo>
                <a:cubicBezTo>
                  <a:pt x="56566" y="70366"/>
                  <a:pt x="57345" y="69903"/>
                  <a:pt x="58095" y="69419"/>
                </a:cubicBezTo>
                <a:cubicBezTo>
                  <a:pt x="58401" y="69223"/>
                  <a:pt x="58489" y="68816"/>
                  <a:pt x="58293" y="68510"/>
                </a:cubicBezTo>
                <a:cubicBezTo>
                  <a:pt x="58166" y="68315"/>
                  <a:pt x="57955" y="68209"/>
                  <a:pt x="57739" y="68209"/>
                </a:cubicBezTo>
                <a:close/>
                <a:moveTo>
                  <a:pt x="55469" y="70874"/>
                </a:moveTo>
                <a:cubicBezTo>
                  <a:pt x="55469" y="70874"/>
                  <a:pt x="55468" y="70874"/>
                  <a:pt x="55468" y="70874"/>
                </a:cubicBezTo>
                <a:lnTo>
                  <a:pt x="55470" y="70874"/>
                </a:lnTo>
                <a:cubicBezTo>
                  <a:pt x="55470" y="70874"/>
                  <a:pt x="55469" y="70874"/>
                  <a:pt x="55469" y="70874"/>
                </a:cubicBezTo>
                <a:close/>
                <a:moveTo>
                  <a:pt x="19975" y="69578"/>
                </a:moveTo>
                <a:cubicBezTo>
                  <a:pt x="19742" y="69578"/>
                  <a:pt x="19516" y="69703"/>
                  <a:pt x="19397" y="69921"/>
                </a:cubicBezTo>
                <a:cubicBezTo>
                  <a:pt x="19223" y="70238"/>
                  <a:pt x="19340" y="70636"/>
                  <a:pt x="19656" y="70811"/>
                </a:cubicBezTo>
                <a:cubicBezTo>
                  <a:pt x="20442" y="71241"/>
                  <a:pt x="21252" y="71646"/>
                  <a:pt x="22063" y="72017"/>
                </a:cubicBezTo>
                <a:cubicBezTo>
                  <a:pt x="22149" y="72056"/>
                  <a:pt x="22242" y="72076"/>
                  <a:pt x="22336" y="72076"/>
                </a:cubicBezTo>
                <a:cubicBezTo>
                  <a:pt x="22645" y="72076"/>
                  <a:pt x="22913" y="71861"/>
                  <a:pt x="22979" y="71558"/>
                </a:cubicBezTo>
                <a:cubicBezTo>
                  <a:pt x="23045" y="71256"/>
                  <a:pt x="22890" y="70949"/>
                  <a:pt x="22610" y="70820"/>
                </a:cubicBezTo>
                <a:cubicBezTo>
                  <a:pt x="21826" y="70463"/>
                  <a:pt x="21045" y="70072"/>
                  <a:pt x="20285" y="69657"/>
                </a:cubicBezTo>
                <a:cubicBezTo>
                  <a:pt x="20186" y="69604"/>
                  <a:pt x="20080" y="69578"/>
                  <a:pt x="19975" y="69578"/>
                </a:cubicBezTo>
                <a:close/>
                <a:moveTo>
                  <a:pt x="53103" y="70746"/>
                </a:moveTo>
                <a:cubicBezTo>
                  <a:pt x="53013" y="70746"/>
                  <a:pt x="52921" y="70765"/>
                  <a:pt x="52834" y="70805"/>
                </a:cubicBezTo>
                <a:cubicBezTo>
                  <a:pt x="52050" y="71163"/>
                  <a:pt x="51244" y="71497"/>
                  <a:pt x="50438" y="71799"/>
                </a:cubicBezTo>
                <a:cubicBezTo>
                  <a:pt x="50141" y="71910"/>
                  <a:pt x="49965" y="72218"/>
                  <a:pt x="50021" y="72532"/>
                </a:cubicBezTo>
                <a:cubicBezTo>
                  <a:pt x="50079" y="72844"/>
                  <a:pt x="50350" y="73072"/>
                  <a:pt x="50668" y="73073"/>
                </a:cubicBezTo>
                <a:lnTo>
                  <a:pt x="50668" y="73073"/>
                </a:lnTo>
                <a:cubicBezTo>
                  <a:pt x="50747" y="73073"/>
                  <a:pt x="50825" y="73058"/>
                  <a:pt x="50899" y="73031"/>
                </a:cubicBezTo>
                <a:cubicBezTo>
                  <a:pt x="51734" y="72719"/>
                  <a:pt x="52569" y="72372"/>
                  <a:pt x="53381" y="72000"/>
                </a:cubicBezTo>
                <a:cubicBezTo>
                  <a:pt x="53708" y="71847"/>
                  <a:pt x="53851" y="71459"/>
                  <a:pt x="53701" y="71130"/>
                </a:cubicBezTo>
                <a:cubicBezTo>
                  <a:pt x="53591" y="70889"/>
                  <a:pt x="53353" y="70746"/>
                  <a:pt x="53103" y="70746"/>
                </a:cubicBezTo>
                <a:close/>
                <a:moveTo>
                  <a:pt x="50668" y="73073"/>
                </a:moveTo>
                <a:cubicBezTo>
                  <a:pt x="50668" y="73073"/>
                  <a:pt x="50668" y="73073"/>
                  <a:pt x="50668" y="73073"/>
                </a:cubicBezTo>
                <a:lnTo>
                  <a:pt x="50669" y="73073"/>
                </a:lnTo>
                <a:cubicBezTo>
                  <a:pt x="50669" y="73073"/>
                  <a:pt x="50669" y="73073"/>
                  <a:pt x="50668" y="73073"/>
                </a:cubicBezTo>
                <a:close/>
                <a:moveTo>
                  <a:pt x="24782" y="71773"/>
                </a:moveTo>
                <a:cubicBezTo>
                  <a:pt x="24515" y="71773"/>
                  <a:pt x="24264" y="71937"/>
                  <a:pt x="24165" y="72201"/>
                </a:cubicBezTo>
                <a:cubicBezTo>
                  <a:pt x="24039" y="72542"/>
                  <a:pt x="24212" y="72921"/>
                  <a:pt x="24552" y="73047"/>
                </a:cubicBezTo>
                <a:cubicBezTo>
                  <a:pt x="25390" y="73359"/>
                  <a:pt x="26250" y="73644"/>
                  <a:pt x="27106" y="73894"/>
                </a:cubicBezTo>
                <a:cubicBezTo>
                  <a:pt x="27166" y="73912"/>
                  <a:pt x="27228" y="73921"/>
                  <a:pt x="27292" y="73921"/>
                </a:cubicBezTo>
                <a:cubicBezTo>
                  <a:pt x="27618" y="73921"/>
                  <a:pt x="27895" y="73680"/>
                  <a:pt x="27941" y="73357"/>
                </a:cubicBezTo>
                <a:cubicBezTo>
                  <a:pt x="27988" y="73033"/>
                  <a:pt x="27789" y="72725"/>
                  <a:pt x="27476" y="72633"/>
                </a:cubicBezTo>
                <a:cubicBezTo>
                  <a:pt x="26649" y="72391"/>
                  <a:pt x="25819" y="72116"/>
                  <a:pt x="25011" y="71814"/>
                </a:cubicBezTo>
                <a:cubicBezTo>
                  <a:pt x="24936" y="71786"/>
                  <a:pt x="24858" y="71773"/>
                  <a:pt x="24782" y="71773"/>
                </a:cubicBezTo>
                <a:close/>
                <a:moveTo>
                  <a:pt x="48180" y="72586"/>
                </a:moveTo>
                <a:cubicBezTo>
                  <a:pt x="48112" y="72586"/>
                  <a:pt x="48043" y="72597"/>
                  <a:pt x="47975" y="72619"/>
                </a:cubicBezTo>
                <a:cubicBezTo>
                  <a:pt x="47149" y="72862"/>
                  <a:pt x="46302" y="73078"/>
                  <a:pt x="45459" y="73261"/>
                </a:cubicBezTo>
                <a:cubicBezTo>
                  <a:pt x="45131" y="73332"/>
                  <a:pt x="44909" y="73639"/>
                  <a:pt x="44945" y="73973"/>
                </a:cubicBezTo>
                <a:cubicBezTo>
                  <a:pt x="44980" y="74307"/>
                  <a:pt x="45262" y="74560"/>
                  <a:pt x="45598" y="74562"/>
                </a:cubicBezTo>
                <a:cubicBezTo>
                  <a:pt x="45644" y="74560"/>
                  <a:pt x="45692" y="74556"/>
                  <a:pt x="45738" y="74546"/>
                </a:cubicBezTo>
                <a:cubicBezTo>
                  <a:pt x="46612" y="74355"/>
                  <a:pt x="47489" y="74133"/>
                  <a:pt x="48345" y="73881"/>
                </a:cubicBezTo>
                <a:cubicBezTo>
                  <a:pt x="48704" y="73787"/>
                  <a:pt x="48915" y="73414"/>
                  <a:pt x="48810" y="73058"/>
                </a:cubicBezTo>
                <a:cubicBezTo>
                  <a:pt x="48725" y="72771"/>
                  <a:pt x="48463" y="72586"/>
                  <a:pt x="48180" y="72586"/>
                </a:cubicBezTo>
                <a:close/>
                <a:moveTo>
                  <a:pt x="29845" y="73254"/>
                </a:moveTo>
                <a:cubicBezTo>
                  <a:pt x="29542" y="73254"/>
                  <a:pt x="29269" y="73463"/>
                  <a:pt x="29202" y="73772"/>
                </a:cubicBezTo>
                <a:cubicBezTo>
                  <a:pt x="29125" y="74130"/>
                  <a:pt x="29355" y="74483"/>
                  <a:pt x="29714" y="74556"/>
                </a:cubicBezTo>
                <a:cubicBezTo>
                  <a:pt x="30585" y="74743"/>
                  <a:pt x="31477" y="74903"/>
                  <a:pt x="32363" y="75028"/>
                </a:cubicBezTo>
                <a:cubicBezTo>
                  <a:pt x="32393" y="75033"/>
                  <a:pt x="32425" y="75035"/>
                  <a:pt x="32456" y="75035"/>
                </a:cubicBezTo>
                <a:lnTo>
                  <a:pt x="32456" y="75035"/>
                </a:lnTo>
                <a:cubicBezTo>
                  <a:pt x="32802" y="75035"/>
                  <a:pt x="33087" y="74768"/>
                  <a:pt x="33111" y="74423"/>
                </a:cubicBezTo>
                <a:cubicBezTo>
                  <a:pt x="33135" y="74079"/>
                  <a:pt x="32889" y="73774"/>
                  <a:pt x="32547" y="73727"/>
                </a:cubicBezTo>
                <a:cubicBezTo>
                  <a:pt x="31692" y="73605"/>
                  <a:pt x="30831" y="73452"/>
                  <a:pt x="29991" y="73270"/>
                </a:cubicBezTo>
                <a:cubicBezTo>
                  <a:pt x="29942" y="73259"/>
                  <a:pt x="29893" y="73254"/>
                  <a:pt x="29845" y="73254"/>
                </a:cubicBezTo>
                <a:close/>
                <a:moveTo>
                  <a:pt x="32456" y="75035"/>
                </a:moveTo>
                <a:cubicBezTo>
                  <a:pt x="32456" y="75035"/>
                  <a:pt x="32456" y="75035"/>
                  <a:pt x="32455" y="75035"/>
                </a:cubicBezTo>
                <a:lnTo>
                  <a:pt x="32457" y="75035"/>
                </a:lnTo>
                <a:cubicBezTo>
                  <a:pt x="32456" y="75035"/>
                  <a:pt x="32456" y="75035"/>
                  <a:pt x="32456" y="75035"/>
                </a:cubicBezTo>
                <a:close/>
                <a:moveTo>
                  <a:pt x="42996" y="73714"/>
                </a:moveTo>
                <a:cubicBezTo>
                  <a:pt x="42965" y="73714"/>
                  <a:pt x="42934" y="73716"/>
                  <a:pt x="42903" y="73720"/>
                </a:cubicBezTo>
                <a:cubicBezTo>
                  <a:pt x="42052" y="73842"/>
                  <a:pt x="41182" y="73935"/>
                  <a:pt x="40321" y="73996"/>
                </a:cubicBezTo>
                <a:cubicBezTo>
                  <a:pt x="39968" y="74023"/>
                  <a:pt x="39700" y="74322"/>
                  <a:pt x="39712" y="74675"/>
                </a:cubicBezTo>
                <a:cubicBezTo>
                  <a:pt x="39725" y="75028"/>
                  <a:pt x="40014" y="75309"/>
                  <a:pt x="40368" y="75310"/>
                </a:cubicBezTo>
                <a:cubicBezTo>
                  <a:pt x="40383" y="75310"/>
                  <a:pt x="40399" y="75309"/>
                  <a:pt x="40415" y="75309"/>
                </a:cubicBezTo>
                <a:cubicBezTo>
                  <a:pt x="41308" y="75244"/>
                  <a:pt x="42207" y="75148"/>
                  <a:pt x="43089" y="75022"/>
                </a:cubicBezTo>
                <a:cubicBezTo>
                  <a:pt x="43449" y="74971"/>
                  <a:pt x="43699" y="74637"/>
                  <a:pt x="43647" y="74278"/>
                </a:cubicBezTo>
                <a:cubicBezTo>
                  <a:pt x="43600" y="73950"/>
                  <a:pt x="43318" y="73714"/>
                  <a:pt x="42996" y="73714"/>
                </a:cubicBezTo>
                <a:close/>
                <a:moveTo>
                  <a:pt x="35081" y="73998"/>
                </a:moveTo>
                <a:cubicBezTo>
                  <a:pt x="34739" y="73998"/>
                  <a:pt x="34451" y="74263"/>
                  <a:pt x="34427" y="74609"/>
                </a:cubicBezTo>
                <a:cubicBezTo>
                  <a:pt x="34401" y="74972"/>
                  <a:pt x="34676" y="75287"/>
                  <a:pt x="35039" y="75311"/>
                </a:cubicBezTo>
                <a:cubicBezTo>
                  <a:pt x="35921" y="75373"/>
                  <a:pt x="36818" y="75404"/>
                  <a:pt x="37702" y="75404"/>
                </a:cubicBezTo>
                <a:lnTo>
                  <a:pt x="37726" y="75404"/>
                </a:lnTo>
                <a:cubicBezTo>
                  <a:pt x="38089" y="75404"/>
                  <a:pt x="38372" y="75109"/>
                  <a:pt x="38372" y="74747"/>
                </a:cubicBezTo>
                <a:cubicBezTo>
                  <a:pt x="38372" y="74383"/>
                  <a:pt x="38066" y="74089"/>
                  <a:pt x="37702" y="74089"/>
                </a:cubicBezTo>
                <a:cubicBezTo>
                  <a:pt x="36848" y="74089"/>
                  <a:pt x="35982" y="74059"/>
                  <a:pt x="35129" y="74000"/>
                </a:cubicBezTo>
                <a:cubicBezTo>
                  <a:pt x="35113" y="73998"/>
                  <a:pt x="35097" y="73998"/>
                  <a:pt x="35081" y="73998"/>
                </a:cubicBezTo>
                <a:close/>
              </a:path>
            </a:pathLst>
          </a:custGeom>
          <a:solidFill>
            <a:srgbClr val="FE524D">
              <a:alpha val="31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7" name="Google Shape;857;p22"/>
          <p:cNvGrpSpPr/>
          <p:nvPr/>
        </p:nvGrpSpPr>
        <p:grpSpPr>
          <a:xfrm>
            <a:off x="10837215" y="185122"/>
            <a:ext cx="1160980" cy="1000263"/>
            <a:chOff x="7278350" y="4476150"/>
            <a:chExt cx="397850" cy="342775"/>
          </a:xfrm>
        </p:grpSpPr>
        <p:sp>
          <p:nvSpPr>
            <p:cNvPr id="858" name="Google Shape;858;p22"/>
            <p:cNvSpPr/>
            <p:nvPr/>
          </p:nvSpPr>
          <p:spPr>
            <a:xfrm>
              <a:off x="7278350" y="44761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0"/>
                  </a:lnTo>
                  <a:lnTo>
                    <a:pt x="1392" y="2100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2"/>
            <p:cNvSpPr/>
            <p:nvPr/>
          </p:nvSpPr>
          <p:spPr>
            <a:xfrm>
              <a:off x="7364675" y="44761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2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2"/>
            <p:cNvSpPr/>
            <p:nvPr/>
          </p:nvSpPr>
          <p:spPr>
            <a:xfrm>
              <a:off x="7451000" y="44761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7537375" y="4476150"/>
              <a:ext cx="52525" cy="52550"/>
            </a:xfrm>
            <a:custGeom>
              <a:avLst/>
              <a:gdLst/>
              <a:ahLst/>
              <a:cxnLst/>
              <a:rect l="l" t="t" r="r" b="b"/>
              <a:pathLst>
                <a:path w="2101" h="2102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7" y="1392"/>
                  </a:lnTo>
                  <a:lnTo>
                    <a:pt x="708" y="2100"/>
                  </a:lnTo>
                  <a:lnTo>
                    <a:pt x="1391" y="2101"/>
                  </a:lnTo>
                  <a:lnTo>
                    <a:pt x="1391" y="1392"/>
                  </a:lnTo>
                  <a:lnTo>
                    <a:pt x="2101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2"/>
            <p:cNvSpPr/>
            <p:nvPr/>
          </p:nvSpPr>
          <p:spPr>
            <a:xfrm>
              <a:off x="7623700" y="44761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2" y="2100"/>
                  </a:lnTo>
                  <a:lnTo>
                    <a:pt x="1392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2"/>
            <p:cNvSpPr/>
            <p:nvPr/>
          </p:nvSpPr>
          <p:spPr>
            <a:xfrm>
              <a:off x="7278350" y="457290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3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7364675" y="457290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1" y="1392"/>
                  </a:lnTo>
                  <a:lnTo>
                    <a:pt x="709" y="1393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7451000" y="457290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7537375" y="457290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3"/>
                  </a:lnTo>
                  <a:lnTo>
                    <a:pt x="708" y="1392"/>
                  </a:lnTo>
                  <a:lnTo>
                    <a:pt x="708" y="1392"/>
                  </a:lnTo>
                  <a:lnTo>
                    <a:pt x="707" y="2100"/>
                  </a:lnTo>
                  <a:lnTo>
                    <a:pt x="1391" y="2100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7623700" y="457290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2" y="1392"/>
                  </a:lnTo>
                  <a:lnTo>
                    <a:pt x="1392" y="1392"/>
                  </a:lnTo>
                  <a:lnTo>
                    <a:pt x="2100" y="1393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7278350" y="46696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1"/>
                  </a:lnTo>
                  <a:lnTo>
                    <a:pt x="1391" y="2101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7364675" y="46696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3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3" y="2101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7451000" y="46696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3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3" y="2101"/>
                  </a:lnTo>
                  <a:lnTo>
                    <a:pt x="1393" y="1392"/>
                  </a:lnTo>
                  <a:lnTo>
                    <a:pt x="2101" y="1393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7537375" y="46696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7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1"/>
                  </a:lnTo>
                  <a:lnTo>
                    <a:pt x="1391" y="2101"/>
                  </a:lnTo>
                  <a:lnTo>
                    <a:pt x="1391" y="1393"/>
                  </a:lnTo>
                  <a:lnTo>
                    <a:pt x="2100" y="1393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7623700" y="46696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2" y="2101"/>
                  </a:lnTo>
                  <a:lnTo>
                    <a:pt x="1392" y="1393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3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7278350" y="4766425"/>
              <a:ext cx="52500" cy="52500"/>
            </a:xfrm>
            <a:custGeom>
              <a:avLst/>
              <a:gdLst/>
              <a:ahLst/>
              <a:cxnLst/>
              <a:rect l="l" t="t" r="r" b="b"/>
              <a:pathLst>
                <a:path w="2100" h="2100" extrusionOk="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8" y="1391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1" y="708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2"/>
            <p:cNvSpPr/>
            <p:nvPr/>
          </p:nvSpPr>
          <p:spPr>
            <a:xfrm>
              <a:off x="7364700" y="4766425"/>
              <a:ext cx="52525" cy="52500"/>
            </a:xfrm>
            <a:custGeom>
              <a:avLst/>
              <a:gdLst/>
              <a:ahLst/>
              <a:cxnLst/>
              <a:rect l="l" t="t" r="r" b="b"/>
              <a:pathLst>
                <a:path w="2101" h="2100" extrusionOk="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8" y="1391"/>
                  </a:lnTo>
                  <a:lnTo>
                    <a:pt x="708" y="2100"/>
                  </a:lnTo>
                  <a:lnTo>
                    <a:pt x="1392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2"/>
            <p:cNvSpPr/>
            <p:nvPr/>
          </p:nvSpPr>
          <p:spPr>
            <a:xfrm>
              <a:off x="7451000" y="4766425"/>
              <a:ext cx="52550" cy="52500"/>
            </a:xfrm>
            <a:custGeom>
              <a:avLst/>
              <a:gdLst/>
              <a:ahLst/>
              <a:cxnLst/>
              <a:rect l="l" t="t" r="r" b="b"/>
              <a:pathLst>
                <a:path w="2102" h="2100" extrusionOk="0">
                  <a:moveTo>
                    <a:pt x="709" y="0"/>
                  </a:moveTo>
                  <a:lnTo>
                    <a:pt x="709" y="708"/>
                  </a:lnTo>
                  <a:lnTo>
                    <a:pt x="1" y="708"/>
                  </a:lnTo>
                  <a:lnTo>
                    <a:pt x="1" y="1391"/>
                  </a:lnTo>
                  <a:lnTo>
                    <a:pt x="709" y="1391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1"/>
                  </a:lnTo>
                  <a:lnTo>
                    <a:pt x="2101" y="1391"/>
                  </a:lnTo>
                  <a:lnTo>
                    <a:pt x="2101" y="708"/>
                  </a:lnTo>
                  <a:lnTo>
                    <a:pt x="1393" y="708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2"/>
            <p:cNvSpPr/>
            <p:nvPr/>
          </p:nvSpPr>
          <p:spPr>
            <a:xfrm>
              <a:off x="7537375" y="4766425"/>
              <a:ext cx="52500" cy="52500"/>
            </a:xfrm>
            <a:custGeom>
              <a:avLst/>
              <a:gdLst/>
              <a:ahLst/>
              <a:cxnLst/>
              <a:rect l="l" t="t" r="r" b="b"/>
              <a:pathLst>
                <a:path w="2100" h="2100" extrusionOk="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7" y="1391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2"/>
            <p:cNvSpPr/>
            <p:nvPr/>
          </p:nvSpPr>
          <p:spPr>
            <a:xfrm>
              <a:off x="7623700" y="4766425"/>
              <a:ext cx="52500" cy="52500"/>
            </a:xfrm>
            <a:custGeom>
              <a:avLst/>
              <a:gdLst/>
              <a:ahLst/>
              <a:cxnLst/>
              <a:rect l="l" t="t" r="r" b="b"/>
              <a:pathLst>
                <a:path w="2100" h="2100" extrusionOk="0">
                  <a:moveTo>
                    <a:pt x="709" y="0"/>
                  </a:moveTo>
                  <a:lnTo>
                    <a:pt x="709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9" y="1391"/>
                  </a:lnTo>
                  <a:lnTo>
                    <a:pt x="709" y="2100"/>
                  </a:lnTo>
                  <a:lnTo>
                    <a:pt x="1392" y="2100"/>
                  </a:lnTo>
                  <a:lnTo>
                    <a:pt x="1392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E9B2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79959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23"/>
          <p:cNvSpPr/>
          <p:nvPr/>
        </p:nvSpPr>
        <p:spPr>
          <a:xfrm>
            <a:off x="1" y="1"/>
            <a:ext cx="1378748" cy="1378748"/>
          </a:xfrm>
          <a:custGeom>
            <a:avLst/>
            <a:gdLst/>
            <a:ahLst/>
            <a:cxnLst/>
            <a:rect l="l" t="t" r="r" b="b"/>
            <a:pathLst>
              <a:path w="19840" h="19840" extrusionOk="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FE524D">
              <a:alpha val="455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3"/>
          <p:cNvSpPr/>
          <p:nvPr/>
        </p:nvSpPr>
        <p:spPr>
          <a:xfrm>
            <a:off x="254734" y="308234"/>
            <a:ext cx="1378748" cy="1378748"/>
          </a:xfrm>
          <a:custGeom>
            <a:avLst/>
            <a:gdLst/>
            <a:ahLst/>
            <a:cxnLst/>
            <a:rect l="l" t="t" r="r" b="b"/>
            <a:pathLst>
              <a:path w="19840" h="19840" extrusionOk="0">
                <a:moveTo>
                  <a:pt x="0" y="0"/>
                </a:moveTo>
                <a:lnTo>
                  <a:pt x="0" y="19840"/>
                </a:lnTo>
                <a:lnTo>
                  <a:pt x="19840" y="0"/>
                </a:lnTo>
                <a:close/>
              </a:path>
            </a:pathLst>
          </a:custGeom>
          <a:solidFill>
            <a:srgbClr val="99D7EF">
              <a:alpha val="56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3"/>
          <p:cNvSpPr/>
          <p:nvPr/>
        </p:nvSpPr>
        <p:spPr>
          <a:xfrm>
            <a:off x="6825220" y="5956261"/>
            <a:ext cx="3035283" cy="3035283"/>
          </a:xfrm>
          <a:custGeom>
            <a:avLst/>
            <a:gdLst/>
            <a:ahLst/>
            <a:cxnLst/>
            <a:rect l="l" t="t" r="r" b="b"/>
            <a:pathLst>
              <a:path w="51399" h="51399" extrusionOk="0">
                <a:moveTo>
                  <a:pt x="25699" y="1"/>
                </a:moveTo>
                <a:cubicBezTo>
                  <a:pt x="18883" y="1"/>
                  <a:pt x="12347" y="2708"/>
                  <a:pt x="7527" y="7528"/>
                </a:cubicBezTo>
                <a:cubicBezTo>
                  <a:pt x="2708" y="12347"/>
                  <a:pt x="1" y="18883"/>
                  <a:pt x="1" y="25700"/>
                </a:cubicBezTo>
                <a:cubicBezTo>
                  <a:pt x="1" y="32516"/>
                  <a:pt x="2708" y="39052"/>
                  <a:pt x="7527" y="43873"/>
                </a:cubicBezTo>
                <a:cubicBezTo>
                  <a:pt x="12347" y="48692"/>
                  <a:pt x="18883" y="51399"/>
                  <a:pt x="25699" y="51399"/>
                </a:cubicBezTo>
                <a:cubicBezTo>
                  <a:pt x="32516" y="51399"/>
                  <a:pt x="39052" y="48692"/>
                  <a:pt x="43871" y="43873"/>
                </a:cubicBezTo>
                <a:cubicBezTo>
                  <a:pt x="48692" y="39052"/>
                  <a:pt x="51399" y="32516"/>
                  <a:pt x="51399" y="25700"/>
                </a:cubicBezTo>
                <a:cubicBezTo>
                  <a:pt x="51399" y="18883"/>
                  <a:pt x="48692" y="12347"/>
                  <a:pt x="43871" y="7528"/>
                </a:cubicBezTo>
                <a:cubicBezTo>
                  <a:pt x="39052" y="2708"/>
                  <a:pt x="32516" y="1"/>
                  <a:pt x="25699" y="1"/>
                </a:cubicBezTo>
                <a:close/>
              </a:path>
            </a:pathLst>
          </a:custGeom>
          <a:solidFill>
            <a:srgbClr val="FE9B2B">
              <a:alpha val="46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3"/>
          <p:cNvSpPr/>
          <p:nvPr/>
        </p:nvSpPr>
        <p:spPr>
          <a:xfrm>
            <a:off x="2310934" y="-1790766"/>
            <a:ext cx="2513500" cy="2513500"/>
          </a:xfrm>
          <a:custGeom>
            <a:avLst/>
            <a:gdLst/>
            <a:ahLst/>
            <a:cxnLst/>
            <a:rect l="l" t="t" r="r" b="b"/>
            <a:pathLst>
              <a:path w="75405" h="75405" extrusionOk="0">
                <a:moveTo>
                  <a:pt x="37634" y="0"/>
                </a:moveTo>
                <a:cubicBezTo>
                  <a:pt x="37270" y="0"/>
                  <a:pt x="36976" y="295"/>
                  <a:pt x="36976" y="657"/>
                </a:cubicBezTo>
                <a:cubicBezTo>
                  <a:pt x="36976" y="1021"/>
                  <a:pt x="37270" y="1315"/>
                  <a:pt x="37634" y="1315"/>
                </a:cubicBezTo>
                <a:lnTo>
                  <a:pt x="37702" y="1315"/>
                </a:lnTo>
                <a:cubicBezTo>
                  <a:pt x="38544" y="1315"/>
                  <a:pt x="39394" y="1345"/>
                  <a:pt x="40230" y="1401"/>
                </a:cubicBezTo>
                <a:cubicBezTo>
                  <a:pt x="40245" y="1403"/>
                  <a:pt x="40260" y="1403"/>
                  <a:pt x="40276" y="1403"/>
                </a:cubicBezTo>
                <a:cubicBezTo>
                  <a:pt x="40629" y="1401"/>
                  <a:pt x="40919" y="1121"/>
                  <a:pt x="40931" y="767"/>
                </a:cubicBezTo>
                <a:cubicBezTo>
                  <a:pt x="40942" y="415"/>
                  <a:pt x="40672" y="114"/>
                  <a:pt x="40320" y="90"/>
                </a:cubicBezTo>
                <a:cubicBezTo>
                  <a:pt x="39454" y="30"/>
                  <a:pt x="38574" y="0"/>
                  <a:pt x="37702" y="0"/>
                </a:cubicBezTo>
                <a:close/>
                <a:moveTo>
                  <a:pt x="34992" y="98"/>
                </a:moveTo>
                <a:cubicBezTo>
                  <a:pt x="34976" y="98"/>
                  <a:pt x="34960" y="99"/>
                  <a:pt x="34943" y="100"/>
                </a:cubicBezTo>
                <a:cubicBezTo>
                  <a:pt x="34052" y="164"/>
                  <a:pt x="33152" y="262"/>
                  <a:pt x="32269" y="389"/>
                </a:cubicBezTo>
                <a:cubicBezTo>
                  <a:pt x="31928" y="438"/>
                  <a:pt x="31682" y="742"/>
                  <a:pt x="31706" y="1086"/>
                </a:cubicBezTo>
                <a:cubicBezTo>
                  <a:pt x="31730" y="1430"/>
                  <a:pt x="32018" y="1697"/>
                  <a:pt x="32362" y="1697"/>
                </a:cubicBezTo>
                <a:cubicBezTo>
                  <a:pt x="32393" y="1697"/>
                  <a:pt x="32426" y="1695"/>
                  <a:pt x="32457" y="1691"/>
                </a:cubicBezTo>
                <a:cubicBezTo>
                  <a:pt x="33309" y="1568"/>
                  <a:pt x="34177" y="1473"/>
                  <a:pt x="35039" y="1411"/>
                </a:cubicBezTo>
                <a:cubicBezTo>
                  <a:pt x="35401" y="1385"/>
                  <a:pt x="35673" y="1070"/>
                  <a:pt x="35647" y="707"/>
                </a:cubicBezTo>
                <a:cubicBezTo>
                  <a:pt x="35622" y="362"/>
                  <a:pt x="35334" y="98"/>
                  <a:pt x="34992" y="98"/>
                </a:cubicBezTo>
                <a:close/>
                <a:moveTo>
                  <a:pt x="42905" y="362"/>
                </a:moveTo>
                <a:cubicBezTo>
                  <a:pt x="42581" y="362"/>
                  <a:pt x="42299" y="599"/>
                  <a:pt x="42253" y="928"/>
                </a:cubicBezTo>
                <a:cubicBezTo>
                  <a:pt x="42202" y="1288"/>
                  <a:pt x="42453" y="1621"/>
                  <a:pt x="42813" y="1671"/>
                </a:cubicBezTo>
                <a:cubicBezTo>
                  <a:pt x="43667" y="1792"/>
                  <a:pt x="44528" y="1943"/>
                  <a:pt x="45370" y="2124"/>
                </a:cubicBezTo>
                <a:cubicBezTo>
                  <a:pt x="45415" y="2134"/>
                  <a:pt x="45462" y="2139"/>
                  <a:pt x="45508" y="2139"/>
                </a:cubicBezTo>
                <a:cubicBezTo>
                  <a:pt x="45844" y="2137"/>
                  <a:pt x="46126" y="1884"/>
                  <a:pt x="46161" y="1550"/>
                </a:cubicBezTo>
                <a:cubicBezTo>
                  <a:pt x="46195" y="1215"/>
                  <a:pt x="45974" y="908"/>
                  <a:pt x="45646" y="838"/>
                </a:cubicBezTo>
                <a:cubicBezTo>
                  <a:pt x="44773" y="651"/>
                  <a:pt x="43882" y="493"/>
                  <a:pt x="42996" y="368"/>
                </a:cubicBezTo>
                <a:cubicBezTo>
                  <a:pt x="42965" y="364"/>
                  <a:pt x="42935" y="362"/>
                  <a:pt x="42905" y="362"/>
                </a:cubicBezTo>
                <a:close/>
                <a:moveTo>
                  <a:pt x="29768" y="852"/>
                </a:moveTo>
                <a:cubicBezTo>
                  <a:pt x="29720" y="852"/>
                  <a:pt x="29671" y="857"/>
                  <a:pt x="29622" y="868"/>
                </a:cubicBezTo>
                <a:cubicBezTo>
                  <a:pt x="28747" y="1059"/>
                  <a:pt x="27870" y="1284"/>
                  <a:pt x="27016" y="1537"/>
                </a:cubicBezTo>
                <a:cubicBezTo>
                  <a:pt x="26701" y="1629"/>
                  <a:pt x="26502" y="1937"/>
                  <a:pt x="26549" y="2262"/>
                </a:cubicBezTo>
                <a:cubicBezTo>
                  <a:pt x="26595" y="2585"/>
                  <a:pt x="26874" y="2825"/>
                  <a:pt x="27201" y="2825"/>
                </a:cubicBezTo>
                <a:cubicBezTo>
                  <a:pt x="27264" y="2825"/>
                  <a:pt x="27327" y="2816"/>
                  <a:pt x="27387" y="2797"/>
                </a:cubicBezTo>
                <a:cubicBezTo>
                  <a:pt x="28213" y="2554"/>
                  <a:pt x="29059" y="2337"/>
                  <a:pt x="29902" y="2153"/>
                </a:cubicBezTo>
                <a:cubicBezTo>
                  <a:pt x="30259" y="2078"/>
                  <a:pt x="30487" y="1725"/>
                  <a:pt x="30408" y="1369"/>
                </a:cubicBezTo>
                <a:cubicBezTo>
                  <a:pt x="30341" y="1061"/>
                  <a:pt x="30070" y="852"/>
                  <a:pt x="29768" y="852"/>
                </a:cubicBezTo>
                <a:close/>
                <a:moveTo>
                  <a:pt x="48088" y="1475"/>
                </a:moveTo>
                <a:cubicBezTo>
                  <a:pt x="47802" y="1475"/>
                  <a:pt x="47541" y="1663"/>
                  <a:pt x="47457" y="1949"/>
                </a:cubicBezTo>
                <a:cubicBezTo>
                  <a:pt x="47357" y="2290"/>
                  <a:pt x="47548" y="2650"/>
                  <a:pt x="47886" y="2758"/>
                </a:cubicBezTo>
                <a:cubicBezTo>
                  <a:pt x="48713" y="2999"/>
                  <a:pt x="49542" y="3274"/>
                  <a:pt x="50352" y="3573"/>
                </a:cubicBezTo>
                <a:cubicBezTo>
                  <a:pt x="50425" y="3601"/>
                  <a:pt x="50502" y="3614"/>
                  <a:pt x="50581" y="3615"/>
                </a:cubicBezTo>
                <a:cubicBezTo>
                  <a:pt x="50582" y="3615"/>
                  <a:pt x="50583" y="3615"/>
                  <a:pt x="50583" y="3615"/>
                </a:cubicBezTo>
                <a:cubicBezTo>
                  <a:pt x="50901" y="3615"/>
                  <a:pt x="51173" y="3387"/>
                  <a:pt x="51230" y="3074"/>
                </a:cubicBezTo>
                <a:cubicBezTo>
                  <a:pt x="51285" y="2760"/>
                  <a:pt x="51109" y="2451"/>
                  <a:pt x="50809" y="2340"/>
                </a:cubicBezTo>
                <a:cubicBezTo>
                  <a:pt x="49970" y="2030"/>
                  <a:pt x="49111" y="1746"/>
                  <a:pt x="48254" y="1497"/>
                </a:cubicBezTo>
                <a:cubicBezTo>
                  <a:pt x="48199" y="1482"/>
                  <a:pt x="48143" y="1475"/>
                  <a:pt x="48088" y="1475"/>
                </a:cubicBezTo>
                <a:close/>
                <a:moveTo>
                  <a:pt x="24687" y="2351"/>
                </a:moveTo>
                <a:cubicBezTo>
                  <a:pt x="24612" y="2351"/>
                  <a:pt x="24537" y="2363"/>
                  <a:pt x="24462" y="2390"/>
                </a:cubicBezTo>
                <a:cubicBezTo>
                  <a:pt x="23628" y="2704"/>
                  <a:pt x="22793" y="3052"/>
                  <a:pt x="21983" y="3424"/>
                </a:cubicBezTo>
                <a:cubicBezTo>
                  <a:pt x="21701" y="3553"/>
                  <a:pt x="21548" y="3860"/>
                  <a:pt x="21614" y="4162"/>
                </a:cubicBezTo>
                <a:cubicBezTo>
                  <a:pt x="21681" y="4464"/>
                  <a:pt x="21948" y="4679"/>
                  <a:pt x="22257" y="4679"/>
                </a:cubicBezTo>
                <a:cubicBezTo>
                  <a:pt x="22352" y="4679"/>
                  <a:pt x="22445" y="4658"/>
                  <a:pt x="22530" y="4620"/>
                </a:cubicBezTo>
                <a:cubicBezTo>
                  <a:pt x="23313" y="4259"/>
                  <a:pt x="24119" y="3924"/>
                  <a:pt x="24925" y="3622"/>
                </a:cubicBezTo>
                <a:cubicBezTo>
                  <a:pt x="25261" y="3492"/>
                  <a:pt x="25430" y="3115"/>
                  <a:pt x="25304" y="2777"/>
                </a:cubicBezTo>
                <a:cubicBezTo>
                  <a:pt x="25204" y="2514"/>
                  <a:pt x="24954" y="2351"/>
                  <a:pt x="24687" y="2351"/>
                </a:cubicBezTo>
                <a:close/>
                <a:moveTo>
                  <a:pt x="53027" y="3309"/>
                </a:moveTo>
                <a:cubicBezTo>
                  <a:pt x="52778" y="3309"/>
                  <a:pt x="52538" y="3452"/>
                  <a:pt x="52428" y="3694"/>
                </a:cubicBezTo>
                <a:cubicBezTo>
                  <a:pt x="52278" y="4024"/>
                  <a:pt x="52425" y="4414"/>
                  <a:pt x="52755" y="4564"/>
                </a:cubicBezTo>
                <a:cubicBezTo>
                  <a:pt x="53539" y="4921"/>
                  <a:pt x="54322" y="5311"/>
                  <a:pt x="55080" y="5725"/>
                </a:cubicBezTo>
                <a:cubicBezTo>
                  <a:pt x="55176" y="5778"/>
                  <a:pt x="55285" y="5805"/>
                  <a:pt x="55395" y="5805"/>
                </a:cubicBezTo>
                <a:cubicBezTo>
                  <a:pt x="55695" y="5805"/>
                  <a:pt x="55958" y="5601"/>
                  <a:pt x="56032" y="5310"/>
                </a:cubicBezTo>
                <a:cubicBezTo>
                  <a:pt x="56106" y="5019"/>
                  <a:pt x="55973" y="4714"/>
                  <a:pt x="55708" y="4570"/>
                </a:cubicBezTo>
                <a:cubicBezTo>
                  <a:pt x="54922" y="4142"/>
                  <a:pt x="54112" y="3737"/>
                  <a:pt x="53299" y="3368"/>
                </a:cubicBezTo>
                <a:cubicBezTo>
                  <a:pt x="53211" y="3328"/>
                  <a:pt x="53118" y="3309"/>
                  <a:pt x="53027" y="3309"/>
                </a:cubicBezTo>
                <a:close/>
                <a:moveTo>
                  <a:pt x="19896" y="4552"/>
                </a:moveTo>
                <a:cubicBezTo>
                  <a:pt x="19790" y="4552"/>
                  <a:pt x="19681" y="4578"/>
                  <a:pt x="19581" y="4633"/>
                </a:cubicBezTo>
                <a:cubicBezTo>
                  <a:pt x="18800" y="5063"/>
                  <a:pt x="18023" y="5526"/>
                  <a:pt x="17272" y="6011"/>
                </a:cubicBezTo>
                <a:cubicBezTo>
                  <a:pt x="17027" y="6169"/>
                  <a:pt x="16916" y="6470"/>
                  <a:pt x="16998" y="6749"/>
                </a:cubicBezTo>
                <a:cubicBezTo>
                  <a:pt x="17080" y="7029"/>
                  <a:pt x="17337" y="7220"/>
                  <a:pt x="17629" y="7221"/>
                </a:cubicBezTo>
                <a:cubicBezTo>
                  <a:pt x="17755" y="7221"/>
                  <a:pt x="17880" y="7185"/>
                  <a:pt x="17986" y="7116"/>
                </a:cubicBezTo>
                <a:cubicBezTo>
                  <a:pt x="18710" y="6648"/>
                  <a:pt x="19459" y="6200"/>
                  <a:pt x="20214" y="5786"/>
                </a:cubicBezTo>
                <a:cubicBezTo>
                  <a:pt x="20532" y="5612"/>
                  <a:pt x="20649" y="5212"/>
                  <a:pt x="20474" y="4893"/>
                </a:cubicBezTo>
                <a:cubicBezTo>
                  <a:pt x="20354" y="4675"/>
                  <a:pt x="20129" y="4552"/>
                  <a:pt x="19896" y="4552"/>
                </a:cubicBezTo>
                <a:close/>
                <a:moveTo>
                  <a:pt x="57672" y="5837"/>
                </a:moveTo>
                <a:cubicBezTo>
                  <a:pt x="57456" y="5837"/>
                  <a:pt x="57244" y="5944"/>
                  <a:pt x="57119" y="6139"/>
                </a:cubicBezTo>
                <a:cubicBezTo>
                  <a:pt x="56922" y="6445"/>
                  <a:pt x="57011" y="6852"/>
                  <a:pt x="57316" y="7049"/>
                </a:cubicBezTo>
                <a:cubicBezTo>
                  <a:pt x="58043" y="7514"/>
                  <a:pt x="58761" y="8012"/>
                  <a:pt x="59452" y="8529"/>
                </a:cubicBezTo>
                <a:cubicBezTo>
                  <a:pt x="59564" y="8612"/>
                  <a:pt x="59701" y="8658"/>
                  <a:pt x="59841" y="8658"/>
                </a:cubicBezTo>
                <a:cubicBezTo>
                  <a:pt x="59842" y="8658"/>
                  <a:pt x="59844" y="8658"/>
                  <a:pt x="59846" y="8658"/>
                </a:cubicBezTo>
                <a:lnTo>
                  <a:pt x="59846" y="8659"/>
                </a:lnTo>
                <a:cubicBezTo>
                  <a:pt x="60129" y="8659"/>
                  <a:pt x="60381" y="8478"/>
                  <a:pt x="60470" y="8209"/>
                </a:cubicBezTo>
                <a:cubicBezTo>
                  <a:pt x="60560" y="7940"/>
                  <a:pt x="60466" y="7644"/>
                  <a:pt x="60240" y="7474"/>
                </a:cubicBezTo>
                <a:cubicBezTo>
                  <a:pt x="59524" y="6940"/>
                  <a:pt x="58779" y="6424"/>
                  <a:pt x="58028" y="5942"/>
                </a:cubicBezTo>
                <a:cubicBezTo>
                  <a:pt x="57917" y="5871"/>
                  <a:pt x="57794" y="5837"/>
                  <a:pt x="57672" y="5837"/>
                </a:cubicBezTo>
                <a:close/>
                <a:moveTo>
                  <a:pt x="15473" y="7408"/>
                </a:moveTo>
                <a:cubicBezTo>
                  <a:pt x="15330" y="7408"/>
                  <a:pt x="15187" y="7454"/>
                  <a:pt x="15066" y="7550"/>
                </a:cubicBezTo>
                <a:cubicBezTo>
                  <a:pt x="14352" y="8086"/>
                  <a:pt x="13648" y="8655"/>
                  <a:pt x="12974" y="9242"/>
                </a:cubicBezTo>
                <a:cubicBezTo>
                  <a:pt x="12767" y="9422"/>
                  <a:pt x="12694" y="9711"/>
                  <a:pt x="12790" y="9969"/>
                </a:cubicBezTo>
                <a:cubicBezTo>
                  <a:pt x="12886" y="10226"/>
                  <a:pt x="13131" y="10395"/>
                  <a:pt x="13406" y="10395"/>
                </a:cubicBezTo>
                <a:cubicBezTo>
                  <a:pt x="13564" y="10395"/>
                  <a:pt x="13717" y="10339"/>
                  <a:pt x="13837" y="10235"/>
                </a:cubicBezTo>
                <a:cubicBezTo>
                  <a:pt x="14487" y="9668"/>
                  <a:pt x="15167" y="9118"/>
                  <a:pt x="15855" y="8601"/>
                </a:cubicBezTo>
                <a:cubicBezTo>
                  <a:pt x="16156" y="8387"/>
                  <a:pt x="16221" y="7966"/>
                  <a:pt x="15998" y="7670"/>
                </a:cubicBezTo>
                <a:cubicBezTo>
                  <a:pt x="15869" y="7498"/>
                  <a:pt x="15672" y="7408"/>
                  <a:pt x="15473" y="7408"/>
                </a:cubicBezTo>
                <a:close/>
                <a:moveTo>
                  <a:pt x="61907" y="9000"/>
                </a:moveTo>
                <a:cubicBezTo>
                  <a:pt x="61722" y="9000"/>
                  <a:pt x="61539" y="9077"/>
                  <a:pt x="61409" y="9228"/>
                </a:cubicBezTo>
                <a:cubicBezTo>
                  <a:pt x="61172" y="9503"/>
                  <a:pt x="61203" y="9919"/>
                  <a:pt x="61478" y="10156"/>
                </a:cubicBezTo>
                <a:cubicBezTo>
                  <a:pt x="62129" y="10719"/>
                  <a:pt x="62770" y="11313"/>
                  <a:pt x="63382" y="11923"/>
                </a:cubicBezTo>
                <a:cubicBezTo>
                  <a:pt x="63505" y="12045"/>
                  <a:pt x="63671" y="12115"/>
                  <a:pt x="63846" y="12115"/>
                </a:cubicBezTo>
                <a:lnTo>
                  <a:pt x="63846" y="12114"/>
                </a:lnTo>
                <a:cubicBezTo>
                  <a:pt x="64112" y="12114"/>
                  <a:pt x="64351" y="11953"/>
                  <a:pt x="64453" y="11707"/>
                </a:cubicBezTo>
                <a:cubicBezTo>
                  <a:pt x="64554" y="11461"/>
                  <a:pt x="64497" y="11178"/>
                  <a:pt x="64309" y="10990"/>
                </a:cubicBezTo>
                <a:cubicBezTo>
                  <a:pt x="63675" y="10359"/>
                  <a:pt x="63012" y="9742"/>
                  <a:pt x="62337" y="9160"/>
                </a:cubicBezTo>
                <a:cubicBezTo>
                  <a:pt x="62212" y="9053"/>
                  <a:pt x="62059" y="9000"/>
                  <a:pt x="61907" y="9000"/>
                </a:cubicBezTo>
                <a:close/>
                <a:moveTo>
                  <a:pt x="11466" y="10893"/>
                </a:moveTo>
                <a:cubicBezTo>
                  <a:pt x="11301" y="10893"/>
                  <a:pt x="11136" y="10955"/>
                  <a:pt x="11008" y="11078"/>
                </a:cubicBezTo>
                <a:cubicBezTo>
                  <a:pt x="10377" y="11711"/>
                  <a:pt x="9760" y="12374"/>
                  <a:pt x="9176" y="13049"/>
                </a:cubicBezTo>
                <a:cubicBezTo>
                  <a:pt x="9009" y="13245"/>
                  <a:pt x="8969" y="13519"/>
                  <a:pt x="9076" y="13753"/>
                </a:cubicBezTo>
                <a:cubicBezTo>
                  <a:pt x="9183" y="13987"/>
                  <a:pt x="9417" y="14137"/>
                  <a:pt x="9674" y="14138"/>
                </a:cubicBezTo>
                <a:cubicBezTo>
                  <a:pt x="9864" y="14138"/>
                  <a:pt x="10046" y="14055"/>
                  <a:pt x="10171" y="13910"/>
                </a:cubicBezTo>
                <a:cubicBezTo>
                  <a:pt x="10735" y="13258"/>
                  <a:pt x="11329" y="12618"/>
                  <a:pt x="11939" y="12007"/>
                </a:cubicBezTo>
                <a:cubicBezTo>
                  <a:pt x="12188" y="11748"/>
                  <a:pt x="12184" y="11338"/>
                  <a:pt x="11930" y="11085"/>
                </a:cubicBezTo>
                <a:cubicBezTo>
                  <a:pt x="11802" y="10957"/>
                  <a:pt x="11634" y="10893"/>
                  <a:pt x="11466" y="10893"/>
                </a:cubicBezTo>
                <a:close/>
                <a:moveTo>
                  <a:pt x="65651" y="12730"/>
                </a:moveTo>
                <a:cubicBezTo>
                  <a:pt x="65498" y="12730"/>
                  <a:pt x="65344" y="12783"/>
                  <a:pt x="65219" y="12892"/>
                </a:cubicBezTo>
                <a:cubicBezTo>
                  <a:pt x="64945" y="13130"/>
                  <a:pt x="64916" y="13545"/>
                  <a:pt x="65155" y="13820"/>
                </a:cubicBezTo>
                <a:cubicBezTo>
                  <a:pt x="65721" y="14470"/>
                  <a:pt x="66271" y="15148"/>
                  <a:pt x="66790" y="15838"/>
                </a:cubicBezTo>
                <a:cubicBezTo>
                  <a:pt x="66914" y="16003"/>
                  <a:pt x="67109" y="16099"/>
                  <a:pt x="67315" y="16099"/>
                </a:cubicBezTo>
                <a:lnTo>
                  <a:pt x="67317" y="16099"/>
                </a:lnTo>
                <a:cubicBezTo>
                  <a:pt x="67565" y="16099"/>
                  <a:pt x="67793" y="15958"/>
                  <a:pt x="67904" y="15734"/>
                </a:cubicBezTo>
                <a:cubicBezTo>
                  <a:pt x="68016" y="15512"/>
                  <a:pt x="67991" y="15246"/>
                  <a:pt x="67841" y="15046"/>
                </a:cubicBezTo>
                <a:cubicBezTo>
                  <a:pt x="67303" y="14332"/>
                  <a:pt x="66733" y="13628"/>
                  <a:pt x="66148" y="12956"/>
                </a:cubicBezTo>
                <a:cubicBezTo>
                  <a:pt x="66018" y="12806"/>
                  <a:pt x="65835" y="12730"/>
                  <a:pt x="65651" y="12730"/>
                </a:cubicBezTo>
                <a:close/>
                <a:moveTo>
                  <a:pt x="8017" y="14883"/>
                </a:moveTo>
                <a:cubicBezTo>
                  <a:pt x="7816" y="14883"/>
                  <a:pt x="7619" y="14974"/>
                  <a:pt x="7490" y="15147"/>
                </a:cubicBezTo>
                <a:cubicBezTo>
                  <a:pt x="6954" y="15863"/>
                  <a:pt x="6438" y="16607"/>
                  <a:pt x="5955" y="17360"/>
                </a:cubicBezTo>
                <a:cubicBezTo>
                  <a:pt x="5675" y="17796"/>
                  <a:pt x="5988" y="18371"/>
                  <a:pt x="6508" y="18372"/>
                </a:cubicBezTo>
                <a:cubicBezTo>
                  <a:pt x="6731" y="18372"/>
                  <a:pt x="6941" y="18258"/>
                  <a:pt x="7062" y="18069"/>
                </a:cubicBezTo>
                <a:cubicBezTo>
                  <a:pt x="7527" y="17343"/>
                  <a:pt x="8026" y="16625"/>
                  <a:pt x="8543" y="15935"/>
                </a:cubicBezTo>
                <a:cubicBezTo>
                  <a:pt x="8760" y="15644"/>
                  <a:pt x="8700" y="15232"/>
                  <a:pt x="8410" y="15014"/>
                </a:cubicBezTo>
                <a:cubicBezTo>
                  <a:pt x="8292" y="14926"/>
                  <a:pt x="8154" y="14883"/>
                  <a:pt x="8017" y="14883"/>
                </a:cubicBezTo>
                <a:close/>
                <a:moveTo>
                  <a:pt x="68828" y="16948"/>
                </a:moveTo>
                <a:cubicBezTo>
                  <a:pt x="68705" y="16948"/>
                  <a:pt x="68582" y="16982"/>
                  <a:pt x="68472" y="17054"/>
                </a:cubicBezTo>
                <a:cubicBezTo>
                  <a:pt x="68166" y="17252"/>
                  <a:pt x="68079" y="17660"/>
                  <a:pt x="68278" y="17965"/>
                </a:cubicBezTo>
                <a:cubicBezTo>
                  <a:pt x="68744" y="18688"/>
                  <a:pt x="69192" y="19437"/>
                  <a:pt x="69608" y="20193"/>
                </a:cubicBezTo>
                <a:cubicBezTo>
                  <a:pt x="69723" y="20403"/>
                  <a:pt x="69945" y="20534"/>
                  <a:pt x="70184" y="20534"/>
                </a:cubicBezTo>
                <a:lnTo>
                  <a:pt x="70186" y="20534"/>
                </a:lnTo>
                <a:cubicBezTo>
                  <a:pt x="70686" y="20534"/>
                  <a:pt x="71002" y="19997"/>
                  <a:pt x="70761" y="19559"/>
                </a:cubicBezTo>
                <a:cubicBezTo>
                  <a:pt x="70330" y="18776"/>
                  <a:pt x="69866" y="17999"/>
                  <a:pt x="69382" y="17251"/>
                </a:cubicBezTo>
                <a:cubicBezTo>
                  <a:pt x="69256" y="17055"/>
                  <a:pt x="69044" y="16948"/>
                  <a:pt x="68828" y="16948"/>
                </a:cubicBezTo>
                <a:close/>
                <a:moveTo>
                  <a:pt x="5160" y="19332"/>
                </a:moveTo>
                <a:cubicBezTo>
                  <a:pt x="4927" y="19332"/>
                  <a:pt x="4701" y="19456"/>
                  <a:pt x="4582" y="19674"/>
                </a:cubicBezTo>
                <a:cubicBezTo>
                  <a:pt x="4154" y="20460"/>
                  <a:pt x="3748" y="21271"/>
                  <a:pt x="3378" y="22083"/>
                </a:cubicBezTo>
                <a:cubicBezTo>
                  <a:pt x="3180" y="22519"/>
                  <a:pt x="3498" y="23014"/>
                  <a:pt x="3976" y="23015"/>
                </a:cubicBezTo>
                <a:cubicBezTo>
                  <a:pt x="4234" y="23015"/>
                  <a:pt x="4468" y="22864"/>
                  <a:pt x="4574" y="22629"/>
                </a:cubicBezTo>
                <a:cubicBezTo>
                  <a:pt x="4932" y="21844"/>
                  <a:pt x="5324" y="21062"/>
                  <a:pt x="5737" y="20304"/>
                </a:cubicBezTo>
                <a:cubicBezTo>
                  <a:pt x="5910" y="19986"/>
                  <a:pt x="5793" y="19586"/>
                  <a:pt x="5474" y="19413"/>
                </a:cubicBezTo>
                <a:cubicBezTo>
                  <a:pt x="5374" y="19358"/>
                  <a:pt x="5266" y="19332"/>
                  <a:pt x="5160" y="19332"/>
                </a:cubicBezTo>
                <a:close/>
                <a:moveTo>
                  <a:pt x="71375" y="21582"/>
                </a:moveTo>
                <a:cubicBezTo>
                  <a:pt x="71283" y="21582"/>
                  <a:pt x="71189" y="21601"/>
                  <a:pt x="71100" y="21642"/>
                </a:cubicBezTo>
                <a:cubicBezTo>
                  <a:pt x="70772" y="21793"/>
                  <a:pt x="70628" y="22181"/>
                  <a:pt x="70775" y="22510"/>
                </a:cubicBezTo>
                <a:cubicBezTo>
                  <a:pt x="71137" y="23294"/>
                  <a:pt x="71473" y="24100"/>
                  <a:pt x="71774" y="24904"/>
                </a:cubicBezTo>
                <a:cubicBezTo>
                  <a:pt x="71872" y="25160"/>
                  <a:pt x="72117" y="25329"/>
                  <a:pt x="72391" y="25329"/>
                </a:cubicBezTo>
                <a:cubicBezTo>
                  <a:pt x="72850" y="25328"/>
                  <a:pt x="73167" y="24870"/>
                  <a:pt x="73006" y="24440"/>
                </a:cubicBezTo>
                <a:cubicBezTo>
                  <a:pt x="72692" y="23607"/>
                  <a:pt x="72345" y="22772"/>
                  <a:pt x="71970" y="21960"/>
                </a:cubicBezTo>
                <a:cubicBezTo>
                  <a:pt x="71859" y="21722"/>
                  <a:pt x="71622" y="21582"/>
                  <a:pt x="71375" y="21582"/>
                </a:cubicBezTo>
                <a:close/>
                <a:moveTo>
                  <a:pt x="2971" y="24130"/>
                </a:moveTo>
                <a:cubicBezTo>
                  <a:pt x="2699" y="24130"/>
                  <a:pt x="2444" y="24300"/>
                  <a:pt x="2349" y="24573"/>
                </a:cubicBezTo>
                <a:cubicBezTo>
                  <a:pt x="2039" y="25411"/>
                  <a:pt x="1754" y="26271"/>
                  <a:pt x="1504" y="27129"/>
                </a:cubicBezTo>
                <a:cubicBezTo>
                  <a:pt x="1381" y="27549"/>
                  <a:pt x="1697" y="27969"/>
                  <a:pt x="2135" y="27970"/>
                </a:cubicBezTo>
                <a:cubicBezTo>
                  <a:pt x="2428" y="27969"/>
                  <a:pt x="2684" y="27776"/>
                  <a:pt x="2766" y="27496"/>
                </a:cubicBezTo>
                <a:cubicBezTo>
                  <a:pt x="3007" y="26669"/>
                  <a:pt x="3282" y="25839"/>
                  <a:pt x="3582" y="25031"/>
                </a:cubicBezTo>
                <a:cubicBezTo>
                  <a:pt x="3718" y="24688"/>
                  <a:pt x="3545" y="24300"/>
                  <a:pt x="3199" y="24171"/>
                </a:cubicBezTo>
                <a:cubicBezTo>
                  <a:pt x="3124" y="24143"/>
                  <a:pt x="3047" y="24130"/>
                  <a:pt x="2971" y="24130"/>
                </a:cubicBezTo>
                <a:close/>
                <a:moveTo>
                  <a:pt x="73229" y="26514"/>
                </a:moveTo>
                <a:cubicBezTo>
                  <a:pt x="73167" y="26514"/>
                  <a:pt x="73104" y="26523"/>
                  <a:pt x="73042" y="26541"/>
                </a:cubicBezTo>
                <a:cubicBezTo>
                  <a:pt x="72691" y="26645"/>
                  <a:pt x="72493" y="27016"/>
                  <a:pt x="72600" y="27365"/>
                </a:cubicBezTo>
                <a:cubicBezTo>
                  <a:pt x="72845" y="28194"/>
                  <a:pt x="73062" y="29040"/>
                  <a:pt x="73245" y="29879"/>
                </a:cubicBezTo>
                <a:cubicBezTo>
                  <a:pt x="73312" y="30181"/>
                  <a:pt x="73579" y="30396"/>
                  <a:pt x="73887" y="30397"/>
                </a:cubicBezTo>
                <a:cubicBezTo>
                  <a:pt x="74307" y="30396"/>
                  <a:pt x="74619" y="30009"/>
                  <a:pt x="74530" y="29599"/>
                </a:cubicBezTo>
                <a:cubicBezTo>
                  <a:pt x="74341" y="28728"/>
                  <a:pt x="74114" y="27852"/>
                  <a:pt x="73861" y="26992"/>
                </a:cubicBezTo>
                <a:cubicBezTo>
                  <a:pt x="73779" y="26702"/>
                  <a:pt x="73515" y="26514"/>
                  <a:pt x="73229" y="26514"/>
                </a:cubicBezTo>
                <a:close/>
                <a:moveTo>
                  <a:pt x="1486" y="29218"/>
                </a:moveTo>
                <a:cubicBezTo>
                  <a:pt x="1183" y="29218"/>
                  <a:pt x="910" y="29428"/>
                  <a:pt x="844" y="29737"/>
                </a:cubicBezTo>
                <a:cubicBezTo>
                  <a:pt x="656" y="30609"/>
                  <a:pt x="498" y="31500"/>
                  <a:pt x="373" y="32386"/>
                </a:cubicBezTo>
                <a:cubicBezTo>
                  <a:pt x="317" y="32782"/>
                  <a:pt x="625" y="33135"/>
                  <a:pt x="1024" y="33135"/>
                </a:cubicBezTo>
                <a:cubicBezTo>
                  <a:pt x="1351" y="33135"/>
                  <a:pt x="1629" y="32893"/>
                  <a:pt x="1675" y="32570"/>
                </a:cubicBezTo>
                <a:cubicBezTo>
                  <a:pt x="1796" y="31715"/>
                  <a:pt x="1948" y="30855"/>
                  <a:pt x="2130" y="30014"/>
                </a:cubicBezTo>
                <a:cubicBezTo>
                  <a:pt x="2206" y="29659"/>
                  <a:pt x="1980" y="29309"/>
                  <a:pt x="1625" y="29233"/>
                </a:cubicBezTo>
                <a:cubicBezTo>
                  <a:pt x="1579" y="29223"/>
                  <a:pt x="1532" y="29218"/>
                  <a:pt x="1486" y="29218"/>
                </a:cubicBezTo>
                <a:close/>
                <a:moveTo>
                  <a:pt x="74362" y="31682"/>
                </a:moveTo>
                <a:cubicBezTo>
                  <a:pt x="74331" y="31682"/>
                  <a:pt x="74299" y="31684"/>
                  <a:pt x="74267" y="31688"/>
                </a:cubicBezTo>
                <a:cubicBezTo>
                  <a:pt x="73908" y="31741"/>
                  <a:pt x="73659" y="32074"/>
                  <a:pt x="73711" y="32433"/>
                </a:cubicBezTo>
                <a:cubicBezTo>
                  <a:pt x="73834" y="33283"/>
                  <a:pt x="73928" y="34152"/>
                  <a:pt x="73993" y="35015"/>
                </a:cubicBezTo>
                <a:cubicBezTo>
                  <a:pt x="74017" y="35359"/>
                  <a:pt x="74303" y="35624"/>
                  <a:pt x="74647" y="35625"/>
                </a:cubicBezTo>
                <a:cubicBezTo>
                  <a:pt x="74663" y="35625"/>
                  <a:pt x="74680" y="35624"/>
                  <a:pt x="74695" y="35623"/>
                </a:cubicBezTo>
                <a:cubicBezTo>
                  <a:pt x="75058" y="35597"/>
                  <a:pt x="75331" y="35281"/>
                  <a:pt x="75304" y="34920"/>
                </a:cubicBezTo>
                <a:cubicBezTo>
                  <a:pt x="75237" y="34024"/>
                  <a:pt x="75140" y="33125"/>
                  <a:pt x="75012" y="32245"/>
                </a:cubicBezTo>
                <a:cubicBezTo>
                  <a:pt x="74965" y="31918"/>
                  <a:pt x="74684" y="31682"/>
                  <a:pt x="74362" y="31682"/>
                </a:cubicBezTo>
                <a:close/>
                <a:moveTo>
                  <a:pt x="746" y="34455"/>
                </a:moveTo>
                <a:cubicBezTo>
                  <a:pt x="406" y="34455"/>
                  <a:pt x="119" y="34717"/>
                  <a:pt x="92" y="35062"/>
                </a:cubicBezTo>
                <a:cubicBezTo>
                  <a:pt x="31" y="35934"/>
                  <a:pt x="0" y="36823"/>
                  <a:pt x="0" y="37697"/>
                </a:cubicBezTo>
                <a:lnTo>
                  <a:pt x="0" y="37748"/>
                </a:lnTo>
                <a:cubicBezTo>
                  <a:pt x="0" y="38112"/>
                  <a:pt x="295" y="38405"/>
                  <a:pt x="659" y="38405"/>
                </a:cubicBezTo>
                <a:cubicBezTo>
                  <a:pt x="1021" y="38405"/>
                  <a:pt x="1316" y="38112"/>
                  <a:pt x="1316" y="37748"/>
                </a:cubicBezTo>
                <a:lnTo>
                  <a:pt x="1316" y="37702"/>
                </a:lnTo>
                <a:cubicBezTo>
                  <a:pt x="1316" y="36853"/>
                  <a:pt x="1345" y="35995"/>
                  <a:pt x="1404" y="35152"/>
                </a:cubicBezTo>
                <a:cubicBezTo>
                  <a:pt x="1425" y="34791"/>
                  <a:pt x="1153" y="34481"/>
                  <a:pt x="793" y="34457"/>
                </a:cubicBezTo>
                <a:cubicBezTo>
                  <a:pt x="777" y="34456"/>
                  <a:pt x="761" y="34455"/>
                  <a:pt x="746" y="34455"/>
                </a:cubicBezTo>
                <a:close/>
                <a:moveTo>
                  <a:pt x="74747" y="36952"/>
                </a:moveTo>
                <a:cubicBezTo>
                  <a:pt x="74384" y="36952"/>
                  <a:pt x="74089" y="37246"/>
                  <a:pt x="74089" y="37609"/>
                </a:cubicBezTo>
                <a:lnTo>
                  <a:pt x="74089" y="37703"/>
                </a:lnTo>
                <a:cubicBezTo>
                  <a:pt x="74089" y="38566"/>
                  <a:pt x="74059" y="39439"/>
                  <a:pt x="73998" y="40298"/>
                </a:cubicBezTo>
                <a:cubicBezTo>
                  <a:pt x="73973" y="40660"/>
                  <a:pt x="74245" y="40974"/>
                  <a:pt x="74608" y="41001"/>
                </a:cubicBezTo>
                <a:cubicBezTo>
                  <a:pt x="74624" y="41002"/>
                  <a:pt x="74639" y="41002"/>
                  <a:pt x="74655" y="41002"/>
                </a:cubicBezTo>
                <a:cubicBezTo>
                  <a:pt x="75000" y="41001"/>
                  <a:pt x="75285" y="40735"/>
                  <a:pt x="75311" y="40391"/>
                </a:cubicBezTo>
                <a:cubicBezTo>
                  <a:pt x="75373" y="39501"/>
                  <a:pt x="75405" y="38596"/>
                  <a:pt x="75405" y="37703"/>
                </a:cubicBezTo>
                <a:lnTo>
                  <a:pt x="75405" y="37609"/>
                </a:lnTo>
                <a:cubicBezTo>
                  <a:pt x="75405" y="37246"/>
                  <a:pt x="75110" y="36952"/>
                  <a:pt x="74747" y="36952"/>
                </a:cubicBezTo>
                <a:close/>
                <a:moveTo>
                  <a:pt x="754" y="39733"/>
                </a:moveTo>
                <a:cubicBezTo>
                  <a:pt x="739" y="39733"/>
                  <a:pt x="723" y="39734"/>
                  <a:pt x="707" y="39735"/>
                </a:cubicBezTo>
                <a:cubicBezTo>
                  <a:pt x="345" y="39760"/>
                  <a:pt x="72" y="40075"/>
                  <a:pt x="99" y="40438"/>
                </a:cubicBezTo>
                <a:cubicBezTo>
                  <a:pt x="163" y="41331"/>
                  <a:pt x="259" y="42230"/>
                  <a:pt x="386" y="43113"/>
                </a:cubicBezTo>
                <a:cubicBezTo>
                  <a:pt x="432" y="43435"/>
                  <a:pt x="710" y="43676"/>
                  <a:pt x="1035" y="43677"/>
                </a:cubicBezTo>
                <a:cubicBezTo>
                  <a:pt x="1068" y="43676"/>
                  <a:pt x="1099" y="43674"/>
                  <a:pt x="1130" y="43670"/>
                </a:cubicBezTo>
                <a:cubicBezTo>
                  <a:pt x="1489" y="43618"/>
                  <a:pt x="1738" y="43284"/>
                  <a:pt x="1687" y="42925"/>
                </a:cubicBezTo>
                <a:cubicBezTo>
                  <a:pt x="1565" y="42074"/>
                  <a:pt x="1472" y="41206"/>
                  <a:pt x="1410" y="40343"/>
                </a:cubicBezTo>
                <a:cubicBezTo>
                  <a:pt x="1385" y="39997"/>
                  <a:pt x="1096" y="39733"/>
                  <a:pt x="754" y="39733"/>
                </a:cubicBezTo>
                <a:close/>
                <a:moveTo>
                  <a:pt x="74373" y="42311"/>
                </a:moveTo>
                <a:cubicBezTo>
                  <a:pt x="74050" y="42311"/>
                  <a:pt x="73768" y="42550"/>
                  <a:pt x="73723" y="42880"/>
                </a:cubicBezTo>
                <a:cubicBezTo>
                  <a:pt x="73602" y="43736"/>
                  <a:pt x="73448" y="44595"/>
                  <a:pt x="73266" y="45435"/>
                </a:cubicBezTo>
                <a:cubicBezTo>
                  <a:pt x="73178" y="45845"/>
                  <a:pt x="73490" y="46232"/>
                  <a:pt x="73909" y="46232"/>
                </a:cubicBezTo>
                <a:cubicBezTo>
                  <a:pt x="74219" y="46231"/>
                  <a:pt x="74485" y="46015"/>
                  <a:pt x="74550" y="45713"/>
                </a:cubicBezTo>
                <a:cubicBezTo>
                  <a:pt x="74739" y="44843"/>
                  <a:pt x="74898" y="43952"/>
                  <a:pt x="75025" y="43065"/>
                </a:cubicBezTo>
                <a:cubicBezTo>
                  <a:pt x="75079" y="42705"/>
                  <a:pt x="74828" y="42369"/>
                  <a:pt x="74467" y="42318"/>
                </a:cubicBezTo>
                <a:cubicBezTo>
                  <a:pt x="74435" y="42313"/>
                  <a:pt x="74404" y="42311"/>
                  <a:pt x="74373" y="42311"/>
                </a:cubicBezTo>
                <a:close/>
                <a:moveTo>
                  <a:pt x="1505" y="44962"/>
                </a:moveTo>
                <a:cubicBezTo>
                  <a:pt x="1459" y="44962"/>
                  <a:pt x="1413" y="44967"/>
                  <a:pt x="1366" y="44977"/>
                </a:cubicBezTo>
                <a:cubicBezTo>
                  <a:pt x="1011" y="45055"/>
                  <a:pt x="786" y="45405"/>
                  <a:pt x="864" y="45760"/>
                </a:cubicBezTo>
                <a:cubicBezTo>
                  <a:pt x="1054" y="46634"/>
                  <a:pt x="1278" y="47510"/>
                  <a:pt x="1530" y="48367"/>
                </a:cubicBezTo>
                <a:cubicBezTo>
                  <a:pt x="1613" y="48647"/>
                  <a:pt x="1869" y="48839"/>
                  <a:pt x="2161" y="48840"/>
                </a:cubicBezTo>
                <a:cubicBezTo>
                  <a:pt x="2600" y="48839"/>
                  <a:pt x="2916" y="48417"/>
                  <a:pt x="2792" y="47996"/>
                </a:cubicBezTo>
                <a:cubicBezTo>
                  <a:pt x="2549" y="47169"/>
                  <a:pt x="2333" y="46323"/>
                  <a:pt x="2149" y="45481"/>
                </a:cubicBezTo>
                <a:cubicBezTo>
                  <a:pt x="2081" y="45173"/>
                  <a:pt x="1808" y="44962"/>
                  <a:pt x="1505" y="44962"/>
                </a:cubicBezTo>
                <a:close/>
                <a:moveTo>
                  <a:pt x="73256" y="47479"/>
                </a:moveTo>
                <a:cubicBezTo>
                  <a:pt x="72971" y="47479"/>
                  <a:pt x="72710" y="47665"/>
                  <a:pt x="72626" y="47953"/>
                </a:cubicBezTo>
                <a:cubicBezTo>
                  <a:pt x="72383" y="48779"/>
                  <a:pt x="72108" y="49608"/>
                  <a:pt x="71806" y="50416"/>
                </a:cubicBezTo>
                <a:cubicBezTo>
                  <a:pt x="71648" y="50846"/>
                  <a:pt x="71965" y="51302"/>
                  <a:pt x="72423" y="51303"/>
                </a:cubicBezTo>
                <a:cubicBezTo>
                  <a:pt x="72698" y="51303"/>
                  <a:pt x="72944" y="51132"/>
                  <a:pt x="73039" y="50875"/>
                </a:cubicBezTo>
                <a:cubicBezTo>
                  <a:pt x="73352" y="50037"/>
                  <a:pt x="73637" y="49178"/>
                  <a:pt x="73888" y="48322"/>
                </a:cubicBezTo>
                <a:cubicBezTo>
                  <a:pt x="73990" y="47973"/>
                  <a:pt x="73790" y="47607"/>
                  <a:pt x="73442" y="47506"/>
                </a:cubicBezTo>
                <a:cubicBezTo>
                  <a:pt x="73380" y="47488"/>
                  <a:pt x="73317" y="47479"/>
                  <a:pt x="73256" y="47479"/>
                </a:cubicBezTo>
                <a:close/>
                <a:moveTo>
                  <a:pt x="3000" y="50036"/>
                </a:moveTo>
                <a:cubicBezTo>
                  <a:pt x="2923" y="50036"/>
                  <a:pt x="2845" y="50050"/>
                  <a:pt x="2769" y="50078"/>
                </a:cubicBezTo>
                <a:cubicBezTo>
                  <a:pt x="2431" y="50205"/>
                  <a:pt x="2258" y="50580"/>
                  <a:pt x="2382" y="50919"/>
                </a:cubicBezTo>
                <a:cubicBezTo>
                  <a:pt x="2695" y="51755"/>
                  <a:pt x="3042" y="52590"/>
                  <a:pt x="3415" y="53402"/>
                </a:cubicBezTo>
                <a:cubicBezTo>
                  <a:pt x="3521" y="53636"/>
                  <a:pt x="3755" y="53785"/>
                  <a:pt x="4012" y="53785"/>
                </a:cubicBezTo>
                <a:cubicBezTo>
                  <a:pt x="4491" y="53784"/>
                  <a:pt x="4808" y="53289"/>
                  <a:pt x="4610" y="52854"/>
                </a:cubicBezTo>
                <a:cubicBezTo>
                  <a:pt x="4250" y="52070"/>
                  <a:pt x="3916" y="51265"/>
                  <a:pt x="3613" y="50458"/>
                </a:cubicBezTo>
                <a:cubicBezTo>
                  <a:pt x="3513" y="50197"/>
                  <a:pt x="3264" y="50036"/>
                  <a:pt x="3000" y="50036"/>
                </a:cubicBezTo>
                <a:close/>
                <a:moveTo>
                  <a:pt x="71409" y="52432"/>
                </a:moveTo>
                <a:cubicBezTo>
                  <a:pt x="71160" y="52432"/>
                  <a:pt x="70921" y="52575"/>
                  <a:pt x="70811" y="52816"/>
                </a:cubicBezTo>
                <a:cubicBezTo>
                  <a:pt x="70453" y="53601"/>
                  <a:pt x="70061" y="54383"/>
                  <a:pt x="69647" y="55140"/>
                </a:cubicBezTo>
                <a:cubicBezTo>
                  <a:pt x="69407" y="55578"/>
                  <a:pt x="69724" y="56113"/>
                  <a:pt x="70223" y="56113"/>
                </a:cubicBezTo>
                <a:cubicBezTo>
                  <a:pt x="70464" y="56113"/>
                  <a:pt x="70684" y="55982"/>
                  <a:pt x="70800" y="55771"/>
                </a:cubicBezTo>
                <a:cubicBezTo>
                  <a:pt x="71229" y="54986"/>
                  <a:pt x="71636" y="54177"/>
                  <a:pt x="72007" y="53364"/>
                </a:cubicBezTo>
                <a:cubicBezTo>
                  <a:pt x="72158" y="53034"/>
                  <a:pt x="72013" y="52643"/>
                  <a:pt x="71682" y="52493"/>
                </a:cubicBezTo>
                <a:cubicBezTo>
                  <a:pt x="71593" y="52452"/>
                  <a:pt x="71500" y="52432"/>
                  <a:pt x="71409" y="52432"/>
                </a:cubicBezTo>
                <a:close/>
                <a:moveTo>
                  <a:pt x="5193" y="54822"/>
                </a:moveTo>
                <a:cubicBezTo>
                  <a:pt x="5087" y="54822"/>
                  <a:pt x="4978" y="54848"/>
                  <a:pt x="4878" y="54903"/>
                </a:cubicBezTo>
                <a:cubicBezTo>
                  <a:pt x="4556" y="55079"/>
                  <a:pt x="4441" y="55485"/>
                  <a:pt x="4622" y="55803"/>
                </a:cubicBezTo>
                <a:cubicBezTo>
                  <a:pt x="5052" y="56587"/>
                  <a:pt x="5515" y="57364"/>
                  <a:pt x="5999" y="58113"/>
                </a:cubicBezTo>
                <a:cubicBezTo>
                  <a:pt x="6120" y="58302"/>
                  <a:pt x="6328" y="58415"/>
                  <a:pt x="6552" y="58415"/>
                </a:cubicBezTo>
                <a:cubicBezTo>
                  <a:pt x="7072" y="58414"/>
                  <a:pt x="7386" y="57838"/>
                  <a:pt x="7104" y="57400"/>
                </a:cubicBezTo>
                <a:cubicBezTo>
                  <a:pt x="6637" y="56678"/>
                  <a:pt x="6189" y="55927"/>
                  <a:pt x="5775" y="55171"/>
                </a:cubicBezTo>
                <a:cubicBezTo>
                  <a:pt x="5657" y="54948"/>
                  <a:pt x="5429" y="54822"/>
                  <a:pt x="5193" y="54822"/>
                </a:cubicBezTo>
                <a:close/>
                <a:moveTo>
                  <a:pt x="68877" y="57066"/>
                </a:moveTo>
                <a:cubicBezTo>
                  <a:pt x="68658" y="57066"/>
                  <a:pt x="68443" y="57175"/>
                  <a:pt x="68319" y="57375"/>
                </a:cubicBezTo>
                <a:cubicBezTo>
                  <a:pt x="67853" y="58099"/>
                  <a:pt x="67354" y="58816"/>
                  <a:pt x="66835" y="59508"/>
                </a:cubicBezTo>
                <a:cubicBezTo>
                  <a:pt x="66687" y="59706"/>
                  <a:pt x="66662" y="59973"/>
                  <a:pt x="66773" y="60196"/>
                </a:cubicBezTo>
                <a:cubicBezTo>
                  <a:pt x="66885" y="60418"/>
                  <a:pt x="67113" y="60559"/>
                  <a:pt x="67361" y="60560"/>
                </a:cubicBezTo>
                <a:lnTo>
                  <a:pt x="67361" y="60559"/>
                </a:lnTo>
                <a:cubicBezTo>
                  <a:pt x="67568" y="60559"/>
                  <a:pt x="67763" y="60462"/>
                  <a:pt x="67887" y="60296"/>
                </a:cubicBezTo>
                <a:cubicBezTo>
                  <a:pt x="68424" y="59580"/>
                  <a:pt x="68942" y="58837"/>
                  <a:pt x="69425" y="58087"/>
                </a:cubicBezTo>
                <a:cubicBezTo>
                  <a:pt x="69627" y="57781"/>
                  <a:pt x="69539" y="57369"/>
                  <a:pt x="69232" y="57171"/>
                </a:cubicBezTo>
                <a:cubicBezTo>
                  <a:pt x="69122" y="57100"/>
                  <a:pt x="68999" y="57066"/>
                  <a:pt x="68877" y="57066"/>
                </a:cubicBezTo>
                <a:close/>
                <a:moveTo>
                  <a:pt x="8062" y="59268"/>
                </a:moveTo>
                <a:cubicBezTo>
                  <a:pt x="7924" y="59268"/>
                  <a:pt x="7786" y="59311"/>
                  <a:pt x="7667" y="59400"/>
                </a:cubicBezTo>
                <a:cubicBezTo>
                  <a:pt x="7377" y="59619"/>
                  <a:pt x="7318" y="60030"/>
                  <a:pt x="7536" y="60320"/>
                </a:cubicBezTo>
                <a:cubicBezTo>
                  <a:pt x="8072" y="61034"/>
                  <a:pt x="8640" y="61738"/>
                  <a:pt x="9227" y="62413"/>
                </a:cubicBezTo>
                <a:cubicBezTo>
                  <a:pt x="9352" y="62558"/>
                  <a:pt x="9533" y="62640"/>
                  <a:pt x="9724" y="62640"/>
                </a:cubicBezTo>
                <a:cubicBezTo>
                  <a:pt x="9981" y="62640"/>
                  <a:pt x="10215" y="62489"/>
                  <a:pt x="10322" y="62254"/>
                </a:cubicBezTo>
                <a:cubicBezTo>
                  <a:pt x="10429" y="62020"/>
                  <a:pt x="10389" y="61745"/>
                  <a:pt x="10220" y="61550"/>
                </a:cubicBezTo>
                <a:cubicBezTo>
                  <a:pt x="9654" y="60899"/>
                  <a:pt x="9105" y="60220"/>
                  <a:pt x="8588" y="59531"/>
                </a:cubicBezTo>
                <a:cubicBezTo>
                  <a:pt x="8459" y="59359"/>
                  <a:pt x="8262" y="59268"/>
                  <a:pt x="8062" y="59268"/>
                </a:cubicBezTo>
                <a:close/>
                <a:moveTo>
                  <a:pt x="65701" y="61302"/>
                </a:moveTo>
                <a:cubicBezTo>
                  <a:pt x="65517" y="61302"/>
                  <a:pt x="65334" y="61379"/>
                  <a:pt x="65205" y="61529"/>
                </a:cubicBezTo>
                <a:cubicBezTo>
                  <a:pt x="64639" y="62181"/>
                  <a:pt x="64044" y="62820"/>
                  <a:pt x="63434" y="63430"/>
                </a:cubicBezTo>
                <a:cubicBezTo>
                  <a:pt x="63246" y="63617"/>
                  <a:pt x="63190" y="63900"/>
                  <a:pt x="63291" y="64146"/>
                </a:cubicBezTo>
                <a:cubicBezTo>
                  <a:pt x="63393" y="64391"/>
                  <a:pt x="63633" y="64552"/>
                  <a:pt x="63899" y="64552"/>
                </a:cubicBezTo>
                <a:cubicBezTo>
                  <a:pt x="64074" y="64552"/>
                  <a:pt x="64241" y="64483"/>
                  <a:pt x="64364" y="64359"/>
                </a:cubicBezTo>
                <a:cubicBezTo>
                  <a:pt x="64995" y="63728"/>
                  <a:pt x="65613" y="63065"/>
                  <a:pt x="66198" y="62390"/>
                </a:cubicBezTo>
                <a:cubicBezTo>
                  <a:pt x="66435" y="62115"/>
                  <a:pt x="66406" y="61701"/>
                  <a:pt x="66131" y="61462"/>
                </a:cubicBezTo>
                <a:cubicBezTo>
                  <a:pt x="66007" y="61355"/>
                  <a:pt x="65854" y="61302"/>
                  <a:pt x="65701" y="61302"/>
                </a:cubicBezTo>
                <a:close/>
                <a:moveTo>
                  <a:pt x="11538" y="63268"/>
                </a:moveTo>
                <a:cubicBezTo>
                  <a:pt x="11369" y="63268"/>
                  <a:pt x="11201" y="63333"/>
                  <a:pt x="11073" y="63461"/>
                </a:cubicBezTo>
                <a:cubicBezTo>
                  <a:pt x="10820" y="63714"/>
                  <a:pt x="10816" y="64122"/>
                  <a:pt x="11063" y="64380"/>
                </a:cubicBezTo>
                <a:cubicBezTo>
                  <a:pt x="11696" y="65012"/>
                  <a:pt x="12359" y="65628"/>
                  <a:pt x="13033" y="66213"/>
                </a:cubicBezTo>
                <a:cubicBezTo>
                  <a:pt x="13153" y="66316"/>
                  <a:pt x="13304" y="66373"/>
                  <a:pt x="13463" y="66373"/>
                </a:cubicBezTo>
                <a:cubicBezTo>
                  <a:pt x="13737" y="66373"/>
                  <a:pt x="13983" y="66203"/>
                  <a:pt x="14078" y="65945"/>
                </a:cubicBezTo>
                <a:cubicBezTo>
                  <a:pt x="14175" y="65688"/>
                  <a:pt x="14100" y="65398"/>
                  <a:pt x="13893" y="65218"/>
                </a:cubicBezTo>
                <a:cubicBezTo>
                  <a:pt x="13242" y="64655"/>
                  <a:pt x="12603" y="64059"/>
                  <a:pt x="11991" y="63449"/>
                </a:cubicBezTo>
                <a:cubicBezTo>
                  <a:pt x="11864" y="63328"/>
                  <a:pt x="11701" y="63268"/>
                  <a:pt x="11538" y="63268"/>
                </a:cubicBezTo>
                <a:close/>
                <a:moveTo>
                  <a:pt x="61971" y="65034"/>
                </a:moveTo>
                <a:cubicBezTo>
                  <a:pt x="61815" y="65034"/>
                  <a:pt x="61659" y="65089"/>
                  <a:pt x="61533" y="65201"/>
                </a:cubicBezTo>
                <a:cubicBezTo>
                  <a:pt x="60882" y="65765"/>
                  <a:pt x="60203" y="66314"/>
                  <a:pt x="59513" y="66831"/>
                </a:cubicBezTo>
                <a:cubicBezTo>
                  <a:pt x="59286" y="67001"/>
                  <a:pt x="59194" y="67297"/>
                  <a:pt x="59284" y="67565"/>
                </a:cubicBezTo>
                <a:cubicBezTo>
                  <a:pt x="59373" y="67833"/>
                  <a:pt x="59624" y="68014"/>
                  <a:pt x="59905" y="68014"/>
                </a:cubicBezTo>
                <a:cubicBezTo>
                  <a:pt x="59906" y="68014"/>
                  <a:pt x="59907" y="68014"/>
                  <a:pt x="59908" y="68014"/>
                </a:cubicBezTo>
                <a:cubicBezTo>
                  <a:pt x="60050" y="68014"/>
                  <a:pt x="60188" y="67969"/>
                  <a:pt x="60302" y="67883"/>
                </a:cubicBezTo>
                <a:cubicBezTo>
                  <a:pt x="61016" y="67347"/>
                  <a:pt x="61720" y="66778"/>
                  <a:pt x="62395" y="66194"/>
                </a:cubicBezTo>
                <a:cubicBezTo>
                  <a:pt x="62675" y="65957"/>
                  <a:pt x="62708" y="65536"/>
                  <a:pt x="62468" y="65260"/>
                </a:cubicBezTo>
                <a:cubicBezTo>
                  <a:pt x="62337" y="65110"/>
                  <a:pt x="62154" y="65034"/>
                  <a:pt x="61971" y="65034"/>
                </a:cubicBezTo>
                <a:close/>
                <a:moveTo>
                  <a:pt x="15524" y="66717"/>
                </a:moveTo>
                <a:cubicBezTo>
                  <a:pt x="15324" y="66717"/>
                  <a:pt x="15126" y="66808"/>
                  <a:pt x="14997" y="66981"/>
                </a:cubicBezTo>
                <a:cubicBezTo>
                  <a:pt x="14780" y="67271"/>
                  <a:pt x="14839" y="67684"/>
                  <a:pt x="15130" y="67901"/>
                </a:cubicBezTo>
                <a:cubicBezTo>
                  <a:pt x="15846" y="68438"/>
                  <a:pt x="16589" y="68954"/>
                  <a:pt x="17341" y="69436"/>
                </a:cubicBezTo>
                <a:cubicBezTo>
                  <a:pt x="17446" y="69505"/>
                  <a:pt x="17570" y="69542"/>
                  <a:pt x="17696" y="69542"/>
                </a:cubicBezTo>
                <a:cubicBezTo>
                  <a:pt x="17987" y="69542"/>
                  <a:pt x="18244" y="69349"/>
                  <a:pt x="18327" y="69070"/>
                </a:cubicBezTo>
                <a:cubicBezTo>
                  <a:pt x="18409" y="68789"/>
                  <a:pt x="18298" y="68489"/>
                  <a:pt x="18053" y="68331"/>
                </a:cubicBezTo>
                <a:cubicBezTo>
                  <a:pt x="17328" y="67864"/>
                  <a:pt x="16609" y="67366"/>
                  <a:pt x="15918" y="66848"/>
                </a:cubicBezTo>
                <a:cubicBezTo>
                  <a:pt x="15800" y="66760"/>
                  <a:pt x="15661" y="66717"/>
                  <a:pt x="15524" y="66717"/>
                </a:cubicBezTo>
                <a:close/>
                <a:moveTo>
                  <a:pt x="57739" y="68209"/>
                </a:moveTo>
                <a:cubicBezTo>
                  <a:pt x="57617" y="68209"/>
                  <a:pt x="57494" y="68243"/>
                  <a:pt x="57383" y="68313"/>
                </a:cubicBezTo>
                <a:cubicBezTo>
                  <a:pt x="56658" y="68781"/>
                  <a:pt x="55908" y="69227"/>
                  <a:pt x="55153" y="69640"/>
                </a:cubicBezTo>
                <a:cubicBezTo>
                  <a:pt x="54889" y="69785"/>
                  <a:pt x="54757" y="70088"/>
                  <a:pt x="54831" y="70380"/>
                </a:cubicBezTo>
                <a:cubicBezTo>
                  <a:pt x="54907" y="70671"/>
                  <a:pt x="55168" y="70874"/>
                  <a:pt x="55469" y="70874"/>
                </a:cubicBezTo>
                <a:lnTo>
                  <a:pt x="55469" y="70874"/>
                </a:lnTo>
                <a:cubicBezTo>
                  <a:pt x="55579" y="70874"/>
                  <a:pt x="55688" y="70846"/>
                  <a:pt x="55785" y="70793"/>
                </a:cubicBezTo>
                <a:cubicBezTo>
                  <a:pt x="56566" y="70366"/>
                  <a:pt x="57345" y="69903"/>
                  <a:pt x="58095" y="69419"/>
                </a:cubicBezTo>
                <a:cubicBezTo>
                  <a:pt x="58401" y="69223"/>
                  <a:pt x="58489" y="68816"/>
                  <a:pt x="58293" y="68510"/>
                </a:cubicBezTo>
                <a:cubicBezTo>
                  <a:pt x="58166" y="68315"/>
                  <a:pt x="57955" y="68209"/>
                  <a:pt x="57739" y="68209"/>
                </a:cubicBezTo>
                <a:close/>
                <a:moveTo>
                  <a:pt x="55469" y="70874"/>
                </a:moveTo>
                <a:cubicBezTo>
                  <a:pt x="55469" y="70874"/>
                  <a:pt x="55468" y="70874"/>
                  <a:pt x="55468" y="70874"/>
                </a:cubicBezTo>
                <a:lnTo>
                  <a:pt x="55470" y="70874"/>
                </a:lnTo>
                <a:cubicBezTo>
                  <a:pt x="55470" y="70874"/>
                  <a:pt x="55469" y="70874"/>
                  <a:pt x="55469" y="70874"/>
                </a:cubicBezTo>
                <a:close/>
                <a:moveTo>
                  <a:pt x="19975" y="69578"/>
                </a:moveTo>
                <a:cubicBezTo>
                  <a:pt x="19742" y="69578"/>
                  <a:pt x="19516" y="69703"/>
                  <a:pt x="19397" y="69921"/>
                </a:cubicBezTo>
                <a:cubicBezTo>
                  <a:pt x="19223" y="70238"/>
                  <a:pt x="19340" y="70636"/>
                  <a:pt x="19656" y="70811"/>
                </a:cubicBezTo>
                <a:cubicBezTo>
                  <a:pt x="20442" y="71241"/>
                  <a:pt x="21252" y="71646"/>
                  <a:pt x="22063" y="72017"/>
                </a:cubicBezTo>
                <a:cubicBezTo>
                  <a:pt x="22149" y="72056"/>
                  <a:pt x="22242" y="72076"/>
                  <a:pt x="22336" y="72076"/>
                </a:cubicBezTo>
                <a:cubicBezTo>
                  <a:pt x="22645" y="72076"/>
                  <a:pt x="22913" y="71861"/>
                  <a:pt x="22979" y="71558"/>
                </a:cubicBezTo>
                <a:cubicBezTo>
                  <a:pt x="23045" y="71256"/>
                  <a:pt x="22890" y="70949"/>
                  <a:pt x="22610" y="70820"/>
                </a:cubicBezTo>
                <a:cubicBezTo>
                  <a:pt x="21826" y="70463"/>
                  <a:pt x="21045" y="70072"/>
                  <a:pt x="20285" y="69657"/>
                </a:cubicBezTo>
                <a:cubicBezTo>
                  <a:pt x="20186" y="69604"/>
                  <a:pt x="20080" y="69578"/>
                  <a:pt x="19975" y="69578"/>
                </a:cubicBezTo>
                <a:close/>
                <a:moveTo>
                  <a:pt x="53103" y="70746"/>
                </a:moveTo>
                <a:cubicBezTo>
                  <a:pt x="53013" y="70746"/>
                  <a:pt x="52921" y="70765"/>
                  <a:pt x="52834" y="70805"/>
                </a:cubicBezTo>
                <a:cubicBezTo>
                  <a:pt x="52050" y="71163"/>
                  <a:pt x="51244" y="71497"/>
                  <a:pt x="50438" y="71799"/>
                </a:cubicBezTo>
                <a:cubicBezTo>
                  <a:pt x="50141" y="71910"/>
                  <a:pt x="49965" y="72218"/>
                  <a:pt x="50021" y="72532"/>
                </a:cubicBezTo>
                <a:cubicBezTo>
                  <a:pt x="50079" y="72844"/>
                  <a:pt x="50350" y="73072"/>
                  <a:pt x="50668" y="73073"/>
                </a:cubicBezTo>
                <a:lnTo>
                  <a:pt x="50668" y="73073"/>
                </a:lnTo>
                <a:cubicBezTo>
                  <a:pt x="50747" y="73073"/>
                  <a:pt x="50825" y="73058"/>
                  <a:pt x="50899" y="73031"/>
                </a:cubicBezTo>
                <a:cubicBezTo>
                  <a:pt x="51734" y="72719"/>
                  <a:pt x="52569" y="72372"/>
                  <a:pt x="53381" y="72000"/>
                </a:cubicBezTo>
                <a:cubicBezTo>
                  <a:pt x="53708" y="71847"/>
                  <a:pt x="53851" y="71459"/>
                  <a:pt x="53701" y="71130"/>
                </a:cubicBezTo>
                <a:cubicBezTo>
                  <a:pt x="53591" y="70889"/>
                  <a:pt x="53353" y="70746"/>
                  <a:pt x="53103" y="70746"/>
                </a:cubicBezTo>
                <a:close/>
                <a:moveTo>
                  <a:pt x="50668" y="73073"/>
                </a:moveTo>
                <a:cubicBezTo>
                  <a:pt x="50668" y="73073"/>
                  <a:pt x="50668" y="73073"/>
                  <a:pt x="50668" y="73073"/>
                </a:cubicBezTo>
                <a:lnTo>
                  <a:pt x="50669" y="73073"/>
                </a:lnTo>
                <a:cubicBezTo>
                  <a:pt x="50669" y="73073"/>
                  <a:pt x="50669" y="73073"/>
                  <a:pt x="50668" y="73073"/>
                </a:cubicBezTo>
                <a:close/>
                <a:moveTo>
                  <a:pt x="24782" y="71773"/>
                </a:moveTo>
                <a:cubicBezTo>
                  <a:pt x="24515" y="71773"/>
                  <a:pt x="24264" y="71937"/>
                  <a:pt x="24165" y="72201"/>
                </a:cubicBezTo>
                <a:cubicBezTo>
                  <a:pt x="24039" y="72542"/>
                  <a:pt x="24212" y="72921"/>
                  <a:pt x="24552" y="73047"/>
                </a:cubicBezTo>
                <a:cubicBezTo>
                  <a:pt x="25390" y="73359"/>
                  <a:pt x="26250" y="73644"/>
                  <a:pt x="27106" y="73894"/>
                </a:cubicBezTo>
                <a:cubicBezTo>
                  <a:pt x="27166" y="73912"/>
                  <a:pt x="27228" y="73921"/>
                  <a:pt x="27292" y="73921"/>
                </a:cubicBezTo>
                <a:cubicBezTo>
                  <a:pt x="27618" y="73921"/>
                  <a:pt x="27895" y="73680"/>
                  <a:pt x="27941" y="73357"/>
                </a:cubicBezTo>
                <a:cubicBezTo>
                  <a:pt x="27988" y="73033"/>
                  <a:pt x="27789" y="72725"/>
                  <a:pt x="27476" y="72633"/>
                </a:cubicBezTo>
                <a:cubicBezTo>
                  <a:pt x="26649" y="72391"/>
                  <a:pt x="25819" y="72116"/>
                  <a:pt x="25011" y="71814"/>
                </a:cubicBezTo>
                <a:cubicBezTo>
                  <a:pt x="24936" y="71786"/>
                  <a:pt x="24858" y="71773"/>
                  <a:pt x="24782" y="71773"/>
                </a:cubicBezTo>
                <a:close/>
                <a:moveTo>
                  <a:pt x="48180" y="72586"/>
                </a:moveTo>
                <a:cubicBezTo>
                  <a:pt x="48112" y="72586"/>
                  <a:pt x="48043" y="72597"/>
                  <a:pt x="47975" y="72619"/>
                </a:cubicBezTo>
                <a:cubicBezTo>
                  <a:pt x="47149" y="72862"/>
                  <a:pt x="46302" y="73078"/>
                  <a:pt x="45459" y="73261"/>
                </a:cubicBezTo>
                <a:cubicBezTo>
                  <a:pt x="45131" y="73332"/>
                  <a:pt x="44909" y="73639"/>
                  <a:pt x="44945" y="73973"/>
                </a:cubicBezTo>
                <a:cubicBezTo>
                  <a:pt x="44980" y="74307"/>
                  <a:pt x="45262" y="74560"/>
                  <a:pt x="45598" y="74562"/>
                </a:cubicBezTo>
                <a:cubicBezTo>
                  <a:pt x="45644" y="74560"/>
                  <a:pt x="45692" y="74556"/>
                  <a:pt x="45738" y="74546"/>
                </a:cubicBezTo>
                <a:cubicBezTo>
                  <a:pt x="46612" y="74355"/>
                  <a:pt x="47489" y="74133"/>
                  <a:pt x="48345" y="73881"/>
                </a:cubicBezTo>
                <a:cubicBezTo>
                  <a:pt x="48704" y="73787"/>
                  <a:pt x="48915" y="73414"/>
                  <a:pt x="48810" y="73058"/>
                </a:cubicBezTo>
                <a:cubicBezTo>
                  <a:pt x="48725" y="72771"/>
                  <a:pt x="48463" y="72586"/>
                  <a:pt x="48180" y="72586"/>
                </a:cubicBezTo>
                <a:close/>
                <a:moveTo>
                  <a:pt x="29845" y="73254"/>
                </a:moveTo>
                <a:cubicBezTo>
                  <a:pt x="29542" y="73254"/>
                  <a:pt x="29269" y="73463"/>
                  <a:pt x="29202" y="73772"/>
                </a:cubicBezTo>
                <a:cubicBezTo>
                  <a:pt x="29125" y="74130"/>
                  <a:pt x="29355" y="74483"/>
                  <a:pt x="29714" y="74556"/>
                </a:cubicBezTo>
                <a:cubicBezTo>
                  <a:pt x="30585" y="74743"/>
                  <a:pt x="31477" y="74903"/>
                  <a:pt x="32363" y="75028"/>
                </a:cubicBezTo>
                <a:cubicBezTo>
                  <a:pt x="32393" y="75033"/>
                  <a:pt x="32425" y="75035"/>
                  <a:pt x="32456" y="75035"/>
                </a:cubicBezTo>
                <a:lnTo>
                  <a:pt x="32456" y="75035"/>
                </a:lnTo>
                <a:cubicBezTo>
                  <a:pt x="32802" y="75035"/>
                  <a:pt x="33087" y="74768"/>
                  <a:pt x="33111" y="74423"/>
                </a:cubicBezTo>
                <a:cubicBezTo>
                  <a:pt x="33135" y="74079"/>
                  <a:pt x="32889" y="73774"/>
                  <a:pt x="32547" y="73727"/>
                </a:cubicBezTo>
                <a:cubicBezTo>
                  <a:pt x="31692" y="73605"/>
                  <a:pt x="30831" y="73452"/>
                  <a:pt x="29991" y="73270"/>
                </a:cubicBezTo>
                <a:cubicBezTo>
                  <a:pt x="29942" y="73259"/>
                  <a:pt x="29893" y="73254"/>
                  <a:pt x="29845" y="73254"/>
                </a:cubicBezTo>
                <a:close/>
                <a:moveTo>
                  <a:pt x="32456" y="75035"/>
                </a:moveTo>
                <a:cubicBezTo>
                  <a:pt x="32456" y="75035"/>
                  <a:pt x="32456" y="75035"/>
                  <a:pt x="32455" y="75035"/>
                </a:cubicBezTo>
                <a:lnTo>
                  <a:pt x="32457" y="75035"/>
                </a:lnTo>
                <a:cubicBezTo>
                  <a:pt x="32456" y="75035"/>
                  <a:pt x="32456" y="75035"/>
                  <a:pt x="32456" y="75035"/>
                </a:cubicBezTo>
                <a:close/>
                <a:moveTo>
                  <a:pt x="42996" y="73714"/>
                </a:moveTo>
                <a:cubicBezTo>
                  <a:pt x="42965" y="73714"/>
                  <a:pt x="42934" y="73716"/>
                  <a:pt x="42903" y="73720"/>
                </a:cubicBezTo>
                <a:cubicBezTo>
                  <a:pt x="42052" y="73842"/>
                  <a:pt x="41182" y="73935"/>
                  <a:pt x="40321" y="73996"/>
                </a:cubicBezTo>
                <a:cubicBezTo>
                  <a:pt x="39968" y="74023"/>
                  <a:pt x="39700" y="74322"/>
                  <a:pt x="39712" y="74675"/>
                </a:cubicBezTo>
                <a:cubicBezTo>
                  <a:pt x="39725" y="75028"/>
                  <a:pt x="40014" y="75309"/>
                  <a:pt x="40368" y="75310"/>
                </a:cubicBezTo>
                <a:cubicBezTo>
                  <a:pt x="40383" y="75310"/>
                  <a:pt x="40399" y="75309"/>
                  <a:pt x="40415" y="75309"/>
                </a:cubicBezTo>
                <a:cubicBezTo>
                  <a:pt x="41308" y="75244"/>
                  <a:pt x="42207" y="75148"/>
                  <a:pt x="43089" y="75022"/>
                </a:cubicBezTo>
                <a:cubicBezTo>
                  <a:pt x="43449" y="74971"/>
                  <a:pt x="43699" y="74637"/>
                  <a:pt x="43647" y="74278"/>
                </a:cubicBezTo>
                <a:cubicBezTo>
                  <a:pt x="43600" y="73950"/>
                  <a:pt x="43318" y="73714"/>
                  <a:pt x="42996" y="73714"/>
                </a:cubicBezTo>
                <a:close/>
                <a:moveTo>
                  <a:pt x="35081" y="73998"/>
                </a:moveTo>
                <a:cubicBezTo>
                  <a:pt x="34739" y="73998"/>
                  <a:pt x="34451" y="74263"/>
                  <a:pt x="34427" y="74609"/>
                </a:cubicBezTo>
                <a:cubicBezTo>
                  <a:pt x="34401" y="74972"/>
                  <a:pt x="34676" y="75287"/>
                  <a:pt x="35039" y="75311"/>
                </a:cubicBezTo>
                <a:cubicBezTo>
                  <a:pt x="35921" y="75373"/>
                  <a:pt x="36818" y="75404"/>
                  <a:pt x="37702" y="75404"/>
                </a:cubicBezTo>
                <a:lnTo>
                  <a:pt x="37726" y="75404"/>
                </a:lnTo>
                <a:cubicBezTo>
                  <a:pt x="38089" y="75404"/>
                  <a:pt x="38372" y="75109"/>
                  <a:pt x="38372" y="74747"/>
                </a:cubicBezTo>
                <a:cubicBezTo>
                  <a:pt x="38372" y="74383"/>
                  <a:pt x="38066" y="74089"/>
                  <a:pt x="37702" y="74089"/>
                </a:cubicBezTo>
                <a:cubicBezTo>
                  <a:pt x="36848" y="74089"/>
                  <a:pt x="35982" y="74059"/>
                  <a:pt x="35129" y="74000"/>
                </a:cubicBezTo>
                <a:cubicBezTo>
                  <a:pt x="35113" y="73998"/>
                  <a:pt x="35097" y="73998"/>
                  <a:pt x="35081" y="73998"/>
                </a:cubicBezTo>
                <a:close/>
              </a:path>
            </a:pathLst>
          </a:custGeom>
          <a:solidFill>
            <a:srgbClr val="FE524D">
              <a:alpha val="312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23"/>
          <p:cNvGrpSpPr/>
          <p:nvPr/>
        </p:nvGrpSpPr>
        <p:grpSpPr>
          <a:xfrm>
            <a:off x="10837215" y="185122"/>
            <a:ext cx="1160980" cy="1000263"/>
            <a:chOff x="7278350" y="4476150"/>
            <a:chExt cx="397850" cy="342775"/>
          </a:xfrm>
        </p:grpSpPr>
        <p:sp>
          <p:nvSpPr>
            <p:cNvPr id="884" name="Google Shape;884;p23"/>
            <p:cNvSpPr/>
            <p:nvPr/>
          </p:nvSpPr>
          <p:spPr>
            <a:xfrm>
              <a:off x="7278350" y="44761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0"/>
                  </a:lnTo>
                  <a:lnTo>
                    <a:pt x="1392" y="2100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7364675" y="44761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2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7451000" y="44761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7537375" y="4476150"/>
              <a:ext cx="52525" cy="52550"/>
            </a:xfrm>
            <a:custGeom>
              <a:avLst/>
              <a:gdLst/>
              <a:ahLst/>
              <a:cxnLst/>
              <a:rect l="l" t="t" r="r" b="b"/>
              <a:pathLst>
                <a:path w="2101" h="2102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7" y="1392"/>
                  </a:lnTo>
                  <a:lnTo>
                    <a:pt x="708" y="2100"/>
                  </a:lnTo>
                  <a:lnTo>
                    <a:pt x="1391" y="2101"/>
                  </a:lnTo>
                  <a:lnTo>
                    <a:pt x="1391" y="1392"/>
                  </a:lnTo>
                  <a:lnTo>
                    <a:pt x="2101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7623700" y="44761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2" y="2100"/>
                  </a:lnTo>
                  <a:lnTo>
                    <a:pt x="1392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7278350" y="457290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3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7364675" y="457290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1" y="1392"/>
                  </a:lnTo>
                  <a:lnTo>
                    <a:pt x="709" y="1393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7451000" y="457290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7537375" y="457290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3"/>
                  </a:lnTo>
                  <a:lnTo>
                    <a:pt x="708" y="1392"/>
                  </a:lnTo>
                  <a:lnTo>
                    <a:pt x="708" y="1392"/>
                  </a:lnTo>
                  <a:lnTo>
                    <a:pt x="707" y="2100"/>
                  </a:lnTo>
                  <a:lnTo>
                    <a:pt x="1391" y="2100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7623700" y="457290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2" y="1392"/>
                  </a:lnTo>
                  <a:lnTo>
                    <a:pt x="1392" y="1392"/>
                  </a:lnTo>
                  <a:lnTo>
                    <a:pt x="2100" y="1393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7278350" y="46696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8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1"/>
                  </a:lnTo>
                  <a:lnTo>
                    <a:pt x="1391" y="2101"/>
                  </a:lnTo>
                  <a:lnTo>
                    <a:pt x="1391" y="1392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2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7364675" y="46696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3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3" y="2101"/>
                  </a:lnTo>
                  <a:lnTo>
                    <a:pt x="1393" y="1392"/>
                  </a:lnTo>
                  <a:lnTo>
                    <a:pt x="2101" y="1392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3"/>
            <p:cNvSpPr/>
            <p:nvPr/>
          </p:nvSpPr>
          <p:spPr>
            <a:xfrm>
              <a:off x="7451000" y="46696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1" y="709"/>
                  </a:lnTo>
                  <a:lnTo>
                    <a:pt x="1" y="1393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3" y="2101"/>
                  </a:lnTo>
                  <a:lnTo>
                    <a:pt x="1393" y="1392"/>
                  </a:lnTo>
                  <a:lnTo>
                    <a:pt x="2101" y="1393"/>
                  </a:lnTo>
                  <a:lnTo>
                    <a:pt x="2101" y="709"/>
                  </a:lnTo>
                  <a:lnTo>
                    <a:pt x="1393" y="709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3"/>
            <p:cNvSpPr/>
            <p:nvPr/>
          </p:nvSpPr>
          <p:spPr>
            <a:xfrm>
              <a:off x="7537375" y="46696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8" y="1"/>
                  </a:moveTo>
                  <a:lnTo>
                    <a:pt x="707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8" y="1392"/>
                  </a:lnTo>
                  <a:lnTo>
                    <a:pt x="708" y="2101"/>
                  </a:lnTo>
                  <a:lnTo>
                    <a:pt x="1391" y="2101"/>
                  </a:lnTo>
                  <a:lnTo>
                    <a:pt x="1391" y="1393"/>
                  </a:lnTo>
                  <a:lnTo>
                    <a:pt x="2100" y="1393"/>
                  </a:lnTo>
                  <a:lnTo>
                    <a:pt x="2100" y="709"/>
                  </a:lnTo>
                  <a:lnTo>
                    <a:pt x="1391" y="709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3"/>
            <p:cNvSpPr/>
            <p:nvPr/>
          </p:nvSpPr>
          <p:spPr>
            <a:xfrm>
              <a:off x="7623700" y="4669650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709" y="1"/>
                  </a:moveTo>
                  <a:lnTo>
                    <a:pt x="709" y="709"/>
                  </a:lnTo>
                  <a:lnTo>
                    <a:pt x="0" y="709"/>
                  </a:lnTo>
                  <a:lnTo>
                    <a:pt x="0" y="1392"/>
                  </a:lnTo>
                  <a:lnTo>
                    <a:pt x="709" y="1392"/>
                  </a:lnTo>
                  <a:lnTo>
                    <a:pt x="709" y="2101"/>
                  </a:lnTo>
                  <a:lnTo>
                    <a:pt x="1392" y="2101"/>
                  </a:lnTo>
                  <a:lnTo>
                    <a:pt x="1392" y="1393"/>
                  </a:lnTo>
                  <a:lnTo>
                    <a:pt x="2100" y="1392"/>
                  </a:lnTo>
                  <a:lnTo>
                    <a:pt x="2100" y="709"/>
                  </a:lnTo>
                  <a:lnTo>
                    <a:pt x="1393" y="7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3"/>
            <p:cNvSpPr/>
            <p:nvPr/>
          </p:nvSpPr>
          <p:spPr>
            <a:xfrm>
              <a:off x="7278350" y="4766425"/>
              <a:ext cx="52500" cy="52500"/>
            </a:xfrm>
            <a:custGeom>
              <a:avLst/>
              <a:gdLst/>
              <a:ahLst/>
              <a:cxnLst/>
              <a:rect l="l" t="t" r="r" b="b"/>
              <a:pathLst>
                <a:path w="2100" h="2100" extrusionOk="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8" y="1391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1" y="708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3"/>
            <p:cNvSpPr/>
            <p:nvPr/>
          </p:nvSpPr>
          <p:spPr>
            <a:xfrm>
              <a:off x="7364700" y="4766425"/>
              <a:ext cx="52525" cy="52500"/>
            </a:xfrm>
            <a:custGeom>
              <a:avLst/>
              <a:gdLst/>
              <a:ahLst/>
              <a:cxnLst/>
              <a:rect l="l" t="t" r="r" b="b"/>
              <a:pathLst>
                <a:path w="2101" h="2100" extrusionOk="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8" y="1391"/>
                  </a:lnTo>
                  <a:lnTo>
                    <a:pt x="708" y="2100"/>
                  </a:lnTo>
                  <a:lnTo>
                    <a:pt x="1392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3"/>
            <p:cNvSpPr/>
            <p:nvPr/>
          </p:nvSpPr>
          <p:spPr>
            <a:xfrm>
              <a:off x="7451000" y="4766425"/>
              <a:ext cx="52550" cy="52500"/>
            </a:xfrm>
            <a:custGeom>
              <a:avLst/>
              <a:gdLst/>
              <a:ahLst/>
              <a:cxnLst/>
              <a:rect l="l" t="t" r="r" b="b"/>
              <a:pathLst>
                <a:path w="2102" h="2100" extrusionOk="0">
                  <a:moveTo>
                    <a:pt x="709" y="0"/>
                  </a:moveTo>
                  <a:lnTo>
                    <a:pt x="709" y="708"/>
                  </a:lnTo>
                  <a:lnTo>
                    <a:pt x="1" y="708"/>
                  </a:lnTo>
                  <a:lnTo>
                    <a:pt x="1" y="1391"/>
                  </a:lnTo>
                  <a:lnTo>
                    <a:pt x="709" y="1391"/>
                  </a:lnTo>
                  <a:lnTo>
                    <a:pt x="709" y="2100"/>
                  </a:lnTo>
                  <a:lnTo>
                    <a:pt x="1393" y="2100"/>
                  </a:lnTo>
                  <a:lnTo>
                    <a:pt x="1393" y="1391"/>
                  </a:lnTo>
                  <a:lnTo>
                    <a:pt x="2101" y="1391"/>
                  </a:lnTo>
                  <a:lnTo>
                    <a:pt x="2101" y="708"/>
                  </a:lnTo>
                  <a:lnTo>
                    <a:pt x="1393" y="708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3"/>
            <p:cNvSpPr/>
            <p:nvPr/>
          </p:nvSpPr>
          <p:spPr>
            <a:xfrm>
              <a:off x="7537375" y="4766425"/>
              <a:ext cx="52500" cy="52500"/>
            </a:xfrm>
            <a:custGeom>
              <a:avLst/>
              <a:gdLst/>
              <a:ahLst/>
              <a:cxnLst/>
              <a:rect l="l" t="t" r="r" b="b"/>
              <a:pathLst>
                <a:path w="2100" h="2100" extrusionOk="0">
                  <a:moveTo>
                    <a:pt x="708" y="0"/>
                  </a:moveTo>
                  <a:lnTo>
                    <a:pt x="708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7" y="1391"/>
                  </a:lnTo>
                  <a:lnTo>
                    <a:pt x="708" y="2100"/>
                  </a:lnTo>
                  <a:lnTo>
                    <a:pt x="1391" y="2100"/>
                  </a:lnTo>
                  <a:lnTo>
                    <a:pt x="1391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7623700" y="4766425"/>
              <a:ext cx="52500" cy="52500"/>
            </a:xfrm>
            <a:custGeom>
              <a:avLst/>
              <a:gdLst/>
              <a:ahLst/>
              <a:cxnLst/>
              <a:rect l="l" t="t" r="r" b="b"/>
              <a:pathLst>
                <a:path w="2100" h="2100" extrusionOk="0">
                  <a:moveTo>
                    <a:pt x="709" y="0"/>
                  </a:moveTo>
                  <a:lnTo>
                    <a:pt x="709" y="708"/>
                  </a:lnTo>
                  <a:lnTo>
                    <a:pt x="0" y="708"/>
                  </a:lnTo>
                  <a:lnTo>
                    <a:pt x="0" y="1391"/>
                  </a:lnTo>
                  <a:lnTo>
                    <a:pt x="709" y="1391"/>
                  </a:lnTo>
                  <a:lnTo>
                    <a:pt x="709" y="2100"/>
                  </a:lnTo>
                  <a:lnTo>
                    <a:pt x="1392" y="2100"/>
                  </a:lnTo>
                  <a:lnTo>
                    <a:pt x="1392" y="1391"/>
                  </a:lnTo>
                  <a:lnTo>
                    <a:pt x="2100" y="1391"/>
                  </a:lnTo>
                  <a:lnTo>
                    <a:pt x="2100" y="708"/>
                  </a:lnTo>
                  <a:lnTo>
                    <a:pt x="1392" y="708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011E50">
                <a:alpha val="5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5866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5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23477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7" y="937260"/>
            <a:ext cx="6198489" cy="498348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74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5"/>
            <a:ext cx="4271771" cy="31019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2638045"/>
            <a:ext cx="4270247" cy="31019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3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2027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0559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5528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74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98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8791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8408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>
            <a:alpha val="3705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 sz="18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D06FD16-30F1-4C10-AC86-2652FFE1F9FD}"/>
              </a:ext>
            </a:extLst>
          </p:cNvPr>
          <p:cNvSpPr txBox="1"/>
          <p:nvPr userDrawn="1"/>
        </p:nvSpPr>
        <p:spPr>
          <a:xfrm>
            <a:off x="11534006" y="6447632"/>
            <a:ext cx="75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2BDFA35-A607-443E-9428-A511304C41FD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414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svg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5"/>
          <p:cNvSpPr>
            <a:spLocks noChangeArrowheads="1"/>
          </p:cNvSpPr>
          <p:nvPr/>
        </p:nvSpPr>
        <p:spPr bwMode="auto">
          <a:xfrm>
            <a:off x="692459" y="1139477"/>
            <a:ext cx="9061370" cy="213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8200"/>
              </a:lnSpc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</a:t>
            </a:r>
            <a:r>
              <a:rPr lang="en-US" altLang="zh-TW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12</a:t>
            </a:r>
            <a:r>
              <a:rPr lang="zh-TW" altLang="en-US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月份擴大業務會報</a:t>
            </a:r>
            <a:r>
              <a:rPr lang="en-US" altLang="zh-CN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</a:t>
            </a:r>
            <a:endParaRPr lang="zh-CN" altLang="en-US" sz="6600" b="1" dirty="0">
              <a:solidFill>
                <a:srgbClr val="FFA14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 eaLnBrk="1" hangingPunct="1">
              <a:lnSpc>
                <a:spcPts val="8200"/>
              </a:lnSpc>
            </a:pPr>
            <a:r>
              <a:rPr lang="en-US" altLang="zh-CN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TW" altLang="en-US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廉政宣導</a:t>
            </a:r>
            <a:endParaRPr lang="zh-CN" altLang="en-US" sz="6600" b="1" dirty="0">
              <a:solidFill>
                <a:srgbClr val="FFA1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7"/>
          <p:cNvSpPr>
            <a:spLocks noChangeArrowheads="1"/>
          </p:cNvSpPr>
          <p:nvPr/>
        </p:nvSpPr>
        <p:spPr bwMode="auto">
          <a:xfrm>
            <a:off x="4184688" y="3458829"/>
            <a:ext cx="25553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TW" altLang="en-US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政風處</a:t>
            </a:r>
            <a:endParaRPr lang="en-US" altLang="zh-CN" sz="3200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en-US" altLang="zh-TW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111</a:t>
            </a:r>
            <a:r>
              <a:rPr lang="zh-TW" altLang="en-US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TW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r>
              <a:rPr lang="zh-TW" altLang="en-US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endParaRPr lang="zh-CN" altLang="en-US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3" name="KSO_Shape"/>
          <p:cNvSpPr>
            <a:spLocks noChangeArrowheads="1"/>
          </p:cNvSpPr>
          <p:nvPr/>
        </p:nvSpPr>
        <p:spPr bwMode="auto">
          <a:xfrm>
            <a:off x="6832600" y="5048250"/>
            <a:ext cx="1524000" cy="1612900"/>
          </a:xfrm>
          <a:custGeom>
            <a:avLst/>
            <a:gdLst>
              <a:gd name="T0" fmla="*/ 274568593 w 3476"/>
              <a:gd name="T1" fmla="*/ 197487333 h 3680"/>
              <a:gd name="T2" fmla="*/ 282719537 w 3476"/>
              <a:gd name="T3" fmla="*/ 243803860 h 3680"/>
              <a:gd name="T4" fmla="*/ 316826272 w 3476"/>
              <a:gd name="T5" fmla="*/ 288619251 h 3680"/>
              <a:gd name="T6" fmla="*/ 477706043 w 3476"/>
              <a:gd name="T7" fmla="*/ 166609940 h 3680"/>
              <a:gd name="T8" fmla="*/ 470841904 w 3476"/>
              <a:gd name="T9" fmla="*/ 451798272 h 3680"/>
              <a:gd name="T10" fmla="*/ 660036684 w 3476"/>
              <a:gd name="T11" fmla="*/ 652716524 h 3680"/>
              <a:gd name="T12" fmla="*/ 745624892 w 3476"/>
              <a:gd name="T13" fmla="*/ 652716524 h 3680"/>
              <a:gd name="T14" fmla="*/ 745624892 w 3476"/>
              <a:gd name="T15" fmla="*/ 789092479 h 3680"/>
              <a:gd name="T16" fmla="*/ 306958854 w 3476"/>
              <a:gd name="T17" fmla="*/ 789092479 h 3680"/>
              <a:gd name="T18" fmla="*/ 306958854 w 3476"/>
              <a:gd name="T19" fmla="*/ 652716524 h 3680"/>
              <a:gd name="T20" fmla="*/ 335917484 w 3476"/>
              <a:gd name="T21" fmla="*/ 652716524 h 3680"/>
              <a:gd name="T22" fmla="*/ 335917484 w 3476"/>
              <a:gd name="T23" fmla="*/ 534781539 h 3680"/>
              <a:gd name="T24" fmla="*/ 102962948 w 3476"/>
              <a:gd name="T25" fmla="*/ 450726220 h 3680"/>
              <a:gd name="T26" fmla="*/ 268347639 w 3476"/>
              <a:gd name="T27" fmla="*/ 325286429 h 3680"/>
              <a:gd name="T28" fmla="*/ 233812115 w 3476"/>
              <a:gd name="T29" fmla="*/ 279613308 h 3680"/>
              <a:gd name="T30" fmla="*/ 193056076 w 3476"/>
              <a:gd name="T31" fmla="*/ 259456879 h 3680"/>
              <a:gd name="T32" fmla="*/ 202923055 w 3476"/>
              <a:gd name="T33" fmla="*/ 187624099 h 3680"/>
              <a:gd name="T34" fmla="*/ 274568593 w 3476"/>
              <a:gd name="T35" fmla="*/ 197487333 h 3680"/>
              <a:gd name="T36" fmla="*/ 0 w 3476"/>
              <a:gd name="T37" fmla="*/ 182477721 h 3680"/>
              <a:gd name="T38" fmla="*/ 46547765 w 3476"/>
              <a:gd name="T39" fmla="*/ 195986635 h 3680"/>
              <a:gd name="T40" fmla="*/ 120552521 w 3476"/>
              <a:gd name="T41" fmla="*/ 84484403 h 3680"/>
              <a:gd name="T42" fmla="*/ 257837037 w 3476"/>
              <a:gd name="T43" fmla="*/ 49318362 h 3680"/>
              <a:gd name="T44" fmla="*/ 258265826 w 3476"/>
              <a:gd name="T45" fmla="*/ 857730 h 3680"/>
              <a:gd name="T46" fmla="*/ 93095969 w 3476"/>
              <a:gd name="T47" fmla="*/ 44601068 h 3680"/>
              <a:gd name="T48" fmla="*/ 0 w 3476"/>
              <a:gd name="T49" fmla="*/ 182477721 h 3680"/>
              <a:gd name="T50" fmla="*/ 95884415 w 3476"/>
              <a:gd name="T51" fmla="*/ 192770039 h 3680"/>
              <a:gd name="T52" fmla="*/ 142647014 w 3476"/>
              <a:gd name="T53" fmla="*/ 206278953 h 3680"/>
              <a:gd name="T54" fmla="*/ 178040555 w 3476"/>
              <a:gd name="T55" fmla="*/ 152672380 h 3680"/>
              <a:gd name="T56" fmla="*/ 245181173 w 3476"/>
              <a:gd name="T57" fmla="*/ 135732548 h 3680"/>
              <a:gd name="T58" fmla="*/ 245609962 w 3476"/>
              <a:gd name="T59" fmla="*/ 87057592 h 3680"/>
              <a:gd name="T60" fmla="*/ 150369169 w 3476"/>
              <a:gd name="T61" fmla="*/ 112788607 h 3680"/>
              <a:gd name="T62" fmla="*/ 95884415 w 3476"/>
              <a:gd name="T63" fmla="*/ 192770039 h 3680"/>
              <a:gd name="T64" fmla="*/ 542058214 w 3476"/>
              <a:gd name="T65" fmla="*/ 652716524 h 3680"/>
              <a:gd name="T66" fmla="*/ 422578105 w 3476"/>
              <a:gd name="T67" fmla="*/ 525775596 h 3680"/>
              <a:gd name="T68" fmla="*/ 421934482 w 3476"/>
              <a:gd name="T69" fmla="*/ 525990358 h 3680"/>
              <a:gd name="T70" fmla="*/ 421934482 w 3476"/>
              <a:gd name="T71" fmla="*/ 652716524 h 3680"/>
              <a:gd name="T72" fmla="*/ 542058214 w 3476"/>
              <a:gd name="T73" fmla="*/ 652716524 h 368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76"/>
              <a:gd name="T112" fmla="*/ 0 h 3680"/>
              <a:gd name="T113" fmla="*/ 3476 w 3476"/>
              <a:gd name="T114" fmla="*/ 3680 h 368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76" h="3680">
                <a:moveTo>
                  <a:pt x="1280" y="921"/>
                </a:moveTo>
                <a:cubicBezTo>
                  <a:pt x="1329" y="985"/>
                  <a:pt x="1340" y="1066"/>
                  <a:pt x="1318" y="1137"/>
                </a:cubicBezTo>
                <a:cubicBezTo>
                  <a:pt x="1477" y="1346"/>
                  <a:pt x="1477" y="1346"/>
                  <a:pt x="1477" y="1346"/>
                </a:cubicBezTo>
                <a:cubicBezTo>
                  <a:pt x="2227" y="777"/>
                  <a:pt x="2227" y="777"/>
                  <a:pt x="2227" y="777"/>
                </a:cubicBezTo>
                <a:cubicBezTo>
                  <a:pt x="2522" y="1184"/>
                  <a:pt x="2497" y="1730"/>
                  <a:pt x="2195" y="2107"/>
                </a:cubicBezTo>
                <a:cubicBezTo>
                  <a:pt x="3077" y="3044"/>
                  <a:pt x="3077" y="3044"/>
                  <a:pt x="3077" y="3044"/>
                </a:cubicBezTo>
                <a:cubicBezTo>
                  <a:pt x="3476" y="3044"/>
                  <a:pt x="3476" y="3044"/>
                  <a:pt x="3476" y="3044"/>
                </a:cubicBezTo>
                <a:cubicBezTo>
                  <a:pt x="3476" y="3680"/>
                  <a:pt x="3476" y="3680"/>
                  <a:pt x="3476" y="3680"/>
                </a:cubicBezTo>
                <a:cubicBezTo>
                  <a:pt x="1431" y="3680"/>
                  <a:pt x="1431" y="3680"/>
                  <a:pt x="1431" y="3680"/>
                </a:cubicBezTo>
                <a:cubicBezTo>
                  <a:pt x="1431" y="3044"/>
                  <a:pt x="1431" y="3044"/>
                  <a:pt x="1431" y="3044"/>
                </a:cubicBezTo>
                <a:cubicBezTo>
                  <a:pt x="1566" y="3044"/>
                  <a:pt x="1566" y="3044"/>
                  <a:pt x="1566" y="3044"/>
                </a:cubicBezTo>
                <a:cubicBezTo>
                  <a:pt x="1566" y="2494"/>
                  <a:pt x="1566" y="2494"/>
                  <a:pt x="1566" y="2494"/>
                </a:cubicBezTo>
                <a:cubicBezTo>
                  <a:pt x="1171" y="2577"/>
                  <a:pt x="746" y="2438"/>
                  <a:pt x="480" y="2102"/>
                </a:cubicBezTo>
                <a:cubicBezTo>
                  <a:pt x="1251" y="1517"/>
                  <a:pt x="1251" y="1517"/>
                  <a:pt x="1251" y="1517"/>
                </a:cubicBezTo>
                <a:cubicBezTo>
                  <a:pt x="1090" y="1304"/>
                  <a:pt x="1090" y="1304"/>
                  <a:pt x="1090" y="1304"/>
                </a:cubicBezTo>
                <a:cubicBezTo>
                  <a:pt x="1018" y="1304"/>
                  <a:pt x="947" y="1272"/>
                  <a:pt x="900" y="1210"/>
                </a:cubicBezTo>
                <a:cubicBezTo>
                  <a:pt x="820" y="1105"/>
                  <a:pt x="841" y="955"/>
                  <a:pt x="946" y="875"/>
                </a:cubicBezTo>
                <a:cubicBezTo>
                  <a:pt x="1051" y="796"/>
                  <a:pt x="1201" y="816"/>
                  <a:pt x="1280" y="921"/>
                </a:cubicBezTo>
                <a:close/>
                <a:moveTo>
                  <a:pt x="0" y="851"/>
                </a:moveTo>
                <a:cubicBezTo>
                  <a:pt x="217" y="914"/>
                  <a:pt x="217" y="914"/>
                  <a:pt x="217" y="914"/>
                </a:cubicBezTo>
                <a:cubicBezTo>
                  <a:pt x="286" y="678"/>
                  <a:pt x="401" y="506"/>
                  <a:pt x="562" y="394"/>
                </a:cubicBezTo>
                <a:cubicBezTo>
                  <a:pt x="726" y="281"/>
                  <a:pt x="940" y="227"/>
                  <a:pt x="1202" y="230"/>
                </a:cubicBezTo>
                <a:cubicBezTo>
                  <a:pt x="1204" y="4"/>
                  <a:pt x="1204" y="4"/>
                  <a:pt x="1204" y="4"/>
                </a:cubicBezTo>
                <a:cubicBezTo>
                  <a:pt x="894" y="0"/>
                  <a:pt x="636" y="68"/>
                  <a:pt x="434" y="208"/>
                </a:cubicBezTo>
                <a:cubicBezTo>
                  <a:pt x="229" y="350"/>
                  <a:pt x="84" y="564"/>
                  <a:pt x="0" y="851"/>
                </a:cubicBezTo>
                <a:close/>
                <a:moveTo>
                  <a:pt x="447" y="899"/>
                </a:moveTo>
                <a:cubicBezTo>
                  <a:pt x="665" y="962"/>
                  <a:pt x="665" y="962"/>
                  <a:pt x="665" y="962"/>
                </a:cubicBezTo>
                <a:cubicBezTo>
                  <a:pt x="698" y="848"/>
                  <a:pt x="753" y="765"/>
                  <a:pt x="830" y="712"/>
                </a:cubicBezTo>
                <a:cubicBezTo>
                  <a:pt x="908" y="657"/>
                  <a:pt x="1013" y="631"/>
                  <a:pt x="1143" y="633"/>
                </a:cubicBezTo>
                <a:cubicBezTo>
                  <a:pt x="1145" y="406"/>
                  <a:pt x="1145" y="406"/>
                  <a:pt x="1145" y="406"/>
                </a:cubicBezTo>
                <a:cubicBezTo>
                  <a:pt x="967" y="405"/>
                  <a:pt x="819" y="444"/>
                  <a:pt x="701" y="526"/>
                </a:cubicBezTo>
                <a:cubicBezTo>
                  <a:pt x="581" y="609"/>
                  <a:pt x="496" y="733"/>
                  <a:pt x="447" y="899"/>
                </a:cubicBezTo>
                <a:close/>
                <a:moveTo>
                  <a:pt x="2527" y="3044"/>
                </a:moveTo>
                <a:cubicBezTo>
                  <a:pt x="1970" y="2452"/>
                  <a:pt x="1970" y="2452"/>
                  <a:pt x="1970" y="2452"/>
                </a:cubicBezTo>
                <a:cubicBezTo>
                  <a:pt x="1967" y="2453"/>
                  <a:pt x="1967" y="2453"/>
                  <a:pt x="1967" y="2453"/>
                </a:cubicBezTo>
                <a:cubicBezTo>
                  <a:pt x="1967" y="3044"/>
                  <a:pt x="1967" y="3044"/>
                  <a:pt x="1967" y="3044"/>
                </a:cubicBezTo>
                <a:lnTo>
                  <a:pt x="2527" y="3044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054" name="KSO_Shape"/>
          <p:cNvSpPr>
            <a:spLocks noChangeArrowheads="1"/>
          </p:cNvSpPr>
          <p:nvPr/>
        </p:nvSpPr>
        <p:spPr bwMode="auto">
          <a:xfrm rot="402569">
            <a:off x="1146175" y="5064125"/>
            <a:ext cx="1114425" cy="1425575"/>
          </a:xfrm>
          <a:custGeom>
            <a:avLst/>
            <a:gdLst>
              <a:gd name="T0" fmla="*/ 1942449 w 10771844"/>
              <a:gd name="T1" fmla="*/ 8088467 h 13782676"/>
              <a:gd name="T2" fmla="*/ 181941 w 10771844"/>
              <a:gd name="T3" fmla="*/ 8606474 h 13782676"/>
              <a:gd name="T4" fmla="*/ 945340 w 10771844"/>
              <a:gd name="T5" fmla="*/ 7802257 h 13782676"/>
              <a:gd name="T6" fmla="*/ 4922981 w 10771844"/>
              <a:gd name="T7" fmla="*/ 3670300 h 13782676"/>
              <a:gd name="T8" fmla="*/ 7258021 w 10771844"/>
              <a:gd name="T9" fmla="*/ 7397690 h 13782676"/>
              <a:gd name="T10" fmla="*/ 9596815 w 10771844"/>
              <a:gd name="T11" fmla="*/ 3670300 h 13782676"/>
              <a:gd name="T12" fmla="*/ 10771844 w 10771844"/>
              <a:gd name="T13" fmla="*/ 7667954 h 13782676"/>
              <a:gd name="T14" fmla="*/ 9183867 w 10771844"/>
              <a:gd name="T15" fmla="*/ 7686723 h 13782676"/>
              <a:gd name="T16" fmla="*/ 7701003 w 10771844"/>
              <a:gd name="T17" fmla="*/ 10989949 h 13782676"/>
              <a:gd name="T18" fmla="*/ 9330275 w 10771844"/>
              <a:gd name="T19" fmla="*/ 13493644 h 13782676"/>
              <a:gd name="T20" fmla="*/ 9142572 w 10771844"/>
              <a:gd name="T21" fmla="*/ 13778922 h 13782676"/>
              <a:gd name="T22" fmla="*/ 7490775 w 10771844"/>
              <a:gd name="T23" fmla="*/ 11534230 h 13782676"/>
              <a:gd name="T24" fmla="*/ 7408185 w 10771844"/>
              <a:gd name="T25" fmla="*/ 13767661 h 13782676"/>
              <a:gd name="T26" fmla="*/ 6886367 w 10771844"/>
              <a:gd name="T27" fmla="*/ 13643790 h 13782676"/>
              <a:gd name="T28" fmla="*/ 5166996 w 10771844"/>
              <a:gd name="T29" fmla="*/ 13685081 h 13782676"/>
              <a:gd name="T30" fmla="*/ 4333590 w 10771844"/>
              <a:gd name="T31" fmla="*/ 13737632 h 13782676"/>
              <a:gd name="T32" fmla="*/ 6754974 w 10771844"/>
              <a:gd name="T33" fmla="*/ 10768483 h 13782676"/>
              <a:gd name="T34" fmla="*/ 6781253 w 10771844"/>
              <a:gd name="T35" fmla="*/ 8632647 h 13782676"/>
              <a:gd name="T36" fmla="*/ 6191862 w 10771844"/>
              <a:gd name="T37" fmla="*/ 8291063 h 13782676"/>
              <a:gd name="T38" fmla="*/ 1964763 w 10771844"/>
              <a:gd name="T39" fmla="*/ 8084611 h 13782676"/>
              <a:gd name="T40" fmla="*/ 5234570 w 10771844"/>
              <a:gd name="T41" fmla="*/ 7686723 h 13782676"/>
              <a:gd name="T42" fmla="*/ 1499256 w 10771844"/>
              <a:gd name="T43" fmla="*/ 7667954 h 13782676"/>
              <a:gd name="T44" fmla="*/ 7241243 w 10771844"/>
              <a:gd name="T45" fmla="*/ 2735264 h 13782676"/>
              <a:gd name="T46" fmla="*/ 7241243 w 10771844"/>
              <a:gd name="T47" fmla="*/ 6864351 h 13782676"/>
              <a:gd name="T48" fmla="*/ 7241243 w 10771844"/>
              <a:gd name="T49" fmla="*/ 2735264 h 13782676"/>
              <a:gd name="T50" fmla="*/ 8707297 w 10771844"/>
              <a:gd name="T51" fmla="*/ 2131477 h 13782676"/>
              <a:gd name="T52" fmla="*/ 10771844 w 10771844"/>
              <a:gd name="T53" fmla="*/ 3321050 h 13782676"/>
              <a:gd name="T54" fmla="*/ 7292143 w 10771844"/>
              <a:gd name="T55" fmla="*/ 2292839 h 13782676"/>
              <a:gd name="T56" fmla="*/ 1432581 w 10771844"/>
              <a:gd name="T57" fmla="*/ 3321050 h 13782676"/>
              <a:gd name="T58" fmla="*/ 1432581 w 10771844"/>
              <a:gd name="T59" fmla="*/ 2131477 h 13782676"/>
              <a:gd name="T60" fmla="*/ 2750138 w 10771844"/>
              <a:gd name="T61" fmla="*/ 983181 h 13782676"/>
              <a:gd name="T62" fmla="*/ 5606721 w 10771844"/>
              <a:gd name="T63" fmla="*/ 2131477 h 13782676"/>
              <a:gd name="T64" fmla="*/ 0 w 10771844"/>
              <a:gd name="T65" fmla="*/ 0 h 13782676"/>
              <a:gd name="T66" fmla="*/ 10771844 w 10771844"/>
              <a:gd name="T67" fmla="*/ 13782676 h 13782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T64" t="T65" r="T66" b="T67"/>
            <a:pathLst>
              <a:path w="10771844" h="13782676">
                <a:moveTo>
                  <a:pt x="945340" y="7802257"/>
                </a:moveTo>
                <a:cubicBezTo>
                  <a:pt x="1823502" y="7815886"/>
                  <a:pt x="1942449" y="8088467"/>
                  <a:pt x="1942449" y="8088467"/>
                </a:cubicBezTo>
                <a:cubicBezTo>
                  <a:pt x="1942449" y="8088467"/>
                  <a:pt x="1942449" y="8088467"/>
                  <a:pt x="1961218" y="8339963"/>
                </a:cubicBezTo>
                <a:cubicBezTo>
                  <a:pt x="1799807" y="8839201"/>
                  <a:pt x="181941" y="8606474"/>
                  <a:pt x="181941" y="8606474"/>
                </a:cubicBezTo>
                <a:cubicBezTo>
                  <a:pt x="-242232" y="8197323"/>
                  <a:pt x="208218" y="7840725"/>
                  <a:pt x="208218" y="7840725"/>
                </a:cubicBezTo>
                <a:cubicBezTo>
                  <a:pt x="499602" y="7809757"/>
                  <a:pt x="742687" y="7799112"/>
                  <a:pt x="945340" y="7802257"/>
                </a:cubicBezTo>
                <a:close/>
                <a:moveTo>
                  <a:pt x="1499256" y="3670300"/>
                </a:moveTo>
                <a:cubicBezTo>
                  <a:pt x="1499256" y="3670300"/>
                  <a:pt x="1499256" y="3670300"/>
                  <a:pt x="4922981" y="3670300"/>
                </a:cubicBezTo>
                <a:cubicBezTo>
                  <a:pt x="4757801" y="4011884"/>
                  <a:pt x="4660195" y="4394758"/>
                  <a:pt x="4660195" y="4800154"/>
                </a:cubicBezTo>
                <a:cubicBezTo>
                  <a:pt x="4660195" y="6234054"/>
                  <a:pt x="5823961" y="7397690"/>
                  <a:pt x="7258021" y="7397690"/>
                </a:cubicBezTo>
                <a:cubicBezTo>
                  <a:pt x="8692082" y="7397690"/>
                  <a:pt x="9855847" y="6234054"/>
                  <a:pt x="9855847" y="4800154"/>
                </a:cubicBezTo>
                <a:cubicBezTo>
                  <a:pt x="9855847" y="4394758"/>
                  <a:pt x="9761995" y="4011884"/>
                  <a:pt x="9596815" y="3670300"/>
                </a:cubicBezTo>
                <a:cubicBezTo>
                  <a:pt x="9596815" y="3670300"/>
                  <a:pt x="9596815" y="3670300"/>
                  <a:pt x="10771844" y="3670300"/>
                </a:cubicBezTo>
                <a:cubicBezTo>
                  <a:pt x="10771844" y="3670300"/>
                  <a:pt x="10771844" y="3670300"/>
                  <a:pt x="10771844" y="7667954"/>
                </a:cubicBezTo>
                <a:cubicBezTo>
                  <a:pt x="10771844" y="7667954"/>
                  <a:pt x="10771844" y="7667954"/>
                  <a:pt x="8962376" y="7667954"/>
                </a:cubicBezTo>
                <a:cubicBezTo>
                  <a:pt x="8962376" y="7667954"/>
                  <a:pt x="8962376" y="7667954"/>
                  <a:pt x="9183867" y="7686723"/>
                </a:cubicBezTo>
                <a:cubicBezTo>
                  <a:pt x="9183867" y="7686723"/>
                  <a:pt x="9183867" y="7686723"/>
                  <a:pt x="7701003" y="8628893"/>
                </a:cubicBezTo>
                <a:cubicBezTo>
                  <a:pt x="7701003" y="8628893"/>
                  <a:pt x="7701003" y="8628893"/>
                  <a:pt x="7701003" y="10989949"/>
                </a:cubicBezTo>
                <a:cubicBezTo>
                  <a:pt x="7701003" y="11046254"/>
                  <a:pt x="7689741" y="11095051"/>
                  <a:pt x="7667217" y="11143849"/>
                </a:cubicBezTo>
                <a:cubicBezTo>
                  <a:pt x="7667217" y="11143849"/>
                  <a:pt x="7667217" y="11143849"/>
                  <a:pt x="9330275" y="13493644"/>
                </a:cubicBezTo>
                <a:cubicBezTo>
                  <a:pt x="9371571" y="13549949"/>
                  <a:pt x="9480439" y="13763908"/>
                  <a:pt x="9457915" y="13782676"/>
                </a:cubicBezTo>
                <a:cubicBezTo>
                  <a:pt x="9457915" y="13782676"/>
                  <a:pt x="9457915" y="13782676"/>
                  <a:pt x="9142572" y="13778922"/>
                </a:cubicBezTo>
                <a:cubicBezTo>
                  <a:pt x="9097523" y="13771415"/>
                  <a:pt x="9067490" y="13763908"/>
                  <a:pt x="9029949" y="13707603"/>
                </a:cubicBezTo>
                <a:cubicBezTo>
                  <a:pt x="9029949" y="13707603"/>
                  <a:pt x="9029949" y="13707603"/>
                  <a:pt x="7490775" y="11534230"/>
                </a:cubicBezTo>
                <a:cubicBezTo>
                  <a:pt x="7490775" y="11534230"/>
                  <a:pt x="7490775" y="11534230"/>
                  <a:pt x="7490775" y="13643790"/>
                </a:cubicBezTo>
                <a:cubicBezTo>
                  <a:pt x="7490775" y="13711356"/>
                  <a:pt x="7456988" y="13767661"/>
                  <a:pt x="7408185" y="13767661"/>
                </a:cubicBezTo>
                <a:cubicBezTo>
                  <a:pt x="7408185" y="13767661"/>
                  <a:pt x="7408185" y="13767661"/>
                  <a:pt x="6968957" y="13767661"/>
                </a:cubicBezTo>
                <a:cubicBezTo>
                  <a:pt x="6923908" y="13767661"/>
                  <a:pt x="6886367" y="13711356"/>
                  <a:pt x="6886367" y="13643790"/>
                </a:cubicBezTo>
                <a:cubicBezTo>
                  <a:pt x="6886367" y="13643790"/>
                  <a:pt x="6886367" y="13643790"/>
                  <a:pt x="6886367" y="11564259"/>
                </a:cubicBezTo>
                <a:cubicBezTo>
                  <a:pt x="6886367" y="11564259"/>
                  <a:pt x="6886367" y="11564259"/>
                  <a:pt x="5166996" y="13685081"/>
                </a:cubicBezTo>
                <a:cubicBezTo>
                  <a:pt x="5121947" y="13745139"/>
                  <a:pt x="5088160" y="13737632"/>
                  <a:pt x="5020587" y="13737632"/>
                </a:cubicBezTo>
                <a:cubicBezTo>
                  <a:pt x="5020587" y="13737632"/>
                  <a:pt x="5020587" y="13737632"/>
                  <a:pt x="4333590" y="13737632"/>
                </a:cubicBezTo>
                <a:cubicBezTo>
                  <a:pt x="4296049" y="13707603"/>
                  <a:pt x="4648933" y="13362265"/>
                  <a:pt x="4697736" y="13302207"/>
                </a:cubicBezTo>
                <a:cubicBezTo>
                  <a:pt x="4697736" y="13302207"/>
                  <a:pt x="4697736" y="13302207"/>
                  <a:pt x="6754974" y="10768483"/>
                </a:cubicBezTo>
                <a:cubicBezTo>
                  <a:pt x="6754974" y="10768483"/>
                  <a:pt x="6754974" y="10768483"/>
                  <a:pt x="6781253" y="10738453"/>
                </a:cubicBezTo>
                <a:cubicBezTo>
                  <a:pt x="6781253" y="10738453"/>
                  <a:pt x="6781253" y="10738453"/>
                  <a:pt x="6781253" y="8632647"/>
                </a:cubicBezTo>
                <a:cubicBezTo>
                  <a:pt x="6781253" y="8632647"/>
                  <a:pt x="6781253" y="8632647"/>
                  <a:pt x="6762482" y="8628893"/>
                </a:cubicBezTo>
                <a:cubicBezTo>
                  <a:pt x="6728696" y="8621386"/>
                  <a:pt x="6480926" y="8467485"/>
                  <a:pt x="6191862" y="8291063"/>
                </a:cubicBezTo>
                <a:cubicBezTo>
                  <a:pt x="6191862" y="8291063"/>
                  <a:pt x="6191862" y="8291063"/>
                  <a:pt x="1964763" y="8336107"/>
                </a:cubicBezTo>
                <a:cubicBezTo>
                  <a:pt x="1964763" y="8336107"/>
                  <a:pt x="1964763" y="8336107"/>
                  <a:pt x="1964763" y="8084611"/>
                </a:cubicBezTo>
                <a:cubicBezTo>
                  <a:pt x="1964763" y="8084611"/>
                  <a:pt x="1964763" y="8084611"/>
                  <a:pt x="5940338" y="8133409"/>
                </a:cubicBezTo>
                <a:cubicBezTo>
                  <a:pt x="5579946" y="7908189"/>
                  <a:pt x="5234570" y="7686723"/>
                  <a:pt x="5234570" y="7686723"/>
                </a:cubicBezTo>
                <a:cubicBezTo>
                  <a:pt x="5234570" y="7686723"/>
                  <a:pt x="5234570" y="7686723"/>
                  <a:pt x="5426028" y="7667954"/>
                </a:cubicBezTo>
                <a:cubicBezTo>
                  <a:pt x="5426028" y="7667954"/>
                  <a:pt x="5426028" y="7667954"/>
                  <a:pt x="1499256" y="7667954"/>
                </a:cubicBezTo>
                <a:cubicBezTo>
                  <a:pt x="1499256" y="7667954"/>
                  <a:pt x="1499256" y="7667954"/>
                  <a:pt x="1499256" y="3670300"/>
                </a:cubicBezTo>
                <a:close/>
                <a:moveTo>
                  <a:pt x="7241243" y="2735264"/>
                </a:moveTo>
                <a:cubicBezTo>
                  <a:pt x="8382774" y="2735264"/>
                  <a:pt x="9308168" y="3659591"/>
                  <a:pt x="9308168" y="4799808"/>
                </a:cubicBezTo>
                <a:cubicBezTo>
                  <a:pt x="9308168" y="5940024"/>
                  <a:pt x="8382774" y="6864351"/>
                  <a:pt x="7241243" y="6864351"/>
                </a:cubicBezTo>
                <a:cubicBezTo>
                  <a:pt x="6099712" y="6864351"/>
                  <a:pt x="5174318" y="5940024"/>
                  <a:pt x="5174318" y="4799808"/>
                </a:cubicBezTo>
                <a:cubicBezTo>
                  <a:pt x="5174318" y="3659591"/>
                  <a:pt x="6099712" y="2735264"/>
                  <a:pt x="7241243" y="2735264"/>
                </a:cubicBezTo>
                <a:close/>
                <a:moveTo>
                  <a:pt x="7202054" y="0"/>
                </a:moveTo>
                <a:cubicBezTo>
                  <a:pt x="7202054" y="0"/>
                  <a:pt x="7202054" y="0"/>
                  <a:pt x="8707297" y="2131477"/>
                </a:cubicBezTo>
                <a:cubicBezTo>
                  <a:pt x="8707297" y="2131477"/>
                  <a:pt x="8707297" y="2131477"/>
                  <a:pt x="10771844" y="2131477"/>
                </a:cubicBezTo>
                <a:cubicBezTo>
                  <a:pt x="10771844" y="2131477"/>
                  <a:pt x="10771844" y="2131477"/>
                  <a:pt x="10771844" y="3321050"/>
                </a:cubicBezTo>
                <a:cubicBezTo>
                  <a:pt x="10771844" y="3321050"/>
                  <a:pt x="10771844" y="3321050"/>
                  <a:pt x="9349183" y="3321050"/>
                </a:cubicBezTo>
                <a:cubicBezTo>
                  <a:pt x="8879968" y="2698119"/>
                  <a:pt x="8132977" y="2292839"/>
                  <a:pt x="7292143" y="2292839"/>
                </a:cubicBezTo>
                <a:cubicBezTo>
                  <a:pt x="6447555" y="2292839"/>
                  <a:pt x="5704318" y="2698119"/>
                  <a:pt x="5235103" y="3321050"/>
                </a:cubicBezTo>
                <a:cubicBezTo>
                  <a:pt x="5235103" y="3321050"/>
                  <a:pt x="5235103" y="3321050"/>
                  <a:pt x="1432581" y="3321050"/>
                </a:cubicBezTo>
                <a:cubicBezTo>
                  <a:pt x="1432581" y="3321050"/>
                  <a:pt x="1432581" y="3321050"/>
                  <a:pt x="1432581" y="2296591"/>
                </a:cubicBezTo>
                <a:cubicBezTo>
                  <a:pt x="1432581" y="2296591"/>
                  <a:pt x="1432581" y="2296591"/>
                  <a:pt x="1432581" y="2131477"/>
                </a:cubicBezTo>
                <a:cubicBezTo>
                  <a:pt x="1432581" y="2131477"/>
                  <a:pt x="1432581" y="2131477"/>
                  <a:pt x="1432581" y="983181"/>
                </a:cubicBezTo>
                <a:cubicBezTo>
                  <a:pt x="1432581" y="983181"/>
                  <a:pt x="1432581" y="983181"/>
                  <a:pt x="2750138" y="983181"/>
                </a:cubicBezTo>
                <a:cubicBezTo>
                  <a:pt x="2750138" y="983181"/>
                  <a:pt x="2750138" y="983181"/>
                  <a:pt x="2750138" y="2131477"/>
                </a:cubicBezTo>
                <a:cubicBezTo>
                  <a:pt x="2750138" y="2131477"/>
                  <a:pt x="2750138" y="2131477"/>
                  <a:pt x="5606721" y="2131477"/>
                </a:cubicBezTo>
                <a:cubicBezTo>
                  <a:pt x="5606721" y="2131477"/>
                  <a:pt x="5606721" y="2131477"/>
                  <a:pt x="7202054" y="0"/>
                </a:cubicBez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055" name="KSO_Shape"/>
          <p:cNvSpPr>
            <a:spLocks noChangeArrowheads="1"/>
          </p:cNvSpPr>
          <p:nvPr/>
        </p:nvSpPr>
        <p:spPr bwMode="auto">
          <a:xfrm rot="-934860">
            <a:off x="10645775" y="3352800"/>
            <a:ext cx="1084263" cy="1069975"/>
          </a:xfrm>
          <a:custGeom>
            <a:avLst/>
            <a:gdLst>
              <a:gd name="T0" fmla="*/ 1477962 w 1622425"/>
              <a:gd name="T1" fmla="*/ 463550 h 1601788"/>
              <a:gd name="T2" fmla="*/ 866214 w 1622425"/>
              <a:gd name="T3" fmla="*/ 419183 h 1601788"/>
              <a:gd name="T4" fmla="*/ 805862 w 1622425"/>
              <a:gd name="T5" fmla="*/ 430298 h 1601788"/>
              <a:gd name="T6" fmla="*/ 757262 w 1622425"/>
              <a:gd name="T7" fmla="*/ 449034 h 1601788"/>
              <a:gd name="T8" fmla="*/ 731533 w 1622425"/>
              <a:gd name="T9" fmla="*/ 466817 h 1601788"/>
              <a:gd name="T10" fmla="*/ 712792 w 1622425"/>
              <a:gd name="T11" fmla="*/ 493810 h 1601788"/>
              <a:gd name="T12" fmla="*/ 701357 w 1622425"/>
              <a:gd name="T13" fmla="*/ 530648 h 1601788"/>
              <a:gd name="T14" fmla="*/ 700087 w 1622425"/>
              <a:gd name="T15" fmla="*/ 578600 h 1601788"/>
              <a:gd name="T16" fmla="*/ 708028 w 1622425"/>
              <a:gd name="T17" fmla="*/ 630998 h 1601788"/>
              <a:gd name="T18" fmla="*/ 703263 w 1622425"/>
              <a:gd name="T19" fmla="*/ 650051 h 1601788"/>
              <a:gd name="T20" fmla="*/ 697545 w 1622425"/>
              <a:gd name="T21" fmla="*/ 666247 h 1601788"/>
              <a:gd name="T22" fmla="*/ 705487 w 1622425"/>
              <a:gd name="T23" fmla="*/ 729760 h 1601788"/>
              <a:gd name="T24" fmla="*/ 718192 w 1622425"/>
              <a:gd name="T25" fmla="*/ 755800 h 1601788"/>
              <a:gd name="T26" fmla="*/ 738839 w 1622425"/>
              <a:gd name="T27" fmla="*/ 763421 h 1601788"/>
              <a:gd name="T28" fmla="*/ 751227 w 1622425"/>
              <a:gd name="T29" fmla="*/ 839954 h 1601788"/>
              <a:gd name="T30" fmla="*/ 765204 w 1622425"/>
              <a:gd name="T31" fmla="*/ 858373 h 1601788"/>
              <a:gd name="T32" fmla="*/ 740745 w 1622425"/>
              <a:gd name="T33" fmla="*/ 895528 h 1601788"/>
              <a:gd name="T34" fmla="*/ 718510 w 1622425"/>
              <a:gd name="T35" fmla="*/ 928555 h 1601788"/>
              <a:gd name="T36" fmla="*/ 544123 w 1622425"/>
              <a:gd name="T37" fmla="*/ 998101 h 1601788"/>
              <a:gd name="T38" fmla="*/ 487583 w 1622425"/>
              <a:gd name="T39" fmla="*/ 1020648 h 1601788"/>
              <a:gd name="T40" fmla="*/ 463442 w 1622425"/>
              <a:gd name="T41" fmla="*/ 1040337 h 1601788"/>
              <a:gd name="T42" fmla="*/ 454230 w 1622425"/>
              <a:gd name="T43" fmla="*/ 1082573 h 1601788"/>
              <a:gd name="T44" fmla="*/ 1277245 w 1622425"/>
              <a:gd name="T45" fmla="*/ 1167997 h 1601788"/>
              <a:gd name="T46" fmla="*/ 1272163 w 1622425"/>
              <a:gd name="T47" fmla="*/ 1049546 h 1601788"/>
              <a:gd name="T48" fmla="*/ 1259775 w 1622425"/>
              <a:gd name="T49" fmla="*/ 1032398 h 1601788"/>
              <a:gd name="T50" fmla="*/ 1221658 w 1622425"/>
              <a:gd name="T51" fmla="*/ 1011121 h 1601788"/>
              <a:gd name="T52" fmla="*/ 1080941 w 1622425"/>
              <a:gd name="T53" fmla="*/ 953960 h 1601788"/>
              <a:gd name="T54" fmla="*/ 1003436 w 1622425"/>
              <a:gd name="T55" fmla="*/ 919980 h 1601788"/>
              <a:gd name="T56" fmla="*/ 955790 w 1622425"/>
              <a:gd name="T57" fmla="*/ 869487 h 1601788"/>
              <a:gd name="T58" fmla="*/ 961507 w 1622425"/>
              <a:gd name="T59" fmla="*/ 849481 h 1601788"/>
              <a:gd name="T60" fmla="*/ 977072 w 1622425"/>
              <a:gd name="T61" fmla="*/ 827887 h 1601788"/>
              <a:gd name="T62" fmla="*/ 981837 w 1622425"/>
              <a:gd name="T63" fmla="*/ 797083 h 1601788"/>
              <a:gd name="T64" fmla="*/ 987236 w 1622425"/>
              <a:gd name="T65" fmla="*/ 770408 h 1601788"/>
              <a:gd name="T66" fmla="*/ 999942 w 1622425"/>
              <a:gd name="T67" fmla="*/ 759928 h 1601788"/>
              <a:gd name="T68" fmla="*/ 1014871 w 1622425"/>
              <a:gd name="T69" fmla="*/ 746908 h 1601788"/>
              <a:gd name="T70" fmla="*/ 1025989 w 1622425"/>
              <a:gd name="T71" fmla="*/ 709753 h 1601788"/>
              <a:gd name="T72" fmla="*/ 1026942 w 1622425"/>
              <a:gd name="T73" fmla="*/ 669105 h 1601788"/>
              <a:gd name="T74" fmla="*/ 1015824 w 1622425"/>
              <a:gd name="T75" fmla="*/ 642747 h 1601788"/>
              <a:gd name="T76" fmla="*/ 1012013 w 1622425"/>
              <a:gd name="T77" fmla="*/ 622106 h 1601788"/>
              <a:gd name="T78" fmla="*/ 1017413 w 1622425"/>
              <a:gd name="T79" fmla="*/ 551607 h 1601788"/>
              <a:gd name="T80" fmla="*/ 1010424 w 1622425"/>
              <a:gd name="T81" fmla="*/ 492222 h 1601788"/>
              <a:gd name="T82" fmla="*/ 995495 w 1622425"/>
              <a:gd name="T83" fmla="*/ 465547 h 1601788"/>
              <a:gd name="T84" fmla="*/ 939908 w 1622425"/>
              <a:gd name="T85" fmla="*/ 436331 h 1601788"/>
              <a:gd name="T86" fmla="*/ 902426 w 1622425"/>
              <a:gd name="T87" fmla="*/ 422041 h 1601788"/>
              <a:gd name="T88" fmla="*/ 1477962 w 1622425"/>
              <a:gd name="T89" fmla="*/ 0 h 1601788"/>
              <a:gd name="T90" fmla="*/ 1403350 w 1622425"/>
              <a:gd name="T91" fmla="*/ 0 h 1601788"/>
              <a:gd name="T92" fmla="*/ 212503 w 1622425"/>
              <a:gd name="T93" fmla="*/ 0 h 1601788"/>
              <a:gd name="T94" fmla="*/ 75917 w 1622425"/>
              <a:gd name="T95" fmla="*/ 1599883 h 1601788"/>
              <a:gd name="T96" fmla="*/ 49870 w 1622425"/>
              <a:gd name="T97" fmla="*/ 1590356 h 1601788"/>
              <a:gd name="T98" fmla="*/ 27635 w 1622425"/>
              <a:gd name="T99" fmla="*/ 1573843 h 1601788"/>
              <a:gd name="T100" fmla="*/ 11435 w 1622425"/>
              <a:gd name="T101" fmla="*/ 1551931 h 1601788"/>
              <a:gd name="T102" fmla="*/ 1906 w 1622425"/>
              <a:gd name="T103" fmla="*/ 1525891 h 1601788"/>
              <a:gd name="T104" fmla="*/ 317 w 1622425"/>
              <a:gd name="T105" fmla="*/ 90188 h 1601788"/>
              <a:gd name="T106" fmla="*/ 5717 w 1622425"/>
              <a:gd name="T107" fmla="*/ 62560 h 1601788"/>
              <a:gd name="T108" fmla="*/ 19058 w 1622425"/>
              <a:gd name="T109" fmla="*/ 38107 h 1601788"/>
              <a:gd name="T110" fmla="*/ 38117 w 1622425"/>
              <a:gd name="T111" fmla="*/ 18736 h 1601788"/>
              <a:gd name="T112" fmla="*/ 62258 w 1622425"/>
              <a:gd name="T113" fmla="*/ 5716 h 1601788"/>
              <a:gd name="T114" fmla="*/ 90211 w 1622425"/>
              <a:gd name="T115" fmla="*/ 0 h 1601788"/>
              <a:gd name="T116" fmla="*/ 0 w 1622425"/>
              <a:gd name="T117" fmla="*/ 0 h 1601788"/>
              <a:gd name="T118" fmla="*/ 1622425 w 1622425"/>
              <a:gd name="T119" fmla="*/ 1601788 h 160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T116" t="T117" r="T118" b="T119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FF64C7-98FA-464A-AE90-08786A8D7C70}"/>
              </a:ext>
            </a:extLst>
          </p:cNvPr>
          <p:cNvSpPr/>
          <p:nvPr/>
        </p:nvSpPr>
        <p:spPr>
          <a:xfrm>
            <a:off x="11651350" y="6339382"/>
            <a:ext cx="404928" cy="42107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1</a:t>
            </a:r>
            <a:endParaRPr lang="zh-TW" alt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198656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73557A0D-83E9-4820-AB40-71BEDC126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763" y="427786"/>
            <a:ext cx="2047436" cy="76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2717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Microsoft New Tai Lue" panose="020B0502040204020203" pitchFamily="34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FBFABC8-AE65-421D-986F-4A0E8D9D84D4}"/>
              </a:ext>
            </a:extLst>
          </p:cNvPr>
          <p:cNvSpPr txBox="1"/>
          <p:nvPr/>
        </p:nvSpPr>
        <p:spPr>
          <a:xfrm>
            <a:off x="6423667" y="2988341"/>
            <a:ext cx="2034299" cy="7659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sz="3200" b="1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責任檢討</a:t>
            </a:r>
          </a:p>
        </p:txBody>
      </p:sp>
      <p:sp>
        <p:nvSpPr>
          <p:cNvPr id="21" name="文字方塊 10">
            <a:extLst>
              <a:ext uri="{FF2B5EF4-FFF2-40B4-BE49-F238E27FC236}">
                <a16:creationId xmlns:a16="http://schemas.microsoft.com/office/drawing/2014/main" id="{C851D582-B4B7-4653-A612-0A8E85C639A6}"/>
              </a:ext>
            </a:extLst>
          </p:cNvPr>
          <p:cNvSpPr txBox="1"/>
          <p:nvPr/>
        </p:nvSpPr>
        <p:spPr>
          <a:xfrm>
            <a:off x="6423667" y="3574022"/>
            <a:ext cx="5304167" cy="1541992"/>
          </a:xfrm>
          <a:prstGeom prst="foldedCorner">
            <a:avLst>
              <a:gd name="adj" fmla="val 28626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432000" marR="0" lvl="0" indent="-432000" algn="just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 kumimoji="0" sz="3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360000" lvl="0" indent="-360000">
              <a:lnSpc>
                <a:spcPts val="3600"/>
              </a:lnSpc>
              <a:defRPr/>
            </a:pPr>
            <a:r>
              <a:rPr lang="zh-TW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本公司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張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111.8.5</a:t>
            </a:r>
            <a:r>
              <a:rPr lang="zh-TW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羈押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迄今，當然停職，嗣追究行政責任。</a:t>
            </a: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06478B7F-3C3D-4F16-91CF-BC9F37A2C611}"/>
              </a:ext>
            </a:extLst>
          </p:cNvPr>
          <p:cNvPicPr/>
          <p:nvPr/>
        </p:nvPicPr>
        <p:blipFill rotWithShape="1">
          <a:blip r:embed="rId2"/>
          <a:srcRect l="25238" t="33145" r="45919" b="26150"/>
          <a:stretch/>
        </p:blipFill>
        <p:spPr bwMode="auto">
          <a:xfrm rot="678029">
            <a:off x="9710130" y="4821896"/>
            <a:ext cx="1187724" cy="104287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圖形 19" descr="手銬 以實心填滿">
            <a:extLst>
              <a:ext uri="{FF2B5EF4-FFF2-40B4-BE49-F238E27FC236}">
                <a16:creationId xmlns:a16="http://schemas.microsoft.com/office/drawing/2014/main" id="{5C955A91-C8C2-4666-98DD-13847AA07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42113">
            <a:off x="10615090" y="2191823"/>
            <a:ext cx="861454" cy="861454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6AC7CD15-B20D-47C5-BFD2-3E9D68943BD3}"/>
              </a:ext>
            </a:extLst>
          </p:cNvPr>
          <p:cNvSpPr/>
          <p:nvPr/>
        </p:nvSpPr>
        <p:spPr>
          <a:xfrm>
            <a:off x="11523953" y="6217786"/>
            <a:ext cx="604592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10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4" name="標題 1">
            <a:extLst>
              <a:ext uri="{FF2B5EF4-FFF2-40B4-BE49-F238E27FC236}">
                <a16:creationId xmlns:a16="http://schemas.microsoft.com/office/drawing/2014/main" id="{DDB48F07-7A8B-49D3-8DB3-6A1F0898D6C7}"/>
              </a:ext>
            </a:extLst>
          </p:cNvPr>
          <p:cNvSpPr txBox="1">
            <a:spLocks/>
          </p:cNvSpPr>
          <p:nvPr/>
        </p:nvSpPr>
        <p:spPr>
          <a:xfrm>
            <a:off x="269250" y="210666"/>
            <a:ext cx="11556999" cy="118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buClr>
                <a:srgbClr val="011E50"/>
              </a:buClr>
              <a:defRPr/>
            </a:pPr>
            <a:r>
              <a:rPr lang="zh-TW" altLang="en-US" sz="4267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供油中心汽修員收回扣涉貪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  <a:p>
            <a:pPr lvl="0" algn="ctr" defTabSz="1219170" eaLnBrk="1" fontAlgn="auto" hangingPunct="1">
              <a:buClr>
                <a:srgbClr val="011E50"/>
              </a:buClr>
              <a:defRPr/>
            </a:pP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(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摘錄自基隆地檢署檢察官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6123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6193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6488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6489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及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8457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號起訴書；</a:t>
            </a:r>
            <a:r>
              <a:rPr lang="en-US" altLang="zh-TW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lang="en-US" altLang="zh-TW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6489</a:t>
            </a:r>
            <a:r>
              <a:rPr lang="zh-TW" altLang="en-US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、</a:t>
            </a:r>
            <a:r>
              <a:rPr lang="en-US" altLang="zh-TW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8457</a:t>
            </a:r>
            <a:r>
              <a:rPr lang="zh-TW" altLang="en-US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號緩起訴書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)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srgbClr val="011E5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  <p:graphicFrame>
        <p:nvGraphicFramePr>
          <p:cNvPr id="22" name="資料庫圖表 21">
            <a:extLst>
              <a:ext uri="{FF2B5EF4-FFF2-40B4-BE49-F238E27FC236}">
                <a16:creationId xmlns:a16="http://schemas.microsoft.com/office/drawing/2014/main" id="{7AA16FAB-0021-43DE-88E6-3434329E8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121100"/>
              </p:ext>
            </p:extLst>
          </p:nvPr>
        </p:nvGraphicFramePr>
        <p:xfrm>
          <a:off x="1788772" y="1062708"/>
          <a:ext cx="8717234" cy="1612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5" name="文字方塊 24">
            <a:extLst>
              <a:ext uri="{FF2B5EF4-FFF2-40B4-BE49-F238E27FC236}">
                <a16:creationId xmlns:a16="http://schemas.microsoft.com/office/drawing/2014/main" id="{1B81C3F0-F614-45A2-A098-0F830B988C55}"/>
              </a:ext>
            </a:extLst>
          </p:cNvPr>
          <p:cNvSpPr txBox="1"/>
          <p:nvPr/>
        </p:nvSpPr>
        <p:spPr>
          <a:xfrm>
            <a:off x="3696275" y="2191049"/>
            <a:ext cx="1664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由廉政署移請台北地檢署併案偵辦</a:t>
            </a:r>
            <a:endParaRPr lang="zh-TW" altLang="en-US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9499FBE5-C6B6-44C2-A577-F6D20C5BD78A}"/>
              </a:ext>
            </a:extLst>
          </p:cNvPr>
          <p:cNvSpPr txBox="1"/>
          <p:nvPr/>
        </p:nvSpPr>
        <p:spPr>
          <a:xfrm>
            <a:off x="5478743" y="2243712"/>
            <a:ext cx="1800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基隆地檢傳訊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張員及廠商人員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1DA90993-E80A-4444-8D6D-BDD1F23B21C6}"/>
              </a:ext>
            </a:extLst>
          </p:cNvPr>
          <p:cNvSpPr txBox="1"/>
          <p:nvPr/>
        </p:nvSpPr>
        <p:spPr>
          <a:xfrm>
            <a:off x="7515156" y="2284842"/>
            <a:ext cx="113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羈押延押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停職</a:t>
            </a:r>
          </a:p>
        </p:txBody>
      </p:sp>
      <p:sp>
        <p:nvSpPr>
          <p:cNvPr id="19" name="文字方塊 10">
            <a:extLst>
              <a:ext uri="{FF2B5EF4-FFF2-40B4-BE49-F238E27FC236}">
                <a16:creationId xmlns:a16="http://schemas.microsoft.com/office/drawing/2014/main" id="{AECB60B1-21A4-401F-ACDD-08B022C65D11}"/>
              </a:ext>
            </a:extLst>
          </p:cNvPr>
          <p:cNvSpPr txBox="1"/>
          <p:nvPr/>
        </p:nvSpPr>
        <p:spPr>
          <a:xfrm>
            <a:off x="541240" y="4662758"/>
            <a:ext cx="5524369" cy="1767456"/>
          </a:xfrm>
          <a:prstGeom prst="foldedCorner">
            <a:avLst>
              <a:gd name="adj" fmla="val 15930"/>
            </a:avLst>
          </a:prstGeom>
          <a:solidFill>
            <a:schemeClr val="accent3">
              <a:lumMod val="8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432000" marR="0" lvl="0" indent="-432000" algn="just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 kumimoji="0" sz="3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indent="0" algn="ctr">
              <a:lnSpc>
                <a:spcPts val="2800"/>
              </a:lnSpc>
              <a:spcBef>
                <a:spcPts val="300"/>
              </a:spcBef>
              <a:buNone/>
              <a:defRPr/>
            </a:pPr>
            <a:r>
              <a:rPr lang="zh-TW" altLang="en-US" sz="2800" b="1" dirty="0"/>
              <a:t>緩起訴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800" b="1" dirty="0"/>
              <a:t> 人</a:t>
            </a:r>
            <a:endParaRPr lang="en-US" altLang="zh-TW" sz="2800" b="1" dirty="0"/>
          </a:p>
          <a:p>
            <a:pPr marL="360000" lvl="0" indent="-36000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均為廠商負責人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6000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緩起訴期間均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6000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各須向公庫支付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萬元不等。</a:t>
            </a: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F3D55123-8D42-439F-9BF4-A3FBECA9CDB9}"/>
              </a:ext>
            </a:extLst>
          </p:cNvPr>
          <p:cNvSpPr txBox="1"/>
          <p:nvPr/>
        </p:nvSpPr>
        <p:spPr>
          <a:xfrm>
            <a:off x="9200425" y="2277917"/>
            <a:ext cx="130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法院裁定延長羈押</a:t>
            </a:r>
          </a:p>
        </p:txBody>
      </p:sp>
      <p:pic>
        <p:nvPicPr>
          <p:cNvPr id="18" name="圖形 17" descr="正義天平">
            <a:extLst>
              <a:ext uri="{FF2B5EF4-FFF2-40B4-BE49-F238E27FC236}">
                <a16:creationId xmlns:a16="http://schemas.microsoft.com/office/drawing/2014/main" id="{F5C7AF00-009B-46B4-BD5E-CD5DA4E213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40410" y="4651357"/>
            <a:ext cx="712421" cy="712421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D0D7659A-BBD8-4D63-B348-374F25445025}"/>
              </a:ext>
            </a:extLst>
          </p:cNvPr>
          <p:cNvSpPr txBox="1"/>
          <p:nvPr/>
        </p:nvSpPr>
        <p:spPr>
          <a:xfrm>
            <a:off x="523380" y="2191049"/>
            <a:ext cx="1417387" cy="108243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偵辦結果</a:t>
            </a:r>
          </a:p>
        </p:txBody>
      </p:sp>
      <p:sp>
        <p:nvSpPr>
          <p:cNvPr id="14" name="文字方塊 10">
            <a:extLst>
              <a:ext uri="{FF2B5EF4-FFF2-40B4-BE49-F238E27FC236}">
                <a16:creationId xmlns:a16="http://schemas.microsoft.com/office/drawing/2014/main" id="{8592E8B0-AE1D-4047-A776-46078986D84B}"/>
              </a:ext>
            </a:extLst>
          </p:cNvPr>
          <p:cNvSpPr txBox="1"/>
          <p:nvPr/>
        </p:nvSpPr>
        <p:spPr>
          <a:xfrm>
            <a:off x="510850" y="3151934"/>
            <a:ext cx="5585150" cy="1428149"/>
          </a:xfrm>
          <a:prstGeom prst="foldedCorner">
            <a:avLst>
              <a:gd name="adj" fmla="val 31306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432000" marR="0" lvl="0" indent="-432000" algn="just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 kumimoji="0" sz="3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lvl="0" indent="0" algn="ctr">
              <a:lnSpc>
                <a:spcPts val="2800"/>
              </a:lnSpc>
              <a:spcBef>
                <a:spcPts val="600"/>
              </a:spcBef>
              <a:buNone/>
              <a:defRPr/>
            </a:pPr>
            <a:r>
              <a:rPr lang="zh-TW" altLang="en-US" sz="2800" b="1" dirty="0"/>
              <a:t>起訴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sz="2800" b="1" dirty="0"/>
              <a:t> 人</a:t>
            </a:r>
            <a:endParaRPr lang="en-US" altLang="zh-TW" sz="2800" b="1" dirty="0"/>
          </a:p>
          <a:p>
            <a:pPr marL="360000" lvl="0" indent="-360000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TW" altLang="en-US" sz="2600" dirty="0"/>
              <a:t>基隆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地檢署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.11.30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偵結。</a:t>
            </a: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60000" lvl="0" indent="-360000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起訴</a:t>
            </a:r>
            <a:r>
              <a:rPr kumimoji="0" lang="zh-TW" altLang="en-US" sz="26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本公司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張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zh-TW" altLang="en-US" sz="2600" dirty="0"/>
              <a:t>及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廠商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人。</a:t>
            </a:r>
            <a:endParaRPr lang="en-US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2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094" y="248873"/>
            <a:ext cx="11557000" cy="6159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33" name="组合 12">
            <a:extLst>
              <a:ext uri="{FF2B5EF4-FFF2-40B4-BE49-F238E27FC236}">
                <a16:creationId xmlns:a16="http://schemas.microsoft.com/office/drawing/2014/main" id="{B3B6A85D-0C6D-4184-A2F3-EEC2EF7BFFF5}"/>
              </a:ext>
            </a:extLst>
          </p:cNvPr>
          <p:cNvGrpSpPr>
            <a:grpSpLocks/>
          </p:cNvGrpSpPr>
          <p:nvPr/>
        </p:nvGrpSpPr>
        <p:grpSpPr bwMode="auto">
          <a:xfrm>
            <a:off x="11066107" y="339583"/>
            <a:ext cx="730205" cy="730205"/>
            <a:chOff x="0" y="0"/>
            <a:chExt cx="1141228" cy="1141228"/>
          </a:xfrm>
        </p:grpSpPr>
        <p:sp>
          <p:nvSpPr>
            <p:cNvPr id="34" name="椭圆 13">
              <a:extLst>
                <a:ext uri="{FF2B5EF4-FFF2-40B4-BE49-F238E27FC236}">
                  <a16:creationId xmlns:a16="http://schemas.microsoft.com/office/drawing/2014/main" id="{D2075C99-4ACD-4BDD-B79D-971307B0C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22F2CC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F44A970-2CC6-44CD-BEAC-2A649A028B1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7845" y="308419"/>
              <a:ext cx="525539" cy="524392"/>
            </a:xfrm>
            <a:custGeom>
              <a:avLst/>
              <a:gdLst>
                <a:gd name="T0" fmla="*/ 341467 w 197"/>
                <a:gd name="T1" fmla="*/ 267547 h 196"/>
                <a:gd name="T2" fmla="*/ 392153 w 197"/>
                <a:gd name="T3" fmla="*/ 278249 h 196"/>
                <a:gd name="T4" fmla="*/ 525539 w 197"/>
                <a:gd name="T5" fmla="*/ 144475 h 196"/>
                <a:gd name="T6" fmla="*/ 522871 w 197"/>
                <a:gd name="T7" fmla="*/ 120396 h 196"/>
                <a:gd name="T8" fmla="*/ 429501 w 197"/>
                <a:gd name="T9" fmla="*/ 222064 h 196"/>
                <a:gd name="T10" fmla="*/ 338799 w 197"/>
                <a:gd name="T11" fmla="*/ 206011 h 196"/>
                <a:gd name="T12" fmla="*/ 306787 w 197"/>
                <a:gd name="T13" fmla="*/ 120396 h 196"/>
                <a:gd name="T14" fmla="*/ 410827 w 197"/>
                <a:gd name="T15" fmla="*/ 10702 h 196"/>
                <a:gd name="T16" fmla="*/ 392153 w 197"/>
                <a:gd name="T17" fmla="*/ 8026 h 196"/>
                <a:gd name="T18" fmla="*/ 256100 w 197"/>
                <a:gd name="T19" fmla="*/ 144475 h 196"/>
                <a:gd name="T20" fmla="*/ 269439 w 197"/>
                <a:gd name="T21" fmla="*/ 197985 h 196"/>
                <a:gd name="T22" fmla="*/ 141389 w 197"/>
                <a:gd name="T23" fmla="*/ 355837 h 196"/>
                <a:gd name="T24" fmla="*/ 117379 w 197"/>
                <a:gd name="T25" fmla="*/ 350486 h 196"/>
                <a:gd name="T26" fmla="*/ 32013 w 197"/>
                <a:gd name="T27" fmla="*/ 433426 h 196"/>
                <a:gd name="T28" fmla="*/ 117379 w 197"/>
                <a:gd name="T29" fmla="*/ 519041 h 196"/>
                <a:gd name="T30" fmla="*/ 200078 w 197"/>
                <a:gd name="T31" fmla="*/ 433426 h 196"/>
                <a:gd name="T32" fmla="*/ 192075 w 197"/>
                <a:gd name="T33" fmla="*/ 403996 h 196"/>
                <a:gd name="T34" fmla="*/ 341467 w 197"/>
                <a:gd name="T35" fmla="*/ 267547 h 196"/>
                <a:gd name="T36" fmla="*/ 117379 w 197"/>
                <a:gd name="T37" fmla="*/ 478909 h 196"/>
                <a:gd name="T38" fmla="*/ 72028 w 197"/>
                <a:gd name="T39" fmla="*/ 433426 h 196"/>
                <a:gd name="T40" fmla="*/ 117379 w 197"/>
                <a:gd name="T41" fmla="*/ 390619 h 196"/>
                <a:gd name="T42" fmla="*/ 160063 w 197"/>
                <a:gd name="T43" fmla="*/ 433426 h 196"/>
                <a:gd name="T44" fmla="*/ 117379 w 197"/>
                <a:gd name="T45" fmla="*/ 478909 h 196"/>
                <a:gd name="T46" fmla="*/ 125382 w 197"/>
                <a:gd name="T47" fmla="*/ 163204 h 196"/>
                <a:gd name="T48" fmla="*/ 202746 w 197"/>
                <a:gd name="T49" fmla="*/ 246143 h 196"/>
                <a:gd name="T50" fmla="*/ 240094 w 197"/>
                <a:gd name="T51" fmla="*/ 206011 h 196"/>
                <a:gd name="T52" fmla="*/ 162730 w 197"/>
                <a:gd name="T53" fmla="*/ 125747 h 196"/>
                <a:gd name="T54" fmla="*/ 181404 w 197"/>
                <a:gd name="T55" fmla="*/ 107019 h 196"/>
                <a:gd name="T56" fmla="*/ 74696 w 197"/>
                <a:gd name="T57" fmla="*/ 0 h 196"/>
                <a:gd name="T58" fmla="*/ 0 w 197"/>
                <a:gd name="T59" fmla="*/ 77589 h 196"/>
                <a:gd name="T60" fmla="*/ 104041 w 197"/>
                <a:gd name="T61" fmla="*/ 181932 h 196"/>
                <a:gd name="T62" fmla="*/ 125382 w 197"/>
                <a:gd name="T63" fmla="*/ 163204 h 196"/>
                <a:gd name="T64" fmla="*/ 368144 w 197"/>
                <a:gd name="T65" fmla="*/ 286275 h 196"/>
                <a:gd name="T66" fmla="*/ 258768 w 197"/>
                <a:gd name="T67" fmla="*/ 382592 h 196"/>
                <a:gd name="T68" fmla="*/ 378815 w 197"/>
                <a:gd name="T69" fmla="*/ 502988 h 196"/>
                <a:gd name="T70" fmla="*/ 453511 w 197"/>
                <a:gd name="T71" fmla="*/ 502988 h 196"/>
                <a:gd name="T72" fmla="*/ 485523 w 197"/>
                <a:gd name="T73" fmla="*/ 473558 h 196"/>
                <a:gd name="T74" fmla="*/ 485523 w 197"/>
                <a:gd name="T75" fmla="*/ 398645 h 196"/>
                <a:gd name="T76" fmla="*/ 368144 w 197"/>
                <a:gd name="T77" fmla="*/ 286275 h 196"/>
                <a:gd name="T78" fmla="*/ 421498 w 197"/>
                <a:gd name="T79" fmla="*/ 481584 h 196"/>
                <a:gd name="T80" fmla="*/ 402824 w 197"/>
                <a:gd name="T81" fmla="*/ 481584 h 196"/>
                <a:gd name="T82" fmla="*/ 304119 w 197"/>
                <a:gd name="T83" fmla="*/ 385268 h 196"/>
                <a:gd name="T84" fmla="*/ 304119 w 197"/>
                <a:gd name="T85" fmla="*/ 366539 h 196"/>
                <a:gd name="T86" fmla="*/ 322793 w 197"/>
                <a:gd name="T87" fmla="*/ 366539 h 196"/>
                <a:gd name="T88" fmla="*/ 421498 w 197"/>
                <a:gd name="T89" fmla="*/ 462856 h 196"/>
                <a:gd name="T90" fmla="*/ 421498 w 197"/>
                <a:gd name="T91" fmla="*/ 481584 h 196"/>
                <a:gd name="T92" fmla="*/ 464182 w 197"/>
                <a:gd name="T93" fmla="*/ 438777 h 196"/>
                <a:gd name="T94" fmla="*/ 445508 w 197"/>
                <a:gd name="T95" fmla="*/ 438777 h 196"/>
                <a:gd name="T96" fmla="*/ 346802 w 197"/>
                <a:gd name="T97" fmla="*/ 342460 h 196"/>
                <a:gd name="T98" fmla="*/ 346802 w 197"/>
                <a:gd name="T99" fmla="*/ 323732 h 196"/>
                <a:gd name="T100" fmla="*/ 365476 w 197"/>
                <a:gd name="T101" fmla="*/ 323732 h 196"/>
                <a:gd name="T102" fmla="*/ 464182 w 197"/>
                <a:gd name="T103" fmla="*/ 420049 h 196"/>
                <a:gd name="T104" fmla="*/ 464182 w 197"/>
                <a:gd name="T105" fmla="*/ 438777 h 1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7"/>
                <a:gd name="T160" fmla="*/ 0 h 196"/>
                <a:gd name="T161" fmla="*/ 197 w 197"/>
                <a:gd name="T162" fmla="*/ 196 h 1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7" h="196">
                  <a:moveTo>
                    <a:pt x="128" y="100"/>
                  </a:moveTo>
                  <a:cubicBezTo>
                    <a:pt x="134" y="103"/>
                    <a:pt x="140" y="104"/>
                    <a:pt x="147" y="104"/>
                  </a:cubicBezTo>
                  <a:cubicBezTo>
                    <a:pt x="175" y="104"/>
                    <a:pt x="197" y="82"/>
                    <a:pt x="197" y="54"/>
                  </a:cubicBezTo>
                  <a:cubicBezTo>
                    <a:pt x="197" y="51"/>
                    <a:pt x="197" y="48"/>
                    <a:pt x="196" y="45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3"/>
                    <a:pt x="149" y="3"/>
                    <a:pt x="147" y="3"/>
                  </a:cubicBezTo>
                  <a:cubicBezTo>
                    <a:pt x="119" y="3"/>
                    <a:pt x="96" y="26"/>
                    <a:pt x="96" y="54"/>
                  </a:cubicBezTo>
                  <a:cubicBezTo>
                    <a:pt x="96" y="61"/>
                    <a:pt x="98" y="68"/>
                    <a:pt x="101" y="74"/>
                  </a:cubicBezTo>
                  <a:cubicBezTo>
                    <a:pt x="85" y="101"/>
                    <a:pt x="62" y="124"/>
                    <a:pt x="53" y="133"/>
                  </a:cubicBezTo>
                  <a:cubicBezTo>
                    <a:pt x="50" y="132"/>
                    <a:pt x="47" y="131"/>
                    <a:pt x="44" y="131"/>
                  </a:cubicBezTo>
                  <a:cubicBezTo>
                    <a:pt x="26" y="131"/>
                    <a:pt x="12" y="145"/>
                    <a:pt x="12" y="162"/>
                  </a:cubicBezTo>
                  <a:cubicBezTo>
                    <a:pt x="12" y="180"/>
                    <a:pt x="26" y="194"/>
                    <a:pt x="44" y="194"/>
                  </a:cubicBezTo>
                  <a:cubicBezTo>
                    <a:pt x="61" y="194"/>
                    <a:pt x="75" y="180"/>
                    <a:pt x="75" y="162"/>
                  </a:cubicBezTo>
                  <a:cubicBezTo>
                    <a:pt x="75" y="158"/>
                    <a:pt x="74" y="154"/>
                    <a:pt x="72" y="151"/>
                  </a:cubicBezTo>
                  <a:cubicBezTo>
                    <a:pt x="79" y="141"/>
                    <a:pt x="98" y="119"/>
                    <a:pt x="128" y="100"/>
                  </a:cubicBezTo>
                  <a:close/>
                  <a:moveTo>
                    <a:pt x="44" y="179"/>
                  </a:moveTo>
                  <a:cubicBezTo>
                    <a:pt x="34" y="179"/>
                    <a:pt x="27" y="172"/>
                    <a:pt x="27" y="162"/>
                  </a:cubicBezTo>
                  <a:cubicBezTo>
                    <a:pt x="27" y="153"/>
                    <a:pt x="34" y="146"/>
                    <a:pt x="44" y="146"/>
                  </a:cubicBezTo>
                  <a:cubicBezTo>
                    <a:pt x="53" y="146"/>
                    <a:pt x="60" y="153"/>
                    <a:pt x="60" y="162"/>
                  </a:cubicBezTo>
                  <a:cubicBezTo>
                    <a:pt x="60" y="172"/>
                    <a:pt x="53" y="179"/>
                    <a:pt x="44" y="179"/>
                  </a:cubicBezTo>
                  <a:close/>
                  <a:moveTo>
                    <a:pt x="47" y="61"/>
                  </a:moveTo>
                  <a:cubicBezTo>
                    <a:pt x="76" y="92"/>
                    <a:pt x="76" y="92"/>
                    <a:pt x="76" y="92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9" y="68"/>
                    <a:pt x="39" y="68"/>
                    <a:pt x="39" y="68"/>
                  </a:cubicBezTo>
                  <a:lnTo>
                    <a:pt x="47" y="61"/>
                  </a:lnTo>
                  <a:close/>
                  <a:moveTo>
                    <a:pt x="138" y="107"/>
                  </a:moveTo>
                  <a:cubicBezTo>
                    <a:pt x="138" y="107"/>
                    <a:pt x="114" y="114"/>
                    <a:pt x="97" y="143"/>
                  </a:cubicBezTo>
                  <a:cubicBezTo>
                    <a:pt x="97" y="141"/>
                    <a:pt x="142" y="188"/>
                    <a:pt x="142" y="188"/>
                  </a:cubicBezTo>
                  <a:cubicBezTo>
                    <a:pt x="150" y="196"/>
                    <a:pt x="163" y="196"/>
                    <a:pt x="170" y="188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9" y="169"/>
                    <a:pt x="189" y="156"/>
                    <a:pt x="182" y="149"/>
                  </a:cubicBezTo>
                  <a:lnTo>
                    <a:pt x="138" y="107"/>
                  </a:lnTo>
                  <a:close/>
                  <a:moveTo>
                    <a:pt x="158" y="180"/>
                  </a:moveTo>
                  <a:cubicBezTo>
                    <a:pt x="156" y="182"/>
                    <a:pt x="153" y="182"/>
                    <a:pt x="151" y="180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2" y="142"/>
                    <a:pt x="112" y="139"/>
                    <a:pt x="114" y="137"/>
                  </a:cubicBezTo>
                  <a:cubicBezTo>
                    <a:pt x="116" y="135"/>
                    <a:pt x="120" y="135"/>
                    <a:pt x="121" y="137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60" y="175"/>
                    <a:pt x="160" y="178"/>
                    <a:pt x="158" y="180"/>
                  </a:cubicBezTo>
                  <a:close/>
                  <a:moveTo>
                    <a:pt x="174" y="164"/>
                  </a:moveTo>
                  <a:cubicBezTo>
                    <a:pt x="172" y="166"/>
                    <a:pt x="169" y="166"/>
                    <a:pt x="167" y="16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8" y="126"/>
                    <a:pt x="128" y="123"/>
                    <a:pt x="130" y="121"/>
                  </a:cubicBezTo>
                  <a:cubicBezTo>
                    <a:pt x="132" y="119"/>
                    <a:pt x="136" y="119"/>
                    <a:pt x="137" y="121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76" y="159"/>
                    <a:pt x="176" y="162"/>
                    <a:pt x="174" y="16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035AFF23-E681-4C92-AEE9-C6CDABC2A163}"/>
              </a:ext>
            </a:extLst>
          </p:cNvPr>
          <p:cNvSpPr/>
          <p:nvPr/>
        </p:nvSpPr>
        <p:spPr>
          <a:xfrm>
            <a:off x="11485984" y="6207162"/>
            <a:ext cx="526015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11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F50FB2A-5D2A-4D9C-B765-D93FDD9AEE42}"/>
              </a:ext>
            </a:extLst>
          </p:cNvPr>
          <p:cNvSpPr txBox="1"/>
          <p:nvPr/>
        </p:nvSpPr>
        <p:spPr>
          <a:xfrm>
            <a:off x="563771" y="334950"/>
            <a:ext cx="1379936" cy="10444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sz="3200" b="1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策進作為</a:t>
            </a: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C723395F-D39C-42B8-B269-797A3B73CE96}"/>
              </a:ext>
            </a:extLst>
          </p:cNvPr>
          <p:cNvGrpSpPr/>
          <p:nvPr/>
        </p:nvGrpSpPr>
        <p:grpSpPr>
          <a:xfrm>
            <a:off x="2997803" y="2188824"/>
            <a:ext cx="2276764" cy="1977328"/>
            <a:chOff x="3983567" y="4085459"/>
            <a:chExt cx="2561167" cy="2224326"/>
          </a:xfrm>
        </p:grpSpPr>
        <p:sp>
          <p:nvSpPr>
            <p:cNvPr id="25" name="圆角矩形 71">
              <a:extLst>
                <a:ext uri="{FF2B5EF4-FFF2-40B4-BE49-F238E27FC236}">
                  <a16:creationId xmlns:a16="http://schemas.microsoft.com/office/drawing/2014/main" id="{FBA8417D-09FF-4196-807A-676FD7E72B1B}"/>
                </a:ext>
              </a:extLst>
            </p:cNvPr>
            <p:cNvSpPr/>
            <p:nvPr/>
          </p:nvSpPr>
          <p:spPr>
            <a:xfrm>
              <a:off x="3983567" y="4332818"/>
              <a:ext cx="2561167" cy="1976967"/>
            </a:xfrm>
            <a:prstGeom prst="roundRect">
              <a:avLst>
                <a:gd name="adj" fmla="val 7520"/>
              </a:avLst>
            </a:prstGeom>
            <a:noFill/>
            <a:ln w="19050" cap="rnd">
              <a:solidFill>
                <a:srgbClr val="1817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sz="3700" dirty="0">
                <a:solidFill>
                  <a:srgbClr val="FFFFFF"/>
                </a:solidFill>
                <a:latin typeface="Bauhaus 93" pitchFamily="82" charset="0"/>
              </a:endParaRPr>
            </a:p>
          </p:txBody>
        </p:sp>
        <p:sp>
          <p:nvSpPr>
            <p:cNvPr id="26" name="任意多边形 72">
              <a:extLst>
                <a:ext uri="{FF2B5EF4-FFF2-40B4-BE49-F238E27FC236}">
                  <a16:creationId xmlns:a16="http://schemas.microsoft.com/office/drawing/2014/main" id="{FD911DA2-6F06-47BE-A216-EBD8A744652D}"/>
                </a:ext>
              </a:extLst>
            </p:cNvPr>
            <p:cNvSpPr/>
            <p:nvPr/>
          </p:nvSpPr>
          <p:spPr>
            <a:xfrm rot="5400000">
              <a:off x="4151843" y="4280959"/>
              <a:ext cx="891116" cy="884767"/>
            </a:xfrm>
            <a:custGeom>
              <a:avLst/>
              <a:gdLst>
                <a:gd name="connsiteX0" fmla="*/ 0 w 2928958"/>
                <a:gd name="connsiteY0" fmla="*/ 0 h 1214446"/>
                <a:gd name="connsiteX1" fmla="*/ 2321735 w 2928958"/>
                <a:gd name="connsiteY1" fmla="*/ 0 h 1214446"/>
                <a:gd name="connsiteX2" fmla="*/ 2928958 w 2928958"/>
                <a:gd name="connsiteY2" fmla="*/ 607223 h 1214446"/>
                <a:gd name="connsiteX3" fmla="*/ 2321735 w 2928958"/>
                <a:gd name="connsiteY3" fmla="*/ 1214446 h 1214446"/>
                <a:gd name="connsiteX4" fmla="*/ 0 w 2928958"/>
                <a:gd name="connsiteY4" fmla="*/ 1214446 h 1214446"/>
                <a:gd name="connsiteX5" fmla="*/ 0 w 2928958"/>
                <a:gd name="connsiteY5" fmla="*/ 0 h 1214446"/>
                <a:gd name="connsiteX0" fmla="*/ 0 w 2321735"/>
                <a:gd name="connsiteY0" fmla="*/ 0 h 1214446"/>
                <a:gd name="connsiteX1" fmla="*/ 2321735 w 2321735"/>
                <a:gd name="connsiteY1" fmla="*/ 0 h 1214446"/>
                <a:gd name="connsiteX2" fmla="*/ 1714512 w 2321735"/>
                <a:gd name="connsiteY2" fmla="*/ 642942 h 1214446"/>
                <a:gd name="connsiteX3" fmla="*/ 2321735 w 2321735"/>
                <a:gd name="connsiteY3" fmla="*/ 1214446 h 1214446"/>
                <a:gd name="connsiteX4" fmla="*/ 0 w 2321735"/>
                <a:gd name="connsiteY4" fmla="*/ 1214446 h 1214446"/>
                <a:gd name="connsiteX5" fmla="*/ 0 w 2321735"/>
                <a:gd name="connsiteY5" fmla="*/ 0 h 1214446"/>
                <a:gd name="connsiteX0" fmla="*/ 0 w 2321735"/>
                <a:gd name="connsiteY0" fmla="*/ 0 h 1214446"/>
                <a:gd name="connsiteX1" fmla="*/ 2321735 w 2321735"/>
                <a:gd name="connsiteY1" fmla="*/ 0 h 1214446"/>
                <a:gd name="connsiteX2" fmla="*/ 1931063 w 2321735"/>
                <a:gd name="connsiteY2" fmla="*/ 674689 h 1214446"/>
                <a:gd name="connsiteX3" fmla="*/ 2321735 w 2321735"/>
                <a:gd name="connsiteY3" fmla="*/ 1214446 h 1214446"/>
                <a:gd name="connsiteX4" fmla="*/ 0 w 2321735"/>
                <a:gd name="connsiteY4" fmla="*/ 1214446 h 1214446"/>
                <a:gd name="connsiteX5" fmla="*/ 0 w 2321735"/>
                <a:gd name="connsiteY5" fmla="*/ 0 h 121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1735" h="1214446">
                  <a:moveTo>
                    <a:pt x="0" y="0"/>
                  </a:moveTo>
                  <a:lnTo>
                    <a:pt x="2321735" y="0"/>
                  </a:lnTo>
                  <a:lnTo>
                    <a:pt x="1931063" y="674689"/>
                  </a:lnTo>
                  <a:lnTo>
                    <a:pt x="2321735" y="1214446"/>
                  </a:lnTo>
                  <a:lnTo>
                    <a:pt x="0" y="1214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4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pic>
          <p:nvPicPr>
            <p:cNvPr id="27" name="Picture 5" descr="C:\Users\Administrator\Desktop\333.png">
              <a:extLst>
                <a:ext uri="{FF2B5EF4-FFF2-40B4-BE49-F238E27FC236}">
                  <a16:creationId xmlns:a16="http://schemas.microsoft.com/office/drawing/2014/main" id="{807E87F0-3F4D-4574-993F-32A43968D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477" y="4085459"/>
              <a:ext cx="182033" cy="60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74">
              <a:extLst>
                <a:ext uri="{FF2B5EF4-FFF2-40B4-BE49-F238E27FC236}">
                  <a16:creationId xmlns:a16="http://schemas.microsoft.com/office/drawing/2014/main" id="{03EC2A59-0B40-464E-ACDE-7510CE163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207" y="4247561"/>
              <a:ext cx="611700" cy="80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TW" sz="4400" dirty="0">
                  <a:solidFill>
                    <a:srgbClr val="EAE7D4"/>
                  </a:solidFill>
                  <a:latin typeface="Broadway" pitchFamily="82" charset="0"/>
                </a:rPr>
                <a:t>1</a:t>
              </a:r>
              <a:endParaRPr lang="zh-CN" altLang="en-US" sz="4400" dirty="0">
                <a:solidFill>
                  <a:srgbClr val="EAE7D4"/>
                </a:solidFill>
                <a:latin typeface="Broadway" pitchFamily="82" charset="0"/>
              </a:endParaRPr>
            </a:p>
          </p:txBody>
        </p:sp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07C926F0-FCE4-495C-8BBA-7B10CF845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609" y="5111280"/>
              <a:ext cx="2309343" cy="984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TW" altLang="en-US" sz="2800" b="1" dirty="0">
                  <a:solidFill>
                    <a:srgbClr val="024852"/>
                  </a:solidFill>
                  <a:latin typeface="微軟正黑體" pitchFamily="34" charset="-120"/>
                  <a:ea typeface="微軟正黑體" pitchFamily="34" charset="-120"/>
                </a:rPr>
                <a:t>維修保養暨材料採購</a:t>
              </a:r>
              <a:endParaRPr lang="zh-CN" altLang="en-US" sz="2800" b="1" dirty="0">
                <a:solidFill>
                  <a:srgbClr val="02485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8A808EC2-4C35-4A1B-B989-70858D3DFCD2}"/>
              </a:ext>
            </a:extLst>
          </p:cNvPr>
          <p:cNvGrpSpPr/>
          <p:nvPr/>
        </p:nvGrpSpPr>
        <p:grpSpPr>
          <a:xfrm>
            <a:off x="5656575" y="4251006"/>
            <a:ext cx="2186883" cy="1989883"/>
            <a:chOff x="3983567" y="3979334"/>
            <a:chExt cx="2561167" cy="2330451"/>
          </a:xfrm>
        </p:grpSpPr>
        <p:sp>
          <p:nvSpPr>
            <p:cNvPr id="54" name="圆角矩形 71">
              <a:extLst>
                <a:ext uri="{FF2B5EF4-FFF2-40B4-BE49-F238E27FC236}">
                  <a16:creationId xmlns:a16="http://schemas.microsoft.com/office/drawing/2014/main" id="{C8E22BCD-EAA4-41E0-8135-2EC32C708615}"/>
                </a:ext>
              </a:extLst>
            </p:cNvPr>
            <p:cNvSpPr/>
            <p:nvPr/>
          </p:nvSpPr>
          <p:spPr>
            <a:xfrm>
              <a:off x="3983567" y="4332818"/>
              <a:ext cx="2561167" cy="1976967"/>
            </a:xfrm>
            <a:prstGeom prst="roundRect">
              <a:avLst>
                <a:gd name="adj" fmla="val 7520"/>
              </a:avLst>
            </a:prstGeom>
            <a:noFill/>
            <a:ln w="19050" cap="rnd">
              <a:solidFill>
                <a:srgbClr val="1817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sz="3700" dirty="0">
                <a:solidFill>
                  <a:srgbClr val="FFFFFF"/>
                </a:solidFill>
                <a:latin typeface="Bauhaus 93" pitchFamily="82" charset="0"/>
              </a:endParaRPr>
            </a:p>
          </p:txBody>
        </p:sp>
        <p:sp>
          <p:nvSpPr>
            <p:cNvPr id="55" name="任意多边形 72">
              <a:extLst>
                <a:ext uri="{FF2B5EF4-FFF2-40B4-BE49-F238E27FC236}">
                  <a16:creationId xmlns:a16="http://schemas.microsoft.com/office/drawing/2014/main" id="{AC4E111C-89E2-4CA4-A1FF-685BF48B118A}"/>
                </a:ext>
              </a:extLst>
            </p:cNvPr>
            <p:cNvSpPr/>
            <p:nvPr/>
          </p:nvSpPr>
          <p:spPr>
            <a:xfrm rot="5400000">
              <a:off x="4151843" y="4280959"/>
              <a:ext cx="891116" cy="884767"/>
            </a:xfrm>
            <a:custGeom>
              <a:avLst/>
              <a:gdLst>
                <a:gd name="connsiteX0" fmla="*/ 0 w 2928958"/>
                <a:gd name="connsiteY0" fmla="*/ 0 h 1214446"/>
                <a:gd name="connsiteX1" fmla="*/ 2321735 w 2928958"/>
                <a:gd name="connsiteY1" fmla="*/ 0 h 1214446"/>
                <a:gd name="connsiteX2" fmla="*/ 2928958 w 2928958"/>
                <a:gd name="connsiteY2" fmla="*/ 607223 h 1214446"/>
                <a:gd name="connsiteX3" fmla="*/ 2321735 w 2928958"/>
                <a:gd name="connsiteY3" fmla="*/ 1214446 h 1214446"/>
                <a:gd name="connsiteX4" fmla="*/ 0 w 2928958"/>
                <a:gd name="connsiteY4" fmla="*/ 1214446 h 1214446"/>
                <a:gd name="connsiteX5" fmla="*/ 0 w 2928958"/>
                <a:gd name="connsiteY5" fmla="*/ 0 h 1214446"/>
                <a:gd name="connsiteX0" fmla="*/ 0 w 2321735"/>
                <a:gd name="connsiteY0" fmla="*/ 0 h 1214446"/>
                <a:gd name="connsiteX1" fmla="*/ 2321735 w 2321735"/>
                <a:gd name="connsiteY1" fmla="*/ 0 h 1214446"/>
                <a:gd name="connsiteX2" fmla="*/ 1714512 w 2321735"/>
                <a:gd name="connsiteY2" fmla="*/ 642942 h 1214446"/>
                <a:gd name="connsiteX3" fmla="*/ 2321735 w 2321735"/>
                <a:gd name="connsiteY3" fmla="*/ 1214446 h 1214446"/>
                <a:gd name="connsiteX4" fmla="*/ 0 w 2321735"/>
                <a:gd name="connsiteY4" fmla="*/ 1214446 h 1214446"/>
                <a:gd name="connsiteX5" fmla="*/ 0 w 2321735"/>
                <a:gd name="connsiteY5" fmla="*/ 0 h 1214446"/>
                <a:gd name="connsiteX0" fmla="*/ 0 w 2321735"/>
                <a:gd name="connsiteY0" fmla="*/ 0 h 1214446"/>
                <a:gd name="connsiteX1" fmla="*/ 2321735 w 2321735"/>
                <a:gd name="connsiteY1" fmla="*/ 0 h 1214446"/>
                <a:gd name="connsiteX2" fmla="*/ 1931063 w 2321735"/>
                <a:gd name="connsiteY2" fmla="*/ 674689 h 1214446"/>
                <a:gd name="connsiteX3" fmla="*/ 2321735 w 2321735"/>
                <a:gd name="connsiteY3" fmla="*/ 1214446 h 1214446"/>
                <a:gd name="connsiteX4" fmla="*/ 0 w 2321735"/>
                <a:gd name="connsiteY4" fmla="*/ 1214446 h 1214446"/>
                <a:gd name="connsiteX5" fmla="*/ 0 w 2321735"/>
                <a:gd name="connsiteY5" fmla="*/ 0 h 121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1735" h="1214446">
                  <a:moveTo>
                    <a:pt x="0" y="0"/>
                  </a:moveTo>
                  <a:lnTo>
                    <a:pt x="2321735" y="0"/>
                  </a:lnTo>
                  <a:lnTo>
                    <a:pt x="1931063" y="674689"/>
                  </a:lnTo>
                  <a:lnTo>
                    <a:pt x="2321735" y="1214446"/>
                  </a:lnTo>
                  <a:lnTo>
                    <a:pt x="0" y="1214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4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pic>
          <p:nvPicPr>
            <p:cNvPr id="56" name="Picture 5" descr="C:\Users\Administrator\Desktop\333.png">
              <a:extLst>
                <a:ext uri="{FF2B5EF4-FFF2-40B4-BE49-F238E27FC236}">
                  <a16:creationId xmlns:a16="http://schemas.microsoft.com/office/drawing/2014/main" id="{CCB1509E-5F37-4D27-9A80-0D48253E3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018" y="3979334"/>
              <a:ext cx="182033" cy="60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Box 74">
              <a:extLst>
                <a:ext uri="{FF2B5EF4-FFF2-40B4-BE49-F238E27FC236}">
                  <a16:creationId xmlns:a16="http://schemas.microsoft.com/office/drawing/2014/main" id="{60E6BF7B-5449-41FE-8126-46660B56D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207" y="4247561"/>
              <a:ext cx="611700" cy="80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TW" sz="4400" dirty="0">
                  <a:solidFill>
                    <a:srgbClr val="EAE7D4"/>
                  </a:solidFill>
                  <a:latin typeface="Broadway" pitchFamily="82" charset="0"/>
                </a:rPr>
                <a:t>5</a:t>
              </a:r>
              <a:endParaRPr lang="zh-CN" altLang="en-US" sz="4400" dirty="0">
                <a:solidFill>
                  <a:srgbClr val="EAE7D4"/>
                </a:solidFill>
                <a:latin typeface="Broadway" pitchFamily="82" charset="0"/>
              </a:endParaRPr>
            </a:p>
          </p:txBody>
        </p:sp>
        <p:sp>
          <p:nvSpPr>
            <p:cNvPr id="58" name="TextBox 15">
              <a:extLst>
                <a:ext uri="{FF2B5EF4-FFF2-40B4-BE49-F238E27FC236}">
                  <a16:creationId xmlns:a16="http://schemas.microsoft.com/office/drawing/2014/main" id="{04BE4228-181C-4E40-A22E-F40B3C26E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440" y="5237935"/>
              <a:ext cx="1887690" cy="615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zh-TW" altLang="en-US" sz="3200" b="1" dirty="0">
                  <a:solidFill>
                    <a:srgbClr val="024852"/>
                  </a:solidFill>
                  <a:latin typeface="微軟正黑體" pitchFamily="34" charset="-120"/>
                  <a:ea typeface="微軟正黑體" pitchFamily="34" charset="-120"/>
                </a:rPr>
                <a:t>查核機制</a:t>
              </a:r>
              <a:endParaRPr lang="zh-CN" altLang="en-US" sz="3200" b="1" dirty="0">
                <a:solidFill>
                  <a:srgbClr val="02485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43DB491B-704C-4E66-AEED-331698A41678}"/>
              </a:ext>
            </a:extLst>
          </p:cNvPr>
          <p:cNvGrpSpPr/>
          <p:nvPr/>
        </p:nvGrpSpPr>
        <p:grpSpPr>
          <a:xfrm>
            <a:off x="8248213" y="4293038"/>
            <a:ext cx="2166913" cy="1971712"/>
            <a:chOff x="3983567" y="3979334"/>
            <a:chExt cx="2561167" cy="2330451"/>
          </a:xfrm>
        </p:grpSpPr>
        <p:sp>
          <p:nvSpPr>
            <p:cNvPr id="60" name="圆角矩形 71">
              <a:extLst>
                <a:ext uri="{FF2B5EF4-FFF2-40B4-BE49-F238E27FC236}">
                  <a16:creationId xmlns:a16="http://schemas.microsoft.com/office/drawing/2014/main" id="{867C77EE-32CC-42C0-8D31-217397AC871C}"/>
                </a:ext>
              </a:extLst>
            </p:cNvPr>
            <p:cNvSpPr/>
            <p:nvPr/>
          </p:nvSpPr>
          <p:spPr>
            <a:xfrm>
              <a:off x="3983567" y="4332818"/>
              <a:ext cx="2561167" cy="1976967"/>
            </a:xfrm>
            <a:prstGeom prst="roundRect">
              <a:avLst>
                <a:gd name="adj" fmla="val 7520"/>
              </a:avLst>
            </a:prstGeom>
            <a:noFill/>
            <a:ln w="19050" cap="rnd">
              <a:solidFill>
                <a:srgbClr val="1817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sz="3700" dirty="0">
                <a:solidFill>
                  <a:srgbClr val="FFFFFF"/>
                </a:solidFill>
                <a:latin typeface="Bauhaus 93" pitchFamily="82" charset="0"/>
              </a:endParaRPr>
            </a:p>
          </p:txBody>
        </p:sp>
        <p:sp>
          <p:nvSpPr>
            <p:cNvPr id="61" name="任意多边形 72">
              <a:extLst>
                <a:ext uri="{FF2B5EF4-FFF2-40B4-BE49-F238E27FC236}">
                  <a16:creationId xmlns:a16="http://schemas.microsoft.com/office/drawing/2014/main" id="{356C3255-A704-4797-B22D-67E726B8E0CC}"/>
                </a:ext>
              </a:extLst>
            </p:cNvPr>
            <p:cNvSpPr/>
            <p:nvPr/>
          </p:nvSpPr>
          <p:spPr>
            <a:xfrm rot="5400000">
              <a:off x="4151843" y="4280959"/>
              <a:ext cx="891116" cy="884767"/>
            </a:xfrm>
            <a:custGeom>
              <a:avLst/>
              <a:gdLst>
                <a:gd name="connsiteX0" fmla="*/ 0 w 2928958"/>
                <a:gd name="connsiteY0" fmla="*/ 0 h 1214446"/>
                <a:gd name="connsiteX1" fmla="*/ 2321735 w 2928958"/>
                <a:gd name="connsiteY1" fmla="*/ 0 h 1214446"/>
                <a:gd name="connsiteX2" fmla="*/ 2928958 w 2928958"/>
                <a:gd name="connsiteY2" fmla="*/ 607223 h 1214446"/>
                <a:gd name="connsiteX3" fmla="*/ 2321735 w 2928958"/>
                <a:gd name="connsiteY3" fmla="*/ 1214446 h 1214446"/>
                <a:gd name="connsiteX4" fmla="*/ 0 w 2928958"/>
                <a:gd name="connsiteY4" fmla="*/ 1214446 h 1214446"/>
                <a:gd name="connsiteX5" fmla="*/ 0 w 2928958"/>
                <a:gd name="connsiteY5" fmla="*/ 0 h 1214446"/>
                <a:gd name="connsiteX0" fmla="*/ 0 w 2321735"/>
                <a:gd name="connsiteY0" fmla="*/ 0 h 1214446"/>
                <a:gd name="connsiteX1" fmla="*/ 2321735 w 2321735"/>
                <a:gd name="connsiteY1" fmla="*/ 0 h 1214446"/>
                <a:gd name="connsiteX2" fmla="*/ 1714512 w 2321735"/>
                <a:gd name="connsiteY2" fmla="*/ 642942 h 1214446"/>
                <a:gd name="connsiteX3" fmla="*/ 2321735 w 2321735"/>
                <a:gd name="connsiteY3" fmla="*/ 1214446 h 1214446"/>
                <a:gd name="connsiteX4" fmla="*/ 0 w 2321735"/>
                <a:gd name="connsiteY4" fmla="*/ 1214446 h 1214446"/>
                <a:gd name="connsiteX5" fmla="*/ 0 w 2321735"/>
                <a:gd name="connsiteY5" fmla="*/ 0 h 1214446"/>
                <a:gd name="connsiteX0" fmla="*/ 0 w 2321735"/>
                <a:gd name="connsiteY0" fmla="*/ 0 h 1214446"/>
                <a:gd name="connsiteX1" fmla="*/ 2321735 w 2321735"/>
                <a:gd name="connsiteY1" fmla="*/ 0 h 1214446"/>
                <a:gd name="connsiteX2" fmla="*/ 1931063 w 2321735"/>
                <a:gd name="connsiteY2" fmla="*/ 674689 h 1214446"/>
                <a:gd name="connsiteX3" fmla="*/ 2321735 w 2321735"/>
                <a:gd name="connsiteY3" fmla="*/ 1214446 h 1214446"/>
                <a:gd name="connsiteX4" fmla="*/ 0 w 2321735"/>
                <a:gd name="connsiteY4" fmla="*/ 1214446 h 1214446"/>
                <a:gd name="connsiteX5" fmla="*/ 0 w 2321735"/>
                <a:gd name="connsiteY5" fmla="*/ 0 h 121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1735" h="1214446">
                  <a:moveTo>
                    <a:pt x="0" y="0"/>
                  </a:moveTo>
                  <a:lnTo>
                    <a:pt x="2321735" y="0"/>
                  </a:lnTo>
                  <a:lnTo>
                    <a:pt x="1931063" y="674689"/>
                  </a:lnTo>
                  <a:lnTo>
                    <a:pt x="2321735" y="1214446"/>
                  </a:lnTo>
                  <a:lnTo>
                    <a:pt x="0" y="1214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pic>
          <p:nvPicPr>
            <p:cNvPr id="62" name="Picture 5" descr="C:\Users\Administrator\Desktop\333.png">
              <a:extLst>
                <a:ext uri="{FF2B5EF4-FFF2-40B4-BE49-F238E27FC236}">
                  <a16:creationId xmlns:a16="http://schemas.microsoft.com/office/drawing/2014/main" id="{86370750-63B2-483E-940F-494E12893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018" y="3979334"/>
              <a:ext cx="182033" cy="60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74">
              <a:extLst>
                <a:ext uri="{FF2B5EF4-FFF2-40B4-BE49-F238E27FC236}">
                  <a16:creationId xmlns:a16="http://schemas.microsoft.com/office/drawing/2014/main" id="{76791B7A-378A-4383-BAA6-7BC9F31AE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207" y="4247561"/>
              <a:ext cx="611700" cy="80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TW" sz="4400" dirty="0">
                  <a:solidFill>
                    <a:srgbClr val="EAE7D4"/>
                  </a:solidFill>
                  <a:latin typeface="Broadway" pitchFamily="82" charset="0"/>
                </a:rPr>
                <a:t>6</a:t>
              </a:r>
              <a:endParaRPr lang="zh-CN" altLang="en-US" sz="4400" dirty="0">
                <a:solidFill>
                  <a:srgbClr val="EAE7D4"/>
                </a:solidFill>
                <a:latin typeface="Broadway" pitchFamily="82" charset="0"/>
              </a:endParaRPr>
            </a:p>
          </p:txBody>
        </p:sp>
        <p:sp>
          <p:nvSpPr>
            <p:cNvPr id="64" name="TextBox 15">
              <a:extLst>
                <a:ext uri="{FF2B5EF4-FFF2-40B4-BE49-F238E27FC236}">
                  <a16:creationId xmlns:a16="http://schemas.microsoft.com/office/drawing/2014/main" id="{654F0797-54C7-4299-B92B-8E4335777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6193" y="5228776"/>
              <a:ext cx="2058409" cy="67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zh-TW" altLang="en-US" sz="3200" b="1" dirty="0">
                  <a:solidFill>
                    <a:schemeClr val="accent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職期輪調</a:t>
              </a:r>
              <a:endParaRPr lang="zh-CN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115621BD-D47B-4054-825C-E4E95EED4BF6}"/>
              </a:ext>
            </a:extLst>
          </p:cNvPr>
          <p:cNvGrpSpPr/>
          <p:nvPr/>
        </p:nvGrpSpPr>
        <p:grpSpPr>
          <a:xfrm>
            <a:off x="5616852" y="2150044"/>
            <a:ext cx="2210013" cy="2065919"/>
            <a:chOff x="3983567" y="3979334"/>
            <a:chExt cx="2561167" cy="2394177"/>
          </a:xfrm>
        </p:grpSpPr>
        <p:sp>
          <p:nvSpPr>
            <p:cNvPr id="66" name="圆角矩形 71">
              <a:extLst>
                <a:ext uri="{FF2B5EF4-FFF2-40B4-BE49-F238E27FC236}">
                  <a16:creationId xmlns:a16="http://schemas.microsoft.com/office/drawing/2014/main" id="{E3FD74D3-6807-4850-92AE-2778477C2B48}"/>
                </a:ext>
              </a:extLst>
            </p:cNvPr>
            <p:cNvSpPr/>
            <p:nvPr/>
          </p:nvSpPr>
          <p:spPr>
            <a:xfrm>
              <a:off x="3983567" y="4332818"/>
              <a:ext cx="2561167" cy="1976967"/>
            </a:xfrm>
            <a:prstGeom prst="roundRect">
              <a:avLst>
                <a:gd name="adj" fmla="val 7520"/>
              </a:avLst>
            </a:prstGeom>
            <a:noFill/>
            <a:ln w="19050" cap="rnd">
              <a:solidFill>
                <a:srgbClr val="1817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sz="3700" dirty="0">
                <a:solidFill>
                  <a:srgbClr val="FFFFFF"/>
                </a:solidFill>
                <a:latin typeface="Bauhaus 93" pitchFamily="82" charset="0"/>
              </a:endParaRPr>
            </a:p>
          </p:txBody>
        </p:sp>
        <p:sp>
          <p:nvSpPr>
            <p:cNvPr id="67" name="任意多边形 72">
              <a:extLst>
                <a:ext uri="{FF2B5EF4-FFF2-40B4-BE49-F238E27FC236}">
                  <a16:creationId xmlns:a16="http://schemas.microsoft.com/office/drawing/2014/main" id="{929BD031-38CF-4083-BC47-828A7C685AA2}"/>
                </a:ext>
              </a:extLst>
            </p:cNvPr>
            <p:cNvSpPr/>
            <p:nvPr/>
          </p:nvSpPr>
          <p:spPr>
            <a:xfrm rot="5400000">
              <a:off x="4151843" y="4280959"/>
              <a:ext cx="891116" cy="884767"/>
            </a:xfrm>
            <a:custGeom>
              <a:avLst/>
              <a:gdLst>
                <a:gd name="connsiteX0" fmla="*/ 0 w 2928958"/>
                <a:gd name="connsiteY0" fmla="*/ 0 h 1214446"/>
                <a:gd name="connsiteX1" fmla="*/ 2321735 w 2928958"/>
                <a:gd name="connsiteY1" fmla="*/ 0 h 1214446"/>
                <a:gd name="connsiteX2" fmla="*/ 2928958 w 2928958"/>
                <a:gd name="connsiteY2" fmla="*/ 607223 h 1214446"/>
                <a:gd name="connsiteX3" fmla="*/ 2321735 w 2928958"/>
                <a:gd name="connsiteY3" fmla="*/ 1214446 h 1214446"/>
                <a:gd name="connsiteX4" fmla="*/ 0 w 2928958"/>
                <a:gd name="connsiteY4" fmla="*/ 1214446 h 1214446"/>
                <a:gd name="connsiteX5" fmla="*/ 0 w 2928958"/>
                <a:gd name="connsiteY5" fmla="*/ 0 h 1214446"/>
                <a:gd name="connsiteX0" fmla="*/ 0 w 2321735"/>
                <a:gd name="connsiteY0" fmla="*/ 0 h 1214446"/>
                <a:gd name="connsiteX1" fmla="*/ 2321735 w 2321735"/>
                <a:gd name="connsiteY1" fmla="*/ 0 h 1214446"/>
                <a:gd name="connsiteX2" fmla="*/ 1714512 w 2321735"/>
                <a:gd name="connsiteY2" fmla="*/ 642942 h 1214446"/>
                <a:gd name="connsiteX3" fmla="*/ 2321735 w 2321735"/>
                <a:gd name="connsiteY3" fmla="*/ 1214446 h 1214446"/>
                <a:gd name="connsiteX4" fmla="*/ 0 w 2321735"/>
                <a:gd name="connsiteY4" fmla="*/ 1214446 h 1214446"/>
                <a:gd name="connsiteX5" fmla="*/ 0 w 2321735"/>
                <a:gd name="connsiteY5" fmla="*/ 0 h 1214446"/>
                <a:gd name="connsiteX0" fmla="*/ 0 w 2321735"/>
                <a:gd name="connsiteY0" fmla="*/ 0 h 1214446"/>
                <a:gd name="connsiteX1" fmla="*/ 2321735 w 2321735"/>
                <a:gd name="connsiteY1" fmla="*/ 0 h 1214446"/>
                <a:gd name="connsiteX2" fmla="*/ 1931063 w 2321735"/>
                <a:gd name="connsiteY2" fmla="*/ 674689 h 1214446"/>
                <a:gd name="connsiteX3" fmla="*/ 2321735 w 2321735"/>
                <a:gd name="connsiteY3" fmla="*/ 1214446 h 1214446"/>
                <a:gd name="connsiteX4" fmla="*/ 0 w 2321735"/>
                <a:gd name="connsiteY4" fmla="*/ 1214446 h 1214446"/>
                <a:gd name="connsiteX5" fmla="*/ 0 w 2321735"/>
                <a:gd name="connsiteY5" fmla="*/ 0 h 121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1735" h="1214446">
                  <a:moveTo>
                    <a:pt x="0" y="0"/>
                  </a:moveTo>
                  <a:lnTo>
                    <a:pt x="2321735" y="0"/>
                  </a:lnTo>
                  <a:lnTo>
                    <a:pt x="1931063" y="674689"/>
                  </a:lnTo>
                  <a:lnTo>
                    <a:pt x="2321735" y="1214446"/>
                  </a:lnTo>
                  <a:lnTo>
                    <a:pt x="0" y="1214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pic>
          <p:nvPicPr>
            <p:cNvPr id="68" name="Picture 5" descr="C:\Users\Administrator\Desktop\333.png">
              <a:extLst>
                <a:ext uri="{FF2B5EF4-FFF2-40B4-BE49-F238E27FC236}">
                  <a16:creationId xmlns:a16="http://schemas.microsoft.com/office/drawing/2014/main" id="{4C01B477-4D0D-4EA2-80C5-998C45D0C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018" y="3979334"/>
              <a:ext cx="182033" cy="60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Box 74">
              <a:extLst>
                <a:ext uri="{FF2B5EF4-FFF2-40B4-BE49-F238E27FC236}">
                  <a16:creationId xmlns:a16="http://schemas.microsoft.com/office/drawing/2014/main" id="{E2F17319-3B46-4FD1-B7E7-B845F2E60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207" y="4247561"/>
              <a:ext cx="611700" cy="80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TW" sz="4400" dirty="0">
                  <a:solidFill>
                    <a:srgbClr val="EAE7D4"/>
                  </a:solidFill>
                  <a:latin typeface="Broadway" pitchFamily="82" charset="0"/>
                </a:rPr>
                <a:t>2</a:t>
              </a:r>
              <a:endParaRPr lang="zh-CN" altLang="en-US" sz="4400" dirty="0">
                <a:solidFill>
                  <a:srgbClr val="EAE7D4"/>
                </a:solidFill>
                <a:latin typeface="Broadway" pitchFamily="82" charset="0"/>
              </a:endParaRPr>
            </a:p>
          </p:txBody>
        </p:sp>
        <p:sp>
          <p:nvSpPr>
            <p:cNvPr id="70" name="TextBox 15">
              <a:extLst>
                <a:ext uri="{FF2B5EF4-FFF2-40B4-BE49-F238E27FC236}">
                  <a16:creationId xmlns:a16="http://schemas.microsoft.com/office/drawing/2014/main" id="{57F7636E-E097-44A3-B8C1-87B5D1C0F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5063" y="5089468"/>
              <a:ext cx="2374208" cy="128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TW" altLang="en-US" sz="3200" b="1" dirty="0">
                  <a:solidFill>
                    <a:schemeClr val="accent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小額</a:t>
              </a:r>
              <a:r>
                <a:rPr lang="en-US" altLang="zh-TW" sz="3200" b="1" dirty="0">
                  <a:solidFill>
                    <a:schemeClr val="accent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零星</a:t>
              </a:r>
              <a:r>
                <a:rPr lang="en-US" altLang="zh-TW" sz="3200" b="1" dirty="0">
                  <a:solidFill>
                    <a:schemeClr val="accent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3200" b="1" dirty="0">
                  <a:solidFill>
                    <a:schemeClr val="accent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採購</a:t>
              </a:r>
              <a:endParaRPr lang="zh-CN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1BEA765A-BC17-479E-AFBC-6E1269D6FFF2}"/>
              </a:ext>
            </a:extLst>
          </p:cNvPr>
          <p:cNvGrpSpPr/>
          <p:nvPr/>
        </p:nvGrpSpPr>
        <p:grpSpPr>
          <a:xfrm rot="20158824">
            <a:off x="1616551" y="4888183"/>
            <a:ext cx="1518589" cy="1360546"/>
            <a:chOff x="3030500" y="596200"/>
            <a:chExt cx="2764900" cy="2477150"/>
          </a:xfrm>
        </p:grpSpPr>
        <p:sp>
          <p:nvSpPr>
            <p:cNvPr id="73" name="Google Shape;9111;p36">
              <a:extLst>
                <a:ext uri="{FF2B5EF4-FFF2-40B4-BE49-F238E27FC236}">
                  <a16:creationId xmlns:a16="http://schemas.microsoft.com/office/drawing/2014/main" id="{BF03D25C-1B86-4CF6-9D75-D76C3F3B9932}"/>
                </a:ext>
              </a:extLst>
            </p:cNvPr>
            <p:cNvSpPr/>
            <p:nvPr/>
          </p:nvSpPr>
          <p:spPr>
            <a:xfrm>
              <a:off x="4563275" y="1245600"/>
              <a:ext cx="86700" cy="31850"/>
            </a:xfrm>
            <a:custGeom>
              <a:avLst/>
              <a:gdLst/>
              <a:ahLst/>
              <a:cxnLst/>
              <a:rect l="l" t="t" r="r" b="b"/>
              <a:pathLst>
                <a:path w="3468" h="1274" extrusionOk="0">
                  <a:moveTo>
                    <a:pt x="943" y="1"/>
                  </a:moveTo>
                  <a:cubicBezTo>
                    <a:pt x="933" y="1"/>
                    <a:pt x="933" y="1"/>
                    <a:pt x="943" y="38"/>
                  </a:cubicBezTo>
                  <a:lnTo>
                    <a:pt x="949" y="38"/>
                  </a:lnTo>
                  <a:cubicBezTo>
                    <a:pt x="946" y="1"/>
                    <a:pt x="946" y="1"/>
                    <a:pt x="943" y="1"/>
                  </a:cubicBezTo>
                  <a:close/>
                  <a:moveTo>
                    <a:pt x="1551" y="201"/>
                  </a:moveTo>
                  <a:cubicBezTo>
                    <a:pt x="1554" y="226"/>
                    <a:pt x="1551" y="248"/>
                    <a:pt x="1544" y="273"/>
                  </a:cubicBezTo>
                  <a:lnTo>
                    <a:pt x="1541" y="273"/>
                  </a:lnTo>
                  <a:cubicBezTo>
                    <a:pt x="1541" y="248"/>
                    <a:pt x="1544" y="223"/>
                    <a:pt x="1548" y="201"/>
                  </a:cubicBezTo>
                  <a:close/>
                  <a:moveTo>
                    <a:pt x="886" y="255"/>
                  </a:moveTo>
                  <a:cubicBezTo>
                    <a:pt x="889" y="289"/>
                    <a:pt x="899" y="327"/>
                    <a:pt x="899" y="327"/>
                  </a:cubicBezTo>
                  <a:cubicBezTo>
                    <a:pt x="902" y="327"/>
                    <a:pt x="899" y="289"/>
                    <a:pt x="899" y="289"/>
                  </a:cubicBezTo>
                  <a:cubicBezTo>
                    <a:pt x="899" y="289"/>
                    <a:pt x="896" y="255"/>
                    <a:pt x="889" y="255"/>
                  </a:cubicBezTo>
                  <a:close/>
                  <a:moveTo>
                    <a:pt x="858" y="364"/>
                  </a:moveTo>
                  <a:cubicBezTo>
                    <a:pt x="861" y="364"/>
                    <a:pt x="861" y="364"/>
                    <a:pt x="864" y="399"/>
                  </a:cubicBezTo>
                  <a:lnTo>
                    <a:pt x="861" y="399"/>
                  </a:lnTo>
                  <a:lnTo>
                    <a:pt x="852" y="364"/>
                  </a:lnTo>
                  <a:close/>
                  <a:moveTo>
                    <a:pt x="110" y="376"/>
                  </a:moveTo>
                  <a:cubicBezTo>
                    <a:pt x="109" y="376"/>
                    <a:pt x="107" y="376"/>
                    <a:pt x="106" y="377"/>
                  </a:cubicBezTo>
                  <a:lnTo>
                    <a:pt x="103" y="377"/>
                  </a:lnTo>
                  <a:lnTo>
                    <a:pt x="119" y="408"/>
                  </a:lnTo>
                  <a:lnTo>
                    <a:pt x="122" y="408"/>
                  </a:lnTo>
                  <a:cubicBezTo>
                    <a:pt x="114" y="382"/>
                    <a:pt x="113" y="376"/>
                    <a:pt x="110" y="376"/>
                  </a:cubicBezTo>
                  <a:close/>
                  <a:moveTo>
                    <a:pt x="2478" y="339"/>
                  </a:moveTo>
                  <a:cubicBezTo>
                    <a:pt x="2475" y="364"/>
                    <a:pt x="2466" y="386"/>
                    <a:pt x="2456" y="408"/>
                  </a:cubicBezTo>
                  <a:lnTo>
                    <a:pt x="2463" y="371"/>
                  </a:lnTo>
                  <a:lnTo>
                    <a:pt x="2475" y="339"/>
                  </a:lnTo>
                  <a:close/>
                  <a:moveTo>
                    <a:pt x="2419" y="355"/>
                  </a:moveTo>
                  <a:lnTo>
                    <a:pt x="2419" y="355"/>
                  </a:lnTo>
                  <a:cubicBezTo>
                    <a:pt x="2422" y="358"/>
                    <a:pt x="2422" y="358"/>
                    <a:pt x="2413" y="392"/>
                  </a:cubicBezTo>
                  <a:cubicBezTo>
                    <a:pt x="2413" y="392"/>
                    <a:pt x="2404" y="424"/>
                    <a:pt x="2400" y="424"/>
                  </a:cubicBezTo>
                  <a:cubicBezTo>
                    <a:pt x="2400" y="424"/>
                    <a:pt x="2400" y="424"/>
                    <a:pt x="2400" y="424"/>
                  </a:cubicBezTo>
                  <a:lnTo>
                    <a:pt x="2403" y="389"/>
                  </a:lnTo>
                  <a:cubicBezTo>
                    <a:pt x="2413" y="355"/>
                    <a:pt x="2419" y="355"/>
                    <a:pt x="2419" y="355"/>
                  </a:cubicBezTo>
                  <a:close/>
                  <a:moveTo>
                    <a:pt x="822" y="352"/>
                  </a:moveTo>
                  <a:cubicBezTo>
                    <a:pt x="824" y="352"/>
                    <a:pt x="829" y="384"/>
                    <a:pt x="833" y="436"/>
                  </a:cubicBezTo>
                  <a:lnTo>
                    <a:pt x="827" y="436"/>
                  </a:lnTo>
                  <a:cubicBezTo>
                    <a:pt x="821" y="414"/>
                    <a:pt x="817" y="389"/>
                    <a:pt x="821" y="367"/>
                  </a:cubicBezTo>
                  <a:cubicBezTo>
                    <a:pt x="821" y="357"/>
                    <a:pt x="821" y="352"/>
                    <a:pt x="822" y="352"/>
                  </a:cubicBezTo>
                  <a:close/>
                  <a:moveTo>
                    <a:pt x="667" y="320"/>
                  </a:moveTo>
                  <a:cubicBezTo>
                    <a:pt x="669" y="320"/>
                    <a:pt x="671" y="337"/>
                    <a:pt x="676" y="380"/>
                  </a:cubicBezTo>
                  <a:cubicBezTo>
                    <a:pt x="676" y="414"/>
                    <a:pt x="680" y="449"/>
                    <a:pt x="680" y="449"/>
                  </a:cubicBezTo>
                  <a:cubicBezTo>
                    <a:pt x="670" y="414"/>
                    <a:pt x="667" y="380"/>
                    <a:pt x="664" y="342"/>
                  </a:cubicBezTo>
                  <a:cubicBezTo>
                    <a:pt x="665" y="328"/>
                    <a:pt x="666" y="320"/>
                    <a:pt x="667" y="320"/>
                  </a:cubicBezTo>
                  <a:close/>
                  <a:moveTo>
                    <a:pt x="1074" y="368"/>
                  </a:moveTo>
                  <a:cubicBezTo>
                    <a:pt x="1075" y="368"/>
                    <a:pt x="1078" y="385"/>
                    <a:pt x="1084" y="427"/>
                  </a:cubicBezTo>
                  <a:cubicBezTo>
                    <a:pt x="1087" y="461"/>
                    <a:pt x="1087" y="461"/>
                    <a:pt x="1084" y="461"/>
                  </a:cubicBezTo>
                  <a:cubicBezTo>
                    <a:pt x="1084" y="461"/>
                    <a:pt x="1078" y="427"/>
                    <a:pt x="1074" y="392"/>
                  </a:cubicBezTo>
                  <a:cubicBezTo>
                    <a:pt x="1073" y="377"/>
                    <a:pt x="1073" y="368"/>
                    <a:pt x="1074" y="368"/>
                  </a:cubicBezTo>
                  <a:close/>
                  <a:moveTo>
                    <a:pt x="1112" y="392"/>
                  </a:moveTo>
                  <a:cubicBezTo>
                    <a:pt x="1115" y="414"/>
                    <a:pt x="1115" y="439"/>
                    <a:pt x="1112" y="461"/>
                  </a:cubicBezTo>
                  <a:lnTo>
                    <a:pt x="1106" y="427"/>
                  </a:lnTo>
                  <a:lnTo>
                    <a:pt x="1106" y="392"/>
                  </a:lnTo>
                  <a:close/>
                  <a:moveTo>
                    <a:pt x="564" y="392"/>
                  </a:moveTo>
                  <a:lnTo>
                    <a:pt x="570" y="430"/>
                  </a:lnTo>
                  <a:lnTo>
                    <a:pt x="573" y="465"/>
                  </a:lnTo>
                  <a:lnTo>
                    <a:pt x="564" y="430"/>
                  </a:lnTo>
                  <a:cubicBezTo>
                    <a:pt x="554" y="396"/>
                    <a:pt x="560" y="396"/>
                    <a:pt x="564" y="392"/>
                  </a:cubicBezTo>
                  <a:close/>
                  <a:moveTo>
                    <a:pt x="1133" y="448"/>
                  </a:moveTo>
                  <a:cubicBezTo>
                    <a:pt x="1134" y="448"/>
                    <a:pt x="1136" y="465"/>
                    <a:pt x="1134" y="465"/>
                  </a:cubicBezTo>
                  <a:lnTo>
                    <a:pt x="1134" y="465"/>
                  </a:lnTo>
                  <a:cubicBezTo>
                    <a:pt x="1133" y="452"/>
                    <a:pt x="1133" y="448"/>
                    <a:pt x="1133" y="448"/>
                  </a:cubicBezTo>
                  <a:close/>
                  <a:moveTo>
                    <a:pt x="1595" y="424"/>
                  </a:moveTo>
                  <a:cubicBezTo>
                    <a:pt x="1595" y="446"/>
                    <a:pt x="1591" y="471"/>
                    <a:pt x="1585" y="493"/>
                  </a:cubicBezTo>
                  <a:lnTo>
                    <a:pt x="1582" y="458"/>
                  </a:lnTo>
                  <a:lnTo>
                    <a:pt x="1588" y="424"/>
                  </a:lnTo>
                  <a:close/>
                  <a:moveTo>
                    <a:pt x="1015" y="465"/>
                  </a:moveTo>
                  <a:cubicBezTo>
                    <a:pt x="1018" y="465"/>
                    <a:pt x="1021" y="499"/>
                    <a:pt x="1021" y="499"/>
                  </a:cubicBezTo>
                  <a:cubicBezTo>
                    <a:pt x="1022" y="512"/>
                    <a:pt x="1022" y="516"/>
                    <a:pt x="1022" y="516"/>
                  </a:cubicBezTo>
                  <a:cubicBezTo>
                    <a:pt x="1020" y="516"/>
                    <a:pt x="1017" y="499"/>
                    <a:pt x="1015" y="499"/>
                  </a:cubicBezTo>
                  <a:cubicBezTo>
                    <a:pt x="1009" y="465"/>
                    <a:pt x="1009" y="465"/>
                    <a:pt x="1015" y="465"/>
                  </a:cubicBezTo>
                  <a:close/>
                  <a:moveTo>
                    <a:pt x="940" y="468"/>
                  </a:moveTo>
                  <a:cubicBezTo>
                    <a:pt x="943" y="468"/>
                    <a:pt x="946" y="468"/>
                    <a:pt x="949" y="502"/>
                  </a:cubicBezTo>
                  <a:cubicBezTo>
                    <a:pt x="949" y="502"/>
                    <a:pt x="955" y="537"/>
                    <a:pt x="949" y="537"/>
                  </a:cubicBezTo>
                  <a:cubicBezTo>
                    <a:pt x="946" y="537"/>
                    <a:pt x="940" y="502"/>
                    <a:pt x="940" y="502"/>
                  </a:cubicBezTo>
                  <a:cubicBezTo>
                    <a:pt x="933" y="468"/>
                    <a:pt x="940" y="468"/>
                    <a:pt x="940" y="468"/>
                  </a:cubicBezTo>
                  <a:close/>
                  <a:moveTo>
                    <a:pt x="1867" y="468"/>
                  </a:moveTo>
                  <a:cubicBezTo>
                    <a:pt x="1877" y="471"/>
                    <a:pt x="1877" y="471"/>
                    <a:pt x="1870" y="505"/>
                  </a:cubicBezTo>
                  <a:cubicBezTo>
                    <a:pt x="1867" y="540"/>
                    <a:pt x="1858" y="540"/>
                    <a:pt x="1855" y="540"/>
                  </a:cubicBezTo>
                  <a:cubicBezTo>
                    <a:pt x="1855" y="515"/>
                    <a:pt x="1858" y="490"/>
                    <a:pt x="1867" y="468"/>
                  </a:cubicBezTo>
                  <a:close/>
                  <a:moveTo>
                    <a:pt x="2040" y="471"/>
                  </a:moveTo>
                  <a:cubicBezTo>
                    <a:pt x="2036" y="493"/>
                    <a:pt x="2033" y="518"/>
                    <a:pt x="2024" y="540"/>
                  </a:cubicBezTo>
                  <a:lnTo>
                    <a:pt x="2018" y="540"/>
                  </a:lnTo>
                  <a:cubicBezTo>
                    <a:pt x="2024" y="515"/>
                    <a:pt x="2030" y="493"/>
                    <a:pt x="2036" y="471"/>
                  </a:cubicBezTo>
                  <a:close/>
                  <a:moveTo>
                    <a:pt x="1375" y="474"/>
                  </a:moveTo>
                  <a:cubicBezTo>
                    <a:pt x="1378" y="496"/>
                    <a:pt x="1375" y="521"/>
                    <a:pt x="1372" y="546"/>
                  </a:cubicBezTo>
                  <a:lnTo>
                    <a:pt x="1366" y="508"/>
                  </a:lnTo>
                  <a:lnTo>
                    <a:pt x="1372" y="474"/>
                  </a:lnTo>
                  <a:close/>
                  <a:moveTo>
                    <a:pt x="727" y="483"/>
                  </a:moveTo>
                  <a:cubicBezTo>
                    <a:pt x="733" y="505"/>
                    <a:pt x="733" y="530"/>
                    <a:pt x="733" y="552"/>
                  </a:cubicBezTo>
                  <a:lnTo>
                    <a:pt x="730" y="552"/>
                  </a:lnTo>
                  <a:cubicBezTo>
                    <a:pt x="723" y="518"/>
                    <a:pt x="720" y="483"/>
                    <a:pt x="720" y="483"/>
                  </a:cubicBezTo>
                  <a:close/>
                  <a:moveTo>
                    <a:pt x="1469" y="446"/>
                  </a:moveTo>
                  <a:lnTo>
                    <a:pt x="1469" y="446"/>
                  </a:lnTo>
                  <a:cubicBezTo>
                    <a:pt x="1472" y="447"/>
                    <a:pt x="1472" y="453"/>
                    <a:pt x="1469" y="480"/>
                  </a:cubicBezTo>
                  <a:cubicBezTo>
                    <a:pt x="1469" y="518"/>
                    <a:pt x="1463" y="552"/>
                    <a:pt x="1463" y="552"/>
                  </a:cubicBezTo>
                  <a:cubicBezTo>
                    <a:pt x="1463" y="518"/>
                    <a:pt x="1463" y="480"/>
                    <a:pt x="1469" y="446"/>
                  </a:cubicBezTo>
                  <a:close/>
                  <a:moveTo>
                    <a:pt x="595" y="448"/>
                  </a:moveTo>
                  <a:lnTo>
                    <a:pt x="595" y="448"/>
                  </a:lnTo>
                  <a:cubicBezTo>
                    <a:pt x="596" y="448"/>
                    <a:pt x="599" y="465"/>
                    <a:pt x="604" y="496"/>
                  </a:cubicBezTo>
                  <a:cubicBezTo>
                    <a:pt x="614" y="530"/>
                    <a:pt x="617" y="568"/>
                    <a:pt x="620" y="602"/>
                  </a:cubicBezTo>
                  <a:lnTo>
                    <a:pt x="611" y="602"/>
                  </a:lnTo>
                  <a:cubicBezTo>
                    <a:pt x="611" y="602"/>
                    <a:pt x="607" y="568"/>
                    <a:pt x="604" y="533"/>
                  </a:cubicBezTo>
                  <a:cubicBezTo>
                    <a:pt x="597" y="474"/>
                    <a:pt x="594" y="448"/>
                    <a:pt x="595" y="448"/>
                  </a:cubicBezTo>
                  <a:close/>
                  <a:moveTo>
                    <a:pt x="2446" y="566"/>
                  </a:moveTo>
                  <a:cubicBezTo>
                    <a:pt x="2447" y="566"/>
                    <a:pt x="2446" y="575"/>
                    <a:pt x="2441" y="593"/>
                  </a:cubicBezTo>
                  <a:cubicBezTo>
                    <a:pt x="2433" y="620"/>
                    <a:pt x="2432" y="626"/>
                    <a:pt x="2430" y="626"/>
                  </a:cubicBezTo>
                  <a:cubicBezTo>
                    <a:pt x="2429" y="626"/>
                    <a:pt x="2429" y="625"/>
                    <a:pt x="2428" y="624"/>
                  </a:cubicBezTo>
                  <a:cubicBezTo>
                    <a:pt x="2419" y="624"/>
                    <a:pt x="2419" y="624"/>
                    <a:pt x="2434" y="590"/>
                  </a:cubicBezTo>
                  <a:cubicBezTo>
                    <a:pt x="2440" y="573"/>
                    <a:pt x="2444" y="566"/>
                    <a:pt x="2446" y="566"/>
                  </a:cubicBezTo>
                  <a:close/>
                  <a:moveTo>
                    <a:pt x="110" y="560"/>
                  </a:moveTo>
                  <a:cubicBezTo>
                    <a:pt x="113" y="560"/>
                    <a:pt x="114" y="567"/>
                    <a:pt x="122" y="593"/>
                  </a:cubicBezTo>
                  <a:cubicBezTo>
                    <a:pt x="122" y="593"/>
                    <a:pt x="131" y="627"/>
                    <a:pt x="128" y="631"/>
                  </a:cubicBezTo>
                  <a:lnTo>
                    <a:pt x="112" y="596"/>
                  </a:lnTo>
                  <a:cubicBezTo>
                    <a:pt x="100" y="562"/>
                    <a:pt x="103" y="562"/>
                    <a:pt x="106" y="562"/>
                  </a:cubicBezTo>
                  <a:cubicBezTo>
                    <a:pt x="107" y="561"/>
                    <a:pt x="109" y="560"/>
                    <a:pt x="110" y="560"/>
                  </a:cubicBezTo>
                  <a:close/>
                  <a:moveTo>
                    <a:pt x="2557" y="559"/>
                  </a:moveTo>
                  <a:lnTo>
                    <a:pt x="2560" y="562"/>
                  </a:lnTo>
                  <a:cubicBezTo>
                    <a:pt x="2566" y="562"/>
                    <a:pt x="2554" y="596"/>
                    <a:pt x="2554" y="596"/>
                  </a:cubicBezTo>
                  <a:cubicBezTo>
                    <a:pt x="2554" y="596"/>
                    <a:pt x="2544" y="631"/>
                    <a:pt x="2538" y="631"/>
                  </a:cubicBezTo>
                  <a:cubicBezTo>
                    <a:pt x="2538" y="631"/>
                    <a:pt x="2547" y="593"/>
                    <a:pt x="2557" y="559"/>
                  </a:cubicBezTo>
                  <a:close/>
                  <a:moveTo>
                    <a:pt x="821" y="580"/>
                  </a:moveTo>
                  <a:lnTo>
                    <a:pt x="827" y="618"/>
                  </a:lnTo>
                  <a:cubicBezTo>
                    <a:pt x="825" y="618"/>
                    <a:pt x="824" y="633"/>
                    <a:pt x="822" y="633"/>
                  </a:cubicBezTo>
                  <a:cubicBezTo>
                    <a:pt x="821" y="633"/>
                    <a:pt x="819" y="630"/>
                    <a:pt x="817" y="618"/>
                  </a:cubicBezTo>
                  <a:cubicBezTo>
                    <a:pt x="814" y="618"/>
                    <a:pt x="817" y="580"/>
                    <a:pt x="821" y="580"/>
                  </a:cubicBezTo>
                  <a:close/>
                  <a:moveTo>
                    <a:pt x="2460" y="599"/>
                  </a:moveTo>
                  <a:lnTo>
                    <a:pt x="2463" y="602"/>
                  </a:lnTo>
                  <a:cubicBezTo>
                    <a:pt x="2469" y="602"/>
                    <a:pt x="2469" y="602"/>
                    <a:pt x="2456" y="637"/>
                  </a:cubicBezTo>
                  <a:lnTo>
                    <a:pt x="2453" y="637"/>
                  </a:lnTo>
                  <a:lnTo>
                    <a:pt x="2460" y="599"/>
                  </a:lnTo>
                  <a:close/>
                  <a:moveTo>
                    <a:pt x="2892" y="552"/>
                  </a:moveTo>
                  <a:cubicBezTo>
                    <a:pt x="2895" y="552"/>
                    <a:pt x="2895" y="552"/>
                    <a:pt x="2883" y="587"/>
                  </a:cubicBezTo>
                  <a:cubicBezTo>
                    <a:pt x="2876" y="609"/>
                    <a:pt x="2864" y="631"/>
                    <a:pt x="2848" y="649"/>
                  </a:cubicBezTo>
                  <a:cubicBezTo>
                    <a:pt x="2858" y="615"/>
                    <a:pt x="2873" y="580"/>
                    <a:pt x="2892" y="552"/>
                  </a:cubicBezTo>
                  <a:close/>
                  <a:moveTo>
                    <a:pt x="2500" y="615"/>
                  </a:moveTo>
                  <a:cubicBezTo>
                    <a:pt x="2507" y="618"/>
                    <a:pt x="2507" y="618"/>
                    <a:pt x="2494" y="653"/>
                  </a:cubicBezTo>
                  <a:lnTo>
                    <a:pt x="2491" y="649"/>
                  </a:lnTo>
                  <a:lnTo>
                    <a:pt x="2497" y="615"/>
                  </a:lnTo>
                  <a:close/>
                  <a:moveTo>
                    <a:pt x="410" y="599"/>
                  </a:moveTo>
                  <a:cubicBezTo>
                    <a:pt x="423" y="621"/>
                    <a:pt x="426" y="646"/>
                    <a:pt x="426" y="671"/>
                  </a:cubicBezTo>
                  <a:lnTo>
                    <a:pt x="416" y="671"/>
                  </a:lnTo>
                  <a:cubicBezTo>
                    <a:pt x="410" y="649"/>
                    <a:pt x="407" y="624"/>
                    <a:pt x="410" y="599"/>
                  </a:cubicBezTo>
                  <a:close/>
                  <a:moveTo>
                    <a:pt x="2480" y="665"/>
                  </a:moveTo>
                  <a:lnTo>
                    <a:pt x="2480" y="665"/>
                  </a:lnTo>
                  <a:cubicBezTo>
                    <a:pt x="2479" y="665"/>
                    <a:pt x="2477" y="669"/>
                    <a:pt x="2472" y="681"/>
                  </a:cubicBezTo>
                  <a:cubicBezTo>
                    <a:pt x="2474" y="681"/>
                    <a:pt x="2480" y="665"/>
                    <a:pt x="2480" y="665"/>
                  </a:cubicBezTo>
                  <a:close/>
                  <a:moveTo>
                    <a:pt x="153" y="549"/>
                  </a:moveTo>
                  <a:cubicBezTo>
                    <a:pt x="157" y="549"/>
                    <a:pt x="161" y="551"/>
                    <a:pt x="169" y="580"/>
                  </a:cubicBezTo>
                  <a:lnTo>
                    <a:pt x="166" y="580"/>
                  </a:lnTo>
                  <a:cubicBezTo>
                    <a:pt x="163" y="572"/>
                    <a:pt x="162" y="568"/>
                    <a:pt x="161" y="568"/>
                  </a:cubicBezTo>
                  <a:lnTo>
                    <a:pt x="161" y="568"/>
                  </a:lnTo>
                  <a:cubicBezTo>
                    <a:pt x="160" y="568"/>
                    <a:pt x="167" y="592"/>
                    <a:pt x="178" y="615"/>
                  </a:cubicBezTo>
                  <a:lnTo>
                    <a:pt x="200" y="684"/>
                  </a:lnTo>
                  <a:cubicBezTo>
                    <a:pt x="184" y="665"/>
                    <a:pt x="175" y="640"/>
                    <a:pt x="169" y="618"/>
                  </a:cubicBezTo>
                  <a:cubicBezTo>
                    <a:pt x="144" y="552"/>
                    <a:pt x="144" y="552"/>
                    <a:pt x="150" y="549"/>
                  </a:cubicBezTo>
                  <a:cubicBezTo>
                    <a:pt x="151" y="549"/>
                    <a:pt x="152" y="549"/>
                    <a:pt x="153" y="549"/>
                  </a:cubicBezTo>
                  <a:close/>
                  <a:moveTo>
                    <a:pt x="2721" y="613"/>
                  </a:moveTo>
                  <a:cubicBezTo>
                    <a:pt x="2722" y="613"/>
                    <a:pt x="2720" y="617"/>
                    <a:pt x="2716" y="627"/>
                  </a:cubicBezTo>
                  <a:cubicBezTo>
                    <a:pt x="2716" y="627"/>
                    <a:pt x="2704" y="662"/>
                    <a:pt x="2688" y="693"/>
                  </a:cubicBezTo>
                  <a:cubicBezTo>
                    <a:pt x="2688" y="693"/>
                    <a:pt x="2680" y="706"/>
                    <a:pt x="2678" y="706"/>
                  </a:cubicBezTo>
                  <a:cubicBezTo>
                    <a:pt x="2677" y="706"/>
                    <a:pt x="2678" y="702"/>
                    <a:pt x="2682" y="690"/>
                  </a:cubicBezTo>
                  <a:lnTo>
                    <a:pt x="2695" y="659"/>
                  </a:lnTo>
                  <a:cubicBezTo>
                    <a:pt x="2708" y="635"/>
                    <a:pt x="2719" y="613"/>
                    <a:pt x="2721" y="613"/>
                  </a:cubicBezTo>
                  <a:close/>
                  <a:moveTo>
                    <a:pt x="442" y="651"/>
                  </a:moveTo>
                  <a:lnTo>
                    <a:pt x="442" y="651"/>
                  </a:lnTo>
                  <a:cubicBezTo>
                    <a:pt x="439" y="651"/>
                    <a:pt x="444" y="678"/>
                    <a:pt x="451" y="703"/>
                  </a:cubicBezTo>
                  <a:cubicBezTo>
                    <a:pt x="456" y="732"/>
                    <a:pt x="461" y="734"/>
                    <a:pt x="467" y="734"/>
                  </a:cubicBezTo>
                  <a:cubicBezTo>
                    <a:pt x="468" y="734"/>
                    <a:pt x="469" y="734"/>
                    <a:pt x="470" y="734"/>
                  </a:cubicBezTo>
                  <a:cubicBezTo>
                    <a:pt x="473" y="734"/>
                    <a:pt x="470" y="696"/>
                    <a:pt x="470" y="696"/>
                  </a:cubicBezTo>
                  <a:cubicBezTo>
                    <a:pt x="462" y="667"/>
                    <a:pt x="458" y="665"/>
                    <a:pt x="453" y="665"/>
                  </a:cubicBezTo>
                  <a:cubicBezTo>
                    <a:pt x="453" y="665"/>
                    <a:pt x="452" y="665"/>
                    <a:pt x="451" y="665"/>
                  </a:cubicBezTo>
                  <a:cubicBezTo>
                    <a:pt x="446" y="655"/>
                    <a:pt x="444" y="651"/>
                    <a:pt x="442" y="651"/>
                  </a:cubicBezTo>
                  <a:close/>
                  <a:moveTo>
                    <a:pt x="253" y="743"/>
                  </a:moveTo>
                  <a:cubicBezTo>
                    <a:pt x="257" y="754"/>
                    <a:pt x="257" y="758"/>
                    <a:pt x="258" y="763"/>
                  </a:cubicBezTo>
                  <a:lnTo>
                    <a:pt x="258" y="763"/>
                  </a:lnTo>
                  <a:cubicBezTo>
                    <a:pt x="257" y="757"/>
                    <a:pt x="255" y="750"/>
                    <a:pt x="253" y="743"/>
                  </a:cubicBezTo>
                  <a:close/>
                  <a:moveTo>
                    <a:pt x="3441" y="797"/>
                  </a:moveTo>
                  <a:cubicBezTo>
                    <a:pt x="3444" y="797"/>
                    <a:pt x="3416" y="841"/>
                    <a:pt x="3384" y="881"/>
                  </a:cubicBezTo>
                  <a:cubicBezTo>
                    <a:pt x="3364" y="911"/>
                    <a:pt x="3354" y="926"/>
                    <a:pt x="3353" y="926"/>
                  </a:cubicBezTo>
                  <a:cubicBezTo>
                    <a:pt x="3352" y="926"/>
                    <a:pt x="3362" y="910"/>
                    <a:pt x="3381" y="878"/>
                  </a:cubicBezTo>
                  <a:cubicBezTo>
                    <a:pt x="3400" y="847"/>
                    <a:pt x="3418" y="819"/>
                    <a:pt x="3422" y="819"/>
                  </a:cubicBezTo>
                  <a:cubicBezTo>
                    <a:pt x="3434" y="803"/>
                    <a:pt x="3440" y="797"/>
                    <a:pt x="3441" y="797"/>
                  </a:cubicBezTo>
                  <a:close/>
                  <a:moveTo>
                    <a:pt x="275" y="1069"/>
                  </a:moveTo>
                  <a:lnTo>
                    <a:pt x="272" y="1072"/>
                  </a:lnTo>
                  <a:cubicBezTo>
                    <a:pt x="272" y="1072"/>
                    <a:pt x="282" y="1107"/>
                    <a:pt x="291" y="1138"/>
                  </a:cubicBezTo>
                  <a:lnTo>
                    <a:pt x="294" y="1138"/>
                  </a:lnTo>
                  <a:cubicBezTo>
                    <a:pt x="291" y="1116"/>
                    <a:pt x="285" y="1091"/>
                    <a:pt x="275" y="1069"/>
                  </a:cubicBezTo>
                  <a:close/>
                  <a:moveTo>
                    <a:pt x="1085" y="82"/>
                  </a:moveTo>
                  <a:cubicBezTo>
                    <a:pt x="1084" y="82"/>
                    <a:pt x="1084" y="92"/>
                    <a:pt x="1084" y="107"/>
                  </a:cubicBezTo>
                  <a:cubicBezTo>
                    <a:pt x="1084" y="132"/>
                    <a:pt x="1082" y="157"/>
                    <a:pt x="1079" y="157"/>
                  </a:cubicBezTo>
                  <a:cubicBezTo>
                    <a:pt x="1078" y="157"/>
                    <a:pt x="1076" y="153"/>
                    <a:pt x="1074" y="142"/>
                  </a:cubicBezTo>
                  <a:cubicBezTo>
                    <a:pt x="1071" y="142"/>
                    <a:pt x="1065" y="142"/>
                    <a:pt x="1071" y="214"/>
                  </a:cubicBezTo>
                  <a:cubicBezTo>
                    <a:pt x="1074" y="248"/>
                    <a:pt x="1068" y="251"/>
                    <a:pt x="1065" y="251"/>
                  </a:cubicBezTo>
                  <a:cubicBezTo>
                    <a:pt x="1062" y="226"/>
                    <a:pt x="1062" y="201"/>
                    <a:pt x="1065" y="179"/>
                  </a:cubicBezTo>
                  <a:lnTo>
                    <a:pt x="1056" y="179"/>
                  </a:lnTo>
                  <a:cubicBezTo>
                    <a:pt x="1043" y="157"/>
                    <a:pt x="1037" y="132"/>
                    <a:pt x="1037" y="107"/>
                  </a:cubicBezTo>
                  <a:cubicBezTo>
                    <a:pt x="1034" y="93"/>
                    <a:pt x="1032" y="85"/>
                    <a:pt x="1030" y="85"/>
                  </a:cubicBezTo>
                  <a:lnTo>
                    <a:pt x="1030" y="85"/>
                  </a:lnTo>
                  <a:cubicBezTo>
                    <a:pt x="1028" y="85"/>
                    <a:pt x="1028" y="102"/>
                    <a:pt x="1034" y="145"/>
                  </a:cubicBezTo>
                  <a:cubicBezTo>
                    <a:pt x="1040" y="214"/>
                    <a:pt x="1040" y="214"/>
                    <a:pt x="1034" y="214"/>
                  </a:cubicBezTo>
                  <a:cubicBezTo>
                    <a:pt x="1033" y="214"/>
                    <a:pt x="1032" y="214"/>
                    <a:pt x="1031" y="214"/>
                  </a:cubicBezTo>
                  <a:cubicBezTo>
                    <a:pt x="1026" y="214"/>
                    <a:pt x="1024" y="212"/>
                    <a:pt x="1021" y="179"/>
                  </a:cubicBezTo>
                  <a:cubicBezTo>
                    <a:pt x="1018" y="145"/>
                    <a:pt x="1018" y="145"/>
                    <a:pt x="1009" y="145"/>
                  </a:cubicBezTo>
                  <a:cubicBezTo>
                    <a:pt x="996" y="145"/>
                    <a:pt x="993" y="251"/>
                    <a:pt x="996" y="324"/>
                  </a:cubicBezTo>
                  <a:cubicBezTo>
                    <a:pt x="999" y="360"/>
                    <a:pt x="1001" y="378"/>
                    <a:pt x="1000" y="378"/>
                  </a:cubicBezTo>
                  <a:cubicBezTo>
                    <a:pt x="999" y="378"/>
                    <a:pt x="996" y="360"/>
                    <a:pt x="990" y="324"/>
                  </a:cubicBezTo>
                  <a:cubicBezTo>
                    <a:pt x="987" y="289"/>
                    <a:pt x="983" y="289"/>
                    <a:pt x="980" y="289"/>
                  </a:cubicBezTo>
                  <a:cubicBezTo>
                    <a:pt x="981" y="301"/>
                    <a:pt x="981" y="304"/>
                    <a:pt x="980" y="304"/>
                  </a:cubicBezTo>
                  <a:cubicBezTo>
                    <a:pt x="979" y="304"/>
                    <a:pt x="976" y="289"/>
                    <a:pt x="980" y="289"/>
                  </a:cubicBezTo>
                  <a:cubicBezTo>
                    <a:pt x="974" y="255"/>
                    <a:pt x="980" y="251"/>
                    <a:pt x="983" y="251"/>
                  </a:cubicBezTo>
                  <a:lnTo>
                    <a:pt x="980" y="217"/>
                  </a:lnTo>
                  <a:cubicBezTo>
                    <a:pt x="976" y="181"/>
                    <a:pt x="972" y="163"/>
                    <a:pt x="969" y="163"/>
                  </a:cubicBezTo>
                  <a:cubicBezTo>
                    <a:pt x="967" y="163"/>
                    <a:pt x="966" y="181"/>
                    <a:pt x="968" y="217"/>
                  </a:cubicBezTo>
                  <a:cubicBezTo>
                    <a:pt x="968" y="236"/>
                    <a:pt x="968" y="245"/>
                    <a:pt x="967" y="245"/>
                  </a:cubicBezTo>
                  <a:cubicBezTo>
                    <a:pt x="965" y="245"/>
                    <a:pt x="963" y="236"/>
                    <a:pt x="958" y="217"/>
                  </a:cubicBezTo>
                  <a:cubicBezTo>
                    <a:pt x="954" y="193"/>
                    <a:pt x="948" y="168"/>
                    <a:pt x="946" y="168"/>
                  </a:cubicBezTo>
                  <a:cubicBezTo>
                    <a:pt x="945" y="168"/>
                    <a:pt x="945" y="172"/>
                    <a:pt x="946" y="182"/>
                  </a:cubicBezTo>
                  <a:cubicBezTo>
                    <a:pt x="946" y="182"/>
                    <a:pt x="940" y="182"/>
                    <a:pt x="930" y="148"/>
                  </a:cubicBezTo>
                  <a:cubicBezTo>
                    <a:pt x="921" y="148"/>
                    <a:pt x="918" y="148"/>
                    <a:pt x="921" y="182"/>
                  </a:cubicBezTo>
                  <a:cubicBezTo>
                    <a:pt x="924" y="220"/>
                    <a:pt x="921" y="220"/>
                    <a:pt x="918" y="220"/>
                  </a:cubicBezTo>
                  <a:cubicBezTo>
                    <a:pt x="911" y="220"/>
                    <a:pt x="908" y="220"/>
                    <a:pt x="911" y="255"/>
                  </a:cubicBezTo>
                  <a:cubicBezTo>
                    <a:pt x="915" y="292"/>
                    <a:pt x="915" y="327"/>
                    <a:pt x="908" y="327"/>
                  </a:cubicBezTo>
                  <a:cubicBezTo>
                    <a:pt x="906" y="341"/>
                    <a:pt x="904" y="349"/>
                    <a:pt x="902" y="349"/>
                  </a:cubicBezTo>
                  <a:cubicBezTo>
                    <a:pt x="900" y="349"/>
                    <a:pt x="897" y="333"/>
                    <a:pt x="889" y="292"/>
                  </a:cubicBezTo>
                  <a:cubicBezTo>
                    <a:pt x="887" y="260"/>
                    <a:pt x="884" y="258"/>
                    <a:pt x="879" y="258"/>
                  </a:cubicBezTo>
                  <a:cubicBezTo>
                    <a:pt x="879" y="258"/>
                    <a:pt x="878" y="258"/>
                    <a:pt x="877" y="258"/>
                  </a:cubicBezTo>
                  <a:cubicBezTo>
                    <a:pt x="877" y="258"/>
                    <a:pt x="874" y="258"/>
                    <a:pt x="864" y="220"/>
                  </a:cubicBezTo>
                  <a:cubicBezTo>
                    <a:pt x="862" y="210"/>
                    <a:pt x="860" y="206"/>
                    <a:pt x="860" y="206"/>
                  </a:cubicBezTo>
                  <a:lnTo>
                    <a:pt x="860" y="206"/>
                  </a:lnTo>
                  <a:cubicBezTo>
                    <a:pt x="858" y="206"/>
                    <a:pt x="862" y="231"/>
                    <a:pt x="864" y="258"/>
                  </a:cubicBezTo>
                  <a:cubicBezTo>
                    <a:pt x="871" y="292"/>
                    <a:pt x="874" y="327"/>
                    <a:pt x="874" y="327"/>
                  </a:cubicBezTo>
                  <a:cubicBezTo>
                    <a:pt x="864" y="292"/>
                    <a:pt x="855" y="258"/>
                    <a:pt x="852" y="223"/>
                  </a:cubicBezTo>
                  <a:cubicBezTo>
                    <a:pt x="846" y="187"/>
                    <a:pt x="842" y="169"/>
                    <a:pt x="842" y="169"/>
                  </a:cubicBezTo>
                  <a:lnTo>
                    <a:pt x="842" y="169"/>
                  </a:lnTo>
                  <a:cubicBezTo>
                    <a:pt x="842" y="169"/>
                    <a:pt x="844" y="187"/>
                    <a:pt x="849" y="223"/>
                  </a:cubicBezTo>
                  <a:cubicBezTo>
                    <a:pt x="851" y="248"/>
                    <a:pt x="852" y="273"/>
                    <a:pt x="847" y="273"/>
                  </a:cubicBezTo>
                  <a:cubicBezTo>
                    <a:pt x="846" y="273"/>
                    <a:pt x="843" y="269"/>
                    <a:pt x="839" y="258"/>
                  </a:cubicBezTo>
                  <a:cubicBezTo>
                    <a:pt x="837" y="258"/>
                    <a:pt x="835" y="259"/>
                    <a:pt x="833" y="259"/>
                  </a:cubicBezTo>
                  <a:cubicBezTo>
                    <a:pt x="827" y="259"/>
                    <a:pt x="822" y="253"/>
                    <a:pt x="817" y="226"/>
                  </a:cubicBezTo>
                  <a:cubicBezTo>
                    <a:pt x="814" y="214"/>
                    <a:pt x="812" y="210"/>
                    <a:pt x="811" y="210"/>
                  </a:cubicBezTo>
                  <a:cubicBezTo>
                    <a:pt x="808" y="210"/>
                    <a:pt x="808" y="226"/>
                    <a:pt x="808" y="226"/>
                  </a:cubicBezTo>
                  <a:cubicBezTo>
                    <a:pt x="810" y="244"/>
                    <a:pt x="809" y="252"/>
                    <a:pt x="806" y="252"/>
                  </a:cubicBezTo>
                  <a:cubicBezTo>
                    <a:pt x="803" y="252"/>
                    <a:pt x="797" y="244"/>
                    <a:pt x="789" y="226"/>
                  </a:cubicBezTo>
                  <a:cubicBezTo>
                    <a:pt x="772" y="192"/>
                    <a:pt x="764" y="175"/>
                    <a:pt x="761" y="175"/>
                  </a:cubicBezTo>
                  <a:lnTo>
                    <a:pt x="761" y="175"/>
                  </a:lnTo>
                  <a:cubicBezTo>
                    <a:pt x="758" y="175"/>
                    <a:pt x="761" y="193"/>
                    <a:pt x="767" y="229"/>
                  </a:cubicBezTo>
                  <a:cubicBezTo>
                    <a:pt x="769" y="250"/>
                    <a:pt x="772" y="271"/>
                    <a:pt x="771" y="271"/>
                  </a:cubicBezTo>
                  <a:cubicBezTo>
                    <a:pt x="770" y="271"/>
                    <a:pt x="768" y="260"/>
                    <a:pt x="761" y="229"/>
                  </a:cubicBezTo>
                  <a:cubicBezTo>
                    <a:pt x="758" y="219"/>
                    <a:pt x="757" y="215"/>
                    <a:pt x="756" y="215"/>
                  </a:cubicBezTo>
                  <a:cubicBezTo>
                    <a:pt x="753" y="215"/>
                    <a:pt x="754" y="240"/>
                    <a:pt x="752" y="267"/>
                  </a:cubicBezTo>
                  <a:cubicBezTo>
                    <a:pt x="752" y="302"/>
                    <a:pt x="761" y="374"/>
                    <a:pt x="767" y="408"/>
                  </a:cubicBezTo>
                  <a:cubicBezTo>
                    <a:pt x="775" y="451"/>
                    <a:pt x="778" y="468"/>
                    <a:pt x="776" y="468"/>
                  </a:cubicBezTo>
                  <a:cubicBezTo>
                    <a:pt x="774" y="468"/>
                    <a:pt x="771" y="460"/>
                    <a:pt x="764" y="446"/>
                  </a:cubicBezTo>
                  <a:cubicBezTo>
                    <a:pt x="755" y="424"/>
                    <a:pt x="748" y="399"/>
                    <a:pt x="745" y="374"/>
                  </a:cubicBezTo>
                  <a:cubicBezTo>
                    <a:pt x="739" y="339"/>
                    <a:pt x="745" y="339"/>
                    <a:pt x="745" y="339"/>
                  </a:cubicBezTo>
                  <a:lnTo>
                    <a:pt x="748" y="339"/>
                  </a:lnTo>
                  <a:cubicBezTo>
                    <a:pt x="742" y="306"/>
                    <a:pt x="739" y="270"/>
                    <a:pt x="731" y="270"/>
                  </a:cubicBezTo>
                  <a:cubicBezTo>
                    <a:pt x="730" y="270"/>
                    <a:pt x="730" y="270"/>
                    <a:pt x="730" y="270"/>
                  </a:cubicBezTo>
                  <a:cubicBezTo>
                    <a:pt x="725" y="251"/>
                    <a:pt x="721" y="242"/>
                    <a:pt x="719" y="242"/>
                  </a:cubicBezTo>
                  <a:lnTo>
                    <a:pt x="719" y="242"/>
                  </a:lnTo>
                  <a:cubicBezTo>
                    <a:pt x="717" y="242"/>
                    <a:pt x="717" y="251"/>
                    <a:pt x="720" y="270"/>
                  </a:cubicBezTo>
                  <a:cubicBezTo>
                    <a:pt x="711" y="236"/>
                    <a:pt x="701" y="236"/>
                    <a:pt x="692" y="236"/>
                  </a:cubicBezTo>
                  <a:cubicBezTo>
                    <a:pt x="691" y="236"/>
                    <a:pt x="690" y="236"/>
                    <a:pt x="689" y="236"/>
                  </a:cubicBezTo>
                  <a:cubicBezTo>
                    <a:pt x="682" y="236"/>
                    <a:pt x="671" y="234"/>
                    <a:pt x="661" y="204"/>
                  </a:cubicBezTo>
                  <a:cubicBezTo>
                    <a:pt x="654" y="204"/>
                    <a:pt x="648" y="204"/>
                    <a:pt x="654" y="239"/>
                  </a:cubicBezTo>
                  <a:cubicBezTo>
                    <a:pt x="662" y="282"/>
                    <a:pt x="664" y="299"/>
                    <a:pt x="663" y="299"/>
                  </a:cubicBezTo>
                  <a:cubicBezTo>
                    <a:pt x="662" y="299"/>
                    <a:pt x="660" y="291"/>
                    <a:pt x="658" y="277"/>
                  </a:cubicBezTo>
                  <a:cubicBezTo>
                    <a:pt x="646" y="234"/>
                    <a:pt x="620" y="206"/>
                    <a:pt x="602" y="206"/>
                  </a:cubicBezTo>
                  <a:cubicBezTo>
                    <a:pt x="590" y="206"/>
                    <a:pt x="582" y="219"/>
                    <a:pt x="586" y="248"/>
                  </a:cubicBezTo>
                  <a:lnTo>
                    <a:pt x="576" y="248"/>
                  </a:lnTo>
                  <a:cubicBezTo>
                    <a:pt x="570" y="234"/>
                    <a:pt x="561" y="227"/>
                    <a:pt x="553" y="227"/>
                  </a:cubicBezTo>
                  <a:cubicBezTo>
                    <a:pt x="544" y="227"/>
                    <a:pt x="537" y="236"/>
                    <a:pt x="538" y="255"/>
                  </a:cubicBezTo>
                  <a:lnTo>
                    <a:pt x="526" y="258"/>
                  </a:lnTo>
                  <a:cubicBezTo>
                    <a:pt x="518" y="241"/>
                    <a:pt x="514" y="232"/>
                    <a:pt x="511" y="232"/>
                  </a:cubicBezTo>
                  <a:cubicBezTo>
                    <a:pt x="509" y="232"/>
                    <a:pt x="509" y="242"/>
                    <a:pt x="510" y="261"/>
                  </a:cubicBezTo>
                  <a:cubicBezTo>
                    <a:pt x="513" y="285"/>
                    <a:pt x="516" y="310"/>
                    <a:pt x="516" y="310"/>
                  </a:cubicBezTo>
                  <a:cubicBezTo>
                    <a:pt x="516" y="310"/>
                    <a:pt x="515" y="305"/>
                    <a:pt x="513" y="295"/>
                  </a:cubicBezTo>
                  <a:cubicBezTo>
                    <a:pt x="506" y="269"/>
                    <a:pt x="501" y="263"/>
                    <a:pt x="490" y="263"/>
                  </a:cubicBezTo>
                  <a:cubicBezTo>
                    <a:pt x="487" y="263"/>
                    <a:pt x="483" y="263"/>
                    <a:pt x="479" y="264"/>
                  </a:cubicBezTo>
                  <a:cubicBezTo>
                    <a:pt x="463" y="267"/>
                    <a:pt x="463" y="267"/>
                    <a:pt x="473" y="302"/>
                  </a:cubicBezTo>
                  <a:cubicBezTo>
                    <a:pt x="471" y="313"/>
                    <a:pt x="469" y="318"/>
                    <a:pt x="466" y="318"/>
                  </a:cubicBezTo>
                  <a:cubicBezTo>
                    <a:pt x="461" y="318"/>
                    <a:pt x="455" y="293"/>
                    <a:pt x="451" y="267"/>
                  </a:cubicBezTo>
                  <a:cubicBezTo>
                    <a:pt x="445" y="236"/>
                    <a:pt x="440" y="219"/>
                    <a:pt x="438" y="219"/>
                  </a:cubicBezTo>
                  <a:lnTo>
                    <a:pt x="438" y="219"/>
                  </a:lnTo>
                  <a:cubicBezTo>
                    <a:pt x="435" y="219"/>
                    <a:pt x="437" y="246"/>
                    <a:pt x="448" y="305"/>
                  </a:cubicBezTo>
                  <a:cubicBezTo>
                    <a:pt x="455" y="346"/>
                    <a:pt x="456" y="364"/>
                    <a:pt x="453" y="364"/>
                  </a:cubicBezTo>
                  <a:cubicBezTo>
                    <a:pt x="451" y="364"/>
                    <a:pt x="448" y="356"/>
                    <a:pt x="444" y="342"/>
                  </a:cubicBezTo>
                  <a:cubicBezTo>
                    <a:pt x="435" y="308"/>
                    <a:pt x="441" y="305"/>
                    <a:pt x="444" y="305"/>
                  </a:cubicBezTo>
                  <a:cubicBezTo>
                    <a:pt x="444" y="305"/>
                    <a:pt x="435" y="270"/>
                    <a:pt x="429" y="236"/>
                  </a:cubicBezTo>
                  <a:cubicBezTo>
                    <a:pt x="423" y="236"/>
                    <a:pt x="423" y="236"/>
                    <a:pt x="429" y="270"/>
                  </a:cubicBezTo>
                  <a:cubicBezTo>
                    <a:pt x="429" y="270"/>
                    <a:pt x="423" y="273"/>
                    <a:pt x="429" y="308"/>
                  </a:cubicBezTo>
                  <a:cubicBezTo>
                    <a:pt x="432" y="342"/>
                    <a:pt x="441" y="380"/>
                    <a:pt x="451" y="411"/>
                  </a:cubicBezTo>
                  <a:cubicBezTo>
                    <a:pt x="463" y="446"/>
                    <a:pt x="460" y="446"/>
                    <a:pt x="457" y="449"/>
                  </a:cubicBezTo>
                  <a:cubicBezTo>
                    <a:pt x="441" y="414"/>
                    <a:pt x="432" y="380"/>
                    <a:pt x="429" y="342"/>
                  </a:cubicBezTo>
                  <a:cubicBezTo>
                    <a:pt x="426" y="320"/>
                    <a:pt x="423" y="295"/>
                    <a:pt x="416" y="273"/>
                  </a:cubicBezTo>
                  <a:cubicBezTo>
                    <a:pt x="415" y="267"/>
                    <a:pt x="413" y="264"/>
                    <a:pt x="412" y="264"/>
                  </a:cubicBezTo>
                  <a:lnTo>
                    <a:pt x="412" y="264"/>
                  </a:lnTo>
                  <a:cubicBezTo>
                    <a:pt x="405" y="264"/>
                    <a:pt x="403" y="324"/>
                    <a:pt x="416" y="383"/>
                  </a:cubicBezTo>
                  <a:cubicBezTo>
                    <a:pt x="410" y="367"/>
                    <a:pt x="413" y="377"/>
                    <a:pt x="407" y="349"/>
                  </a:cubicBezTo>
                  <a:cubicBezTo>
                    <a:pt x="400" y="322"/>
                    <a:pt x="392" y="316"/>
                    <a:pt x="387" y="316"/>
                  </a:cubicBezTo>
                  <a:cubicBezTo>
                    <a:pt x="385" y="316"/>
                    <a:pt x="383" y="317"/>
                    <a:pt x="382" y="317"/>
                  </a:cubicBezTo>
                  <a:cubicBezTo>
                    <a:pt x="372" y="317"/>
                    <a:pt x="369" y="320"/>
                    <a:pt x="376" y="355"/>
                  </a:cubicBezTo>
                  <a:cubicBezTo>
                    <a:pt x="385" y="377"/>
                    <a:pt x="391" y="399"/>
                    <a:pt x="391" y="424"/>
                  </a:cubicBezTo>
                  <a:cubicBezTo>
                    <a:pt x="401" y="446"/>
                    <a:pt x="410" y="468"/>
                    <a:pt x="413" y="493"/>
                  </a:cubicBezTo>
                  <a:cubicBezTo>
                    <a:pt x="413" y="493"/>
                    <a:pt x="394" y="458"/>
                    <a:pt x="382" y="427"/>
                  </a:cubicBezTo>
                  <a:cubicBezTo>
                    <a:pt x="358" y="361"/>
                    <a:pt x="340" y="330"/>
                    <a:pt x="324" y="330"/>
                  </a:cubicBezTo>
                  <a:cubicBezTo>
                    <a:pt x="324" y="330"/>
                    <a:pt x="323" y="330"/>
                    <a:pt x="322" y="330"/>
                  </a:cubicBezTo>
                  <a:cubicBezTo>
                    <a:pt x="321" y="330"/>
                    <a:pt x="319" y="330"/>
                    <a:pt x="318" y="330"/>
                  </a:cubicBezTo>
                  <a:cubicBezTo>
                    <a:pt x="309" y="330"/>
                    <a:pt x="298" y="328"/>
                    <a:pt x="288" y="298"/>
                  </a:cubicBezTo>
                  <a:cubicBezTo>
                    <a:pt x="278" y="302"/>
                    <a:pt x="275" y="302"/>
                    <a:pt x="285" y="336"/>
                  </a:cubicBezTo>
                  <a:lnTo>
                    <a:pt x="275" y="339"/>
                  </a:lnTo>
                  <a:cubicBezTo>
                    <a:pt x="269" y="323"/>
                    <a:pt x="264" y="315"/>
                    <a:pt x="261" y="315"/>
                  </a:cubicBezTo>
                  <a:lnTo>
                    <a:pt x="261" y="315"/>
                  </a:lnTo>
                  <a:cubicBezTo>
                    <a:pt x="258" y="315"/>
                    <a:pt x="258" y="324"/>
                    <a:pt x="263" y="342"/>
                  </a:cubicBezTo>
                  <a:cubicBezTo>
                    <a:pt x="265" y="354"/>
                    <a:pt x="264" y="358"/>
                    <a:pt x="263" y="358"/>
                  </a:cubicBezTo>
                  <a:cubicBezTo>
                    <a:pt x="260" y="358"/>
                    <a:pt x="252" y="342"/>
                    <a:pt x="250" y="342"/>
                  </a:cubicBezTo>
                  <a:cubicBezTo>
                    <a:pt x="238" y="313"/>
                    <a:pt x="231" y="297"/>
                    <a:pt x="230" y="297"/>
                  </a:cubicBezTo>
                  <a:lnTo>
                    <a:pt x="230" y="297"/>
                  </a:lnTo>
                  <a:cubicBezTo>
                    <a:pt x="229" y="297"/>
                    <a:pt x="237" y="322"/>
                    <a:pt x="256" y="380"/>
                  </a:cubicBezTo>
                  <a:cubicBezTo>
                    <a:pt x="260" y="402"/>
                    <a:pt x="272" y="427"/>
                    <a:pt x="288" y="446"/>
                  </a:cubicBezTo>
                  <a:lnTo>
                    <a:pt x="300" y="443"/>
                  </a:lnTo>
                  <a:lnTo>
                    <a:pt x="297" y="480"/>
                  </a:lnTo>
                  <a:cubicBezTo>
                    <a:pt x="294" y="502"/>
                    <a:pt x="297" y="527"/>
                    <a:pt x="307" y="552"/>
                  </a:cubicBezTo>
                  <a:cubicBezTo>
                    <a:pt x="307" y="552"/>
                    <a:pt x="316" y="587"/>
                    <a:pt x="310" y="587"/>
                  </a:cubicBezTo>
                  <a:lnTo>
                    <a:pt x="291" y="518"/>
                  </a:lnTo>
                  <a:cubicBezTo>
                    <a:pt x="285" y="483"/>
                    <a:pt x="275" y="449"/>
                    <a:pt x="266" y="414"/>
                  </a:cubicBezTo>
                  <a:cubicBezTo>
                    <a:pt x="251" y="372"/>
                    <a:pt x="237" y="344"/>
                    <a:pt x="232" y="344"/>
                  </a:cubicBezTo>
                  <a:lnTo>
                    <a:pt x="232" y="344"/>
                  </a:lnTo>
                  <a:cubicBezTo>
                    <a:pt x="229" y="344"/>
                    <a:pt x="230" y="356"/>
                    <a:pt x="238" y="383"/>
                  </a:cubicBezTo>
                  <a:cubicBezTo>
                    <a:pt x="235" y="383"/>
                    <a:pt x="235" y="383"/>
                    <a:pt x="222" y="349"/>
                  </a:cubicBezTo>
                  <a:cubicBezTo>
                    <a:pt x="217" y="335"/>
                    <a:pt x="213" y="327"/>
                    <a:pt x="212" y="327"/>
                  </a:cubicBezTo>
                  <a:lnTo>
                    <a:pt x="212" y="327"/>
                  </a:lnTo>
                  <a:cubicBezTo>
                    <a:pt x="210" y="327"/>
                    <a:pt x="213" y="345"/>
                    <a:pt x="222" y="386"/>
                  </a:cubicBezTo>
                  <a:cubicBezTo>
                    <a:pt x="230" y="421"/>
                    <a:pt x="233" y="438"/>
                    <a:pt x="231" y="438"/>
                  </a:cubicBezTo>
                  <a:cubicBezTo>
                    <a:pt x="229" y="438"/>
                    <a:pt x="222" y="422"/>
                    <a:pt x="209" y="389"/>
                  </a:cubicBezTo>
                  <a:cubicBezTo>
                    <a:pt x="194" y="351"/>
                    <a:pt x="181" y="336"/>
                    <a:pt x="175" y="336"/>
                  </a:cubicBezTo>
                  <a:cubicBezTo>
                    <a:pt x="170" y="336"/>
                    <a:pt x="169" y="346"/>
                    <a:pt x="175" y="361"/>
                  </a:cubicBezTo>
                  <a:cubicBezTo>
                    <a:pt x="186" y="403"/>
                    <a:pt x="187" y="420"/>
                    <a:pt x="183" y="420"/>
                  </a:cubicBezTo>
                  <a:cubicBezTo>
                    <a:pt x="180" y="420"/>
                    <a:pt x="175" y="412"/>
                    <a:pt x="169" y="399"/>
                  </a:cubicBezTo>
                  <a:cubicBezTo>
                    <a:pt x="161" y="383"/>
                    <a:pt x="156" y="376"/>
                    <a:pt x="154" y="376"/>
                  </a:cubicBezTo>
                  <a:lnTo>
                    <a:pt x="154" y="376"/>
                  </a:lnTo>
                  <a:cubicBezTo>
                    <a:pt x="152" y="376"/>
                    <a:pt x="153" y="384"/>
                    <a:pt x="156" y="402"/>
                  </a:cubicBezTo>
                  <a:cubicBezTo>
                    <a:pt x="147" y="378"/>
                    <a:pt x="139" y="356"/>
                    <a:pt x="136" y="356"/>
                  </a:cubicBezTo>
                  <a:lnTo>
                    <a:pt x="136" y="356"/>
                  </a:lnTo>
                  <a:cubicBezTo>
                    <a:pt x="135" y="356"/>
                    <a:pt x="135" y="360"/>
                    <a:pt x="137" y="371"/>
                  </a:cubicBezTo>
                  <a:cubicBezTo>
                    <a:pt x="137" y="371"/>
                    <a:pt x="131" y="371"/>
                    <a:pt x="147" y="405"/>
                  </a:cubicBezTo>
                  <a:cubicBezTo>
                    <a:pt x="147" y="405"/>
                    <a:pt x="153" y="439"/>
                    <a:pt x="162" y="474"/>
                  </a:cubicBezTo>
                  <a:cubicBezTo>
                    <a:pt x="172" y="496"/>
                    <a:pt x="181" y="518"/>
                    <a:pt x="188" y="543"/>
                  </a:cubicBezTo>
                  <a:cubicBezTo>
                    <a:pt x="190" y="552"/>
                    <a:pt x="190" y="556"/>
                    <a:pt x="188" y="556"/>
                  </a:cubicBezTo>
                  <a:cubicBezTo>
                    <a:pt x="183" y="556"/>
                    <a:pt x="161" y="520"/>
                    <a:pt x="131" y="446"/>
                  </a:cubicBezTo>
                  <a:lnTo>
                    <a:pt x="100" y="380"/>
                  </a:lnTo>
                  <a:lnTo>
                    <a:pt x="100" y="380"/>
                  </a:lnTo>
                  <a:cubicBezTo>
                    <a:pt x="109" y="414"/>
                    <a:pt x="122" y="449"/>
                    <a:pt x="122" y="449"/>
                  </a:cubicBezTo>
                  <a:cubicBezTo>
                    <a:pt x="121" y="449"/>
                    <a:pt x="121" y="449"/>
                    <a:pt x="120" y="449"/>
                  </a:cubicBezTo>
                  <a:cubicBezTo>
                    <a:pt x="117" y="449"/>
                    <a:pt x="111" y="447"/>
                    <a:pt x="103" y="418"/>
                  </a:cubicBezTo>
                  <a:cubicBezTo>
                    <a:pt x="90" y="383"/>
                    <a:pt x="90" y="383"/>
                    <a:pt x="87" y="383"/>
                  </a:cubicBezTo>
                  <a:cubicBezTo>
                    <a:pt x="87" y="383"/>
                    <a:pt x="81" y="386"/>
                    <a:pt x="93" y="421"/>
                  </a:cubicBezTo>
                  <a:cubicBezTo>
                    <a:pt x="106" y="460"/>
                    <a:pt x="112" y="475"/>
                    <a:pt x="111" y="475"/>
                  </a:cubicBezTo>
                  <a:cubicBezTo>
                    <a:pt x="110" y="475"/>
                    <a:pt x="106" y="468"/>
                    <a:pt x="100" y="455"/>
                  </a:cubicBezTo>
                  <a:cubicBezTo>
                    <a:pt x="87" y="423"/>
                    <a:pt x="80" y="406"/>
                    <a:pt x="77" y="406"/>
                  </a:cubicBezTo>
                  <a:lnTo>
                    <a:pt x="77" y="406"/>
                  </a:lnTo>
                  <a:cubicBezTo>
                    <a:pt x="75" y="406"/>
                    <a:pt x="78" y="423"/>
                    <a:pt x="87" y="458"/>
                  </a:cubicBezTo>
                  <a:cubicBezTo>
                    <a:pt x="100" y="491"/>
                    <a:pt x="106" y="508"/>
                    <a:pt x="106" y="508"/>
                  </a:cubicBezTo>
                  <a:cubicBezTo>
                    <a:pt x="105" y="508"/>
                    <a:pt x="98" y="491"/>
                    <a:pt x="84" y="458"/>
                  </a:cubicBezTo>
                  <a:cubicBezTo>
                    <a:pt x="78" y="436"/>
                    <a:pt x="68" y="414"/>
                    <a:pt x="53" y="392"/>
                  </a:cubicBezTo>
                  <a:lnTo>
                    <a:pt x="53" y="392"/>
                  </a:lnTo>
                  <a:lnTo>
                    <a:pt x="65" y="427"/>
                  </a:lnTo>
                  <a:cubicBezTo>
                    <a:pt x="78" y="468"/>
                    <a:pt x="83" y="485"/>
                    <a:pt x="80" y="485"/>
                  </a:cubicBezTo>
                  <a:cubicBezTo>
                    <a:pt x="79" y="485"/>
                    <a:pt x="75" y="477"/>
                    <a:pt x="68" y="465"/>
                  </a:cubicBezTo>
                  <a:cubicBezTo>
                    <a:pt x="62" y="448"/>
                    <a:pt x="58" y="439"/>
                    <a:pt x="56" y="439"/>
                  </a:cubicBezTo>
                  <a:cubicBezTo>
                    <a:pt x="54" y="439"/>
                    <a:pt x="54" y="448"/>
                    <a:pt x="56" y="468"/>
                  </a:cubicBezTo>
                  <a:cubicBezTo>
                    <a:pt x="54" y="468"/>
                    <a:pt x="53" y="468"/>
                    <a:pt x="52" y="468"/>
                  </a:cubicBezTo>
                  <a:cubicBezTo>
                    <a:pt x="45" y="468"/>
                    <a:pt x="41" y="465"/>
                    <a:pt x="31" y="436"/>
                  </a:cubicBezTo>
                  <a:cubicBezTo>
                    <a:pt x="20" y="402"/>
                    <a:pt x="14" y="385"/>
                    <a:pt x="13" y="385"/>
                  </a:cubicBezTo>
                  <a:lnTo>
                    <a:pt x="13" y="385"/>
                  </a:lnTo>
                  <a:cubicBezTo>
                    <a:pt x="12" y="385"/>
                    <a:pt x="17" y="402"/>
                    <a:pt x="28" y="436"/>
                  </a:cubicBezTo>
                  <a:cubicBezTo>
                    <a:pt x="31" y="454"/>
                    <a:pt x="32" y="463"/>
                    <a:pt x="31" y="463"/>
                  </a:cubicBezTo>
                  <a:cubicBezTo>
                    <a:pt x="29" y="463"/>
                    <a:pt x="24" y="455"/>
                    <a:pt x="15" y="439"/>
                  </a:cubicBezTo>
                  <a:cubicBezTo>
                    <a:pt x="8" y="424"/>
                    <a:pt x="4" y="416"/>
                    <a:pt x="2" y="416"/>
                  </a:cubicBezTo>
                  <a:lnTo>
                    <a:pt x="2" y="416"/>
                  </a:lnTo>
                  <a:cubicBezTo>
                    <a:pt x="1" y="416"/>
                    <a:pt x="3" y="425"/>
                    <a:pt x="6" y="443"/>
                  </a:cubicBezTo>
                  <a:cubicBezTo>
                    <a:pt x="15" y="477"/>
                    <a:pt x="31" y="512"/>
                    <a:pt x="46" y="543"/>
                  </a:cubicBezTo>
                  <a:cubicBezTo>
                    <a:pt x="50" y="543"/>
                    <a:pt x="50" y="543"/>
                    <a:pt x="62" y="574"/>
                  </a:cubicBezTo>
                  <a:lnTo>
                    <a:pt x="56" y="577"/>
                  </a:lnTo>
                  <a:cubicBezTo>
                    <a:pt x="53" y="577"/>
                    <a:pt x="46" y="580"/>
                    <a:pt x="53" y="615"/>
                  </a:cubicBezTo>
                  <a:cubicBezTo>
                    <a:pt x="55" y="645"/>
                    <a:pt x="70" y="691"/>
                    <a:pt x="72" y="691"/>
                  </a:cubicBezTo>
                  <a:cubicBezTo>
                    <a:pt x="73" y="691"/>
                    <a:pt x="73" y="688"/>
                    <a:pt x="72" y="681"/>
                  </a:cubicBezTo>
                  <a:lnTo>
                    <a:pt x="72" y="681"/>
                  </a:lnTo>
                  <a:lnTo>
                    <a:pt x="87" y="712"/>
                  </a:lnTo>
                  <a:cubicBezTo>
                    <a:pt x="106" y="763"/>
                    <a:pt x="117" y="788"/>
                    <a:pt x="119" y="788"/>
                  </a:cubicBezTo>
                  <a:cubicBezTo>
                    <a:pt x="121" y="788"/>
                    <a:pt x="114" y="763"/>
                    <a:pt x="97" y="712"/>
                  </a:cubicBezTo>
                  <a:cubicBezTo>
                    <a:pt x="76" y="657"/>
                    <a:pt x="67" y="632"/>
                    <a:pt x="67" y="632"/>
                  </a:cubicBezTo>
                  <a:lnTo>
                    <a:pt x="67" y="632"/>
                  </a:lnTo>
                  <a:cubicBezTo>
                    <a:pt x="68" y="632"/>
                    <a:pt x="75" y="648"/>
                    <a:pt x="87" y="678"/>
                  </a:cubicBezTo>
                  <a:cubicBezTo>
                    <a:pt x="112" y="743"/>
                    <a:pt x="115" y="743"/>
                    <a:pt x="119" y="743"/>
                  </a:cubicBezTo>
                  <a:cubicBezTo>
                    <a:pt x="120" y="743"/>
                    <a:pt x="121" y="742"/>
                    <a:pt x="122" y="742"/>
                  </a:cubicBezTo>
                  <a:cubicBezTo>
                    <a:pt x="125" y="742"/>
                    <a:pt x="127" y="748"/>
                    <a:pt x="134" y="775"/>
                  </a:cubicBezTo>
                  <a:cubicBezTo>
                    <a:pt x="144" y="797"/>
                    <a:pt x="153" y="822"/>
                    <a:pt x="169" y="841"/>
                  </a:cubicBezTo>
                  <a:cubicBezTo>
                    <a:pt x="172" y="841"/>
                    <a:pt x="172" y="841"/>
                    <a:pt x="159" y="806"/>
                  </a:cubicBezTo>
                  <a:cubicBezTo>
                    <a:pt x="153" y="792"/>
                    <a:pt x="150" y="783"/>
                    <a:pt x="151" y="783"/>
                  </a:cubicBezTo>
                  <a:lnTo>
                    <a:pt x="151" y="783"/>
                  </a:lnTo>
                  <a:cubicBezTo>
                    <a:pt x="153" y="783"/>
                    <a:pt x="162" y="799"/>
                    <a:pt x="178" y="837"/>
                  </a:cubicBezTo>
                  <a:cubicBezTo>
                    <a:pt x="185" y="850"/>
                    <a:pt x="188" y="858"/>
                    <a:pt x="189" y="858"/>
                  </a:cubicBezTo>
                  <a:cubicBezTo>
                    <a:pt x="190" y="858"/>
                    <a:pt x="184" y="842"/>
                    <a:pt x="169" y="803"/>
                  </a:cubicBezTo>
                  <a:cubicBezTo>
                    <a:pt x="158" y="768"/>
                    <a:pt x="154" y="751"/>
                    <a:pt x="156" y="751"/>
                  </a:cubicBezTo>
                  <a:lnTo>
                    <a:pt x="156" y="751"/>
                  </a:lnTo>
                  <a:cubicBezTo>
                    <a:pt x="159" y="751"/>
                    <a:pt x="167" y="767"/>
                    <a:pt x="181" y="800"/>
                  </a:cubicBezTo>
                  <a:cubicBezTo>
                    <a:pt x="181" y="800"/>
                    <a:pt x="184" y="800"/>
                    <a:pt x="188" y="797"/>
                  </a:cubicBezTo>
                  <a:cubicBezTo>
                    <a:pt x="184" y="775"/>
                    <a:pt x="178" y="750"/>
                    <a:pt x="169" y="728"/>
                  </a:cubicBezTo>
                  <a:cubicBezTo>
                    <a:pt x="156" y="689"/>
                    <a:pt x="150" y="673"/>
                    <a:pt x="152" y="673"/>
                  </a:cubicBezTo>
                  <a:lnTo>
                    <a:pt x="152" y="673"/>
                  </a:lnTo>
                  <a:cubicBezTo>
                    <a:pt x="152" y="673"/>
                    <a:pt x="156" y="681"/>
                    <a:pt x="162" y="693"/>
                  </a:cubicBezTo>
                  <a:cubicBezTo>
                    <a:pt x="178" y="728"/>
                    <a:pt x="188" y="759"/>
                    <a:pt x="188" y="759"/>
                  </a:cubicBezTo>
                  <a:cubicBezTo>
                    <a:pt x="200" y="794"/>
                    <a:pt x="203" y="794"/>
                    <a:pt x="206" y="794"/>
                  </a:cubicBezTo>
                  <a:cubicBezTo>
                    <a:pt x="212" y="791"/>
                    <a:pt x="218" y="790"/>
                    <a:pt x="209" y="765"/>
                  </a:cubicBezTo>
                  <a:lnTo>
                    <a:pt x="209" y="765"/>
                  </a:lnTo>
                  <a:cubicBezTo>
                    <a:pt x="213" y="774"/>
                    <a:pt x="214" y="775"/>
                    <a:pt x="219" y="790"/>
                  </a:cubicBezTo>
                  <a:cubicBezTo>
                    <a:pt x="219" y="790"/>
                    <a:pt x="219" y="790"/>
                    <a:pt x="219" y="790"/>
                  </a:cubicBezTo>
                  <a:cubicBezTo>
                    <a:pt x="222" y="790"/>
                    <a:pt x="227" y="803"/>
                    <a:pt x="227" y="803"/>
                  </a:cubicBezTo>
                  <a:cubicBezTo>
                    <a:pt x="228" y="803"/>
                    <a:pt x="226" y="799"/>
                    <a:pt x="222" y="787"/>
                  </a:cubicBezTo>
                  <a:lnTo>
                    <a:pt x="222" y="787"/>
                  </a:lnTo>
                  <a:cubicBezTo>
                    <a:pt x="222" y="787"/>
                    <a:pt x="225" y="787"/>
                    <a:pt x="244" y="819"/>
                  </a:cubicBezTo>
                  <a:cubicBezTo>
                    <a:pt x="247" y="825"/>
                    <a:pt x="250" y="828"/>
                    <a:pt x="251" y="828"/>
                  </a:cubicBezTo>
                  <a:cubicBezTo>
                    <a:pt x="259" y="828"/>
                    <a:pt x="247" y="769"/>
                    <a:pt x="219" y="715"/>
                  </a:cubicBezTo>
                  <a:lnTo>
                    <a:pt x="222" y="715"/>
                  </a:lnTo>
                  <a:cubicBezTo>
                    <a:pt x="228" y="715"/>
                    <a:pt x="216" y="681"/>
                    <a:pt x="216" y="681"/>
                  </a:cubicBezTo>
                  <a:cubicBezTo>
                    <a:pt x="203" y="646"/>
                    <a:pt x="209" y="643"/>
                    <a:pt x="213" y="643"/>
                  </a:cubicBezTo>
                  <a:lnTo>
                    <a:pt x="213" y="643"/>
                  </a:lnTo>
                  <a:lnTo>
                    <a:pt x="235" y="712"/>
                  </a:lnTo>
                  <a:cubicBezTo>
                    <a:pt x="251" y="771"/>
                    <a:pt x="264" y="807"/>
                    <a:pt x="267" y="807"/>
                  </a:cubicBezTo>
                  <a:cubicBezTo>
                    <a:pt x="268" y="807"/>
                    <a:pt x="267" y="796"/>
                    <a:pt x="261" y="771"/>
                  </a:cubicBezTo>
                  <a:lnTo>
                    <a:pt x="261" y="771"/>
                  </a:lnTo>
                  <a:cubicBezTo>
                    <a:pt x="261" y="773"/>
                    <a:pt x="262" y="775"/>
                    <a:pt x="263" y="778"/>
                  </a:cubicBezTo>
                  <a:cubicBezTo>
                    <a:pt x="269" y="795"/>
                    <a:pt x="273" y="803"/>
                    <a:pt x="275" y="803"/>
                  </a:cubicBezTo>
                  <a:cubicBezTo>
                    <a:pt x="277" y="803"/>
                    <a:pt x="277" y="794"/>
                    <a:pt x="275" y="775"/>
                  </a:cubicBezTo>
                  <a:cubicBezTo>
                    <a:pt x="269" y="740"/>
                    <a:pt x="263" y="706"/>
                    <a:pt x="250" y="671"/>
                  </a:cubicBezTo>
                  <a:cubicBezTo>
                    <a:pt x="241" y="637"/>
                    <a:pt x="244" y="634"/>
                    <a:pt x="244" y="634"/>
                  </a:cubicBezTo>
                  <a:cubicBezTo>
                    <a:pt x="247" y="634"/>
                    <a:pt x="247" y="634"/>
                    <a:pt x="256" y="668"/>
                  </a:cubicBezTo>
                  <a:cubicBezTo>
                    <a:pt x="267" y="702"/>
                    <a:pt x="275" y="718"/>
                    <a:pt x="278" y="718"/>
                  </a:cubicBezTo>
                  <a:cubicBezTo>
                    <a:pt x="281" y="718"/>
                    <a:pt x="279" y="700"/>
                    <a:pt x="269" y="665"/>
                  </a:cubicBezTo>
                  <a:lnTo>
                    <a:pt x="269" y="665"/>
                  </a:lnTo>
                  <a:lnTo>
                    <a:pt x="278" y="700"/>
                  </a:lnTo>
                  <a:cubicBezTo>
                    <a:pt x="287" y="723"/>
                    <a:pt x="295" y="745"/>
                    <a:pt x="303" y="745"/>
                  </a:cubicBezTo>
                  <a:cubicBezTo>
                    <a:pt x="306" y="745"/>
                    <a:pt x="310" y="740"/>
                    <a:pt x="313" y="728"/>
                  </a:cubicBezTo>
                  <a:cubicBezTo>
                    <a:pt x="317" y="727"/>
                    <a:pt x="322" y="726"/>
                    <a:pt x="326" y="726"/>
                  </a:cubicBezTo>
                  <a:cubicBezTo>
                    <a:pt x="336" y="726"/>
                    <a:pt x="344" y="731"/>
                    <a:pt x="350" y="756"/>
                  </a:cubicBezTo>
                  <a:cubicBezTo>
                    <a:pt x="352" y="762"/>
                    <a:pt x="353" y="765"/>
                    <a:pt x="354" y="765"/>
                  </a:cubicBezTo>
                  <a:cubicBezTo>
                    <a:pt x="357" y="765"/>
                    <a:pt x="352" y="708"/>
                    <a:pt x="344" y="649"/>
                  </a:cubicBezTo>
                  <a:lnTo>
                    <a:pt x="344" y="649"/>
                  </a:lnTo>
                  <a:cubicBezTo>
                    <a:pt x="351" y="676"/>
                    <a:pt x="355" y="682"/>
                    <a:pt x="359" y="682"/>
                  </a:cubicBezTo>
                  <a:cubicBezTo>
                    <a:pt x="360" y="682"/>
                    <a:pt x="362" y="681"/>
                    <a:pt x="363" y="681"/>
                  </a:cubicBezTo>
                  <a:cubicBezTo>
                    <a:pt x="376" y="681"/>
                    <a:pt x="376" y="681"/>
                    <a:pt x="385" y="715"/>
                  </a:cubicBezTo>
                  <a:cubicBezTo>
                    <a:pt x="393" y="749"/>
                    <a:pt x="397" y="767"/>
                    <a:pt x="397" y="767"/>
                  </a:cubicBezTo>
                  <a:cubicBezTo>
                    <a:pt x="398" y="767"/>
                    <a:pt x="394" y="749"/>
                    <a:pt x="388" y="712"/>
                  </a:cubicBezTo>
                  <a:cubicBezTo>
                    <a:pt x="383" y="685"/>
                    <a:pt x="383" y="673"/>
                    <a:pt x="386" y="673"/>
                  </a:cubicBezTo>
                  <a:lnTo>
                    <a:pt x="386" y="673"/>
                  </a:lnTo>
                  <a:cubicBezTo>
                    <a:pt x="390" y="673"/>
                    <a:pt x="402" y="702"/>
                    <a:pt x="413" y="743"/>
                  </a:cubicBezTo>
                  <a:cubicBezTo>
                    <a:pt x="423" y="778"/>
                    <a:pt x="426" y="778"/>
                    <a:pt x="435" y="778"/>
                  </a:cubicBezTo>
                  <a:cubicBezTo>
                    <a:pt x="429" y="740"/>
                    <a:pt x="435" y="740"/>
                    <a:pt x="444" y="740"/>
                  </a:cubicBezTo>
                  <a:cubicBezTo>
                    <a:pt x="454" y="737"/>
                    <a:pt x="454" y="737"/>
                    <a:pt x="438" y="668"/>
                  </a:cubicBezTo>
                  <a:cubicBezTo>
                    <a:pt x="419" y="599"/>
                    <a:pt x="423" y="596"/>
                    <a:pt x="432" y="596"/>
                  </a:cubicBezTo>
                  <a:cubicBezTo>
                    <a:pt x="432" y="596"/>
                    <a:pt x="433" y="596"/>
                    <a:pt x="433" y="596"/>
                  </a:cubicBezTo>
                  <a:cubicBezTo>
                    <a:pt x="436" y="596"/>
                    <a:pt x="440" y="598"/>
                    <a:pt x="448" y="627"/>
                  </a:cubicBezTo>
                  <a:cubicBezTo>
                    <a:pt x="448" y="627"/>
                    <a:pt x="460" y="662"/>
                    <a:pt x="463" y="662"/>
                  </a:cubicBezTo>
                  <a:cubicBezTo>
                    <a:pt x="464" y="662"/>
                    <a:pt x="464" y="662"/>
                    <a:pt x="465" y="662"/>
                  </a:cubicBezTo>
                  <a:cubicBezTo>
                    <a:pt x="468" y="662"/>
                    <a:pt x="474" y="664"/>
                    <a:pt x="479" y="696"/>
                  </a:cubicBezTo>
                  <a:cubicBezTo>
                    <a:pt x="479" y="696"/>
                    <a:pt x="491" y="728"/>
                    <a:pt x="501" y="728"/>
                  </a:cubicBezTo>
                  <a:cubicBezTo>
                    <a:pt x="502" y="727"/>
                    <a:pt x="504" y="726"/>
                    <a:pt x="506" y="726"/>
                  </a:cubicBezTo>
                  <a:cubicBezTo>
                    <a:pt x="511" y="726"/>
                    <a:pt x="518" y="733"/>
                    <a:pt x="523" y="759"/>
                  </a:cubicBezTo>
                  <a:cubicBezTo>
                    <a:pt x="529" y="759"/>
                    <a:pt x="529" y="759"/>
                    <a:pt x="520" y="725"/>
                  </a:cubicBezTo>
                  <a:cubicBezTo>
                    <a:pt x="513" y="700"/>
                    <a:pt x="509" y="673"/>
                    <a:pt x="516" y="673"/>
                  </a:cubicBezTo>
                  <a:cubicBezTo>
                    <a:pt x="519" y="673"/>
                    <a:pt x="523" y="677"/>
                    <a:pt x="529" y="687"/>
                  </a:cubicBezTo>
                  <a:cubicBezTo>
                    <a:pt x="538" y="687"/>
                    <a:pt x="548" y="684"/>
                    <a:pt x="542" y="649"/>
                  </a:cubicBezTo>
                  <a:cubicBezTo>
                    <a:pt x="545" y="649"/>
                    <a:pt x="545" y="649"/>
                    <a:pt x="554" y="684"/>
                  </a:cubicBezTo>
                  <a:cubicBezTo>
                    <a:pt x="562" y="718"/>
                    <a:pt x="567" y="735"/>
                    <a:pt x="570" y="735"/>
                  </a:cubicBezTo>
                  <a:cubicBezTo>
                    <a:pt x="573" y="735"/>
                    <a:pt x="573" y="717"/>
                    <a:pt x="570" y="681"/>
                  </a:cubicBezTo>
                  <a:cubicBezTo>
                    <a:pt x="565" y="664"/>
                    <a:pt x="564" y="655"/>
                    <a:pt x="565" y="655"/>
                  </a:cubicBezTo>
                  <a:lnTo>
                    <a:pt x="565" y="655"/>
                  </a:lnTo>
                  <a:cubicBezTo>
                    <a:pt x="566" y="655"/>
                    <a:pt x="570" y="664"/>
                    <a:pt x="576" y="681"/>
                  </a:cubicBezTo>
                  <a:cubicBezTo>
                    <a:pt x="576" y="681"/>
                    <a:pt x="579" y="681"/>
                    <a:pt x="576" y="643"/>
                  </a:cubicBezTo>
                  <a:cubicBezTo>
                    <a:pt x="575" y="626"/>
                    <a:pt x="574" y="617"/>
                    <a:pt x="575" y="617"/>
                  </a:cubicBezTo>
                  <a:lnTo>
                    <a:pt x="575" y="617"/>
                  </a:lnTo>
                  <a:cubicBezTo>
                    <a:pt x="577" y="617"/>
                    <a:pt x="581" y="626"/>
                    <a:pt x="589" y="643"/>
                  </a:cubicBezTo>
                  <a:cubicBezTo>
                    <a:pt x="595" y="678"/>
                    <a:pt x="598" y="678"/>
                    <a:pt x="604" y="678"/>
                  </a:cubicBezTo>
                  <a:cubicBezTo>
                    <a:pt x="601" y="657"/>
                    <a:pt x="616" y="646"/>
                    <a:pt x="631" y="646"/>
                  </a:cubicBezTo>
                  <a:cubicBezTo>
                    <a:pt x="643" y="646"/>
                    <a:pt x="655" y="653"/>
                    <a:pt x="658" y="668"/>
                  </a:cubicBezTo>
                  <a:cubicBezTo>
                    <a:pt x="654" y="634"/>
                    <a:pt x="654" y="634"/>
                    <a:pt x="658" y="634"/>
                  </a:cubicBezTo>
                  <a:cubicBezTo>
                    <a:pt x="664" y="660"/>
                    <a:pt x="667" y="671"/>
                    <a:pt x="669" y="671"/>
                  </a:cubicBezTo>
                  <a:cubicBezTo>
                    <a:pt x="671" y="671"/>
                    <a:pt x="667" y="641"/>
                    <a:pt x="658" y="596"/>
                  </a:cubicBezTo>
                  <a:lnTo>
                    <a:pt x="654" y="596"/>
                  </a:lnTo>
                  <a:lnTo>
                    <a:pt x="651" y="599"/>
                  </a:lnTo>
                  <a:cubicBezTo>
                    <a:pt x="644" y="566"/>
                    <a:pt x="643" y="549"/>
                    <a:pt x="646" y="549"/>
                  </a:cubicBezTo>
                  <a:lnTo>
                    <a:pt x="646" y="549"/>
                  </a:lnTo>
                  <a:cubicBezTo>
                    <a:pt x="649" y="549"/>
                    <a:pt x="658" y="574"/>
                    <a:pt x="670" y="631"/>
                  </a:cubicBezTo>
                  <a:cubicBezTo>
                    <a:pt x="678" y="667"/>
                    <a:pt x="682" y="685"/>
                    <a:pt x="683" y="685"/>
                  </a:cubicBezTo>
                  <a:cubicBezTo>
                    <a:pt x="683" y="685"/>
                    <a:pt x="681" y="667"/>
                    <a:pt x="676" y="631"/>
                  </a:cubicBezTo>
                  <a:cubicBezTo>
                    <a:pt x="672" y="594"/>
                    <a:pt x="670" y="576"/>
                    <a:pt x="672" y="576"/>
                  </a:cubicBezTo>
                  <a:lnTo>
                    <a:pt x="672" y="576"/>
                  </a:lnTo>
                  <a:cubicBezTo>
                    <a:pt x="674" y="576"/>
                    <a:pt x="680" y="593"/>
                    <a:pt x="689" y="627"/>
                  </a:cubicBezTo>
                  <a:cubicBezTo>
                    <a:pt x="695" y="664"/>
                    <a:pt x="698" y="682"/>
                    <a:pt x="699" y="682"/>
                  </a:cubicBezTo>
                  <a:cubicBezTo>
                    <a:pt x="699" y="682"/>
                    <a:pt x="697" y="664"/>
                    <a:pt x="692" y="627"/>
                  </a:cubicBezTo>
                  <a:cubicBezTo>
                    <a:pt x="681" y="548"/>
                    <a:pt x="679" y="501"/>
                    <a:pt x="683" y="501"/>
                  </a:cubicBezTo>
                  <a:lnTo>
                    <a:pt x="683" y="501"/>
                  </a:lnTo>
                  <a:cubicBezTo>
                    <a:pt x="686" y="501"/>
                    <a:pt x="694" y="529"/>
                    <a:pt x="705" y="590"/>
                  </a:cubicBezTo>
                  <a:cubicBezTo>
                    <a:pt x="708" y="627"/>
                    <a:pt x="717" y="662"/>
                    <a:pt x="733" y="696"/>
                  </a:cubicBezTo>
                  <a:cubicBezTo>
                    <a:pt x="733" y="671"/>
                    <a:pt x="730" y="649"/>
                    <a:pt x="723" y="624"/>
                  </a:cubicBezTo>
                  <a:cubicBezTo>
                    <a:pt x="716" y="590"/>
                    <a:pt x="712" y="573"/>
                    <a:pt x="714" y="573"/>
                  </a:cubicBezTo>
                  <a:lnTo>
                    <a:pt x="714" y="573"/>
                  </a:lnTo>
                  <a:cubicBezTo>
                    <a:pt x="716" y="573"/>
                    <a:pt x="722" y="590"/>
                    <a:pt x="733" y="624"/>
                  </a:cubicBezTo>
                  <a:cubicBezTo>
                    <a:pt x="748" y="681"/>
                    <a:pt x="757" y="706"/>
                    <a:pt x="762" y="706"/>
                  </a:cubicBezTo>
                  <a:cubicBezTo>
                    <a:pt x="766" y="706"/>
                    <a:pt x="767" y="688"/>
                    <a:pt x="767" y="656"/>
                  </a:cubicBezTo>
                  <a:cubicBezTo>
                    <a:pt x="769" y="620"/>
                    <a:pt x="773" y="602"/>
                    <a:pt x="776" y="602"/>
                  </a:cubicBezTo>
                  <a:cubicBezTo>
                    <a:pt x="780" y="602"/>
                    <a:pt x="783" y="620"/>
                    <a:pt x="783" y="656"/>
                  </a:cubicBezTo>
                  <a:cubicBezTo>
                    <a:pt x="785" y="698"/>
                    <a:pt x="786" y="715"/>
                    <a:pt x="786" y="715"/>
                  </a:cubicBezTo>
                  <a:cubicBezTo>
                    <a:pt x="787" y="715"/>
                    <a:pt x="788" y="706"/>
                    <a:pt x="789" y="690"/>
                  </a:cubicBezTo>
                  <a:lnTo>
                    <a:pt x="808" y="690"/>
                  </a:lnTo>
                  <a:cubicBezTo>
                    <a:pt x="811" y="668"/>
                    <a:pt x="811" y="649"/>
                    <a:pt x="807" y="628"/>
                  </a:cubicBezTo>
                  <a:lnTo>
                    <a:pt x="807" y="628"/>
                  </a:lnTo>
                  <a:cubicBezTo>
                    <a:pt x="816" y="667"/>
                    <a:pt x="823" y="692"/>
                    <a:pt x="827" y="692"/>
                  </a:cubicBezTo>
                  <a:cubicBezTo>
                    <a:pt x="830" y="692"/>
                    <a:pt x="831" y="680"/>
                    <a:pt x="830" y="653"/>
                  </a:cubicBezTo>
                  <a:lnTo>
                    <a:pt x="836" y="653"/>
                  </a:lnTo>
                  <a:cubicBezTo>
                    <a:pt x="842" y="653"/>
                    <a:pt x="842" y="653"/>
                    <a:pt x="839" y="615"/>
                  </a:cubicBezTo>
                  <a:cubicBezTo>
                    <a:pt x="839" y="605"/>
                    <a:pt x="840" y="601"/>
                    <a:pt x="841" y="601"/>
                  </a:cubicBezTo>
                  <a:cubicBezTo>
                    <a:pt x="845" y="601"/>
                    <a:pt x="851" y="625"/>
                    <a:pt x="855" y="649"/>
                  </a:cubicBezTo>
                  <a:cubicBezTo>
                    <a:pt x="862" y="674"/>
                    <a:pt x="868" y="700"/>
                    <a:pt x="869" y="700"/>
                  </a:cubicBezTo>
                  <a:cubicBezTo>
                    <a:pt x="870" y="700"/>
                    <a:pt x="869" y="695"/>
                    <a:pt x="868" y="684"/>
                  </a:cubicBezTo>
                  <a:cubicBezTo>
                    <a:pt x="864" y="649"/>
                    <a:pt x="864" y="612"/>
                    <a:pt x="868" y="577"/>
                  </a:cubicBezTo>
                  <a:cubicBezTo>
                    <a:pt x="867" y="567"/>
                    <a:pt x="867" y="563"/>
                    <a:pt x="867" y="563"/>
                  </a:cubicBezTo>
                  <a:lnTo>
                    <a:pt x="867" y="563"/>
                  </a:lnTo>
                  <a:cubicBezTo>
                    <a:pt x="869" y="563"/>
                    <a:pt x="874" y="587"/>
                    <a:pt x="874" y="612"/>
                  </a:cubicBezTo>
                  <a:cubicBezTo>
                    <a:pt x="877" y="637"/>
                    <a:pt x="883" y="662"/>
                    <a:pt x="893" y="684"/>
                  </a:cubicBezTo>
                  <a:cubicBezTo>
                    <a:pt x="896" y="684"/>
                    <a:pt x="902" y="681"/>
                    <a:pt x="899" y="646"/>
                  </a:cubicBezTo>
                  <a:cubicBezTo>
                    <a:pt x="896" y="629"/>
                    <a:pt x="901" y="619"/>
                    <a:pt x="907" y="619"/>
                  </a:cubicBezTo>
                  <a:cubicBezTo>
                    <a:pt x="913" y="619"/>
                    <a:pt x="921" y="628"/>
                    <a:pt x="924" y="646"/>
                  </a:cubicBezTo>
                  <a:lnTo>
                    <a:pt x="933" y="646"/>
                  </a:lnTo>
                  <a:cubicBezTo>
                    <a:pt x="936" y="646"/>
                    <a:pt x="936" y="609"/>
                    <a:pt x="940" y="609"/>
                  </a:cubicBezTo>
                  <a:cubicBezTo>
                    <a:pt x="940" y="609"/>
                    <a:pt x="946" y="609"/>
                    <a:pt x="946" y="574"/>
                  </a:cubicBezTo>
                  <a:cubicBezTo>
                    <a:pt x="949" y="574"/>
                    <a:pt x="952" y="574"/>
                    <a:pt x="955" y="609"/>
                  </a:cubicBezTo>
                  <a:cubicBezTo>
                    <a:pt x="954" y="573"/>
                    <a:pt x="953" y="555"/>
                    <a:pt x="954" y="555"/>
                  </a:cubicBezTo>
                  <a:lnTo>
                    <a:pt x="954" y="555"/>
                  </a:lnTo>
                  <a:cubicBezTo>
                    <a:pt x="955" y="555"/>
                    <a:pt x="958" y="573"/>
                    <a:pt x="965" y="609"/>
                  </a:cubicBezTo>
                  <a:cubicBezTo>
                    <a:pt x="968" y="645"/>
                    <a:pt x="969" y="663"/>
                    <a:pt x="970" y="663"/>
                  </a:cubicBezTo>
                  <a:cubicBezTo>
                    <a:pt x="970" y="663"/>
                    <a:pt x="969" y="645"/>
                    <a:pt x="968" y="609"/>
                  </a:cubicBezTo>
                  <a:cubicBezTo>
                    <a:pt x="968" y="591"/>
                    <a:pt x="968" y="583"/>
                    <a:pt x="969" y="583"/>
                  </a:cubicBezTo>
                  <a:cubicBezTo>
                    <a:pt x="970" y="583"/>
                    <a:pt x="973" y="591"/>
                    <a:pt x="977" y="609"/>
                  </a:cubicBezTo>
                  <a:cubicBezTo>
                    <a:pt x="979" y="626"/>
                    <a:pt x="980" y="635"/>
                    <a:pt x="981" y="635"/>
                  </a:cubicBezTo>
                  <a:cubicBezTo>
                    <a:pt x="982" y="635"/>
                    <a:pt x="982" y="626"/>
                    <a:pt x="980" y="609"/>
                  </a:cubicBezTo>
                  <a:cubicBezTo>
                    <a:pt x="978" y="564"/>
                    <a:pt x="980" y="534"/>
                    <a:pt x="984" y="534"/>
                  </a:cubicBezTo>
                  <a:cubicBezTo>
                    <a:pt x="986" y="534"/>
                    <a:pt x="989" y="545"/>
                    <a:pt x="993" y="571"/>
                  </a:cubicBezTo>
                  <a:cubicBezTo>
                    <a:pt x="993" y="571"/>
                    <a:pt x="996" y="571"/>
                    <a:pt x="996" y="537"/>
                  </a:cubicBezTo>
                  <a:cubicBezTo>
                    <a:pt x="994" y="501"/>
                    <a:pt x="994" y="483"/>
                    <a:pt x="994" y="483"/>
                  </a:cubicBezTo>
                  <a:lnTo>
                    <a:pt x="994" y="483"/>
                  </a:lnTo>
                  <a:cubicBezTo>
                    <a:pt x="994" y="483"/>
                    <a:pt x="996" y="501"/>
                    <a:pt x="999" y="537"/>
                  </a:cubicBezTo>
                  <a:cubicBezTo>
                    <a:pt x="1005" y="573"/>
                    <a:pt x="1009" y="591"/>
                    <a:pt x="1011" y="591"/>
                  </a:cubicBezTo>
                  <a:cubicBezTo>
                    <a:pt x="1013" y="591"/>
                    <a:pt x="1013" y="573"/>
                    <a:pt x="1012" y="537"/>
                  </a:cubicBezTo>
                  <a:cubicBezTo>
                    <a:pt x="1012" y="537"/>
                    <a:pt x="1012" y="521"/>
                    <a:pt x="1014" y="521"/>
                  </a:cubicBezTo>
                  <a:cubicBezTo>
                    <a:pt x="1016" y="521"/>
                    <a:pt x="1018" y="525"/>
                    <a:pt x="1021" y="537"/>
                  </a:cubicBezTo>
                  <a:cubicBezTo>
                    <a:pt x="1027" y="557"/>
                    <a:pt x="1037" y="576"/>
                    <a:pt x="1043" y="576"/>
                  </a:cubicBezTo>
                  <a:cubicBezTo>
                    <a:pt x="1048" y="576"/>
                    <a:pt x="1050" y="566"/>
                    <a:pt x="1046" y="537"/>
                  </a:cubicBezTo>
                  <a:lnTo>
                    <a:pt x="1056" y="537"/>
                  </a:lnTo>
                  <a:cubicBezTo>
                    <a:pt x="1060" y="554"/>
                    <a:pt x="1063" y="562"/>
                    <a:pt x="1066" y="562"/>
                  </a:cubicBezTo>
                  <a:cubicBezTo>
                    <a:pt x="1068" y="562"/>
                    <a:pt x="1070" y="554"/>
                    <a:pt x="1071" y="537"/>
                  </a:cubicBezTo>
                  <a:lnTo>
                    <a:pt x="1071" y="499"/>
                  </a:lnTo>
                  <a:cubicBezTo>
                    <a:pt x="1071" y="524"/>
                    <a:pt x="1078" y="549"/>
                    <a:pt x="1084" y="571"/>
                  </a:cubicBezTo>
                  <a:cubicBezTo>
                    <a:pt x="1090" y="571"/>
                    <a:pt x="1090" y="571"/>
                    <a:pt x="1087" y="533"/>
                  </a:cubicBezTo>
                  <a:cubicBezTo>
                    <a:pt x="1081" y="499"/>
                    <a:pt x="1084" y="499"/>
                    <a:pt x="1087" y="499"/>
                  </a:cubicBezTo>
                  <a:cubicBezTo>
                    <a:pt x="1096" y="521"/>
                    <a:pt x="1099" y="546"/>
                    <a:pt x="1099" y="571"/>
                  </a:cubicBezTo>
                  <a:lnTo>
                    <a:pt x="1106" y="571"/>
                  </a:lnTo>
                  <a:cubicBezTo>
                    <a:pt x="1102" y="528"/>
                    <a:pt x="1102" y="511"/>
                    <a:pt x="1103" y="511"/>
                  </a:cubicBezTo>
                  <a:lnTo>
                    <a:pt x="1103" y="511"/>
                  </a:lnTo>
                  <a:cubicBezTo>
                    <a:pt x="1103" y="511"/>
                    <a:pt x="1104" y="519"/>
                    <a:pt x="1106" y="533"/>
                  </a:cubicBezTo>
                  <a:cubicBezTo>
                    <a:pt x="1112" y="571"/>
                    <a:pt x="1115" y="571"/>
                    <a:pt x="1121" y="571"/>
                  </a:cubicBezTo>
                  <a:cubicBezTo>
                    <a:pt x="1120" y="559"/>
                    <a:pt x="1120" y="554"/>
                    <a:pt x="1121" y="554"/>
                  </a:cubicBezTo>
                  <a:lnTo>
                    <a:pt x="1121" y="554"/>
                  </a:lnTo>
                  <a:cubicBezTo>
                    <a:pt x="1121" y="554"/>
                    <a:pt x="1123" y="571"/>
                    <a:pt x="1121" y="571"/>
                  </a:cubicBezTo>
                  <a:lnTo>
                    <a:pt x="1121" y="606"/>
                  </a:lnTo>
                  <a:cubicBezTo>
                    <a:pt x="1123" y="617"/>
                    <a:pt x="1125" y="621"/>
                    <a:pt x="1125" y="621"/>
                  </a:cubicBezTo>
                  <a:cubicBezTo>
                    <a:pt x="1127" y="621"/>
                    <a:pt x="1127" y="595"/>
                    <a:pt x="1125" y="571"/>
                  </a:cubicBezTo>
                  <a:lnTo>
                    <a:pt x="1131" y="571"/>
                  </a:lnTo>
                  <a:cubicBezTo>
                    <a:pt x="1137" y="571"/>
                    <a:pt x="1140" y="571"/>
                    <a:pt x="1134" y="533"/>
                  </a:cubicBezTo>
                  <a:cubicBezTo>
                    <a:pt x="1131" y="512"/>
                    <a:pt x="1131" y="486"/>
                    <a:pt x="1134" y="465"/>
                  </a:cubicBezTo>
                  <a:cubicBezTo>
                    <a:pt x="1134" y="486"/>
                    <a:pt x="1134" y="512"/>
                    <a:pt x="1140" y="537"/>
                  </a:cubicBezTo>
                  <a:cubicBezTo>
                    <a:pt x="1146" y="537"/>
                    <a:pt x="1146" y="571"/>
                    <a:pt x="1146" y="571"/>
                  </a:cubicBezTo>
                  <a:cubicBezTo>
                    <a:pt x="1146" y="602"/>
                    <a:pt x="1149" y="613"/>
                    <a:pt x="1153" y="613"/>
                  </a:cubicBezTo>
                  <a:cubicBezTo>
                    <a:pt x="1157" y="613"/>
                    <a:pt x="1162" y="593"/>
                    <a:pt x="1162" y="571"/>
                  </a:cubicBezTo>
                  <a:cubicBezTo>
                    <a:pt x="1165" y="535"/>
                    <a:pt x="1168" y="517"/>
                    <a:pt x="1170" y="517"/>
                  </a:cubicBezTo>
                  <a:cubicBezTo>
                    <a:pt x="1172" y="517"/>
                    <a:pt x="1173" y="535"/>
                    <a:pt x="1175" y="571"/>
                  </a:cubicBezTo>
                  <a:cubicBezTo>
                    <a:pt x="1176" y="591"/>
                    <a:pt x="1177" y="600"/>
                    <a:pt x="1178" y="600"/>
                  </a:cubicBezTo>
                  <a:cubicBezTo>
                    <a:pt x="1181" y="600"/>
                    <a:pt x="1183" y="541"/>
                    <a:pt x="1181" y="465"/>
                  </a:cubicBezTo>
                  <a:lnTo>
                    <a:pt x="1181" y="358"/>
                  </a:lnTo>
                  <a:lnTo>
                    <a:pt x="1184" y="465"/>
                  </a:lnTo>
                  <a:cubicBezTo>
                    <a:pt x="1191" y="549"/>
                    <a:pt x="1194" y="584"/>
                    <a:pt x="1198" y="584"/>
                  </a:cubicBezTo>
                  <a:cubicBezTo>
                    <a:pt x="1200" y="584"/>
                    <a:pt x="1202" y="566"/>
                    <a:pt x="1206" y="537"/>
                  </a:cubicBezTo>
                  <a:cubicBezTo>
                    <a:pt x="1209" y="519"/>
                    <a:pt x="1211" y="511"/>
                    <a:pt x="1211" y="511"/>
                  </a:cubicBezTo>
                  <a:cubicBezTo>
                    <a:pt x="1212" y="511"/>
                    <a:pt x="1212" y="519"/>
                    <a:pt x="1212" y="537"/>
                  </a:cubicBezTo>
                  <a:cubicBezTo>
                    <a:pt x="1212" y="574"/>
                    <a:pt x="1219" y="574"/>
                    <a:pt x="1228" y="574"/>
                  </a:cubicBezTo>
                  <a:cubicBezTo>
                    <a:pt x="1240" y="574"/>
                    <a:pt x="1244" y="574"/>
                    <a:pt x="1244" y="540"/>
                  </a:cubicBezTo>
                  <a:lnTo>
                    <a:pt x="1253" y="540"/>
                  </a:lnTo>
                  <a:cubicBezTo>
                    <a:pt x="1254" y="566"/>
                    <a:pt x="1256" y="577"/>
                    <a:pt x="1258" y="577"/>
                  </a:cubicBezTo>
                  <a:cubicBezTo>
                    <a:pt x="1261" y="577"/>
                    <a:pt x="1263" y="547"/>
                    <a:pt x="1259" y="502"/>
                  </a:cubicBezTo>
                  <a:lnTo>
                    <a:pt x="1266" y="502"/>
                  </a:lnTo>
                  <a:lnTo>
                    <a:pt x="1269" y="540"/>
                  </a:lnTo>
                  <a:cubicBezTo>
                    <a:pt x="1269" y="574"/>
                    <a:pt x="1275" y="574"/>
                    <a:pt x="1306" y="577"/>
                  </a:cubicBezTo>
                  <a:cubicBezTo>
                    <a:pt x="1341" y="577"/>
                    <a:pt x="1347" y="577"/>
                    <a:pt x="1344" y="508"/>
                  </a:cubicBezTo>
                  <a:cubicBezTo>
                    <a:pt x="1347" y="472"/>
                    <a:pt x="1349" y="454"/>
                    <a:pt x="1351" y="454"/>
                  </a:cubicBezTo>
                  <a:cubicBezTo>
                    <a:pt x="1353" y="454"/>
                    <a:pt x="1353" y="472"/>
                    <a:pt x="1353" y="508"/>
                  </a:cubicBezTo>
                  <a:cubicBezTo>
                    <a:pt x="1353" y="533"/>
                    <a:pt x="1355" y="559"/>
                    <a:pt x="1356" y="559"/>
                  </a:cubicBezTo>
                  <a:cubicBezTo>
                    <a:pt x="1356" y="559"/>
                    <a:pt x="1356" y="554"/>
                    <a:pt x="1356" y="543"/>
                  </a:cubicBezTo>
                  <a:cubicBezTo>
                    <a:pt x="1356" y="543"/>
                    <a:pt x="1366" y="546"/>
                    <a:pt x="1369" y="580"/>
                  </a:cubicBezTo>
                  <a:cubicBezTo>
                    <a:pt x="1374" y="611"/>
                    <a:pt x="1378" y="623"/>
                    <a:pt x="1380" y="623"/>
                  </a:cubicBezTo>
                  <a:cubicBezTo>
                    <a:pt x="1384" y="623"/>
                    <a:pt x="1385" y="602"/>
                    <a:pt x="1385" y="580"/>
                  </a:cubicBezTo>
                  <a:cubicBezTo>
                    <a:pt x="1383" y="552"/>
                    <a:pt x="1383" y="541"/>
                    <a:pt x="1384" y="541"/>
                  </a:cubicBezTo>
                  <a:lnTo>
                    <a:pt x="1384" y="541"/>
                  </a:lnTo>
                  <a:cubicBezTo>
                    <a:pt x="1384" y="541"/>
                    <a:pt x="1386" y="562"/>
                    <a:pt x="1388" y="584"/>
                  </a:cubicBezTo>
                  <a:cubicBezTo>
                    <a:pt x="1390" y="608"/>
                    <a:pt x="1392" y="634"/>
                    <a:pt x="1393" y="634"/>
                  </a:cubicBezTo>
                  <a:cubicBezTo>
                    <a:pt x="1394" y="634"/>
                    <a:pt x="1394" y="629"/>
                    <a:pt x="1394" y="618"/>
                  </a:cubicBezTo>
                  <a:cubicBezTo>
                    <a:pt x="1398" y="598"/>
                    <a:pt x="1406" y="579"/>
                    <a:pt x="1413" y="579"/>
                  </a:cubicBezTo>
                  <a:cubicBezTo>
                    <a:pt x="1418" y="579"/>
                    <a:pt x="1422" y="590"/>
                    <a:pt x="1422" y="621"/>
                  </a:cubicBezTo>
                  <a:lnTo>
                    <a:pt x="1432" y="621"/>
                  </a:lnTo>
                  <a:cubicBezTo>
                    <a:pt x="1432" y="587"/>
                    <a:pt x="1438" y="587"/>
                    <a:pt x="1447" y="587"/>
                  </a:cubicBezTo>
                  <a:cubicBezTo>
                    <a:pt x="1454" y="587"/>
                    <a:pt x="1457" y="587"/>
                    <a:pt x="1457" y="624"/>
                  </a:cubicBezTo>
                  <a:cubicBezTo>
                    <a:pt x="1455" y="642"/>
                    <a:pt x="1455" y="650"/>
                    <a:pt x="1456" y="650"/>
                  </a:cubicBezTo>
                  <a:cubicBezTo>
                    <a:pt x="1457" y="650"/>
                    <a:pt x="1460" y="642"/>
                    <a:pt x="1463" y="624"/>
                  </a:cubicBezTo>
                  <a:cubicBezTo>
                    <a:pt x="1469" y="624"/>
                    <a:pt x="1475" y="555"/>
                    <a:pt x="1478" y="555"/>
                  </a:cubicBezTo>
                  <a:cubicBezTo>
                    <a:pt x="1479" y="555"/>
                    <a:pt x="1479" y="555"/>
                    <a:pt x="1479" y="555"/>
                  </a:cubicBezTo>
                  <a:cubicBezTo>
                    <a:pt x="1479" y="530"/>
                    <a:pt x="1482" y="505"/>
                    <a:pt x="1488" y="483"/>
                  </a:cubicBezTo>
                  <a:lnTo>
                    <a:pt x="1488" y="518"/>
                  </a:lnTo>
                  <a:lnTo>
                    <a:pt x="1485" y="590"/>
                  </a:lnTo>
                  <a:cubicBezTo>
                    <a:pt x="1488" y="590"/>
                    <a:pt x="1491" y="590"/>
                    <a:pt x="1494" y="555"/>
                  </a:cubicBezTo>
                  <a:cubicBezTo>
                    <a:pt x="1497" y="593"/>
                    <a:pt x="1501" y="593"/>
                    <a:pt x="1507" y="593"/>
                  </a:cubicBezTo>
                  <a:cubicBezTo>
                    <a:pt x="1516" y="593"/>
                    <a:pt x="1523" y="593"/>
                    <a:pt x="1529" y="559"/>
                  </a:cubicBezTo>
                  <a:cubicBezTo>
                    <a:pt x="1529" y="595"/>
                    <a:pt x="1535" y="614"/>
                    <a:pt x="1541" y="614"/>
                  </a:cubicBezTo>
                  <a:cubicBezTo>
                    <a:pt x="1548" y="614"/>
                    <a:pt x="1556" y="597"/>
                    <a:pt x="1560" y="562"/>
                  </a:cubicBezTo>
                  <a:cubicBezTo>
                    <a:pt x="1560" y="545"/>
                    <a:pt x="1562" y="536"/>
                    <a:pt x="1563" y="536"/>
                  </a:cubicBezTo>
                  <a:cubicBezTo>
                    <a:pt x="1565" y="536"/>
                    <a:pt x="1566" y="546"/>
                    <a:pt x="1566" y="565"/>
                  </a:cubicBezTo>
                  <a:cubicBezTo>
                    <a:pt x="1568" y="582"/>
                    <a:pt x="1569" y="591"/>
                    <a:pt x="1570" y="591"/>
                  </a:cubicBezTo>
                  <a:cubicBezTo>
                    <a:pt x="1571" y="591"/>
                    <a:pt x="1573" y="582"/>
                    <a:pt x="1576" y="565"/>
                  </a:cubicBezTo>
                  <a:cubicBezTo>
                    <a:pt x="1578" y="555"/>
                    <a:pt x="1579" y="551"/>
                    <a:pt x="1580" y="551"/>
                  </a:cubicBezTo>
                  <a:cubicBezTo>
                    <a:pt x="1582" y="551"/>
                    <a:pt x="1583" y="576"/>
                    <a:pt x="1585" y="602"/>
                  </a:cubicBezTo>
                  <a:cubicBezTo>
                    <a:pt x="1585" y="645"/>
                    <a:pt x="1586" y="662"/>
                    <a:pt x="1588" y="662"/>
                  </a:cubicBezTo>
                  <a:cubicBezTo>
                    <a:pt x="1590" y="662"/>
                    <a:pt x="1592" y="654"/>
                    <a:pt x="1595" y="640"/>
                  </a:cubicBezTo>
                  <a:cubicBezTo>
                    <a:pt x="1604" y="606"/>
                    <a:pt x="1610" y="606"/>
                    <a:pt x="1617" y="606"/>
                  </a:cubicBezTo>
                  <a:cubicBezTo>
                    <a:pt x="1626" y="584"/>
                    <a:pt x="1629" y="562"/>
                    <a:pt x="1629" y="537"/>
                  </a:cubicBezTo>
                  <a:cubicBezTo>
                    <a:pt x="1632" y="502"/>
                    <a:pt x="1638" y="465"/>
                    <a:pt x="1638" y="465"/>
                  </a:cubicBezTo>
                  <a:cubicBezTo>
                    <a:pt x="1641" y="454"/>
                    <a:pt x="1643" y="450"/>
                    <a:pt x="1644" y="450"/>
                  </a:cubicBezTo>
                  <a:lnTo>
                    <a:pt x="1644" y="450"/>
                  </a:lnTo>
                  <a:cubicBezTo>
                    <a:pt x="1646" y="450"/>
                    <a:pt x="1644" y="465"/>
                    <a:pt x="1642" y="465"/>
                  </a:cubicBezTo>
                  <a:cubicBezTo>
                    <a:pt x="1642" y="465"/>
                    <a:pt x="1642" y="465"/>
                    <a:pt x="1642" y="465"/>
                  </a:cubicBezTo>
                  <a:cubicBezTo>
                    <a:pt x="1632" y="490"/>
                    <a:pt x="1632" y="515"/>
                    <a:pt x="1635" y="537"/>
                  </a:cubicBezTo>
                  <a:cubicBezTo>
                    <a:pt x="1638" y="574"/>
                    <a:pt x="1645" y="574"/>
                    <a:pt x="1648" y="574"/>
                  </a:cubicBezTo>
                  <a:lnTo>
                    <a:pt x="1664" y="577"/>
                  </a:lnTo>
                  <a:cubicBezTo>
                    <a:pt x="1668" y="597"/>
                    <a:pt x="1672" y="606"/>
                    <a:pt x="1674" y="606"/>
                  </a:cubicBezTo>
                  <a:cubicBezTo>
                    <a:pt x="1676" y="606"/>
                    <a:pt x="1678" y="597"/>
                    <a:pt x="1679" y="580"/>
                  </a:cubicBezTo>
                  <a:cubicBezTo>
                    <a:pt x="1681" y="560"/>
                    <a:pt x="1682" y="557"/>
                    <a:pt x="1682" y="553"/>
                  </a:cubicBezTo>
                  <a:lnTo>
                    <a:pt x="1682" y="553"/>
                  </a:lnTo>
                  <a:cubicBezTo>
                    <a:pt x="1683" y="584"/>
                    <a:pt x="1693" y="601"/>
                    <a:pt x="1705" y="601"/>
                  </a:cubicBezTo>
                  <a:cubicBezTo>
                    <a:pt x="1716" y="601"/>
                    <a:pt x="1728" y="585"/>
                    <a:pt x="1732" y="552"/>
                  </a:cubicBezTo>
                  <a:lnTo>
                    <a:pt x="1732" y="552"/>
                  </a:lnTo>
                  <a:cubicBezTo>
                    <a:pt x="1732" y="571"/>
                    <a:pt x="1732" y="568"/>
                    <a:pt x="1729" y="587"/>
                  </a:cubicBezTo>
                  <a:cubicBezTo>
                    <a:pt x="1726" y="621"/>
                    <a:pt x="1729" y="624"/>
                    <a:pt x="1739" y="624"/>
                  </a:cubicBezTo>
                  <a:cubicBezTo>
                    <a:pt x="1742" y="624"/>
                    <a:pt x="1759" y="596"/>
                    <a:pt x="1769" y="596"/>
                  </a:cubicBezTo>
                  <a:cubicBezTo>
                    <a:pt x="1769" y="596"/>
                    <a:pt x="1770" y="596"/>
                    <a:pt x="1770" y="596"/>
                  </a:cubicBezTo>
                  <a:cubicBezTo>
                    <a:pt x="1774" y="597"/>
                    <a:pt x="1777" y="597"/>
                    <a:pt x="1780" y="597"/>
                  </a:cubicBezTo>
                  <a:cubicBezTo>
                    <a:pt x="1791" y="597"/>
                    <a:pt x="1799" y="591"/>
                    <a:pt x="1801" y="565"/>
                  </a:cubicBezTo>
                  <a:cubicBezTo>
                    <a:pt x="1808" y="565"/>
                    <a:pt x="1808" y="565"/>
                    <a:pt x="1801" y="602"/>
                  </a:cubicBezTo>
                  <a:cubicBezTo>
                    <a:pt x="1795" y="637"/>
                    <a:pt x="1798" y="637"/>
                    <a:pt x="1801" y="637"/>
                  </a:cubicBezTo>
                  <a:cubicBezTo>
                    <a:pt x="1808" y="615"/>
                    <a:pt x="1814" y="590"/>
                    <a:pt x="1814" y="568"/>
                  </a:cubicBezTo>
                  <a:cubicBezTo>
                    <a:pt x="1815" y="550"/>
                    <a:pt x="1818" y="541"/>
                    <a:pt x="1820" y="541"/>
                  </a:cubicBezTo>
                  <a:cubicBezTo>
                    <a:pt x="1822" y="541"/>
                    <a:pt x="1825" y="550"/>
                    <a:pt x="1826" y="568"/>
                  </a:cubicBezTo>
                  <a:cubicBezTo>
                    <a:pt x="1828" y="588"/>
                    <a:pt x="1833" y="598"/>
                    <a:pt x="1840" y="598"/>
                  </a:cubicBezTo>
                  <a:cubicBezTo>
                    <a:pt x="1845" y="598"/>
                    <a:pt x="1852" y="590"/>
                    <a:pt x="1858" y="574"/>
                  </a:cubicBezTo>
                  <a:cubicBezTo>
                    <a:pt x="1861" y="577"/>
                    <a:pt x="1864" y="577"/>
                    <a:pt x="1861" y="612"/>
                  </a:cubicBezTo>
                  <a:cubicBezTo>
                    <a:pt x="1859" y="634"/>
                    <a:pt x="1859" y="656"/>
                    <a:pt x="1864" y="656"/>
                  </a:cubicBezTo>
                  <a:cubicBezTo>
                    <a:pt x="1867" y="656"/>
                    <a:pt x="1872" y="645"/>
                    <a:pt x="1880" y="615"/>
                  </a:cubicBezTo>
                  <a:lnTo>
                    <a:pt x="1880" y="615"/>
                  </a:lnTo>
                  <a:cubicBezTo>
                    <a:pt x="1883" y="618"/>
                    <a:pt x="1883" y="618"/>
                    <a:pt x="1877" y="653"/>
                  </a:cubicBezTo>
                  <a:cubicBezTo>
                    <a:pt x="1877" y="674"/>
                    <a:pt x="1875" y="695"/>
                    <a:pt x="1876" y="695"/>
                  </a:cubicBezTo>
                  <a:cubicBezTo>
                    <a:pt x="1877" y="695"/>
                    <a:pt x="1879" y="683"/>
                    <a:pt x="1886" y="653"/>
                  </a:cubicBezTo>
                  <a:cubicBezTo>
                    <a:pt x="1892" y="638"/>
                    <a:pt x="1897" y="630"/>
                    <a:pt x="1901" y="630"/>
                  </a:cubicBezTo>
                  <a:cubicBezTo>
                    <a:pt x="1906" y="630"/>
                    <a:pt x="1909" y="639"/>
                    <a:pt x="1911" y="659"/>
                  </a:cubicBezTo>
                  <a:cubicBezTo>
                    <a:pt x="1912" y="659"/>
                    <a:pt x="1912" y="659"/>
                    <a:pt x="1912" y="659"/>
                  </a:cubicBezTo>
                  <a:cubicBezTo>
                    <a:pt x="1915" y="659"/>
                    <a:pt x="1918" y="657"/>
                    <a:pt x="1924" y="624"/>
                  </a:cubicBezTo>
                  <a:cubicBezTo>
                    <a:pt x="1927" y="606"/>
                    <a:pt x="1927" y="609"/>
                    <a:pt x="1930" y="590"/>
                  </a:cubicBezTo>
                  <a:lnTo>
                    <a:pt x="1930" y="590"/>
                  </a:lnTo>
                  <a:cubicBezTo>
                    <a:pt x="1927" y="626"/>
                    <a:pt x="1925" y="644"/>
                    <a:pt x="1926" y="644"/>
                  </a:cubicBezTo>
                  <a:cubicBezTo>
                    <a:pt x="1927" y="644"/>
                    <a:pt x="1930" y="627"/>
                    <a:pt x="1936" y="593"/>
                  </a:cubicBezTo>
                  <a:cubicBezTo>
                    <a:pt x="1939" y="575"/>
                    <a:pt x="1942" y="566"/>
                    <a:pt x="1943" y="566"/>
                  </a:cubicBezTo>
                  <a:lnTo>
                    <a:pt x="1943" y="566"/>
                  </a:lnTo>
                  <a:cubicBezTo>
                    <a:pt x="1944" y="566"/>
                    <a:pt x="1944" y="575"/>
                    <a:pt x="1942" y="593"/>
                  </a:cubicBezTo>
                  <a:cubicBezTo>
                    <a:pt x="1939" y="627"/>
                    <a:pt x="1942" y="631"/>
                    <a:pt x="1942" y="631"/>
                  </a:cubicBezTo>
                  <a:cubicBezTo>
                    <a:pt x="1945" y="631"/>
                    <a:pt x="1966" y="605"/>
                    <a:pt x="1984" y="605"/>
                  </a:cubicBezTo>
                  <a:cubicBezTo>
                    <a:pt x="1986" y="605"/>
                    <a:pt x="1988" y="605"/>
                    <a:pt x="1989" y="606"/>
                  </a:cubicBezTo>
                  <a:cubicBezTo>
                    <a:pt x="2000" y="608"/>
                    <a:pt x="2009" y="610"/>
                    <a:pt x="2016" y="610"/>
                  </a:cubicBezTo>
                  <a:cubicBezTo>
                    <a:pt x="2029" y="610"/>
                    <a:pt x="2035" y="603"/>
                    <a:pt x="2040" y="580"/>
                  </a:cubicBezTo>
                  <a:cubicBezTo>
                    <a:pt x="2044" y="564"/>
                    <a:pt x="2047" y="555"/>
                    <a:pt x="2047" y="555"/>
                  </a:cubicBezTo>
                  <a:lnTo>
                    <a:pt x="2047" y="555"/>
                  </a:lnTo>
                  <a:cubicBezTo>
                    <a:pt x="2048" y="555"/>
                    <a:pt x="2047" y="564"/>
                    <a:pt x="2046" y="584"/>
                  </a:cubicBezTo>
                  <a:cubicBezTo>
                    <a:pt x="2043" y="618"/>
                    <a:pt x="2046" y="618"/>
                    <a:pt x="2052" y="621"/>
                  </a:cubicBezTo>
                  <a:cubicBezTo>
                    <a:pt x="2055" y="621"/>
                    <a:pt x="2058" y="621"/>
                    <a:pt x="2052" y="659"/>
                  </a:cubicBezTo>
                  <a:cubicBezTo>
                    <a:pt x="2062" y="624"/>
                    <a:pt x="2062" y="624"/>
                    <a:pt x="2068" y="624"/>
                  </a:cubicBezTo>
                  <a:cubicBezTo>
                    <a:pt x="2063" y="642"/>
                    <a:pt x="2062" y="652"/>
                    <a:pt x="2064" y="652"/>
                  </a:cubicBezTo>
                  <a:cubicBezTo>
                    <a:pt x="2066" y="652"/>
                    <a:pt x="2070" y="644"/>
                    <a:pt x="2074" y="627"/>
                  </a:cubicBezTo>
                  <a:cubicBezTo>
                    <a:pt x="2083" y="591"/>
                    <a:pt x="2088" y="573"/>
                    <a:pt x="2089" y="573"/>
                  </a:cubicBezTo>
                  <a:lnTo>
                    <a:pt x="2089" y="573"/>
                  </a:lnTo>
                  <a:cubicBezTo>
                    <a:pt x="2089" y="573"/>
                    <a:pt x="2085" y="591"/>
                    <a:pt x="2077" y="627"/>
                  </a:cubicBezTo>
                  <a:cubicBezTo>
                    <a:pt x="2073" y="652"/>
                    <a:pt x="2073" y="679"/>
                    <a:pt x="2075" y="679"/>
                  </a:cubicBezTo>
                  <a:cubicBezTo>
                    <a:pt x="2075" y="679"/>
                    <a:pt x="2076" y="675"/>
                    <a:pt x="2077" y="665"/>
                  </a:cubicBezTo>
                  <a:cubicBezTo>
                    <a:pt x="2083" y="640"/>
                    <a:pt x="2093" y="618"/>
                    <a:pt x="2102" y="596"/>
                  </a:cubicBezTo>
                  <a:cubicBezTo>
                    <a:pt x="2109" y="599"/>
                    <a:pt x="2112" y="599"/>
                    <a:pt x="2105" y="634"/>
                  </a:cubicBezTo>
                  <a:cubicBezTo>
                    <a:pt x="2104" y="646"/>
                    <a:pt x="2106" y="651"/>
                    <a:pt x="2110" y="651"/>
                  </a:cubicBezTo>
                  <a:cubicBezTo>
                    <a:pt x="2117" y="651"/>
                    <a:pt x="2130" y="629"/>
                    <a:pt x="2137" y="606"/>
                  </a:cubicBezTo>
                  <a:cubicBezTo>
                    <a:pt x="2141" y="588"/>
                    <a:pt x="2145" y="580"/>
                    <a:pt x="2146" y="580"/>
                  </a:cubicBezTo>
                  <a:lnTo>
                    <a:pt x="2146" y="580"/>
                  </a:lnTo>
                  <a:cubicBezTo>
                    <a:pt x="2147" y="580"/>
                    <a:pt x="2146" y="588"/>
                    <a:pt x="2143" y="606"/>
                  </a:cubicBezTo>
                  <a:cubicBezTo>
                    <a:pt x="2134" y="643"/>
                    <a:pt x="2140" y="643"/>
                    <a:pt x="2143" y="643"/>
                  </a:cubicBezTo>
                  <a:cubicBezTo>
                    <a:pt x="2146" y="634"/>
                    <a:pt x="2147" y="630"/>
                    <a:pt x="2147" y="630"/>
                  </a:cubicBezTo>
                  <a:lnTo>
                    <a:pt x="2147" y="630"/>
                  </a:lnTo>
                  <a:cubicBezTo>
                    <a:pt x="2149" y="630"/>
                    <a:pt x="2144" y="656"/>
                    <a:pt x="2137" y="681"/>
                  </a:cubicBezTo>
                  <a:cubicBezTo>
                    <a:pt x="2127" y="715"/>
                    <a:pt x="2130" y="715"/>
                    <a:pt x="2137" y="718"/>
                  </a:cubicBezTo>
                  <a:cubicBezTo>
                    <a:pt x="2146" y="694"/>
                    <a:pt x="2156" y="688"/>
                    <a:pt x="2165" y="688"/>
                  </a:cubicBezTo>
                  <a:cubicBezTo>
                    <a:pt x="2168" y="688"/>
                    <a:pt x="2172" y="689"/>
                    <a:pt x="2174" y="690"/>
                  </a:cubicBezTo>
                  <a:cubicBezTo>
                    <a:pt x="2176" y="691"/>
                    <a:pt x="2177" y="691"/>
                    <a:pt x="2179" y="691"/>
                  </a:cubicBezTo>
                  <a:cubicBezTo>
                    <a:pt x="2195" y="691"/>
                    <a:pt x="2208" y="659"/>
                    <a:pt x="2228" y="596"/>
                  </a:cubicBezTo>
                  <a:lnTo>
                    <a:pt x="2250" y="527"/>
                  </a:lnTo>
                  <a:lnTo>
                    <a:pt x="2234" y="596"/>
                  </a:lnTo>
                  <a:lnTo>
                    <a:pt x="2212" y="703"/>
                  </a:lnTo>
                  <a:cubicBezTo>
                    <a:pt x="2221" y="681"/>
                    <a:pt x="2228" y="659"/>
                    <a:pt x="2231" y="634"/>
                  </a:cubicBezTo>
                  <a:cubicBezTo>
                    <a:pt x="2235" y="617"/>
                    <a:pt x="2238" y="609"/>
                    <a:pt x="2240" y="609"/>
                  </a:cubicBezTo>
                  <a:cubicBezTo>
                    <a:pt x="2242" y="609"/>
                    <a:pt x="2243" y="619"/>
                    <a:pt x="2243" y="637"/>
                  </a:cubicBezTo>
                  <a:cubicBezTo>
                    <a:pt x="2243" y="657"/>
                    <a:pt x="2244" y="667"/>
                    <a:pt x="2247" y="667"/>
                  </a:cubicBezTo>
                  <a:cubicBezTo>
                    <a:pt x="2249" y="667"/>
                    <a:pt x="2253" y="659"/>
                    <a:pt x="2259" y="643"/>
                  </a:cubicBezTo>
                  <a:cubicBezTo>
                    <a:pt x="2262" y="643"/>
                    <a:pt x="2265" y="646"/>
                    <a:pt x="2262" y="681"/>
                  </a:cubicBezTo>
                  <a:cubicBezTo>
                    <a:pt x="2263" y="681"/>
                    <a:pt x="2263" y="682"/>
                    <a:pt x="2264" y="682"/>
                  </a:cubicBezTo>
                  <a:cubicBezTo>
                    <a:pt x="2266" y="682"/>
                    <a:pt x="2267" y="675"/>
                    <a:pt x="2275" y="646"/>
                  </a:cubicBezTo>
                  <a:cubicBezTo>
                    <a:pt x="2278" y="630"/>
                    <a:pt x="2281" y="622"/>
                    <a:pt x="2282" y="622"/>
                  </a:cubicBezTo>
                  <a:lnTo>
                    <a:pt x="2282" y="622"/>
                  </a:lnTo>
                  <a:cubicBezTo>
                    <a:pt x="2284" y="622"/>
                    <a:pt x="2284" y="631"/>
                    <a:pt x="2281" y="649"/>
                  </a:cubicBezTo>
                  <a:cubicBezTo>
                    <a:pt x="2273" y="693"/>
                    <a:pt x="2274" y="711"/>
                    <a:pt x="2277" y="711"/>
                  </a:cubicBezTo>
                  <a:cubicBezTo>
                    <a:pt x="2280" y="711"/>
                    <a:pt x="2283" y="704"/>
                    <a:pt x="2287" y="690"/>
                  </a:cubicBezTo>
                  <a:cubicBezTo>
                    <a:pt x="2297" y="656"/>
                    <a:pt x="2300" y="656"/>
                    <a:pt x="2303" y="656"/>
                  </a:cubicBezTo>
                  <a:cubicBezTo>
                    <a:pt x="2304" y="656"/>
                    <a:pt x="2305" y="657"/>
                    <a:pt x="2306" y="657"/>
                  </a:cubicBezTo>
                  <a:cubicBezTo>
                    <a:pt x="2309" y="657"/>
                    <a:pt x="2315" y="651"/>
                    <a:pt x="2325" y="627"/>
                  </a:cubicBezTo>
                  <a:lnTo>
                    <a:pt x="2331" y="627"/>
                  </a:lnTo>
                  <a:cubicBezTo>
                    <a:pt x="2334" y="631"/>
                    <a:pt x="2322" y="662"/>
                    <a:pt x="2319" y="662"/>
                  </a:cubicBezTo>
                  <a:lnTo>
                    <a:pt x="2312" y="696"/>
                  </a:lnTo>
                  <a:cubicBezTo>
                    <a:pt x="2315" y="697"/>
                    <a:pt x="2317" y="698"/>
                    <a:pt x="2319" y="698"/>
                  </a:cubicBezTo>
                  <a:cubicBezTo>
                    <a:pt x="2324" y="698"/>
                    <a:pt x="2328" y="693"/>
                    <a:pt x="2337" y="668"/>
                  </a:cubicBezTo>
                  <a:cubicBezTo>
                    <a:pt x="2348" y="634"/>
                    <a:pt x="2354" y="617"/>
                    <a:pt x="2354" y="617"/>
                  </a:cubicBezTo>
                  <a:lnTo>
                    <a:pt x="2354" y="617"/>
                  </a:lnTo>
                  <a:cubicBezTo>
                    <a:pt x="2355" y="617"/>
                    <a:pt x="2350" y="634"/>
                    <a:pt x="2340" y="668"/>
                  </a:cubicBezTo>
                  <a:cubicBezTo>
                    <a:pt x="2334" y="693"/>
                    <a:pt x="2329" y="719"/>
                    <a:pt x="2331" y="719"/>
                  </a:cubicBezTo>
                  <a:cubicBezTo>
                    <a:pt x="2332" y="719"/>
                    <a:pt x="2334" y="715"/>
                    <a:pt x="2337" y="706"/>
                  </a:cubicBezTo>
                  <a:cubicBezTo>
                    <a:pt x="2348" y="678"/>
                    <a:pt x="2353" y="667"/>
                    <a:pt x="2354" y="667"/>
                  </a:cubicBezTo>
                  <a:lnTo>
                    <a:pt x="2354" y="667"/>
                  </a:lnTo>
                  <a:cubicBezTo>
                    <a:pt x="2357" y="667"/>
                    <a:pt x="2352" y="689"/>
                    <a:pt x="2347" y="709"/>
                  </a:cubicBezTo>
                  <a:cubicBezTo>
                    <a:pt x="2336" y="744"/>
                    <a:pt x="2330" y="761"/>
                    <a:pt x="2331" y="761"/>
                  </a:cubicBezTo>
                  <a:cubicBezTo>
                    <a:pt x="2333" y="761"/>
                    <a:pt x="2341" y="745"/>
                    <a:pt x="2356" y="712"/>
                  </a:cubicBezTo>
                  <a:cubicBezTo>
                    <a:pt x="2357" y="712"/>
                    <a:pt x="2357" y="712"/>
                    <a:pt x="2358" y="712"/>
                  </a:cubicBezTo>
                  <a:cubicBezTo>
                    <a:pt x="2367" y="712"/>
                    <a:pt x="2386" y="690"/>
                    <a:pt x="2398" y="690"/>
                  </a:cubicBezTo>
                  <a:cubicBezTo>
                    <a:pt x="2399" y="690"/>
                    <a:pt x="2399" y="690"/>
                    <a:pt x="2400" y="690"/>
                  </a:cubicBezTo>
                  <a:cubicBezTo>
                    <a:pt x="2416" y="696"/>
                    <a:pt x="2422" y="700"/>
                    <a:pt x="2416" y="734"/>
                  </a:cubicBezTo>
                  <a:cubicBezTo>
                    <a:pt x="2403" y="775"/>
                    <a:pt x="2398" y="792"/>
                    <a:pt x="2399" y="792"/>
                  </a:cubicBezTo>
                  <a:cubicBezTo>
                    <a:pt x="2400" y="792"/>
                    <a:pt x="2402" y="784"/>
                    <a:pt x="2406" y="769"/>
                  </a:cubicBezTo>
                  <a:cubicBezTo>
                    <a:pt x="2421" y="714"/>
                    <a:pt x="2426" y="705"/>
                    <a:pt x="2434" y="705"/>
                  </a:cubicBezTo>
                  <a:cubicBezTo>
                    <a:pt x="2436" y="705"/>
                    <a:pt x="2438" y="705"/>
                    <a:pt x="2441" y="706"/>
                  </a:cubicBezTo>
                  <a:cubicBezTo>
                    <a:pt x="2441" y="718"/>
                    <a:pt x="2443" y="723"/>
                    <a:pt x="2446" y="723"/>
                  </a:cubicBezTo>
                  <a:cubicBezTo>
                    <a:pt x="2452" y="723"/>
                    <a:pt x="2464" y="702"/>
                    <a:pt x="2472" y="681"/>
                  </a:cubicBezTo>
                  <a:lnTo>
                    <a:pt x="2466" y="678"/>
                  </a:lnTo>
                  <a:cubicBezTo>
                    <a:pt x="2477" y="638"/>
                    <a:pt x="2483" y="622"/>
                    <a:pt x="2486" y="622"/>
                  </a:cubicBezTo>
                  <a:cubicBezTo>
                    <a:pt x="2489" y="622"/>
                    <a:pt x="2489" y="631"/>
                    <a:pt x="2488" y="646"/>
                  </a:cubicBezTo>
                  <a:cubicBezTo>
                    <a:pt x="2485" y="671"/>
                    <a:pt x="2478" y="693"/>
                    <a:pt x="2469" y="718"/>
                  </a:cubicBezTo>
                  <a:cubicBezTo>
                    <a:pt x="2460" y="740"/>
                    <a:pt x="2456" y="765"/>
                    <a:pt x="2456" y="787"/>
                  </a:cubicBezTo>
                  <a:cubicBezTo>
                    <a:pt x="2457" y="788"/>
                    <a:pt x="2458" y="789"/>
                    <a:pt x="2459" y="789"/>
                  </a:cubicBezTo>
                  <a:cubicBezTo>
                    <a:pt x="2461" y="789"/>
                    <a:pt x="2464" y="782"/>
                    <a:pt x="2469" y="756"/>
                  </a:cubicBezTo>
                  <a:cubicBezTo>
                    <a:pt x="2481" y="722"/>
                    <a:pt x="2481" y="722"/>
                    <a:pt x="2485" y="722"/>
                  </a:cubicBezTo>
                  <a:cubicBezTo>
                    <a:pt x="2485" y="722"/>
                    <a:pt x="2486" y="723"/>
                    <a:pt x="2487" y="723"/>
                  </a:cubicBezTo>
                  <a:cubicBezTo>
                    <a:pt x="2490" y="723"/>
                    <a:pt x="2495" y="717"/>
                    <a:pt x="2507" y="693"/>
                  </a:cubicBezTo>
                  <a:cubicBezTo>
                    <a:pt x="2514" y="667"/>
                    <a:pt x="2517" y="661"/>
                    <a:pt x="2521" y="661"/>
                  </a:cubicBezTo>
                  <a:cubicBezTo>
                    <a:pt x="2523" y="661"/>
                    <a:pt x="2524" y="661"/>
                    <a:pt x="2525" y="662"/>
                  </a:cubicBezTo>
                  <a:cubicBezTo>
                    <a:pt x="2516" y="696"/>
                    <a:pt x="2525" y="700"/>
                    <a:pt x="2525" y="700"/>
                  </a:cubicBezTo>
                  <a:cubicBezTo>
                    <a:pt x="2519" y="718"/>
                    <a:pt x="2519" y="715"/>
                    <a:pt x="2513" y="734"/>
                  </a:cubicBezTo>
                  <a:cubicBezTo>
                    <a:pt x="2503" y="769"/>
                    <a:pt x="2494" y="803"/>
                    <a:pt x="2494" y="803"/>
                  </a:cubicBezTo>
                  <a:cubicBezTo>
                    <a:pt x="2497" y="803"/>
                    <a:pt x="2510" y="772"/>
                    <a:pt x="2510" y="772"/>
                  </a:cubicBezTo>
                  <a:cubicBezTo>
                    <a:pt x="2513" y="760"/>
                    <a:pt x="2523" y="756"/>
                    <a:pt x="2537" y="756"/>
                  </a:cubicBezTo>
                  <a:cubicBezTo>
                    <a:pt x="2566" y="756"/>
                    <a:pt x="2610" y="776"/>
                    <a:pt x="2616" y="778"/>
                  </a:cubicBezTo>
                  <a:cubicBezTo>
                    <a:pt x="2615" y="798"/>
                    <a:pt x="2616" y="808"/>
                    <a:pt x="2620" y="808"/>
                  </a:cubicBezTo>
                  <a:cubicBezTo>
                    <a:pt x="2623" y="808"/>
                    <a:pt x="2627" y="800"/>
                    <a:pt x="2632" y="784"/>
                  </a:cubicBezTo>
                  <a:cubicBezTo>
                    <a:pt x="2639" y="766"/>
                    <a:pt x="2647" y="760"/>
                    <a:pt x="2657" y="760"/>
                  </a:cubicBezTo>
                  <a:cubicBezTo>
                    <a:pt x="2665" y="760"/>
                    <a:pt x="2673" y="764"/>
                    <a:pt x="2682" y="769"/>
                  </a:cubicBezTo>
                  <a:cubicBezTo>
                    <a:pt x="2694" y="773"/>
                    <a:pt x="2704" y="777"/>
                    <a:pt x="2713" y="777"/>
                  </a:cubicBezTo>
                  <a:cubicBezTo>
                    <a:pt x="2723" y="777"/>
                    <a:pt x="2732" y="771"/>
                    <a:pt x="2738" y="753"/>
                  </a:cubicBezTo>
                  <a:lnTo>
                    <a:pt x="2751" y="759"/>
                  </a:lnTo>
                  <a:cubicBezTo>
                    <a:pt x="2751" y="759"/>
                    <a:pt x="2752" y="759"/>
                    <a:pt x="2752" y="759"/>
                  </a:cubicBezTo>
                  <a:cubicBezTo>
                    <a:pt x="2759" y="759"/>
                    <a:pt x="2779" y="734"/>
                    <a:pt x="2782" y="734"/>
                  </a:cubicBezTo>
                  <a:cubicBezTo>
                    <a:pt x="2790" y="719"/>
                    <a:pt x="2794" y="712"/>
                    <a:pt x="2795" y="712"/>
                  </a:cubicBezTo>
                  <a:lnTo>
                    <a:pt x="2795" y="712"/>
                  </a:lnTo>
                  <a:cubicBezTo>
                    <a:pt x="2797" y="712"/>
                    <a:pt x="2794" y="721"/>
                    <a:pt x="2785" y="737"/>
                  </a:cubicBezTo>
                  <a:cubicBezTo>
                    <a:pt x="2773" y="759"/>
                    <a:pt x="2767" y="781"/>
                    <a:pt x="2764" y="803"/>
                  </a:cubicBezTo>
                  <a:cubicBezTo>
                    <a:pt x="2764" y="803"/>
                    <a:pt x="2765" y="804"/>
                    <a:pt x="2765" y="804"/>
                  </a:cubicBezTo>
                  <a:cubicBezTo>
                    <a:pt x="2772" y="804"/>
                    <a:pt x="2783" y="772"/>
                    <a:pt x="2795" y="740"/>
                  </a:cubicBezTo>
                  <a:cubicBezTo>
                    <a:pt x="2810" y="709"/>
                    <a:pt x="2814" y="709"/>
                    <a:pt x="2814" y="709"/>
                  </a:cubicBezTo>
                  <a:lnTo>
                    <a:pt x="2814" y="709"/>
                  </a:lnTo>
                  <a:cubicBezTo>
                    <a:pt x="2817" y="712"/>
                    <a:pt x="2817" y="712"/>
                    <a:pt x="2804" y="747"/>
                  </a:cubicBezTo>
                  <a:lnTo>
                    <a:pt x="2776" y="812"/>
                  </a:lnTo>
                  <a:lnTo>
                    <a:pt x="2779" y="812"/>
                  </a:lnTo>
                  <a:cubicBezTo>
                    <a:pt x="2792" y="781"/>
                    <a:pt x="2798" y="781"/>
                    <a:pt x="2798" y="781"/>
                  </a:cubicBezTo>
                  <a:lnTo>
                    <a:pt x="2798" y="781"/>
                  </a:lnTo>
                  <a:cubicBezTo>
                    <a:pt x="2801" y="784"/>
                    <a:pt x="2801" y="784"/>
                    <a:pt x="2773" y="850"/>
                  </a:cubicBezTo>
                  <a:cubicBezTo>
                    <a:pt x="2758" y="884"/>
                    <a:pt x="2752" y="901"/>
                    <a:pt x="2754" y="901"/>
                  </a:cubicBezTo>
                  <a:cubicBezTo>
                    <a:pt x="2755" y="901"/>
                    <a:pt x="2764" y="885"/>
                    <a:pt x="2779" y="853"/>
                  </a:cubicBezTo>
                  <a:lnTo>
                    <a:pt x="2801" y="825"/>
                  </a:lnTo>
                  <a:lnTo>
                    <a:pt x="2801" y="825"/>
                  </a:lnTo>
                  <a:cubicBezTo>
                    <a:pt x="2793" y="846"/>
                    <a:pt x="2791" y="854"/>
                    <a:pt x="2793" y="854"/>
                  </a:cubicBezTo>
                  <a:cubicBezTo>
                    <a:pt x="2797" y="854"/>
                    <a:pt x="2817" y="819"/>
                    <a:pt x="2829" y="800"/>
                  </a:cubicBezTo>
                  <a:lnTo>
                    <a:pt x="2829" y="800"/>
                  </a:lnTo>
                  <a:cubicBezTo>
                    <a:pt x="2816" y="834"/>
                    <a:pt x="2811" y="851"/>
                    <a:pt x="2813" y="851"/>
                  </a:cubicBezTo>
                  <a:cubicBezTo>
                    <a:pt x="2815" y="851"/>
                    <a:pt x="2823" y="835"/>
                    <a:pt x="2839" y="803"/>
                  </a:cubicBezTo>
                  <a:cubicBezTo>
                    <a:pt x="2846" y="788"/>
                    <a:pt x="2851" y="780"/>
                    <a:pt x="2852" y="780"/>
                  </a:cubicBezTo>
                  <a:lnTo>
                    <a:pt x="2852" y="780"/>
                  </a:lnTo>
                  <a:cubicBezTo>
                    <a:pt x="2854" y="780"/>
                    <a:pt x="2851" y="788"/>
                    <a:pt x="2845" y="806"/>
                  </a:cubicBezTo>
                  <a:cubicBezTo>
                    <a:pt x="2836" y="841"/>
                    <a:pt x="2839" y="844"/>
                    <a:pt x="2845" y="847"/>
                  </a:cubicBezTo>
                  <a:cubicBezTo>
                    <a:pt x="2853" y="833"/>
                    <a:pt x="2863" y="827"/>
                    <a:pt x="2874" y="827"/>
                  </a:cubicBezTo>
                  <a:cubicBezTo>
                    <a:pt x="2887" y="827"/>
                    <a:pt x="2902" y="835"/>
                    <a:pt x="2917" y="844"/>
                  </a:cubicBezTo>
                  <a:cubicBezTo>
                    <a:pt x="2934" y="852"/>
                    <a:pt x="2948" y="860"/>
                    <a:pt x="2959" y="860"/>
                  </a:cubicBezTo>
                  <a:cubicBezTo>
                    <a:pt x="2968" y="860"/>
                    <a:pt x="2976" y="855"/>
                    <a:pt x="2983" y="841"/>
                  </a:cubicBezTo>
                  <a:cubicBezTo>
                    <a:pt x="2986" y="841"/>
                    <a:pt x="2986" y="841"/>
                    <a:pt x="2977" y="875"/>
                  </a:cubicBezTo>
                  <a:cubicBezTo>
                    <a:pt x="2970" y="890"/>
                    <a:pt x="2967" y="898"/>
                    <a:pt x="2968" y="898"/>
                  </a:cubicBezTo>
                  <a:cubicBezTo>
                    <a:pt x="2969" y="898"/>
                    <a:pt x="2979" y="883"/>
                    <a:pt x="2999" y="847"/>
                  </a:cubicBezTo>
                  <a:cubicBezTo>
                    <a:pt x="3009" y="831"/>
                    <a:pt x="3019" y="812"/>
                    <a:pt x="3020" y="812"/>
                  </a:cubicBezTo>
                  <a:lnTo>
                    <a:pt x="3020" y="812"/>
                  </a:lnTo>
                  <a:cubicBezTo>
                    <a:pt x="3020" y="812"/>
                    <a:pt x="3015" y="822"/>
                    <a:pt x="3002" y="850"/>
                  </a:cubicBezTo>
                  <a:cubicBezTo>
                    <a:pt x="2986" y="881"/>
                    <a:pt x="2992" y="884"/>
                    <a:pt x="3005" y="894"/>
                  </a:cubicBezTo>
                  <a:cubicBezTo>
                    <a:pt x="3010" y="897"/>
                    <a:pt x="3016" y="900"/>
                    <a:pt x="3022" y="900"/>
                  </a:cubicBezTo>
                  <a:cubicBezTo>
                    <a:pt x="3029" y="900"/>
                    <a:pt x="3037" y="894"/>
                    <a:pt x="3046" y="875"/>
                  </a:cubicBezTo>
                  <a:cubicBezTo>
                    <a:pt x="3056" y="861"/>
                    <a:pt x="3062" y="854"/>
                    <a:pt x="3062" y="854"/>
                  </a:cubicBezTo>
                  <a:lnTo>
                    <a:pt x="3062" y="854"/>
                  </a:lnTo>
                  <a:cubicBezTo>
                    <a:pt x="3063" y="854"/>
                    <a:pt x="3058" y="862"/>
                    <a:pt x="3049" y="878"/>
                  </a:cubicBezTo>
                  <a:cubicBezTo>
                    <a:pt x="3026" y="920"/>
                    <a:pt x="3018" y="952"/>
                    <a:pt x="3028" y="952"/>
                  </a:cubicBezTo>
                  <a:cubicBezTo>
                    <a:pt x="3034" y="952"/>
                    <a:pt x="3043" y="944"/>
                    <a:pt x="3058" y="925"/>
                  </a:cubicBezTo>
                  <a:lnTo>
                    <a:pt x="3058" y="925"/>
                  </a:lnTo>
                  <a:cubicBezTo>
                    <a:pt x="3061" y="925"/>
                    <a:pt x="3064" y="928"/>
                    <a:pt x="3049" y="960"/>
                  </a:cubicBezTo>
                  <a:cubicBezTo>
                    <a:pt x="3049" y="960"/>
                    <a:pt x="3050" y="961"/>
                    <a:pt x="3052" y="961"/>
                  </a:cubicBezTo>
                  <a:cubicBezTo>
                    <a:pt x="3055" y="961"/>
                    <a:pt x="3061" y="956"/>
                    <a:pt x="3080" y="938"/>
                  </a:cubicBezTo>
                  <a:lnTo>
                    <a:pt x="3105" y="953"/>
                  </a:lnTo>
                  <a:cubicBezTo>
                    <a:pt x="3105" y="954"/>
                    <a:pt x="3106" y="954"/>
                    <a:pt x="3106" y="954"/>
                  </a:cubicBezTo>
                  <a:cubicBezTo>
                    <a:pt x="3114" y="954"/>
                    <a:pt x="3136" y="928"/>
                    <a:pt x="3136" y="928"/>
                  </a:cubicBezTo>
                  <a:cubicBezTo>
                    <a:pt x="3140" y="931"/>
                    <a:pt x="3143" y="931"/>
                    <a:pt x="3140" y="931"/>
                  </a:cubicBezTo>
                  <a:cubicBezTo>
                    <a:pt x="3121" y="963"/>
                    <a:pt x="3140" y="972"/>
                    <a:pt x="3161" y="988"/>
                  </a:cubicBezTo>
                  <a:cubicBezTo>
                    <a:pt x="3183" y="1004"/>
                    <a:pt x="3202" y="1016"/>
                    <a:pt x="3190" y="1051"/>
                  </a:cubicBezTo>
                  <a:cubicBezTo>
                    <a:pt x="3190" y="1051"/>
                    <a:pt x="3190" y="1051"/>
                    <a:pt x="3190" y="1051"/>
                  </a:cubicBezTo>
                  <a:cubicBezTo>
                    <a:pt x="3191" y="1051"/>
                    <a:pt x="3196" y="1048"/>
                    <a:pt x="3215" y="1022"/>
                  </a:cubicBezTo>
                  <a:cubicBezTo>
                    <a:pt x="3235" y="990"/>
                    <a:pt x="3246" y="976"/>
                    <a:pt x="3248" y="976"/>
                  </a:cubicBezTo>
                  <a:lnTo>
                    <a:pt x="3248" y="976"/>
                  </a:lnTo>
                  <a:cubicBezTo>
                    <a:pt x="3250" y="976"/>
                    <a:pt x="3247" y="985"/>
                    <a:pt x="3240" y="1000"/>
                  </a:cubicBezTo>
                  <a:cubicBezTo>
                    <a:pt x="3223" y="1035"/>
                    <a:pt x="3219" y="1053"/>
                    <a:pt x="3225" y="1053"/>
                  </a:cubicBezTo>
                  <a:cubicBezTo>
                    <a:pt x="3231" y="1053"/>
                    <a:pt x="3243" y="1040"/>
                    <a:pt x="3262" y="1013"/>
                  </a:cubicBezTo>
                  <a:lnTo>
                    <a:pt x="3262" y="1013"/>
                  </a:lnTo>
                  <a:cubicBezTo>
                    <a:pt x="3252" y="1029"/>
                    <a:pt x="3252" y="1025"/>
                    <a:pt x="3243" y="1044"/>
                  </a:cubicBezTo>
                  <a:cubicBezTo>
                    <a:pt x="3229" y="1070"/>
                    <a:pt x="3225" y="1081"/>
                    <a:pt x="3229" y="1081"/>
                  </a:cubicBezTo>
                  <a:cubicBezTo>
                    <a:pt x="3234" y="1081"/>
                    <a:pt x="3253" y="1058"/>
                    <a:pt x="3277" y="1022"/>
                  </a:cubicBezTo>
                  <a:lnTo>
                    <a:pt x="3277" y="1022"/>
                  </a:lnTo>
                  <a:cubicBezTo>
                    <a:pt x="3266" y="1047"/>
                    <a:pt x="3255" y="1071"/>
                    <a:pt x="3258" y="1071"/>
                  </a:cubicBezTo>
                  <a:cubicBezTo>
                    <a:pt x="3259" y="1071"/>
                    <a:pt x="3262" y="1068"/>
                    <a:pt x="3268" y="1060"/>
                  </a:cubicBezTo>
                  <a:lnTo>
                    <a:pt x="3268" y="1060"/>
                  </a:lnTo>
                  <a:cubicBezTo>
                    <a:pt x="3271" y="1063"/>
                    <a:pt x="3271" y="1063"/>
                    <a:pt x="3234" y="1126"/>
                  </a:cubicBezTo>
                  <a:cubicBezTo>
                    <a:pt x="3221" y="1145"/>
                    <a:pt x="3209" y="1167"/>
                    <a:pt x="3202" y="1188"/>
                  </a:cubicBezTo>
                  <a:cubicBezTo>
                    <a:pt x="3218" y="1170"/>
                    <a:pt x="3230" y="1151"/>
                    <a:pt x="3243" y="1129"/>
                  </a:cubicBezTo>
                  <a:lnTo>
                    <a:pt x="3249" y="1132"/>
                  </a:lnTo>
                  <a:cubicBezTo>
                    <a:pt x="3249" y="1132"/>
                    <a:pt x="3249" y="1132"/>
                    <a:pt x="3250" y="1132"/>
                  </a:cubicBezTo>
                  <a:cubicBezTo>
                    <a:pt x="3251" y="1132"/>
                    <a:pt x="3256" y="1130"/>
                    <a:pt x="3271" y="1104"/>
                  </a:cubicBezTo>
                  <a:cubicBezTo>
                    <a:pt x="3284" y="1082"/>
                    <a:pt x="3290" y="1077"/>
                    <a:pt x="3293" y="1077"/>
                  </a:cubicBezTo>
                  <a:cubicBezTo>
                    <a:pt x="3294" y="1077"/>
                    <a:pt x="3295" y="1078"/>
                    <a:pt x="3296" y="1079"/>
                  </a:cubicBezTo>
                  <a:cubicBezTo>
                    <a:pt x="3291" y="1088"/>
                    <a:pt x="3289" y="1092"/>
                    <a:pt x="3289" y="1092"/>
                  </a:cubicBezTo>
                  <a:cubicBezTo>
                    <a:pt x="3290" y="1092"/>
                    <a:pt x="3304" y="1071"/>
                    <a:pt x="3315" y="1047"/>
                  </a:cubicBezTo>
                  <a:cubicBezTo>
                    <a:pt x="3334" y="1016"/>
                    <a:pt x="3353" y="988"/>
                    <a:pt x="3356" y="988"/>
                  </a:cubicBezTo>
                  <a:lnTo>
                    <a:pt x="3393" y="928"/>
                  </a:lnTo>
                  <a:cubicBezTo>
                    <a:pt x="3422" y="888"/>
                    <a:pt x="3444" y="847"/>
                    <a:pt x="3462" y="803"/>
                  </a:cubicBezTo>
                  <a:cubicBezTo>
                    <a:pt x="3464" y="777"/>
                    <a:pt x="3467" y="753"/>
                    <a:pt x="3461" y="753"/>
                  </a:cubicBezTo>
                  <a:cubicBezTo>
                    <a:pt x="3457" y="753"/>
                    <a:pt x="3450" y="762"/>
                    <a:pt x="3437" y="784"/>
                  </a:cubicBezTo>
                  <a:cubicBezTo>
                    <a:pt x="3437" y="784"/>
                    <a:pt x="3412" y="812"/>
                    <a:pt x="3409" y="812"/>
                  </a:cubicBezTo>
                  <a:cubicBezTo>
                    <a:pt x="3406" y="809"/>
                    <a:pt x="3422" y="775"/>
                    <a:pt x="3422" y="775"/>
                  </a:cubicBezTo>
                  <a:cubicBezTo>
                    <a:pt x="3440" y="743"/>
                    <a:pt x="3425" y="734"/>
                    <a:pt x="3406" y="725"/>
                  </a:cubicBezTo>
                  <a:cubicBezTo>
                    <a:pt x="3387" y="709"/>
                    <a:pt x="3375" y="703"/>
                    <a:pt x="3390" y="668"/>
                  </a:cubicBezTo>
                  <a:cubicBezTo>
                    <a:pt x="3403" y="634"/>
                    <a:pt x="3400" y="634"/>
                    <a:pt x="3400" y="634"/>
                  </a:cubicBezTo>
                  <a:lnTo>
                    <a:pt x="3400" y="634"/>
                  </a:lnTo>
                  <a:cubicBezTo>
                    <a:pt x="3392" y="646"/>
                    <a:pt x="3383" y="650"/>
                    <a:pt x="3374" y="650"/>
                  </a:cubicBezTo>
                  <a:cubicBezTo>
                    <a:pt x="3362" y="650"/>
                    <a:pt x="3348" y="642"/>
                    <a:pt x="3334" y="631"/>
                  </a:cubicBezTo>
                  <a:cubicBezTo>
                    <a:pt x="3319" y="622"/>
                    <a:pt x="3304" y="613"/>
                    <a:pt x="3290" y="613"/>
                  </a:cubicBezTo>
                  <a:cubicBezTo>
                    <a:pt x="3280" y="613"/>
                    <a:pt x="3272" y="617"/>
                    <a:pt x="3265" y="631"/>
                  </a:cubicBezTo>
                  <a:lnTo>
                    <a:pt x="3259" y="627"/>
                  </a:lnTo>
                  <a:cubicBezTo>
                    <a:pt x="3274" y="596"/>
                    <a:pt x="3268" y="590"/>
                    <a:pt x="3259" y="587"/>
                  </a:cubicBezTo>
                  <a:cubicBezTo>
                    <a:pt x="3243" y="606"/>
                    <a:pt x="3234" y="609"/>
                    <a:pt x="3230" y="609"/>
                  </a:cubicBezTo>
                  <a:cubicBezTo>
                    <a:pt x="3228" y="609"/>
                    <a:pt x="3227" y="609"/>
                    <a:pt x="3227" y="609"/>
                  </a:cubicBezTo>
                  <a:cubicBezTo>
                    <a:pt x="3243" y="577"/>
                    <a:pt x="3240" y="577"/>
                    <a:pt x="3234" y="571"/>
                  </a:cubicBezTo>
                  <a:cubicBezTo>
                    <a:pt x="3231" y="570"/>
                    <a:pt x="3228" y="569"/>
                    <a:pt x="3226" y="569"/>
                  </a:cubicBezTo>
                  <a:cubicBezTo>
                    <a:pt x="3221" y="569"/>
                    <a:pt x="3216" y="574"/>
                    <a:pt x="3205" y="596"/>
                  </a:cubicBezTo>
                  <a:cubicBezTo>
                    <a:pt x="3187" y="587"/>
                    <a:pt x="3177" y="562"/>
                    <a:pt x="3180" y="540"/>
                  </a:cubicBezTo>
                  <a:cubicBezTo>
                    <a:pt x="3184" y="529"/>
                    <a:pt x="3185" y="525"/>
                    <a:pt x="3183" y="525"/>
                  </a:cubicBezTo>
                  <a:lnTo>
                    <a:pt x="3183" y="525"/>
                  </a:lnTo>
                  <a:cubicBezTo>
                    <a:pt x="3179" y="525"/>
                    <a:pt x="3165" y="545"/>
                    <a:pt x="3152" y="565"/>
                  </a:cubicBezTo>
                  <a:cubicBezTo>
                    <a:pt x="3136" y="599"/>
                    <a:pt x="3118" y="627"/>
                    <a:pt x="3114" y="627"/>
                  </a:cubicBezTo>
                  <a:lnTo>
                    <a:pt x="3146" y="562"/>
                  </a:lnTo>
                  <a:cubicBezTo>
                    <a:pt x="3165" y="530"/>
                    <a:pt x="3165" y="530"/>
                    <a:pt x="3158" y="527"/>
                  </a:cubicBezTo>
                  <a:lnTo>
                    <a:pt x="3149" y="524"/>
                  </a:lnTo>
                  <a:cubicBezTo>
                    <a:pt x="3142" y="539"/>
                    <a:pt x="3134" y="544"/>
                    <a:pt x="3125" y="544"/>
                  </a:cubicBezTo>
                  <a:cubicBezTo>
                    <a:pt x="3114" y="544"/>
                    <a:pt x="3103" y="537"/>
                    <a:pt x="3089" y="530"/>
                  </a:cubicBezTo>
                  <a:cubicBezTo>
                    <a:pt x="3073" y="521"/>
                    <a:pt x="3061" y="515"/>
                    <a:pt x="3052" y="515"/>
                  </a:cubicBezTo>
                  <a:cubicBezTo>
                    <a:pt x="3042" y="515"/>
                    <a:pt x="3035" y="522"/>
                    <a:pt x="3027" y="540"/>
                  </a:cubicBezTo>
                  <a:cubicBezTo>
                    <a:pt x="3021" y="554"/>
                    <a:pt x="3017" y="561"/>
                    <a:pt x="3014" y="561"/>
                  </a:cubicBezTo>
                  <a:cubicBezTo>
                    <a:pt x="3010" y="561"/>
                    <a:pt x="3009" y="551"/>
                    <a:pt x="3011" y="530"/>
                  </a:cubicBezTo>
                  <a:cubicBezTo>
                    <a:pt x="3025" y="459"/>
                    <a:pt x="3030" y="434"/>
                    <a:pt x="3027" y="434"/>
                  </a:cubicBezTo>
                  <a:lnTo>
                    <a:pt x="3027" y="434"/>
                  </a:lnTo>
                  <a:cubicBezTo>
                    <a:pt x="3025" y="434"/>
                    <a:pt x="3021" y="441"/>
                    <a:pt x="3014" y="452"/>
                  </a:cubicBezTo>
                  <a:cubicBezTo>
                    <a:pt x="3008" y="474"/>
                    <a:pt x="3002" y="499"/>
                    <a:pt x="2989" y="518"/>
                  </a:cubicBezTo>
                  <a:cubicBezTo>
                    <a:pt x="2975" y="550"/>
                    <a:pt x="2967" y="567"/>
                    <a:pt x="2966" y="567"/>
                  </a:cubicBezTo>
                  <a:cubicBezTo>
                    <a:pt x="2964" y="567"/>
                    <a:pt x="2969" y="550"/>
                    <a:pt x="2980" y="515"/>
                  </a:cubicBezTo>
                  <a:cubicBezTo>
                    <a:pt x="2995" y="483"/>
                    <a:pt x="2985" y="467"/>
                    <a:pt x="2967" y="467"/>
                  </a:cubicBezTo>
                  <a:cubicBezTo>
                    <a:pt x="2948" y="467"/>
                    <a:pt x="2921" y="484"/>
                    <a:pt x="2905" y="518"/>
                  </a:cubicBezTo>
                  <a:cubicBezTo>
                    <a:pt x="2911" y="502"/>
                    <a:pt x="2908" y="512"/>
                    <a:pt x="2920" y="483"/>
                  </a:cubicBezTo>
                  <a:cubicBezTo>
                    <a:pt x="2933" y="452"/>
                    <a:pt x="2930" y="449"/>
                    <a:pt x="2914" y="443"/>
                  </a:cubicBezTo>
                  <a:lnTo>
                    <a:pt x="2901" y="436"/>
                  </a:lnTo>
                  <a:cubicBezTo>
                    <a:pt x="2892" y="461"/>
                    <a:pt x="2884" y="470"/>
                    <a:pt x="2879" y="470"/>
                  </a:cubicBezTo>
                  <a:cubicBezTo>
                    <a:pt x="2871" y="470"/>
                    <a:pt x="2870" y="445"/>
                    <a:pt x="2879" y="424"/>
                  </a:cubicBezTo>
                  <a:cubicBezTo>
                    <a:pt x="2889" y="389"/>
                    <a:pt x="2889" y="389"/>
                    <a:pt x="2879" y="386"/>
                  </a:cubicBezTo>
                  <a:cubicBezTo>
                    <a:pt x="2866" y="408"/>
                    <a:pt x="2856" y="416"/>
                    <a:pt x="2850" y="416"/>
                  </a:cubicBezTo>
                  <a:cubicBezTo>
                    <a:pt x="2840" y="416"/>
                    <a:pt x="2840" y="392"/>
                    <a:pt x="2848" y="371"/>
                  </a:cubicBezTo>
                  <a:lnTo>
                    <a:pt x="2839" y="367"/>
                  </a:lnTo>
                  <a:cubicBezTo>
                    <a:pt x="2826" y="393"/>
                    <a:pt x="2817" y="396"/>
                    <a:pt x="2813" y="396"/>
                  </a:cubicBezTo>
                  <a:cubicBezTo>
                    <a:pt x="2812" y="396"/>
                    <a:pt x="2811" y="396"/>
                    <a:pt x="2811" y="396"/>
                  </a:cubicBezTo>
                  <a:cubicBezTo>
                    <a:pt x="2806" y="393"/>
                    <a:pt x="2803" y="392"/>
                    <a:pt x="2801" y="392"/>
                  </a:cubicBezTo>
                  <a:cubicBezTo>
                    <a:pt x="2795" y="392"/>
                    <a:pt x="2792" y="399"/>
                    <a:pt x="2785" y="424"/>
                  </a:cubicBezTo>
                  <a:cubicBezTo>
                    <a:pt x="2779" y="446"/>
                    <a:pt x="2770" y="468"/>
                    <a:pt x="2757" y="490"/>
                  </a:cubicBezTo>
                  <a:lnTo>
                    <a:pt x="2770" y="455"/>
                  </a:lnTo>
                  <a:cubicBezTo>
                    <a:pt x="2782" y="421"/>
                    <a:pt x="2770" y="414"/>
                    <a:pt x="2754" y="408"/>
                  </a:cubicBezTo>
                  <a:cubicBezTo>
                    <a:pt x="2735" y="402"/>
                    <a:pt x="2726" y="396"/>
                    <a:pt x="2735" y="361"/>
                  </a:cubicBezTo>
                  <a:lnTo>
                    <a:pt x="2735" y="361"/>
                  </a:lnTo>
                  <a:lnTo>
                    <a:pt x="2720" y="392"/>
                  </a:lnTo>
                  <a:cubicBezTo>
                    <a:pt x="2712" y="409"/>
                    <a:pt x="2708" y="417"/>
                    <a:pt x="2706" y="417"/>
                  </a:cubicBezTo>
                  <a:cubicBezTo>
                    <a:pt x="2704" y="417"/>
                    <a:pt x="2705" y="407"/>
                    <a:pt x="2710" y="389"/>
                  </a:cubicBezTo>
                  <a:cubicBezTo>
                    <a:pt x="2716" y="370"/>
                    <a:pt x="2713" y="359"/>
                    <a:pt x="2705" y="359"/>
                  </a:cubicBezTo>
                  <a:cubicBezTo>
                    <a:pt x="2700" y="359"/>
                    <a:pt x="2691" y="365"/>
                    <a:pt x="2682" y="377"/>
                  </a:cubicBezTo>
                  <a:lnTo>
                    <a:pt x="2676" y="374"/>
                  </a:lnTo>
                  <a:cubicBezTo>
                    <a:pt x="2686" y="338"/>
                    <a:pt x="2687" y="319"/>
                    <a:pt x="2682" y="319"/>
                  </a:cubicBezTo>
                  <a:lnTo>
                    <a:pt x="2682" y="319"/>
                  </a:lnTo>
                  <a:cubicBezTo>
                    <a:pt x="2678" y="319"/>
                    <a:pt x="2669" y="334"/>
                    <a:pt x="2657" y="367"/>
                  </a:cubicBezTo>
                  <a:cubicBezTo>
                    <a:pt x="2666" y="333"/>
                    <a:pt x="2663" y="330"/>
                    <a:pt x="2660" y="330"/>
                  </a:cubicBezTo>
                  <a:lnTo>
                    <a:pt x="2660" y="330"/>
                  </a:lnTo>
                  <a:cubicBezTo>
                    <a:pt x="2650" y="344"/>
                    <a:pt x="2642" y="350"/>
                    <a:pt x="2637" y="350"/>
                  </a:cubicBezTo>
                  <a:cubicBezTo>
                    <a:pt x="2630" y="350"/>
                    <a:pt x="2628" y="340"/>
                    <a:pt x="2635" y="320"/>
                  </a:cubicBezTo>
                  <a:lnTo>
                    <a:pt x="2629" y="320"/>
                  </a:lnTo>
                  <a:cubicBezTo>
                    <a:pt x="2618" y="346"/>
                    <a:pt x="2612" y="349"/>
                    <a:pt x="2609" y="349"/>
                  </a:cubicBezTo>
                  <a:cubicBezTo>
                    <a:pt x="2608" y="349"/>
                    <a:pt x="2607" y="349"/>
                    <a:pt x="2607" y="349"/>
                  </a:cubicBezTo>
                  <a:cubicBezTo>
                    <a:pt x="2606" y="349"/>
                    <a:pt x="2606" y="348"/>
                    <a:pt x="2605" y="348"/>
                  </a:cubicBezTo>
                  <a:cubicBezTo>
                    <a:pt x="2602" y="348"/>
                    <a:pt x="2598" y="351"/>
                    <a:pt x="2585" y="377"/>
                  </a:cubicBezTo>
                  <a:cubicBezTo>
                    <a:pt x="2572" y="406"/>
                    <a:pt x="2567" y="408"/>
                    <a:pt x="2566" y="408"/>
                  </a:cubicBezTo>
                  <a:cubicBezTo>
                    <a:pt x="2566" y="408"/>
                    <a:pt x="2566" y="408"/>
                    <a:pt x="2566" y="408"/>
                  </a:cubicBezTo>
                  <a:cubicBezTo>
                    <a:pt x="2569" y="386"/>
                    <a:pt x="2579" y="364"/>
                    <a:pt x="2591" y="342"/>
                  </a:cubicBezTo>
                  <a:cubicBezTo>
                    <a:pt x="2599" y="329"/>
                    <a:pt x="2602" y="321"/>
                    <a:pt x="2599" y="321"/>
                  </a:cubicBezTo>
                  <a:lnTo>
                    <a:pt x="2599" y="321"/>
                  </a:lnTo>
                  <a:cubicBezTo>
                    <a:pt x="2595" y="321"/>
                    <a:pt x="2583" y="335"/>
                    <a:pt x="2563" y="371"/>
                  </a:cubicBezTo>
                  <a:cubicBezTo>
                    <a:pt x="2547" y="403"/>
                    <a:pt x="2539" y="420"/>
                    <a:pt x="2539" y="420"/>
                  </a:cubicBezTo>
                  <a:cubicBezTo>
                    <a:pt x="2539" y="420"/>
                    <a:pt x="2546" y="403"/>
                    <a:pt x="2560" y="371"/>
                  </a:cubicBezTo>
                  <a:cubicBezTo>
                    <a:pt x="2571" y="346"/>
                    <a:pt x="2580" y="323"/>
                    <a:pt x="2578" y="323"/>
                  </a:cubicBezTo>
                  <a:lnTo>
                    <a:pt x="2578" y="323"/>
                  </a:lnTo>
                  <a:cubicBezTo>
                    <a:pt x="2577" y="323"/>
                    <a:pt x="2575" y="327"/>
                    <a:pt x="2569" y="336"/>
                  </a:cubicBezTo>
                  <a:cubicBezTo>
                    <a:pt x="2569" y="336"/>
                    <a:pt x="2569" y="336"/>
                    <a:pt x="2569" y="336"/>
                  </a:cubicBezTo>
                  <a:cubicBezTo>
                    <a:pt x="2567" y="336"/>
                    <a:pt x="2561" y="338"/>
                    <a:pt x="2554" y="367"/>
                  </a:cubicBezTo>
                  <a:lnTo>
                    <a:pt x="2541" y="361"/>
                  </a:lnTo>
                  <a:cubicBezTo>
                    <a:pt x="2541" y="324"/>
                    <a:pt x="2538" y="324"/>
                    <a:pt x="2535" y="320"/>
                  </a:cubicBezTo>
                  <a:cubicBezTo>
                    <a:pt x="2527" y="337"/>
                    <a:pt x="2523" y="346"/>
                    <a:pt x="2522" y="346"/>
                  </a:cubicBezTo>
                  <a:cubicBezTo>
                    <a:pt x="2521" y="346"/>
                    <a:pt x="2522" y="336"/>
                    <a:pt x="2525" y="317"/>
                  </a:cubicBezTo>
                  <a:cubicBezTo>
                    <a:pt x="2529" y="304"/>
                    <a:pt x="2531" y="296"/>
                    <a:pt x="2530" y="296"/>
                  </a:cubicBezTo>
                  <a:lnTo>
                    <a:pt x="2530" y="296"/>
                  </a:lnTo>
                  <a:cubicBezTo>
                    <a:pt x="2529" y="296"/>
                    <a:pt x="2524" y="312"/>
                    <a:pt x="2513" y="352"/>
                  </a:cubicBezTo>
                  <a:cubicBezTo>
                    <a:pt x="2505" y="367"/>
                    <a:pt x="2500" y="375"/>
                    <a:pt x="2498" y="375"/>
                  </a:cubicBezTo>
                  <a:cubicBezTo>
                    <a:pt x="2496" y="375"/>
                    <a:pt x="2497" y="366"/>
                    <a:pt x="2500" y="349"/>
                  </a:cubicBezTo>
                  <a:cubicBezTo>
                    <a:pt x="2512" y="307"/>
                    <a:pt x="2515" y="289"/>
                    <a:pt x="2514" y="289"/>
                  </a:cubicBezTo>
                  <a:lnTo>
                    <a:pt x="2514" y="289"/>
                  </a:lnTo>
                  <a:cubicBezTo>
                    <a:pt x="2513" y="289"/>
                    <a:pt x="2510" y="297"/>
                    <a:pt x="2507" y="311"/>
                  </a:cubicBezTo>
                  <a:cubicBezTo>
                    <a:pt x="2493" y="340"/>
                    <a:pt x="2489" y="342"/>
                    <a:pt x="2488" y="342"/>
                  </a:cubicBezTo>
                  <a:cubicBezTo>
                    <a:pt x="2488" y="342"/>
                    <a:pt x="2488" y="342"/>
                    <a:pt x="2488" y="342"/>
                  </a:cubicBezTo>
                  <a:cubicBezTo>
                    <a:pt x="2497" y="308"/>
                    <a:pt x="2463" y="292"/>
                    <a:pt x="2425" y="283"/>
                  </a:cubicBezTo>
                  <a:cubicBezTo>
                    <a:pt x="2409" y="302"/>
                    <a:pt x="2400" y="327"/>
                    <a:pt x="2397" y="349"/>
                  </a:cubicBezTo>
                  <a:cubicBezTo>
                    <a:pt x="2389" y="378"/>
                    <a:pt x="2386" y="388"/>
                    <a:pt x="2386" y="388"/>
                  </a:cubicBezTo>
                  <a:cubicBezTo>
                    <a:pt x="2385" y="388"/>
                    <a:pt x="2390" y="368"/>
                    <a:pt x="2394" y="349"/>
                  </a:cubicBezTo>
                  <a:cubicBezTo>
                    <a:pt x="2405" y="295"/>
                    <a:pt x="2409" y="267"/>
                    <a:pt x="2407" y="267"/>
                  </a:cubicBezTo>
                  <a:lnTo>
                    <a:pt x="2407" y="267"/>
                  </a:lnTo>
                  <a:cubicBezTo>
                    <a:pt x="2404" y="267"/>
                    <a:pt x="2397" y="293"/>
                    <a:pt x="2384" y="345"/>
                  </a:cubicBezTo>
                  <a:cubicBezTo>
                    <a:pt x="2378" y="380"/>
                    <a:pt x="2375" y="397"/>
                    <a:pt x="2375" y="397"/>
                  </a:cubicBezTo>
                  <a:cubicBezTo>
                    <a:pt x="2374" y="397"/>
                    <a:pt x="2376" y="380"/>
                    <a:pt x="2381" y="345"/>
                  </a:cubicBezTo>
                  <a:cubicBezTo>
                    <a:pt x="2384" y="326"/>
                    <a:pt x="2386" y="317"/>
                    <a:pt x="2385" y="317"/>
                  </a:cubicBezTo>
                  <a:lnTo>
                    <a:pt x="2385" y="317"/>
                  </a:lnTo>
                  <a:cubicBezTo>
                    <a:pt x="2383" y="317"/>
                    <a:pt x="2379" y="325"/>
                    <a:pt x="2372" y="342"/>
                  </a:cubicBezTo>
                  <a:cubicBezTo>
                    <a:pt x="2369" y="359"/>
                    <a:pt x="2366" y="367"/>
                    <a:pt x="2365" y="367"/>
                  </a:cubicBezTo>
                  <a:cubicBezTo>
                    <a:pt x="2363" y="367"/>
                    <a:pt x="2364" y="357"/>
                    <a:pt x="2369" y="339"/>
                  </a:cubicBezTo>
                  <a:cubicBezTo>
                    <a:pt x="2373" y="314"/>
                    <a:pt x="2376" y="288"/>
                    <a:pt x="2374" y="288"/>
                  </a:cubicBezTo>
                  <a:lnTo>
                    <a:pt x="2374" y="288"/>
                  </a:lnTo>
                  <a:cubicBezTo>
                    <a:pt x="2373" y="288"/>
                    <a:pt x="2371" y="292"/>
                    <a:pt x="2369" y="302"/>
                  </a:cubicBezTo>
                  <a:cubicBezTo>
                    <a:pt x="2369" y="302"/>
                    <a:pt x="2366" y="302"/>
                    <a:pt x="2372" y="267"/>
                  </a:cubicBezTo>
                  <a:cubicBezTo>
                    <a:pt x="2373" y="255"/>
                    <a:pt x="2372" y="251"/>
                    <a:pt x="2371" y="251"/>
                  </a:cubicBezTo>
                  <a:cubicBezTo>
                    <a:pt x="2367" y="251"/>
                    <a:pt x="2358" y="274"/>
                    <a:pt x="2350" y="295"/>
                  </a:cubicBezTo>
                  <a:cubicBezTo>
                    <a:pt x="2336" y="328"/>
                    <a:pt x="2327" y="344"/>
                    <a:pt x="2325" y="344"/>
                  </a:cubicBezTo>
                  <a:cubicBezTo>
                    <a:pt x="2322" y="344"/>
                    <a:pt x="2326" y="327"/>
                    <a:pt x="2337" y="292"/>
                  </a:cubicBezTo>
                  <a:cubicBezTo>
                    <a:pt x="2346" y="264"/>
                    <a:pt x="2346" y="252"/>
                    <a:pt x="2342" y="252"/>
                  </a:cubicBezTo>
                  <a:cubicBezTo>
                    <a:pt x="2336" y="252"/>
                    <a:pt x="2320" y="279"/>
                    <a:pt x="2309" y="320"/>
                  </a:cubicBezTo>
                  <a:cubicBezTo>
                    <a:pt x="2296" y="361"/>
                    <a:pt x="2291" y="377"/>
                    <a:pt x="2291" y="377"/>
                  </a:cubicBezTo>
                  <a:cubicBezTo>
                    <a:pt x="2290" y="377"/>
                    <a:pt x="2293" y="369"/>
                    <a:pt x="2297" y="355"/>
                  </a:cubicBezTo>
                  <a:cubicBezTo>
                    <a:pt x="2303" y="320"/>
                    <a:pt x="2300" y="320"/>
                    <a:pt x="2300" y="320"/>
                  </a:cubicBezTo>
                  <a:cubicBezTo>
                    <a:pt x="2297" y="317"/>
                    <a:pt x="2293" y="317"/>
                    <a:pt x="2300" y="283"/>
                  </a:cubicBezTo>
                  <a:cubicBezTo>
                    <a:pt x="2300" y="283"/>
                    <a:pt x="2300" y="283"/>
                    <a:pt x="2299" y="283"/>
                  </a:cubicBezTo>
                  <a:cubicBezTo>
                    <a:pt x="2298" y="283"/>
                    <a:pt x="2294" y="285"/>
                    <a:pt x="2281" y="314"/>
                  </a:cubicBezTo>
                  <a:cubicBezTo>
                    <a:pt x="2272" y="338"/>
                    <a:pt x="2266" y="348"/>
                    <a:pt x="2262" y="348"/>
                  </a:cubicBezTo>
                  <a:cubicBezTo>
                    <a:pt x="2255" y="348"/>
                    <a:pt x="2256" y="316"/>
                    <a:pt x="2262" y="270"/>
                  </a:cubicBezTo>
                  <a:lnTo>
                    <a:pt x="2262" y="270"/>
                  </a:lnTo>
                  <a:lnTo>
                    <a:pt x="2246" y="302"/>
                  </a:lnTo>
                  <a:cubicBezTo>
                    <a:pt x="2235" y="344"/>
                    <a:pt x="2226" y="374"/>
                    <a:pt x="2224" y="374"/>
                  </a:cubicBezTo>
                  <a:cubicBezTo>
                    <a:pt x="2223" y="374"/>
                    <a:pt x="2225" y="362"/>
                    <a:pt x="2231" y="336"/>
                  </a:cubicBezTo>
                  <a:cubicBezTo>
                    <a:pt x="2237" y="317"/>
                    <a:pt x="2234" y="320"/>
                    <a:pt x="2240" y="302"/>
                  </a:cubicBezTo>
                  <a:lnTo>
                    <a:pt x="2240" y="302"/>
                  </a:lnTo>
                  <a:cubicBezTo>
                    <a:pt x="2232" y="325"/>
                    <a:pt x="2226" y="336"/>
                    <a:pt x="2223" y="336"/>
                  </a:cubicBezTo>
                  <a:cubicBezTo>
                    <a:pt x="2217" y="336"/>
                    <a:pt x="2218" y="304"/>
                    <a:pt x="2228" y="258"/>
                  </a:cubicBezTo>
                  <a:cubicBezTo>
                    <a:pt x="2234" y="223"/>
                    <a:pt x="2234" y="223"/>
                    <a:pt x="2231" y="223"/>
                  </a:cubicBezTo>
                  <a:lnTo>
                    <a:pt x="2221" y="258"/>
                  </a:lnTo>
                  <a:cubicBezTo>
                    <a:pt x="2218" y="283"/>
                    <a:pt x="2212" y="305"/>
                    <a:pt x="2203" y="327"/>
                  </a:cubicBezTo>
                  <a:cubicBezTo>
                    <a:pt x="2199" y="327"/>
                    <a:pt x="2196" y="324"/>
                    <a:pt x="2203" y="289"/>
                  </a:cubicBezTo>
                  <a:cubicBezTo>
                    <a:pt x="2205" y="264"/>
                    <a:pt x="2207" y="238"/>
                    <a:pt x="2206" y="238"/>
                  </a:cubicBezTo>
                  <a:lnTo>
                    <a:pt x="2206" y="238"/>
                  </a:lnTo>
                  <a:cubicBezTo>
                    <a:pt x="2205" y="238"/>
                    <a:pt x="2204" y="242"/>
                    <a:pt x="2203" y="251"/>
                  </a:cubicBezTo>
                  <a:cubicBezTo>
                    <a:pt x="2203" y="251"/>
                    <a:pt x="2196" y="251"/>
                    <a:pt x="2199" y="214"/>
                  </a:cubicBezTo>
                  <a:lnTo>
                    <a:pt x="2184" y="211"/>
                  </a:lnTo>
                  <a:cubicBezTo>
                    <a:pt x="2178" y="227"/>
                    <a:pt x="2173" y="235"/>
                    <a:pt x="2171" y="235"/>
                  </a:cubicBezTo>
                  <a:cubicBezTo>
                    <a:pt x="2168" y="235"/>
                    <a:pt x="2168" y="226"/>
                    <a:pt x="2171" y="208"/>
                  </a:cubicBezTo>
                  <a:cubicBezTo>
                    <a:pt x="2171" y="208"/>
                    <a:pt x="2171" y="207"/>
                    <a:pt x="2171" y="207"/>
                  </a:cubicBezTo>
                  <a:cubicBezTo>
                    <a:pt x="2168" y="207"/>
                    <a:pt x="2160" y="210"/>
                    <a:pt x="2152" y="239"/>
                  </a:cubicBezTo>
                  <a:cubicBezTo>
                    <a:pt x="2143" y="239"/>
                    <a:pt x="2140" y="236"/>
                    <a:pt x="2146" y="201"/>
                  </a:cubicBezTo>
                  <a:cubicBezTo>
                    <a:pt x="2149" y="184"/>
                    <a:pt x="2151" y="175"/>
                    <a:pt x="2150" y="175"/>
                  </a:cubicBezTo>
                  <a:lnTo>
                    <a:pt x="2150" y="175"/>
                  </a:lnTo>
                  <a:cubicBezTo>
                    <a:pt x="2149" y="175"/>
                    <a:pt x="2146" y="184"/>
                    <a:pt x="2140" y="201"/>
                  </a:cubicBezTo>
                  <a:cubicBezTo>
                    <a:pt x="2135" y="228"/>
                    <a:pt x="2132" y="234"/>
                    <a:pt x="2130" y="234"/>
                  </a:cubicBezTo>
                  <a:cubicBezTo>
                    <a:pt x="2129" y="234"/>
                    <a:pt x="2128" y="233"/>
                    <a:pt x="2127" y="233"/>
                  </a:cubicBezTo>
                  <a:lnTo>
                    <a:pt x="2118" y="233"/>
                  </a:lnTo>
                  <a:cubicBezTo>
                    <a:pt x="2112" y="267"/>
                    <a:pt x="2112" y="267"/>
                    <a:pt x="2105" y="267"/>
                  </a:cubicBezTo>
                  <a:cubicBezTo>
                    <a:pt x="2102" y="264"/>
                    <a:pt x="2096" y="226"/>
                    <a:pt x="2093" y="226"/>
                  </a:cubicBezTo>
                  <a:cubicBezTo>
                    <a:pt x="2090" y="226"/>
                    <a:pt x="2088" y="225"/>
                    <a:pt x="2086" y="225"/>
                  </a:cubicBezTo>
                  <a:cubicBezTo>
                    <a:pt x="2080" y="225"/>
                    <a:pt x="2080" y="231"/>
                    <a:pt x="2077" y="258"/>
                  </a:cubicBezTo>
                  <a:cubicBezTo>
                    <a:pt x="2081" y="260"/>
                    <a:pt x="2080" y="275"/>
                    <a:pt x="2078" y="275"/>
                  </a:cubicBezTo>
                  <a:cubicBezTo>
                    <a:pt x="2077" y="275"/>
                    <a:pt x="2075" y="271"/>
                    <a:pt x="2074" y="258"/>
                  </a:cubicBezTo>
                  <a:cubicBezTo>
                    <a:pt x="2071" y="258"/>
                    <a:pt x="2065" y="217"/>
                    <a:pt x="2049" y="214"/>
                  </a:cubicBezTo>
                  <a:cubicBezTo>
                    <a:pt x="2045" y="213"/>
                    <a:pt x="2043" y="213"/>
                    <a:pt x="2040" y="213"/>
                  </a:cubicBezTo>
                  <a:cubicBezTo>
                    <a:pt x="2033" y="213"/>
                    <a:pt x="2032" y="219"/>
                    <a:pt x="2027" y="245"/>
                  </a:cubicBezTo>
                  <a:cubicBezTo>
                    <a:pt x="2024" y="281"/>
                    <a:pt x="2022" y="299"/>
                    <a:pt x="2021" y="299"/>
                  </a:cubicBezTo>
                  <a:cubicBezTo>
                    <a:pt x="2020" y="299"/>
                    <a:pt x="2021" y="281"/>
                    <a:pt x="2024" y="245"/>
                  </a:cubicBezTo>
                  <a:cubicBezTo>
                    <a:pt x="2026" y="203"/>
                    <a:pt x="2025" y="185"/>
                    <a:pt x="2024" y="185"/>
                  </a:cubicBezTo>
                  <a:cubicBezTo>
                    <a:pt x="2022" y="185"/>
                    <a:pt x="2020" y="193"/>
                    <a:pt x="2018" y="208"/>
                  </a:cubicBezTo>
                  <a:cubicBezTo>
                    <a:pt x="2010" y="234"/>
                    <a:pt x="2009" y="240"/>
                    <a:pt x="2006" y="240"/>
                  </a:cubicBezTo>
                  <a:cubicBezTo>
                    <a:pt x="2005" y="240"/>
                    <a:pt x="2003" y="240"/>
                    <a:pt x="2002" y="239"/>
                  </a:cubicBezTo>
                  <a:cubicBezTo>
                    <a:pt x="2005" y="222"/>
                    <a:pt x="2006" y="213"/>
                    <a:pt x="2004" y="213"/>
                  </a:cubicBezTo>
                  <a:lnTo>
                    <a:pt x="2004" y="213"/>
                  </a:lnTo>
                  <a:cubicBezTo>
                    <a:pt x="2002" y="213"/>
                    <a:pt x="1997" y="222"/>
                    <a:pt x="1989" y="239"/>
                  </a:cubicBezTo>
                  <a:cubicBezTo>
                    <a:pt x="1986" y="236"/>
                    <a:pt x="1986" y="236"/>
                    <a:pt x="1993" y="201"/>
                  </a:cubicBezTo>
                  <a:lnTo>
                    <a:pt x="1983" y="198"/>
                  </a:lnTo>
                  <a:cubicBezTo>
                    <a:pt x="1976" y="227"/>
                    <a:pt x="1968" y="238"/>
                    <a:pt x="1962" y="238"/>
                  </a:cubicBezTo>
                  <a:cubicBezTo>
                    <a:pt x="1952" y="238"/>
                    <a:pt x="1946" y="214"/>
                    <a:pt x="1946" y="192"/>
                  </a:cubicBezTo>
                  <a:cubicBezTo>
                    <a:pt x="1946" y="192"/>
                    <a:pt x="1939" y="192"/>
                    <a:pt x="1933" y="226"/>
                  </a:cubicBezTo>
                  <a:cubicBezTo>
                    <a:pt x="1925" y="260"/>
                    <a:pt x="1921" y="278"/>
                    <a:pt x="1919" y="278"/>
                  </a:cubicBezTo>
                  <a:cubicBezTo>
                    <a:pt x="1917" y="278"/>
                    <a:pt x="1919" y="260"/>
                    <a:pt x="1924" y="223"/>
                  </a:cubicBezTo>
                  <a:cubicBezTo>
                    <a:pt x="1928" y="189"/>
                    <a:pt x="1931" y="172"/>
                    <a:pt x="1930" y="172"/>
                  </a:cubicBezTo>
                  <a:lnTo>
                    <a:pt x="1930" y="172"/>
                  </a:lnTo>
                  <a:cubicBezTo>
                    <a:pt x="1930" y="172"/>
                    <a:pt x="1927" y="189"/>
                    <a:pt x="1921" y="223"/>
                  </a:cubicBezTo>
                  <a:cubicBezTo>
                    <a:pt x="1917" y="237"/>
                    <a:pt x="1911" y="245"/>
                    <a:pt x="1906" y="245"/>
                  </a:cubicBezTo>
                  <a:cubicBezTo>
                    <a:pt x="1899" y="245"/>
                    <a:pt x="1894" y="226"/>
                    <a:pt x="1902" y="182"/>
                  </a:cubicBezTo>
                  <a:cubicBezTo>
                    <a:pt x="1908" y="148"/>
                    <a:pt x="1911" y="114"/>
                    <a:pt x="1911" y="114"/>
                  </a:cubicBezTo>
                  <a:lnTo>
                    <a:pt x="1911" y="114"/>
                  </a:lnTo>
                  <a:cubicBezTo>
                    <a:pt x="1902" y="148"/>
                    <a:pt x="1899" y="148"/>
                    <a:pt x="1899" y="148"/>
                  </a:cubicBezTo>
                  <a:cubicBezTo>
                    <a:pt x="1896" y="175"/>
                    <a:pt x="1892" y="181"/>
                    <a:pt x="1884" y="181"/>
                  </a:cubicBezTo>
                  <a:cubicBezTo>
                    <a:pt x="1882" y="181"/>
                    <a:pt x="1880" y="180"/>
                    <a:pt x="1877" y="179"/>
                  </a:cubicBezTo>
                  <a:cubicBezTo>
                    <a:pt x="1876" y="179"/>
                    <a:pt x="1876" y="179"/>
                    <a:pt x="1875" y="179"/>
                  </a:cubicBezTo>
                  <a:cubicBezTo>
                    <a:pt x="1866" y="179"/>
                    <a:pt x="1850" y="208"/>
                    <a:pt x="1840" y="208"/>
                  </a:cubicBezTo>
                  <a:cubicBezTo>
                    <a:pt x="1840" y="208"/>
                    <a:pt x="1839" y="208"/>
                    <a:pt x="1839" y="208"/>
                  </a:cubicBezTo>
                  <a:cubicBezTo>
                    <a:pt x="1830" y="208"/>
                    <a:pt x="1817" y="204"/>
                    <a:pt x="1817" y="167"/>
                  </a:cubicBezTo>
                  <a:cubicBezTo>
                    <a:pt x="1814" y="167"/>
                    <a:pt x="1808" y="167"/>
                    <a:pt x="1798" y="201"/>
                  </a:cubicBezTo>
                  <a:cubicBezTo>
                    <a:pt x="1794" y="218"/>
                    <a:pt x="1789" y="226"/>
                    <a:pt x="1786" y="226"/>
                  </a:cubicBezTo>
                  <a:cubicBezTo>
                    <a:pt x="1783" y="226"/>
                    <a:pt x="1781" y="216"/>
                    <a:pt x="1783" y="198"/>
                  </a:cubicBezTo>
                  <a:lnTo>
                    <a:pt x="1779" y="198"/>
                  </a:lnTo>
                  <a:cubicBezTo>
                    <a:pt x="1767" y="229"/>
                    <a:pt x="1764" y="229"/>
                    <a:pt x="1764" y="229"/>
                  </a:cubicBezTo>
                  <a:cubicBezTo>
                    <a:pt x="1766" y="205"/>
                    <a:pt x="1767" y="179"/>
                    <a:pt x="1764" y="179"/>
                  </a:cubicBezTo>
                  <a:cubicBezTo>
                    <a:pt x="1762" y="179"/>
                    <a:pt x="1760" y="184"/>
                    <a:pt x="1758" y="195"/>
                  </a:cubicBezTo>
                  <a:cubicBezTo>
                    <a:pt x="1755" y="222"/>
                    <a:pt x="1753" y="228"/>
                    <a:pt x="1747" y="228"/>
                  </a:cubicBezTo>
                  <a:cubicBezTo>
                    <a:pt x="1746" y="228"/>
                    <a:pt x="1744" y="227"/>
                    <a:pt x="1742" y="226"/>
                  </a:cubicBezTo>
                  <a:cubicBezTo>
                    <a:pt x="1740" y="205"/>
                    <a:pt x="1684" y="189"/>
                    <a:pt x="1641" y="189"/>
                  </a:cubicBezTo>
                  <a:cubicBezTo>
                    <a:pt x="1616" y="189"/>
                    <a:pt x="1596" y="195"/>
                    <a:pt x="1595" y="208"/>
                  </a:cubicBezTo>
                  <a:lnTo>
                    <a:pt x="1582" y="204"/>
                  </a:lnTo>
                  <a:lnTo>
                    <a:pt x="1570" y="204"/>
                  </a:lnTo>
                  <a:cubicBezTo>
                    <a:pt x="1571" y="173"/>
                    <a:pt x="1567" y="161"/>
                    <a:pt x="1562" y="161"/>
                  </a:cubicBezTo>
                  <a:cubicBezTo>
                    <a:pt x="1555" y="161"/>
                    <a:pt x="1544" y="180"/>
                    <a:pt x="1535" y="201"/>
                  </a:cubicBezTo>
                  <a:cubicBezTo>
                    <a:pt x="1529" y="236"/>
                    <a:pt x="1526" y="236"/>
                    <a:pt x="1523" y="236"/>
                  </a:cubicBezTo>
                  <a:cubicBezTo>
                    <a:pt x="1523" y="193"/>
                    <a:pt x="1518" y="176"/>
                    <a:pt x="1513" y="176"/>
                  </a:cubicBezTo>
                  <a:cubicBezTo>
                    <a:pt x="1509" y="176"/>
                    <a:pt x="1504" y="184"/>
                    <a:pt x="1501" y="198"/>
                  </a:cubicBezTo>
                  <a:cubicBezTo>
                    <a:pt x="1497" y="234"/>
                    <a:pt x="1495" y="251"/>
                    <a:pt x="1494" y="251"/>
                  </a:cubicBezTo>
                  <a:cubicBezTo>
                    <a:pt x="1492" y="251"/>
                    <a:pt x="1491" y="233"/>
                    <a:pt x="1491" y="198"/>
                  </a:cubicBezTo>
                  <a:cubicBezTo>
                    <a:pt x="1493" y="165"/>
                    <a:pt x="1491" y="147"/>
                    <a:pt x="1489" y="147"/>
                  </a:cubicBezTo>
                  <a:cubicBezTo>
                    <a:pt x="1486" y="147"/>
                    <a:pt x="1481" y="173"/>
                    <a:pt x="1476" y="233"/>
                  </a:cubicBezTo>
                  <a:cubicBezTo>
                    <a:pt x="1472" y="249"/>
                    <a:pt x="1471" y="258"/>
                    <a:pt x="1470" y="258"/>
                  </a:cubicBezTo>
                  <a:cubicBezTo>
                    <a:pt x="1468" y="258"/>
                    <a:pt x="1468" y="249"/>
                    <a:pt x="1466" y="229"/>
                  </a:cubicBezTo>
                  <a:cubicBezTo>
                    <a:pt x="1464" y="188"/>
                    <a:pt x="1462" y="170"/>
                    <a:pt x="1461" y="170"/>
                  </a:cubicBezTo>
                  <a:cubicBezTo>
                    <a:pt x="1460" y="170"/>
                    <a:pt x="1460" y="179"/>
                    <a:pt x="1460" y="195"/>
                  </a:cubicBezTo>
                  <a:cubicBezTo>
                    <a:pt x="1457" y="229"/>
                    <a:pt x="1454" y="246"/>
                    <a:pt x="1451" y="246"/>
                  </a:cubicBezTo>
                  <a:cubicBezTo>
                    <a:pt x="1448" y="246"/>
                    <a:pt x="1446" y="228"/>
                    <a:pt x="1444" y="192"/>
                  </a:cubicBezTo>
                  <a:cubicBezTo>
                    <a:pt x="1441" y="156"/>
                    <a:pt x="1439" y="138"/>
                    <a:pt x="1438" y="138"/>
                  </a:cubicBezTo>
                  <a:cubicBezTo>
                    <a:pt x="1436" y="138"/>
                    <a:pt x="1435" y="156"/>
                    <a:pt x="1432" y="192"/>
                  </a:cubicBezTo>
                  <a:cubicBezTo>
                    <a:pt x="1430" y="227"/>
                    <a:pt x="1425" y="244"/>
                    <a:pt x="1419" y="244"/>
                  </a:cubicBezTo>
                  <a:cubicBezTo>
                    <a:pt x="1414" y="244"/>
                    <a:pt x="1408" y="226"/>
                    <a:pt x="1407" y="189"/>
                  </a:cubicBezTo>
                  <a:cubicBezTo>
                    <a:pt x="1404" y="189"/>
                    <a:pt x="1402" y="173"/>
                    <a:pt x="1401" y="173"/>
                  </a:cubicBezTo>
                  <a:cubicBezTo>
                    <a:pt x="1401" y="173"/>
                    <a:pt x="1400" y="177"/>
                    <a:pt x="1400" y="189"/>
                  </a:cubicBezTo>
                  <a:lnTo>
                    <a:pt x="1394" y="154"/>
                  </a:lnTo>
                  <a:lnTo>
                    <a:pt x="1388" y="151"/>
                  </a:lnTo>
                  <a:lnTo>
                    <a:pt x="1385" y="189"/>
                  </a:lnTo>
                  <a:cubicBezTo>
                    <a:pt x="1381" y="189"/>
                    <a:pt x="1356" y="151"/>
                    <a:pt x="1325" y="148"/>
                  </a:cubicBezTo>
                  <a:cubicBezTo>
                    <a:pt x="1315" y="147"/>
                    <a:pt x="1306" y="147"/>
                    <a:pt x="1299" y="147"/>
                  </a:cubicBezTo>
                  <a:cubicBezTo>
                    <a:pt x="1275" y="147"/>
                    <a:pt x="1270" y="153"/>
                    <a:pt x="1275" y="182"/>
                  </a:cubicBezTo>
                  <a:cubicBezTo>
                    <a:pt x="1278" y="219"/>
                    <a:pt x="1277" y="237"/>
                    <a:pt x="1275" y="237"/>
                  </a:cubicBezTo>
                  <a:cubicBezTo>
                    <a:pt x="1273" y="237"/>
                    <a:pt x="1269" y="219"/>
                    <a:pt x="1266" y="182"/>
                  </a:cubicBezTo>
                  <a:cubicBezTo>
                    <a:pt x="1262" y="182"/>
                    <a:pt x="1253" y="145"/>
                    <a:pt x="1244" y="145"/>
                  </a:cubicBezTo>
                  <a:cubicBezTo>
                    <a:pt x="1234" y="145"/>
                    <a:pt x="1225" y="145"/>
                    <a:pt x="1225" y="110"/>
                  </a:cubicBezTo>
                  <a:lnTo>
                    <a:pt x="1222" y="110"/>
                  </a:lnTo>
                  <a:cubicBezTo>
                    <a:pt x="1218" y="151"/>
                    <a:pt x="1208" y="168"/>
                    <a:pt x="1197" y="168"/>
                  </a:cubicBezTo>
                  <a:cubicBezTo>
                    <a:pt x="1189" y="168"/>
                    <a:pt x="1181" y="159"/>
                    <a:pt x="1175" y="145"/>
                  </a:cubicBezTo>
                  <a:cubicBezTo>
                    <a:pt x="1165" y="145"/>
                    <a:pt x="1162" y="145"/>
                    <a:pt x="1153" y="179"/>
                  </a:cubicBezTo>
                  <a:cubicBezTo>
                    <a:pt x="1150" y="197"/>
                    <a:pt x="1148" y="205"/>
                    <a:pt x="1146" y="205"/>
                  </a:cubicBezTo>
                  <a:cubicBezTo>
                    <a:pt x="1145" y="205"/>
                    <a:pt x="1143" y="197"/>
                    <a:pt x="1140" y="179"/>
                  </a:cubicBezTo>
                  <a:cubicBezTo>
                    <a:pt x="1140" y="158"/>
                    <a:pt x="1131" y="137"/>
                    <a:pt x="1124" y="137"/>
                  </a:cubicBezTo>
                  <a:cubicBezTo>
                    <a:pt x="1118" y="137"/>
                    <a:pt x="1114" y="149"/>
                    <a:pt x="1115" y="179"/>
                  </a:cubicBezTo>
                  <a:lnTo>
                    <a:pt x="1109" y="142"/>
                  </a:lnTo>
                  <a:cubicBezTo>
                    <a:pt x="1107" y="132"/>
                    <a:pt x="1105" y="128"/>
                    <a:pt x="1104" y="128"/>
                  </a:cubicBezTo>
                  <a:cubicBezTo>
                    <a:pt x="1101" y="128"/>
                    <a:pt x="1100" y="153"/>
                    <a:pt x="1103" y="179"/>
                  </a:cubicBezTo>
                  <a:cubicBezTo>
                    <a:pt x="1104" y="210"/>
                    <a:pt x="1104" y="227"/>
                    <a:pt x="1103" y="227"/>
                  </a:cubicBezTo>
                  <a:cubicBezTo>
                    <a:pt x="1102" y="227"/>
                    <a:pt x="1098" y="201"/>
                    <a:pt x="1093" y="142"/>
                  </a:cubicBezTo>
                  <a:cubicBezTo>
                    <a:pt x="1090" y="100"/>
                    <a:pt x="1087" y="82"/>
                    <a:pt x="1085" y="82"/>
                  </a:cubicBezTo>
                  <a:close/>
                  <a:moveTo>
                    <a:pt x="1059" y="1179"/>
                  </a:moveTo>
                  <a:cubicBezTo>
                    <a:pt x="1059" y="1179"/>
                    <a:pt x="1059" y="1214"/>
                    <a:pt x="1062" y="1251"/>
                  </a:cubicBezTo>
                  <a:cubicBezTo>
                    <a:pt x="1063" y="1265"/>
                    <a:pt x="1064" y="1274"/>
                    <a:pt x="1065" y="1274"/>
                  </a:cubicBezTo>
                  <a:cubicBezTo>
                    <a:pt x="1066" y="1274"/>
                    <a:pt x="1067" y="1256"/>
                    <a:pt x="1065" y="1214"/>
                  </a:cubicBezTo>
                  <a:cubicBezTo>
                    <a:pt x="1062" y="1179"/>
                    <a:pt x="1062" y="1179"/>
                    <a:pt x="1059" y="1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112;p36">
              <a:extLst>
                <a:ext uri="{FF2B5EF4-FFF2-40B4-BE49-F238E27FC236}">
                  <a16:creationId xmlns:a16="http://schemas.microsoft.com/office/drawing/2014/main" id="{D9ED87B4-54BB-4697-BE7E-C60800280D4A}"/>
                </a:ext>
              </a:extLst>
            </p:cNvPr>
            <p:cNvSpPr/>
            <p:nvPr/>
          </p:nvSpPr>
          <p:spPr>
            <a:xfrm>
              <a:off x="5164400" y="1920525"/>
              <a:ext cx="84000" cy="312550"/>
            </a:xfrm>
            <a:custGeom>
              <a:avLst/>
              <a:gdLst/>
              <a:ahLst/>
              <a:cxnLst/>
              <a:rect l="l" t="t" r="r" b="b"/>
              <a:pathLst>
                <a:path w="3360" h="12502" extrusionOk="0">
                  <a:moveTo>
                    <a:pt x="581" y="244"/>
                  </a:moveTo>
                  <a:cubicBezTo>
                    <a:pt x="603" y="244"/>
                    <a:pt x="606" y="257"/>
                    <a:pt x="608" y="268"/>
                  </a:cubicBezTo>
                  <a:cubicBezTo>
                    <a:pt x="611" y="283"/>
                    <a:pt x="611" y="283"/>
                    <a:pt x="577" y="293"/>
                  </a:cubicBezTo>
                  <a:cubicBezTo>
                    <a:pt x="577" y="293"/>
                    <a:pt x="536" y="283"/>
                    <a:pt x="536" y="268"/>
                  </a:cubicBezTo>
                  <a:lnTo>
                    <a:pt x="567" y="246"/>
                  </a:lnTo>
                  <a:cubicBezTo>
                    <a:pt x="573" y="245"/>
                    <a:pt x="577" y="244"/>
                    <a:pt x="581" y="244"/>
                  </a:cubicBezTo>
                  <a:close/>
                  <a:moveTo>
                    <a:pt x="36" y="331"/>
                  </a:moveTo>
                  <a:cubicBezTo>
                    <a:pt x="24" y="331"/>
                    <a:pt x="13" y="332"/>
                    <a:pt x="0" y="334"/>
                  </a:cubicBezTo>
                  <a:lnTo>
                    <a:pt x="3" y="349"/>
                  </a:lnTo>
                  <a:cubicBezTo>
                    <a:pt x="5" y="356"/>
                    <a:pt x="11" y="358"/>
                    <a:pt x="20" y="358"/>
                  </a:cubicBezTo>
                  <a:cubicBezTo>
                    <a:pt x="34" y="358"/>
                    <a:pt x="55" y="353"/>
                    <a:pt x="75" y="349"/>
                  </a:cubicBezTo>
                  <a:lnTo>
                    <a:pt x="72" y="334"/>
                  </a:lnTo>
                  <a:cubicBezTo>
                    <a:pt x="60" y="332"/>
                    <a:pt x="48" y="331"/>
                    <a:pt x="36" y="331"/>
                  </a:cubicBezTo>
                  <a:close/>
                  <a:moveTo>
                    <a:pt x="818" y="425"/>
                  </a:moveTo>
                  <a:lnTo>
                    <a:pt x="787" y="446"/>
                  </a:lnTo>
                  <a:lnTo>
                    <a:pt x="790" y="462"/>
                  </a:lnTo>
                  <a:cubicBezTo>
                    <a:pt x="824" y="453"/>
                    <a:pt x="824" y="453"/>
                    <a:pt x="821" y="440"/>
                  </a:cubicBezTo>
                  <a:lnTo>
                    <a:pt x="818" y="425"/>
                  </a:lnTo>
                  <a:close/>
                  <a:moveTo>
                    <a:pt x="626" y="410"/>
                  </a:moveTo>
                  <a:cubicBezTo>
                    <a:pt x="635" y="410"/>
                    <a:pt x="636" y="417"/>
                    <a:pt x="639" y="431"/>
                  </a:cubicBezTo>
                  <a:cubicBezTo>
                    <a:pt x="643" y="446"/>
                    <a:pt x="646" y="462"/>
                    <a:pt x="608" y="468"/>
                  </a:cubicBezTo>
                  <a:lnTo>
                    <a:pt x="608" y="453"/>
                  </a:lnTo>
                  <a:cubicBezTo>
                    <a:pt x="624" y="450"/>
                    <a:pt x="625" y="447"/>
                    <a:pt x="617" y="447"/>
                  </a:cubicBezTo>
                  <a:cubicBezTo>
                    <a:pt x="608" y="447"/>
                    <a:pt x="589" y="451"/>
                    <a:pt x="571" y="462"/>
                  </a:cubicBezTo>
                  <a:lnTo>
                    <a:pt x="502" y="475"/>
                  </a:lnTo>
                  <a:cubicBezTo>
                    <a:pt x="498" y="462"/>
                    <a:pt x="530" y="440"/>
                    <a:pt x="567" y="431"/>
                  </a:cubicBezTo>
                  <a:cubicBezTo>
                    <a:pt x="600" y="417"/>
                    <a:pt x="617" y="410"/>
                    <a:pt x="626" y="410"/>
                  </a:cubicBezTo>
                  <a:close/>
                  <a:moveTo>
                    <a:pt x="633" y="1279"/>
                  </a:moveTo>
                  <a:cubicBezTo>
                    <a:pt x="664" y="1279"/>
                    <a:pt x="696" y="1297"/>
                    <a:pt x="699" y="1308"/>
                  </a:cubicBezTo>
                  <a:cubicBezTo>
                    <a:pt x="701" y="1317"/>
                    <a:pt x="691" y="1322"/>
                    <a:pt x="676" y="1322"/>
                  </a:cubicBezTo>
                  <a:cubicBezTo>
                    <a:pt x="663" y="1322"/>
                    <a:pt x="646" y="1318"/>
                    <a:pt x="627" y="1308"/>
                  </a:cubicBezTo>
                  <a:cubicBezTo>
                    <a:pt x="624" y="1296"/>
                    <a:pt x="621" y="1280"/>
                    <a:pt x="621" y="1280"/>
                  </a:cubicBezTo>
                  <a:cubicBezTo>
                    <a:pt x="625" y="1279"/>
                    <a:pt x="629" y="1279"/>
                    <a:pt x="633" y="1279"/>
                  </a:cubicBezTo>
                  <a:close/>
                  <a:moveTo>
                    <a:pt x="626" y="1374"/>
                  </a:moveTo>
                  <a:cubicBezTo>
                    <a:pt x="619" y="1374"/>
                    <a:pt x="610" y="1375"/>
                    <a:pt x="602" y="1377"/>
                  </a:cubicBezTo>
                  <a:lnTo>
                    <a:pt x="602" y="1374"/>
                  </a:lnTo>
                  <a:cubicBezTo>
                    <a:pt x="567" y="1383"/>
                    <a:pt x="571" y="1399"/>
                    <a:pt x="577" y="1427"/>
                  </a:cubicBezTo>
                  <a:cubicBezTo>
                    <a:pt x="580" y="1443"/>
                    <a:pt x="618" y="1449"/>
                    <a:pt x="618" y="1449"/>
                  </a:cubicBezTo>
                  <a:cubicBezTo>
                    <a:pt x="652" y="1443"/>
                    <a:pt x="649" y="1427"/>
                    <a:pt x="646" y="1412"/>
                  </a:cubicBezTo>
                  <a:cubicBezTo>
                    <a:pt x="667" y="1385"/>
                    <a:pt x="651" y="1374"/>
                    <a:pt x="626" y="1374"/>
                  </a:cubicBezTo>
                  <a:close/>
                  <a:moveTo>
                    <a:pt x="988" y="1957"/>
                  </a:moveTo>
                  <a:cubicBezTo>
                    <a:pt x="1007" y="1957"/>
                    <a:pt x="1009" y="1970"/>
                    <a:pt x="1009" y="1982"/>
                  </a:cubicBezTo>
                  <a:lnTo>
                    <a:pt x="975" y="1988"/>
                  </a:lnTo>
                  <a:lnTo>
                    <a:pt x="937" y="1982"/>
                  </a:lnTo>
                  <a:lnTo>
                    <a:pt x="969" y="1960"/>
                  </a:lnTo>
                  <a:cubicBezTo>
                    <a:pt x="976" y="1958"/>
                    <a:pt x="983" y="1957"/>
                    <a:pt x="988" y="1957"/>
                  </a:cubicBezTo>
                  <a:close/>
                  <a:moveTo>
                    <a:pt x="802" y="2038"/>
                  </a:moveTo>
                  <a:lnTo>
                    <a:pt x="878" y="2054"/>
                  </a:lnTo>
                  <a:cubicBezTo>
                    <a:pt x="990" y="2063"/>
                    <a:pt x="990" y="2063"/>
                    <a:pt x="918" y="2076"/>
                  </a:cubicBezTo>
                  <a:cubicBezTo>
                    <a:pt x="904" y="2081"/>
                    <a:pt x="889" y="2084"/>
                    <a:pt x="873" y="2084"/>
                  </a:cubicBezTo>
                  <a:cubicBezTo>
                    <a:pt x="851" y="2084"/>
                    <a:pt x="829" y="2079"/>
                    <a:pt x="809" y="2070"/>
                  </a:cubicBezTo>
                  <a:cubicBezTo>
                    <a:pt x="806" y="2054"/>
                    <a:pt x="802" y="2038"/>
                    <a:pt x="802" y="2038"/>
                  </a:cubicBezTo>
                  <a:close/>
                  <a:moveTo>
                    <a:pt x="1033" y="2355"/>
                  </a:moveTo>
                  <a:cubicBezTo>
                    <a:pt x="1051" y="2355"/>
                    <a:pt x="1080" y="2358"/>
                    <a:pt x="1119" y="2358"/>
                  </a:cubicBezTo>
                  <a:cubicBezTo>
                    <a:pt x="1160" y="2380"/>
                    <a:pt x="1160" y="2380"/>
                    <a:pt x="1088" y="2380"/>
                  </a:cubicBezTo>
                  <a:lnTo>
                    <a:pt x="1012" y="2364"/>
                  </a:lnTo>
                  <a:cubicBezTo>
                    <a:pt x="1011" y="2357"/>
                    <a:pt x="1018" y="2355"/>
                    <a:pt x="1033" y="2355"/>
                  </a:cubicBezTo>
                  <a:close/>
                  <a:moveTo>
                    <a:pt x="966" y="2501"/>
                  </a:moveTo>
                  <a:cubicBezTo>
                    <a:pt x="978" y="2501"/>
                    <a:pt x="990" y="2502"/>
                    <a:pt x="1003" y="2505"/>
                  </a:cubicBezTo>
                  <a:lnTo>
                    <a:pt x="1006" y="2518"/>
                  </a:lnTo>
                  <a:cubicBezTo>
                    <a:pt x="987" y="2523"/>
                    <a:pt x="967" y="2527"/>
                    <a:pt x="952" y="2527"/>
                  </a:cubicBezTo>
                  <a:cubicBezTo>
                    <a:pt x="940" y="2527"/>
                    <a:pt x="932" y="2525"/>
                    <a:pt x="931" y="2518"/>
                  </a:cubicBezTo>
                  <a:lnTo>
                    <a:pt x="931" y="2505"/>
                  </a:lnTo>
                  <a:cubicBezTo>
                    <a:pt x="942" y="2502"/>
                    <a:pt x="954" y="2501"/>
                    <a:pt x="966" y="2501"/>
                  </a:cubicBezTo>
                  <a:close/>
                  <a:moveTo>
                    <a:pt x="1320" y="2637"/>
                  </a:moveTo>
                  <a:lnTo>
                    <a:pt x="1251" y="2653"/>
                  </a:lnTo>
                  <a:lnTo>
                    <a:pt x="1285" y="2646"/>
                  </a:lnTo>
                  <a:lnTo>
                    <a:pt x="1320" y="2637"/>
                  </a:lnTo>
                  <a:close/>
                  <a:moveTo>
                    <a:pt x="920" y="2810"/>
                  </a:moveTo>
                  <a:cubicBezTo>
                    <a:pt x="930" y="2810"/>
                    <a:pt x="954" y="2826"/>
                    <a:pt x="956" y="2838"/>
                  </a:cubicBezTo>
                  <a:lnTo>
                    <a:pt x="922" y="2844"/>
                  </a:lnTo>
                  <a:cubicBezTo>
                    <a:pt x="918" y="2828"/>
                    <a:pt x="881" y="2822"/>
                    <a:pt x="915" y="2816"/>
                  </a:cubicBezTo>
                  <a:cubicBezTo>
                    <a:pt x="915" y="2812"/>
                    <a:pt x="916" y="2810"/>
                    <a:pt x="920" y="2810"/>
                  </a:cubicBezTo>
                  <a:close/>
                  <a:moveTo>
                    <a:pt x="1168" y="2888"/>
                  </a:moveTo>
                  <a:cubicBezTo>
                    <a:pt x="1179" y="2888"/>
                    <a:pt x="1187" y="2890"/>
                    <a:pt x="1188" y="2897"/>
                  </a:cubicBezTo>
                  <a:cubicBezTo>
                    <a:pt x="1226" y="2903"/>
                    <a:pt x="1194" y="2925"/>
                    <a:pt x="1119" y="2925"/>
                  </a:cubicBezTo>
                  <a:lnTo>
                    <a:pt x="1116" y="2897"/>
                  </a:lnTo>
                  <a:cubicBezTo>
                    <a:pt x="1135" y="2892"/>
                    <a:pt x="1154" y="2888"/>
                    <a:pt x="1168" y="2888"/>
                  </a:cubicBezTo>
                  <a:close/>
                  <a:moveTo>
                    <a:pt x="1210" y="3013"/>
                  </a:moveTo>
                  <a:lnTo>
                    <a:pt x="1213" y="3029"/>
                  </a:lnTo>
                  <a:cubicBezTo>
                    <a:pt x="1216" y="3044"/>
                    <a:pt x="1216" y="3044"/>
                    <a:pt x="1182" y="3051"/>
                  </a:cubicBezTo>
                  <a:lnTo>
                    <a:pt x="1179" y="3035"/>
                  </a:lnTo>
                  <a:lnTo>
                    <a:pt x="1210" y="3013"/>
                  </a:lnTo>
                  <a:close/>
                  <a:moveTo>
                    <a:pt x="1348" y="3154"/>
                  </a:moveTo>
                  <a:cubicBezTo>
                    <a:pt x="1323" y="3160"/>
                    <a:pt x="1301" y="3170"/>
                    <a:pt x="1279" y="3185"/>
                  </a:cubicBezTo>
                  <a:cubicBezTo>
                    <a:pt x="1280" y="3192"/>
                    <a:pt x="1290" y="3193"/>
                    <a:pt x="1299" y="3193"/>
                  </a:cubicBezTo>
                  <a:cubicBezTo>
                    <a:pt x="1308" y="3193"/>
                    <a:pt x="1316" y="3192"/>
                    <a:pt x="1316" y="3192"/>
                  </a:cubicBezTo>
                  <a:cubicBezTo>
                    <a:pt x="1316" y="3192"/>
                    <a:pt x="1354" y="3185"/>
                    <a:pt x="1351" y="3170"/>
                  </a:cubicBezTo>
                  <a:lnTo>
                    <a:pt x="1348" y="3154"/>
                  </a:lnTo>
                  <a:close/>
                  <a:moveTo>
                    <a:pt x="1138" y="3292"/>
                  </a:moveTo>
                  <a:cubicBezTo>
                    <a:pt x="1155" y="3292"/>
                    <a:pt x="1157" y="3301"/>
                    <a:pt x="1157" y="3301"/>
                  </a:cubicBezTo>
                  <a:cubicBezTo>
                    <a:pt x="1160" y="3317"/>
                    <a:pt x="1163" y="3330"/>
                    <a:pt x="1128" y="3339"/>
                  </a:cubicBezTo>
                  <a:cubicBezTo>
                    <a:pt x="1128" y="3339"/>
                    <a:pt x="1121" y="3340"/>
                    <a:pt x="1113" y="3340"/>
                  </a:cubicBezTo>
                  <a:cubicBezTo>
                    <a:pt x="1102" y="3340"/>
                    <a:pt x="1091" y="3338"/>
                    <a:pt x="1091" y="3330"/>
                  </a:cubicBezTo>
                  <a:cubicBezTo>
                    <a:pt x="1088" y="3317"/>
                    <a:pt x="1119" y="3295"/>
                    <a:pt x="1119" y="3295"/>
                  </a:cubicBezTo>
                  <a:cubicBezTo>
                    <a:pt x="1127" y="3293"/>
                    <a:pt x="1133" y="3292"/>
                    <a:pt x="1138" y="3292"/>
                  </a:cubicBezTo>
                  <a:close/>
                  <a:moveTo>
                    <a:pt x="1635" y="3361"/>
                  </a:moveTo>
                  <a:cubicBezTo>
                    <a:pt x="1630" y="3361"/>
                    <a:pt x="1623" y="3366"/>
                    <a:pt x="1608" y="3377"/>
                  </a:cubicBezTo>
                  <a:cubicBezTo>
                    <a:pt x="1611" y="3392"/>
                    <a:pt x="1614" y="3405"/>
                    <a:pt x="1614" y="3405"/>
                  </a:cubicBezTo>
                  <a:cubicBezTo>
                    <a:pt x="1649" y="3398"/>
                    <a:pt x="1649" y="3398"/>
                    <a:pt x="1645" y="3383"/>
                  </a:cubicBezTo>
                  <a:cubicBezTo>
                    <a:pt x="1642" y="3368"/>
                    <a:pt x="1641" y="3361"/>
                    <a:pt x="1635" y="3361"/>
                  </a:cubicBezTo>
                  <a:close/>
                  <a:moveTo>
                    <a:pt x="1199" y="3559"/>
                  </a:moveTo>
                  <a:cubicBezTo>
                    <a:pt x="1205" y="3559"/>
                    <a:pt x="1206" y="3566"/>
                    <a:pt x="1210" y="3583"/>
                  </a:cubicBezTo>
                  <a:cubicBezTo>
                    <a:pt x="1213" y="3596"/>
                    <a:pt x="1179" y="3605"/>
                    <a:pt x="1179" y="3605"/>
                  </a:cubicBezTo>
                  <a:cubicBezTo>
                    <a:pt x="1174" y="3606"/>
                    <a:pt x="1171" y="3606"/>
                    <a:pt x="1169" y="3606"/>
                  </a:cubicBezTo>
                  <a:cubicBezTo>
                    <a:pt x="1151" y="3606"/>
                    <a:pt x="1175" y="3588"/>
                    <a:pt x="1172" y="3574"/>
                  </a:cubicBezTo>
                  <a:cubicBezTo>
                    <a:pt x="1187" y="3564"/>
                    <a:pt x="1194" y="3559"/>
                    <a:pt x="1199" y="3559"/>
                  </a:cubicBezTo>
                  <a:close/>
                  <a:moveTo>
                    <a:pt x="455" y="3637"/>
                  </a:moveTo>
                  <a:cubicBezTo>
                    <a:pt x="443" y="3637"/>
                    <a:pt x="431" y="3638"/>
                    <a:pt x="420" y="3640"/>
                  </a:cubicBezTo>
                  <a:cubicBezTo>
                    <a:pt x="386" y="3646"/>
                    <a:pt x="389" y="3662"/>
                    <a:pt x="461" y="3662"/>
                  </a:cubicBezTo>
                  <a:cubicBezTo>
                    <a:pt x="495" y="3655"/>
                    <a:pt x="495" y="3655"/>
                    <a:pt x="492" y="3640"/>
                  </a:cubicBezTo>
                  <a:cubicBezTo>
                    <a:pt x="480" y="3638"/>
                    <a:pt x="467" y="3637"/>
                    <a:pt x="455" y="3637"/>
                  </a:cubicBezTo>
                  <a:close/>
                  <a:moveTo>
                    <a:pt x="1536" y="3759"/>
                  </a:moveTo>
                  <a:lnTo>
                    <a:pt x="1536" y="3759"/>
                  </a:lnTo>
                  <a:cubicBezTo>
                    <a:pt x="1536" y="3763"/>
                    <a:pt x="1537" y="3765"/>
                    <a:pt x="1537" y="3765"/>
                  </a:cubicBezTo>
                  <a:cubicBezTo>
                    <a:pt x="1537" y="3765"/>
                    <a:pt x="1537" y="3763"/>
                    <a:pt x="1536" y="3759"/>
                  </a:cubicBezTo>
                  <a:cubicBezTo>
                    <a:pt x="1536" y="3759"/>
                    <a:pt x="1536" y="3759"/>
                    <a:pt x="1536" y="3759"/>
                  </a:cubicBezTo>
                  <a:close/>
                  <a:moveTo>
                    <a:pt x="1339" y="3801"/>
                  </a:moveTo>
                  <a:cubicBezTo>
                    <a:pt x="1360" y="3801"/>
                    <a:pt x="1354" y="3816"/>
                    <a:pt x="1298" y="3840"/>
                  </a:cubicBezTo>
                  <a:cubicBezTo>
                    <a:pt x="1283" y="3843"/>
                    <a:pt x="1275" y="3844"/>
                    <a:pt x="1270" y="3844"/>
                  </a:cubicBezTo>
                  <a:cubicBezTo>
                    <a:pt x="1263" y="3844"/>
                    <a:pt x="1262" y="3841"/>
                    <a:pt x="1260" y="3834"/>
                  </a:cubicBezTo>
                  <a:cubicBezTo>
                    <a:pt x="1279" y="3818"/>
                    <a:pt x="1304" y="3809"/>
                    <a:pt x="1326" y="3803"/>
                  </a:cubicBezTo>
                  <a:cubicBezTo>
                    <a:pt x="1331" y="3802"/>
                    <a:pt x="1335" y="3801"/>
                    <a:pt x="1339" y="3801"/>
                  </a:cubicBezTo>
                  <a:close/>
                  <a:moveTo>
                    <a:pt x="1310" y="3912"/>
                  </a:moveTo>
                  <a:lnTo>
                    <a:pt x="1348" y="3922"/>
                  </a:lnTo>
                  <a:lnTo>
                    <a:pt x="1351" y="3938"/>
                  </a:lnTo>
                  <a:cubicBezTo>
                    <a:pt x="1331" y="3941"/>
                    <a:pt x="1311" y="3945"/>
                    <a:pt x="1297" y="3945"/>
                  </a:cubicBezTo>
                  <a:cubicBezTo>
                    <a:pt x="1287" y="3945"/>
                    <a:pt x="1280" y="3943"/>
                    <a:pt x="1279" y="3938"/>
                  </a:cubicBezTo>
                  <a:lnTo>
                    <a:pt x="1310" y="3912"/>
                  </a:lnTo>
                  <a:close/>
                  <a:moveTo>
                    <a:pt x="1426" y="4887"/>
                  </a:moveTo>
                  <a:lnTo>
                    <a:pt x="1464" y="4896"/>
                  </a:lnTo>
                  <a:lnTo>
                    <a:pt x="1467" y="4909"/>
                  </a:lnTo>
                  <a:cubicBezTo>
                    <a:pt x="1448" y="4914"/>
                    <a:pt x="1428" y="4919"/>
                    <a:pt x="1414" y="4919"/>
                  </a:cubicBezTo>
                  <a:cubicBezTo>
                    <a:pt x="1404" y="4919"/>
                    <a:pt x="1396" y="4916"/>
                    <a:pt x="1395" y="4909"/>
                  </a:cubicBezTo>
                  <a:lnTo>
                    <a:pt x="1426" y="4887"/>
                  </a:lnTo>
                  <a:close/>
                  <a:moveTo>
                    <a:pt x="1567" y="5241"/>
                  </a:moveTo>
                  <a:cubicBezTo>
                    <a:pt x="1570" y="5257"/>
                    <a:pt x="1570" y="5257"/>
                    <a:pt x="1536" y="5263"/>
                  </a:cubicBezTo>
                  <a:cubicBezTo>
                    <a:pt x="1523" y="5266"/>
                    <a:pt x="1511" y="5268"/>
                    <a:pt x="1499" y="5268"/>
                  </a:cubicBezTo>
                  <a:cubicBezTo>
                    <a:pt x="1486" y="5268"/>
                    <a:pt x="1475" y="5266"/>
                    <a:pt x="1464" y="5263"/>
                  </a:cubicBezTo>
                  <a:cubicBezTo>
                    <a:pt x="1461" y="5251"/>
                    <a:pt x="1533" y="5251"/>
                    <a:pt x="1567" y="5241"/>
                  </a:cubicBezTo>
                  <a:close/>
                  <a:moveTo>
                    <a:pt x="1824" y="5439"/>
                  </a:moveTo>
                  <a:cubicBezTo>
                    <a:pt x="1837" y="5439"/>
                    <a:pt x="1849" y="5440"/>
                    <a:pt x="1862" y="5442"/>
                  </a:cubicBezTo>
                  <a:lnTo>
                    <a:pt x="1865" y="5457"/>
                  </a:lnTo>
                  <a:cubicBezTo>
                    <a:pt x="1845" y="5461"/>
                    <a:pt x="1825" y="5465"/>
                    <a:pt x="1811" y="5465"/>
                  </a:cubicBezTo>
                  <a:cubicBezTo>
                    <a:pt x="1801" y="5465"/>
                    <a:pt x="1794" y="5463"/>
                    <a:pt x="1793" y="5457"/>
                  </a:cubicBezTo>
                  <a:lnTo>
                    <a:pt x="1790" y="5442"/>
                  </a:lnTo>
                  <a:cubicBezTo>
                    <a:pt x="1801" y="5440"/>
                    <a:pt x="1812" y="5439"/>
                    <a:pt x="1824" y="5439"/>
                  </a:cubicBezTo>
                  <a:close/>
                  <a:moveTo>
                    <a:pt x="1652" y="5671"/>
                  </a:moveTo>
                  <a:lnTo>
                    <a:pt x="1689" y="5677"/>
                  </a:lnTo>
                  <a:lnTo>
                    <a:pt x="1692" y="5692"/>
                  </a:lnTo>
                  <a:cubicBezTo>
                    <a:pt x="1670" y="5696"/>
                    <a:pt x="1649" y="5701"/>
                    <a:pt x="1635" y="5701"/>
                  </a:cubicBezTo>
                  <a:cubicBezTo>
                    <a:pt x="1625" y="5701"/>
                    <a:pt x="1619" y="5699"/>
                    <a:pt x="1617" y="5692"/>
                  </a:cubicBezTo>
                  <a:lnTo>
                    <a:pt x="1652" y="5671"/>
                  </a:lnTo>
                  <a:close/>
                  <a:moveTo>
                    <a:pt x="1858" y="6697"/>
                  </a:moveTo>
                  <a:cubicBezTo>
                    <a:pt x="1873" y="6697"/>
                    <a:pt x="1885" y="6702"/>
                    <a:pt x="1887" y="6711"/>
                  </a:cubicBezTo>
                  <a:cubicBezTo>
                    <a:pt x="1893" y="6739"/>
                    <a:pt x="1893" y="6739"/>
                    <a:pt x="1859" y="6749"/>
                  </a:cubicBezTo>
                  <a:cubicBezTo>
                    <a:pt x="1855" y="6749"/>
                    <a:pt x="1852" y="6749"/>
                    <a:pt x="1849" y="6749"/>
                  </a:cubicBezTo>
                  <a:cubicBezTo>
                    <a:pt x="1823" y="6749"/>
                    <a:pt x="1817" y="6725"/>
                    <a:pt x="1815" y="6711"/>
                  </a:cubicBezTo>
                  <a:cubicBezTo>
                    <a:pt x="1829" y="6701"/>
                    <a:pt x="1845" y="6697"/>
                    <a:pt x="1858" y="6697"/>
                  </a:cubicBezTo>
                  <a:close/>
                  <a:moveTo>
                    <a:pt x="2003" y="7305"/>
                  </a:moveTo>
                  <a:cubicBezTo>
                    <a:pt x="2015" y="7305"/>
                    <a:pt x="2028" y="7306"/>
                    <a:pt x="2040" y="7309"/>
                  </a:cubicBezTo>
                  <a:lnTo>
                    <a:pt x="2043" y="7322"/>
                  </a:lnTo>
                  <a:cubicBezTo>
                    <a:pt x="2022" y="7327"/>
                    <a:pt x="2002" y="7332"/>
                    <a:pt x="1988" y="7332"/>
                  </a:cubicBezTo>
                  <a:cubicBezTo>
                    <a:pt x="1977" y="7332"/>
                    <a:pt x="1970" y="7329"/>
                    <a:pt x="1968" y="7322"/>
                  </a:cubicBezTo>
                  <a:lnTo>
                    <a:pt x="1968" y="7309"/>
                  </a:lnTo>
                  <a:cubicBezTo>
                    <a:pt x="1979" y="7306"/>
                    <a:pt x="1991" y="7305"/>
                    <a:pt x="2003" y="7305"/>
                  </a:cubicBezTo>
                  <a:close/>
                  <a:moveTo>
                    <a:pt x="2470" y="8494"/>
                  </a:moveTo>
                  <a:cubicBezTo>
                    <a:pt x="2487" y="8494"/>
                    <a:pt x="2488" y="8503"/>
                    <a:pt x="2488" y="8503"/>
                  </a:cubicBezTo>
                  <a:cubicBezTo>
                    <a:pt x="2492" y="8519"/>
                    <a:pt x="2492" y="8519"/>
                    <a:pt x="2457" y="8525"/>
                  </a:cubicBezTo>
                  <a:cubicBezTo>
                    <a:pt x="2457" y="8525"/>
                    <a:pt x="2447" y="8528"/>
                    <a:pt x="2437" y="8528"/>
                  </a:cubicBezTo>
                  <a:cubicBezTo>
                    <a:pt x="2429" y="8528"/>
                    <a:pt x="2421" y="8526"/>
                    <a:pt x="2419" y="8519"/>
                  </a:cubicBezTo>
                  <a:lnTo>
                    <a:pt x="2451" y="8497"/>
                  </a:lnTo>
                  <a:cubicBezTo>
                    <a:pt x="2459" y="8495"/>
                    <a:pt x="2465" y="8494"/>
                    <a:pt x="2470" y="8494"/>
                  </a:cubicBezTo>
                  <a:close/>
                  <a:moveTo>
                    <a:pt x="2520" y="8666"/>
                  </a:moveTo>
                  <a:lnTo>
                    <a:pt x="2557" y="8673"/>
                  </a:lnTo>
                  <a:lnTo>
                    <a:pt x="2561" y="8688"/>
                  </a:lnTo>
                  <a:cubicBezTo>
                    <a:pt x="2540" y="8692"/>
                    <a:pt x="2519" y="8697"/>
                    <a:pt x="2506" y="8697"/>
                  </a:cubicBezTo>
                  <a:cubicBezTo>
                    <a:pt x="2496" y="8697"/>
                    <a:pt x="2490" y="8695"/>
                    <a:pt x="2488" y="8688"/>
                  </a:cubicBezTo>
                  <a:lnTo>
                    <a:pt x="2520" y="8666"/>
                  </a:lnTo>
                  <a:close/>
                  <a:moveTo>
                    <a:pt x="2305" y="8824"/>
                  </a:moveTo>
                  <a:cubicBezTo>
                    <a:pt x="2310" y="8824"/>
                    <a:pt x="2318" y="8826"/>
                    <a:pt x="2332" y="8829"/>
                  </a:cubicBezTo>
                  <a:cubicBezTo>
                    <a:pt x="2372" y="8836"/>
                    <a:pt x="2376" y="8851"/>
                    <a:pt x="2338" y="8858"/>
                  </a:cubicBezTo>
                  <a:cubicBezTo>
                    <a:pt x="2324" y="8860"/>
                    <a:pt x="2315" y="8862"/>
                    <a:pt x="2310" y="8862"/>
                  </a:cubicBezTo>
                  <a:cubicBezTo>
                    <a:pt x="2303" y="8862"/>
                    <a:pt x="2302" y="8859"/>
                    <a:pt x="2300" y="8851"/>
                  </a:cubicBezTo>
                  <a:cubicBezTo>
                    <a:pt x="2296" y="8831"/>
                    <a:pt x="2295" y="8824"/>
                    <a:pt x="2305" y="8824"/>
                  </a:cubicBezTo>
                  <a:close/>
                  <a:moveTo>
                    <a:pt x="2173" y="8939"/>
                  </a:moveTo>
                  <a:cubicBezTo>
                    <a:pt x="2173" y="8939"/>
                    <a:pt x="2172" y="8939"/>
                    <a:pt x="2172" y="8939"/>
                  </a:cubicBezTo>
                  <a:cubicBezTo>
                    <a:pt x="2172" y="8939"/>
                    <a:pt x="2172" y="8939"/>
                    <a:pt x="2171" y="8939"/>
                  </a:cubicBezTo>
                  <a:lnTo>
                    <a:pt x="2171" y="8939"/>
                  </a:lnTo>
                  <a:cubicBezTo>
                    <a:pt x="2172" y="8939"/>
                    <a:pt x="2173" y="8939"/>
                    <a:pt x="2173" y="8939"/>
                  </a:cubicBezTo>
                  <a:close/>
                  <a:moveTo>
                    <a:pt x="2171" y="8939"/>
                  </a:moveTo>
                  <a:cubicBezTo>
                    <a:pt x="2154" y="8945"/>
                    <a:pt x="2149" y="8950"/>
                    <a:pt x="2151" y="8950"/>
                  </a:cubicBezTo>
                  <a:cubicBezTo>
                    <a:pt x="2153" y="8950"/>
                    <a:pt x="2161" y="8947"/>
                    <a:pt x="2171" y="8939"/>
                  </a:cubicBezTo>
                  <a:close/>
                  <a:moveTo>
                    <a:pt x="2354" y="8933"/>
                  </a:moveTo>
                  <a:lnTo>
                    <a:pt x="2357" y="8945"/>
                  </a:lnTo>
                  <a:cubicBezTo>
                    <a:pt x="2360" y="8961"/>
                    <a:pt x="2360" y="8961"/>
                    <a:pt x="2325" y="8967"/>
                  </a:cubicBezTo>
                  <a:lnTo>
                    <a:pt x="2322" y="8955"/>
                  </a:lnTo>
                  <a:lnTo>
                    <a:pt x="2354" y="8933"/>
                  </a:lnTo>
                  <a:close/>
                  <a:moveTo>
                    <a:pt x="2307" y="9064"/>
                  </a:moveTo>
                  <a:lnTo>
                    <a:pt x="2307" y="9064"/>
                  </a:lnTo>
                  <a:cubicBezTo>
                    <a:pt x="2308" y="9071"/>
                    <a:pt x="2314" y="9073"/>
                    <a:pt x="2319" y="9073"/>
                  </a:cubicBezTo>
                  <a:cubicBezTo>
                    <a:pt x="2326" y="9073"/>
                    <a:pt x="2329" y="9068"/>
                    <a:pt x="2307" y="9064"/>
                  </a:cubicBezTo>
                  <a:close/>
                  <a:moveTo>
                    <a:pt x="2382" y="9080"/>
                  </a:moveTo>
                  <a:lnTo>
                    <a:pt x="2385" y="9093"/>
                  </a:lnTo>
                  <a:cubicBezTo>
                    <a:pt x="2388" y="9108"/>
                    <a:pt x="2388" y="9108"/>
                    <a:pt x="2354" y="9115"/>
                  </a:cubicBezTo>
                  <a:lnTo>
                    <a:pt x="2351" y="9102"/>
                  </a:lnTo>
                  <a:lnTo>
                    <a:pt x="2382" y="9080"/>
                  </a:lnTo>
                  <a:close/>
                  <a:moveTo>
                    <a:pt x="2479" y="9212"/>
                  </a:moveTo>
                  <a:lnTo>
                    <a:pt x="2482" y="9227"/>
                  </a:lnTo>
                  <a:cubicBezTo>
                    <a:pt x="2485" y="9243"/>
                    <a:pt x="2451" y="9249"/>
                    <a:pt x="2451" y="9249"/>
                  </a:cubicBezTo>
                  <a:cubicBezTo>
                    <a:pt x="2451" y="9249"/>
                    <a:pt x="2444" y="9251"/>
                    <a:pt x="2436" y="9251"/>
                  </a:cubicBezTo>
                  <a:cubicBezTo>
                    <a:pt x="2426" y="9251"/>
                    <a:pt x="2415" y="9249"/>
                    <a:pt x="2413" y="9240"/>
                  </a:cubicBezTo>
                  <a:cubicBezTo>
                    <a:pt x="2435" y="9227"/>
                    <a:pt x="2457" y="9218"/>
                    <a:pt x="2479" y="9212"/>
                  </a:cubicBezTo>
                  <a:close/>
                  <a:moveTo>
                    <a:pt x="2561" y="9810"/>
                  </a:moveTo>
                  <a:cubicBezTo>
                    <a:pt x="2598" y="9817"/>
                    <a:pt x="2636" y="9826"/>
                    <a:pt x="2601" y="9832"/>
                  </a:cubicBezTo>
                  <a:cubicBezTo>
                    <a:pt x="2589" y="9834"/>
                    <a:pt x="2576" y="9835"/>
                    <a:pt x="2564" y="9835"/>
                  </a:cubicBezTo>
                  <a:cubicBezTo>
                    <a:pt x="2551" y="9835"/>
                    <a:pt x="2539" y="9834"/>
                    <a:pt x="2526" y="9832"/>
                  </a:cubicBezTo>
                  <a:cubicBezTo>
                    <a:pt x="2526" y="9832"/>
                    <a:pt x="2488" y="9823"/>
                    <a:pt x="2523" y="9817"/>
                  </a:cubicBezTo>
                  <a:lnTo>
                    <a:pt x="2561" y="9810"/>
                  </a:lnTo>
                  <a:close/>
                  <a:moveTo>
                    <a:pt x="2779" y="10278"/>
                  </a:moveTo>
                  <a:cubicBezTo>
                    <a:pt x="2798" y="10278"/>
                    <a:pt x="2817" y="10281"/>
                    <a:pt x="2833" y="10290"/>
                  </a:cubicBezTo>
                  <a:cubicBezTo>
                    <a:pt x="2836" y="10305"/>
                    <a:pt x="2836" y="10305"/>
                    <a:pt x="2802" y="10312"/>
                  </a:cubicBezTo>
                  <a:cubicBezTo>
                    <a:pt x="2793" y="10313"/>
                    <a:pt x="2784" y="10314"/>
                    <a:pt x="2775" y="10314"/>
                  </a:cubicBezTo>
                  <a:cubicBezTo>
                    <a:pt x="2750" y="10314"/>
                    <a:pt x="2729" y="10308"/>
                    <a:pt x="2727" y="10296"/>
                  </a:cubicBezTo>
                  <a:cubicBezTo>
                    <a:pt x="2725" y="10286"/>
                    <a:pt x="2750" y="10278"/>
                    <a:pt x="2779" y="10278"/>
                  </a:cubicBezTo>
                  <a:close/>
                  <a:moveTo>
                    <a:pt x="3249" y="12339"/>
                  </a:moveTo>
                  <a:cubicBezTo>
                    <a:pt x="3260" y="12339"/>
                    <a:pt x="3267" y="12342"/>
                    <a:pt x="3269" y="12349"/>
                  </a:cubicBezTo>
                  <a:cubicBezTo>
                    <a:pt x="3320" y="12359"/>
                    <a:pt x="3305" y="12368"/>
                    <a:pt x="3266" y="12368"/>
                  </a:cubicBezTo>
                  <a:cubicBezTo>
                    <a:pt x="3248" y="12368"/>
                    <a:pt x="3224" y="12366"/>
                    <a:pt x="3200" y="12361"/>
                  </a:cubicBezTo>
                  <a:cubicBezTo>
                    <a:pt x="3125" y="12361"/>
                    <a:pt x="3125" y="12361"/>
                    <a:pt x="3197" y="12349"/>
                  </a:cubicBezTo>
                  <a:cubicBezTo>
                    <a:pt x="3216" y="12343"/>
                    <a:pt x="3235" y="12339"/>
                    <a:pt x="3249" y="12339"/>
                  </a:cubicBezTo>
                  <a:close/>
                  <a:moveTo>
                    <a:pt x="472" y="0"/>
                  </a:moveTo>
                  <a:cubicBezTo>
                    <a:pt x="444" y="0"/>
                    <a:pt x="425" y="12"/>
                    <a:pt x="451" y="27"/>
                  </a:cubicBezTo>
                  <a:lnTo>
                    <a:pt x="420" y="48"/>
                  </a:lnTo>
                  <a:cubicBezTo>
                    <a:pt x="341" y="65"/>
                    <a:pt x="324" y="85"/>
                    <a:pt x="363" y="85"/>
                  </a:cubicBezTo>
                  <a:cubicBezTo>
                    <a:pt x="377" y="85"/>
                    <a:pt x="397" y="82"/>
                    <a:pt x="423" y="77"/>
                  </a:cubicBezTo>
                  <a:cubicBezTo>
                    <a:pt x="472" y="67"/>
                    <a:pt x="498" y="61"/>
                    <a:pt x="506" y="61"/>
                  </a:cubicBezTo>
                  <a:cubicBezTo>
                    <a:pt x="515" y="61"/>
                    <a:pt x="498" y="69"/>
                    <a:pt x="461" y="86"/>
                  </a:cubicBezTo>
                  <a:cubicBezTo>
                    <a:pt x="392" y="99"/>
                    <a:pt x="395" y="114"/>
                    <a:pt x="398" y="130"/>
                  </a:cubicBezTo>
                  <a:cubicBezTo>
                    <a:pt x="401" y="142"/>
                    <a:pt x="401" y="142"/>
                    <a:pt x="367" y="152"/>
                  </a:cubicBezTo>
                  <a:cubicBezTo>
                    <a:pt x="329" y="158"/>
                    <a:pt x="298" y="180"/>
                    <a:pt x="301" y="196"/>
                  </a:cubicBezTo>
                  <a:cubicBezTo>
                    <a:pt x="303" y="203"/>
                    <a:pt x="304" y="206"/>
                    <a:pt x="311" y="206"/>
                  </a:cubicBezTo>
                  <a:cubicBezTo>
                    <a:pt x="316" y="206"/>
                    <a:pt x="324" y="205"/>
                    <a:pt x="339" y="202"/>
                  </a:cubicBezTo>
                  <a:cubicBezTo>
                    <a:pt x="346" y="197"/>
                    <a:pt x="352" y="195"/>
                    <a:pt x="356" y="195"/>
                  </a:cubicBezTo>
                  <a:cubicBezTo>
                    <a:pt x="369" y="195"/>
                    <a:pt x="361" y="218"/>
                    <a:pt x="310" y="240"/>
                  </a:cubicBezTo>
                  <a:cubicBezTo>
                    <a:pt x="293" y="252"/>
                    <a:pt x="286" y="257"/>
                    <a:pt x="293" y="257"/>
                  </a:cubicBezTo>
                  <a:cubicBezTo>
                    <a:pt x="299" y="257"/>
                    <a:pt x="316" y="253"/>
                    <a:pt x="348" y="246"/>
                  </a:cubicBezTo>
                  <a:cubicBezTo>
                    <a:pt x="360" y="244"/>
                    <a:pt x="369" y="243"/>
                    <a:pt x="377" y="243"/>
                  </a:cubicBezTo>
                  <a:cubicBezTo>
                    <a:pt x="417" y="243"/>
                    <a:pt x="412" y="266"/>
                    <a:pt x="357" y="290"/>
                  </a:cubicBezTo>
                  <a:lnTo>
                    <a:pt x="361" y="321"/>
                  </a:lnTo>
                  <a:cubicBezTo>
                    <a:pt x="362" y="327"/>
                    <a:pt x="369" y="330"/>
                    <a:pt x="379" y="330"/>
                  </a:cubicBezTo>
                  <a:cubicBezTo>
                    <a:pt x="394" y="330"/>
                    <a:pt x="415" y="325"/>
                    <a:pt x="436" y="321"/>
                  </a:cubicBezTo>
                  <a:cubicBezTo>
                    <a:pt x="467" y="314"/>
                    <a:pt x="484" y="310"/>
                    <a:pt x="491" y="310"/>
                  </a:cubicBezTo>
                  <a:cubicBezTo>
                    <a:pt x="498" y="310"/>
                    <a:pt x="490" y="315"/>
                    <a:pt x="473" y="327"/>
                  </a:cubicBezTo>
                  <a:cubicBezTo>
                    <a:pt x="451" y="343"/>
                    <a:pt x="430" y="352"/>
                    <a:pt x="404" y="359"/>
                  </a:cubicBezTo>
                  <a:cubicBezTo>
                    <a:pt x="370" y="365"/>
                    <a:pt x="373" y="381"/>
                    <a:pt x="376" y="393"/>
                  </a:cubicBezTo>
                  <a:cubicBezTo>
                    <a:pt x="379" y="407"/>
                    <a:pt x="384" y="432"/>
                    <a:pt x="411" y="432"/>
                  </a:cubicBezTo>
                  <a:cubicBezTo>
                    <a:pt x="414" y="432"/>
                    <a:pt x="417" y="431"/>
                    <a:pt x="420" y="431"/>
                  </a:cubicBezTo>
                  <a:lnTo>
                    <a:pt x="420" y="431"/>
                  </a:lnTo>
                  <a:lnTo>
                    <a:pt x="386" y="437"/>
                  </a:lnTo>
                  <a:cubicBezTo>
                    <a:pt x="388" y="449"/>
                    <a:pt x="368" y="455"/>
                    <a:pt x="373" y="455"/>
                  </a:cubicBezTo>
                  <a:cubicBezTo>
                    <a:pt x="374" y="455"/>
                    <a:pt x="379" y="454"/>
                    <a:pt x="389" y="453"/>
                  </a:cubicBezTo>
                  <a:lnTo>
                    <a:pt x="389" y="453"/>
                  </a:lnTo>
                  <a:cubicBezTo>
                    <a:pt x="389" y="453"/>
                    <a:pt x="392" y="468"/>
                    <a:pt x="361" y="506"/>
                  </a:cubicBezTo>
                  <a:cubicBezTo>
                    <a:pt x="344" y="526"/>
                    <a:pt x="365" y="546"/>
                    <a:pt x="397" y="546"/>
                  </a:cubicBezTo>
                  <a:cubicBezTo>
                    <a:pt x="420" y="546"/>
                    <a:pt x="448" y="537"/>
                    <a:pt x="473" y="512"/>
                  </a:cubicBezTo>
                  <a:lnTo>
                    <a:pt x="473" y="528"/>
                  </a:lnTo>
                  <a:cubicBezTo>
                    <a:pt x="475" y="534"/>
                    <a:pt x="485" y="536"/>
                    <a:pt x="495" y="536"/>
                  </a:cubicBezTo>
                  <a:cubicBezTo>
                    <a:pt x="505" y="536"/>
                    <a:pt x="514" y="534"/>
                    <a:pt x="514" y="534"/>
                  </a:cubicBezTo>
                  <a:cubicBezTo>
                    <a:pt x="520" y="533"/>
                    <a:pt x="526" y="533"/>
                    <a:pt x="530" y="533"/>
                  </a:cubicBezTo>
                  <a:cubicBezTo>
                    <a:pt x="550" y="533"/>
                    <a:pt x="552" y="543"/>
                    <a:pt x="555" y="556"/>
                  </a:cubicBezTo>
                  <a:lnTo>
                    <a:pt x="483" y="572"/>
                  </a:lnTo>
                  <a:cubicBezTo>
                    <a:pt x="384" y="578"/>
                    <a:pt x="350" y="610"/>
                    <a:pt x="432" y="610"/>
                  </a:cubicBezTo>
                  <a:cubicBezTo>
                    <a:pt x="437" y="610"/>
                    <a:pt x="443" y="610"/>
                    <a:pt x="450" y="610"/>
                  </a:cubicBezTo>
                  <a:lnTo>
                    <a:pt x="450" y="610"/>
                  </a:lnTo>
                  <a:cubicBezTo>
                    <a:pt x="441" y="612"/>
                    <a:pt x="431" y="614"/>
                    <a:pt x="420" y="616"/>
                  </a:cubicBezTo>
                  <a:cubicBezTo>
                    <a:pt x="383" y="622"/>
                    <a:pt x="386" y="638"/>
                    <a:pt x="426" y="660"/>
                  </a:cubicBezTo>
                  <a:cubicBezTo>
                    <a:pt x="428" y="668"/>
                    <a:pt x="452" y="672"/>
                    <a:pt x="479" y="672"/>
                  </a:cubicBezTo>
                  <a:cubicBezTo>
                    <a:pt x="500" y="672"/>
                    <a:pt x="523" y="670"/>
                    <a:pt x="539" y="666"/>
                  </a:cubicBezTo>
                  <a:cubicBezTo>
                    <a:pt x="545" y="665"/>
                    <a:pt x="550" y="664"/>
                    <a:pt x="554" y="664"/>
                  </a:cubicBezTo>
                  <a:cubicBezTo>
                    <a:pt x="575" y="664"/>
                    <a:pt x="577" y="675"/>
                    <a:pt x="577" y="675"/>
                  </a:cubicBezTo>
                  <a:cubicBezTo>
                    <a:pt x="580" y="691"/>
                    <a:pt x="580" y="691"/>
                    <a:pt x="542" y="697"/>
                  </a:cubicBezTo>
                  <a:cubicBezTo>
                    <a:pt x="473" y="713"/>
                    <a:pt x="480" y="741"/>
                    <a:pt x="552" y="741"/>
                  </a:cubicBezTo>
                  <a:lnTo>
                    <a:pt x="517" y="747"/>
                  </a:lnTo>
                  <a:cubicBezTo>
                    <a:pt x="483" y="757"/>
                    <a:pt x="451" y="779"/>
                    <a:pt x="498" y="844"/>
                  </a:cubicBezTo>
                  <a:cubicBezTo>
                    <a:pt x="511" y="904"/>
                    <a:pt x="520" y="948"/>
                    <a:pt x="483" y="954"/>
                  </a:cubicBezTo>
                  <a:cubicBezTo>
                    <a:pt x="448" y="964"/>
                    <a:pt x="530" y="1007"/>
                    <a:pt x="605" y="1020"/>
                  </a:cubicBezTo>
                  <a:cubicBezTo>
                    <a:pt x="571" y="1029"/>
                    <a:pt x="574" y="1045"/>
                    <a:pt x="580" y="1073"/>
                  </a:cubicBezTo>
                  <a:cubicBezTo>
                    <a:pt x="589" y="1117"/>
                    <a:pt x="589" y="1117"/>
                    <a:pt x="555" y="1123"/>
                  </a:cubicBezTo>
                  <a:cubicBezTo>
                    <a:pt x="480" y="1123"/>
                    <a:pt x="480" y="1123"/>
                    <a:pt x="555" y="1139"/>
                  </a:cubicBezTo>
                  <a:cubicBezTo>
                    <a:pt x="630" y="1139"/>
                    <a:pt x="602" y="1192"/>
                    <a:pt x="533" y="1205"/>
                  </a:cubicBezTo>
                  <a:cubicBezTo>
                    <a:pt x="498" y="1214"/>
                    <a:pt x="502" y="1227"/>
                    <a:pt x="505" y="1258"/>
                  </a:cubicBezTo>
                  <a:cubicBezTo>
                    <a:pt x="545" y="1264"/>
                    <a:pt x="549" y="1296"/>
                    <a:pt x="555" y="1324"/>
                  </a:cubicBezTo>
                  <a:cubicBezTo>
                    <a:pt x="561" y="1351"/>
                    <a:pt x="563" y="1362"/>
                    <a:pt x="581" y="1362"/>
                  </a:cubicBezTo>
                  <a:cubicBezTo>
                    <a:pt x="591" y="1362"/>
                    <a:pt x="607" y="1358"/>
                    <a:pt x="633" y="1352"/>
                  </a:cubicBezTo>
                  <a:cubicBezTo>
                    <a:pt x="652" y="1349"/>
                    <a:pt x="666" y="1347"/>
                    <a:pt x="676" y="1347"/>
                  </a:cubicBezTo>
                  <a:cubicBezTo>
                    <a:pt x="707" y="1347"/>
                    <a:pt x="709" y="1360"/>
                    <a:pt x="712" y="1383"/>
                  </a:cubicBezTo>
                  <a:cubicBezTo>
                    <a:pt x="715" y="1399"/>
                    <a:pt x="718" y="1412"/>
                    <a:pt x="683" y="1421"/>
                  </a:cubicBezTo>
                  <a:cubicBezTo>
                    <a:pt x="683" y="1421"/>
                    <a:pt x="652" y="1443"/>
                    <a:pt x="655" y="1456"/>
                  </a:cubicBezTo>
                  <a:cubicBezTo>
                    <a:pt x="658" y="1471"/>
                    <a:pt x="661" y="1487"/>
                    <a:pt x="624" y="1493"/>
                  </a:cubicBezTo>
                  <a:cubicBezTo>
                    <a:pt x="624" y="1493"/>
                    <a:pt x="592" y="1515"/>
                    <a:pt x="599" y="1546"/>
                  </a:cubicBezTo>
                  <a:cubicBezTo>
                    <a:pt x="605" y="1575"/>
                    <a:pt x="611" y="1603"/>
                    <a:pt x="574" y="1612"/>
                  </a:cubicBezTo>
                  <a:cubicBezTo>
                    <a:pt x="575" y="1621"/>
                    <a:pt x="576" y="1625"/>
                    <a:pt x="583" y="1625"/>
                  </a:cubicBezTo>
                  <a:cubicBezTo>
                    <a:pt x="588" y="1625"/>
                    <a:pt x="596" y="1623"/>
                    <a:pt x="611" y="1618"/>
                  </a:cubicBezTo>
                  <a:cubicBezTo>
                    <a:pt x="618" y="1617"/>
                    <a:pt x="625" y="1617"/>
                    <a:pt x="632" y="1617"/>
                  </a:cubicBezTo>
                  <a:cubicBezTo>
                    <a:pt x="661" y="1617"/>
                    <a:pt x="682" y="1631"/>
                    <a:pt x="661" y="1684"/>
                  </a:cubicBezTo>
                  <a:cubicBezTo>
                    <a:pt x="667" y="1714"/>
                    <a:pt x="676" y="1754"/>
                    <a:pt x="705" y="1754"/>
                  </a:cubicBezTo>
                  <a:cubicBezTo>
                    <a:pt x="707" y="1754"/>
                    <a:pt x="709" y="1754"/>
                    <a:pt x="712" y="1753"/>
                  </a:cubicBezTo>
                  <a:lnTo>
                    <a:pt x="712" y="1753"/>
                  </a:lnTo>
                  <a:cubicBezTo>
                    <a:pt x="715" y="1766"/>
                    <a:pt x="715" y="1766"/>
                    <a:pt x="680" y="1775"/>
                  </a:cubicBezTo>
                  <a:cubicBezTo>
                    <a:pt x="608" y="1788"/>
                    <a:pt x="614" y="1819"/>
                    <a:pt x="690" y="1835"/>
                  </a:cubicBezTo>
                  <a:cubicBezTo>
                    <a:pt x="697" y="1833"/>
                    <a:pt x="703" y="1832"/>
                    <a:pt x="708" y="1832"/>
                  </a:cubicBezTo>
                  <a:cubicBezTo>
                    <a:pt x="726" y="1832"/>
                    <a:pt x="721" y="1845"/>
                    <a:pt x="696" y="1863"/>
                  </a:cubicBezTo>
                  <a:cubicBezTo>
                    <a:pt x="696" y="1863"/>
                    <a:pt x="699" y="1879"/>
                    <a:pt x="737" y="1885"/>
                  </a:cubicBezTo>
                  <a:cubicBezTo>
                    <a:pt x="774" y="1891"/>
                    <a:pt x="774" y="1891"/>
                    <a:pt x="746" y="1929"/>
                  </a:cubicBezTo>
                  <a:cubicBezTo>
                    <a:pt x="712" y="1938"/>
                    <a:pt x="715" y="1951"/>
                    <a:pt x="715" y="1966"/>
                  </a:cubicBezTo>
                  <a:cubicBezTo>
                    <a:pt x="759" y="1988"/>
                    <a:pt x="790" y="2151"/>
                    <a:pt x="755" y="2173"/>
                  </a:cubicBezTo>
                  <a:cubicBezTo>
                    <a:pt x="793" y="2179"/>
                    <a:pt x="793" y="2179"/>
                    <a:pt x="796" y="2195"/>
                  </a:cubicBezTo>
                  <a:cubicBezTo>
                    <a:pt x="752" y="2214"/>
                    <a:pt x="754" y="2225"/>
                    <a:pt x="782" y="2225"/>
                  </a:cubicBezTo>
                  <a:cubicBezTo>
                    <a:pt x="795" y="2225"/>
                    <a:pt x="814" y="2222"/>
                    <a:pt x="837" y="2217"/>
                  </a:cubicBezTo>
                  <a:lnTo>
                    <a:pt x="834" y="2201"/>
                  </a:lnTo>
                  <a:lnTo>
                    <a:pt x="831" y="2189"/>
                  </a:lnTo>
                  <a:cubicBezTo>
                    <a:pt x="841" y="2187"/>
                    <a:pt x="850" y="2186"/>
                    <a:pt x="858" y="2186"/>
                  </a:cubicBezTo>
                  <a:cubicBezTo>
                    <a:pt x="903" y="2186"/>
                    <a:pt x="897" y="2220"/>
                    <a:pt x="806" y="2239"/>
                  </a:cubicBezTo>
                  <a:cubicBezTo>
                    <a:pt x="740" y="2267"/>
                    <a:pt x="740" y="2267"/>
                    <a:pt x="812" y="2267"/>
                  </a:cubicBezTo>
                  <a:cubicBezTo>
                    <a:pt x="884" y="2270"/>
                    <a:pt x="887" y="2283"/>
                    <a:pt x="821" y="2314"/>
                  </a:cubicBezTo>
                  <a:cubicBezTo>
                    <a:pt x="749" y="2327"/>
                    <a:pt x="749" y="2327"/>
                    <a:pt x="821" y="2327"/>
                  </a:cubicBezTo>
                  <a:cubicBezTo>
                    <a:pt x="969" y="2327"/>
                    <a:pt x="1012" y="2364"/>
                    <a:pt x="871" y="2396"/>
                  </a:cubicBezTo>
                  <a:cubicBezTo>
                    <a:pt x="802" y="2408"/>
                    <a:pt x="771" y="2430"/>
                    <a:pt x="771" y="2446"/>
                  </a:cubicBezTo>
                  <a:cubicBezTo>
                    <a:pt x="772" y="2452"/>
                    <a:pt x="779" y="2454"/>
                    <a:pt x="789" y="2454"/>
                  </a:cubicBezTo>
                  <a:cubicBezTo>
                    <a:pt x="804" y="2454"/>
                    <a:pt x="826" y="2450"/>
                    <a:pt x="846" y="2446"/>
                  </a:cubicBezTo>
                  <a:cubicBezTo>
                    <a:pt x="870" y="2436"/>
                    <a:pt x="886" y="2431"/>
                    <a:pt x="893" y="2431"/>
                  </a:cubicBezTo>
                  <a:cubicBezTo>
                    <a:pt x="906" y="2431"/>
                    <a:pt x="893" y="2446"/>
                    <a:pt x="853" y="2474"/>
                  </a:cubicBezTo>
                  <a:cubicBezTo>
                    <a:pt x="755" y="2543"/>
                    <a:pt x="762" y="2571"/>
                    <a:pt x="840" y="2599"/>
                  </a:cubicBezTo>
                  <a:cubicBezTo>
                    <a:pt x="902" y="2635"/>
                    <a:pt x="921" y="2669"/>
                    <a:pt x="891" y="2669"/>
                  </a:cubicBezTo>
                  <a:cubicBezTo>
                    <a:pt x="882" y="2669"/>
                    <a:pt x="868" y="2666"/>
                    <a:pt x="849" y="2659"/>
                  </a:cubicBezTo>
                  <a:cubicBezTo>
                    <a:pt x="817" y="2654"/>
                    <a:pt x="799" y="2650"/>
                    <a:pt x="791" y="2650"/>
                  </a:cubicBezTo>
                  <a:cubicBezTo>
                    <a:pt x="782" y="2650"/>
                    <a:pt x="792" y="2656"/>
                    <a:pt x="815" y="2668"/>
                  </a:cubicBezTo>
                  <a:cubicBezTo>
                    <a:pt x="821" y="2697"/>
                    <a:pt x="828" y="2725"/>
                    <a:pt x="831" y="2740"/>
                  </a:cubicBezTo>
                  <a:cubicBezTo>
                    <a:pt x="831" y="2752"/>
                    <a:pt x="853" y="2758"/>
                    <a:pt x="879" y="2758"/>
                  </a:cubicBezTo>
                  <a:cubicBezTo>
                    <a:pt x="888" y="2758"/>
                    <a:pt x="897" y="2758"/>
                    <a:pt x="906" y="2756"/>
                  </a:cubicBezTo>
                  <a:lnTo>
                    <a:pt x="906" y="2756"/>
                  </a:lnTo>
                  <a:cubicBezTo>
                    <a:pt x="837" y="2784"/>
                    <a:pt x="809" y="2822"/>
                    <a:pt x="884" y="2838"/>
                  </a:cubicBezTo>
                  <a:lnTo>
                    <a:pt x="890" y="2866"/>
                  </a:lnTo>
                  <a:cubicBezTo>
                    <a:pt x="893" y="2881"/>
                    <a:pt x="893" y="2881"/>
                    <a:pt x="931" y="2888"/>
                  </a:cubicBezTo>
                  <a:cubicBezTo>
                    <a:pt x="969" y="2897"/>
                    <a:pt x="937" y="2919"/>
                    <a:pt x="903" y="2941"/>
                  </a:cubicBezTo>
                  <a:cubicBezTo>
                    <a:pt x="877" y="2959"/>
                    <a:pt x="850" y="2978"/>
                    <a:pt x="863" y="2978"/>
                  </a:cubicBezTo>
                  <a:cubicBezTo>
                    <a:pt x="865" y="2978"/>
                    <a:pt x="869" y="2977"/>
                    <a:pt x="875" y="2975"/>
                  </a:cubicBezTo>
                  <a:cubicBezTo>
                    <a:pt x="879" y="2975"/>
                    <a:pt x="883" y="2974"/>
                    <a:pt x="887" y="2974"/>
                  </a:cubicBezTo>
                  <a:cubicBezTo>
                    <a:pt x="919" y="2974"/>
                    <a:pt x="954" y="2992"/>
                    <a:pt x="987" y="3001"/>
                  </a:cubicBezTo>
                  <a:cubicBezTo>
                    <a:pt x="1020" y="3006"/>
                    <a:pt x="1000" y="3024"/>
                    <a:pt x="969" y="3024"/>
                  </a:cubicBezTo>
                  <a:cubicBezTo>
                    <a:pt x="965" y="3024"/>
                    <a:pt x="961" y="3023"/>
                    <a:pt x="956" y="3022"/>
                  </a:cubicBezTo>
                  <a:cubicBezTo>
                    <a:pt x="922" y="3029"/>
                    <a:pt x="922" y="3029"/>
                    <a:pt x="893" y="3066"/>
                  </a:cubicBezTo>
                  <a:cubicBezTo>
                    <a:pt x="893" y="3078"/>
                    <a:pt x="899" y="3105"/>
                    <a:pt x="925" y="3105"/>
                  </a:cubicBezTo>
                  <a:cubicBezTo>
                    <a:pt x="928" y="3105"/>
                    <a:pt x="931" y="3104"/>
                    <a:pt x="934" y="3104"/>
                  </a:cubicBezTo>
                  <a:cubicBezTo>
                    <a:pt x="936" y="3103"/>
                    <a:pt x="938" y="3103"/>
                    <a:pt x="940" y="3103"/>
                  </a:cubicBezTo>
                  <a:cubicBezTo>
                    <a:pt x="973" y="3103"/>
                    <a:pt x="986" y="3183"/>
                    <a:pt x="956" y="3204"/>
                  </a:cubicBezTo>
                  <a:cubicBezTo>
                    <a:pt x="956" y="3204"/>
                    <a:pt x="959" y="3220"/>
                    <a:pt x="962" y="3236"/>
                  </a:cubicBezTo>
                  <a:cubicBezTo>
                    <a:pt x="965" y="3251"/>
                    <a:pt x="1003" y="3257"/>
                    <a:pt x="1006" y="3273"/>
                  </a:cubicBezTo>
                  <a:cubicBezTo>
                    <a:pt x="1006" y="3273"/>
                    <a:pt x="1006" y="3286"/>
                    <a:pt x="1047" y="3295"/>
                  </a:cubicBezTo>
                  <a:cubicBezTo>
                    <a:pt x="1047" y="3311"/>
                    <a:pt x="1050" y="3323"/>
                    <a:pt x="1016" y="3333"/>
                  </a:cubicBezTo>
                  <a:cubicBezTo>
                    <a:pt x="1088" y="3333"/>
                    <a:pt x="1088" y="3333"/>
                    <a:pt x="1022" y="3361"/>
                  </a:cubicBezTo>
                  <a:cubicBezTo>
                    <a:pt x="953" y="3377"/>
                    <a:pt x="953" y="3377"/>
                    <a:pt x="1025" y="3377"/>
                  </a:cubicBezTo>
                  <a:cubicBezTo>
                    <a:pt x="1063" y="3383"/>
                    <a:pt x="1063" y="3383"/>
                    <a:pt x="1031" y="3405"/>
                  </a:cubicBezTo>
                  <a:cubicBezTo>
                    <a:pt x="1000" y="3410"/>
                    <a:pt x="997" y="3422"/>
                    <a:pt x="1019" y="3422"/>
                  </a:cubicBezTo>
                  <a:cubicBezTo>
                    <a:pt x="1023" y="3422"/>
                    <a:pt x="1028" y="3421"/>
                    <a:pt x="1034" y="3420"/>
                  </a:cubicBezTo>
                  <a:cubicBezTo>
                    <a:pt x="1106" y="3420"/>
                    <a:pt x="1150" y="3458"/>
                    <a:pt x="1078" y="3471"/>
                  </a:cubicBezTo>
                  <a:cubicBezTo>
                    <a:pt x="1078" y="3471"/>
                    <a:pt x="1081" y="3486"/>
                    <a:pt x="1119" y="3493"/>
                  </a:cubicBezTo>
                  <a:cubicBezTo>
                    <a:pt x="1194" y="3493"/>
                    <a:pt x="1194" y="3493"/>
                    <a:pt x="1122" y="3508"/>
                  </a:cubicBezTo>
                  <a:cubicBezTo>
                    <a:pt x="1056" y="3536"/>
                    <a:pt x="1059" y="3552"/>
                    <a:pt x="1131" y="3552"/>
                  </a:cubicBezTo>
                  <a:cubicBezTo>
                    <a:pt x="1131" y="3552"/>
                    <a:pt x="1169" y="3561"/>
                    <a:pt x="1138" y="3583"/>
                  </a:cubicBezTo>
                  <a:cubicBezTo>
                    <a:pt x="1113" y="3614"/>
                    <a:pt x="1096" y="3692"/>
                    <a:pt x="1136" y="3692"/>
                  </a:cubicBezTo>
                  <a:cubicBezTo>
                    <a:pt x="1142" y="3692"/>
                    <a:pt x="1148" y="3690"/>
                    <a:pt x="1157" y="3687"/>
                  </a:cubicBezTo>
                  <a:lnTo>
                    <a:pt x="1163" y="3715"/>
                  </a:lnTo>
                  <a:cubicBezTo>
                    <a:pt x="1135" y="3753"/>
                    <a:pt x="1138" y="3765"/>
                    <a:pt x="1175" y="3775"/>
                  </a:cubicBezTo>
                  <a:lnTo>
                    <a:pt x="1213" y="3781"/>
                  </a:lnTo>
                  <a:cubicBezTo>
                    <a:pt x="1179" y="3790"/>
                    <a:pt x="1144" y="3812"/>
                    <a:pt x="1147" y="3825"/>
                  </a:cubicBezTo>
                  <a:cubicBezTo>
                    <a:pt x="1149" y="3834"/>
                    <a:pt x="1150" y="3838"/>
                    <a:pt x="1158" y="3838"/>
                  </a:cubicBezTo>
                  <a:cubicBezTo>
                    <a:pt x="1163" y="3838"/>
                    <a:pt x="1171" y="3837"/>
                    <a:pt x="1185" y="3834"/>
                  </a:cubicBezTo>
                  <a:cubicBezTo>
                    <a:pt x="1198" y="3826"/>
                    <a:pt x="1207" y="3822"/>
                    <a:pt x="1212" y="3822"/>
                  </a:cubicBezTo>
                  <a:cubicBezTo>
                    <a:pt x="1221" y="3822"/>
                    <a:pt x="1222" y="3831"/>
                    <a:pt x="1222" y="3840"/>
                  </a:cubicBezTo>
                  <a:cubicBezTo>
                    <a:pt x="1226" y="3856"/>
                    <a:pt x="1194" y="3878"/>
                    <a:pt x="1160" y="3884"/>
                  </a:cubicBezTo>
                  <a:lnTo>
                    <a:pt x="1163" y="3900"/>
                  </a:lnTo>
                  <a:cubicBezTo>
                    <a:pt x="1184" y="3895"/>
                    <a:pt x="1200" y="3893"/>
                    <a:pt x="1209" y="3893"/>
                  </a:cubicBezTo>
                  <a:cubicBezTo>
                    <a:pt x="1230" y="3893"/>
                    <a:pt x="1224" y="3902"/>
                    <a:pt x="1200" y="3906"/>
                  </a:cubicBezTo>
                  <a:cubicBezTo>
                    <a:pt x="1169" y="3928"/>
                    <a:pt x="1172" y="3944"/>
                    <a:pt x="1172" y="3959"/>
                  </a:cubicBezTo>
                  <a:cubicBezTo>
                    <a:pt x="1179" y="3958"/>
                    <a:pt x="1184" y="3957"/>
                    <a:pt x="1186" y="3957"/>
                  </a:cubicBezTo>
                  <a:cubicBezTo>
                    <a:pt x="1195" y="3957"/>
                    <a:pt x="1185" y="3963"/>
                    <a:pt x="1178" y="3963"/>
                  </a:cubicBezTo>
                  <a:cubicBezTo>
                    <a:pt x="1175" y="3963"/>
                    <a:pt x="1173" y="3962"/>
                    <a:pt x="1172" y="3959"/>
                  </a:cubicBezTo>
                  <a:lnTo>
                    <a:pt x="1138" y="3966"/>
                  </a:lnTo>
                  <a:cubicBezTo>
                    <a:pt x="1122" y="3977"/>
                    <a:pt x="1123" y="3981"/>
                    <a:pt x="1132" y="3981"/>
                  </a:cubicBezTo>
                  <a:cubicBezTo>
                    <a:pt x="1141" y="3981"/>
                    <a:pt x="1158" y="3977"/>
                    <a:pt x="1175" y="3972"/>
                  </a:cubicBezTo>
                  <a:lnTo>
                    <a:pt x="1182" y="4003"/>
                  </a:lnTo>
                  <a:cubicBezTo>
                    <a:pt x="1184" y="4013"/>
                    <a:pt x="1185" y="4021"/>
                    <a:pt x="1194" y="4021"/>
                  </a:cubicBezTo>
                  <a:cubicBezTo>
                    <a:pt x="1199" y="4021"/>
                    <a:pt x="1207" y="4018"/>
                    <a:pt x="1219" y="4010"/>
                  </a:cubicBezTo>
                  <a:cubicBezTo>
                    <a:pt x="1241" y="4006"/>
                    <a:pt x="1262" y="4002"/>
                    <a:pt x="1276" y="4002"/>
                  </a:cubicBezTo>
                  <a:cubicBezTo>
                    <a:pt x="1286" y="4002"/>
                    <a:pt x="1293" y="4004"/>
                    <a:pt x="1294" y="4010"/>
                  </a:cubicBezTo>
                  <a:cubicBezTo>
                    <a:pt x="1299" y="4009"/>
                    <a:pt x="1302" y="4008"/>
                    <a:pt x="1305" y="4008"/>
                  </a:cubicBezTo>
                  <a:cubicBezTo>
                    <a:pt x="1315" y="4008"/>
                    <a:pt x="1307" y="4015"/>
                    <a:pt x="1300" y="4015"/>
                  </a:cubicBezTo>
                  <a:cubicBezTo>
                    <a:pt x="1297" y="4015"/>
                    <a:pt x="1294" y="4014"/>
                    <a:pt x="1294" y="4010"/>
                  </a:cubicBezTo>
                  <a:cubicBezTo>
                    <a:pt x="1257" y="4019"/>
                    <a:pt x="1222" y="4025"/>
                    <a:pt x="1226" y="4041"/>
                  </a:cubicBezTo>
                  <a:cubicBezTo>
                    <a:pt x="1229" y="4053"/>
                    <a:pt x="1194" y="4063"/>
                    <a:pt x="1194" y="4063"/>
                  </a:cubicBezTo>
                  <a:cubicBezTo>
                    <a:pt x="1122" y="4063"/>
                    <a:pt x="1166" y="4113"/>
                    <a:pt x="1204" y="4119"/>
                  </a:cubicBezTo>
                  <a:cubicBezTo>
                    <a:pt x="1282" y="4135"/>
                    <a:pt x="1285" y="4151"/>
                    <a:pt x="1213" y="4166"/>
                  </a:cubicBezTo>
                  <a:cubicBezTo>
                    <a:pt x="1155" y="4177"/>
                    <a:pt x="1199" y="4190"/>
                    <a:pt x="1278" y="4190"/>
                  </a:cubicBezTo>
                  <a:cubicBezTo>
                    <a:pt x="1293" y="4190"/>
                    <a:pt x="1309" y="4189"/>
                    <a:pt x="1326" y="4188"/>
                  </a:cubicBezTo>
                  <a:lnTo>
                    <a:pt x="1435" y="4179"/>
                  </a:lnTo>
                  <a:lnTo>
                    <a:pt x="1329" y="4201"/>
                  </a:lnTo>
                  <a:cubicBezTo>
                    <a:pt x="1194" y="4245"/>
                    <a:pt x="1194" y="4245"/>
                    <a:pt x="1273" y="4276"/>
                  </a:cubicBezTo>
                  <a:cubicBezTo>
                    <a:pt x="1313" y="4298"/>
                    <a:pt x="1313" y="4298"/>
                    <a:pt x="1276" y="4304"/>
                  </a:cubicBezTo>
                  <a:cubicBezTo>
                    <a:pt x="1241" y="4314"/>
                    <a:pt x="1244" y="4326"/>
                    <a:pt x="1254" y="4370"/>
                  </a:cubicBezTo>
                  <a:cubicBezTo>
                    <a:pt x="1262" y="4410"/>
                    <a:pt x="1265" y="4425"/>
                    <a:pt x="1287" y="4425"/>
                  </a:cubicBezTo>
                  <a:cubicBezTo>
                    <a:pt x="1291" y="4425"/>
                    <a:pt x="1295" y="4424"/>
                    <a:pt x="1301" y="4423"/>
                  </a:cubicBezTo>
                  <a:cubicBezTo>
                    <a:pt x="1301" y="4423"/>
                    <a:pt x="1304" y="4439"/>
                    <a:pt x="1307" y="4451"/>
                  </a:cubicBezTo>
                  <a:cubicBezTo>
                    <a:pt x="1260" y="4473"/>
                    <a:pt x="1264" y="4490"/>
                    <a:pt x="1292" y="4490"/>
                  </a:cubicBezTo>
                  <a:cubicBezTo>
                    <a:pt x="1306" y="4490"/>
                    <a:pt x="1325" y="4486"/>
                    <a:pt x="1348" y="4477"/>
                  </a:cubicBezTo>
                  <a:lnTo>
                    <a:pt x="1351" y="4505"/>
                  </a:lnTo>
                  <a:lnTo>
                    <a:pt x="1316" y="4511"/>
                  </a:lnTo>
                  <a:cubicBezTo>
                    <a:pt x="1282" y="4520"/>
                    <a:pt x="1288" y="4549"/>
                    <a:pt x="1310" y="4668"/>
                  </a:cubicBezTo>
                  <a:cubicBezTo>
                    <a:pt x="1330" y="4773"/>
                    <a:pt x="1336" y="4804"/>
                    <a:pt x="1375" y="4804"/>
                  </a:cubicBezTo>
                  <a:cubicBezTo>
                    <a:pt x="1385" y="4804"/>
                    <a:pt x="1396" y="4802"/>
                    <a:pt x="1410" y="4799"/>
                  </a:cubicBezTo>
                  <a:cubicBezTo>
                    <a:pt x="1482" y="4799"/>
                    <a:pt x="1486" y="4815"/>
                    <a:pt x="1414" y="4831"/>
                  </a:cubicBezTo>
                  <a:cubicBezTo>
                    <a:pt x="1383" y="4836"/>
                    <a:pt x="1355" y="4854"/>
                    <a:pt x="1372" y="4854"/>
                  </a:cubicBezTo>
                  <a:cubicBezTo>
                    <a:pt x="1375" y="4854"/>
                    <a:pt x="1378" y="4853"/>
                    <a:pt x="1382" y="4853"/>
                  </a:cubicBezTo>
                  <a:lnTo>
                    <a:pt x="1382" y="4853"/>
                  </a:lnTo>
                  <a:cubicBezTo>
                    <a:pt x="1385" y="4871"/>
                    <a:pt x="1373" y="4893"/>
                    <a:pt x="1357" y="4903"/>
                  </a:cubicBezTo>
                  <a:cubicBezTo>
                    <a:pt x="1306" y="4951"/>
                    <a:pt x="1321" y="4964"/>
                    <a:pt x="1347" y="4964"/>
                  </a:cubicBezTo>
                  <a:cubicBezTo>
                    <a:pt x="1353" y="4964"/>
                    <a:pt x="1360" y="4963"/>
                    <a:pt x="1367" y="4962"/>
                  </a:cubicBezTo>
                  <a:cubicBezTo>
                    <a:pt x="1390" y="4952"/>
                    <a:pt x="1401" y="4948"/>
                    <a:pt x="1405" y="4948"/>
                  </a:cubicBezTo>
                  <a:cubicBezTo>
                    <a:pt x="1413" y="4948"/>
                    <a:pt x="1390" y="4963"/>
                    <a:pt x="1370" y="4978"/>
                  </a:cubicBezTo>
                  <a:cubicBezTo>
                    <a:pt x="1343" y="4996"/>
                    <a:pt x="1317" y="5015"/>
                    <a:pt x="1330" y="5015"/>
                  </a:cubicBezTo>
                  <a:cubicBezTo>
                    <a:pt x="1332" y="5015"/>
                    <a:pt x="1336" y="5014"/>
                    <a:pt x="1341" y="5012"/>
                  </a:cubicBezTo>
                  <a:cubicBezTo>
                    <a:pt x="1379" y="5022"/>
                    <a:pt x="1432" y="5103"/>
                    <a:pt x="1360" y="5116"/>
                  </a:cubicBezTo>
                  <a:cubicBezTo>
                    <a:pt x="1360" y="5116"/>
                    <a:pt x="1363" y="5131"/>
                    <a:pt x="1367" y="5147"/>
                  </a:cubicBezTo>
                  <a:cubicBezTo>
                    <a:pt x="1371" y="5146"/>
                    <a:pt x="1375" y="5145"/>
                    <a:pt x="1378" y="5145"/>
                  </a:cubicBezTo>
                  <a:cubicBezTo>
                    <a:pt x="1403" y="5145"/>
                    <a:pt x="1408" y="5173"/>
                    <a:pt x="1414" y="5197"/>
                  </a:cubicBezTo>
                  <a:cubicBezTo>
                    <a:pt x="1420" y="5229"/>
                    <a:pt x="1423" y="5241"/>
                    <a:pt x="1385" y="5251"/>
                  </a:cubicBezTo>
                  <a:cubicBezTo>
                    <a:pt x="1378" y="5249"/>
                    <a:pt x="1372" y="5248"/>
                    <a:pt x="1367" y="5248"/>
                  </a:cubicBezTo>
                  <a:cubicBezTo>
                    <a:pt x="1351" y="5248"/>
                    <a:pt x="1359" y="5261"/>
                    <a:pt x="1392" y="5279"/>
                  </a:cubicBezTo>
                  <a:cubicBezTo>
                    <a:pt x="1395" y="5294"/>
                    <a:pt x="1467" y="5294"/>
                    <a:pt x="1470" y="5310"/>
                  </a:cubicBezTo>
                  <a:cubicBezTo>
                    <a:pt x="1480" y="5307"/>
                    <a:pt x="1490" y="5306"/>
                    <a:pt x="1500" y="5306"/>
                  </a:cubicBezTo>
                  <a:cubicBezTo>
                    <a:pt x="1524" y="5306"/>
                    <a:pt x="1545" y="5314"/>
                    <a:pt x="1545" y="5323"/>
                  </a:cubicBezTo>
                  <a:lnTo>
                    <a:pt x="1511" y="5332"/>
                  </a:lnTo>
                  <a:lnTo>
                    <a:pt x="1442" y="5345"/>
                  </a:lnTo>
                  <a:cubicBezTo>
                    <a:pt x="1444" y="5357"/>
                    <a:pt x="1447" y="5369"/>
                    <a:pt x="1465" y="5369"/>
                  </a:cubicBezTo>
                  <a:cubicBezTo>
                    <a:pt x="1469" y="5369"/>
                    <a:pt x="1475" y="5368"/>
                    <a:pt x="1482" y="5367"/>
                  </a:cubicBezTo>
                  <a:lnTo>
                    <a:pt x="1482" y="5367"/>
                  </a:lnTo>
                  <a:cubicBezTo>
                    <a:pt x="1451" y="5388"/>
                    <a:pt x="1451" y="5404"/>
                    <a:pt x="1457" y="5435"/>
                  </a:cubicBezTo>
                  <a:cubicBezTo>
                    <a:pt x="1464" y="5464"/>
                    <a:pt x="1470" y="5492"/>
                    <a:pt x="1508" y="5501"/>
                  </a:cubicBezTo>
                  <a:cubicBezTo>
                    <a:pt x="1441" y="5523"/>
                    <a:pt x="1456" y="5618"/>
                    <a:pt x="1523" y="5618"/>
                  </a:cubicBezTo>
                  <a:cubicBezTo>
                    <a:pt x="1525" y="5618"/>
                    <a:pt x="1527" y="5617"/>
                    <a:pt x="1529" y="5617"/>
                  </a:cubicBezTo>
                  <a:cubicBezTo>
                    <a:pt x="1535" y="5616"/>
                    <a:pt x="1540" y="5616"/>
                    <a:pt x="1544" y="5616"/>
                  </a:cubicBezTo>
                  <a:cubicBezTo>
                    <a:pt x="1566" y="5616"/>
                    <a:pt x="1562" y="5630"/>
                    <a:pt x="1536" y="5649"/>
                  </a:cubicBezTo>
                  <a:cubicBezTo>
                    <a:pt x="1504" y="5671"/>
                    <a:pt x="1504" y="5671"/>
                    <a:pt x="1542" y="5677"/>
                  </a:cubicBezTo>
                  <a:cubicBezTo>
                    <a:pt x="1580" y="5686"/>
                    <a:pt x="1548" y="5708"/>
                    <a:pt x="1517" y="5730"/>
                  </a:cubicBezTo>
                  <a:cubicBezTo>
                    <a:pt x="1448" y="5758"/>
                    <a:pt x="1451" y="5774"/>
                    <a:pt x="1489" y="5780"/>
                  </a:cubicBezTo>
                  <a:cubicBezTo>
                    <a:pt x="1517" y="5793"/>
                    <a:pt x="1533" y="5818"/>
                    <a:pt x="1539" y="5846"/>
                  </a:cubicBezTo>
                  <a:cubicBezTo>
                    <a:pt x="1565" y="5862"/>
                    <a:pt x="1576" y="5873"/>
                    <a:pt x="1588" y="5873"/>
                  </a:cubicBezTo>
                  <a:cubicBezTo>
                    <a:pt x="1595" y="5873"/>
                    <a:pt x="1603" y="5870"/>
                    <a:pt x="1614" y="5862"/>
                  </a:cubicBezTo>
                  <a:cubicBezTo>
                    <a:pt x="1627" y="5860"/>
                    <a:pt x="1639" y="5859"/>
                    <a:pt x="1651" y="5859"/>
                  </a:cubicBezTo>
                  <a:cubicBezTo>
                    <a:pt x="1663" y="5859"/>
                    <a:pt x="1675" y="5860"/>
                    <a:pt x="1686" y="5862"/>
                  </a:cubicBezTo>
                  <a:cubicBezTo>
                    <a:pt x="1713" y="5876"/>
                    <a:pt x="1707" y="5885"/>
                    <a:pt x="1699" y="5885"/>
                  </a:cubicBezTo>
                  <a:cubicBezTo>
                    <a:pt x="1695" y="5885"/>
                    <a:pt x="1690" y="5883"/>
                    <a:pt x="1689" y="5877"/>
                  </a:cubicBezTo>
                  <a:cubicBezTo>
                    <a:pt x="1675" y="5870"/>
                    <a:pt x="1667" y="5867"/>
                    <a:pt x="1660" y="5867"/>
                  </a:cubicBezTo>
                  <a:cubicBezTo>
                    <a:pt x="1647" y="5867"/>
                    <a:pt x="1641" y="5879"/>
                    <a:pt x="1620" y="5893"/>
                  </a:cubicBezTo>
                  <a:cubicBezTo>
                    <a:pt x="1598" y="5906"/>
                    <a:pt x="1589" y="5934"/>
                    <a:pt x="1595" y="5959"/>
                  </a:cubicBezTo>
                  <a:cubicBezTo>
                    <a:pt x="1598" y="5971"/>
                    <a:pt x="1605" y="6003"/>
                    <a:pt x="1608" y="6018"/>
                  </a:cubicBezTo>
                  <a:cubicBezTo>
                    <a:pt x="1585" y="6059"/>
                    <a:pt x="1583" y="6077"/>
                    <a:pt x="1603" y="6077"/>
                  </a:cubicBezTo>
                  <a:cubicBezTo>
                    <a:pt x="1608" y="6077"/>
                    <a:pt x="1614" y="6076"/>
                    <a:pt x="1620" y="6075"/>
                  </a:cubicBezTo>
                  <a:lnTo>
                    <a:pt x="1655" y="6068"/>
                  </a:lnTo>
                  <a:lnTo>
                    <a:pt x="1655" y="6068"/>
                  </a:lnTo>
                  <a:cubicBezTo>
                    <a:pt x="1586" y="6097"/>
                    <a:pt x="1617" y="6260"/>
                    <a:pt x="1692" y="6260"/>
                  </a:cubicBezTo>
                  <a:lnTo>
                    <a:pt x="1655" y="6269"/>
                  </a:lnTo>
                  <a:cubicBezTo>
                    <a:pt x="1620" y="6275"/>
                    <a:pt x="1624" y="6291"/>
                    <a:pt x="1630" y="6319"/>
                  </a:cubicBezTo>
                  <a:cubicBezTo>
                    <a:pt x="1633" y="6335"/>
                    <a:pt x="1680" y="6385"/>
                    <a:pt x="1686" y="6429"/>
                  </a:cubicBezTo>
                  <a:cubicBezTo>
                    <a:pt x="1698" y="6485"/>
                    <a:pt x="1707" y="6527"/>
                    <a:pt x="1736" y="6527"/>
                  </a:cubicBezTo>
                  <a:cubicBezTo>
                    <a:pt x="1738" y="6527"/>
                    <a:pt x="1740" y="6526"/>
                    <a:pt x="1743" y="6526"/>
                  </a:cubicBezTo>
                  <a:lnTo>
                    <a:pt x="1743" y="6526"/>
                  </a:lnTo>
                  <a:cubicBezTo>
                    <a:pt x="1746" y="6542"/>
                    <a:pt x="1746" y="6542"/>
                    <a:pt x="1711" y="6548"/>
                  </a:cubicBezTo>
                  <a:cubicBezTo>
                    <a:pt x="1704" y="6547"/>
                    <a:pt x="1698" y="6546"/>
                    <a:pt x="1693" y="6546"/>
                  </a:cubicBezTo>
                  <a:cubicBezTo>
                    <a:pt x="1672" y="6546"/>
                    <a:pt x="1674" y="6557"/>
                    <a:pt x="1677" y="6570"/>
                  </a:cubicBezTo>
                  <a:cubicBezTo>
                    <a:pt x="1678" y="6577"/>
                    <a:pt x="1686" y="6579"/>
                    <a:pt x="1697" y="6579"/>
                  </a:cubicBezTo>
                  <a:cubicBezTo>
                    <a:pt x="1711" y="6579"/>
                    <a:pt x="1731" y="6575"/>
                    <a:pt x="1752" y="6570"/>
                  </a:cubicBezTo>
                  <a:cubicBezTo>
                    <a:pt x="1757" y="6569"/>
                    <a:pt x="1761" y="6569"/>
                    <a:pt x="1765" y="6569"/>
                  </a:cubicBezTo>
                  <a:cubicBezTo>
                    <a:pt x="1787" y="6569"/>
                    <a:pt x="1785" y="6584"/>
                    <a:pt x="1758" y="6614"/>
                  </a:cubicBezTo>
                  <a:cubicBezTo>
                    <a:pt x="1730" y="6655"/>
                    <a:pt x="1739" y="6708"/>
                    <a:pt x="1783" y="6733"/>
                  </a:cubicBezTo>
                  <a:cubicBezTo>
                    <a:pt x="1783" y="6749"/>
                    <a:pt x="1786" y="6761"/>
                    <a:pt x="1752" y="6770"/>
                  </a:cubicBezTo>
                  <a:cubicBezTo>
                    <a:pt x="1721" y="6792"/>
                    <a:pt x="1692" y="6827"/>
                    <a:pt x="1768" y="6843"/>
                  </a:cubicBezTo>
                  <a:cubicBezTo>
                    <a:pt x="1771" y="6858"/>
                    <a:pt x="1771" y="6858"/>
                    <a:pt x="1733" y="6864"/>
                  </a:cubicBezTo>
                  <a:cubicBezTo>
                    <a:pt x="1702" y="6886"/>
                    <a:pt x="1667" y="6896"/>
                    <a:pt x="1739" y="6896"/>
                  </a:cubicBezTo>
                  <a:cubicBezTo>
                    <a:pt x="1780" y="6915"/>
                    <a:pt x="1790" y="6965"/>
                    <a:pt x="1761" y="6999"/>
                  </a:cubicBezTo>
                  <a:cubicBezTo>
                    <a:pt x="1764" y="7010"/>
                    <a:pt x="1764" y="7023"/>
                    <a:pt x="1787" y="7023"/>
                  </a:cubicBezTo>
                  <a:cubicBezTo>
                    <a:pt x="1791" y="7023"/>
                    <a:pt x="1796" y="7022"/>
                    <a:pt x="1802" y="7021"/>
                  </a:cubicBezTo>
                  <a:lnTo>
                    <a:pt x="1837" y="7012"/>
                  </a:lnTo>
                  <a:lnTo>
                    <a:pt x="1837" y="7012"/>
                  </a:lnTo>
                  <a:cubicBezTo>
                    <a:pt x="1768" y="7043"/>
                    <a:pt x="1768" y="7043"/>
                    <a:pt x="1843" y="7043"/>
                  </a:cubicBezTo>
                  <a:cubicBezTo>
                    <a:pt x="1849" y="7042"/>
                    <a:pt x="1855" y="7041"/>
                    <a:pt x="1859" y="7041"/>
                  </a:cubicBezTo>
                  <a:cubicBezTo>
                    <a:pt x="1877" y="7041"/>
                    <a:pt x="1874" y="7051"/>
                    <a:pt x="1846" y="7059"/>
                  </a:cubicBezTo>
                  <a:cubicBezTo>
                    <a:pt x="1812" y="7081"/>
                    <a:pt x="1815" y="7093"/>
                    <a:pt x="1815" y="7093"/>
                  </a:cubicBezTo>
                  <a:cubicBezTo>
                    <a:pt x="1843" y="7143"/>
                    <a:pt x="1865" y="7194"/>
                    <a:pt x="1884" y="7250"/>
                  </a:cubicBezTo>
                  <a:cubicBezTo>
                    <a:pt x="1904" y="7356"/>
                    <a:pt x="1913" y="7405"/>
                    <a:pt x="1941" y="7405"/>
                  </a:cubicBezTo>
                  <a:cubicBezTo>
                    <a:pt x="1944" y="7405"/>
                    <a:pt x="1947" y="7404"/>
                    <a:pt x="1949" y="7403"/>
                  </a:cubicBezTo>
                  <a:cubicBezTo>
                    <a:pt x="1987" y="7413"/>
                    <a:pt x="1987" y="7413"/>
                    <a:pt x="1956" y="7435"/>
                  </a:cubicBezTo>
                  <a:cubicBezTo>
                    <a:pt x="1921" y="7457"/>
                    <a:pt x="1924" y="7469"/>
                    <a:pt x="1927" y="7485"/>
                  </a:cubicBezTo>
                  <a:cubicBezTo>
                    <a:pt x="1931" y="7501"/>
                    <a:pt x="1934" y="7516"/>
                    <a:pt x="1899" y="7523"/>
                  </a:cubicBezTo>
                  <a:cubicBezTo>
                    <a:pt x="1937" y="7529"/>
                    <a:pt x="1937" y="7529"/>
                    <a:pt x="1940" y="7545"/>
                  </a:cubicBezTo>
                  <a:cubicBezTo>
                    <a:pt x="1906" y="7551"/>
                    <a:pt x="1906" y="7566"/>
                    <a:pt x="1946" y="7573"/>
                  </a:cubicBezTo>
                  <a:cubicBezTo>
                    <a:pt x="2018" y="7573"/>
                    <a:pt x="2018" y="7573"/>
                    <a:pt x="1946" y="7588"/>
                  </a:cubicBezTo>
                  <a:cubicBezTo>
                    <a:pt x="1918" y="7594"/>
                    <a:pt x="1895" y="7631"/>
                    <a:pt x="1907" y="7631"/>
                  </a:cubicBezTo>
                  <a:cubicBezTo>
                    <a:pt x="1909" y="7631"/>
                    <a:pt x="1913" y="7630"/>
                    <a:pt x="1918" y="7626"/>
                  </a:cubicBezTo>
                  <a:cubicBezTo>
                    <a:pt x="1921" y="7625"/>
                    <a:pt x="1925" y="7625"/>
                    <a:pt x="1928" y="7625"/>
                  </a:cubicBezTo>
                  <a:cubicBezTo>
                    <a:pt x="1954" y="7625"/>
                    <a:pt x="1963" y="7649"/>
                    <a:pt x="1996" y="7654"/>
                  </a:cubicBezTo>
                  <a:cubicBezTo>
                    <a:pt x="2000" y="7670"/>
                    <a:pt x="2003" y="7686"/>
                    <a:pt x="1968" y="7692"/>
                  </a:cubicBezTo>
                  <a:cubicBezTo>
                    <a:pt x="1937" y="7714"/>
                    <a:pt x="1984" y="7780"/>
                    <a:pt x="2021" y="7789"/>
                  </a:cubicBezTo>
                  <a:cubicBezTo>
                    <a:pt x="2030" y="7787"/>
                    <a:pt x="2036" y="7786"/>
                    <a:pt x="2041" y="7786"/>
                  </a:cubicBezTo>
                  <a:cubicBezTo>
                    <a:pt x="2057" y="7786"/>
                    <a:pt x="2051" y="7797"/>
                    <a:pt x="2025" y="7801"/>
                  </a:cubicBezTo>
                  <a:cubicBezTo>
                    <a:pt x="1990" y="7811"/>
                    <a:pt x="1993" y="7823"/>
                    <a:pt x="1996" y="7839"/>
                  </a:cubicBezTo>
                  <a:cubicBezTo>
                    <a:pt x="2034" y="7848"/>
                    <a:pt x="2000" y="7855"/>
                    <a:pt x="1965" y="7861"/>
                  </a:cubicBezTo>
                  <a:cubicBezTo>
                    <a:pt x="1960" y="7860"/>
                    <a:pt x="1955" y="7860"/>
                    <a:pt x="1951" y="7860"/>
                  </a:cubicBezTo>
                  <a:cubicBezTo>
                    <a:pt x="1928" y="7860"/>
                    <a:pt x="1928" y="7875"/>
                    <a:pt x="1934" y="7899"/>
                  </a:cubicBezTo>
                  <a:cubicBezTo>
                    <a:pt x="1971" y="7905"/>
                    <a:pt x="1984" y="7964"/>
                    <a:pt x="1993" y="8008"/>
                  </a:cubicBezTo>
                  <a:cubicBezTo>
                    <a:pt x="2006" y="8084"/>
                    <a:pt x="2043" y="8090"/>
                    <a:pt x="2122" y="8105"/>
                  </a:cubicBezTo>
                  <a:lnTo>
                    <a:pt x="2194" y="8105"/>
                  </a:lnTo>
                  <a:lnTo>
                    <a:pt x="2122" y="8121"/>
                  </a:lnTo>
                  <a:cubicBezTo>
                    <a:pt x="2087" y="8131"/>
                    <a:pt x="2053" y="8143"/>
                    <a:pt x="2021" y="8156"/>
                  </a:cubicBezTo>
                  <a:cubicBezTo>
                    <a:pt x="2023" y="8163"/>
                    <a:pt x="2030" y="8165"/>
                    <a:pt x="2041" y="8165"/>
                  </a:cubicBezTo>
                  <a:cubicBezTo>
                    <a:pt x="2055" y="8165"/>
                    <a:pt x="2074" y="8161"/>
                    <a:pt x="2094" y="8156"/>
                  </a:cubicBezTo>
                  <a:cubicBezTo>
                    <a:pt x="2099" y="8155"/>
                    <a:pt x="2103" y="8154"/>
                    <a:pt x="2107" y="8154"/>
                  </a:cubicBezTo>
                  <a:cubicBezTo>
                    <a:pt x="2128" y="8154"/>
                    <a:pt x="2127" y="8170"/>
                    <a:pt x="2103" y="8199"/>
                  </a:cubicBezTo>
                  <a:cubicBezTo>
                    <a:pt x="2072" y="8237"/>
                    <a:pt x="2075" y="8253"/>
                    <a:pt x="2112" y="8259"/>
                  </a:cubicBezTo>
                  <a:cubicBezTo>
                    <a:pt x="2116" y="8275"/>
                    <a:pt x="2119" y="8290"/>
                    <a:pt x="2087" y="8312"/>
                  </a:cubicBezTo>
                  <a:cubicBezTo>
                    <a:pt x="2089" y="8320"/>
                    <a:pt x="2090" y="8323"/>
                    <a:pt x="2097" y="8323"/>
                  </a:cubicBezTo>
                  <a:cubicBezTo>
                    <a:pt x="2102" y="8323"/>
                    <a:pt x="2111" y="8321"/>
                    <a:pt x="2125" y="8319"/>
                  </a:cubicBezTo>
                  <a:cubicBezTo>
                    <a:pt x="2131" y="8317"/>
                    <a:pt x="2136" y="8317"/>
                    <a:pt x="2140" y="8317"/>
                  </a:cubicBezTo>
                  <a:cubicBezTo>
                    <a:pt x="2159" y="8317"/>
                    <a:pt x="2157" y="8329"/>
                    <a:pt x="2131" y="8350"/>
                  </a:cubicBezTo>
                  <a:cubicBezTo>
                    <a:pt x="2067" y="8376"/>
                    <a:pt x="2071" y="8416"/>
                    <a:pt x="2100" y="8416"/>
                  </a:cubicBezTo>
                  <a:cubicBezTo>
                    <a:pt x="2102" y="8416"/>
                    <a:pt x="2104" y="8416"/>
                    <a:pt x="2106" y="8416"/>
                  </a:cubicBezTo>
                  <a:cubicBezTo>
                    <a:pt x="2114" y="8414"/>
                    <a:pt x="2120" y="8413"/>
                    <a:pt x="2125" y="8413"/>
                  </a:cubicBezTo>
                  <a:cubicBezTo>
                    <a:pt x="2145" y="8413"/>
                    <a:pt x="2147" y="8425"/>
                    <a:pt x="2147" y="8438"/>
                  </a:cubicBezTo>
                  <a:cubicBezTo>
                    <a:pt x="2150" y="8450"/>
                    <a:pt x="2153" y="8466"/>
                    <a:pt x="2191" y="8475"/>
                  </a:cubicBezTo>
                  <a:lnTo>
                    <a:pt x="2197" y="8503"/>
                  </a:lnTo>
                  <a:cubicBezTo>
                    <a:pt x="2198" y="8509"/>
                    <a:pt x="2194" y="8512"/>
                    <a:pt x="2187" y="8512"/>
                  </a:cubicBezTo>
                  <a:cubicBezTo>
                    <a:pt x="2177" y="8512"/>
                    <a:pt x="2161" y="8505"/>
                    <a:pt x="2159" y="8497"/>
                  </a:cubicBezTo>
                  <a:lnTo>
                    <a:pt x="2128" y="8519"/>
                  </a:lnTo>
                  <a:cubicBezTo>
                    <a:pt x="2134" y="8547"/>
                    <a:pt x="2137" y="8563"/>
                    <a:pt x="2175" y="8569"/>
                  </a:cubicBezTo>
                  <a:cubicBezTo>
                    <a:pt x="2247" y="8569"/>
                    <a:pt x="2247" y="8569"/>
                    <a:pt x="2178" y="8585"/>
                  </a:cubicBezTo>
                  <a:cubicBezTo>
                    <a:pt x="2141" y="8591"/>
                    <a:pt x="2109" y="8613"/>
                    <a:pt x="2147" y="8623"/>
                  </a:cubicBezTo>
                  <a:cubicBezTo>
                    <a:pt x="2219" y="8623"/>
                    <a:pt x="2188" y="8644"/>
                    <a:pt x="2153" y="8651"/>
                  </a:cubicBezTo>
                  <a:cubicBezTo>
                    <a:pt x="2081" y="8651"/>
                    <a:pt x="2081" y="8651"/>
                    <a:pt x="2163" y="8695"/>
                  </a:cubicBezTo>
                  <a:cubicBezTo>
                    <a:pt x="2169" y="8726"/>
                    <a:pt x="2213" y="8776"/>
                    <a:pt x="2222" y="8820"/>
                  </a:cubicBezTo>
                  <a:cubicBezTo>
                    <a:pt x="2235" y="8880"/>
                    <a:pt x="2241" y="8908"/>
                    <a:pt x="2206" y="8930"/>
                  </a:cubicBezTo>
                  <a:cubicBezTo>
                    <a:pt x="2193" y="8933"/>
                    <a:pt x="2182" y="8936"/>
                    <a:pt x="2173" y="8939"/>
                  </a:cubicBezTo>
                  <a:lnTo>
                    <a:pt x="2173" y="8939"/>
                  </a:lnTo>
                  <a:cubicBezTo>
                    <a:pt x="2190" y="8935"/>
                    <a:pt x="2203" y="8933"/>
                    <a:pt x="2213" y="8933"/>
                  </a:cubicBezTo>
                  <a:cubicBezTo>
                    <a:pt x="2243" y="8933"/>
                    <a:pt x="2246" y="8950"/>
                    <a:pt x="2253" y="8983"/>
                  </a:cubicBezTo>
                  <a:cubicBezTo>
                    <a:pt x="2228" y="9033"/>
                    <a:pt x="2269" y="9058"/>
                    <a:pt x="2307" y="9064"/>
                  </a:cubicBezTo>
                  <a:cubicBezTo>
                    <a:pt x="2304" y="9049"/>
                    <a:pt x="2300" y="9033"/>
                    <a:pt x="2300" y="9033"/>
                  </a:cubicBezTo>
                  <a:cubicBezTo>
                    <a:pt x="2318" y="9030"/>
                    <a:pt x="2331" y="9028"/>
                    <a:pt x="2340" y="9028"/>
                  </a:cubicBezTo>
                  <a:cubicBezTo>
                    <a:pt x="2369" y="9028"/>
                    <a:pt x="2365" y="9042"/>
                    <a:pt x="2344" y="9071"/>
                  </a:cubicBezTo>
                  <a:cubicBezTo>
                    <a:pt x="2347" y="9086"/>
                    <a:pt x="2310" y="9093"/>
                    <a:pt x="2275" y="9102"/>
                  </a:cubicBezTo>
                  <a:cubicBezTo>
                    <a:pt x="2241" y="9108"/>
                    <a:pt x="2210" y="9130"/>
                    <a:pt x="2213" y="9146"/>
                  </a:cubicBezTo>
                  <a:cubicBezTo>
                    <a:pt x="2215" y="9154"/>
                    <a:pt x="2217" y="9163"/>
                    <a:pt x="2226" y="9163"/>
                  </a:cubicBezTo>
                  <a:cubicBezTo>
                    <a:pt x="2231" y="9163"/>
                    <a:pt x="2239" y="9160"/>
                    <a:pt x="2250" y="9152"/>
                  </a:cubicBezTo>
                  <a:cubicBezTo>
                    <a:pt x="2265" y="9150"/>
                    <a:pt x="2273" y="9148"/>
                    <a:pt x="2278" y="9148"/>
                  </a:cubicBezTo>
                  <a:cubicBezTo>
                    <a:pt x="2285" y="9148"/>
                    <a:pt x="2286" y="9151"/>
                    <a:pt x="2288" y="9158"/>
                  </a:cubicBezTo>
                  <a:cubicBezTo>
                    <a:pt x="2291" y="9174"/>
                    <a:pt x="2294" y="9190"/>
                    <a:pt x="2332" y="9196"/>
                  </a:cubicBezTo>
                  <a:cubicBezTo>
                    <a:pt x="2337" y="9195"/>
                    <a:pt x="2342" y="9195"/>
                    <a:pt x="2346" y="9195"/>
                  </a:cubicBezTo>
                  <a:cubicBezTo>
                    <a:pt x="2367" y="9195"/>
                    <a:pt x="2370" y="9207"/>
                    <a:pt x="2372" y="9218"/>
                  </a:cubicBezTo>
                  <a:cubicBezTo>
                    <a:pt x="2354" y="9230"/>
                    <a:pt x="2344" y="9249"/>
                    <a:pt x="2344" y="9271"/>
                  </a:cubicBezTo>
                  <a:lnTo>
                    <a:pt x="2344" y="9271"/>
                  </a:lnTo>
                  <a:cubicBezTo>
                    <a:pt x="2335" y="9273"/>
                    <a:pt x="2322" y="9275"/>
                    <a:pt x="2310" y="9278"/>
                  </a:cubicBezTo>
                  <a:cubicBezTo>
                    <a:pt x="2288" y="9284"/>
                    <a:pt x="2263" y="9293"/>
                    <a:pt x="2244" y="9309"/>
                  </a:cubicBezTo>
                  <a:cubicBezTo>
                    <a:pt x="2246" y="9315"/>
                    <a:pt x="2255" y="9317"/>
                    <a:pt x="2264" y="9317"/>
                  </a:cubicBezTo>
                  <a:cubicBezTo>
                    <a:pt x="2273" y="9317"/>
                    <a:pt x="2282" y="9315"/>
                    <a:pt x="2282" y="9315"/>
                  </a:cubicBezTo>
                  <a:cubicBezTo>
                    <a:pt x="2282" y="9315"/>
                    <a:pt x="2282" y="9315"/>
                    <a:pt x="2283" y="9315"/>
                  </a:cubicBezTo>
                  <a:cubicBezTo>
                    <a:pt x="2317" y="9315"/>
                    <a:pt x="2385" y="9663"/>
                    <a:pt x="2394" y="9707"/>
                  </a:cubicBezTo>
                  <a:cubicBezTo>
                    <a:pt x="2369" y="9735"/>
                    <a:pt x="2370" y="9772"/>
                    <a:pt x="2389" y="9772"/>
                  </a:cubicBezTo>
                  <a:cubicBezTo>
                    <a:pt x="2393" y="9772"/>
                    <a:pt x="2398" y="9770"/>
                    <a:pt x="2404" y="9766"/>
                  </a:cubicBezTo>
                  <a:cubicBezTo>
                    <a:pt x="2406" y="9766"/>
                    <a:pt x="2408" y="9766"/>
                    <a:pt x="2410" y="9766"/>
                  </a:cubicBezTo>
                  <a:cubicBezTo>
                    <a:pt x="2440" y="9766"/>
                    <a:pt x="2455" y="9837"/>
                    <a:pt x="2470" y="9920"/>
                  </a:cubicBezTo>
                  <a:cubicBezTo>
                    <a:pt x="2491" y="10019"/>
                    <a:pt x="2503" y="10090"/>
                    <a:pt x="2534" y="10090"/>
                  </a:cubicBezTo>
                  <a:cubicBezTo>
                    <a:pt x="2536" y="10090"/>
                    <a:pt x="2537" y="10089"/>
                    <a:pt x="2539" y="10089"/>
                  </a:cubicBezTo>
                  <a:lnTo>
                    <a:pt x="2548" y="10133"/>
                  </a:lnTo>
                  <a:cubicBezTo>
                    <a:pt x="2554" y="10164"/>
                    <a:pt x="2595" y="10186"/>
                    <a:pt x="2598" y="10202"/>
                  </a:cubicBezTo>
                  <a:cubicBezTo>
                    <a:pt x="2627" y="10207"/>
                    <a:pt x="2636" y="10217"/>
                    <a:pt x="2620" y="10217"/>
                  </a:cubicBezTo>
                  <a:cubicBezTo>
                    <a:pt x="2616" y="10217"/>
                    <a:pt x="2610" y="10217"/>
                    <a:pt x="2601" y="10215"/>
                  </a:cubicBezTo>
                  <a:cubicBezTo>
                    <a:pt x="2567" y="10224"/>
                    <a:pt x="2529" y="10230"/>
                    <a:pt x="2532" y="10246"/>
                  </a:cubicBezTo>
                  <a:cubicBezTo>
                    <a:pt x="2536" y="10261"/>
                    <a:pt x="2547" y="10266"/>
                    <a:pt x="2563" y="10266"/>
                  </a:cubicBezTo>
                  <a:cubicBezTo>
                    <a:pt x="2577" y="10266"/>
                    <a:pt x="2593" y="10263"/>
                    <a:pt x="2611" y="10258"/>
                  </a:cubicBezTo>
                  <a:cubicBezTo>
                    <a:pt x="2616" y="10257"/>
                    <a:pt x="2621" y="10257"/>
                    <a:pt x="2625" y="10257"/>
                  </a:cubicBezTo>
                  <a:cubicBezTo>
                    <a:pt x="2646" y="10257"/>
                    <a:pt x="2648" y="10268"/>
                    <a:pt x="2648" y="10268"/>
                  </a:cubicBezTo>
                  <a:cubicBezTo>
                    <a:pt x="2651" y="10280"/>
                    <a:pt x="2651" y="10280"/>
                    <a:pt x="2614" y="10290"/>
                  </a:cubicBezTo>
                  <a:lnTo>
                    <a:pt x="2545" y="10302"/>
                  </a:lnTo>
                  <a:lnTo>
                    <a:pt x="2548" y="10318"/>
                  </a:lnTo>
                  <a:cubicBezTo>
                    <a:pt x="2554" y="10317"/>
                    <a:pt x="2559" y="10316"/>
                    <a:pt x="2563" y="10316"/>
                  </a:cubicBezTo>
                  <a:cubicBezTo>
                    <a:pt x="2583" y="10316"/>
                    <a:pt x="2586" y="10327"/>
                    <a:pt x="2586" y="10327"/>
                  </a:cubicBezTo>
                  <a:cubicBezTo>
                    <a:pt x="2589" y="10340"/>
                    <a:pt x="2589" y="10340"/>
                    <a:pt x="2520" y="10356"/>
                  </a:cubicBezTo>
                  <a:cubicBezTo>
                    <a:pt x="2448" y="10371"/>
                    <a:pt x="2451" y="10384"/>
                    <a:pt x="2523" y="10384"/>
                  </a:cubicBezTo>
                  <a:lnTo>
                    <a:pt x="2564" y="10406"/>
                  </a:lnTo>
                  <a:cubicBezTo>
                    <a:pt x="2498" y="10437"/>
                    <a:pt x="2573" y="10453"/>
                    <a:pt x="2611" y="10459"/>
                  </a:cubicBezTo>
                  <a:cubicBezTo>
                    <a:pt x="2545" y="10487"/>
                    <a:pt x="2548" y="10503"/>
                    <a:pt x="2620" y="10503"/>
                  </a:cubicBezTo>
                  <a:cubicBezTo>
                    <a:pt x="2626" y="10502"/>
                    <a:pt x="2631" y="10501"/>
                    <a:pt x="2635" y="10501"/>
                  </a:cubicBezTo>
                  <a:cubicBezTo>
                    <a:pt x="2655" y="10501"/>
                    <a:pt x="2652" y="10513"/>
                    <a:pt x="2626" y="10531"/>
                  </a:cubicBezTo>
                  <a:cubicBezTo>
                    <a:pt x="2595" y="10553"/>
                    <a:pt x="2595" y="10569"/>
                    <a:pt x="2601" y="10600"/>
                  </a:cubicBezTo>
                  <a:cubicBezTo>
                    <a:pt x="2639" y="10606"/>
                    <a:pt x="2661" y="10710"/>
                    <a:pt x="2683" y="10829"/>
                  </a:cubicBezTo>
                  <a:cubicBezTo>
                    <a:pt x="2707" y="10956"/>
                    <a:pt x="2725" y="11042"/>
                    <a:pt x="2758" y="11042"/>
                  </a:cubicBezTo>
                  <a:cubicBezTo>
                    <a:pt x="2759" y="11042"/>
                    <a:pt x="2760" y="11042"/>
                    <a:pt x="2761" y="11042"/>
                  </a:cubicBezTo>
                  <a:lnTo>
                    <a:pt x="2761" y="11042"/>
                  </a:lnTo>
                  <a:cubicBezTo>
                    <a:pt x="2764" y="11058"/>
                    <a:pt x="2764" y="11058"/>
                    <a:pt x="2730" y="11079"/>
                  </a:cubicBezTo>
                  <a:cubicBezTo>
                    <a:pt x="2695" y="11086"/>
                    <a:pt x="2698" y="11101"/>
                    <a:pt x="2770" y="11101"/>
                  </a:cubicBezTo>
                  <a:cubicBezTo>
                    <a:pt x="2811" y="11108"/>
                    <a:pt x="2846" y="11101"/>
                    <a:pt x="2774" y="11114"/>
                  </a:cubicBezTo>
                  <a:cubicBezTo>
                    <a:pt x="2739" y="11123"/>
                    <a:pt x="2745" y="11152"/>
                    <a:pt x="2758" y="11211"/>
                  </a:cubicBezTo>
                  <a:cubicBezTo>
                    <a:pt x="2764" y="11253"/>
                    <a:pt x="2776" y="11309"/>
                    <a:pt x="2806" y="11309"/>
                  </a:cubicBezTo>
                  <a:cubicBezTo>
                    <a:pt x="2808" y="11309"/>
                    <a:pt x="2810" y="11309"/>
                    <a:pt x="2811" y="11308"/>
                  </a:cubicBezTo>
                  <a:cubicBezTo>
                    <a:pt x="2836" y="11321"/>
                    <a:pt x="2846" y="11327"/>
                    <a:pt x="2841" y="11327"/>
                  </a:cubicBezTo>
                  <a:cubicBezTo>
                    <a:pt x="2838" y="11327"/>
                    <a:pt x="2829" y="11324"/>
                    <a:pt x="2814" y="11321"/>
                  </a:cubicBezTo>
                  <a:cubicBezTo>
                    <a:pt x="2742" y="11321"/>
                    <a:pt x="2720" y="11402"/>
                    <a:pt x="2799" y="11434"/>
                  </a:cubicBezTo>
                  <a:cubicBezTo>
                    <a:pt x="2802" y="11446"/>
                    <a:pt x="2805" y="11462"/>
                    <a:pt x="2770" y="11468"/>
                  </a:cubicBezTo>
                  <a:cubicBezTo>
                    <a:pt x="2774" y="11484"/>
                    <a:pt x="2777" y="11499"/>
                    <a:pt x="2821" y="11537"/>
                  </a:cubicBezTo>
                  <a:cubicBezTo>
                    <a:pt x="2824" y="11550"/>
                    <a:pt x="2833" y="11609"/>
                    <a:pt x="2839" y="11640"/>
                  </a:cubicBezTo>
                  <a:cubicBezTo>
                    <a:pt x="2846" y="11669"/>
                    <a:pt x="2886" y="11691"/>
                    <a:pt x="2886" y="11691"/>
                  </a:cubicBezTo>
                  <a:cubicBezTo>
                    <a:pt x="2888" y="11696"/>
                    <a:pt x="2889" y="11702"/>
                    <a:pt x="2890" y="11706"/>
                  </a:cubicBezTo>
                  <a:lnTo>
                    <a:pt x="2890" y="11706"/>
                  </a:lnTo>
                  <a:cubicBezTo>
                    <a:pt x="2852" y="11712"/>
                    <a:pt x="2868" y="11788"/>
                    <a:pt x="2886" y="11891"/>
                  </a:cubicBezTo>
                  <a:cubicBezTo>
                    <a:pt x="2908" y="11995"/>
                    <a:pt x="2924" y="12082"/>
                    <a:pt x="2893" y="12104"/>
                  </a:cubicBezTo>
                  <a:cubicBezTo>
                    <a:pt x="2893" y="12104"/>
                    <a:pt x="2896" y="12120"/>
                    <a:pt x="2933" y="12126"/>
                  </a:cubicBezTo>
                  <a:cubicBezTo>
                    <a:pt x="3006" y="12126"/>
                    <a:pt x="3009" y="12142"/>
                    <a:pt x="2977" y="12164"/>
                  </a:cubicBezTo>
                  <a:cubicBezTo>
                    <a:pt x="2908" y="12192"/>
                    <a:pt x="2921" y="12251"/>
                    <a:pt x="2993" y="12251"/>
                  </a:cubicBezTo>
                  <a:cubicBezTo>
                    <a:pt x="3004" y="12250"/>
                    <a:pt x="3009" y="12249"/>
                    <a:pt x="3009" y="12249"/>
                  </a:cubicBezTo>
                  <a:lnTo>
                    <a:pt x="3009" y="12249"/>
                  </a:lnTo>
                  <a:cubicBezTo>
                    <a:pt x="3009" y="12249"/>
                    <a:pt x="2983" y="12253"/>
                    <a:pt x="2959" y="12258"/>
                  </a:cubicBezTo>
                  <a:cubicBezTo>
                    <a:pt x="2893" y="12289"/>
                    <a:pt x="2937" y="12327"/>
                    <a:pt x="3009" y="12327"/>
                  </a:cubicBezTo>
                  <a:cubicBezTo>
                    <a:pt x="2977" y="12349"/>
                    <a:pt x="2943" y="12371"/>
                    <a:pt x="2980" y="12377"/>
                  </a:cubicBezTo>
                  <a:cubicBezTo>
                    <a:pt x="2984" y="12393"/>
                    <a:pt x="2984" y="12393"/>
                    <a:pt x="2915" y="12408"/>
                  </a:cubicBezTo>
                  <a:cubicBezTo>
                    <a:pt x="2880" y="12414"/>
                    <a:pt x="2846" y="12421"/>
                    <a:pt x="2846" y="12436"/>
                  </a:cubicBezTo>
                  <a:cubicBezTo>
                    <a:pt x="2847" y="12443"/>
                    <a:pt x="2854" y="12445"/>
                    <a:pt x="2864" y="12445"/>
                  </a:cubicBezTo>
                  <a:cubicBezTo>
                    <a:pt x="2879" y="12445"/>
                    <a:pt x="2900" y="12440"/>
                    <a:pt x="2921" y="12436"/>
                  </a:cubicBezTo>
                  <a:lnTo>
                    <a:pt x="2927" y="12465"/>
                  </a:lnTo>
                  <a:cubicBezTo>
                    <a:pt x="2927" y="12465"/>
                    <a:pt x="2927" y="12475"/>
                    <a:pt x="2949" y="12475"/>
                  </a:cubicBezTo>
                  <a:cubicBezTo>
                    <a:pt x="2953" y="12475"/>
                    <a:pt x="2959" y="12475"/>
                    <a:pt x="2965" y="12474"/>
                  </a:cubicBezTo>
                  <a:cubicBezTo>
                    <a:pt x="2972" y="12472"/>
                    <a:pt x="2978" y="12471"/>
                    <a:pt x="2983" y="12471"/>
                  </a:cubicBezTo>
                  <a:cubicBezTo>
                    <a:pt x="3001" y="12471"/>
                    <a:pt x="3003" y="12484"/>
                    <a:pt x="3006" y="12496"/>
                  </a:cubicBezTo>
                  <a:cubicBezTo>
                    <a:pt x="2988" y="12499"/>
                    <a:pt x="2987" y="12502"/>
                    <a:pt x="2995" y="12502"/>
                  </a:cubicBezTo>
                  <a:cubicBezTo>
                    <a:pt x="3004" y="12502"/>
                    <a:pt x="3023" y="12498"/>
                    <a:pt x="3040" y="12487"/>
                  </a:cubicBezTo>
                  <a:cubicBezTo>
                    <a:pt x="3060" y="12483"/>
                    <a:pt x="3080" y="12479"/>
                    <a:pt x="3094" y="12479"/>
                  </a:cubicBezTo>
                  <a:cubicBezTo>
                    <a:pt x="3104" y="12479"/>
                    <a:pt x="3111" y="12481"/>
                    <a:pt x="3112" y="12487"/>
                  </a:cubicBezTo>
                  <a:lnTo>
                    <a:pt x="3184" y="12474"/>
                  </a:lnTo>
                  <a:cubicBezTo>
                    <a:pt x="3253" y="12458"/>
                    <a:pt x="3288" y="12452"/>
                    <a:pt x="3316" y="12414"/>
                  </a:cubicBezTo>
                  <a:cubicBezTo>
                    <a:pt x="3338" y="12357"/>
                    <a:pt x="3360" y="12308"/>
                    <a:pt x="3318" y="12308"/>
                  </a:cubicBezTo>
                  <a:cubicBezTo>
                    <a:pt x="3312" y="12308"/>
                    <a:pt x="3305" y="12309"/>
                    <a:pt x="3297" y="12311"/>
                  </a:cubicBezTo>
                  <a:cubicBezTo>
                    <a:pt x="3297" y="12311"/>
                    <a:pt x="3259" y="12305"/>
                    <a:pt x="3256" y="12289"/>
                  </a:cubicBezTo>
                  <a:cubicBezTo>
                    <a:pt x="3253" y="12273"/>
                    <a:pt x="3284" y="12251"/>
                    <a:pt x="3284" y="12251"/>
                  </a:cubicBezTo>
                  <a:cubicBezTo>
                    <a:pt x="3322" y="12245"/>
                    <a:pt x="3309" y="12186"/>
                    <a:pt x="3294" y="12114"/>
                  </a:cubicBezTo>
                  <a:cubicBezTo>
                    <a:pt x="3278" y="12023"/>
                    <a:pt x="3269" y="11979"/>
                    <a:pt x="3303" y="11957"/>
                  </a:cubicBezTo>
                  <a:cubicBezTo>
                    <a:pt x="3335" y="11935"/>
                    <a:pt x="3331" y="11919"/>
                    <a:pt x="3331" y="11919"/>
                  </a:cubicBezTo>
                  <a:lnTo>
                    <a:pt x="3331" y="11919"/>
                  </a:lnTo>
                  <a:cubicBezTo>
                    <a:pt x="3330" y="11920"/>
                    <a:pt x="3328" y="11920"/>
                    <a:pt x="3327" y="11920"/>
                  </a:cubicBezTo>
                  <a:cubicBezTo>
                    <a:pt x="3295" y="11920"/>
                    <a:pt x="3277" y="11833"/>
                    <a:pt x="3259" y="11734"/>
                  </a:cubicBezTo>
                  <a:cubicBezTo>
                    <a:pt x="3241" y="11637"/>
                    <a:pt x="3220" y="11537"/>
                    <a:pt x="3187" y="11537"/>
                  </a:cubicBezTo>
                  <a:cubicBezTo>
                    <a:pt x="3186" y="11537"/>
                    <a:pt x="3185" y="11537"/>
                    <a:pt x="3184" y="11537"/>
                  </a:cubicBezTo>
                  <a:cubicBezTo>
                    <a:pt x="3181" y="11521"/>
                    <a:pt x="3178" y="11506"/>
                    <a:pt x="3178" y="11506"/>
                  </a:cubicBezTo>
                  <a:cubicBezTo>
                    <a:pt x="3212" y="11499"/>
                    <a:pt x="3209" y="11471"/>
                    <a:pt x="3203" y="11440"/>
                  </a:cubicBezTo>
                  <a:cubicBezTo>
                    <a:pt x="3181" y="11430"/>
                    <a:pt x="3162" y="11412"/>
                    <a:pt x="3156" y="11390"/>
                  </a:cubicBezTo>
                  <a:cubicBezTo>
                    <a:pt x="3190" y="11380"/>
                    <a:pt x="3187" y="11368"/>
                    <a:pt x="3181" y="11336"/>
                  </a:cubicBezTo>
                  <a:cubicBezTo>
                    <a:pt x="3176" y="11314"/>
                    <a:pt x="3175" y="11299"/>
                    <a:pt x="3155" y="11299"/>
                  </a:cubicBezTo>
                  <a:cubicBezTo>
                    <a:pt x="3151" y="11299"/>
                    <a:pt x="3145" y="11300"/>
                    <a:pt x="3137" y="11302"/>
                  </a:cubicBezTo>
                  <a:cubicBezTo>
                    <a:pt x="3134" y="11286"/>
                    <a:pt x="3115" y="11183"/>
                    <a:pt x="3143" y="11130"/>
                  </a:cubicBezTo>
                  <a:cubicBezTo>
                    <a:pt x="3175" y="11108"/>
                    <a:pt x="3137" y="11101"/>
                    <a:pt x="3100" y="11095"/>
                  </a:cubicBezTo>
                  <a:cubicBezTo>
                    <a:pt x="3091" y="11097"/>
                    <a:pt x="3081" y="11098"/>
                    <a:pt x="3072" y="11098"/>
                  </a:cubicBezTo>
                  <a:cubicBezTo>
                    <a:pt x="3047" y="11098"/>
                    <a:pt x="3024" y="11091"/>
                    <a:pt x="3021" y="11079"/>
                  </a:cubicBezTo>
                  <a:lnTo>
                    <a:pt x="3093" y="11064"/>
                  </a:lnTo>
                  <a:cubicBezTo>
                    <a:pt x="3107" y="11067"/>
                    <a:pt x="3115" y="11069"/>
                    <a:pt x="3120" y="11069"/>
                  </a:cubicBezTo>
                  <a:cubicBezTo>
                    <a:pt x="3130" y="11069"/>
                    <a:pt x="3129" y="11062"/>
                    <a:pt x="3125" y="11042"/>
                  </a:cubicBezTo>
                  <a:cubicBezTo>
                    <a:pt x="3121" y="11026"/>
                    <a:pt x="3118" y="11014"/>
                    <a:pt x="3118" y="11014"/>
                  </a:cubicBezTo>
                  <a:cubicBezTo>
                    <a:pt x="3117" y="11014"/>
                    <a:pt x="3116" y="11014"/>
                    <a:pt x="3114" y="11014"/>
                  </a:cubicBezTo>
                  <a:cubicBezTo>
                    <a:pt x="3083" y="11014"/>
                    <a:pt x="3070" y="10944"/>
                    <a:pt x="3049" y="10844"/>
                  </a:cubicBezTo>
                  <a:cubicBezTo>
                    <a:pt x="3026" y="10718"/>
                    <a:pt x="3016" y="10671"/>
                    <a:pt x="2986" y="10671"/>
                  </a:cubicBezTo>
                  <a:cubicBezTo>
                    <a:pt x="2985" y="10671"/>
                    <a:pt x="2983" y="10672"/>
                    <a:pt x="2980" y="10672"/>
                  </a:cubicBezTo>
                  <a:cubicBezTo>
                    <a:pt x="2974" y="10674"/>
                    <a:pt x="2969" y="10675"/>
                    <a:pt x="2965" y="10675"/>
                  </a:cubicBezTo>
                  <a:cubicBezTo>
                    <a:pt x="2946" y="10675"/>
                    <a:pt x="2947" y="10657"/>
                    <a:pt x="2968" y="10616"/>
                  </a:cubicBezTo>
                  <a:cubicBezTo>
                    <a:pt x="3059" y="10503"/>
                    <a:pt x="3059" y="10503"/>
                    <a:pt x="3018" y="10497"/>
                  </a:cubicBezTo>
                  <a:lnTo>
                    <a:pt x="3018" y="10497"/>
                  </a:lnTo>
                  <a:cubicBezTo>
                    <a:pt x="3021" y="10512"/>
                    <a:pt x="2987" y="10518"/>
                    <a:pt x="2952" y="10525"/>
                  </a:cubicBezTo>
                  <a:cubicBezTo>
                    <a:pt x="2933" y="10529"/>
                    <a:pt x="2920" y="10531"/>
                    <a:pt x="2911" y="10531"/>
                  </a:cubicBezTo>
                  <a:cubicBezTo>
                    <a:pt x="2887" y="10531"/>
                    <a:pt x="2898" y="10517"/>
                    <a:pt x="2946" y="10497"/>
                  </a:cubicBezTo>
                  <a:cubicBezTo>
                    <a:pt x="3018" y="10481"/>
                    <a:pt x="2940" y="10268"/>
                    <a:pt x="2864" y="10268"/>
                  </a:cubicBezTo>
                  <a:lnTo>
                    <a:pt x="2902" y="10262"/>
                  </a:lnTo>
                  <a:cubicBezTo>
                    <a:pt x="2937" y="10252"/>
                    <a:pt x="2933" y="10240"/>
                    <a:pt x="2921" y="10180"/>
                  </a:cubicBezTo>
                  <a:cubicBezTo>
                    <a:pt x="2915" y="10149"/>
                    <a:pt x="2915" y="10136"/>
                    <a:pt x="2915" y="10136"/>
                  </a:cubicBezTo>
                  <a:cubicBezTo>
                    <a:pt x="2910" y="10137"/>
                    <a:pt x="2906" y="10137"/>
                    <a:pt x="2902" y="10137"/>
                  </a:cubicBezTo>
                  <a:cubicBezTo>
                    <a:pt x="2845" y="10137"/>
                    <a:pt x="2864" y="10054"/>
                    <a:pt x="2896" y="10045"/>
                  </a:cubicBezTo>
                  <a:cubicBezTo>
                    <a:pt x="2927" y="10023"/>
                    <a:pt x="2927" y="10023"/>
                    <a:pt x="2924" y="9995"/>
                  </a:cubicBezTo>
                  <a:cubicBezTo>
                    <a:pt x="2843" y="9964"/>
                    <a:pt x="2864" y="9885"/>
                    <a:pt x="2899" y="9876"/>
                  </a:cubicBezTo>
                  <a:cubicBezTo>
                    <a:pt x="2899" y="9876"/>
                    <a:pt x="2896" y="9860"/>
                    <a:pt x="2893" y="9848"/>
                  </a:cubicBezTo>
                  <a:cubicBezTo>
                    <a:pt x="2868" y="9842"/>
                    <a:pt x="2849" y="9823"/>
                    <a:pt x="2849" y="9795"/>
                  </a:cubicBezTo>
                  <a:cubicBezTo>
                    <a:pt x="2842" y="9764"/>
                    <a:pt x="2839" y="9747"/>
                    <a:pt x="2827" y="9747"/>
                  </a:cubicBezTo>
                  <a:cubicBezTo>
                    <a:pt x="2821" y="9747"/>
                    <a:pt x="2814" y="9750"/>
                    <a:pt x="2805" y="9757"/>
                  </a:cubicBezTo>
                  <a:cubicBezTo>
                    <a:pt x="2784" y="9762"/>
                    <a:pt x="2764" y="9767"/>
                    <a:pt x="2750" y="9767"/>
                  </a:cubicBezTo>
                  <a:cubicBezTo>
                    <a:pt x="2739" y="9767"/>
                    <a:pt x="2731" y="9764"/>
                    <a:pt x="2730" y="9757"/>
                  </a:cubicBezTo>
                  <a:lnTo>
                    <a:pt x="2767" y="9751"/>
                  </a:lnTo>
                  <a:cubicBezTo>
                    <a:pt x="2802" y="9744"/>
                    <a:pt x="2792" y="9701"/>
                    <a:pt x="2780" y="9641"/>
                  </a:cubicBezTo>
                  <a:cubicBezTo>
                    <a:pt x="2767" y="9566"/>
                    <a:pt x="2761" y="9538"/>
                    <a:pt x="2792" y="9516"/>
                  </a:cubicBezTo>
                  <a:lnTo>
                    <a:pt x="2755" y="9506"/>
                  </a:lnTo>
                  <a:cubicBezTo>
                    <a:pt x="2717" y="9500"/>
                    <a:pt x="2714" y="9484"/>
                    <a:pt x="2749" y="9478"/>
                  </a:cubicBezTo>
                  <a:cubicBezTo>
                    <a:pt x="2783" y="9456"/>
                    <a:pt x="2770" y="9397"/>
                    <a:pt x="2730" y="9375"/>
                  </a:cubicBezTo>
                  <a:cubicBezTo>
                    <a:pt x="2727" y="9359"/>
                    <a:pt x="2723" y="9346"/>
                    <a:pt x="2723" y="9346"/>
                  </a:cubicBezTo>
                  <a:cubicBezTo>
                    <a:pt x="2792" y="9315"/>
                    <a:pt x="2783" y="9271"/>
                    <a:pt x="2711" y="9271"/>
                  </a:cubicBezTo>
                  <a:cubicBezTo>
                    <a:pt x="2745" y="9265"/>
                    <a:pt x="2742" y="9249"/>
                    <a:pt x="2739" y="9234"/>
                  </a:cubicBezTo>
                  <a:cubicBezTo>
                    <a:pt x="2698" y="9212"/>
                    <a:pt x="2686" y="9152"/>
                    <a:pt x="2723" y="9146"/>
                  </a:cubicBezTo>
                  <a:lnTo>
                    <a:pt x="2720" y="9130"/>
                  </a:lnTo>
                  <a:cubicBezTo>
                    <a:pt x="2683" y="9124"/>
                    <a:pt x="2680" y="9108"/>
                    <a:pt x="2676" y="9096"/>
                  </a:cubicBezTo>
                  <a:cubicBezTo>
                    <a:pt x="2673" y="9080"/>
                    <a:pt x="2670" y="9064"/>
                    <a:pt x="2633" y="9058"/>
                  </a:cubicBezTo>
                  <a:cubicBezTo>
                    <a:pt x="2595" y="9049"/>
                    <a:pt x="2592" y="9036"/>
                    <a:pt x="2592" y="9036"/>
                  </a:cubicBezTo>
                  <a:cubicBezTo>
                    <a:pt x="2590" y="9029"/>
                    <a:pt x="2597" y="9027"/>
                    <a:pt x="2608" y="9027"/>
                  </a:cubicBezTo>
                  <a:cubicBezTo>
                    <a:pt x="2622" y="9027"/>
                    <a:pt x="2643" y="9031"/>
                    <a:pt x="2664" y="9036"/>
                  </a:cubicBezTo>
                  <a:cubicBezTo>
                    <a:pt x="2672" y="9040"/>
                    <a:pt x="2677" y="9042"/>
                    <a:pt x="2681" y="9042"/>
                  </a:cubicBezTo>
                  <a:cubicBezTo>
                    <a:pt x="2699" y="9042"/>
                    <a:pt x="2681" y="9008"/>
                    <a:pt x="2617" y="8983"/>
                  </a:cubicBezTo>
                  <a:cubicBezTo>
                    <a:pt x="2572" y="8967"/>
                    <a:pt x="2553" y="8960"/>
                    <a:pt x="2559" y="8960"/>
                  </a:cubicBezTo>
                  <a:cubicBezTo>
                    <a:pt x="2563" y="8960"/>
                    <a:pt x="2582" y="8964"/>
                    <a:pt x="2614" y="8970"/>
                  </a:cubicBezTo>
                  <a:cubicBezTo>
                    <a:pt x="2633" y="8973"/>
                    <a:pt x="2651" y="8976"/>
                    <a:pt x="2661" y="8976"/>
                  </a:cubicBezTo>
                  <a:cubicBezTo>
                    <a:pt x="2673" y="8976"/>
                    <a:pt x="2673" y="8973"/>
                    <a:pt x="2651" y="8961"/>
                  </a:cubicBezTo>
                  <a:cubicBezTo>
                    <a:pt x="2646" y="8946"/>
                    <a:pt x="2634" y="8937"/>
                    <a:pt x="2621" y="8937"/>
                  </a:cubicBezTo>
                  <a:cubicBezTo>
                    <a:pt x="2617" y="8937"/>
                    <a:pt x="2614" y="8938"/>
                    <a:pt x="2611" y="8939"/>
                  </a:cubicBezTo>
                  <a:cubicBezTo>
                    <a:pt x="2608" y="8923"/>
                    <a:pt x="2604" y="8911"/>
                    <a:pt x="2601" y="8895"/>
                  </a:cubicBezTo>
                  <a:cubicBezTo>
                    <a:pt x="2629" y="8858"/>
                    <a:pt x="2626" y="8845"/>
                    <a:pt x="2623" y="8829"/>
                  </a:cubicBezTo>
                  <a:cubicBezTo>
                    <a:pt x="2586" y="8820"/>
                    <a:pt x="2586" y="8820"/>
                    <a:pt x="2620" y="8798"/>
                  </a:cubicBezTo>
                  <a:cubicBezTo>
                    <a:pt x="2644" y="8794"/>
                    <a:pt x="2650" y="8785"/>
                    <a:pt x="2629" y="8785"/>
                  </a:cubicBezTo>
                  <a:cubicBezTo>
                    <a:pt x="2619" y="8785"/>
                    <a:pt x="2604" y="8787"/>
                    <a:pt x="2582" y="8792"/>
                  </a:cubicBezTo>
                  <a:cubicBezTo>
                    <a:pt x="2542" y="8786"/>
                    <a:pt x="2542" y="8770"/>
                    <a:pt x="2573" y="8748"/>
                  </a:cubicBezTo>
                  <a:cubicBezTo>
                    <a:pt x="2630" y="8735"/>
                    <a:pt x="2638" y="8724"/>
                    <a:pt x="2620" y="8724"/>
                  </a:cubicBezTo>
                  <a:cubicBezTo>
                    <a:pt x="2616" y="8724"/>
                    <a:pt x="2611" y="8725"/>
                    <a:pt x="2604" y="8726"/>
                  </a:cubicBezTo>
                  <a:cubicBezTo>
                    <a:pt x="2567" y="8717"/>
                    <a:pt x="2564" y="8704"/>
                    <a:pt x="2564" y="8704"/>
                  </a:cubicBezTo>
                  <a:cubicBezTo>
                    <a:pt x="2598" y="8695"/>
                    <a:pt x="2573" y="8563"/>
                    <a:pt x="2548" y="8431"/>
                  </a:cubicBezTo>
                  <a:cubicBezTo>
                    <a:pt x="2546" y="8420"/>
                    <a:pt x="2524" y="8413"/>
                    <a:pt x="2499" y="8413"/>
                  </a:cubicBezTo>
                  <a:cubicBezTo>
                    <a:pt x="2491" y="8413"/>
                    <a:pt x="2482" y="8414"/>
                    <a:pt x="2473" y="8416"/>
                  </a:cubicBezTo>
                  <a:cubicBezTo>
                    <a:pt x="2448" y="8421"/>
                    <a:pt x="2436" y="8423"/>
                    <a:pt x="2432" y="8423"/>
                  </a:cubicBezTo>
                  <a:cubicBezTo>
                    <a:pt x="2424" y="8423"/>
                    <a:pt x="2447" y="8414"/>
                    <a:pt x="2470" y="8400"/>
                  </a:cubicBezTo>
                  <a:cubicBezTo>
                    <a:pt x="2538" y="8377"/>
                    <a:pt x="2558" y="8355"/>
                    <a:pt x="2532" y="8355"/>
                  </a:cubicBezTo>
                  <a:cubicBezTo>
                    <a:pt x="2520" y="8355"/>
                    <a:pt x="2497" y="8360"/>
                    <a:pt x="2463" y="8372"/>
                  </a:cubicBezTo>
                  <a:cubicBezTo>
                    <a:pt x="2434" y="8384"/>
                    <a:pt x="2418" y="8391"/>
                    <a:pt x="2414" y="8391"/>
                  </a:cubicBezTo>
                  <a:cubicBezTo>
                    <a:pt x="2410" y="8391"/>
                    <a:pt x="2425" y="8381"/>
                    <a:pt x="2460" y="8356"/>
                  </a:cubicBezTo>
                  <a:cubicBezTo>
                    <a:pt x="2492" y="8334"/>
                    <a:pt x="2492" y="8334"/>
                    <a:pt x="2454" y="8328"/>
                  </a:cubicBezTo>
                  <a:cubicBezTo>
                    <a:pt x="2448" y="8329"/>
                    <a:pt x="2444" y="8329"/>
                    <a:pt x="2440" y="8329"/>
                  </a:cubicBezTo>
                  <a:cubicBezTo>
                    <a:pt x="2419" y="8329"/>
                    <a:pt x="2422" y="8318"/>
                    <a:pt x="2451" y="8312"/>
                  </a:cubicBezTo>
                  <a:cubicBezTo>
                    <a:pt x="2481" y="8293"/>
                    <a:pt x="2509" y="8274"/>
                    <a:pt x="2492" y="8274"/>
                  </a:cubicBezTo>
                  <a:cubicBezTo>
                    <a:pt x="2489" y="8274"/>
                    <a:pt x="2486" y="8274"/>
                    <a:pt x="2482" y="8275"/>
                  </a:cubicBezTo>
                  <a:cubicBezTo>
                    <a:pt x="2482" y="8275"/>
                    <a:pt x="2479" y="8262"/>
                    <a:pt x="2510" y="8237"/>
                  </a:cubicBezTo>
                  <a:cubicBezTo>
                    <a:pt x="2542" y="8215"/>
                    <a:pt x="2504" y="8209"/>
                    <a:pt x="2466" y="8203"/>
                  </a:cubicBezTo>
                  <a:cubicBezTo>
                    <a:pt x="2395" y="8174"/>
                    <a:pt x="2386" y="8158"/>
                    <a:pt x="2441" y="8158"/>
                  </a:cubicBezTo>
                  <a:cubicBezTo>
                    <a:pt x="2446" y="8158"/>
                    <a:pt x="2451" y="8158"/>
                    <a:pt x="2457" y="8159"/>
                  </a:cubicBezTo>
                  <a:cubicBezTo>
                    <a:pt x="2532" y="8159"/>
                    <a:pt x="2482" y="8090"/>
                    <a:pt x="2410" y="8090"/>
                  </a:cubicBezTo>
                  <a:cubicBezTo>
                    <a:pt x="2335" y="8090"/>
                    <a:pt x="2335" y="8090"/>
                    <a:pt x="2372" y="8084"/>
                  </a:cubicBezTo>
                  <a:cubicBezTo>
                    <a:pt x="2407" y="8077"/>
                    <a:pt x="2404" y="8062"/>
                    <a:pt x="2404" y="8062"/>
                  </a:cubicBezTo>
                  <a:cubicBezTo>
                    <a:pt x="2401" y="8046"/>
                    <a:pt x="2398" y="8030"/>
                    <a:pt x="2432" y="8024"/>
                  </a:cubicBezTo>
                  <a:cubicBezTo>
                    <a:pt x="2432" y="8024"/>
                    <a:pt x="2429" y="8008"/>
                    <a:pt x="2388" y="7986"/>
                  </a:cubicBezTo>
                  <a:cubicBezTo>
                    <a:pt x="2313" y="7974"/>
                    <a:pt x="2341" y="7921"/>
                    <a:pt x="2407" y="7892"/>
                  </a:cubicBezTo>
                  <a:lnTo>
                    <a:pt x="2366" y="7870"/>
                  </a:lnTo>
                  <a:cubicBezTo>
                    <a:pt x="2294" y="7870"/>
                    <a:pt x="2257" y="7861"/>
                    <a:pt x="2325" y="7848"/>
                  </a:cubicBezTo>
                  <a:cubicBezTo>
                    <a:pt x="2350" y="7842"/>
                    <a:pt x="2375" y="7837"/>
                    <a:pt x="2374" y="7837"/>
                  </a:cubicBezTo>
                  <a:lnTo>
                    <a:pt x="2374" y="7837"/>
                  </a:lnTo>
                  <a:cubicBezTo>
                    <a:pt x="2374" y="7837"/>
                    <a:pt x="2370" y="7837"/>
                    <a:pt x="2360" y="7839"/>
                  </a:cubicBezTo>
                  <a:cubicBezTo>
                    <a:pt x="2288" y="7839"/>
                    <a:pt x="2313" y="7773"/>
                    <a:pt x="2382" y="7758"/>
                  </a:cubicBezTo>
                  <a:cubicBezTo>
                    <a:pt x="2416" y="7751"/>
                    <a:pt x="2416" y="7751"/>
                    <a:pt x="2413" y="7736"/>
                  </a:cubicBezTo>
                  <a:lnTo>
                    <a:pt x="2413" y="7736"/>
                  </a:lnTo>
                  <a:lnTo>
                    <a:pt x="2379" y="7745"/>
                  </a:lnTo>
                  <a:cubicBezTo>
                    <a:pt x="2359" y="7749"/>
                    <a:pt x="2339" y="7752"/>
                    <a:pt x="2325" y="7752"/>
                  </a:cubicBezTo>
                  <a:cubicBezTo>
                    <a:pt x="2315" y="7752"/>
                    <a:pt x="2308" y="7750"/>
                    <a:pt x="2307" y="7745"/>
                  </a:cubicBezTo>
                  <a:cubicBezTo>
                    <a:pt x="2304" y="7729"/>
                    <a:pt x="2300" y="7714"/>
                    <a:pt x="2335" y="7707"/>
                  </a:cubicBezTo>
                  <a:cubicBezTo>
                    <a:pt x="2363" y="7688"/>
                    <a:pt x="2393" y="7669"/>
                    <a:pt x="2374" y="7669"/>
                  </a:cubicBezTo>
                  <a:cubicBezTo>
                    <a:pt x="2371" y="7669"/>
                    <a:pt x="2368" y="7669"/>
                    <a:pt x="2363" y="7670"/>
                  </a:cubicBezTo>
                  <a:cubicBezTo>
                    <a:pt x="2363" y="7670"/>
                    <a:pt x="2363" y="7654"/>
                    <a:pt x="2394" y="7632"/>
                  </a:cubicBezTo>
                  <a:cubicBezTo>
                    <a:pt x="2391" y="7620"/>
                    <a:pt x="2388" y="7604"/>
                    <a:pt x="2382" y="7576"/>
                  </a:cubicBezTo>
                  <a:cubicBezTo>
                    <a:pt x="2344" y="7566"/>
                    <a:pt x="2338" y="7538"/>
                    <a:pt x="2372" y="7529"/>
                  </a:cubicBezTo>
                  <a:cubicBezTo>
                    <a:pt x="2369" y="7510"/>
                    <a:pt x="2351" y="7494"/>
                    <a:pt x="2332" y="7494"/>
                  </a:cubicBezTo>
                  <a:cubicBezTo>
                    <a:pt x="2325" y="7463"/>
                    <a:pt x="2322" y="7451"/>
                    <a:pt x="2357" y="7441"/>
                  </a:cubicBezTo>
                  <a:cubicBezTo>
                    <a:pt x="2391" y="7435"/>
                    <a:pt x="2391" y="7435"/>
                    <a:pt x="2354" y="7425"/>
                  </a:cubicBezTo>
                  <a:cubicBezTo>
                    <a:pt x="2346" y="7427"/>
                    <a:pt x="2341" y="7428"/>
                    <a:pt x="2336" y="7428"/>
                  </a:cubicBezTo>
                  <a:cubicBezTo>
                    <a:pt x="2318" y="7428"/>
                    <a:pt x="2315" y="7416"/>
                    <a:pt x="2313" y="7403"/>
                  </a:cubicBezTo>
                  <a:cubicBezTo>
                    <a:pt x="2310" y="7391"/>
                    <a:pt x="2307" y="7375"/>
                    <a:pt x="2307" y="7375"/>
                  </a:cubicBezTo>
                  <a:cubicBezTo>
                    <a:pt x="2292" y="7378"/>
                    <a:pt x="2284" y="7379"/>
                    <a:pt x="2279" y="7379"/>
                  </a:cubicBezTo>
                  <a:cubicBezTo>
                    <a:pt x="2272" y="7379"/>
                    <a:pt x="2271" y="7376"/>
                    <a:pt x="2269" y="7369"/>
                  </a:cubicBezTo>
                  <a:cubicBezTo>
                    <a:pt x="2266" y="7353"/>
                    <a:pt x="2294" y="7300"/>
                    <a:pt x="2291" y="7288"/>
                  </a:cubicBezTo>
                  <a:cubicBezTo>
                    <a:pt x="2285" y="7262"/>
                    <a:pt x="2283" y="7251"/>
                    <a:pt x="2276" y="7251"/>
                  </a:cubicBezTo>
                  <a:cubicBezTo>
                    <a:pt x="2271" y="7251"/>
                    <a:pt x="2263" y="7257"/>
                    <a:pt x="2250" y="7266"/>
                  </a:cubicBezTo>
                  <a:cubicBezTo>
                    <a:pt x="2252" y="7271"/>
                    <a:pt x="2244" y="7277"/>
                    <a:pt x="2239" y="7277"/>
                  </a:cubicBezTo>
                  <a:cubicBezTo>
                    <a:pt x="2233" y="7277"/>
                    <a:pt x="2230" y="7270"/>
                    <a:pt x="2247" y="7250"/>
                  </a:cubicBezTo>
                  <a:cubicBezTo>
                    <a:pt x="2244" y="7234"/>
                    <a:pt x="2269" y="7184"/>
                    <a:pt x="2263" y="7140"/>
                  </a:cubicBezTo>
                  <a:cubicBezTo>
                    <a:pt x="2253" y="7095"/>
                    <a:pt x="2251" y="7084"/>
                    <a:pt x="2236" y="7084"/>
                  </a:cubicBezTo>
                  <a:cubicBezTo>
                    <a:pt x="2231" y="7084"/>
                    <a:pt x="2224" y="7085"/>
                    <a:pt x="2216" y="7087"/>
                  </a:cubicBezTo>
                  <a:cubicBezTo>
                    <a:pt x="2189" y="7099"/>
                    <a:pt x="2173" y="7104"/>
                    <a:pt x="2166" y="7104"/>
                  </a:cubicBezTo>
                  <a:cubicBezTo>
                    <a:pt x="2155" y="7104"/>
                    <a:pt x="2170" y="7091"/>
                    <a:pt x="2213" y="7071"/>
                  </a:cubicBezTo>
                  <a:cubicBezTo>
                    <a:pt x="2265" y="7034"/>
                    <a:pt x="2274" y="7020"/>
                    <a:pt x="2253" y="7020"/>
                  </a:cubicBezTo>
                  <a:cubicBezTo>
                    <a:pt x="2249" y="7020"/>
                    <a:pt x="2244" y="7020"/>
                    <a:pt x="2238" y="7021"/>
                  </a:cubicBezTo>
                  <a:cubicBezTo>
                    <a:pt x="2200" y="7015"/>
                    <a:pt x="2200" y="7015"/>
                    <a:pt x="2197" y="6999"/>
                  </a:cubicBezTo>
                  <a:cubicBezTo>
                    <a:pt x="2235" y="6993"/>
                    <a:pt x="2231" y="6977"/>
                    <a:pt x="2191" y="6955"/>
                  </a:cubicBezTo>
                  <a:cubicBezTo>
                    <a:pt x="2188" y="6940"/>
                    <a:pt x="2188" y="6940"/>
                    <a:pt x="2222" y="6933"/>
                  </a:cubicBezTo>
                  <a:cubicBezTo>
                    <a:pt x="2222" y="6933"/>
                    <a:pt x="2219" y="6918"/>
                    <a:pt x="2216" y="6902"/>
                  </a:cubicBezTo>
                  <a:cubicBezTo>
                    <a:pt x="2141" y="6890"/>
                    <a:pt x="2159" y="6792"/>
                    <a:pt x="2191" y="6770"/>
                  </a:cubicBezTo>
                  <a:cubicBezTo>
                    <a:pt x="2191" y="6770"/>
                    <a:pt x="2188" y="6755"/>
                    <a:pt x="2150" y="6749"/>
                  </a:cubicBezTo>
                  <a:cubicBezTo>
                    <a:pt x="2078" y="6749"/>
                    <a:pt x="2075" y="6733"/>
                    <a:pt x="2144" y="6717"/>
                  </a:cubicBezTo>
                  <a:cubicBezTo>
                    <a:pt x="2213" y="6705"/>
                    <a:pt x="2213" y="6705"/>
                    <a:pt x="2141" y="6705"/>
                  </a:cubicBezTo>
                  <a:cubicBezTo>
                    <a:pt x="2103" y="6695"/>
                    <a:pt x="2090" y="6623"/>
                    <a:pt x="2163" y="6623"/>
                  </a:cubicBezTo>
                  <a:lnTo>
                    <a:pt x="2231" y="6608"/>
                  </a:lnTo>
                  <a:cubicBezTo>
                    <a:pt x="2194" y="6601"/>
                    <a:pt x="2191" y="6586"/>
                    <a:pt x="2191" y="6586"/>
                  </a:cubicBezTo>
                  <a:cubicBezTo>
                    <a:pt x="2185" y="6587"/>
                    <a:pt x="2181" y="6587"/>
                    <a:pt x="2177" y="6587"/>
                  </a:cubicBezTo>
                  <a:cubicBezTo>
                    <a:pt x="2155" y="6587"/>
                    <a:pt x="2152" y="6572"/>
                    <a:pt x="2144" y="6535"/>
                  </a:cubicBezTo>
                  <a:cubicBezTo>
                    <a:pt x="2141" y="6504"/>
                    <a:pt x="2094" y="6454"/>
                    <a:pt x="2087" y="6423"/>
                  </a:cubicBezTo>
                  <a:cubicBezTo>
                    <a:pt x="2081" y="6394"/>
                    <a:pt x="2072" y="6351"/>
                    <a:pt x="2106" y="6329"/>
                  </a:cubicBezTo>
                  <a:cubicBezTo>
                    <a:pt x="2103" y="6313"/>
                    <a:pt x="2100" y="6297"/>
                    <a:pt x="2059" y="6275"/>
                  </a:cubicBezTo>
                  <a:cubicBezTo>
                    <a:pt x="2021" y="6269"/>
                    <a:pt x="2015" y="6238"/>
                    <a:pt x="2050" y="6231"/>
                  </a:cubicBezTo>
                  <a:lnTo>
                    <a:pt x="2047" y="6216"/>
                  </a:lnTo>
                  <a:cubicBezTo>
                    <a:pt x="2006" y="6194"/>
                    <a:pt x="2003" y="6181"/>
                    <a:pt x="2003" y="6181"/>
                  </a:cubicBezTo>
                  <a:cubicBezTo>
                    <a:pt x="2037" y="6172"/>
                    <a:pt x="2072" y="6150"/>
                    <a:pt x="2034" y="6144"/>
                  </a:cubicBezTo>
                  <a:lnTo>
                    <a:pt x="2034" y="6144"/>
                  </a:lnTo>
                  <a:cubicBezTo>
                    <a:pt x="2028" y="6145"/>
                    <a:pt x="2024" y="6145"/>
                    <a:pt x="2020" y="6145"/>
                  </a:cubicBezTo>
                  <a:cubicBezTo>
                    <a:pt x="1996" y="6145"/>
                    <a:pt x="1996" y="6130"/>
                    <a:pt x="1990" y="6106"/>
                  </a:cubicBezTo>
                  <a:cubicBezTo>
                    <a:pt x="2018" y="6069"/>
                    <a:pt x="1926" y="5589"/>
                    <a:pt x="1891" y="5589"/>
                  </a:cubicBezTo>
                  <a:cubicBezTo>
                    <a:pt x="1890" y="5589"/>
                    <a:pt x="1890" y="5589"/>
                    <a:pt x="1890" y="5589"/>
                  </a:cubicBezTo>
                  <a:lnTo>
                    <a:pt x="1880" y="5545"/>
                  </a:lnTo>
                  <a:lnTo>
                    <a:pt x="1871" y="5501"/>
                  </a:lnTo>
                  <a:cubicBezTo>
                    <a:pt x="1943" y="5486"/>
                    <a:pt x="1893" y="5420"/>
                    <a:pt x="1849" y="5382"/>
                  </a:cubicBezTo>
                  <a:cubicBezTo>
                    <a:pt x="1812" y="5376"/>
                    <a:pt x="1808" y="5360"/>
                    <a:pt x="1805" y="5345"/>
                  </a:cubicBezTo>
                  <a:cubicBezTo>
                    <a:pt x="1877" y="5332"/>
                    <a:pt x="1868" y="5288"/>
                    <a:pt x="1827" y="5266"/>
                  </a:cubicBezTo>
                  <a:cubicBezTo>
                    <a:pt x="1755" y="5266"/>
                    <a:pt x="1752" y="5251"/>
                    <a:pt x="1821" y="5235"/>
                  </a:cubicBezTo>
                  <a:cubicBezTo>
                    <a:pt x="1890" y="5219"/>
                    <a:pt x="1887" y="5191"/>
                    <a:pt x="1774" y="5185"/>
                  </a:cubicBezTo>
                  <a:cubicBezTo>
                    <a:pt x="1736" y="5175"/>
                    <a:pt x="1736" y="5175"/>
                    <a:pt x="1768" y="5153"/>
                  </a:cubicBezTo>
                  <a:cubicBezTo>
                    <a:pt x="1826" y="5129"/>
                    <a:pt x="1833" y="5114"/>
                    <a:pt x="1812" y="5114"/>
                  </a:cubicBezTo>
                  <a:cubicBezTo>
                    <a:pt x="1808" y="5114"/>
                    <a:pt x="1804" y="5115"/>
                    <a:pt x="1799" y="5116"/>
                  </a:cubicBezTo>
                  <a:cubicBezTo>
                    <a:pt x="1727" y="5116"/>
                    <a:pt x="1724" y="5103"/>
                    <a:pt x="1790" y="5072"/>
                  </a:cubicBezTo>
                  <a:cubicBezTo>
                    <a:pt x="1855" y="5028"/>
                    <a:pt x="1855" y="5028"/>
                    <a:pt x="1780" y="5028"/>
                  </a:cubicBezTo>
                  <a:cubicBezTo>
                    <a:pt x="1708" y="5028"/>
                    <a:pt x="1696" y="4969"/>
                    <a:pt x="1765" y="4940"/>
                  </a:cubicBezTo>
                  <a:cubicBezTo>
                    <a:pt x="1762" y="4927"/>
                    <a:pt x="1783" y="4910"/>
                    <a:pt x="1770" y="4910"/>
                  </a:cubicBezTo>
                  <a:cubicBezTo>
                    <a:pt x="1768" y="4910"/>
                    <a:pt x="1764" y="4911"/>
                    <a:pt x="1758" y="4912"/>
                  </a:cubicBezTo>
                  <a:lnTo>
                    <a:pt x="1790" y="4890"/>
                  </a:lnTo>
                  <a:lnTo>
                    <a:pt x="1786" y="4859"/>
                  </a:lnTo>
                  <a:lnTo>
                    <a:pt x="1749" y="4865"/>
                  </a:lnTo>
                  <a:cubicBezTo>
                    <a:pt x="1755" y="4796"/>
                    <a:pt x="1755" y="4724"/>
                    <a:pt x="1746" y="4652"/>
                  </a:cubicBezTo>
                  <a:cubicBezTo>
                    <a:pt x="1720" y="4520"/>
                    <a:pt x="1711" y="4476"/>
                    <a:pt x="1692" y="4476"/>
                  </a:cubicBezTo>
                  <a:cubicBezTo>
                    <a:pt x="1688" y="4476"/>
                    <a:pt x="1683" y="4479"/>
                    <a:pt x="1677" y="4483"/>
                  </a:cubicBezTo>
                  <a:cubicBezTo>
                    <a:pt x="1657" y="4491"/>
                    <a:pt x="1642" y="4494"/>
                    <a:pt x="1633" y="4494"/>
                  </a:cubicBezTo>
                  <a:cubicBezTo>
                    <a:pt x="1611" y="4494"/>
                    <a:pt x="1622" y="4475"/>
                    <a:pt x="1671" y="4455"/>
                  </a:cubicBezTo>
                  <a:cubicBezTo>
                    <a:pt x="1667" y="4439"/>
                    <a:pt x="1696" y="4401"/>
                    <a:pt x="1689" y="4373"/>
                  </a:cubicBezTo>
                  <a:cubicBezTo>
                    <a:pt x="1686" y="4342"/>
                    <a:pt x="1680" y="4314"/>
                    <a:pt x="1714" y="4307"/>
                  </a:cubicBezTo>
                  <a:lnTo>
                    <a:pt x="1711" y="4292"/>
                  </a:lnTo>
                  <a:cubicBezTo>
                    <a:pt x="1636" y="4276"/>
                    <a:pt x="1617" y="4188"/>
                    <a:pt x="1645" y="4135"/>
                  </a:cubicBezTo>
                  <a:cubicBezTo>
                    <a:pt x="1642" y="4107"/>
                    <a:pt x="1624" y="4079"/>
                    <a:pt x="1595" y="4069"/>
                  </a:cubicBezTo>
                  <a:cubicBezTo>
                    <a:pt x="1555" y="4047"/>
                    <a:pt x="1555" y="4047"/>
                    <a:pt x="1586" y="4025"/>
                  </a:cubicBezTo>
                  <a:cubicBezTo>
                    <a:pt x="1621" y="4019"/>
                    <a:pt x="1637" y="3936"/>
                    <a:pt x="1584" y="3936"/>
                  </a:cubicBezTo>
                  <a:cubicBezTo>
                    <a:pt x="1580" y="3936"/>
                    <a:pt x="1575" y="3936"/>
                    <a:pt x="1570" y="3938"/>
                  </a:cubicBezTo>
                  <a:lnTo>
                    <a:pt x="1602" y="3916"/>
                  </a:lnTo>
                  <a:cubicBezTo>
                    <a:pt x="1625" y="3899"/>
                    <a:pt x="1610" y="3890"/>
                    <a:pt x="1587" y="3890"/>
                  </a:cubicBezTo>
                  <a:cubicBezTo>
                    <a:pt x="1579" y="3890"/>
                    <a:pt x="1570" y="3891"/>
                    <a:pt x="1561" y="3894"/>
                  </a:cubicBezTo>
                  <a:cubicBezTo>
                    <a:pt x="1544" y="3897"/>
                    <a:pt x="1530" y="3898"/>
                    <a:pt x="1522" y="3898"/>
                  </a:cubicBezTo>
                  <a:cubicBezTo>
                    <a:pt x="1497" y="3898"/>
                    <a:pt x="1515" y="3884"/>
                    <a:pt x="1592" y="3856"/>
                  </a:cubicBezTo>
                  <a:cubicBezTo>
                    <a:pt x="1649" y="3843"/>
                    <a:pt x="1657" y="3832"/>
                    <a:pt x="1639" y="3832"/>
                  </a:cubicBezTo>
                  <a:cubicBezTo>
                    <a:pt x="1635" y="3832"/>
                    <a:pt x="1630" y="3833"/>
                    <a:pt x="1624" y="3834"/>
                  </a:cubicBezTo>
                  <a:cubicBezTo>
                    <a:pt x="1586" y="3825"/>
                    <a:pt x="1548" y="3818"/>
                    <a:pt x="1580" y="3796"/>
                  </a:cubicBezTo>
                  <a:cubicBezTo>
                    <a:pt x="1577" y="3785"/>
                    <a:pt x="1575" y="3776"/>
                    <a:pt x="1549" y="3776"/>
                  </a:cubicBezTo>
                  <a:cubicBezTo>
                    <a:pt x="1538" y="3776"/>
                    <a:pt x="1524" y="3777"/>
                    <a:pt x="1504" y="3781"/>
                  </a:cubicBezTo>
                  <a:cubicBezTo>
                    <a:pt x="1497" y="3783"/>
                    <a:pt x="1490" y="3784"/>
                    <a:pt x="1485" y="3784"/>
                  </a:cubicBezTo>
                  <a:cubicBezTo>
                    <a:pt x="1467" y="3784"/>
                    <a:pt x="1466" y="3771"/>
                    <a:pt x="1464" y="3759"/>
                  </a:cubicBezTo>
                  <a:cubicBezTo>
                    <a:pt x="1475" y="3756"/>
                    <a:pt x="1486" y="3754"/>
                    <a:pt x="1499" y="3754"/>
                  </a:cubicBezTo>
                  <a:cubicBezTo>
                    <a:pt x="1511" y="3754"/>
                    <a:pt x="1523" y="3756"/>
                    <a:pt x="1536" y="3759"/>
                  </a:cubicBezTo>
                  <a:lnTo>
                    <a:pt x="1536" y="3759"/>
                  </a:lnTo>
                  <a:cubicBezTo>
                    <a:pt x="1534" y="3753"/>
                    <a:pt x="1532" y="3743"/>
                    <a:pt x="1529" y="3731"/>
                  </a:cubicBezTo>
                  <a:cubicBezTo>
                    <a:pt x="1526" y="3715"/>
                    <a:pt x="1558" y="3677"/>
                    <a:pt x="1592" y="3671"/>
                  </a:cubicBezTo>
                  <a:cubicBezTo>
                    <a:pt x="1611" y="3658"/>
                    <a:pt x="1617" y="3647"/>
                    <a:pt x="1605" y="3647"/>
                  </a:cubicBezTo>
                  <a:cubicBezTo>
                    <a:pt x="1598" y="3647"/>
                    <a:pt x="1581" y="3652"/>
                    <a:pt x="1555" y="3665"/>
                  </a:cubicBezTo>
                  <a:cubicBezTo>
                    <a:pt x="1526" y="3670"/>
                    <a:pt x="1508" y="3673"/>
                    <a:pt x="1498" y="3673"/>
                  </a:cubicBezTo>
                  <a:cubicBezTo>
                    <a:pt x="1481" y="3673"/>
                    <a:pt x="1480" y="3666"/>
                    <a:pt x="1476" y="3649"/>
                  </a:cubicBezTo>
                  <a:cubicBezTo>
                    <a:pt x="1476" y="3634"/>
                    <a:pt x="1473" y="3618"/>
                    <a:pt x="1508" y="3612"/>
                  </a:cubicBezTo>
                  <a:cubicBezTo>
                    <a:pt x="1542" y="3605"/>
                    <a:pt x="1542" y="3605"/>
                    <a:pt x="1536" y="3574"/>
                  </a:cubicBezTo>
                  <a:cubicBezTo>
                    <a:pt x="1526" y="3530"/>
                    <a:pt x="1414" y="3508"/>
                    <a:pt x="1341" y="3508"/>
                  </a:cubicBezTo>
                  <a:cubicBezTo>
                    <a:pt x="1313" y="3515"/>
                    <a:pt x="1296" y="3518"/>
                    <a:pt x="1291" y="3518"/>
                  </a:cubicBezTo>
                  <a:cubicBezTo>
                    <a:pt x="1284" y="3518"/>
                    <a:pt x="1300" y="3511"/>
                    <a:pt x="1338" y="3493"/>
                  </a:cubicBezTo>
                  <a:cubicBezTo>
                    <a:pt x="1373" y="3486"/>
                    <a:pt x="1370" y="3471"/>
                    <a:pt x="1367" y="3458"/>
                  </a:cubicBezTo>
                  <a:lnTo>
                    <a:pt x="1367" y="3458"/>
                  </a:lnTo>
                  <a:cubicBezTo>
                    <a:pt x="1362" y="3459"/>
                    <a:pt x="1359" y="3459"/>
                    <a:pt x="1356" y="3459"/>
                  </a:cubicBezTo>
                  <a:cubicBezTo>
                    <a:pt x="1345" y="3459"/>
                    <a:pt x="1353" y="3452"/>
                    <a:pt x="1360" y="3452"/>
                  </a:cubicBezTo>
                  <a:cubicBezTo>
                    <a:pt x="1363" y="3452"/>
                    <a:pt x="1366" y="3454"/>
                    <a:pt x="1367" y="3458"/>
                  </a:cubicBezTo>
                  <a:cubicBezTo>
                    <a:pt x="1374" y="3456"/>
                    <a:pt x="1381" y="3455"/>
                    <a:pt x="1386" y="3455"/>
                  </a:cubicBezTo>
                  <a:cubicBezTo>
                    <a:pt x="1404" y="3455"/>
                    <a:pt x="1405" y="3468"/>
                    <a:pt x="1407" y="3480"/>
                  </a:cubicBezTo>
                  <a:lnTo>
                    <a:pt x="1445" y="3471"/>
                  </a:lnTo>
                  <a:cubicBezTo>
                    <a:pt x="1511" y="3442"/>
                    <a:pt x="1508" y="3427"/>
                    <a:pt x="1435" y="3427"/>
                  </a:cubicBezTo>
                  <a:cubicBezTo>
                    <a:pt x="1398" y="3420"/>
                    <a:pt x="1398" y="3420"/>
                    <a:pt x="1429" y="3398"/>
                  </a:cubicBezTo>
                  <a:cubicBezTo>
                    <a:pt x="1457" y="3379"/>
                    <a:pt x="1487" y="3360"/>
                    <a:pt x="1468" y="3360"/>
                  </a:cubicBezTo>
                  <a:cubicBezTo>
                    <a:pt x="1465" y="3360"/>
                    <a:pt x="1462" y="3360"/>
                    <a:pt x="1457" y="3361"/>
                  </a:cubicBezTo>
                  <a:cubicBezTo>
                    <a:pt x="1457" y="3339"/>
                    <a:pt x="1467" y="3320"/>
                    <a:pt x="1486" y="3311"/>
                  </a:cubicBezTo>
                  <a:cubicBezTo>
                    <a:pt x="1480" y="3285"/>
                    <a:pt x="1477" y="3272"/>
                    <a:pt x="1457" y="3272"/>
                  </a:cubicBezTo>
                  <a:cubicBezTo>
                    <a:pt x="1452" y="3272"/>
                    <a:pt x="1447" y="3272"/>
                    <a:pt x="1442" y="3273"/>
                  </a:cubicBezTo>
                  <a:cubicBezTo>
                    <a:pt x="1436" y="3274"/>
                    <a:pt x="1430" y="3275"/>
                    <a:pt x="1426" y="3275"/>
                  </a:cubicBezTo>
                  <a:cubicBezTo>
                    <a:pt x="1406" y="3275"/>
                    <a:pt x="1404" y="3264"/>
                    <a:pt x="1401" y="3251"/>
                  </a:cubicBezTo>
                  <a:cubicBezTo>
                    <a:pt x="1399" y="3239"/>
                    <a:pt x="1396" y="3226"/>
                    <a:pt x="1378" y="3226"/>
                  </a:cubicBezTo>
                  <a:cubicBezTo>
                    <a:pt x="1373" y="3226"/>
                    <a:pt x="1367" y="3227"/>
                    <a:pt x="1360" y="3229"/>
                  </a:cubicBezTo>
                  <a:cubicBezTo>
                    <a:pt x="1353" y="3231"/>
                    <a:pt x="1345" y="3231"/>
                    <a:pt x="1337" y="3231"/>
                  </a:cubicBezTo>
                  <a:cubicBezTo>
                    <a:pt x="1310" y="3231"/>
                    <a:pt x="1287" y="3222"/>
                    <a:pt x="1282" y="3198"/>
                  </a:cubicBezTo>
                  <a:cubicBezTo>
                    <a:pt x="1241" y="3176"/>
                    <a:pt x="1241" y="3176"/>
                    <a:pt x="1307" y="3148"/>
                  </a:cubicBezTo>
                  <a:cubicBezTo>
                    <a:pt x="1341" y="3138"/>
                    <a:pt x="1341" y="3126"/>
                    <a:pt x="1338" y="3110"/>
                  </a:cubicBezTo>
                  <a:cubicBezTo>
                    <a:pt x="1338" y="3110"/>
                    <a:pt x="1335" y="3095"/>
                    <a:pt x="1367" y="3073"/>
                  </a:cubicBezTo>
                  <a:cubicBezTo>
                    <a:pt x="1381" y="3062"/>
                    <a:pt x="1381" y="3059"/>
                    <a:pt x="1374" y="3059"/>
                  </a:cubicBezTo>
                  <a:cubicBezTo>
                    <a:pt x="1365" y="3059"/>
                    <a:pt x="1347" y="3063"/>
                    <a:pt x="1329" y="3066"/>
                  </a:cubicBezTo>
                  <a:lnTo>
                    <a:pt x="1260" y="3082"/>
                  </a:lnTo>
                  <a:cubicBezTo>
                    <a:pt x="1257" y="3066"/>
                    <a:pt x="1323" y="3038"/>
                    <a:pt x="1357" y="3029"/>
                  </a:cubicBezTo>
                  <a:cubicBezTo>
                    <a:pt x="1398" y="3012"/>
                    <a:pt x="1415" y="3005"/>
                    <a:pt x="1406" y="3005"/>
                  </a:cubicBezTo>
                  <a:cubicBezTo>
                    <a:pt x="1400" y="3005"/>
                    <a:pt x="1383" y="3008"/>
                    <a:pt x="1354" y="3013"/>
                  </a:cubicBezTo>
                  <a:cubicBezTo>
                    <a:pt x="1346" y="3015"/>
                    <a:pt x="1337" y="3016"/>
                    <a:pt x="1330" y="3016"/>
                  </a:cubicBezTo>
                  <a:cubicBezTo>
                    <a:pt x="1305" y="3016"/>
                    <a:pt x="1289" y="3005"/>
                    <a:pt x="1310" y="2979"/>
                  </a:cubicBezTo>
                  <a:cubicBezTo>
                    <a:pt x="1307" y="2947"/>
                    <a:pt x="1301" y="2919"/>
                    <a:pt x="1335" y="2913"/>
                  </a:cubicBezTo>
                  <a:cubicBezTo>
                    <a:pt x="1367" y="2888"/>
                    <a:pt x="1329" y="2881"/>
                    <a:pt x="1329" y="2881"/>
                  </a:cubicBezTo>
                  <a:cubicBezTo>
                    <a:pt x="1291" y="2875"/>
                    <a:pt x="1288" y="2859"/>
                    <a:pt x="1316" y="2809"/>
                  </a:cubicBezTo>
                  <a:cubicBezTo>
                    <a:pt x="1354" y="2745"/>
                    <a:pt x="1365" y="2726"/>
                    <a:pt x="1344" y="2726"/>
                  </a:cubicBezTo>
                  <a:cubicBezTo>
                    <a:pt x="1335" y="2726"/>
                    <a:pt x="1321" y="2730"/>
                    <a:pt x="1301" y="2734"/>
                  </a:cubicBezTo>
                  <a:cubicBezTo>
                    <a:pt x="1285" y="2737"/>
                    <a:pt x="1269" y="2740"/>
                    <a:pt x="1263" y="2740"/>
                  </a:cubicBezTo>
                  <a:cubicBezTo>
                    <a:pt x="1256" y="2740"/>
                    <a:pt x="1262" y="2736"/>
                    <a:pt x="1298" y="2718"/>
                  </a:cubicBezTo>
                  <a:cubicBezTo>
                    <a:pt x="1329" y="2697"/>
                    <a:pt x="1291" y="2690"/>
                    <a:pt x="1251" y="2668"/>
                  </a:cubicBezTo>
                  <a:cubicBezTo>
                    <a:pt x="1242" y="2668"/>
                    <a:pt x="1234" y="2668"/>
                    <a:pt x="1226" y="2668"/>
                  </a:cubicBezTo>
                  <a:cubicBezTo>
                    <a:pt x="1187" y="2668"/>
                    <a:pt x="1148" y="2673"/>
                    <a:pt x="1110" y="2681"/>
                  </a:cubicBezTo>
                  <a:cubicBezTo>
                    <a:pt x="1081" y="2687"/>
                    <a:pt x="1064" y="2691"/>
                    <a:pt x="1056" y="2691"/>
                  </a:cubicBezTo>
                  <a:cubicBezTo>
                    <a:pt x="1042" y="2691"/>
                    <a:pt x="1050" y="2682"/>
                    <a:pt x="1069" y="2659"/>
                  </a:cubicBezTo>
                  <a:cubicBezTo>
                    <a:pt x="1066" y="2646"/>
                    <a:pt x="1097" y="2624"/>
                    <a:pt x="1131" y="2615"/>
                  </a:cubicBezTo>
                  <a:cubicBezTo>
                    <a:pt x="1137" y="2614"/>
                    <a:pt x="1142" y="2614"/>
                    <a:pt x="1146" y="2614"/>
                  </a:cubicBezTo>
                  <a:cubicBezTo>
                    <a:pt x="1167" y="2614"/>
                    <a:pt x="1169" y="2624"/>
                    <a:pt x="1169" y="2624"/>
                  </a:cubicBezTo>
                  <a:lnTo>
                    <a:pt x="1172" y="2637"/>
                  </a:lnTo>
                  <a:cubicBezTo>
                    <a:pt x="1207" y="2631"/>
                    <a:pt x="1244" y="2624"/>
                    <a:pt x="1238" y="2593"/>
                  </a:cubicBezTo>
                  <a:cubicBezTo>
                    <a:pt x="1263" y="2576"/>
                    <a:pt x="1266" y="2562"/>
                    <a:pt x="1249" y="2562"/>
                  </a:cubicBezTo>
                  <a:cubicBezTo>
                    <a:pt x="1244" y="2562"/>
                    <a:pt x="1239" y="2563"/>
                    <a:pt x="1232" y="2565"/>
                  </a:cubicBezTo>
                  <a:cubicBezTo>
                    <a:pt x="1263" y="2543"/>
                    <a:pt x="1257" y="2512"/>
                    <a:pt x="1254" y="2483"/>
                  </a:cubicBezTo>
                  <a:cubicBezTo>
                    <a:pt x="1247" y="2455"/>
                    <a:pt x="1238" y="2408"/>
                    <a:pt x="1269" y="2386"/>
                  </a:cubicBezTo>
                  <a:cubicBezTo>
                    <a:pt x="1264" y="2364"/>
                    <a:pt x="1263" y="2349"/>
                    <a:pt x="1244" y="2349"/>
                  </a:cubicBezTo>
                  <a:cubicBezTo>
                    <a:pt x="1239" y="2349"/>
                    <a:pt x="1233" y="2350"/>
                    <a:pt x="1226" y="2352"/>
                  </a:cubicBezTo>
                  <a:cubicBezTo>
                    <a:pt x="1205" y="2356"/>
                    <a:pt x="1190" y="2357"/>
                    <a:pt x="1180" y="2357"/>
                  </a:cubicBezTo>
                  <a:cubicBezTo>
                    <a:pt x="1158" y="2357"/>
                    <a:pt x="1164" y="2349"/>
                    <a:pt x="1188" y="2342"/>
                  </a:cubicBezTo>
                  <a:cubicBezTo>
                    <a:pt x="1257" y="2314"/>
                    <a:pt x="1254" y="2114"/>
                    <a:pt x="1182" y="2114"/>
                  </a:cubicBezTo>
                  <a:lnTo>
                    <a:pt x="1175" y="2085"/>
                  </a:lnTo>
                  <a:cubicBezTo>
                    <a:pt x="1204" y="2048"/>
                    <a:pt x="1188" y="1960"/>
                    <a:pt x="1150" y="1951"/>
                  </a:cubicBezTo>
                  <a:lnTo>
                    <a:pt x="1141" y="1907"/>
                  </a:lnTo>
                  <a:cubicBezTo>
                    <a:pt x="1169" y="1872"/>
                    <a:pt x="1169" y="1857"/>
                    <a:pt x="1128" y="1847"/>
                  </a:cubicBezTo>
                  <a:cubicBezTo>
                    <a:pt x="1110" y="1844"/>
                    <a:pt x="1092" y="1844"/>
                    <a:pt x="1083" y="1844"/>
                  </a:cubicBezTo>
                  <a:cubicBezTo>
                    <a:pt x="1074" y="1844"/>
                    <a:pt x="1074" y="1844"/>
                    <a:pt x="1091" y="1841"/>
                  </a:cubicBezTo>
                  <a:cubicBezTo>
                    <a:pt x="1128" y="1835"/>
                    <a:pt x="1122" y="1803"/>
                    <a:pt x="1110" y="1747"/>
                  </a:cubicBezTo>
                  <a:cubicBezTo>
                    <a:pt x="1102" y="1710"/>
                    <a:pt x="1099" y="1696"/>
                    <a:pt x="1090" y="1696"/>
                  </a:cubicBezTo>
                  <a:cubicBezTo>
                    <a:pt x="1085" y="1696"/>
                    <a:pt x="1078" y="1701"/>
                    <a:pt x="1066" y="1709"/>
                  </a:cubicBezTo>
                  <a:cubicBezTo>
                    <a:pt x="1019" y="1656"/>
                    <a:pt x="1056" y="1650"/>
                    <a:pt x="1091" y="1644"/>
                  </a:cubicBezTo>
                  <a:cubicBezTo>
                    <a:pt x="1156" y="1644"/>
                    <a:pt x="1157" y="1618"/>
                    <a:pt x="1077" y="1618"/>
                  </a:cubicBezTo>
                  <a:cubicBezTo>
                    <a:pt x="1069" y="1618"/>
                    <a:pt x="1060" y="1618"/>
                    <a:pt x="1050" y="1618"/>
                  </a:cubicBezTo>
                  <a:cubicBezTo>
                    <a:pt x="975" y="1618"/>
                    <a:pt x="972" y="1590"/>
                    <a:pt x="1006" y="1584"/>
                  </a:cubicBezTo>
                  <a:cubicBezTo>
                    <a:pt x="1013" y="1582"/>
                    <a:pt x="1019" y="1581"/>
                    <a:pt x="1024" y="1581"/>
                  </a:cubicBezTo>
                  <a:cubicBezTo>
                    <a:pt x="1042" y="1581"/>
                    <a:pt x="1044" y="1594"/>
                    <a:pt x="1047" y="1606"/>
                  </a:cubicBezTo>
                  <a:lnTo>
                    <a:pt x="1116" y="1590"/>
                  </a:lnTo>
                  <a:cubicBezTo>
                    <a:pt x="1113" y="1575"/>
                    <a:pt x="1113" y="1575"/>
                    <a:pt x="1075" y="1568"/>
                  </a:cubicBezTo>
                  <a:cubicBezTo>
                    <a:pt x="1075" y="1568"/>
                    <a:pt x="1072" y="1553"/>
                    <a:pt x="1034" y="1546"/>
                  </a:cubicBezTo>
                  <a:cubicBezTo>
                    <a:pt x="1025" y="1544"/>
                    <a:pt x="1015" y="1543"/>
                    <a:pt x="1005" y="1543"/>
                  </a:cubicBezTo>
                  <a:cubicBezTo>
                    <a:pt x="978" y="1543"/>
                    <a:pt x="952" y="1552"/>
                    <a:pt x="931" y="1568"/>
                  </a:cubicBezTo>
                  <a:cubicBezTo>
                    <a:pt x="918" y="1576"/>
                    <a:pt x="910" y="1579"/>
                    <a:pt x="904" y="1579"/>
                  </a:cubicBezTo>
                  <a:cubicBezTo>
                    <a:pt x="894" y="1579"/>
                    <a:pt x="892" y="1570"/>
                    <a:pt x="890" y="1562"/>
                  </a:cubicBezTo>
                  <a:cubicBezTo>
                    <a:pt x="910" y="1535"/>
                    <a:pt x="939" y="1521"/>
                    <a:pt x="969" y="1521"/>
                  </a:cubicBezTo>
                  <a:cubicBezTo>
                    <a:pt x="977" y="1521"/>
                    <a:pt x="986" y="1522"/>
                    <a:pt x="994" y="1524"/>
                  </a:cubicBezTo>
                  <a:cubicBezTo>
                    <a:pt x="995" y="1531"/>
                    <a:pt x="1001" y="1533"/>
                    <a:pt x="1011" y="1533"/>
                  </a:cubicBezTo>
                  <a:cubicBezTo>
                    <a:pt x="1025" y="1533"/>
                    <a:pt x="1045" y="1528"/>
                    <a:pt x="1066" y="1524"/>
                  </a:cubicBezTo>
                  <a:cubicBezTo>
                    <a:pt x="1103" y="1515"/>
                    <a:pt x="1019" y="1459"/>
                    <a:pt x="943" y="1459"/>
                  </a:cubicBezTo>
                  <a:lnTo>
                    <a:pt x="981" y="1449"/>
                  </a:lnTo>
                  <a:cubicBezTo>
                    <a:pt x="1016" y="1443"/>
                    <a:pt x="1009" y="1415"/>
                    <a:pt x="1003" y="1383"/>
                  </a:cubicBezTo>
                  <a:cubicBezTo>
                    <a:pt x="998" y="1359"/>
                    <a:pt x="995" y="1344"/>
                    <a:pt x="972" y="1344"/>
                  </a:cubicBezTo>
                  <a:cubicBezTo>
                    <a:pt x="969" y="1344"/>
                    <a:pt x="964" y="1345"/>
                    <a:pt x="959" y="1346"/>
                  </a:cubicBezTo>
                  <a:cubicBezTo>
                    <a:pt x="940" y="1351"/>
                    <a:pt x="921" y="1355"/>
                    <a:pt x="907" y="1355"/>
                  </a:cubicBezTo>
                  <a:cubicBezTo>
                    <a:pt x="896" y="1355"/>
                    <a:pt x="888" y="1353"/>
                    <a:pt x="887" y="1346"/>
                  </a:cubicBezTo>
                  <a:lnTo>
                    <a:pt x="887" y="1346"/>
                  </a:lnTo>
                  <a:cubicBezTo>
                    <a:pt x="890" y="1362"/>
                    <a:pt x="856" y="1368"/>
                    <a:pt x="818" y="1377"/>
                  </a:cubicBezTo>
                  <a:cubicBezTo>
                    <a:pt x="837" y="1355"/>
                    <a:pt x="859" y="1333"/>
                    <a:pt x="881" y="1318"/>
                  </a:cubicBezTo>
                  <a:cubicBezTo>
                    <a:pt x="947" y="1274"/>
                    <a:pt x="975" y="1236"/>
                    <a:pt x="962" y="1177"/>
                  </a:cubicBezTo>
                  <a:cubicBezTo>
                    <a:pt x="959" y="1148"/>
                    <a:pt x="950" y="1105"/>
                    <a:pt x="981" y="1083"/>
                  </a:cubicBezTo>
                  <a:cubicBezTo>
                    <a:pt x="976" y="1057"/>
                    <a:pt x="973" y="1042"/>
                    <a:pt x="954" y="1042"/>
                  </a:cubicBezTo>
                  <a:cubicBezTo>
                    <a:pt x="949" y="1042"/>
                    <a:pt x="944" y="1043"/>
                    <a:pt x="937" y="1045"/>
                  </a:cubicBezTo>
                  <a:lnTo>
                    <a:pt x="931" y="1014"/>
                  </a:lnTo>
                  <a:cubicBezTo>
                    <a:pt x="962" y="994"/>
                    <a:pt x="960" y="969"/>
                    <a:pt x="934" y="969"/>
                  </a:cubicBezTo>
                  <a:cubicBezTo>
                    <a:pt x="931" y="969"/>
                    <a:pt x="928" y="969"/>
                    <a:pt x="925" y="970"/>
                  </a:cubicBezTo>
                  <a:cubicBezTo>
                    <a:pt x="887" y="964"/>
                    <a:pt x="918" y="942"/>
                    <a:pt x="915" y="926"/>
                  </a:cubicBezTo>
                  <a:cubicBezTo>
                    <a:pt x="948" y="903"/>
                    <a:pt x="963" y="892"/>
                    <a:pt x="957" y="892"/>
                  </a:cubicBezTo>
                  <a:cubicBezTo>
                    <a:pt x="951" y="892"/>
                    <a:pt x="926" y="902"/>
                    <a:pt x="878" y="920"/>
                  </a:cubicBezTo>
                  <a:cubicBezTo>
                    <a:pt x="843" y="926"/>
                    <a:pt x="812" y="964"/>
                    <a:pt x="815" y="979"/>
                  </a:cubicBezTo>
                  <a:lnTo>
                    <a:pt x="824" y="1023"/>
                  </a:lnTo>
                  <a:lnTo>
                    <a:pt x="781" y="985"/>
                  </a:lnTo>
                  <a:cubicBezTo>
                    <a:pt x="778" y="972"/>
                    <a:pt x="746" y="953"/>
                    <a:pt x="715" y="953"/>
                  </a:cubicBezTo>
                  <a:cubicBezTo>
                    <a:pt x="711" y="953"/>
                    <a:pt x="706" y="953"/>
                    <a:pt x="702" y="954"/>
                  </a:cubicBezTo>
                  <a:cubicBezTo>
                    <a:pt x="702" y="954"/>
                    <a:pt x="692" y="957"/>
                    <a:pt x="682" y="957"/>
                  </a:cubicBezTo>
                  <a:cubicBezTo>
                    <a:pt x="674" y="957"/>
                    <a:pt x="666" y="955"/>
                    <a:pt x="665" y="948"/>
                  </a:cubicBezTo>
                  <a:lnTo>
                    <a:pt x="734" y="932"/>
                  </a:lnTo>
                  <a:cubicBezTo>
                    <a:pt x="747" y="934"/>
                    <a:pt x="760" y="935"/>
                    <a:pt x="773" y="935"/>
                  </a:cubicBezTo>
                  <a:cubicBezTo>
                    <a:pt x="796" y="935"/>
                    <a:pt x="819" y="932"/>
                    <a:pt x="843" y="926"/>
                  </a:cubicBezTo>
                  <a:cubicBezTo>
                    <a:pt x="901" y="901"/>
                    <a:pt x="930" y="857"/>
                    <a:pt x="887" y="857"/>
                  </a:cubicBezTo>
                  <a:cubicBezTo>
                    <a:pt x="881" y="857"/>
                    <a:pt x="874" y="858"/>
                    <a:pt x="865" y="860"/>
                  </a:cubicBezTo>
                  <a:cubicBezTo>
                    <a:pt x="862" y="844"/>
                    <a:pt x="862" y="844"/>
                    <a:pt x="893" y="823"/>
                  </a:cubicBezTo>
                  <a:cubicBezTo>
                    <a:pt x="931" y="816"/>
                    <a:pt x="928" y="801"/>
                    <a:pt x="853" y="801"/>
                  </a:cubicBezTo>
                  <a:cubicBezTo>
                    <a:pt x="781" y="801"/>
                    <a:pt x="777" y="785"/>
                    <a:pt x="846" y="757"/>
                  </a:cubicBezTo>
                  <a:cubicBezTo>
                    <a:pt x="906" y="715"/>
                    <a:pt x="900" y="659"/>
                    <a:pt x="867" y="659"/>
                  </a:cubicBezTo>
                  <a:cubicBezTo>
                    <a:pt x="866" y="659"/>
                    <a:pt x="864" y="659"/>
                    <a:pt x="862" y="660"/>
                  </a:cubicBezTo>
                  <a:cubicBezTo>
                    <a:pt x="852" y="662"/>
                    <a:pt x="843" y="663"/>
                    <a:pt x="836" y="663"/>
                  </a:cubicBezTo>
                  <a:cubicBezTo>
                    <a:pt x="791" y="663"/>
                    <a:pt x="789" y="628"/>
                    <a:pt x="818" y="609"/>
                  </a:cubicBezTo>
                  <a:cubicBezTo>
                    <a:pt x="849" y="587"/>
                    <a:pt x="846" y="572"/>
                    <a:pt x="809" y="566"/>
                  </a:cubicBezTo>
                  <a:cubicBezTo>
                    <a:pt x="843" y="556"/>
                    <a:pt x="875" y="534"/>
                    <a:pt x="837" y="528"/>
                  </a:cubicBezTo>
                  <a:cubicBezTo>
                    <a:pt x="837" y="528"/>
                    <a:pt x="836" y="523"/>
                    <a:pt x="829" y="523"/>
                  </a:cubicBezTo>
                  <a:cubicBezTo>
                    <a:pt x="823" y="523"/>
                    <a:pt x="815" y="525"/>
                    <a:pt x="802" y="534"/>
                  </a:cubicBezTo>
                  <a:lnTo>
                    <a:pt x="727" y="522"/>
                  </a:lnTo>
                  <a:lnTo>
                    <a:pt x="727" y="522"/>
                  </a:lnTo>
                  <a:cubicBezTo>
                    <a:pt x="730" y="534"/>
                    <a:pt x="696" y="544"/>
                    <a:pt x="658" y="550"/>
                  </a:cubicBezTo>
                  <a:cubicBezTo>
                    <a:pt x="657" y="550"/>
                    <a:pt x="655" y="550"/>
                    <a:pt x="654" y="550"/>
                  </a:cubicBezTo>
                  <a:cubicBezTo>
                    <a:pt x="626" y="550"/>
                    <a:pt x="653" y="488"/>
                    <a:pt x="746" y="440"/>
                  </a:cubicBezTo>
                  <a:lnTo>
                    <a:pt x="812" y="396"/>
                  </a:lnTo>
                  <a:lnTo>
                    <a:pt x="812" y="396"/>
                  </a:lnTo>
                  <a:lnTo>
                    <a:pt x="743" y="409"/>
                  </a:lnTo>
                  <a:cubicBezTo>
                    <a:pt x="740" y="396"/>
                    <a:pt x="737" y="381"/>
                    <a:pt x="771" y="374"/>
                  </a:cubicBezTo>
                  <a:cubicBezTo>
                    <a:pt x="806" y="365"/>
                    <a:pt x="806" y="365"/>
                    <a:pt x="802" y="349"/>
                  </a:cubicBezTo>
                  <a:cubicBezTo>
                    <a:pt x="802" y="349"/>
                    <a:pt x="800" y="341"/>
                    <a:pt x="782" y="341"/>
                  </a:cubicBezTo>
                  <a:cubicBezTo>
                    <a:pt x="777" y="341"/>
                    <a:pt x="772" y="342"/>
                    <a:pt x="765" y="343"/>
                  </a:cubicBezTo>
                  <a:cubicBezTo>
                    <a:pt x="733" y="350"/>
                    <a:pt x="716" y="354"/>
                    <a:pt x="710" y="354"/>
                  </a:cubicBezTo>
                  <a:cubicBezTo>
                    <a:pt x="702" y="354"/>
                    <a:pt x="710" y="349"/>
                    <a:pt x="727" y="337"/>
                  </a:cubicBezTo>
                  <a:cubicBezTo>
                    <a:pt x="796" y="305"/>
                    <a:pt x="793" y="293"/>
                    <a:pt x="718" y="293"/>
                  </a:cubicBezTo>
                  <a:cubicBezTo>
                    <a:pt x="690" y="298"/>
                    <a:pt x="674" y="301"/>
                    <a:pt x="668" y="301"/>
                  </a:cubicBezTo>
                  <a:cubicBezTo>
                    <a:pt x="659" y="301"/>
                    <a:pt x="675" y="294"/>
                    <a:pt x="715" y="277"/>
                  </a:cubicBezTo>
                  <a:cubicBezTo>
                    <a:pt x="752" y="271"/>
                    <a:pt x="784" y="249"/>
                    <a:pt x="781" y="233"/>
                  </a:cubicBezTo>
                  <a:lnTo>
                    <a:pt x="781" y="233"/>
                  </a:lnTo>
                  <a:lnTo>
                    <a:pt x="746" y="240"/>
                  </a:lnTo>
                  <a:cubicBezTo>
                    <a:pt x="726" y="244"/>
                    <a:pt x="711" y="246"/>
                    <a:pt x="701" y="246"/>
                  </a:cubicBezTo>
                  <a:cubicBezTo>
                    <a:pt x="676" y="246"/>
                    <a:pt x="683" y="233"/>
                    <a:pt x="705" y="218"/>
                  </a:cubicBezTo>
                  <a:cubicBezTo>
                    <a:pt x="740" y="211"/>
                    <a:pt x="737" y="196"/>
                    <a:pt x="696" y="174"/>
                  </a:cubicBezTo>
                  <a:cubicBezTo>
                    <a:pt x="690" y="146"/>
                    <a:pt x="686" y="130"/>
                    <a:pt x="724" y="121"/>
                  </a:cubicBezTo>
                  <a:cubicBezTo>
                    <a:pt x="793" y="108"/>
                    <a:pt x="793" y="108"/>
                    <a:pt x="721" y="108"/>
                  </a:cubicBezTo>
                  <a:cubicBezTo>
                    <a:pt x="683" y="99"/>
                    <a:pt x="683" y="99"/>
                    <a:pt x="712" y="64"/>
                  </a:cubicBezTo>
                  <a:cubicBezTo>
                    <a:pt x="743" y="42"/>
                    <a:pt x="743" y="42"/>
                    <a:pt x="705" y="33"/>
                  </a:cubicBezTo>
                  <a:cubicBezTo>
                    <a:pt x="636" y="48"/>
                    <a:pt x="602" y="55"/>
                    <a:pt x="602" y="70"/>
                  </a:cubicBezTo>
                  <a:cubicBezTo>
                    <a:pt x="605" y="86"/>
                    <a:pt x="605" y="86"/>
                    <a:pt x="571" y="92"/>
                  </a:cubicBezTo>
                  <a:lnTo>
                    <a:pt x="564" y="64"/>
                  </a:lnTo>
                  <a:cubicBezTo>
                    <a:pt x="561" y="48"/>
                    <a:pt x="558" y="33"/>
                    <a:pt x="517" y="11"/>
                  </a:cubicBezTo>
                  <a:cubicBezTo>
                    <a:pt x="503" y="3"/>
                    <a:pt x="487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113;p36">
              <a:extLst>
                <a:ext uri="{FF2B5EF4-FFF2-40B4-BE49-F238E27FC236}">
                  <a16:creationId xmlns:a16="http://schemas.microsoft.com/office/drawing/2014/main" id="{7EC746DB-D17C-40F0-B179-C921A896A016}"/>
                </a:ext>
              </a:extLst>
            </p:cNvPr>
            <p:cNvSpPr/>
            <p:nvPr/>
          </p:nvSpPr>
          <p:spPr>
            <a:xfrm>
              <a:off x="4680900" y="1621000"/>
              <a:ext cx="390200" cy="97850"/>
            </a:xfrm>
            <a:custGeom>
              <a:avLst/>
              <a:gdLst/>
              <a:ahLst/>
              <a:cxnLst/>
              <a:rect l="l" t="t" r="r" b="b"/>
              <a:pathLst>
                <a:path w="15608" h="3914" extrusionOk="0">
                  <a:moveTo>
                    <a:pt x="4524" y="8"/>
                  </a:moveTo>
                  <a:cubicBezTo>
                    <a:pt x="4486" y="8"/>
                    <a:pt x="4486" y="8"/>
                    <a:pt x="4502" y="43"/>
                  </a:cubicBezTo>
                  <a:lnTo>
                    <a:pt x="4539" y="46"/>
                  </a:lnTo>
                  <a:cubicBezTo>
                    <a:pt x="4542" y="8"/>
                    <a:pt x="4542" y="8"/>
                    <a:pt x="4524" y="8"/>
                  </a:cubicBezTo>
                  <a:close/>
                  <a:moveTo>
                    <a:pt x="641" y="40"/>
                  </a:moveTo>
                  <a:lnTo>
                    <a:pt x="656" y="77"/>
                  </a:lnTo>
                  <a:lnTo>
                    <a:pt x="675" y="77"/>
                  </a:lnTo>
                  <a:cubicBezTo>
                    <a:pt x="678" y="40"/>
                    <a:pt x="678" y="40"/>
                    <a:pt x="660" y="40"/>
                  </a:cubicBezTo>
                  <a:close/>
                  <a:moveTo>
                    <a:pt x="3508" y="130"/>
                  </a:moveTo>
                  <a:lnTo>
                    <a:pt x="3505" y="202"/>
                  </a:lnTo>
                  <a:cubicBezTo>
                    <a:pt x="3505" y="212"/>
                    <a:pt x="3505" y="217"/>
                    <a:pt x="3505" y="217"/>
                  </a:cubicBezTo>
                  <a:cubicBezTo>
                    <a:pt x="3505" y="217"/>
                    <a:pt x="3506" y="192"/>
                    <a:pt x="3508" y="165"/>
                  </a:cubicBezTo>
                  <a:lnTo>
                    <a:pt x="3508" y="130"/>
                  </a:lnTo>
                  <a:close/>
                  <a:moveTo>
                    <a:pt x="387" y="202"/>
                  </a:moveTo>
                  <a:cubicBezTo>
                    <a:pt x="406" y="206"/>
                    <a:pt x="406" y="206"/>
                    <a:pt x="403" y="240"/>
                  </a:cubicBezTo>
                  <a:cubicBezTo>
                    <a:pt x="403" y="240"/>
                    <a:pt x="384" y="275"/>
                    <a:pt x="362" y="275"/>
                  </a:cubicBezTo>
                  <a:lnTo>
                    <a:pt x="346" y="237"/>
                  </a:lnTo>
                  <a:cubicBezTo>
                    <a:pt x="346" y="202"/>
                    <a:pt x="368" y="202"/>
                    <a:pt x="387" y="202"/>
                  </a:cubicBezTo>
                  <a:close/>
                  <a:moveTo>
                    <a:pt x="4151" y="240"/>
                  </a:moveTo>
                  <a:cubicBezTo>
                    <a:pt x="4151" y="262"/>
                    <a:pt x="4157" y="287"/>
                    <a:pt x="4166" y="312"/>
                  </a:cubicBezTo>
                  <a:cubicBezTo>
                    <a:pt x="4185" y="312"/>
                    <a:pt x="4188" y="278"/>
                    <a:pt x="4188" y="278"/>
                  </a:cubicBezTo>
                  <a:cubicBezTo>
                    <a:pt x="4188" y="278"/>
                    <a:pt x="4188" y="240"/>
                    <a:pt x="4169" y="240"/>
                  </a:cubicBezTo>
                  <a:close/>
                  <a:moveTo>
                    <a:pt x="2596" y="258"/>
                  </a:moveTo>
                  <a:cubicBezTo>
                    <a:pt x="2600" y="258"/>
                    <a:pt x="2605" y="258"/>
                    <a:pt x="2609" y="259"/>
                  </a:cubicBezTo>
                  <a:lnTo>
                    <a:pt x="2609" y="293"/>
                  </a:lnTo>
                  <a:lnTo>
                    <a:pt x="2587" y="328"/>
                  </a:lnTo>
                  <a:lnTo>
                    <a:pt x="2568" y="293"/>
                  </a:lnTo>
                  <a:cubicBezTo>
                    <a:pt x="2570" y="264"/>
                    <a:pt x="2582" y="258"/>
                    <a:pt x="2596" y="258"/>
                  </a:cubicBezTo>
                  <a:close/>
                  <a:moveTo>
                    <a:pt x="3135" y="229"/>
                  </a:moveTo>
                  <a:cubicBezTo>
                    <a:pt x="3141" y="229"/>
                    <a:pt x="3136" y="246"/>
                    <a:pt x="3123" y="287"/>
                  </a:cubicBezTo>
                  <a:lnTo>
                    <a:pt x="3079" y="356"/>
                  </a:lnTo>
                  <a:cubicBezTo>
                    <a:pt x="3060" y="356"/>
                    <a:pt x="3082" y="322"/>
                    <a:pt x="3104" y="249"/>
                  </a:cubicBezTo>
                  <a:cubicBezTo>
                    <a:pt x="3120" y="237"/>
                    <a:pt x="3130" y="229"/>
                    <a:pt x="3135" y="229"/>
                  </a:cubicBezTo>
                  <a:close/>
                  <a:moveTo>
                    <a:pt x="578" y="214"/>
                  </a:moveTo>
                  <a:cubicBezTo>
                    <a:pt x="582" y="214"/>
                    <a:pt x="587" y="214"/>
                    <a:pt x="594" y="215"/>
                  </a:cubicBezTo>
                  <a:cubicBezTo>
                    <a:pt x="613" y="215"/>
                    <a:pt x="631" y="218"/>
                    <a:pt x="631" y="253"/>
                  </a:cubicBezTo>
                  <a:lnTo>
                    <a:pt x="613" y="253"/>
                  </a:lnTo>
                  <a:cubicBezTo>
                    <a:pt x="613" y="242"/>
                    <a:pt x="611" y="237"/>
                    <a:pt x="609" y="237"/>
                  </a:cubicBezTo>
                  <a:lnTo>
                    <a:pt x="609" y="237"/>
                  </a:lnTo>
                  <a:cubicBezTo>
                    <a:pt x="604" y="237"/>
                    <a:pt x="598" y="263"/>
                    <a:pt x="609" y="287"/>
                  </a:cubicBezTo>
                  <a:lnTo>
                    <a:pt x="606" y="359"/>
                  </a:lnTo>
                  <a:cubicBezTo>
                    <a:pt x="587" y="359"/>
                    <a:pt x="572" y="322"/>
                    <a:pt x="572" y="287"/>
                  </a:cubicBezTo>
                  <a:cubicBezTo>
                    <a:pt x="559" y="225"/>
                    <a:pt x="557" y="214"/>
                    <a:pt x="578" y="214"/>
                  </a:cubicBezTo>
                  <a:close/>
                  <a:moveTo>
                    <a:pt x="3956" y="334"/>
                  </a:moveTo>
                  <a:cubicBezTo>
                    <a:pt x="3975" y="337"/>
                    <a:pt x="3975" y="337"/>
                    <a:pt x="3975" y="372"/>
                  </a:cubicBezTo>
                  <a:lnTo>
                    <a:pt x="3956" y="372"/>
                  </a:lnTo>
                  <a:lnTo>
                    <a:pt x="3938" y="334"/>
                  </a:lnTo>
                  <a:close/>
                  <a:moveTo>
                    <a:pt x="3801" y="312"/>
                  </a:moveTo>
                  <a:cubicBezTo>
                    <a:pt x="3813" y="312"/>
                    <a:pt x="3819" y="346"/>
                    <a:pt x="3803" y="397"/>
                  </a:cubicBezTo>
                  <a:lnTo>
                    <a:pt x="3762" y="397"/>
                  </a:lnTo>
                  <a:cubicBezTo>
                    <a:pt x="3765" y="359"/>
                    <a:pt x="3765" y="325"/>
                    <a:pt x="3787" y="325"/>
                  </a:cubicBezTo>
                  <a:cubicBezTo>
                    <a:pt x="3792" y="316"/>
                    <a:pt x="3797" y="312"/>
                    <a:pt x="3801" y="312"/>
                  </a:cubicBezTo>
                  <a:close/>
                  <a:moveTo>
                    <a:pt x="7115" y="334"/>
                  </a:moveTo>
                  <a:lnTo>
                    <a:pt x="7134" y="337"/>
                  </a:lnTo>
                  <a:cubicBezTo>
                    <a:pt x="7131" y="370"/>
                    <a:pt x="7131" y="406"/>
                    <a:pt x="7114" y="406"/>
                  </a:cubicBezTo>
                  <a:cubicBezTo>
                    <a:pt x="7114" y="406"/>
                    <a:pt x="7113" y="406"/>
                    <a:pt x="7112" y="406"/>
                  </a:cubicBezTo>
                  <a:lnTo>
                    <a:pt x="7093" y="406"/>
                  </a:lnTo>
                  <a:cubicBezTo>
                    <a:pt x="7093" y="381"/>
                    <a:pt x="7103" y="356"/>
                    <a:pt x="7115" y="334"/>
                  </a:cubicBezTo>
                  <a:close/>
                  <a:moveTo>
                    <a:pt x="1691" y="384"/>
                  </a:moveTo>
                  <a:cubicBezTo>
                    <a:pt x="1709" y="387"/>
                    <a:pt x="1706" y="422"/>
                    <a:pt x="1669" y="456"/>
                  </a:cubicBezTo>
                  <a:lnTo>
                    <a:pt x="1631" y="453"/>
                  </a:lnTo>
                  <a:cubicBezTo>
                    <a:pt x="1634" y="422"/>
                    <a:pt x="1656" y="394"/>
                    <a:pt x="1691" y="384"/>
                  </a:cubicBezTo>
                  <a:close/>
                  <a:moveTo>
                    <a:pt x="2698" y="321"/>
                  </a:moveTo>
                  <a:cubicBezTo>
                    <a:pt x="2702" y="321"/>
                    <a:pt x="2701" y="339"/>
                    <a:pt x="2700" y="372"/>
                  </a:cubicBezTo>
                  <a:cubicBezTo>
                    <a:pt x="2703" y="409"/>
                    <a:pt x="2687" y="450"/>
                    <a:pt x="2656" y="475"/>
                  </a:cubicBezTo>
                  <a:lnTo>
                    <a:pt x="2618" y="475"/>
                  </a:lnTo>
                  <a:lnTo>
                    <a:pt x="2659" y="403"/>
                  </a:lnTo>
                  <a:cubicBezTo>
                    <a:pt x="2683" y="347"/>
                    <a:pt x="2694" y="321"/>
                    <a:pt x="2698" y="321"/>
                  </a:cubicBezTo>
                  <a:close/>
                  <a:moveTo>
                    <a:pt x="3267" y="403"/>
                  </a:moveTo>
                  <a:cubicBezTo>
                    <a:pt x="3267" y="441"/>
                    <a:pt x="3264" y="475"/>
                    <a:pt x="3245" y="475"/>
                  </a:cubicBezTo>
                  <a:lnTo>
                    <a:pt x="3226" y="472"/>
                  </a:lnTo>
                  <a:cubicBezTo>
                    <a:pt x="3229" y="447"/>
                    <a:pt x="3236" y="425"/>
                    <a:pt x="3248" y="403"/>
                  </a:cubicBezTo>
                  <a:close/>
                  <a:moveTo>
                    <a:pt x="4951" y="404"/>
                  </a:moveTo>
                  <a:cubicBezTo>
                    <a:pt x="4958" y="404"/>
                    <a:pt x="4969" y="423"/>
                    <a:pt x="4978" y="466"/>
                  </a:cubicBezTo>
                  <a:cubicBezTo>
                    <a:pt x="4978" y="500"/>
                    <a:pt x="4978" y="500"/>
                    <a:pt x="4956" y="500"/>
                  </a:cubicBezTo>
                  <a:cubicBezTo>
                    <a:pt x="4947" y="478"/>
                    <a:pt x="4940" y="453"/>
                    <a:pt x="4940" y="428"/>
                  </a:cubicBezTo>
                  <a:cubicBezTo>
                    <a:pt x="4942" y="413"/>
                    <a:pt x="4945" y="404"/>
                    <a:pt x="4951" y="404"/>
                  </a:cubicBezTo>
                  <a:close/>
                  <a:moveTo>
                    <a:pt x="5094" y="434"/>
                  </a:moveTo>
                  <a:lnTo>
                    <a:pt x="5113" y="438"/>
                  </a:lnTo>
                  <a:cubicBezTo>
                    <a:pt x="5110" y="471"/>
                    <a:pt x="5110" y="507"/>
                    <a:pt x="5093" y="507"/>
                  </a:cubicBezTo>
                  <a:cubicBezTo>
                    <a:pt x="5092" y="507"/>
                    <a:pt x="5092" y="507"/>
                    <a:pt x="5091" y="506"/>
                  </a:cubicBezTo>
                  <a:lnTo>
                    <a:pt x="5072" y="469"/>
                  </a:lnTo>
                  <a:lnTo>
                    <a:pt x="5094" y="434"/>
                  </a:lnTo>
                  <a:close/>
                  <a:moveTo>
                    <a:pt x="4615" y="480"/>
                  </a:moveTo>
                  <a:cubicBezTo>
                    <a:pt x="4620" y="480"/>
                    <a:pt x="4627" y="481"/>
                    <a:pt x="4636" y="481"/>
                  </a:cubicBezTo>
                  <a:cubicBezTo>
                    <a:pt x="4655" y="481"/>
                    <a:pt x="4652" y="519"/>
                    <a:pt x="4652" y="519"/>
                  </a:cubicBezTo>
                  <a:cubicBezTo>
                    <a:pt x="4652" y="530"/>
                    <a:pt x="4650" y="534"/>
                    <a:pt x="4647" y="534"/>
                  </a:cubicBezTo>
                  <a:cubicBezTo>
                    <a:pt x="4640" y="534"/>
                    <a:pt x="4627" y="516"/>
                    <a:pt x="4614" y="516"/>
                  </a:cubicBezTo>
                  <a:cubicBezTo>
                    <a:pt x="4600" y="487"/>
                    <a:pt x="4597" y="480"/>
                    <a:pt x="4615" y="480"/>
                  </a:cubicBezTo>
                  <a:close/>
                  <a:moveTo>
                    <a:pt x="1771" y="446"/>
                  </a:moveTo>
                  <a:cubicBezTo>
                    <a:pt x="1753" y="446"/>
                    <a:pt x="1743" y="471"/>
                    <a:pt x="1741" y="497"/>
                  </a:cubicBezTo>
                  <a:cubicBezTo>
                    <a:pt x="1741" y="532"/>
                    <a:pt x="1760" y="532"/>
                    <a:pt x="1797" y="535"/>
                  </a:cubicBezTo>
                  <a:cubicBezTo>
                    <a:pt x="1816" y="535"/>
                    <a:pt x="1838" y="500"/>
                    <a:pt x="1838" y="500"/>
                  </a:cubicBezTo>
                  <a:cubicBezTo>
                    <a:pt x="1838" y="466"/>
                    <a:pt x="1819" y="466"/>
                    <a:pt x="1800" y="463"/>
                  </a:cubicBezTo>
                  <a:cubicBezTo>
                    <a:pt x="1789" y="451"/>
                    <a:pt x="1779" y="446"/>
                    <a:pt x="1771" y="446"/>
                  </a:cubicBezTo>
                  <a:close/>
                  <a:moveTo>
                    <a:pt x="4273" y="459"/>
                  </a:moveTo>
                  <a:cubicBezTo>
                    <a:pt x="4292" y="463"/>
                    <a:pt x="4314" y="463"/>
                    <a:pt x="4310" y="500"/>
                  </a:cubicBezTo>
                  <a:cubicBezTo>
                    <a:pt x="4310" y="500"/>
                    <a:pt x="4310" y="535"/>
                    <a:pt x="4289" y="535"/>
                  </a:cubicBezTo>
                  <a:cubicBezTo>
                    <a:pt x="4270" y="532"/>
                    <a:pt x="4254" y="494"/>
                    <a:pt x="4254" y="494"/>
                  </a:cubicBezTo>
                  <a:cubicBezTo>
                    <a:pt x="4254" y="459"/>
                    <a:pt x="4273" y="459"/>
                    <a:pt x="4273" y="459"/>
                  </a:cubicBezTo>
                  <a:close/>
                  <a:moveTo>
                    <a:pt x="3643" y="532"/>
                  </a:moveTo>
                  <a:lnTo>
                    <a:pt x="3643" y="569"/>
                  </a:lnTo>
                  <a:cubicBezTo>
                    <a:pt x="3642" y="569"/>
                    <a:pt x="3641" y="569"/>
                    <a:pt x="3640" y="569"/>
                  </a:cubicBezTo>
                  <a:cubicBezTo>
                    <a:pt x="3627" y="569"/>
                    <a:pt x="3615" y="581"/>
                    <a:pt x="3608" y="581"/>
                  </a:cubicBezTo>
                  <a:cubicBezTo>
                    <a:pt x="3604" y="581"/>
                    <a:pt x="3602" y="578"/>
                    <a:pt x="3602" y="566"/>
                  </a:cubicBezTo>
                  <a:cubicBezTo>
                    <a:pt x="3583" y="566"/>
                    <a:pt x="3624" y="532"/>
                    <a:pt x="3643" y="532"/>
                  </a:cubicBezTo>
                  <a:close/>
                  <a:moveTo>
                    <a:pt x="7353" y="563"/>
                  </a:moveTo>
                  <a:lnTo>
                    <a:pt x="7372" y="566"/>
                  </a:lnTo>
                  <a:cubicBezTo>
                    <a:pt x="7369" y="599"/>
                    <a:pt x="7369" y="635"/>
                    <a:pt x="7352" y="635"/>
                  </a:cubicBezTo>
                  <a:cubicBezTo>
                    <a:pt x="7352" y="635"/>
                    <a:pt x="7351" y="635"/>
                    <a:pt x="7350" y="635"/>
                  </a:cubicBezTo>
                  <a:lnTo>
                    <a:pt x="7331" y="597"/>
                  </a:lnTo>
                  <a:lnTo>
                    <a:pt x="7353" y="563"/>
                  </a:lnTo>
                  <a:close/>
                  <a:moveTo>
                    <a:pt x="6344" y="579"/>
                  </a:moveTo>
                  <a:cubicBezTo>
                    <a:pt x="6341" y="612"/>
                    <a:pt x="6341" y="648"/>
                    <a:pt x="6322" y="648"/>
                  </a:cubicBezTo>
                  <a:cubicBezTo>
                    <a:pt x="6321" y="648"/>
                    <a:pt x="6320" y="648"/>
                    <a:pt x="6319" y="647"/>
                  </a:cubicBezTo>
                  <a:lnTo>
                    <a:pt x="6304" y="613"/>
                  </a:lnTo>
                  <a:lnTo>
                    <a:pt x="6325" y="579"/>
                  </a:lnTo>
                  <a:close/>
                  <a:moveTo>
                    <a:pt x="6780" y="566"/>
                  </a:moveTo>
                  <a:cubicBezTo>
                    <a:pt x="6799" y="569"/>
                    <a:pt x="6799" y="569"/>
                    <a:pt x="6799" y="604"/>
                  </a:cubicBezTo>
                  <a:cubicBezTo>
                    <a:pt x="6796" y="629"/>
                    <a:pt x="6789" y="654"/>
                    <a:pt x="6777" y="676"/>
                  </a:cubicBezTo>
                  <a:cubicBezTo>
                    <a:pt x="6758" y="673"/>
                    <a:pt x="6780" y="604"/>
                    <a:pt x="6780" y="566"/>
                  </a:cubicBezTo>
                  <a:close/>
                  <a:moveTo>
                    <a:pt x="8692" y="697"/>
                  </a:moveTo>
                  <a:cubicBezTo>
                    <a:pt x="8693" y="697"/>
                    <a:pt x="8694" y="697"/>
                    <a:pt x="8695" y="698"/>
                  </a:cubicBezTo>
                  <a:cubicBezTo>
                    <a:pt x="8732" y="704"/>
                    <a:pt x="8732" y="704"/>
                    <a:pt x="8726" y="738"/>
                  </a:cubicBezTo>
                  <a:cubicBezTo>
                    <a:pt x="8724" y="763"/>
                    <a:pt x="8706" y="769"/>
                    <a:pt x="8690" y="769"/>
                  </a:cubicBezTo>
                  <a:cubicBezTo>
                    <a:pt x="8681" y="769"/>
                    <a:pt x="8673" y="768"/>
                    <a:pt x="8666" y="767"/>
                  </a:cubicBezTo>
                  <a:cubicBezTo>
                    <a:pt x="8651" y="728"/>
                    <a:pt x="8674" y="697"/>
                    <a:pt x="8692" y="697"/>
                  </a:cubicBezTo>
                  <a:close/>
                  <a:moveTo>
                    <a:pt x="302" y="738"/>
                  </a:moveTo>
                  <a:cubicBezTo>
                    <a:pt x="290" y="757"/>
                    <a:pt x="284" y="782"/>
                    <a:pt x="280" y="807"/>
                  </a:cubicBezTo>
                  <a:lnTo>
                    <a:pt x="299" y="807"/>
                  </a:lnTo>
                  <a:cubicBezTo>
                    <a:pt x="300" y="807"/>
                    <a:pt x="301" y="807"/>
                    <a:pt x="301" y="807"/>
                  </a:cubicBezTo>
                  <a:cubicBezTo>
                    <a:pt x="318" y="807"/>
                    <a:pt x="321" y="771"/>
                    <a:pt x="321" y="738"/>
                  </a:cubicBezTo>
                  <a:close/>
                  <a:moveTo>
                    <a:pt x="9478" y="804"/>
                  </a:moveTo>
                  <a:lnTo>
                    <a:pt x="9497" y="807"/>
                  </a:lnTo>
                  <a:cubicBezTo>
                    <a:pt x="9491" y="843"/>
                    <a:pt x="9485" y="876"/>
                    <a:pt x="9468" y="876"/>
                  </a:cubicBezTo>
                  <a:cubicBezTo>
                    <a:pt x="9467" y="876"/>
                    <a:pt x="9466" y="876"/>
                    <a:pt x="9466" y="876"/>
                  </a:cubicBezTo>
                  <a:lnTo>
                    <a:pt x="9447" y="870"/>
                  </a:lnTo>
                  <a:cubicBezTo>
                    <a:pt x="9453" y="848"/>
                    <a:pt x="9462" y="823"/>
                    <a:pt x="9478" y="804"/>
                  </a:cubicBezTo>
                  <a:close/>
                  <a:moveTo>
                    <a:pt x="11104" y="1039"/>
                  </a:moveTo>
                  <a:cubicBezTo>
                    <a:pt x="11106" y="1039"/>
                    <a:pt x="11108" y="1039"/>
                    <a:pt x="11108" y="1039"/>
                  </a:cubicBezTo>
                  <a:cubicBezTo>
                    <a:pt x="11126" y="1045"/>
                    <a:pt x="11126" y="1045"/>
                    <a:pt x="11114" y="1080"/>
                  </a:cubicBezTo>
                  <a:cubicBezTo>
                    <a:pt x="11114" y="1080"/>
                    <a:pt x="11106" y="1109"/>
                    <a:pt x="11090" y="1109"/>
                  </a:cubicBezTo>
                  <a:cubicBezTo>
                    <a:pt x="11089" y="1109"/>
                    <a:pt x="11087" y="1109"/>
                    <a:pt x="11086" y="1108"/>
                  </a:cubicBezTo>
                  <a:lnTo>
                    <a:pt x="11079" y="1067"/>
                  </a:lnTo>
                  <a:cubicBezTo>
                    <a:pt x="11086" y="1042"/>
                    <a:pt x="11098" y="1039"/>
                    <a:pt x="11104" y="1039"/>
                  </a:cubicBezTo>
                  <a:close/>
                  <a:moveTo>
                    <a:pt x="11343" y="1083"/>
                  </a:moveTo>
                  <a:lnTo>
                    <a:pt x="11362" y="1089"/>
                  </a:lnTo>
                  <a:cubicBezTo>
                    <a:pt x="11350" y="1121"/>
                    <a:pt x="11339" y="1150"/>
                    <a:pt x="11322" y="1150"/>
                  </a:cubicBezTo>
                  <a:cubicBezTo>
                    <a:pt x="11321" y="1150"/>
                    <a:pt x="11319" y="1149"/>
                    <a:pt x="11318" y="1149"/>
                  </a:cubicBezTo>
                  <a:lnTo>
                    <a:pt x="11311" y="1111"/>
                  </a:lnTo>
                  <a:lnTo>
                    <a:pt x="11343" y="1083"/>
                  </a:lnTo>
                  <a:close/>
                  <a:moveTo>
                    <a:pt x="4489" y="1190"/>
                  </a:moveTo>
                  <a:cubicBezTo>
                    <a:pt x="4477" y="1212"/>
                    <a:pt x="4470" y="1237"/>
                    <a:pt x="4467" y="1262"/>
                  </a:cubicBezTo>
                  <a:cubicBezTo>
                    <a:pt x="4466" y="1276"/>
                    <a:pt x="4468" y="1284"/>
                    <a:pt x="4473" y="1284"/>
                  </a:cubicBezTo>
                  <a:cubicBezTo>
                    <a:pt x="4481" y="1284"/>
                    <a:pt x="4493" y="1268"/>
                    <a:pt x="4508" y="1227"/>
                  </a:cubicBezTo>
                  <a:cubicBezTo>
                    <a:pt x="4508" y="1193"/>
                    <a:pt x="4508" y="1193"/>
                    <a:pt x="4489" y="1190"/>
                  </a:cubicBezTo>
                  <a:close/>
                  <a:moveTo>
                    <a:pt x="11413" y="1351"/>
                  </a:moveTo>
                  <a:cubicBezTo>
                    <a:pt x="11423" y="1351"/>
                    <a:pt x="11425" y="1362"/>
                    <a:pt x="11418" y="1381"/>
                  </a:cubicBezTo>
                  <a:cubicBezTo>
                    <a:pt x="11409" y="1405"/>
                    <a:pt x="11407" y="1412"/>
                    <a:pt x="11400" y="1412"/>
                  </a:cubicBezTo>
                  <a:cubicBezTo>
                    <a:pt x="11398" y="1412"/>
                    <a:pt x="11394" y="1411"/>
                    <a:pt x="11390" y="1409"/>
                  </a:cubicBezTo>
                  <a:cubicBezTo>
                    <a:pt x="11352" y="1393"/>
                    <a:pt x="11352" y="1393"/>
                    <a:pt x="11383" y="1368"/>
                  </a:cubicBezTo>
                  <a:cubicBezTo>
                    <a:pt x="11396" y="1357"/>
                    <a:pt x="11407" y="1351"/>
                    <a:pt x="11413" y="1351"/>
                  </a:cubicBezTo>
                  <a:close/>
                  <a:moveTo>
                    <a:pt x="11509" y="1418"/>
                  </a:moveTo>
                  <a:lnTo>
                    <a:pt x="11528" y="1425"/>
                  </a:lnTo>
                  <a:cubicBezTo>
                    <a:pt x="11543" y="1431"/>
                    <a:pt x="11543" y="1431"/>
                    <a:pt x="11531" y="1465"/>
                  </a:cubicBezTo>
                  <a:lnTo>
                    <a:pt x="11515" y="1459"/>
                  </a:lnTo>
                  <a:lnTo>
                    <a:pt x="11509" y="1418"/>
                  </a:lnTo>
                  <a:close/>
                  <a:moveTo>
                    <a:pt x="11687" y="1487"/>
                  </a:moveTo>
                  <a:lnTo>
                    <a:pt x="11706" y="1497"/>
                  </a:lnTo>
                  <a:cubicBezTo>
                    <a:pt x="11725" y="1503"/>
                    <a:pt x="11725" y="1503"/>
                    <a:pt x="11709" y="1537"/>
                  </a:cubicBezTo>
                  <a:lnTo>
                    <a:pt x="11694" y="1528"/>
                  </a:lnTo>
                  <a:lnTo>
                    <a:pt x="11687" y="1487"/>
                  </a:lnTo>
                  <a:close/>
                  <a:moveTo>
                    <a:pt x="11643" y="1532"/>
                  </a:moveTo>
                  <a:cubicBezTo>
                    <a:pt x="11641" y="1532"/>
                    <a:pt x="11636" y="1535"/>
                    <a:pt x="11628" y="1544"/>
                  </a:cubicBezTo>
                  <a:cubicBezTo>
                    <a:pt x="11629" y="1544"/>
                    <a:pt x="11631" y="1545"/>
                    <a:pt x="11632" y="1545"/>
                  </a:cubicBezTo>
                  <a:cubicBezTo>
                    <a:pt x="11641" y="1545"/>
                    <a:pt x="11648" y="1532"/>
                    <a:pt x="11643" y="1532"/>
                  </a:cubicBezTo>
                  <a:close/>
                  <a:moveTo>
                    <a:pt x="11894" y="1497"/>
                  </a:moveTo>
                  <a:lnTo>
                    <a:pt x="11910" y="1506"/>
                  </a:lnTo>
                  <a:cubicBezTo>
                    <a:pt x="11929" y="1512"/>
                    <a:pt x="11916" y="1547"/>
                    <a:pt x="11916" y="1547"/>
                  </a:cubicBezTo>
                  <a:cubicBezTo>
                    <a:pt x="11916" y="1547"/>
                    <a:pt x="11903" y="1573"/>
                    <a:pt x="11889" y="1573"/>
                  </a:cubicBezTo>
                  <a:cubicBezTo>
                    <a:pt x="11888" y="1573"/>
                    <a:pt x="11886" y="1573"/>
                    <a:pt x="11885" y="1572"/>
                  </a:cubicBezTo>
                  <a:cubicBezTo>
                    <a:pt x="11882" y="1547"/>
                    <a:pt x="11885" y="1522"/>
                    <a:pt x="11894" y="1497"/>
                  </a:cubicBezTo>
                  <a:close/>
                  <a:moveTo>
                    <a:pt x="11424" y="1541"/>
                  </a:moveTo>
                  <a:cubicBezTo>
                    <a:pt x="11419" y="1549"/>
                    <a:pt x="11414" y="1559"/>
                    <a:pt x="11409" y="1572"/>
                  </a:cubicBezTo>
                  <a:cubicBezTo>
                    <a:pt x="11409" y="1576"/>
                    <a:pt x="11410" y="1580"/>
                    <a:pt x="11410" y="1583"/>
                  </a:cubicBezTo>
                  <a:lnTo>
                    <a:pt x="11410" y="1583"/>
                  </a:lnTo>
                  <a:cubicBezTo>
                    <a:pt x="11412" y="1574"/>
                    <a:pt x="11416" y="1560"/>
                    <a:pt x="11424" y="1541"/>
                  </a:cubicBezTo>
                  <a:close/>
                  <a:moveTo>
                    <a:pt x="11410" y="1583"/>
                  </a:moveTo>
                  <a:lnTo>
                    <a:pt x="11410" y="1583"/>
                  </a:lnTo>
                  <a:cubicBezTo>
                    <a:pt x="11408" y="1593"/>
                    <a:pt x="11408" y="1597"/>
                    <a:pt x="11409" y="1597"/>
                  </a:cubicBezTo>
                  <a:cubicBezTo>
                    <a:pt x="11409" y="1597"/>
                    <a:pt x="11410" y="1593"/>
                    <a:pt x="11410" y="1583"/>
                  </a:cubicBezTo>
                  <a:close/>
                  <a:moveTo>
                    <a:pt x="12631" y="1827"/>
                  </a:moveTo>
                  <a:cubicBezTo>
                    <a:pt x="12636" y="1827"/>
                    <a:pt x="12636" y="1831"/>
                    <a:pt x="12631" y="1841"/>
                  </a:cubicBezTo>
                  <a:cubicBezTo>
                    <a:pt x="12618" y="1863"/>
                    <a:pt x="12603" y="1885"/>
                    <a:pt x="12581" y="1898"/>
                  </a:cubicBezTo>
                  <a:cubicBezTo>
                    <a:pt x="12581" y="1898"/>
                    <a:pt x="12570" y="1907"/>
                    <a:pt x="12564" y="1907"/>
                  </a:cubicBezTo>
                  <a:cubicBezTo>
                    <a:pt x="12560" y="1907"/>
                    <a:pt x="12559" y="1903"/>
                    <a:pt x="12565" y="1888"/>
                  </a:cubicBezTo>
                  <a:lnTo>
                    <a:pt x="12581" y="1857"/>
                  </a:lnTo>
                  <a:cubicBezTo>
                    <a:pt x="12601" y="1843"/>
                    <a:pt x="12623" y="1827"/>
                    <a:pt x="12631" y="1827"/>
                  </a:cubicBezTo>
                  <a:close/>
                  <a:moveTo>
                    <a:pt x="13264" y="2020"/>
                  </a:moveTo>
                  <a:cubicBezTo>
                    <a:pt x="13279" y="2029"/>
                    <a:pt x="13279" y="2029"/>
                    <a:pt x="13261" y="2061"/>
                  </a:cubicBezTo>
                  <a:cubicBezTo>
                    <a:pt x="13247" y="2087"/>
                    <a:pt x="13221" y="2107"/>
                    <a:pt x="13202" y="2107"/>
                  </a:cubicBezTo>
                  <a:cubicBezTo>
                    <a:pt x="13198" y="2107"/>
                    <a:pt x="13195" y="2106"/>
                    <a:pt x="13192" y="2105"/>
                  </a:cubicBezTo>
                  <a:cubicBezTo>
                    <a:pt x="13176" y="2095"/>
                    <a:pt x="13210" y="2033"/>
                    <a:pt x="13264" y="2020"/>
                  </a:cubicBezTo>
                  <a:close/>
                  <a:moveTo>
                    <a:pt x="15535" y="3576"/>
                  </a:moveTo>
                  <a:cubicBezTo>
                    <a:pt x="15561" y="3576"/>
                    <a:pt x="15518" y="3617"/>
                    <a:pt x="15457" y="3640"/>
                  </a:cubicBezTo>
                  <a:cubicBezTo>
                    <a:pt x="15428" y="3659"/>
                    <a:pt x="15413" y="3669"/>
                    <a:pt x="15409" y="3669"/>
                  </a:cubicBezTo>
                  <a:cubicBezTo>
                    <a:pt x="15405" y="3669"/>
                    <a:pt x="15417" y="3656"/>
                    <a:pt x="15442" y="3628"/>
                  </a:cubicBezTo>
                  <a:cubicBezTo>
                    <a:pt x="15460" y="3604"/>
                    <a:pt x="15480" y="3581"/>
                    <a:pt x="15496" y="3581"/>
                  </a:cubicBezTo>
                  <a:cubicBezTo>
                    <a:pt x="15499" y="3581"/>
                    <a:pt x="15502" y="3582"/>
                    <a:pt x="15504" y="3584"/>
                  </a:cubicBezTo>
                  <a:cubicBezTo>
                    <a:pt x="15519" y="3578"/>
                    <a:pt x="15529" y="3576"/>
                    <a:pt x="15535" y="3576"/>
                  </a:cubicBezTo>
                  <a:close/>
                  <a:moveTo>
                    <a:pt x="240" y="1"/>
                  </a:moveTo>
                  <a:cubicBezTo>
                    <a:pt x="237" y="1"/>
                    <a:pt x="232" y="18"/>
                    <a:pt x="221" y="52"/>
                  </a:cubicBezTo>
                  <a:cubicBezTo>
                    <a:pt x="210" y="69"/>
                    <a:pt x="205" y="78"/>
                    <a:pt x="198" y="78"/>
                  </a:cubicBezTo>
                  <a:cubicBezTo>
                    <a:pt x="191" y="78"/>
                    <a:pt x="182" y="68"/>
                    <a:pt x="164" y="49"/>
                  </a:cubicBezTo>
                  <a:cubicBezTo>
                    <a:pt x="155" y="32"/>
                    <a:pt x="150" y="23"/>
                    <a:pt x="146" y="23"/>
                  </a:cubicBezTo>
                  <a:cubicBezTo>
                    <a:pt x="141" y="23"/>
                    <a:pt x="136" y="32"/>
                    <a:pt x="127" y="49"/>
                  </a:cubicBezTo>
                  <a:cubicBezTo>
                    <a:pt x="124" y="118"/>
                    <a:pt x="121" y="155"/>
                    <a:pt x="139" y="155"/>
                  </a:cubicBezTo>
                  <a:cubicBezTo>
                    <a:pt x="158" y="159"/>
                    <a:pt x="158" y="159"/>
                    <a:pt x="158" y="193"/>
                  </a:cubicBezTo>
                  <a:lnTo>
                    <a:pt x="121" y="190"/>
                  </a:lnTo>
                  <a:cubicBezTo>
                    <a:pt x="117" y="190"/>
                    <a:pt x="114" y="189"/>
                    <a:pt x="111" y="189"/>
                  </a:cubicBezTo>
                  <a:cubicBezTo>
                    <a:pt x="84" y="189"/>
                    <a:pt x="59" y="202"/>
                    <a:pt x="42" y="221"/>
                  </a:cubicBezTo>
                  <a:cubicBezTo>
                    <a:pt x="9" y="247"/>
                    <a:pt x="1" y="299"/>
                    <a:pt x="21" y="299"/>
                  </a:cubicBezTo>
                  <a:cubicBezTo>
                    <a:pt x="25" y="299"/>
                    <a:pt x="32" y="297"/>
                    <a:pt x="39" y="290"/>
                  </a:cubicBezTo>
                  <a:lnTo>
                    <a:pt x="58" y="328"/>
                  </a:lnTo>
                  <a:cubicBezTo>
                    <a:pt x="55" y="382"/>
                    <a:pt x="63" y="409"/>
                    <a:pt x="72" y="409"/>
                  </a:cubicBezTo>
                  <a:cubicBezTo>
                    <a:pt x="82" y="409"/>
                    <a:pt x="92" y="383"/>
                    <a:pt x="95" y="331"/>
                  </a:cubicBezTo>
                  <a:cubicBezTo>
                    <a:pt x="97" y="273"/>
                    <a:pt x="98" y="246"/>
                    <a:pt x="101" y="246"/>
                  </a:cubicBezTo>
                  <a:cubicBezTo>
                    <a:pt x="103" y="246"/>
                    <a:pt x="107" y="264"/>
                    <a:pt x="114" y="296"/>
                  </a:cubicBezTo>
                  <a:cubicBezTo>
                    <a:pt x="111" y="369"/>
                    <a:pt x="130" y="369"/>
                    <a:pt x="149" y="369"/>
                  </a:cubicBezTo>
                  <a:cubicBezTo>
                    <a:pt x="168" y="372"/>
                    <a:pt x="168" y="372"/>
                    <a:pt x="168" y="406"/>
                  </a:cubicBezTo>
                  <a:cubicBezTo>
                    <a:pt x="164" y="441"/>
                    <a:pt x="183" y="478"/>
                    <a:pt x="202" y="481"/>
                  </a:cubicBezTo>
                  <a:cubicBezTo>
                    <a:pt x="221" y="481"/>
                    <a:pt x="221" y="481"/>
                    <a:pt x="221" y="444"/>
                  </a:cubicBezTo>
                  <a:cubicBezTo>
                    <a:pt x="215" y="430"/>
                    <a:pt x="217" y="422"/>
                    <a:pt x="223" y="422"/>
                  </a:cubicBezTo>
                  <a:cubicBezTo>
                    <a:pt x="232" y="422"/>
                    <a:pt x="249" y="440"/>
                    <a:pt x="258" y="485"/>
                  </a:cubicBezTo>
                  <a:cubicBezTo>
                    <a:pt x="266" y="499"/>
                    <a:pt x="271" y="507"/>
                    <a:pt x="274" y="507"/>
                  </a:cubicBezTo>
                  <a:cubicBezTo>
                    <a:pt x="278" y="507"/>
                    <a:pt x="279" y="490"/>
                    <a:pt x="280" y="447"/>
                  </a:cubicBezTo>
                  <a:cubicBezTo>
                    <a:pt x="282" y="413"/>
                    <a:pt x="292" y="396"/>
                    <a:pt x="303" y="396"/>
                  </a:cubicBezTo>
                  <a:cubicBezTo>
                    <a:pt x="315" y="396"/>
                    <a:pt x="329" y="415"/>
                    <a:pt x="337" y="453"/>
                  </a:cubicBezTo>
                  <a:lnTo>
                    <a:pt x="374" y="453"/>
                  </a:lnTo>
                  <a:cubicBezTo>
                    <a:pt x="375" y="453"/>
                    <a:pt x="376" y="453"/>
                    <a:pt x="377" y="453"/>
                  </a:cubicBezTo>
                  <a:cubicBezTo>
                    <a:pt x="393" y="453"/>
                    <a:pt x="393" y="417"/>
                    <a:pt x="396" y="384"/>
                  </a:cubicBezTo>
                  <a:cubicBezTo>
                    <a:pt x="398" y="342"/>
                    <a:pt x="399" y="325"/>
                    <a:pt x="403" y="325"/>
                  </a:cubicBezTo>
                  <a:cubicBezTo>
                    <a:pt x="406" y="325"/>
                    <a:pt x="410" y="334"/>
                    <a:pt x="418" y="350"/>
                  </a:cubicBezTo>
                  <a:cubicBezTo>
                    <a:pt x="428" y="372"/>
                    <a:pt x="434" y="397"/>
                    <a:pt x="434" y="422"/>
                  </a:cubicBezTo>
                  <a:cubicBezTo>
                    <a:pt x="431" y="456"/>
                    <a:pt x="450" y="459"/>
                    <a:pt x="468" y="459"/>
                  </a:cubicBezTo>
                  <a:cubicBezTo>
                    <a:pt x="471" y="459"/>
                    <a:pt x="475" y="460"/>
                    <a:pt x="478" y="460"/>
                  </a:cubicBezTo>
                  <a:cubicBezTo>
                    <a:pt x="496" y="460"/>
                    <a:pt x="521" y="458"/>
                    <a:pt x="527" y="435"/>
                  </a:cubicBezTo>
                  <a:lnTo>
                    <a:pt x="527" y="435"/>
                  </a:lnTo>
                  <a:cubicBezTo>
                    <a:pt x="526" y="443"/>
                    <a:pt x="526" y="453"/>
                    <a:pt x="525" y="463"/>
                  </a:cubicBezTo>
                  <a:cubicBezTo>
                    <a:pt x="537" y="463"/>
                    <a:pt x="542" y="479"/>
                    <a:pt x="543" y="479"/>
                  </a:cubicBezTo>
                  <a:cubicBezTo>
                    <a:pt x="544" y="479"/>
                    <a:pt x="544" y="475"/>
                    <a:pt x="544" y="463"/>
                  </a:cubicBezTo>
                  <a:cubicBezTo>
                    <a:pt x="544" y="463"/>
                    <a:pt x="562" y="466"/>
                    <a:pt x="600" y="503"/>
                  </a:cubicBezTo>
                  <a:cubicBezTo>
                    <a:pt x="607" y="511"/>
                    <a:pt x="615" y="514"/>
                    <a:pt x="623" y="514"/>
                  </a:cubicBezTo>
                  <a:cubicBezTo>
                    <a:pt x="656" y="514"/>
                    <a:pt x="687" y="457"/>
                    <a:pt x="644" y="397"/>
                  </a:cubicBezTo>
                  <a:lnTo>
                    <a:pt x="644" y="397"/>
                  </a:lnTo>
                  <a:lnTo>
                    <a:pt x="663" y="400"/>
                  </a:lnTo>
                  <a:cubicBezTo>
                    <a:pt x="681" y="400"/>
                    <a:pt x="681" y="365"/>
                    <a:pt x="681" y="365"/>
                  </a:cubicBezTo>
                  <a:cubicBezTo>
                    <a:pt x="684" y="336"/>
                    <a:pt x="696" y="330"/>
                    <a:pt x="710" y="330"/>
                  </a:cubicBezTo>
                  <a:cubicBezTo>
                    <a:pt x="714" y="330"/>
                    <a:pt x="718" y="330"/>
                    <a:pt x="722" y="331"/>
                  </a:cubicBezTo>
                  <a:lnTo>
                    <a:pt x="719" y="403"/>
                  </a:lnTo>
                  <a:cubicBezTo>
                    <a:pt x="704" y="465"/>
                    <a:pt x="711" y="504"/>
                    <a:pt x="724" y="504"/>
                  </a:cubicBezTo>
                  <a:cubicBezTo>
                    <a:pt x="733" y="504"/>
                    <a:pt x="745" y="486"/>
                    <a:pt x="756" y="445"/>
                  </a:cubicBezTo>
                  <a:lnTo>
                    <a:pt x="756" y="445"/>
                  </a:lnTo>
                  <a:cubicBezTo>
                    <a:pt x="755" y="454"/>
                    <a:pt x="755" y="465"/>
                    <a:pt x="754" y="475"/>
                  </a:cubicBezTo>
                  <a:cubicBezTo>
                    <a:pt x="754" y="494"/>
                    <a:pt x="758" y="504"/>
                    <a:pt x="768" y="504"/>
                  </a:cubicBezTo>
                  <a:cubicBezTo>
                    <a:pt x="778" y="504"/>
                    <a:pt x="792" y="495"/>
                    <a:pt x="810" y="478"/>
                  </a:cubicBezTo>
                  <a:cubicBezTo>
                    <a:pt x="810" y="478"/>
                    <a:pt x="811" y="478"/>
                    <a:pt x="811" y="478"/>
                  </a:cubicBezTo>
                  <a:cubicBezTo>
                    <a:pt x="830" y="478"/>
                    <a:pt x="851" y="409"/>
                    <a:pt x="854" y="375"/>
                  </a:cubicBezTo>
                  <a:cubicBezTo>
                    <a:pt x="857" y="343"/>
                    <a:pt x="871" y="340"/>
                    <a:pt x="875" y="340"/>
                  </a:cubicBezTo>
                  <a:cubicBezTo>
                    <a:pt x="875" y="340"/>
                    <a:pt x="876" y="340"/>
                    <a:pt x="876" y="340"/>
                  </a:cubicBezTo>
                  <a:cubicBezTo>
                    <a:pt x="895" y="340"/>
                    <a:pt x="895" y="340"/>
                    <a:pt x="891" y="375"/>
                  </a:cubicBezTo>
                  <a:cubicBezTo>
                    <a:pt x="890" y="412"/>
                    <a:pt x="899" y="430"/>
                    <a:pt x="911" y="430"/>
                  </a:cubicBezTo>
                  <a:cubicBezTo>
                    <a:pt x="923" y="430"/>
                    <a:pt x="937" y="413"/>
                    <a:pt x="948" y="378"/>
                  </a:cubicBezTo>
                  <a:lnTo>
                    <a:pt x="948" y="416"/>
                  </a:lnTo>
                  <a:cubicBezTo>
                    <a:pt x="946" y="441"/>
                    <a:pt x="955" y="468"/>
                    <a:pt x="999" y="468"/>
                  </a:cubicBezTo>
                  <a:cubicBezTo>
                    <a:pt x="1015" y="468"/>
                    <a:pt x="1035" y="465"/>
                    <a:pt x="1061" y="456"/>
                  </a:cubicBezTo>
                  <a:cubicBezTo>
                    <a:pt x="1136" y="463"/>
                    <a:pt x="1192" y="466"/>
                    <a:pt x="1189" y="500"/>
                  </a:cubicBezTo>
                  <a:cubicBezTo>
                    <a:pt x="1189" y="507"/>
                    <a:pt x="1192" y="510"/>
                    <a:pt x="1197" y="510"/>
                  </a:cubicBezTo>
                  <a:cubicBezTo>
                    <a:pt x="1217" y="510"/>
                    <a:pt x="1275" y="456"/>
                    <a:pt x="1308" y="400"/>
                  </a:cubicBezTo>
                  <a:cubicBezTo>
                    <a:pt x="1308" y="434"/>
                    <a:pt x="1327" y="438"/>
                    <a:pt x="1365" y="438"/>
                  </a:cubicBezTo>
                  <a:cubicBezTo>
                    <a:pt x="1421" y="441"/>
                    <a:pt x="1421" y="441"/>
                    <a:pt x="1421" y="478"/>
                  </a:cubicBezTo>
                  <a:cubicBezTo>
                    <a:pt x="1410" y="513"/>
                    <a:pt x="1405" y="530"/>
                    <a:pt x="1407" y="530"/>
                  </a:cubicBezTo>
                  <a:cubicBezTo>
                    <a:pt x="1409" y="530"/>
                    <a:pt x="1420" y="513"/>
                    <a:pt x="1440" y="478"/>
                  </a:cubicBezTo>
                  <a:cubicBezTo>
                    <a:pt x="1448" y="453"/>
                    <a:pt x="1460" y="442"/>
                    <a:pt x="1473" y="442"/>
                  </a:cubicBezTo>
                  <a:cubicBezTo>
                    <a:pt x="1494" y="442"/>
                    <a:pt x="1514" y="474"/>
                    <a:pt x="1512" y="519"/>
                  </a:cubicBezTo>
                  <a:cubicBezTo>
                    <a:pt x="1512" y="553"/>
                    <a:pt x="1531" y="557"/>
                    <a:pt x="1568" y="560"/>
                  </a:cubicBezTo>
                  <a:cubicBezTo>
                    <a:pt x="1584" y="533"/>
                    <a:pt x="1608" y="527"/>
                    <a:pt x="1635" y="527"/>
                  </a:cubicBezTo>
                  <a:cubicBezTo>
                    <a:pt x="1645" y="527"/>
                    <a:pt x="1655" y="528"/>
                    <a:pt x="1666" y="528"/>
                  </a:cubicBezTo>
                  <a:cubicBezTo>
                    <a:pt x="1675" y="529"/>
                    <a:pt x="1683" y="529"/>
                    <a:pt x="1690" y="529"/>
                  </a:cubicBezTo>
                  <a:cubicBezTo>
                    <a:pt x="1722" y="529"/>
                    <a:pt x="1722" y="519"/>
                    <a:pt x="1725" y="459"/>
                  </a:cubicBezTo>
                  <a:cubicBezTo>
                    <a:pt x="1728" y="393"/>
                    <a:pt x="1744" y="390"/>
                    <a:pt x="1776" y="390"/>
                  </a:cubicBezTo>
                  <a:cubicBezTo>
                    <a:pt x="1779" y="390"/>
                    <a:pt x="1782" y="391"/>
                    <a:pt x="1785" y="391"/>
                  </a:cubicBezTo>
                  <a:cubicBezTo>
                    <a:pt x="1803" y="394"/>
                    <a:pt x="1822" y="394"/>
                    <a:pt x="1822" y="428"/>
                  </a:cubicBezTo>
                  <a:cubicBezTo>
                    <a:pt x="1822" y="428"/>
                    <a:pt x="1838" y="466"/>
                    <a:pt x="1860" y="466"/>
                  </a:cubicBezTo>
                  <a:cubicBezTo>
                    <a:pt x="1879" y="469"/>
                    <a:pt x="1897" y="469"/>
                    <a:pt x="1894" y="506"/>
                  </a:cubicBezTo>
                  <a:cubicBezTo>
                    <a:pt x="1904" y="525"/>
                    <a:pt x="1926" y="541"/>
                    <a:pt x="1951" y="544"/>
                  </a:cubicBezTo>
                  <a:cubicBezTo>
                    <a:pt x="1988" y="547"/>
                    <a:pt x="2026" y="547"/>
                    <a:pt x="2023" y="585"/>
                  </a:cubicBezTo>
                  <a:cubicBezTo>
                    <a:pt x="2045" y="585"/>
                    <a:pt x="2045" y="585"/>
                    <a:pt x="2045" y="550"/>
                  </a:cubicBezTo>
                  <a:cubicBezTo>
                    <a:pt x="2047" y="525"/>
                    <a:pt x="2056" y="501"/>
                    <a:pt x="2086" y="501"/>
                  </a:cubicBezTo>
                  <a:cubicBezTo>
                    <a:pt x="2100" y="501"/>
                    <a:pt x="2118" y="506"/>
                    <a:pt x="2142" y="519"/>
                  </a:cubicBezTo>
                  <a:cubicBezTo>
                    <a:pt x="2152" y="520"/>
                    <a:pt x="2164" y="521"/>
                    <a:pt x="2176" y="521"/>
                  </a:cubicBezTo>
                  <a:cubicBezTo>
                    <a:pt x="2207" y="521"/>
                    <a:pt x="2237" y="515"/>
                    <a:pt x="2239" y="488"/>
                  </a:cubicBezTo>
                  <a:cubicBezTo>
                    <a:pt x="2258" y="491"/>
                    <a:pt x="2258" y="491"/>
                    <a:pt x="2255" y="525"/>
                  </a:cubicBezTo>
                  <a:cubicBezTo>
                    <a:pt x="2253" y="563"/>
                    <a:pt x="2262" y="581"/>
                    <a:pt x="2277" y="581"/>
                  </a:cubicBezTo>
                  <a:cubicBezTo>
                    <a:pt x="2291" y="581"/>
                    <a:pt x="2310" y="565"/>
                    <a:pt x="2330" y="532"/>
                  </a:cubicBezTo>
                  <a:cubicBezTo>
                    <a:pt x="2331" y="513"/>
                    <a:pt x="2337" y="503"/>
                    <a:pt x="2344" y="503"/>
                  </a:cubicBezTo>
                  <a:cubicBezTo>
                    <a:pt x="2352" y="503"/>
                    <a:pt x="2361" y="513"/>
                    <a:pt x="2371" y="532"/>
                  </a:cubicBezTo>
                  <a:cubicBezTo>
                    <a:pt x="2371" y="532"/>
                    <a:pt x="2371" y="532"/>
                    <a:pt x="2372" y="532"/>
                  </a:cubicBezTo>
                  <a:cubicBezTo>
                    <a:pt x="2376" y="532"/>
                    <a:pt x="2392" y="529"/>
                    <a:pt x="2408" y="497"/>
                  </a:cubicBezTo>
                  <a:cubicBezTo>
                    <a:pt x="2419" y="481"/>
                    <a:pt x="2424" y="472"/>
                    <a:pt x="2431" y="472"/>
                  </a:cubicBezTo>
                  <a:cubicBezTo>
                    <a:pt x="2438" y="472"/>
                    <a:pt x="2447" y="482"/>
                    <a:pt x="2465" y="503"/>
                  </a:cubicBezTo>
                  <a:cubicBezTo>
                    <a:pt x="2465" y="538"/>
                    <a:pt x="2483" y="538"/>
                    <a:pt x="2502" y="541"/>
                  </a:cubicBezTo>
                  <a:cubicBezTo>
                    <a:pt x="2519" y="527"/>
                    <a:pt x="2564" y="521"/>
                    <a:pt x="2612" y="521"/>
                  </a:cubicBezTo>
                  <a:cubicBezTo>
                    <a:pt x="2681" y="521"/>
                    <a:pt x="2758" y="533"/>
                    <a:pt x="2769" y="553"/>
                  </a:cubicBezTo>
                  <a:cubicBezTo>
                    <a:pt x="2783" y="527"/>
                    <a:pt x="2786" y="521"/>
                    <a:pt x="2796" y="521"/>
                  </a:cubicBezTo>
                  <a:cubicBezTo>
                    <a:pt x="2799" y="521"/>
                    <a:pt x="2802" y="521"/>
                    <a:pt x="2806" y="522"/>
                  </a:cubicBezTo>
                  <a:cubicBezTo>
                    <a:pt x="2812" y="550"/>
                    <a:pt x="2819" y="562"/>
                    <a:pt x="2826" y="562"/>
                  </a:cubicBezTo>
                  <a:cubicBezTo>
                    <a:pt x="2836" y="562"/>
                    <a:pt x="2845" y="532"/>
                    <a:pt x="2847" y="488"/>
                  </a:cubicBezTo>
                  <a:lnTo>
                    <a:pt x="2828" y="488"/>
                  </a:lnTo>
                  <a:lnTo>
                    <a:pt x="2809" y="485"/>
                  </a:lnTo>
                  <a:cubicBezTo>
                    <a:pt x="2811" y="453"/>
                    <a:pt x="2822" y="437"/>
                    <a:pt x="2834" y="437"/>
                  </a:cubicBezTo>
                  <a:cubicBezTo>
                    <a:pt x="2850" y="437"/>
                    <a:pt x="2868" y="465"/>
                    <a:pt x="2866" y="525"/>
                  </a:cubicBezTo>
                  <a:cubicBezTo>
                    <a:pt x="2874" y="561"/>
                    <a:pt x="2878" y="579"/>
                    <a:pt x="2882" y="579"/>
                  </a:cubicBezTo>
                  <a:cubicBezTo>
                    <a:pt x="2887" y="579"/>
                    <a:pt x="2892" y="561"/>
                    <a:pt x="2903" y="525"/>
                  </a:cubicBezTo>
                  <a:cubicBezTo>
                    <a:pt x="2914" y="492"/>
                    <a:pt x="2924" y="474"/>
                    <a:pt x="2933" y="474"/>
                  </a:cubicBezTo>
                  <a:cubicBezTo>
                    <a:pt x="2943" y="474"/>
                    <a:pt x="2952" y="493"/>
                    <a:pt x="2960" y="532"/>
                  </a:cubicBezTo>
                  <a:cubicBezTo>
                    <a:pt x="2958" y="566"/>
                    <a:pt x="2957" y="583"/>
                    <a:pt x="2960" y="583"/>
                  </a:cubicBezTo>
                  <a:cubicBezTo>
                    <a:pt x="2962" y="583"/>
                    <a:pt x="2968" y="566"/>
                    <a:pt x="2979" y="532"/>
                  </a:cubicBezTo>
                  <a:cubicBezTo>
                    <a:pt x="3003" y="453"/>
                    <a:pt x="3032" y="409"/>
                    <a:pt x="3052" y="409"/>
                  </a:cubicBezTo>
                  <a:cubicBezTo>
                    <a:pt x="3068" y="409"/>
                    <a:pt x="3079" y="437"/>
                    <a:pt x="3076" y="500"/>
                  </a:cubicBezTo>
                  <a:cubicBezTo>
                    <a:pt x="3073" y="572"/>
                    <a:pt x="3088" y="610"/>
                    <a:pt x="3107" y="610"/>
                  </a:cubicBezTo>
                  <a:cubicBezTo>
                    <a:pt x="3126" y="610"/>
                    <a:pt x="3129" y="575"/>
                    <a:pt x="3129" y="541"/>
                  </a:cubicBezTo>
                  <a:cubicBezTo>
                    <a:pt x="3121" y="504"/>
                    <a:pt x="3122" y="486"/>
                    <a:pt x="3129" y="486"/>
                  </a:cubicBezTo>
                  <a:cubicBezTo>
                    <a:pt x="3136" y="486"/>
                    <a:pt x="3149" y="505"/>
                    <a:pt x="3167" y="541"/>
                  </a:cubicBezTo>
                  <a:cubicBezTo>
                    <a:pt x="3197" y="604"/>
                    <a:pt x="3221" y="632"/>
                    <a:pt x="3248" y="632"/>
                  </a:cubicBezTo>
                  <a:cubicBezTo>
                    <a:pt x="3269" y="632"/>
                    <a:pt x="3291" y="615"/>
                    <a:pt x="3317" y="585"/>
                  </a:cubicBezTo>
                  <a:cubicBezTo>
                    <a:pt x="3356" y="553"/>
                    <a:pt x="3390" y="537"/>
                    <a:pt x="3407" y="537"/>
                  </a:cubicBezTo>
                  <a:cubicBezTo>
                    <a:pt x="3426" y="537"/>
                    <a:pt x="3426" y="555"/>
                    <a:pt x="3395" y="591"/>
                  </a:cubicBezTo>
                  <a:cubicBezTo>
                    <a:pt x="3370" y="631"/>
                    <a:pt x="3359" y="648"/>
                    <a:pt x="3363" y="648"/>
                  </a:cubicBezTo>
                  <a:cubicBezTo>
                    <a:pt x="3365" y="648"/>
                    <a:pt x="3375" y="640"/>
                    <a:pt x="3392" y="626"/>
                  </a:cubicBezTo>
                  <a:lnTo>
                    <a:pt x="3486" y="632"/>
                  </a:lnTo>
                  <a:cubicBezTo>
                    <a:pt x="3505" y="632"/>
                    <a:pt x="3527" y="597"/>
                    <a:pt x="3530" y="563"/>
                  </a:cubicBezTo>
                  <a:cubicBezTo>
                    <a:pt x="3540" y="608"/>
                    <a:pt x="3557" y="640"/>
                    <a:pt x="3579" y="640"/>
                  </a:cubicBezTo>
                  <a:cubicBezTo>
                    <a:pt x="3592" y="640"/>
                    <a:pt x="3606" y="629"/>
                    <a:pt x="3621" y="604"/>
                  </a:cubicBezTo>
                  <a:lnTo>
                    <a:pt x="3659" y="607"/>
                  </a:lnTo>
                  <a:cubicBezTo>
                    <a:pt x="3677" y="607"/>
                    <a:pt x="3677" y="607"/>
                    <a:pt x="3699" y="572"/>
                  </a:cubicBezTo>
                  <a:cubicBezTo>
                    <a:pt x="3705" y="563"/>
                    <a:pt x="3711" y="559"/>
                    <a:pt x="3717" y="559"/>
                  </a:cubicBezTo>
                  <a:cubicBezTo>
                    <a:pt x="3730" y="559"/>
                    <a:pt x="3742" y="585"/>
                    <a:pt x="3756" y="610"/>
                  </a:cubicBezTo>
                  <a:cubicBezTo>
                    <a:pt x="3767" y="637"/>
                    <a:pt x="3780" y="664"/>
                    <a:pt x="3786" y="664"/>
                  </a:cubicBezTo>
                  <a:cubicBezTo>
                    <a:pt x="3789" y="664"/>
                    <a:pt x="3790" y="660"/>
                    <a:pt x="3790" y="651"/>
                  </a:cubicBezTo>
                  <a:cubicBezTo>
                    <a:pt x="3793" y="613"/>
                    <a:pt x="3831" y="579"/>
                    <a:pt x="3853" y="544"/>
                  </a:cubicBezTo>
                  <a:cubicBezTo>
                    <a:pt x="3859" y="534"/>
                    <a:pt x="3865" y="530"/>
                    <a:pt x="3869" y="530"/>
                  </a:cubicBezTo>
                  <a:cubicBezTo>
                    <a:pt x="3881" y="530"/>
                    <a:pt x="3885" y="557"/>
                    <a:pt x="3872" y="582"/>
                  </a:cubicBezTo>
                  <a:cubicBezTo>
                    <a:pt x="3869" y="619"/>
                    <a:pt x="3869" y="619"/>
                    <a:pt x="3906" y="657"/>
                  </a:cubicBezTo>
                  <a:cubicBezTo>
                    <a:pt x="3909" y="657"/>
                    <a:pt x="3912" y="657"/>
                    <a:pt x="3915" y="657"/>
                  </a:cubicBezTo>
                  <a:cubicBezTo>
                    <a:pt x="3935" y="657"/>
                    <a:pt x="3963" y="655"/>
                    <a:pt x="3963" y="622"/>
                  </a:cubicBezTo>
                  <a:cubicBezTo>
                    <a:pt x="3964" y="607"/>
                    <a:pt x="3987" y="600"/>
                    <a:pt x="4014" y="600"/>
                  </a:cubicBezTo>
                  <a:cubicBezTo>
                    <a:pt x="4048" y="600"/>
                    <a:pt x="4087" y="611"/>
                    <a:pt x="4097" y="632"/>
                  </a:cubicBezTo>
                  <a:lnTo>
                    <a:pt x="4135" y="632"/>
                  </a:lnTo>
                  <a:cubicBezTo>
                    <a:pt x="4136" y="632"/>
                    <a:pt x="4137" y="632"/>
                    <a:pt x="4137" y="632"/>
                  </a:cubicBezTo>
                  <a:cubicBezTo>
                    <a:pt x="4155" y="632"/>
                    <a:pt x="4173" y="600"/>
                    <a:pt x="4191" y="600"/>
                  </a:cubicBezTo>
                  <a:cubicBezTo>
                    <a:pt x="4191" y="600"/>
                    <a:pt x="4213" y="600"/>
                    <a:pt x="4232" y="566"/>
                  </a:cubicBezTo>
                  <a:cubicBezTo>
                    <a:pt x="4251" y="569"/>
                    <a:pt x="4270" y="569"/>
                    <a:pt x="4270" y="604"/>
                  </a:cubicBezTo>
                  <a:cubicBezTo>
                    <a:pt x="4281" y="570"/>
                    <a:pt x="4286" y="552"/>
                    <a:pt x="4291" y="552"/>
                  </a:cubicBezTo>
                  <a:cubicBezTo>
                    <a:pt x="4295" y="552"/>
                    <a:pt x="4299" y="570"/>
                    <a:pt x="4307" y="607"/>
                  </a:cubicBezTo>
                  <a:cubicBezTo>
                    <a:pt x="4306" y="643"/>
                    <a:pt x="4305" y="661"/>
                    <a:pt x="4307" y="661"/>
                  </a:cubicBezTo>
                  <a:cubicBezTo>
                    <a:pt x="4310" y="661"/>
                    <a:pt x="4315" y="643"/>
                    <a:pt x="4326" y="607"/>
                  </a:cubicBezTo>
                  <a:cubicBezTo>
                    <a:pt x="4335" y="590"/>
                    <a:pt x="4340" y="581"/>
                    <a:pt x="4345" y="581"/>
                  </a:cubicBezTo>
                  <a:cubicBezTo>
                    <a:pt x="4349" y="581"/>
                    <a:pt x="4354" y="591"/>
                    <a:pt x="4364" y="610"/>
                  </a:cubicBezTo>
                  <a:cubicBezTo>
                    <a:pt x="4364" y="627"/>
                    <a:pt x="4369" y="637"/>
                    <a:pt x="4373" y="637"/>
                  </a:cubicBezTo>
                  <a:cubicBezTo>
                    <a:pt x="4378" y="637"/>
                    <a:pt x="4383" y="628"/>
                    <a:pt x="4383" y="610"/>
                  </a:cubicBezTo>
                  <a:cubicBezTo>
                    <a:pt x="4396" y="568"/>
                    <a:pt x="4423" y="540"/>
                    <a:pt x="4442" y="540"/>
                  </a:cubicBezTo>
                  <a:cubicBezTo>
                    <a:pt x="4454" y="540"/>
                    <a:pt x="4462" y="552"/>
                    <a:pt x="4461" y="579"/>
                  </a:cubicBezTo>
                  <a:cubicBezTo>
                    <a:pt x="4461" y="579"/>
                    <a:pt x="4461" y="579"/>
                    <a:pt x="4462" y="579"/>
                  </a:cubicBezTo>
                  <a:cubicBezTo>
                    <a:pt x="4467" y="579"/>
                    <a:pt x="4483" y="576"/>
                    <a:pt x="4498" y="547"/>
                  </a:cubicBezTo>
                  <a:cubicBezTo>
                    <a:pt x="4511" y="511"/>
                    <a:pt x="4517" y="493"/>
                    <a:pt x="4520" y="493"/>
                  </a:cubicBezTo>
                  <a:lnTo>
                    <a:pt x="4520" y="493"/>
                  </a:lnTo>
                  <a:cubicBezTo>
                    <a:pt x="4522" y="493"/>
                    <a:pt x="4520" y="511"/>
                    <a:pt x="4517" y="547"/>
                  </a:cubicBezTo>
                  <a:cubicBezTo>
                    <a:pt x="4525" y="584"/>
                    <a:pt x="4535" y="603"/>
                    <a:pt x="4545" y="603"/>
                  </a:cubicBezTo>
                  <a:cubicBezTo>
                    <a:pt x="4555" y="603"/>
                    <a:pt x="4566" y="586"/>
                    <a:pt x="4577" y="550"/>
                  </a:cubicBezTo>
                  <a:cubicBezTo>
                    <a:pt x="4577" y="550"/>
                    <a:pt x="4585" y="536"/>
                    <a:pt x="4595" y="536"/>
                  </a:cubicBezTo>
                  <a:cubicBezTo>
                    <a:pt x="4601" y="536"/>
                    <a:pt x="4608" y="540"/>
                    <a:pt x="4614" y="553"/>
                  </a:cubicBezTo>
                  <a:cubicBezTo>
                    <a:pt x="4635" y="576"/>
                    <a:pt x="4684" y="599"/>
                    <a:pt x="4716" y="599"/>
                  </a:cubicBezTo>
                  <a:cubicBezTo>
                    <a:pt x="4738" y="599"/>
                    <a:pt x="4752" y="589"/>
                    <a:pt x="4746" y="560"/>
                  </a:cubicBezTo>
                  <a:lnTo>
                    <a:pt x="4746" y="560"/>
                  </a:lnTo>
                  <a:lnTo>
                    <a:pt x="4784" y="563"/>
                  </a:lnTo>
                  <a:cubicBezTo>
                    <a:pt x="4803" y="582"/>
                    <a:pt x="4817" y="591"/>
                    <a:pt x="4829" y="591"/>
                  </a:cubicBezTo>
                  <a:cubicBezTo>
                    <a:pt x="4841" y="591"/>
                    <a:pt x="4851" y="583"/>
                    <a:pt x="4862" y="566"/>
                  </a:cubicBezTo>
                  <a:lnTo>
                    <a:pt x="4881" y="532"/>
                  </a:lnTo>
                  <a:cubicBezTo>
                    <a:pt x="4881" y="569"/>
                    <a:pt x="4896" y="604"/>
                    <a:pt x="4915" y="607"/>
                  </a:cubicBezTo>
                  <a:cubicBezTo>
                    <a:pt x="4934" y="607"/>
                    <a:pt x="4934" y="607"/>
                    <a:pt x="4937" y="572"/>
                  </a:cubicBezTo>
                  <a:cubicBezTo>
                    <a:pt x="4923" y="543"/>
                    <a:pt x="4931" y="537"/>
                    <a:pt x="4944" y="537"/>
                  </a:cubicBezTo>
                  <a:cubicBezTo>
                    <a:pt x="4948" y="537"/>
                    <a:pt x="4952" y="537"/>
                    <a:pt x="4956" y="538"/>
                  </a:cubicBezTo>
                  <a:cubicBezTo>
                    <a:pt x="4975" y="538"/>
                    <a:pt x="4994" y="575"/>
                    <a:pt x="4990" y="610"/>
                  </a:cubicBezTo>
                  <a:lnTo>
                    <a:pt x="5009" y="610"/>
                  </a:lnTo>
                  <a:cubicBezTo>
                    <a:pt x="5011" y="569"/>
                    <a:pt x="5019" y="553"/>
                    <a:pt x="5025" y="553"/>
                  </a:cubicBezTo>
                  <a:cubicBezTo>
                    <a:pt x="5030" y="553"/>
                    <a:pt x="5033" y="561"/>
                    <a:pt x="5031" y="575"/>
                  </a:cubicBezTo>
                  <a:cubicBezTo>
                    <a:pt x="5037" y="600"/>
                    <a:pt x="5063" y="616"/>
                    <a:pt x="5088" y="616"/>
                  </a:cubicBezTo>
                  <a:cubicBezTo>
                    <a:pt x="5088" y="604"/>
                    <a:pt x="5090" y="599"/>
                    <a:pt x="5092" y="599"/>
                  </a:cubicBezTo>
                  <a:lnTo>
                    <a:pt x="5092" y="599"/>
                  </a:lnTo>
                  <a:cubicBezTo>
                    <a:pt x="5096" y="599"/>
                    <a:pt x="5100" y="616"/>
                    <a:pt x="5088" y="616"/>
                  </a:cubicBezTo>
                  <a:lnTo>
                    <a:pt x="5084" y="651"/>
                  </a:lnTo>
                  <a:cubicBezTo>
                    <a:pt x="5090" y="662"/>
                    <a:pt x="5094" y="667"/>
                    <a:pt x="5097" y="667"/>
                  </a:cubicBezTo>
                  <a:cubicBezTo>
                    <a:pt x="5104" y="667"/>
                    <a:pt x="5104" y="642"/>
                    <a:pt x="5106" y="616"/>
                  </a:cubicBezTo>
                  <a:lnTo>
                    <a:pt x="5144" y="619"/>
                  </a:lnTo>
                  <a:cubicBezTo>
                    <a:pt x="5147" y="619"/>
                    <a:pt x="5149" y="619"/>
                    <a:pt x="5152" y="619"/>
                  </a:cubicBezTo>
                  <a:cubicBezTo>
                    <a:pt x="5167" y="619"/>
                    <a:pt x="5179" y="617"/>
                    <a:pt x="5163" y="585"/>
                  </a:cubicBezTo>
                  <a:cubicBezTo>
                    <a:pt x="5166" y="547"/>
                    <a:pt x="5166" y="513"/>
                    <a:pt x="5185" y="513"/>
                  </a:cubicBezTo>
                  <a:cubicBezTo>
                    <a:pt x="5186" y="502"/>
                    <a:pt x="5188" y="498"/>
                    <a:pt x="5191" y="498"/>
                  </a:cubicBezTo>
                  <a:cubicBezTo>
                    <a:pt x="5195" y="498"/>
                    <a:pt x="5199" y="513"/>
                    <a:pt x="5187" y="513"/>
                  </a:cubicBezTo>
                  <a:cubicBezTo>
                    <a:pt x="5187" y="513"/>
                    <a:pt x="5186" y="513"/>
                    <a:pt x="5185" y="513"/>
                  </a:cubicBezTo>
                  <a:lnTo>
                    <a:pt x="5185" y="513"/>
                  </a:lnTo>
                  <a:cubicBezTo>
                    <a:pt x="5185" y="550"/>
                    <a:pt x="5182" y="585"/>
                    <a:pt x="5200" y="585"/>
                  </a:cubicBezTo>
                  <a:cubicBezTo>
                    <a:pt x="5219" y="588"/>
                    <a:pt x="5219" y="622"/>
                    <a:pt x="5219" y="622"/>
                  </a:cubicBezTo>
                  <a:cubicBezTo>
                    <a:pt x="5210" y="654"/>
                    <a:pt x="5220" y="666"/>
                    <a:pt x="5235" y="666"/>
                  </a:cubicBezTo>
                  <a:cubicBezTo>
                    <a:pt x="5255" y="666"/>
                    <a:pt x="5284" y="648"/>
                    <a:pt x="5294" y="629"/>
                  </a:cubicBezTo>
                  <a:cubicBezTo>
                    <a:pt x="5314" y="593"/>
                    <a:pt x="5329" y="576"/>
                    <a:pt x="5338" y="576"/>
                  </a:cubicBezTo>
                  <a:cubicBezTo>
                    <a:pt x="5348" y="576"/>
                    <a:pt x="5352" y="595"/>
                    <a:pt x="5351" y="632"/>
                  </a:cubicBezTo>
                  <a:cubicBezTo>
                    <a:pt x="5350" y="651"/>
                    <a:pt x="5353" y="659"/>
                    <a:pt x="5358" y="659"/>
                  </a:cubicBezTo>
                  <a:cubicBezTo>
                    <a:pt x="5370" y="659"/>
                    <a:pt x="5398" y="602"/>
                    <a:pt x="5414" y="525"/>
                  </a:cubicBezTo>
                  <a:lnTo>
                    <a:pt x="5439" y="422"/>
                  </a:lnTo>
                  <a:lnTo>
                    <a:pt x="5432" y="528"/>
                  </a:lnTo>
                  <a:cubicBezTo>
                    <a:pt x="5440" y="614"/>
                    <a:pt x="5443" y="648"/>
                    <a:pt x="5456" y="648"/>
                  </a:cubicBezTo>
                  <a:cubicBezTo>
                    <a:pt x="5466" y="648"/>
                    <a:pt x="5480" y="632"/>
                    <a:pt x="5504" y="604"/>
                  </a:cubicBezTo>
                  <a:cubicBezTo>
                    <a:pt x="5524" y="587"/>
                    <a:pt x="5535" y="578"/>
                    <a:pt x="5539" y="578"/>
                  </a:cubicBezTo>
                  <a:cubicBezTo>
                    <a:pt x="5544" y="578"/>
                    <a:pt x="5544" y="588"/>
                    <a:pt x="5542" y="607"/>
                  </a:cubicBezTo>
                  <a:cubicBezTo>
                    <a:pt x="5542" y="641"/>
                    <a:pt x="5561" y="641"/>
                    <a:pt x="5617" y="644"/>
                  </a:cubicBezTo>
                  <a:cubicBezTo>
                    <a:pt x="5633" y="645"/>
                    <a:pt x="5646" y="646"/>
                    <a:pt x="5656" y="646"/>
                  </a:cubicBezTo>
                  <a:cubicBezTo>
                    <a:pt x="5683" y="646"/>
                    <a:pt x="5693" y="640"/>
                    <a:pt x="5696" y="613"/>
                  </a:cubicBezTo>
                  <a:lnTo>
                    <a:pt x="5733" y="616"/>
                  </a:lnTo>
                  <a:cubicBezTo>
                    <a:pt x="5739" y="644"/>
                    <a:pt x="5749" y="657"/>
                    <a:pt x="5758" y="657"/>
                  </a:cubicBezTo>
                  <a:cubicBezTo>
                    <a:pt x="5772" y="657"/>
                    <a:pt x="5783" y="627"/>
                    <a:pt x="5774" y="582"/>
                  </a:cubicBezTo>
                  <a:lnTo>
                    <a:pt x="5774" y="582"/>
                  </a:lnTo>
                  <a:lnTo>
                    <a:pt x="5812" y="585"/>
                  </a:lnTo>
                  <a:lnTo>
                    <a:pt x="5808" y="622"/>
                  </a:lnTo>
                  <a:cubicBezTo>
                    <a:pt x="5808" y="657"/>
                    <a:pt x="5846" y="660"/>
                    <a:pt x="5996" y="666"/>
                  </a:cubicBezTo>
                  <a:cubicBezTo>
                    <a:pt x="6047" y="670"/>
                    <a:pt x="6085" y="673"/>
                    <a:pt x="6112" y="673"/>
                  </a:cubicBezTo>
                  <a:cubicBezTo>
                    <a:pt x="6179" y="673"/>
                    <a:pt x="6189" y="658"/>
                    <a:pt x="6191" y="607"/>
                  </a:cubicBezTo>
                  <a:cubicBezTo>
                    <a:pt x="6202" y="573"/>
                    <a:pt x="6212" y="555"/>
                    <a:pt x="6219" y="555"/>
                  </a:cubicBezTo>
                  <a:cubicBezTo>
                    <a:pt x="6226" y="555"/>
                    <a:pt x="6230" y="573"/>
                    <a:pt x="6228" y="610"/>
                  </a:cubicBezTo>
                  <a:cubicBezTo>
                    <a:pt x="6226" y="634"/>
                    <a:pt x="6235" y="660"/>
                    <a:pt x="6241" y="660"/>
                  </a:cubicBezTo>
                  <a:cubicBezTo>
                    <a:pt x="6244" y="660"/>
                    <a:pt x="6246" y="655"/>
                    <a:pt x="6247" y="644"/>
                  </a:cubicBezTo>
                  <a:cubicBezTo>
                    <a:pt x="6269" y="647"/>
                    <a:pt x="6291" y="663"/>
                    <a:pt x="6300" y="685"/>
                  </a:cubicBezTo>
                  <a:cubicBezTo>
                    <a:pt x="6324" y="718"/>
                    <a:pt x="6341" y="730"/>
                    <a:pt x="6353" y="730"/>
                  </a:cubicBezTo>
                  <a:cubicBezTo>
                    <a:pt x="6369" y="730"/>
                    <a:pt x="6376" y="709"/>
                    <a:pt x="6376" y="688"/>
                  </a:cubicBezTo>
                  <a:cubicBezTo>
                    <a:pt x="6369" y="658"/>
                    <a:pt x="6369" y="647"/>
                    <a:pt x="6371" y="647"/>
                  </a:cubicBezTo>
                  <a:lnTo>
                    <a:pt x="6371" y="647"/>
                  </a:lnTo>
                  <a:cubicBezTo>
                    <a:pt x="6375" y="647"/>
                    <a:pt x="6385" y="669"/>
                    <a:pt x="6394" y="691"/>
                  </a:cubicBezTo>
                  <a:cubicBezTo>
                    <a:pt x="6408" y="716"/>
                    <a:pt x="6422" y="743"/>
                    <a:pt x="6428" y="743"/>
                  </a:cubicBezTo>
                  <a:cubicBezTo>
                    <a:pt x="6431" y="743"/>
                    <a:pt x="6432" y="739"/>
                    <a:pt x="6432" y="729"/>
                  </a:cubicBezTo>
                  <a:cubicBezTo>
                    <a:pt x="6444" y="710"/>
                    <a:pt x="6485" y="692"/>
                    <a:pt x="6517" y="692"/>
                  </a:cubicBezTo>
                  <a:cubicBezTo>
                    <a:pt x="6544" y="692"/>
                    <a:pt x="6565" y="703"/>
                    <a:pt x="6564" y="735"/>
                  </a:cubicBezTo>
                  <a:lnTo>
                    <a:pt x="6604" y="738"/>
                  </a:lnTo>
                  <a:cubicBezTo>
                    <a:pt x="6604" y="711"/>
                    <a:pt x="6624" y="705"/>
                    <a:pt x="6649" y="705"/>
                  </a:cubicBezTo>
                  <a:cubicBezTo>
                    <a:pt x="6659" y="705"/>
                    <a:pt x="6669" y="706"/>
                    <a:pt x="6680" y="707"/>
                  </a:cubicBezTo>
                  <a:cubicBezTo>
                    <a:pt x="6717" y="710"/>
                    <a:pt x="6736" y="710"/>
                    <a:pt x="6736" y="745"/>
                  </a:cubicBezTo>
                  <a:cubicBezTo>
                    <a:pt x="6725" y="763"/>
                    <a:pt x="6724" y="772"/>
                    <a:pt x="6732" y="772"/>
                  </a:cubicBezTo>
                  <a:cubicBezTo>
                    <a:pt x="6740" y="772"/>
                    <a:pt x="6754" y="764"/>
                    <a:pt x="6774" y="748"/>
                  </a:cubicBezTo>
                  <a:cubicBezTo>
                    <a:pt x="6792" y="748"/>
                    <a:pt x="6814" y="679"/>
                    <a:pt x="6833" y="679"/>
                  </a:cubicBezTo>
                  <a:cubicBezTo>
                    <a:pt x="6836" y="644"/>
                    <a:pt x="6855" y="610"/>
                    <a:pt x="6874" y="610"/>
                  </a:cubicBezTo>
                  <a:lnTo>
                    <a:pt x="6874" y="647"/>
                  </a:lnTo>
                  <a:lnTo>
                    <a:pt x="6871" y="716"/>
                  </a:lnTo>
                  <a:cubicBezTo>
                    <a:pt x="6875" y="717"/>
                    <a:pt x="6879" y="718"/>
                    <a:pt x="6884" y="718"/>
                  </a:cubicBezTo>
                  <a:cubicBezTo>
                    <a:pt x="6897" y="718"/>
                    <a:pt x="6909" y="712"/>
                    <a:pt x="6912" y="685"/>
                  </a:cubicBezTo>
                  <a:cubicBezTo>
                    <a:pt x="6927" y="720"/>
                    <a:pt x="6946" y="723"/>
                    <a:pt x="6984" y="723"/>
                  </a:cubicBezTo>
                  <a:cubicBezTo>
                    <a:pt x="6994" y="724"/>
                    <a:pt x="7005" y="725"/>
                    <a:pt x="7016" y="725"/>
                  </a:cubicBezTo>
                  <a:cubicBezTo>
                    <a:pt x="7042" y="725"/>
                    <a:pt x="7065" y="719"/>
                    <a:pt x="7081" y="694"/>
                  </a:cubicBezTo>
                  <a:cubicBezTo>
                    <a:pt x="7092" y="733"/>
                    <a:pt x="7126" y="752"/>
                    <a:pt x="7159" y="752"/>
                  </a:cubicBezTo>
                  <a:cubicBezTo>
                    <a:pt x="7188" y="752"/>
                    <a:pt x="7218" y="736"/>
                    <a:pt x="7231" y="704"/>
                  </a:cubicBezTo>
                  <a:cubicBezTo>
                    <a:pt x="7233" y="685"/>
                    <a:pt x="7238" y="676"/>
                    <a:pt x="7246" y="676"/>
                  </a:cubicBezTo>
                  <a:cubicBezTo>
                    <a:pt x="7253" y="676"/>
                    <a:pt x="7262" y="685"/>
                    <a:pt x="7272" y="704"/>
                  </a:cubicBezTo>
                  <a:cubicBezTo>
                    <a:pt x="7280" y="723"/>
                    <a:pt x="7284" y="732"/>
                    <a:pt x="7289" y="732"/>
                  </a:cubicBezTo>
                  <a:cubicBezTo>
                    <a:pt x="7293" y="732"/>
                    <a:pt x="7299" y="724"/>
                    <a:pt x="7310" y="707"/>
                  </a:cubicBezTo>
                  <a:cubicBezTo>
                    <a:pt x="7315" y="697"/>
                    <a:pt x="7320" y="693"/>
                    <a:pt x="7325" y="693"/>
                  </a:cubicBezTo>
                  <a:cubicBezTo>
                    <a:pt x="7339" y="693"/>
                    <a:pt x="7351" y="720"/>
                    <a:pt x="7363" y="745"/>
                  </a:cubicBezTo>
                  <a:cubicBezTo>
                    <a:pt x="7372" y="789"/>
                    <a:pt x="7384" y="808"/>
                    <a:pt x="7395" y="808"/>
                  </a:cubicBezTo>
                  <a:cubicBezTo>
                    <a:pt x="7403" y="808"/>
                    <a:pt x="7412" y="799"/>
                    <a:pt x="7419" y="785"/>
                  </a:cubicBezTo>
                  <a:cubicBezTo>
                    <a:pt x="7442" y="767"/>
                    <a:pt x="7470" y="756"/>
                    <a:pt x="7498" y="756"/>
                  </a:cubicBezTo>
                  <a:cubicBezTo>
                    <a:pt x="7504" y="756"/>
                    <a:pt x="7510" y="756"/>
                    <a:pt x="7516" y="757"/>
                  </a:cubicBezTo>
                  <a:cubicBezTo>
                    <a:pt x="7557" y="723"/>
                    <a:pt x="7576" y="726"/>
                    <a:pt x="7557" y="688"/>
                  </a:cubicBezTo>
                  <a:cubicBezTo>
                    <a:pt x="7560" y="663"/>
                    <a:pt x="7570" y="638"/>
                    <a:pt x="7582" y="616"/>
                  </a:cubicBezTo>
                  <a:cubicBezTo>
                    <a:pt x="7594" y="606"/>
                    <a:pt x="7602" y="603"/>
                    <a:pt x="7607" y="603"/>
                  </a:cubicBezTo>
                  <a:cubicBezTo>
                    <a:pt x="7618" y="603"/>
                    <a:pt x="7614" y="619"/>
                    <a:pt x="7601" y="619"/>
                  </a:cubicBezTo>
                  <a:cubicBezTo>
                    <a:pt x="7560" y="651"/>
                    <a:pt x="7579" y="654"/>
                    <a:pt x="7595" y="691"/>
                  </a:cubicBezTo>
                  <a:cubicBezTo>
                    <a:pt x="7610" y="716"/>
                    <a:pt x="7639" y="732"/>
                    <a:pt x="7670" y="732"/>
                  </a:cubicBezTo>
                  <a:lnTo>
                    <a:pt x="7745" y="738"/>
                  </a:lnTo>
                  <a:cubicBezTo>
                    <a:pt x="7774" y="758"/>
                    <a:pt x="7794" y="768"/>
                    <a:pt x="7806" y="768"/>
                  </a:cubicBezTo>
                  <a:cubicBezTo>
                    <a:pt x="7817" y="768"/>
                    <a:pt x="7822" y="760"/>
                    <a:pt x="7823" y="741"/>
                  </a:cubicBezTo>
                  <a:cubicBezTo>
                    <a:pt x="7825" y="701"/>
                    <a:pt x="7826" y="684"/>
                    <a:pt x="7826" y="684"/>
                  </a:cubicBezTo>
                  <a:cubicBezTo>
                    <a:pt x="7827" y="684"/>
                    <a:pt x="7827" y="693"/>
                    <a:pt x="7827" y="707"/>
                  </a:cubicBezTo>
                  <a:cubicBezTo>
                    <a:pt x="7834" y="748"/>
                    <a:pt x="7903" y="771"/>
                    <a:pt x="7967" y="771"/>
                  </a:cubicBezTo>
                  <a:cubicBezTo>
                    <a:pt x="8016" y="771"/>
                    <a:pt x="8062" y="757"/>
                    <a:pt x="8074" y="729"/>
                  </a:cubicBezTo>
                  <a:lnTo>
                    <a:pt x="8074" y="729"/>
                  </a:lnTo>
                  <a:cubicBezTo>
                    <a:pt x="8073" y="738"/>
                    <a:pt x="8072" y="751"/>
                    <a:pt x="8071" y="763"/>
                  </a:cubicBezTo>
                  <a:cubicBezTo>
                    <a:pt x="8065" y="801"/>
                    <a:pt x="8087" y="801"/>
                    <a:pt x="8124" y="807"/>
                  </a:cubicBezTo>
                  <a:cubicBezTo>
                    <a:pt x="8125" y="807"/>
                    <a:pt x="8126" y="808"/>
                    <a:pt x="8128" y="808"/>
                  </a:cubicBezTo>
                  <a:cubicBezTo>
                    <a:pt x="8149" y="808"/>
                    <a:pt x="8209" y="788"/>
                    <a:pt x="8260" y="788"/>
                  </a:cubicBezTo>
                  <a:cubicBezTo>
                    <a:pt x="8266" y="788"/>
                    <a:pt x="8272" y="788"/>
                    <a:pt x="8278" y="789"/>
                  </a:cubicBezTo>
                  <a:cubicBezTo>
                    <a:pt x="8310" y="792"/>
                    <a:pt x="8338" y="796"/>
                    <a:pt x="8361" y="796"/>
                  </a:cubicBezTo>
                  <a:cubicBezTo>
                    <a:pt x="8392" y="796"/>
                    <a:pt x="8412" y="790"/>
                    <a:pt x="8416" y="770"/>
                  </a:cubicBezTo>
                  <a:cubicBezTo>
                    <a:pt x="8435" y="770"/>
                    <a:pt x="8435" y="770"/>
                    <a:pt x="8428" y="807"/>
                  </a:cubicBezTo>
                  <a:cubicBezTo>
                    <a:pt x="8406" y="839"/>
                    <a:pt x="8425" y="842"/>
                    <a:pt x="8444" y="845"/>
                  </a:cubicBezTo>
                  <a:cubicBezTo>
                    <a:pt x="8445" y="845"/>
                    <a:pt x="8445" y="845"/>
                    <a:pt x="8446" y="845"/>
                  </a:cubicBezTo>
                  <a:cubicBezTo>
                    <a:pt x="8463" y="845"/>
                    <a:pt x="8469" y="809"/>
                    <a:pt x="8472" y="776"/>
                  </a:cubicBezTo>
                  <a:cubicBezTo>
                    <a:pt x="8474" y="759"/>
                    <a:pt x="8479" y="751"/>
                    <a:pt x="8487" y="751"/>
                  </a:cubicBezTo>
                  <a:cubicBezTo>
                    <a:pt x="8497" y="751"/>
                    <a:pt x="8511" y="761"/>
                    <a:pt x="8529" y="782"/>
                  </a:cubicBezTo>
                  <a:cubicBezTo>
                    <a:pt x="8554" y="808"/>
                    <a:pt x="8588" y="823"/>
                    <a:pt x="8621" y="823"/>
                  </a:cubicBezTo>
                  <a:cubicBezTo>
                    <a:pt x="8641" y="823"/>
                    <a:pt x="8661" y="818"/>
                    <a:pt x="8679" y="807"/>
                  </a:cubicBezTo>
                  <a:cubicBezTo>
                    <a:pt x="8698" y="810"/>
                    <a:pt x="8717" y="814"/>
                    <a:pt x="8713" y="848"/>
                  </a:cubicBezTo>
                  <a:cubicBezTo>
                    <a:pt x="8721" y="872"/>
                    <a:pt x="8736" y="896"/>
                    <a:pt x="8759" y="896"/>
                  </a:cubicBezTo>
                  <a:cubicBezTo>
                    <a:pt x="8772" y="896"/>
                    <a:pt x="8789" y="887"/>
                    <a:pt x="8807" y="864"/>
                  </a:cubicBezTo>
                  <a:cubicBezTo>
                    <a:pt x="8826" y="867"/>
                    <a:pt x="8826" y="867"/>
                    <a:pt x="8820" y="901"/>
                  </a:cubicBezTo>
                  <a:cubicBezTo>
                    <a:pt x="8827" y="924"/>
                    <a:pt x="8829" y="946"/>
                    <a:pt x="8836" y="946"/>
                  </a:cubicBezTo>
                  <a:cubicBezTo>
                    <a:pt x="8840" y="946"/>
                    <a:pt x="8846" y="936"/>
                    <a:pt x="8858" y="908"/>
                  </a:cubicBezTo>
                  <a:cubicBezTo>
                    <a:pt x="8875" y="897"/>
                    <a:pt x="8893" y="891"/>
                    <a:pt x="8912" y="891"/>
                  </a:cubicBezTo>
                  <a:cubicBezTo>
                    <a:pt x="8941" y="891"/>
                    <a:pt x="8970" y="905"/>
                    <a:pt x="8989" y="930"/>
                  </a:cubicBezTo>
                  <a:cubicBezTo>
                    <a:pt x="8994" y="930"/>
                    <a:pt x="9000" y="931"/>
                    <a:pt x="9005" y="931"/>
                  </a:cubicBezTo>
                  <a:cubicBezTo>
                    <a:pt x="9017" y="931"/>
                    <a:pt x="9029" y="925"/>
                    <a:pt x="9033" y="898"/>
                  </a:cubicBezTo>
                  <a:lnTo>
                    <a:pt x="9039" y="864"/>
                  </a:lnTo>
                  <a:cubicBezTo>
                    <a:pt x="9043" y="902"/>
                    <a:pt x="9044" y="921"/>
                    <a:pt x="9049" y="921"/>
                  </a:cubicBezTo>
                  <a:cubicBezTo>
                    <a:pt x="9054" y="921"/>
                    <a:pt x="9062" y="904"/>
                    <a:pt x="9077" y="870"/>
                  </a:cubicBezTo>
                  <a:cubicBezTo>
                    <a:pt x="9080" y="854"/>
                    <a:pt x="9086" y="846"/>
                    <a:pt x="9090" y="846"/>
                  </a:cubicBezTo>
                  <a:cubicBezTo>
                    <a:pt x="9095" y="846"/>
                    <a:pt x="9099" y="855"/>
                    <a:pt x="9096" y="873"/>
                  </a:cubicBezTo>
                  <a:cubicBezTo>
                    <a:pt x="9108" y="914"/>
                    <a:pt x="9127" y="917"/>
                    <a:pt x="9127" y="917"/>
                  </a:cubicBezTo>
                  <a:cubicBezTo>
                    <a:pt x="9152" y="915"/>
                    <a:pt x="9176" y="914"/>
                    <a:pt x="9201" y="914"/>
                  </a:cubicBezTo>
                  <a:cubicBezTo>
                    <a:pt x="9247" y="914"/>
                    <a:pt x="9294" y="917"/>
                    <a:pt x="9340" y="923"/>
                  </a:cubicBezTo>
                  <a:cubicBezTo>
                    <a:pt x="9426" y="941"/>
                    <a:pt x="9481" y="953"/>
                    <a:pt x="9513" y="953"/>
                  </a:cubicBezTo>
                  <a:cubicBezTo>
                    <a:pt x="9537" y="953"/>
                    <a:pt x="9549" y="947"/>
                    <a:pt x="9553" y="933"/>
                  </a:cubicBezTo>
                  <a:cubicBezTo>
                    <a:pt x="9565" y="918"/>
                    <a:pt x="9572" y="910"/>
                    <a:pt x="9576" y="910"/>
                  </a:cubicBezTo>
                  <a:cubicBezTo>
                    <a:pt x="9581" y="910"/>
                    <a:pt x="9584" y="919"/>
                    <a:pt x="9591" y="939"/>
                  </a:cubicBezTo>
                  <a:cubicBezTo>
                    <a:pt x="9600" y="980"/>
                    <a:pt x="9619" y="983"/>
                    <a:pt x="9638" y="986"/>
                  </a:cubicBezTo>
                  <a:cubicBezTo>
                    <a:pt x="9657" y="989"/>
                    <a:pt x="9676" y="995"/>
                    <a:pt x="9666" y="1030"/>
                  </a:cubicBezTo>
                  <a:cubicBezTo>
                    <a:pt x="9686" y="1008"/>
                    <a:pt x="9692" y="1001"/>
                    <a:pt x="9700" y="1001"/>
                  </a:cubicBezTo>
                  <a:cubicBezTo>
                    <a:pt x="9703" y="1001"/>
                    <a:pt x="9707" y="1003"/>
                    <a:pt x="9713" y="1005"/>
                  </a:cubicBezTo>
                  <a:cubicBezTo>
                    <a:pt x="9708" y="1024"/>
                    <a:pt x="9711" y="1034"/>
                    <a:pt x="9721" y="1034"/>
                  </a:cubicBezTo>
                  <a:cubicBezTo>
                    <a:pt x="9728" y="1034"/>
                    <a:pt x="9738" y="1028"/>
                    <a:pt x="9751" y="1014"/>
                  </a:cubicBezTo>
                  <a:cubicBezTo>
                    <a:pt x="9768" y="982"/>
                    <a:pt x="9776" y="965"/>
                    <a:pt x="9778" y="965"/>
                  </a:cubicBezTo>
                  <a:lnTo>
                    <a:pt x="9778" y="965"/>
                  </a:lnTo>
                  <a:cubicBezTo>
                    <a:pt x="9781" y="965"/>
                    <a:pt x="9776" y="982"/>
                    <a:pt x="9766" y="1017"/>
                  </a:cubicBezTo>
                  <a:cubicBezTo>
                    <a:pt x="9762" y="1045"/>
                    <a:pt x="9785" y="1077"/>
                    <a:pt x="9795" y="1077"/>
                  </a:cubicBezTo>
                  <a:cubicBezTo>
                    <a:pt x="9799" y="1077"/>
                    <a:pt x="9800" y="1072"/>
                    <a:pt x="9798" y="1061"/>
                  </a:cubicBezTo>
                  <a:cubicBezTo>
                    <a:pt x="9804" y="1027"/>
                    <a:pt x="9842" y="1036"/>
                    <a:pt x="9870" y="1008"/>
                  </a:cubicBezTo>
                  <a:cubicBezTo>
                    <a:pt x="9889" y="1011"/>
                    <a:pt x="9907" y="1017"/>
                    <a:pt x="9898" y="1052"/>
                  </a:cubicBezTo>
                  <a:cubicBezTo>
                    <a:pt x="9902" y="1069"/>
                    <a:pt x="9925" y="1076"/>
                    <a:pt x="9952" y="1076"/>
                  </a:cubicBezTo>
                  <a:cubicBezTo>
                    <a:pt x="9984" y="1076"/>
                    <a:pt x="10021" y="1066"/>
                    <a:pt x="10036" y="1049"/>
                  </a:cubicBezTo>
                  <a:cubicBezTo>
                    <a:pt x="10040" y="1033"/>
                    <a:pt x="10046" y="1026"/>
                    <a:pt x="10051" y="1026"/>
                  </a:cubicBezTo>
                  <a:cubicBezTo>
                    <a:pt x="10057" y="1026"/>
                    <a:pt x="10060" y="1036"/>
                    <a:pt x="10055" y="1055"/>
                  </a:cubicBezTo>
                  <a:cubicBezTo>
                    <a:pt x="10045" y="1089"/>
                    <a:pt x="10064" y="1092"/>
                    <a:pt x="10083" y="1099"/>
                  </a:cubicBezTo>
                  <a:cubicBezTo>
                    <a:pt x="10091" y="1090"/>
                    <a:pt x="10096" y="1086"/>
                    <a:pt x="10098" y="1086"/>
                  </a:cubicBezTo>
                  <a:cubicBezTo>
                    <a:pt x="10106" y="1086"/>
                    <a:pt x="10099" y="1111"/>
                    <a:pt x="10092" y="1136"/>
                  </a:cubicBezTo>
                  <a:cubicBezTo>
                    <a:pt x="10064" y="1168"/>
                    <a:pt x="10083" y="1171"/>
                    <a:pt x="10121" y="1180"/>
                  </a:cubicBezTo>
                  <a:cubicBezTo>
                    <a:pt x="10131" y="1169"/>
                    <a:pt x="10147" y="1164"/>
                    <a:pt x="10166" y="1164"/>
                  </a:cubicBezTo>
                  <a:cubicBezTo>
                    <a:pt x="10199" y="1164"/>
                    <a:pt x="10240" y="1178"/>
                    <a:pt x="10274" y="1190"/>
                  </a:cubicBezTo>
                  <a:cubicBezTo>
                    <a:pt x="10298" y="1196"/>
                    <a:pt x="10317" y="1199"/>
                    <a:pt x="10333" y="1199"/>
                  </a:cubicBezTo>
                  <a:cubicBezTo>
                    <a:pt x="10383" y="1199"/>
                    <a:pt x="10408" y="1172"/>
                    <a:pt x="10453" y="1130"/>
                  </a:cubicBezTo>
                  <a:lnTo>
                    <a:pt x="10490" y="1067"/>
                  </a:lnTo>
                  <a:lnTo>
                    <a:pt x="10490" y="1067"/>
                  </a:lnTo>
                  <a:lnTo>
                    <a:pt x="10468" y="1133"/>
                  </a:lnTo>
                  <a:cubicBezTo>
                    <a:pt x="10462" y="1171"/>
                    <a:pt x="10459" y="1205"/>
                    <a:pt x="10459" y="1243"/>
                  </a:cubicBezTo>
                  <a:cubicBezTo>
                    <a:pt x="10460" y="1243"/>
                    <a:pt x="10461" y="1244"/>
                    <a:pt x="10463" y="1244"/>
                  </a:cubicBezTo>
                  <a:cubicBezTo>
                    <a:pt x="10477" y="1244"/>
                    <a:pt x="10488" y="1212"/>
                    <a:pt x="10497" y="1180"/>
                  </a:cubicBezTo>
                  <a:cubicBezTo>
                    <a:pt x="10501" y="1165"/>
                    <a:pt x="10506" y="1158"/>
                    <a:pt x="10514" y="1158"/>
                  </a:cubicBezTo>
                  <a:cubicBezTo>
                    <a:pt x="10523" y="1158"/>
                    <a:pt x="10536" y="1171"/>
                    <a:pt x="10550" y="1196"/>
                  </a:cubicBezTo>
                  <a:cubicBezTo>
                    <a:pt x="10566" y="1223"/>
                    <a:pt x="10580" y="1236"/>
                    <a:pt x="10593" y="1236"/>
                  </a:cubicBezTo>
                  <a:cubicBezTo>
                    <a:pt x="10603" y="1236"/>
                    <a:pt x="10613" y="1230"/>
                    <a:pt x="10625" y="1218"/>
                  </a:cubicBezTo>
                  <a:cubicBezTo>
                    <a:pt x="10644" y="1224"/>
                    <a:pt x="10660" y="1230"/>
                    <a:pt x="10669" y="1268"/>
                  </a:cubicBezTo>
                  <a:cubicBezTo>
                    <a:pt x="10675" y="1270"/>
                    <a:pt x="10679" y="1271"/>
                    <a:pt x="10682" y="1271"/>
                  </a:cubicBezTo>
                  <a:cubicBezTo>
                    <a:pt x="10689" y="1271"/>
                    <a:pt x="10691" y="1264"/>
                    <a:pt x="10697" y="1240"/>
                  </a:cubicBezTo>
                  <a:cubicBezTo>
                    <a:pt x="10703" y="1225"/>
                    <a:pt x="10709" y="1217"/>
                    <a:pt x="10715" y="1217"/>
                  </a:cubicBezTo>
                  <a:cubicBezTo>
                    <a:pt x="10722" y="1217"/>
                    <a:pt x="10729" y="1229"/>
                    <a:pt x="10735" y="1252"/>
                  </a:cubicBezTo>
                  <a:cubicBezTo>
                    <a:pt x="10733" y="1303"/>
                    <a:pt x="10757" y="1328"/>
                    <a:pt x="10775" y="1328"/>
                  </a:cubicBezTo>
                  <a:cubicBezTo>
                    <a:pt x="10784" y="1328"/>
                    <a:pt x="10791" y="1323"/>
                    <a:pt x="10794" y="1312"/>
                  </a:cubicBezTo>
                  <a:cubicBezTo>
                    <a:pt x="10802" y="1291"/>
                    <a:pt x="10812" y="1285"/>
                    <a:pt x="10822" y="1285"/>
                  </a:cubicBezTo>
                  <a:cubicBezTo>
                    <a:pt x="10829" y="1285"/>
                    <a:pt x="10835" y="1287"/>
                    <a:pt x="10841" y="1290"/>
                  </a:cubicBezTo>
                  <a:cubicBezTo>
                    <a:pt x="10850" y="1294"/>
                    <a:pt x="10859" y="1296"/>
                    <a:pt x="10867" y="1296"/>
                  </a:cubicBezTo>
                  <a:cubicBezTo>
                    <a:pt x="10882" y="1296"/>
                    <a:pt x="10897" y="1289"/>
                    <a:pt x="10907" y="1274"/>
                  </a:cubicBezTo>
                  <a:lnTo>
                    <a:pt x="10945" y="1287"/>
                  </a:lnTo>
                  <a:cubicBezTo>
                    <a:pt x="10962" y="1292"/>
                    <a:pt x="10938" y="1316"/>
                    <a:pt x="10919" y="1316"/>
                  </a:cubicBezTo>
                  <a:cubicBezTo>
                    <a:pt x="10917" y="1316"/>
                    <a:pt x="10915" y="1316"/>
                    <a:pt x="10913" y="1315"/>
                  </a:cubicBezTo>
                  <a:lnTo>
                    <a:pt x="10913" y="1315"/>
                  </a:lnTo>
                  <a:lnTo>
                    <a:pt x="10923" y="1356"/>
                  </a:lnTo>
                  <a:cubicBezTo>
                    <a:pt x="10939" y="1362"/>
                    <a:pt x="10952" y="1366"/>
                    <a:pt x="10964" y="1366"/>
                  </a:cubicBezTo>
                  <a:cubicBezTo>
                    <a:pt x="10977" y="1366"/>
                    <a:pt x="10990" y="1361"/>
                    <a:pt x="11004" y="1346"/>
                  </a:cubicBezTo>
                  <a:cubicBezTo>
                    <a:pt x="11024" y="1316"/>
                    <a:pt x="11034" y="1300"/>
                    <a:pt x="11037" y="1300"/>
                  </a:cubicBezTo>
                  <a:lnTo>
                    <a:pt x="11037" y="1300"/>
                  </a:lnTo>
                  <a:cubicBezTo>
                    <a:pt x="11040" y="1300"/>
                    <a:pt x="11034" y="1317"/>
                    <a:pt x="11023" y="1353"/>
                  </a:cubicBezTo>
                  <a:cubicBezTo>
                    <a:pt x="11013" y="1379"/>
                    <a:pt x="11015" y="1409"/>
                    <a:pt x="11030" y="1409"/>
                  </a:cubicBezTo>
                  <a:cubicBezTo>
                    <a:pt x="11035" y="1409"/>
                    <a:pt x="11041" y="1406"/>
                    <a:pt x="11048" y="1400"/>
                  </a:cubicBezTo>
                  <a:cubicBezTo>
                    <a:pt x="11064" y="1376"/>
                    <a:pt x="11074" y="1367"/>
                    <a:pt x="11080" y="1367"/>
                  </a:cubicBezTo>
                  <a:cubicBezTo>
                    <a:pt x="11091" y="1367"/>
                    <a:pt x="11090" y="1391"/>
                    <a:pt x="11083" y="1412"/>
                  </a:cubicBezTo>
                  <a:cubicBezTo>
                    <a:pt x="11060" y="1445"/>
                    <a:pt x="11050" y="1459"/>
                    <a:pt x="11062" y="1459"/>
                  </a:cubicBezTo>
                  <a:cubicBezTo>
                    <a:pt x="11071" y="1459"/>
                    <a:pt x="11095" y="1449"/>
                    <a:pt x="11139" y="1431"/>
                  </a:cubicBezTo>
                  <a:cubicBezTo>
                    <a:pt x="11173" y="1443"/>
                    <a:pt x="11258" y="1434"/>
                    <a:pt x="11311" y="1456"/>
                  </a:cubicBezTo>
                  <a:cubicBezTo>
                    <a:pt x="11383" y="1484"/>
                    <a:pt x="11418" y="1500"/>
                    <a:pt x="11424" y="1541"/>
                  </a:cubicBezTo>
                  <a:cubicBezTo>
                    <a:pt x="11424" y="1541"/>
                    <a:pt x="11424" y="1541"/>
                    <a:pt x="11424" y="1541"/>
                  </a:cubicBezTo>
                  <a:lnTo>
                    <a:pt x="11424" y="1541"/>
                  </a:lnTo>
                  <a:cubicBezTo>
                    <a:pt x="11434" y="1525"/>
                    <a:pt x="11444" y="1519"/>
                    <a:pt x="11456" y="1519"/>
                  </a:cubicBezTo>
                  <a:cubicBezTo>
                    <a:pt x="11469" y="1519"/>
                    <a:pt x="11484" y="1525"/>
                    <a:pt x="11506" y="1534"/>
                  </a:cubicBezTo>
                  <a:cubicBezTo>
                    <a:pt x="11521" y="1557"/>
                    <a:pt x="11546" y="1569"/>
                    <a:pt x="11571" y="1569"/>
                  </a:cubicBezTo>
                  <a:cubicBezTo>
                    <a:pt x="11592" y="1569"/>
                    <a:pt x="11612" y="1561"/>
                    <a:pt x="11628" y="1544"/>
                  </a:cubicBezTo>
                  <a:lnTo>
                    <a:pt x="11590" y="1528"/>
                  </a:lnTo>
                  <a:cubicBezTo>
                    <a:pt x="11605" y="1494"/>
                    <a:pt x="11616" y="1479"/>
                    <a:pt x="11626" y="1479"/>
                  </a:cubicBezTo>
                  <a:cubicBezTo>
                    <a:pt x="11636" y="1479"/>
                    <a:pt x="11645" y="1493"/>
                    <a:pt x="11656" y="1516"/>
                  </a:cubicBezTo>
                  <a:cubicBezTo>
                    <a:pt x="11675" y="1525"/>
                    <a:pt x="11662" y="1556"/>
                    <a:pt x="11650" y="1591"/>
                  </a:cubicBezTo>
                  <a:cubicBezTo>
                    <a:pt x="11634" y="1625"/>
                    <a:pt x="11640" y="1663"/>
                    <a:pt x="11656" y="1672"/>
                  </a:cubicBezTo>
                  <a:cubicBezTo>
                    <a:pt x="11663" y="1675"/>
                    <a:pt x="11670" y="1677"/>
                    <a:pt x="11675" y="1677"/>
                  </a:cubicBezTo>
                  <a:cubicBezTo>
                    <a:pt x="11685" y="1677"/>
                    <a:pt x="11691" y="1670"/>
                    <a:pt x="11687" y="1644"/>
                  </a:cubicBezTo>
                  <a:cubicBezTo>
                    <a:pt x="11698" y="1622"/>
                    <a:pt x="11702" y="1616"/>
                    <a:pt x="11708" y="1616"/>
                  </a:cubicBezTo>
                  <a:cubicBezTo>
                    <a:pt x="11711" y="1616"/>
                    <a:pt x="11714" y="1617"/>
                    <a:pt x="11719" y="1619"/>
                  </a:cubicBezTo>
                  <a:cubicBezTo>
                    <a:pt x="11727" y="1623"/>
                    <a:pt x="11735" y="1625"/>
                    <a:pt x="11744" y="1625"/>
                  </a:cubicBezTo>
                  <a:cubicBezTo>
                    <a:pt x="11760" y="1625"/>
                    <a:pt x="11776" y="1619"/>
                    <a:pt x="11788" y="1606"/>
                  </a:cubicBezTo>
                  <a:cubicBezTo>
                    <a:pt x="11795" y="1589"/>
                    <a:pt x="11804" y="1583"/>
                    <a:pt x="11813" y="1583"/>
                  </a:cubicBezTo>
                  <a:cubicBezTo>
                    <a:pt x="11820" y="1583"/>
                    <a:pt x="11828" y="1587"/>
                    <a:pt x="11835" y="1591"/>
                  </a:cubicBezTo>
                  <a:cubicBezTo>
                    <a:pt x="11838" y="1616"/>
                    <a:pt x="11853" y="1634"/>
                    <a:pt x="11875" y="1647"/>
                  </a:cubicBezTo>
                  <a:lnTo>
                    <a:pt x="11875" y="1647"/>
                  </a:lnTo>
                  <a:cubicBezTo>
                    <a:pt x="11871" y="1656"/>
                    <a:pt x="11866" y="1669"/>
                    <a:pt x="11860" y="1682"/>
                  </a:cubicBezTo>
                  <a:cubicBezTo>
                    <a:pt x="11850" y="1704"/>
                    <a:pt x="11847" y="1729"/>
                    <a:pt x="11850" y="1754"/>
                  </a:cubicBezTo>
                  <a:cubicBezTo>
                    <a:pt x="11852" y="1755"/>
                    <a:pt x="11854" y="1755"/>
                    <a:pt x="11856" y="1755"/>
                  </a:cubicBezTo>
                  <a:cubicBezTo>
                    <a:pt x="11870" y="1755"/>
                    <a:pt x="11882" y="1729"/>
                    <a:pt x="11882" y="1729"/>
                  </a:cubicBezTo>
                  <a:cubicBezTo>
                    <a:pt x="11883" y="1726"/>
                    <a:pt x="11886" y="1725"/>
                    <a:pt x="11892" y="1725"/>
                  </a:cubicBezTo>
                  <a:cubicBezTo>
                    <a:pt x="11958" y="1725"/>
                    <a:pt x="12318" y="1882"/>
                    <a:pt x="12364" y="1910"/>
                  </a:cubicBezTo>
                  <a:cubicBezTo>
                    <a:pt x="12377" y="1943"/>
                    <a:pt x="12402" y="1965"/>
                    <a:pt x="12419" y="1965"/>
                  </a:cubicBezTo>
                  <a:cubicBezTo>
                    <a:pt x="12427" y="1965"/>
                    <a:pt x="12433" y="1959"/>
                    <a:pt x="12433" y="1945"/>
                  </a:cubicBezTo>
                  <a:cubicBezTo>
                    <a:pt x="12436" y="1938"/>
                    <a:pt x="12443" y="1934"/>
                    <a:pt x="12454" y="1934"/>
                  </a:cubicBezTo>
                  <a:cubicBezTo>
                    <a:pt x="12488" y="1934"/>
                    <a:pt x="12558" y="1969"/>
                    <a:pt x="12637" y="2008"/>
                  </a:cubicBezTo>
                  <a:cubicBezTo>
                    <a:pt x="12730" y="2054"/>
                    <a:pt x="12800" y="2093"/>
                    <a:pt x="12835" y="2093"/>
                  </a:cubicBezTo>
                  <a:cubicBezTo>
                    <a:pt x="12845" y="2093"/>
                    <a:pt x="12852" y="2090"/>
                    <a:pt x="12856" y="2083"/>
                  </a:cubicBezTo>
                  <a:lnTo>
                    <a:pt x="12906" y="2111"/>
                  </a:lnTo>
                  <a:cubicBezTo>
                    <a:pt x="12941" y="2130"/>
                    <a:pt x="12991" y="2117"/>
                    <a:pt x="13007" y="2127"/>
                  </a:cubicBezTo>
                  <a:cubicBezTo>
                    <a:pt x="13020" y="2118"/>
                    <a:pt x="13031" y="2114"/>
                    <a:pt x="13037" y="2114"/>
                  </a:cubicBezTo>
                  <a:cubicBezTo>
                    <a:pt x="13046" y="2114"/>
                    <a:pt x="13044" y="2123"/>
                    <a:pt x="13026" y="2136"/>
                  </a:cubicBezTo>
                  <a:cubicBezTo>
                    <a:pt x="13007" y="2167"/>
                    <a:pt x="12991" y="2199"/>
                    <a:pt x="13007" y="2208"/>
                  </a:cubicBezTo>
                  <a:cubicBezTo>
                    <a:pt x="13014" y="2212"/>
                    <a:pt x="13020" y="2214"/>
                    <a:pt x="13026" y="2214"/>
                  </a:cubicBezTo>
                  <a:cubicBezTo>
                    <a:pt x="13048" y="2214"/>
                    <a:pt x="13061" y="2188"/>
                    <a:pt x="13076" y="2161"/>
                  </a:cubicBezTo>
                  <a:cubicBezTo>
                    <a:pt x="13086" y="2142"/>
                    <a:pt x="13097" y="2138"/>
                    <a:pt x="13103" y="2138"/>
                  </a:cubicBezTo>
                  <a:cubicBezTo>
                    <a:pt x="13108" y="2138"/>
                    <a:pt x="13110" y="2139"/>
                    <a:pt x="13110" y="2139"/>
                  </a:cubicBezTo>
                  <a:cubicBezTo>
                    <a:pt x="13126" y="2149"/>
                    <a:pt x="13126" y="2149"/>
                    <a:pt x="13107" y="2180"/>
                  </a:cubicBezTo>
                  <a:lnTo>
                    <a:pt x="13073" y="2243"/>
                  </a:lnTo>
                  <a:lnTo>
                    <a:pt x="13091" y="2252"/>
                  </a:lnTo>
                  <a:cubicBezTo>
                    <a:pt x="13101" y="2232"/>
                    <a:pt x="13112" y="2229"/>
                    <a:pt x="13119" y="2229"/>
                  </a:cubicBezTo>
                  <a:cubicBezTo>
                    <a:pt x="13123" y="2229"/>
                    <a:pt x="13126" y="2230"/>
                    <a:pt x="13126" y="2230"/>
                  </a:cubicBezTo>
                  <a:cubicBezTo>
                    <a:pt x="13142" y="2239"/>
                    <a:pt x="13142" y="2239"/>
                    <a:pt x="13107" y="2302"/>
                  </a:cubicBezTo>
                  <a:cubicBezTo>
                    <a:pt x="13088" y="2337"/>
                    <a:pt x="13084" y="2356"/>
                    <a:pt x="13094" y="2356"/>
                  </a:cubicBezTo>
                  <a:cubicBezTo>
                    <a:pt x="13101" y="2356"/>
                    <a:pt x="13116" y="2344"/>
                    <a:pt x="13138" y="2321"/>
                  </a:cubicBezTo>
                  <a:lnTo>
                    <a:pt x="13192" y="2308"/>
                  </a:lnTo>
                  <a:lnTo>
                    <a:pt x="13192" y="2308"/>
                  </a:lnTo>
                  <a:cubicBezTo>
                    <a:pt x="13184" y="2338"/>
                    <a:pt x="13191" y="2348"/>
                    <a:pt x="13205" y="2348"/>
                  </a:cubicBezTo>
                  <a:cubicBezTo>
                    <a:pt x="13224" y="2348"/>
                    <a:pt x="13255" y="2329"/>
                    <a:pt x="13273" y="2318"/>
                  </a:cubicBezTo>
                  <a:lnTo>
                    <a:pt x="13273" y="2318"/>
                  </a:lnTo>
                  <a:cubicBezTo>
                    <a:pt x="13262" y="2359"/>
                    <a:pt x="13263" y="2380"/>
                    <a:pt x="13275" y="2380"/>
                  </a:cubicBezTo>
                  <a:cubicBezTo>
                    <a:pt x="13285" y="2380"/>
                    <a:pt x="13301" y="2369"/>
                    <a:pt x="13323" y="2346"/>
                  </a:cubicBezTo>
                  <a:cubicBezTo>
                    <a:pt x="13331" y="2334"/>
                    <a:pt x="13338" y="2328"/>
                    <a:pt x="13343" y="2328"/>
                  </a:cubicBezTo>
                  <a:cubicBezTo>
                    <a:pt x="13352" y="2328"/>
                    <a:pt x="13358" y="2341"/>
                    <a:pt x="13358" y="2368"/>
                  </a:cubicBezTo>
                  <a:cubicBezTo>
                    <a:pt x="13355" y="2409"/>
                    <a:pt x="13370" y="2418"/>
                    <a:pt x="13405" y="2437"/>
                  </a:cubicBezTo>
                  <a:cubicBezTo>
                    <a:pt x="13409" y="2434"/>
                    <a:pt x="13414" y="2433"/>
                    <a:pt x="13421" y="2433"/>
                  </a:cubicBezTo>
                  <a:cubicBezTo>
                    <a:pt x="13467" y="2433"/>
                    <a:pt x="13568" y="2497"/>
                    <a:pt x="13684" y="2565"/>
                  </a:cubicBezTo>
                  <a:cubicBezTo>
                    <a:pt x="13804" y="2647"/>
                    <a:pt x="13890" y="2704"/>
                    <a:pt x="13927" y="2704"/>
                  </a:cubicBezTo>
                  <a:cubicBezTo>
                    <a:pt x="13935" y="2704"/>
                    <a:pt x="13940" y="2702"/>
                    <a:pt x="13944" y="2697"/>
                  </a:cubicBezTo>
                  <a:cubicBezTo>
                    <a:pt x="13959" y="2706"/>
                    <a:pt x="13959" y="2706"/>
                    <a:pt x="13956" y="2747"/>
                  </a:cubicBezTo>
                  <a:cubicBezTo>
                    <a:pt x="13945" y="2763"/>
                    <a:pt x="13944" y="2773"/>
                    <a:pt x="13952" y="2773"/>
                  </a:cubicBezTo>
                  <a:cubicBezTo>
                    <a:pt x="13960" y="2773"/>
                    <a:pt x="13978" y="2763"/>
                    <a:pt x="14006" y="2738"/>
                  </a:cubicBezTo>
                  <a:cubicBezTo>
                    <a:pt x="14027" y="2727"/>
                    <a:pt x="14042" y="2714"/>
                    <a:pt x="14045" y="2714"/>
                  </a:cubicBezTo>
                  <a:lnTo>
                    <a:pt x="14045" y="2714"/>
                  </a:lnTo>
                  <a:cubicBezTo>
                    <a:pt x="14047" y="2714"/>
                    <a:pt x="14041" y="2723"/>
                    <a:pt x="14022" y="2750"/>
                  </a:cubicBezTo>
                  <a:cubicBezTo>
                    <a:pt x="14003" y="2778"/>
                    <a:pt x="14035" y="2800"/>
                    <a:pt x="14097" y="2844"/>
                  </a:cubicBezTo>
                  <a:cubicBezTo>
                    <a:pt x="14136" y="2869"/>
                    <a:pt x="14181" y="2900"/>
                    <a:pt x="14209" y="2900"/>
                  </a:cubicBezTo>
                  <a:cubicBezTo>
                    <a:pt x="14217" y="2900"/>
                    <a:pt x="14224" y="2898"/>
                    <a:pt x="14229" y="2891"/>
                  </a:cubicBezTo>
                  <a:cubicBezTo>
                    <a:pt x="14247" y="2889"/>
                    <a:pt x="14259" y="2888"/>
                    <a:pt x="14265" y="2888"/>
                  </a:cubicBezTo>
                  <a:cubicBezTo>
                    <a:pt x="14274" y="2888"/>
                    <a:pt x="14266" y="2892"/>
                    <a:pt x="14245" y="2904"/>
                  </a:cubicBezTo>
                  <a:cubicBezTo>
                    <a:pt x="14195" y="2945"/>
                    <a:pt x="14232" y="3015"/>
                    <a:pt x="14301" y="3015"/>
                  </a:cubicBezTo>
                  <a:cubicBezTo>
                    <a:pt x="14311" y="3015"/>
                    <a:pt x="14321" y="3013"/>
                    <a:pt x="14332" y="3010"/>
                  </a:cubicBezTo>
                  <a:cubicBezTo>
                    <a:pt x="14348" y="3023"/>
                    <a:pt x="14364" y="3032"/>
                    <a:pt x="14342" y="3064"/>
                  </a:cubicBezTo>
                  <a:cubicBezTo>
                    <a:pt x="14366" y="3080"/>
                    <a:pt x="14396" y="3089"/>
                    <a:pt x="14426" y="3089"/>
                  </a:cubicBezTo>
                  <a:cubicBezTo>
                    <a:pt x="14430" y="3089"/>
                    <a:pt x="14435" y="3089"/>
                    <a:pt x="14439" y="3089"/>
                  </a:cubicBezTo>
                  <a:lnTo>
                    <a:pt x="14549" y="3170"/>
                  </a:lnTo>
                  <a:cubicBezTo>
                    <a:pt x="14569" y="3181"/>
                    <a:pt x="14592" y="3187"/>
                    <a:pt x="14616" y="3187"/>
                  </a:cubicBezTo>
                  <a:cubicBezTo>
                    <a:pt x="14620" y="3187"/>
                    <a:pt x="14625" y="3186"/>
                    <a:pt x="14630" y="3186"/>
                  </a:cubicBezTo>
                  <a:cubicBezTo>
                    <a:pt x="14636" y="3190"/>
                    <a:pt x="14642" y="3195"/>
                    <a:pt x="14646" y="3198"/>
                  </a:cubicBezTo>
                  <a:lnTo>
                    <a:pt x="14646" y="3198"/>
                  </a:lnTo>
                  <a:cubicBezTo>
                    <a:pt x="14624" y="3227"/>
                    <a:pt x="14699" y="3286"/>
                    <a:pt x="14802" y="3371"/>
                  </a:cubicBezTo>
                  <a:cubicBezTo>
                    <a:pt x="14909" y="3455"/>
                    <a:pt x="14997" y="3527"/>
                    <a:pt x="14990" y="3565"/>
                  </a:cubicBezTo>
                  <a:cubicBezTo>
                    <a:pt x="14990" y="3565"/>
                    <a:pt x="14996" y="3571"/>
                    <a:pt x="15011" y="3571"/>
                  </a:cubicBezTo>
                  <a:cubicBezTo>
                    <a:pt x="15018" y="3571"/>
                    <a:pt x="15028" y="3569"/>
                    <a:pt x="15041" y="3565"/>
                  </a:cubicBezTo>
                  <a:cubicBezTo>
                    <a:pt x="15067" y="3546"/>
                    <a:pt x="15084" y="3537"/>
                    <a:pt x="15095" y="3537"/>
                  </a:cubicBezTo>
                  <a:cubicBezTo>
                    <a:pt x="15109" y="3537"/>
                    <a:pt x="15112" y="3551"/>
                    <a:pt x="15106" y="3574"/>
                  </a:cubicBezTo>
                  <a:cubicBezTo>
                    <a:pt x="15083" y="3626"/>
                    <a:pt x="15110" y="3665"/>
                    <a:pt x="15150" y="3665"/>
                  </a:cubicBezTo>
                  <a:cubicBezTo>
                    <a:pt x="15164" y="3665"/>
                    <a:pt x="15179" y="3660"/>
                    <a:pt x="15194" y="3650"/>
                  </a:cubicBezTo>
                  <a:lnTo>
                    <a:pt x="15194" y="3650"/>
                  </a:lnTo>
                  <a:lnTo>
                    <a:pt x="15172" y="3678"/>
                  </a:lnTo>
                  <a:cubicBezTo>
                    <a:pt x="15153" y="3718"/>
                    <a:pt x="15170" y="3737"/>
                    <a:pt x="15199" y="3737"/>
                  </a:cubicBezTo>
                  <a:cubicBezTo>
                    <a:pt x="15218" y="3737"/>
                    <a:pt x="15243" y="3728"/>
                    <a:pt x="15266" y="3712"/>
                  </a:cubicBezTo>
                  <a:lnTo>
                    <a:pt x="15266" y="3712"/>
                  </a:lnTo>
                  <a:cubicBezTo>
                    <a:pt x="15258" y="3747"/>
                    <a:pt x="15250" y="3782"/>
                    <a:pt x="15273" y="3782"/>
                  </a:cubicBezTo>
                  <a:cubicBezTo>
                    <a:pt x="15277" y="3782"/>
                    <a:pt x="15282" y="3781"/>
                    <a:pt x="15288" y="3778"/>
                  </a:cubicBezTo>
                  <a:lnTo>
                    <a:pt x="15288" y="3778"/>
                  </a:lnTo>
                  <a:cubicBezTo>
                    <a:pt x="15301" y="3791"/>
                    <a:pt x="15301" y="3791"/>
                    <a:pt x="15254" y="3844"/>
                  </a:cubicBezTo>
                  <a:cubicBezTo>
                    <a:pt x="15232" y="3872"/>
                    <a:pt x="15207" y="3897"/>
                    <a:pt x="15222" y="3910"/>
                  </a:cubicBezTo>
                  <a:cubicBezTo>
                    <a:pt x="15225" y="3912"/>
                    <a:pt x="15227" y="3913"/>
                    <a:pt x="15230" y="3913"/>
                  </a:cubicBezTo>
                  <a:cubicBezTo>
                    <a:pt x="15244" y="3913"/>
                    <a:pt x="15264" y="3892"/>
                    <a:pt x="15282" y="3869"/>
                  </a:cubicBezTo>
                  <a:lnTo>
                    <a:pt x="15310" y="3894"/>
                  </a:lnTo>
                  <a:cubicBezTo>
                    <a:pt x="15310" y="3894"/>
                    <a:pt x="15314" y="3897"/>
                    <a:pt x="15321" y="3897"/>
                  </a:cubicBezTo>
                  <a:cubicBezTo>
                    <a:pt x="15328" y="3897"/>
                    <a:pt x="15338" y="3894"/>
                    <a:pt x="15351" y="3882"/>
                  </a:cubicBezTo>
                  <a:cubicBezTo>
                    <a:pt x="15361" y="3869"/>
                    <a:pt x="15369" y="3865"/>
                    <a:pt x="15377" y="3865"/>
                  </a:cubicBezTo>
                  <a:cubicBezTo>
                    <a:pt x="15386" y="3865"/>
                    <a:pt x="15394" y="3871"/>
                    <a:pt x="15401" y="3878"/>
                  </a:cubicBezTo>
                  <a:cubicBezTo>
                    <a:pt x="15393" y="3888"/>
                    <a:pt x="15393" y="3893"/>
                    <a:pt x="15396" y="3893"/>
                  </a:cubicBezTo>
                  <a:cubicBezTo>
                    <a:pt x="15402" y="3893"/>
                    <a:pt x="15420" y="3877"/>
                    <a:pt x="15426" y="3850"/>
                  </a:cubicBezTo>
                  <a:cubicBezTo>
                    <a:pt x="15447" y="3829"/>
                    <a:pt x="15466" y="3806"/>
                    <a:pt x="15480" y="3806"/>
                  </a:cubicBezTo>
                  <a:cubicBezTo>
                    <a:pt x="15483" y="3806"/>
                    <a:pt x="15486" y="3807"/>
                    <a:pt x="15489" y="3809"/>
                  </a:cubicBezTo>
                  <a:lnTo>
                    <a:pt x="15536" y="3756"/>
                  </a:lnTo>
                  <a:cubicBezTo>
                    <a:pt x="15583" y="3703"/>
                    <a:pt x="15608" y="3678"/>
                    <a:pt x="15602" y="3625"/>
                  </a:cubicBezTo>
                  <a:cubicBezTo>
                    <a:pt x="15576" y="3566"/>
                    <a:pt x="15557" y="3514"/>
                    <a:pt x="15530" y="3514"/>
                  </a:cubicBezTo>
                  <a:cubicBezTo>
                    <a:pt x="15520" y="3514"/>
                    <a:pt x="15510" y="3520"/>
                    <a:pt x="15498" y="3534"/>
                  </a:cubicBezTo>
                  <a:cubicBezTo>
                    <a:pt x="15498" y="3534"/>
                    <a:pt x="15479" y="3542"/>
                    <a:pt x="15462" y="3542"/>
                  </a:cubicBezTo>
                  <a:cubicBezTo>
                    <a:pt x="15456" y="3542"/>
                    <a:pt x="15449" y="3540"/>
                    <a:pt x="15445" y="3537"/>
                  </a:cubicBezTo>
                  <a:cubicBezTo>
                    <a:pt x="15429" y="3524"/>
                    <a:pt x="15439" y="3484"/>
                    <a:pt x="15439" y="3484"/>
                  </a:cubicBezTo>
                  <a:cubicBezTo>
                    <a:pt x="15464" y="3455"/>
                    <a:pt x="15404" y="3405"/>
                    <a:pt x="15329" y="3339"/>
                  </a:cubicBezTo>
                  <a:cubicBezTo>
                    <a:pt x="15241" y="3261"/>
                    <a:pt x="15194" y="3223"/>
                    <a:pt x="15200" y="3186"/>
                  </a:cubicBezTo>
                  <a:cubicBezTo>
                    <a:pt x="15207" y="3145"/>
                    <a:pt x="15191" y="3133"/>
                    <a:pt x="15191" y="3133"/>
                  </a:cubicBezTo>
                  <a:cubicBezTo>
                    <a:pt x="15188" y="3137"/>
                    <a:pt x="15183" y="3139"/>
                    <a:pt x="15177" y="3139"/>
                  </a:cubicBezTo>
                  <a:cubicBezTo>
                    <a:pt x="15142" y="3139"/>
                    <a:pt x="15062" y="3073"/>
                    <a:pt x="14969" y="3001"/>
                  </a:cubicBezTo>
                  <a:cubicBezTo>
                    <a:pt x="14877" y="2926"/>
                    <a:pt x="14784" y="2853"/>
                    <a:pt x="14745" y="2853"/>
                  </a:cubicBezTo>
                  <a:cubicBezTo>
                    <a:pt x="14739" y="2853"/>
                    <a:pt x="14734" y="2855"/>
                    <a:pt x="14730" y="2860"/>
                  </a:cubicBezTo>
                  <a:lnTo>
                    <a:pt x="14699" y="2835"/>
                  </a:lnTo>
                  <a:cubicBezTo>
                    <a:pt x="14721" y="2807"/>
                    <a:pt x="14686" y="2785"/>
                    <a:pt x="14655" y="2760"/>
                  </a:cubicBezTo>
                  <a:cubicBezTo>
                    <a:pt x="14648" y="2761"/>
                    <a:pt x="14640" y="2762"/>
                    <a:pt x="14633" y="2762"/>
                  </a:cubicBezTo>
                  <a:cubicBezTo>
                    <a:pt x="14611" y="2762"/>
                    <a:pt x="14589" y="2756"/>
                    <a:pt x="14571" y="2744"/>
                  </a:cubicBezTo>
                  <a:cubicBezTo>
                    <a:pt x="14592" y="2713"/>
                    <a:pt x="14577" y="2703"/>
                    <a:pt x="14545" y="2678"/>
                  </a:cubicBezTo>
                  <a:cubicBezTo>
                    <a:pt x="14525" y="2665"/>
                    <a:pt x="14511" y="2656"/>
                    <a:pt x="14500" y="2656"/>
                  </a:cubicBezTo>
                  <a:cubicBezTo>
                    <a:pt x="14491" y="2656"/>
                    <a:pt x="14484" y="2660"/>
                    <a:pt x="14477" y="2672"/>
                  </a:cubicBezTo>
                  <a:cubicBezTo>
                    <a:pt x="14461" y="2663"/>
                    <a:pt x="14351" y="2578"/>
                    <a:pt x="14320" y="2518"/>
                  </a:cubicBezTo>
                  <a:cubicBezTo>
                    <a:pt x="14321" y="2501"/>
                    <a:pt x="14315" y="2494"/>
                    <a:pt x="14304" y="2494"/>
                  </a:cubicBezTo>
                  <a:cubicBezTo>
                    <a:pt x="14291" y="2494"/>
                    <a:pt x="14270" y="2505"/>
                    <a:pt x="14251" y="2515"/>
                  </a:cubicBezTo>
                  <a:cubicBezTo>
                    <a:pt x="14235" y="2538"/>
                    <a:pt x="14207" y="2555"/>
                    <a:pt x="14189" y="2555"/>
                  </a:cubicBezTo>
                  <a:cubicBezTo>
                    <a:pt x="14185" y="2555"/>
                    <a:pt x="14182" y="2554"/>
                    <a:pt x="14179" y="2553"/>
                  </a:cubicBezTo>
                  <a:lnTo>
                    <a:pt x="14216" y="2493"/>
                  </a:lnTo>
                  <a:cubicBezTo>
                    <a:pt x="14254" y="2474"/>
                    <a:pt x="14254" y="2474"/>
                    <a:pt x="14223" y="2453"/>
                  </a:cubicBezTo>
                  <a:lnTo>
                    <a:pt x="14188" y="2431"/>
                  </a:lnTo>
                  <a:cubicBezTo>
                    <a:pt x="14185" y="2436"/>
                    <a:pt x="14179" y="2438"/>
                    <a:pt x="14172" y="2438"/>
                  </a:cubicBezTo>
                  <a:cubicBezTo>
                    <a:pt x="14138" y="2438"/>
                    <a:pt x="14066" y="2391"/>
                    <a:pt x="13972" y="2327"/>
                  </a:cubicBezTo>
                  <a:cubicBezTo>
                    <a:pt x="13862" y="2252"/>
                    <a:pt x="13804" y="2219"/>
                    <a:pt x="13774" y="2219"/>
                  </a:cubicBezTo>
                  <a:cubicBezTo>
                    <a:pt x="13764" y="2219"/>
                    <a:pt x="13757" y="2223"/>
                    <a:pt x="13753" y="2230"/>
                  </a:cubicBezTo>
                  <a:cubicBezTo>
                    <a:pt x="13746" y="2241"/>
                    <a:pt x="13739" y="2247"/>
                    <a:pt x="13732" y="2247"/>
                  </a:cubicBezTo>
                  <a:cubicBezTo>
                    <a:pt x="13720" y="2247"/>
                    <a:pt x="13707" y="2229"/>
                    <a:pt x="13687" y="2189"/>
                  </a:cubicBezTo>
                  <a:cubicBezTo>
                    <a:pt x="13653" y="2078"/>
                    <a:pt x="13643" y="2047"/>
                    <a:pt x="13628" y="2047"/>
                  </a:cubicBezTo>
                  <a:cubicBezTo>
                    <a:pt x="13622" y="2047"/>
                    <a:pt x="13615" y="2052"/>
                    <a:pt x="13605" y="2058"/>
                  </a:cubicBezTo>
                  <a:cubicBezTo>
                    <a:pt x="13621" y="2067"/>
                    <a:pt x="13605" y="2098"/>
                    <a:pt x="13587" y="2130"/>
                  </a:cubicBezTo>
                  <a:cubicBezTo>
                    <a:pt x="13570" y="2156"/>
                    <a:pt x="13558" y="2169"/>
                    <a:pt x="13551" y="2169"/>
                  </a:cubicBezTo>
                  <a:cubicBezTo>
                    <a:pt x="13542" y="2169"/>
                    <a:pt x="13542" y="2148"/>
                    <a:pt x="13552" y="2108"/>
                  </a:cubicBezTo>
                  <a:cubicBezTo>
                    <a:pt x="13583" y="2056"/>
                    <a:pt x="13403" y="1966"/>
                    <a:pt x="13309" y="1966"/>
                  </a:cubicBezTo>
                  <a:cubicBezTo>
                    <a:pt x="13289" y="1966"/>
                    <a:pt x="13273" y="1970"/>
                    <a:pt x="13264" y="1979"/>
                  </a:cubicBezTo>
                  <a:lnTo>
                    <a:pt x="13283" y="1948"/>
                  </a:lnTo>
                  <a:cubicBezTo>
                    <a:pt x="13298" y="1917"/>
                    <a:pt x="13283" y="1907"/>
                    <a:pt x="13214" y="1870"/>
                  </a:cubicBezTo>
                  <a:lnTo>
                    <a:pt x="13160" y="1841"/>
                  </a:lnTo>
                  <a:cubicBezTo>
                    <a:pt x="13152" y="1857"/>
                    <a:pt x="13140" y="1863"/>
                    <a:pt x="13127" y="1863"/>
                  </a:cubicBezTo>
                  <a:cubicBezTo>
                    <a:pt x="13090" y="1863"/>
                    <a:pt x="13045" y="1808"/>
                    <a:pt x="13057" y="1785"/>
                  </a:cubicBezTo>
                  <a:cubicBezTo>
                    <a:pt x="13057" y="1744"/>
                    <a:pt x="13057" y="1744"/>
                    <a:pt x="13022" y="1726"/>
                  </a:cubicBezTo>
                  <a:cubicBezTo>
                    <a:pt x="13008" y="1731"/>
                    <a:pt x="12995" y="1733"/>
                    <a:pt x="12982" y="1733"/>
                  </a:cubicBezTo>
                  <a:cubicBezTo>
                    <a:pt x="12916" y="1733"/>
                    <a:pt x="12868" y="1676"/>
                    <a:pt x="12881" y="1650"/>
                  </a:cubicBezTo>
                  <a:lnTo>
                    <a:pt x="12847" y="1631"/>
                  </a:lnTo>
                  <a:cubicBezTo>
                    <a:pt x="12833" y="1639"/>
                    <a:pt x="12819" y="1643"/>
                    <a:pt x="12804" y="1643"/>
                  </a:cubicBezTo>
                  <a:cubicBezTo>
                    <a:pt x="12788" y="1643"/>
                    <a:pt x="12772" y="1638"/>
                    <a:pt x="12759" y="1628"/>
                  </a:cubicBezTo>
                  <a:cubicBezTo>
                    <a:pt x="12732" y="1616"/>
                    <a:pt x="12715" y="1607"/>
                    <a:pt x="12704" y="1607"/>
                  </a:cubicBezTo>
                  <a:cubicBezTo>
                    <a:pt x="12694" y="1607"/>
                    <a:pt x="12690" y="1615"/>
                    <a:pt x="12690" y="1635"/>
                  </a:cubicBezTo>
                  <a:cubicBezTo>
                    <a:pt x="12676" y="1662"/>
                    <a:pt x="12662" y="1693"/>
                    <a:pt x="12649" y="1693"/>
                  </a:cubicBezTo>
                  <a:cubicBezTo>
                    <a:pt x="12647" y="1693"/>
                    <a:pt x="12645" y="1692"/>
                    <a:pt x="12643" y="1691"/>
                  </a:cubicBezTo>
                  <a:lnTo>
                    <a:pt x="12659" y="1657"/>
                  </a:lnTo>
                  <a:cubicBezTo>
                    <a:pt x="12675" y="1625"/>
                    <a:pt x="12621" y="1600"/>
                    <a:pt x="12549" y="1566"/>
                  </a:cubicBezTo>
                  <a:cubicBezTo>
                    <a:pt x="12461" y="1522"/>
                    <a:pt x="12427" y="1503"/>
                    <a:pt x="12424" y="1462"/>
                  </a:cubicBezTo>
                  <a:lnTo>
                    <a:pt x="12393" y="1487"/>
                  </a:lnTo>
                  <a:cubicBezTo>
                    <a:pt x="12379" y="1496"/>
                    <a:pt x="12368" y="1500"/>
                    <a:pt x="12361" y="1500"/>
                  </a:cubicBezTo>
                  <a:cubicBezTo>
                    <a:pt x="12349" y="1500"/>
                    <a:pt x="12345" y="1490"/>
                    <a:pt x="12355" y="1469"/>
                  </a:cubicBezTo>
                  <a:cubicBezTo>
                    <a:pt x="12352" y="1435"/>
                    <a:pt x="12303" y="1408"/>
                    <a:pt x="12258" y="1408"/>
                  </a:cubicBezTo>
                  <a:cubicBezTo>
                    <a:pt x="12248" y="1408"/>
                    <a:pt x="12239" y="1409"/>
                    <a:pt x="12230" y="1412"/>
                  </a:cubicBezTo>
                  <a:lnTo>
                    <a:pt x="12192" y="1396"/>
                  </a:lnTo>
                  <a:cubicBezTo>
                    <a:pt x="12200" y="1352"/>
                    <a:pt x="12181" y="1326"/>
                    <a:pt x="12156" y="1326"/>
                  </a:cubicBezTo>
                  <a:cubicBezTo>
                    <a:pt x="12140" y="1326"/>
                    <a:pt x="12121" y="1336"/>
                    <a:pt x="12104" y="1359"/>
                  </a:cubicBezTo>
                  <a:cubicBezTo>
                    <a:pt x="12117" y="1324"/>
                    <a:pt x="12098" y="1315"/>
                    <a:pt x="12082" y="1309"/>
                  </a:cubicBezTo>
                  <a:cubicBezTo>
                    <a:pt x="12073" y="1312"/>
                    <a:pt x="12063" y="1313"/>
                    <a:pt x="12053" y="1313"/>
                  </a:cubicBezTo>
                  <a:cubicBezTo>
                    <a:pt x="12009" y="1313"/>
                    <a:pt x="11962" y="1287"/>
                    <a:pt x="11973" y="1259"/>
                  </a:cubicBezTo>
                  <a:lnTo>
                    <a:pt x="11954" y="1252"/>
                  </a:lnTo>
                  <a:cubicBezTo>
                    <a:pt x="11944" y="1264"/>
                    <a:pt x="11930" y="1269"/>
                    <a:pt x="11916" y="1269"/>
                  </a:cubicBezTo>
                  <a:cubicBezTo>
                    <a:pt x="11907" y="1269"/>
                    <a:pt x="11897" y="1267"/>
                    <a:pt x="11888" y="1262"/>
                  </a:cubicBezTo>
                  <a:cubicBezTo>
                    <a:pt x="11878" y="1257"/>
                    <a:pt x="11868" y="1254"/>
                    <a:pt x="11859" y="1254"/>
                  </a:cubicBezTo>
                  <a:cubicBezTo>
                    <a:pt x="11843" y="1254"/>
                    <a:pt x="11829" y="1261"/>
                    <a:pt x="11819" y="1274"/>
                  </a:cubicBezTo>
                  <a:cubicBezTo>
                    <a:pt x="11798" y="1291"/>
                    <a:pt x="11783" y="1294"/>
                    <a:pt x="11775" y="1294"/>
                  </a:cubicBezTo>
                  <a:cubicBezTo>
                    <a:pt x="11771" y="1294"/>
                    <a:pt x="11769" y="1293"/>
                    <a:pt x="11769" y="1293"/>
                  </a:cubicBezTo>
                  <a:cubicBezTo>
                    <a:pt x="11750" y="1284"/>
                    <a:pt x="11781" y="1259"/>
                    <a:pt x="11813" y="1234"/>
                  </a:cubicBezTo>
                  <a:cubicBezTo>
                    <a:pt x="11841" y="1223"/>
                    <a:pt x="11836" y="1211"/>
                    <a:pt x="11812" y="1211"/>
                  </a:cubicBezTo>
                  <a:cubicBezTo>
                    <a:pt x="11793" y="1211"/>
                    <a:pt x="11763" y="1218"/>
                    <a:pt x="11728" y="1237"/>
                  </a:cubicBezTo>
                  <a:cubicBezTo>
                    <a:pt x="11689" y="1258"/>
                    <a:pt x="11668" y="1269"/>
                    <a:pt x="11665" y="1269"/>
                  </a:cubicBezTo>
                  <a:cubicBezTo>
                    <a:pt x="11661" y="1269"/>
                    <a:pt x="11677" y="1256"/>
                    <a:pt x="11709" y="1230"/>
                  </a:cubicBezTo>
                  <a:cubicBezTo>
                    <a:pt x="11733" y="1209"/>
                    <a:pt x="11757" y="1189"/>
                    <a:pt x="11745" y="1189"/>
                  </a:cubicBezTo>
                  <a:cubicBezTo>
                    <a:pt x="11741" y="1189"/>
                    <a:pt x="11734" y="1191"/>
                    <a:pt x="11722" y="1196"/>
                  </a:cubicBezTo>
                  <a:cubicBezTo>
                    <a:pt x="11722" y="1196"/>
                    <a:pt x="11713" y="1192"/>
                    <a:pt x="11703" y="1192"/>
                  </a:cubicBezTo>
                  <a:cubicBezTo>
                    <a:pt x="11692" y="1192"/>
                    <a:pt x="11678" y="1197"/>
                    <a:pt x="11672" y="1215"/>
                  </a:cubicBezTo>
                  <a:lnTo>
                    <a:pt x="11618" y="1193"/>
                  </a:lnTo>
                  <a:cubicBezTo>
                    <a:pt x="11593" y="1146"/>
                    <a:pt x="11575" y="1136"/>
                    <a:pt x="11556" y="1130"/>
                  </a:cubicBezTo>
                  <a:cubicBezTo>
                    <a:pt x="11543" y="1143"/>
                    <a:pt x="11536" y="1150"/>
                    <a:pt x="11532" y="1150"/>
                  </a:cubicBezTo>
                  <a:cubicBezTo>
                    <a:pt x="11526" y="1150"/>
                    <a:pt x="11525" y="1140"/>
                    <a:pt x="11521" y="1118"/>
                  </a:cubicBezTo>
                  <a:cubicBezTo>
                    <a:pt x="11527" y="1102"/>
                    <a:pt x="11526" y="1092"/>
                    <a:pt x="11521" y="1092"/>
                  </a:cubicBezTo>
                  <a:cubicBezTo>
                    <a:pt x="11516" y="1092"/>
                    <a:pt x="11504" y="1107"/>
                    <a:pt x="11490" y="1143"/>
                  </a:cubicBezTo>
                  <a:cubicBezTo>
                    <a:pt x="11478" y="1152"/>
                    <a:pt x="11467" y="1157"/>
                    <a:pt x="11459" y="1157"/>
                  </a:cubicBezTo>
                  <a:cubicBezTo>
                    <a:pt x="11446" y="1157"/>
                    <a:pt x="11437" y="1145"/>
                    <a:pt x="11434" y="1121"/>
                  </a:cubicBezTo>
                  <a:cubicBezTo>
                    <a:pt x="11449" y="1079"/>
                    <a:pt x="11448" y="1060"/>
                    <a:pt x="11442" y="1060"/>
                  </a:cubicBezTo>
                  <a:cubicBezTo>
                    <a:pt x="11439" y="1060"/>
                    <a:pt x="11434" y="1067"/>
                    <a:pt x="11430" y="1080"/>
                  </a:cubicBezTo>
                  <a:cubicBezTo>
                    <a:pt x="11410" y="1097"/>
                    <a:pt x="11394" y="1099"/>
                    <a:pt x="11386" y="1099"/>
                  </a:cubicBezTo>
                  <a:cubicBezTo>
                    <a:pt x="11382" y="1099"/>
                    <a:pt x="11380" y="1099"/>
                    <a:pt x="11380" y="1099"/>
                  </a:cubicBezTo>
                  <a:cubicBezTo>
                    <a:pt x="11393" y="1064"/>
                    <a:pt x="11224" y="1008"/>
                    <a:pt x="11058" y="948"/>
                  </a:cubicBezTo>
                  <a:cubicBezTo>
                    <a:pt x="11056" y="948"/>
                    <a:pt x="11054" y="947"/>
                    <a:pt x="11052" y="947"/>
                  </a:cubicBezTo>
                  <a:cubicBezTo>
                    <a:pt x="11033" y="947"/>
                    <a:pt x="11007" y="973"/>
                    <a:pt x="10998" y="1002"/>
                  </a:cubicBezTo>
                  <a:cubicBezTo>
                    <a:pt x="10989" y="1030"/>
                    <a:pt x="10985" y="1041"/>
                    <a:pt x="10984" y="1041"/>
                  </a:cubicBezTo>
                  <a:cubicBezTo>
                    <a:pt x="10981" y="1041"/>
                    <a:pt x="10983" y="1019"/>
                    <a:pt x="10979" y="995"/>
                  </a:cubicBezTo>
                  <a:cubicBezTo>
                    <a:pt x="10987" y="939"/>
                    <a:pt x="10981" y="909"/>
                    <a:pt x="10970" y="909"/>
                  </a:cubicBezTo>
                  <a:cubicBezTo>
                    <a:pt x="10961" y="909"/>
                    <a:pt x="10949" y="933"/>
                    <a:pt x="10942" y="983"/>
                  </a:cubicBezTo>
                  <a:cubicBezTo>
                    <a:pt x="10940" y="1020"/>
                    <a:pt x="10939" y="1038"/>
                    <a:pt x="10937" y="1038"/>
                  </a:cubicBezTo>
                  <a:cubicBezTo>
                    <a:pt x="10935" y="1038"/>
                    <a:pt x="10931" y="1018"/>
                    <a:pt x="10923" y="977"/>
                  </a:cubicBezTo>
                  <a:cubicBezTo>
                    <a:pt x="10919" y="954"/>
                    <a:pt x="10918" y="944"/>
                    <a:pt x="10912" y="944"/>
                  </a:cubicBezTo>
                  <a:cubicBezTo>
                    <a:pt x="10907" y="944"/>
                    <a:pt x="10899" y="951"/>
                    <a:pt x="10885" y="964"/>
                  </a:cubicBezTo>
                  <a:cubicBezTo>
                    <a:pt x="10881" y="980"/>
                    <a:pt x="10875" y="987"/>
                    <a:pt x="10870" y="987"/>
                  </a:cubicBezTo>
                  <a:cubicBezTo>
                    <a:pt x="10865" y="987"/>
                    <a:pt x="10863" y="977"/>
                    <a:pt x="10870" y="958"/>
                  </a:cubicBezTo>
                  <a:cubicBezTo>
                    <a:pt x="10863" y="928"/>
                    <a:pt x="10857" y="898"/>
                    <a:pt x="10850" y="898"/>
                  </a:cubicBezTo>
                  <a:cubicBezTo>
                    <a:pt x="10847" y="898"/>
                    <a:pt x="10845" y="902"/>
                    <a:pt x="10841" y="911"/>
                  </a:cubicBezTo>
                  <a:cubicBezTo>
                    <a:pt x="10841" y="911"/>
                    <a:pt x="10823" y="904"/>
                    <a:pt x="10816" y="864"/>
                  </a:cubicBezTo>
                  <a:cubicBezTo>
                    <a:pt x="10813" y="851"/>
                    <a:pt x="10807" y="846"/>
                    <a:pt x="10800" y="846"/>
                  </a:cubicBezTo>
                  <a:cubicBezTo>
                    <a:pt x="10786" y="846"/>
                    <a:pt x="10766" y="864"/>
                    <a:pt x="10747" y="883"/>
                  </a:cubicBezTo>
                  <a:cubicBezTo>
                    <a:pt x="10712" y="905"/>
                    <a:pt x="10690" y="916"/>
                    <a:pt x="10679" y="916"/>
                  </a:cubicBezTo>
                  <a:cubicBezTo>
                    <a:pt x="10666" y="916"/>
                    <a:pt x="10670" y="899"/>
                    <a:pt x="10691" y="864"/>
                  </a:cubicBezTo>
                  <a:cubicBezTo>
                    <a:pt x="10710" y="834"/>
                    <a:pt x="10696" y="820"/>
                    <a:pt x="10672" y="820"/>
                  </a:cubicBezTo>
                  <a:cubicBezTo>
                    <a:pt x="10646" y="820"/>
                    <a:pt x="10607" y="837"/>
                    <a:pt x="10587" y="870"/>
                  </a:cubicBezTo>
                  <a:cubicBezTo>
                    <a:pt x="10564" y="906"/>
                    <a:pt x="10554" y="921"/>
                    <a:pt x="10552" y="921"/>
                  </a:cubicBezTo>
                  <a:cubicBezTo>
                    <a:pt x="10551" y="921"/>
                    <a:pt x="10554" y="913"/>
                    <a:pt x="10559" y="898"/>
                  </a:cubicBezTo>
                  <a:cubicBezTo>
                    <a:pt x="10569" y="864"/>
                    <a:pt x="10550" y="861"/>
                    <a:pt x="10550" y="861"/>
                  </a:cubicBezTo>
                  <a:cubicBezTo>
                    <a:pt x="10531" y="854"/>
                    <a:pt x="10512" y="848"/>
                    <a:pt x="10522" y="814"/>
                  </a:cubicBezTo>
                  <a:cubicBezTo>
                    <a:pt x="10522" y="814"/>
                    <a:pt x="10520" y="813"/>
                    <a:pt x="10515" y="813"/>
                  </a:cubicBezTo>
                  <a:cubicBezTo>
                    <a:pt x="10506" y="813"/>
                    <a:pt x="10487" y="816"/>
                    <a:pt x="10456" y="832"/>
                  </a:cubicBezTo>
                  <a:cubicBezTo>
                    <a:pt x="10439" y="849"/>
                    <a:pt x="10423" y="857"/>
                    <a:pt x="10409" y="857"/>
                  </a:cubicBezTo>
                  <a:cubicBezTo>
                    <a:pt x="10376" y="857"/>
                    <a:pt x="10352" y="816"/>
                    <a:pt x="10352" y="763"/>
                  </a:cubicBezTo>
                  <a:lnTo>
                    <a:pt x="10305" y="785"/>
                  </a:lnTo>
                  <a:cubicBezTo>
                    <a:pt x="10283" y="825"/>
                    <a:pt x="10264" y="850"/>
                    <a:pt x="10256" y="850"/>
                  </a:cubicBezTo>
                  <a:cubicBezTo>
                    <a:pt x="10251" y="850"/>
                    <a:pt x="10251" y="838"/>
                    <a:pt x="10258" y="810"/>
                  </a:cubicBezTo>
                  <a:lnTo>
                    <a:pt x="10268" y="776"/>
                  </a:lnTo>
                  <a:lnTo>
                    <a:pt x="10268" y="776"/>
                  </a:lnTo>
                  <a:cubicBezTo>
                    <a:pt x="10256" y="796"/>
                    <a:pt x="10242" y="804"/>
                    <a:pt x="10228" y="804"/>
                  </a:cubicBezTo>
                  <a:cubicBezTo>
                    <a:pt x="10197" y="804"/>
                    <a:pt x="10169" y="764"/>
                    <a:pt x="10180" y="716"/>
                  </a:cubicBezTo>
                  <a:cubicBezTo>
                    <a:pt x="10189" y="682"/>
                    <a:pt x="10189" y="682"/>
                    <a:pt x="10171" y="679"/>
                  </a:cubicBezTo>
                  <a:lnTo>
                    <a:pt x="10161" y="713"/>
                  </a:lnTo>
                  <a:cubicBezTo>
                    <a:pt x="10153" y="745"/>
                    <a:pt x="10144" y="777"/>
                    <a:pt x="10128" y="777"/>
                  </a:cubicBezTo>
                  <a:cubicBezTo>
                    <a:pt x="10127" y="777"/>
                    <a:pt x="10125" y="776"/>
                    <a:pt x="10124" y="776"/>
                  </a:cubicBezTo>
                  <a:cubicBezTo>
                    <a:pt x="10105" y="773"/>
                    <a:pt x="10086" y="767"/>
                    <a:pt x="10095" y="732"/>
                  </a:cubicBezTo>
                  <a:cubicBezTo>
                    <a:pt x="10089" y="703"/>
                    <a:pt x="10080" y="675"/>
                    <a:pt x="10074" y="675"/>
                  </a:cubicBezTo>
                  <a:cubicBezTo>
                    <a:pt x="10071" y="675"/>
                    <a:pt x="10069" y="679"/>
                    <a:pt x="10067" y="688"/>
                  </a:cubicBezTo>
                  <a:cubicBezTo>
                    <a:pt x="10067" y="688"/>
                    <a:pt x="10048" y="682"/>
                    <a:pt x="10036" y="644"/>
                  </a:cubicBezTo>
                  <a:lnTo>
                    <a:pt x="9961" y="626"/>
                  </a:lnTo>
                  <a:cubicBezTo>
                    <a:pt x="9949" y="637"/>
                    <a:pt x="9937" y="642"/>
                    <a:pt x="9926" y="642"/>
                  </a:cubicBezTo>
                  <a:cubicBezTo>
                    <a:pt x="9909" y="642"/>
                    <a:pt x="9897" y="630"/>
                    <a:pt x="9901" y="610"/>
                  </a:cubicBezTo>
                  <a:cubicBezTo>
                    <a:pt x="9896" y="609"/>
                    <a:pt x="9892" y="608"/>
                    <a:pt x="9887" y="608"/>
                  </a:cubicBezTo>
                  <a:cubicBezTo>
                    <a:pt x="9869" y="608"/>
                    <a:pt x="9851" y="616"/>
                    <a:pt x="9838" y="629"/>
                  </a:cubicBezTo>
                  <a:cubicBezTo>
                    <a:pt x="9798" y="619"/>
                    <a:pt x="9779" y="616"/>
                    <a:pt x="9788" y="582"/>
                  </a:cubicBezTo>
                  <a:cubicBezTo>
                    <a:pt x="9792" y="564"/>
                    <a:pt x="9793" y="555"/>
                    <a:pt x="9790" y="555"/>
                  </a:cubicBezTo>
                  <a:lnTo>
                    <a:pt x="9790" y="555"/>
                  </a:lnTo>
                  <a:cubicBezTo>
                    <a:pt x="9788" y="555"/>
                    <a:pt x="9781" y="562"/>
                    <a:pt x="9770" y="575"/>
                  </a:cubicBezTo>
                  <a:cubicBezTo>
                    <a:pt x="9763" y="598"/>
                    <a:pt x="9753" y="604"/>
                    <a:pt x="9742" y="604"/>
                  </a:cubicBezTo>
                  <a:cubicBezTo>
                    <a:pt x="9736" y="604"/>
                    <a:pt x="9729" y="603"/>
                    <a:pt x="9723" y="600"/>
                  </a:cubicBezTo>
                  <a:lnTo>
                    <a:pt x="9685" y="594"/>
                  </a:lnTo>
                  <a:cubicBezTo>
                    <a:pt x="9678" y="621"/>
                    <a:pt x="9676" y="627"/>
                    <a:pt x="9667" y="627"/>
                  </a:cubicBezTo>
                  <a:cubicBezTo>
                    <a:pt x="9664" y="627"/>
                    <a:pt x="9661" y="626"/>
                    <a:pt x="9657" y="626"/>
                  </a:cubicBezTo>
                  <a:cubicBezTo>
                    <a:pt x="9638" y="619"/>
                    <a:pt x="9588" y="572"/>
                    <a:pt x="9569" y="569"/>
                  </a:cubicBezTo>
                  <a:cubicBezTo>
                    <a:pt x="9548" y="565"/>
                    <a:pt x="9534" y="562"/>
                    <a:pt x="9526" y="562"/>
                  </a:cubicBezTo>
                  <a:cubicBezTo>
                    <a:pt x="9511" y="562"/>
                    <a:pt x="9514" y="571"/>
                    <a:pt x="9522" y="597"/>
                  </a:cubicBezTo>
                  <a:cubicBezTo>
                    <a:pt x="9534" y="599"/>
                    <a:pt x="9536" y="614"/>
                    <a:pt x="9527" y="614"/>
                  </a:cubicBezTo>
                  <a:cubicBezTo>
                    <a:pt x="9523" y="614"/>
                    <a:pt x="9515" y="609"/>
                    <a:pt x="9503" y="594"/>
                  </a:cubicBezTo>
                  <a:cubicBezTo>
                    <a:pt x="9484" y="588"/>
                    <a:pt x="9434" y="541"/>
                    <a:pt x="9375" y="528"/>
                  </a:cubicBezTo>
                  <a:cubicBezTo>
                    <a:pt x="9345" y="522"/>
                    <a:pt x="9327" y="519"/>
                    <a:pt x="9316" y="519"/>
                  </a:cubicBezTo>
                  <a:cubicBezTo>
                    <a:pt x="9298" y="519"/>
                    <a:pt x="9296" y="527"/>
                    <a:pt x="9290" y="550"/>
                  </a:cubicBezTo>
                  <a:cubicBezTo>
                    <a:pt x="9293" y="585"/>
                    <a:pt x="9290" y="602"/>
                    <a:pt x="9286" y="602"/>
                  </a:cubicBezTo>
                  <a:cubicBezTo>
                    <a:pt x="9281" y="602"/>
                    <a:pt x="9274" y="583"/>
                    <a:pt x="9271" y="544"/>
                  </a:cubicBezTo>
                  <a:cubicBezTo>
                    <a:pt x="9256" y="496"/>
                    <a:pt x="9243" y="476"/>
                    <a:pt x="9234" y="476"/>
                  </a:cubicBezTo>
                  <a:cubicBezTo>
                    <a:pt x="9228" y="476"/>
                    <a:pt x="9224" y="484"/>
                    <a:pt x="9221" y="497"/>
                  </a:cubicBezTo>
                  <a:cubicBezTo>
                    <a:pt x="9202" y="521"/>
                    <a:pt x="9198" y="527"/>
                    <a:pt x="9188" y="527"/>
                  </a:cubicBezTo>
                  <a:cubicBezTo>
                    <a:pt x="9185" y="527"/>
                    <a:pt x="9182" y="526"/>
                    <a:pt x="9177" y="525"/>
                  </a:cubicBezTo>
                  <a:cubicBezTo>
                    <a:pt x="9181" y="506"/>
                    <a:pt x="9175" y="496"/>
                    <a:pt x="9162" y="496"/>
                  </a:cubicBezTo>
                  <a:cubicBezTo>
                    <a:pt x="9152" y="496"/>
                    <a:pt x="9137" y="502"/>
                    <a:pt x="9118" y="516"/>
                  </a:cubicBezTo>
                  <a:cubicBezTo>
                    <a:pt x="9099" y="513"/>
                    <a:pt x="9099" y="513"/>
                    <a:pt x="9105" y="478"/>
                  </a:cubicBezTo>
                  <a:lnTo>
                    <a:pt x="9064" y="472"/>
                  </a:lnTo>
                  <a:cubicBezTo>
                    <a:pt x="9048" y="493"/>
                    <a:pt x="9025" y="501"/>
                    <a:pt x="9001" y="501"/>
                  </a:cubicBezTo>
                  <a:cubicBezTo>
                    <a:pt x="8952" y="501"/>
                    <a:pt x="8899" y="468"/>
                    <a:pt x="8889" y="441"/>
                  </a:cubicBezTo>
                  <a:cubicBezTo>
                    <a:pt x="8889" y="441"/>
                    <a:pt x="8888" y="441"/>
                    <a:pt x="8888" y="441"/>
                  </a:cubicBezTo>
                  <a:cubicBezTo>
                    <a:pt x="8883" y="441"/>
                    <a:pt x="8866" y="443"/>
                    <a:pt x="8845" y="472"/>
                  </a:cubicBezTo>
                  <a:cubicBezTo>
                    <a:pt x="8831" y="504"/>
                    <a:pt x="8820" y="519"/>
                    <a:pt x="8813" y="519"/>
                  </a:cubicBezTo>
                  <a:cubicBezTo>
                    <a:pt x="8805" y="519"/>
                    <a:pt x="8803" y="501"/>
                    <a:pt x="8807" y="466"/>
                  </a:cubicBezTo>
                  <a:cubicBezTo>
                    <a:pt x="8812" y="429"/>
                    <a:pt x="8815" y="411"/>
                    <a:pt x="8812" y="411"/>
                  </a:cubicBezTo>
                  <a:lnTo>
                    <a:pt x="8812" y="411"/>
                  </a:lnTo>
                  <a:cubicBezTo>
                    <a:pt x="8810" y="411"/>
                    <a:pt x="8803" y="428"/>
                    <a:pt x="8789" y="463"/>
                  </a:cubicBezTo>
                  <a:cubicBezTo>
                    <a:pt x="8780" y="473"/>
                    <a:pt x="8765" y="478"/>
                    <a:pt x="8748" y="478"/>
                  </a:cubicBezTo>
                  <a:cubicBezTo>
                    <a:pt x="8714" y="478"/>
                    <a:pt x="8676" y="456"/>
                    <a:pt x="8695" y="409"/>
                  </a:cubicBezTo>
                  <a:cubicBezTo>
                    <a:pt x="8701" y="375"/>
                    <a:pt x="8704" y="340"/>
                    <a:pt x="8704" y="340"/>
                  </a:cubicBezTo>
                  <a:lnTo>
                    <a:pt x="8704" y="340"/>
                  </a:lnTo>
                  <a:cubicBezTo>
                    <a:pt x="8686" y="366"/>
                    <a:pt x="8667" y="369"/>
                    <a:pt x="8662" y="369"/>
                  </a:cubicBezTo>
                  <a:cubicBezTo>
                    <a:pt x="8661" y="369"/>
                    <a:pt x="8660" y="369"/>
                    <a:pt x="8660" y="369"/>
                  </a:cubicBezTo>
                  <a:cubicBezTo>
                    <a:pt x="8658" y="392"/>
                    <a:pt x="8650" y="398"/>
                    <a:pt x="8630" y="398"/>
                  </a:cubicBezTo>
                  <a:cubicBezTo>
                    <a:pt x="8618" y="398"/>
                    <a:pt x="8601" y="396"/>
                    <a:pt x="8579" y="394"/>
                  </a:cubicBezTo>
                  <a:cubicBezTo>
                    <a:pt x="8575" y="393"/>
                    <a:pt x="8571" y="393"/>
                    <a:pt x="8566" y="393"/>
                  </a:cubicBezTo>
                  <a:cubicBezTo>
                    <a:pt x="8529" y="393"/>
                    <a:pt x="8468" y="410"/>
                    <a:pt x="8432" y="410"/>
                  </a:cubicBezTo>
                  <a:cubicBezTo>
                    <a:pt x="8427" y="410"/>
                    <a:pt x="8423" y="410"/>
                    <a:pt x="8419" y="409"/>
                  </a:cubicBezTo>
                  <a:cubicBezTo>
                    <a:pt x="8378" y="406"/>
                    <a:pt x="8322" y="400"/>
                    <a:pt x="8306" y="359"/>
                  </a:cubicBezTo>
                  <a:cubicBezTo>
                    <a:pt x="8302" y="359"/>
                    <a:pt x="8298" y="359"/>
                    <a:pt x="8294" y="359"/>
                  </a:cubicBezTo>
                  <a:cubicBezTo>
                    <a:pt x="8267" y="359"/>
                    <a:pt x="8241" y="368"/>
                    <a:pt x="8221" y="387"/>
                  </a:cubicBezTo>
                  <a:cubicBezTo>
                    <a:pt x="8211" y="403"/>
                    <a:pt x="8198" y="410"/>
                    <a:pt x="8187" y="410"/>
                  </a:cubicBezTo>
                  <a:cubicBezTo>
                    <a:pt x="8174" y="410"/>
                    <a:pt x="8163" y="400"/>
                    <a:pt x="8165" y="381"/>
                  </a:cubicBezTo>
                  <a:lnTo>
                    <a:pt x="8143" y="378"/>
                  </a:lnTo>
                  <a:cubicBezTo>
                    <a:pt x="8109" y="404"/>
                    <a:pt x="8090" y="406"/>
                    <a:pt x="8085" y="406"/>
                  </a:cubicBezTo>
                  <a:cubicBezTo>
                    <a:pt x="8084" y="406"/>
                    <a:pt x="8084" y="406"/>
                    <a:pt x="8084" y="406"/>
                  </a:cubicBezTo>
                  <a:cubicBezTo>
                    <a:pt x="8086" y="381"/>
                    <a:pt x="8076" y="354"/>
                    <a:pt x="8062" y="354"/>
                  </a:cubicBezTo>
                  <a:cubicBezTo>
                    <a:pt x="8057" y="354"/>
                    <a:pt x="8052" y="357"/>
                    <a:pt x="8046" y="365"/>
                  </a:cubicBezTo>
                  <a:cubicBezTo>
                    <a:pt x="8044" y="393"/>
                    <a:pt x="8033" y="399"/>
                    <a:pt x="8013" y="399"/>
                  </a:cubicBezTo>
                  <a:cubicBezTo>
                    <a:pt x="8006" y="399"/>
                    <a:pt x="7997" y="398"/>
                    <a:pt x="7986" y="397"/>
                  </a:cubicBezTo>
                  <a:cubicBezTo>
                    <a:pt x="7959" y="369"/>
                    <a:pt x="7600" y="335"/>
                    <a:pt x="7415" y="335"/>
                  </a:cubicBezTo>
                  <a:cubicBezTo>
                    <a:pt x="7349" y="335"/>
                    <a:pt x="7305" y="339"/>
                    <a:pt x="7306" y="350"/>
                  </a:cubicBezTo>
                  <a:lnTo>
                    <a:pt x="7247" y="347"/>
                  </a:lnTo>
                  <a:lnTo>
                    <a:pt x="7190" y="344"/>
                  </a:lnTo>
                  <a:cubicBezTo>
                    <a:pt x="7192" y="311"/>
                    <a:pt x="7173" y="300"/>
                    <a:pt x="7147" y="300"/>
                  </a:cubicBezTo>
                  <a:cubicBezTo>
                    <a:pt x="7114" y="300"/>
                    <a:pt x="7071" y="317"/>
                    <a:pt x="7040" y="334"/>
                  </a:cubicBezTo>
                  <a:cubicBezTo>
                    <a:pt x="7032" y="353"/>
                    <a:pt x="7013" y="367"/>
                    <a:pt x="6992" y="367"/>
                  </a:cubicBezTo>
                  <a:cubicBezTo>
                    <a:pt x="6988" y="367"/>
                    <a:pt x="6984" y="366"/>
                    <a:pt x="6980" y="365"/>
                  </a:cubicBezTo>
                  <a:cubicBezTo>
                    <a:pt x="6982" y="323"/>
                    <a:pt x="6962" y="306"/>
                    <a:pt x="6936" y="306"/>
                  </a:cubicBezTo>
                  <a:cubicBezTo>
                    <a:pt x="6920" y="306"/>
                    <a:pt x="6902" y="313"/>
                    <a:pt x="6886" y="325"/>
                  </a:cubicBezTo>
                  <a:cubicBezTo>
                    <a:pt x="6876" y="360"/>
                    <a:pt x="6866" y="378"/>
                    <a:pt x="6858" y="378"/>
                  </a:cubicBezTo>
                  <a:cubicBezTo>
                    <a:pt x="6851" y="378"/>
                    <a:pt x="6847" y="360"/>
                    <a:pt x="6849" y="325"/>
                  </a:cubicBezTo>
                  <a:cubicBezTo>
                    <a:pt x="6850" y="292"/>
                    <a:pt x="6843" y="273"/>
                    <a:pt x="6831" y="273"/>
                  </a:cubicBezTo>
                  <a:cubicBezTo>
                    <a:pt x="6817" y="273"/>
                    <a:pt x="6796" y="299"/>
                    <a:pt x="6774" y="356"/>
                  </a:cubicBezTo>
                  <a:cubicBezTo>
                    <a:pt x="6763" y="373"/>
                    <a:pt x="6757" y="382"/>
                    <a:pt x="6752" y="382"/>
                  </a:cubicBezTo>
                  <a:cubicBezTo>
                    <a:pt x="6747" y="382"/>
                    <a:pt x="6742" y="372"/>
                    <a:pt x="6733" y="353"/>
                  </a:cubicBezTo>
                  <a:cubicBezTo>
                    <a:pt x="6724" y="310"/>
                    <a:pt x="6713" y="292"/>
                    <a:pt x="6706" y="292"/>
                  </a:cubicBezTo>
                  <a:cubicBezTo>
                    <a:pt x="6701" y="292"/>
                    <a:pt x="6698" y="300"/>
                    <a:pt x="6698" y="315"/>
                  </a:cubicBezTo>
                  <a:cubicBezTo>
                    <a:pt x="6688" y="349"/>
                    <a:pt x="6677" y="367"/>
                    <a:pt x="6668" y="367"/>
                  </a:cubicBezTo>
                  <a:cubicBezTo>
                    <a:pt x="6659" y="367"/>
                    <a:pt x="6650" y="349"/>
                    <a:pt x="6642" y="312"/>
                  </a:cubicBezTo>
                  <a:cubicBezTo>
                    <a:pt x="6625" y="274"/>
                    <a:pt x="6616" y="255"/>
                    <a:pt x="6608" y="255"/>
                  </a:cubicBezTo>
                  <a:cubicBezTo>
                    <a:pt x="6601" y="255"/>
                    <a:pt x="6595" y="273"/>
                    <a:pt x="6582" y="309"/>
                  </a:cubicBezTo>
                  <a:cubicBezTo>
                    <a:pt x="6572" y="342"/>
                    <a:pt x="6549" y="359"/>
                    <a:pt x="6526" y="359"/>
                  </a:cubicBezTo>
                  <a:cubicBezTo>
                    <a:pt x="6502" y="359"/>
                    <a:pt x="6478" y="340"/>
                    <a:pt x="6470" y="303"/>
                  </a:cubicBezTo>
                  <a:cubicBezTo>
                    <a:pt x="6457" y="301"/>
                    <a:pt x="6446" y="284"/>
                    <a:pt x="6439" y="284"/>
                  </a:cubicBezTo>
                  <a:cubicBezTo>
                    <a:pt x="6435" y="284"/>
                    <a:pt x="6433" y="288"/>
                    <a:pt x="6432" y="300"/>
                  </a:cubicBezTo>
                  <a:lnTo>
                    <a:pt x="6413" y="262"/>
                  </a:lnTo>
                  <a:lnTo>
                    <a:pt x="6376" y="259"/>
                  </a:lnTo>
                  <a:lnTo>
                    <a:pt x="6376" y="296"/>
                  </a:lnTo>
                  <a:cubicBezTo>
                    <a:pt x="6288" y="271"/>
                    <a:pt x="6200" y="253"/>
                    <a:pt x="6112" y="246"/>
                  </a:cubicBezTo>
                  <a:cubicBezTo>
                    <a:pt x="6028" y="241"/>
                    <a:pt x="5972" y="238"/>
                    <a:pt x="5936" y="238"/>
                  </a:cubicBezTo>
                  <a:cubicBezTo>
                    <a:pt x="5881" y="238"/>
                    <a:pt x="5871" y="246"/>
                    <a:pt x="5880" y="268"/>
                  </a:cubicBezTo>
                  <a:cubicBezTo>
                    <a:pt x="5888" y="304"/>
                    <a:pt x="5883" y="321"/>
                    <a:pt x="5874" y="321"/>
                  </a:cubicBezTo>
                  <a:cubicBezTo>
                    <a:pt x="5865" y="321"/>
                    <a:pt x="5851" y="302"/>
                    <a:pt x="5843" y="265"/>
                  </a:cubicBezTo>
                  <a:cubicBezTo>
                    <a:pt x="5824" y="265"/>
                    <a:pt x="5790" y="228"/>
                    <a:pt x="5752" y="224"/>
                  </a:cubicBezTo>
                  <a:cubicBezTo>
                    <a:pt x="5711" y="221"/>
                    <a:pt x="5674" y="221"/>
                    <a:pt x="5677" y="184"/>
                  </a:cubicBezTo>
                  <a:lnTo>
                    <a:pt x="5658" y="184"/>
                  </a:lnTo>
                  <a:cubicBezTo>
                    <a:pt x="5636" y="221"/>
                    <a:pt x="5591" y="236"/>
                    <a:pt x="5547" y="236"/>
                  </a:cubicBezTo>
                  <a:cubicBezTo>
                    <a:pt x="5509" y="236"/>
                    <a:pt x="5472" y="226"/>
                    <a:pt x="5448" y="209"/>
                  </a:cubicBezTo>
                  <a:cubicBezTo>
                    <a:pt x="5440" y="207"/>
                    <a:pt x="5431" y="206"/>
                    <a:pt x="5423" y="206"/>
                  </a:cubicBezTo>
                  <a:cubicBezTo>
                    <a:pt x="5395" y="206"/>
                    <a:pt x="5370" y="218"/>
                    <a:pt x="5351" y="237"/>
                  </a:cubicBezTo>
                  <a:cubicBezTo>
                    <a:pt x="5331" y="254"/>
                    <a:pt x="5321" y="262"/>
                    <a:pt x="5314" y="262"/>
                  </a:cubicBezTo>
                  <a:cubicBezTo>
                    <a:pt x="5306" y="262"/>
                    <a:pt x="5302" y="253"/>
                    <a:pt x="5294" y="234"/>
                  </a:cubicBezTo>
                  <a:cubicBezTo>
                    <a:pt x="5294" y="213"/>
                    <a:pt x="5253" y="189"/>
                    <a:pt x="5220" y="189"/>
                  </a:cubicBezTo>
                  <a:cubicBezTo>
                    <a:pt x="5198" y="189"/>
                    <a:pt x="5180" y="199"/>
                    <a:pt x="5179" y="228"/>
                  </a:cubicBezTo>
                  <a:lnTo>
                    <a:pt x="5163" y="190"/>
                  </a:lnTo>
                  <a:cubicBezTo>
                    <a:pt x="5157" y="180"/>
                    <a:pt x="5152" y="176"/>
                    <a:pt x="5147" y="176"/>
                  </a:cubicBezTo>
                  <a:cubicBezTo>
                    <a:pt x="5134" y="176"/>
                    <a:pt x="5124" y="200"/>
                    <a:pt x="5122" y="224"/>
                  </a:cubicBezTo>
                  <a:cubicBezTo>
                    <a:pt x="5121" y="257"/>
                    <a:pt x="5116" y="275"/>
                    <a:pt x="5110" y="275"/>
                  </a:cubicBezTo>
                  <a:cubicBezTo>
                    <a:pt x="5103" y="275"/>
                    <a:pt x="5095" y="247"/>
                    <a:pt x="5088" y="187"/>
                  </a:cubicBezTo>
                  <a:cubicBezTo>
                    <a:pt x="5089" y="144"/>
                    <a:pt x="5084" y="127"/>
                    <a:pt x="5078" y="127"/>
                  </a:cubicBezTo>
                  <a:cubicBezTo>
                    <a:pt x="5074" y="127"/>
                    <a:pt x="5070" y="135"/>
                    <a:pt x="5069" y="149"/>
                  </a:cubicBezTo>
                  <a:cubicBezTo>
                    <a:pt x="5053" y="174"/>
                    <a:pt x="5039" y="198"/>
                    <a:pt x="5026" y="198"/>
                  </a:cubicBezTo>
                  <a:cubicBezTo>
                    <a:pt x="5020" y="198"/>
                    <a:pt x="5015" y="194"/>
                    <a:pt x="5009" y="184"/>
                  </a:cubicBezTo>
                  <a:cubicBezTo>
                    <a:pt x="5006" y="183"/>
                    <a:pt x="5003" y="183"/>
                    <a:pt x="5000" y="183"/>
                  </a:cubicBezTo>
                  <a:cubicBezTo>
                    <a:pt x="4984" y="183"/>
                    <a:pt x="4971" y="193"/>
                    <a:pt x="4969" y="253"/>
                  </a:cubicBezTo>
                  <a:cubicBezTo>
                    <a:pt x="4969" y="287"/>
                    <a:pt x="4950" y="287"/>
                    <a:pt x="4931" y="287"/>
                  </a:cubicBezTo>
                  <a:cubicBezTo>
                    <a:pt x="4928" y="259"/>
                    <a:pt x="4937" y="234"/>
                    <a:pt x="4953" y="215"/>
                  </a:cubicBezTo>
                  <a:lnTo>
                    <a:pt x="4915" y="212"/>
                  </a:lnTo>
                  <a:cubicBezTo>
                    <a:pt x="4881" y="202"/>
                    <a:pt x="4862" y="171"/>
                    <a:pt x="4859" y="137"/>
                  </a:cubicBezTo>
                  <a:cubicBezTo>
                    <a:pt x="4852" y="122"/>
                    <a:pt x="4845" y="113"/>
                    <a:pt x="4840" y="113"/>
                  </a:cubicBezTo>
                  <a:cubicBezTo>
                    <a:pt x="4833" y="113"/>
                    <a:pt x="4831" y="131"/>
                    <a:pt x="4840" y="174"/>
                  </a:cubicBezTo>
                  <a:cubicBezTo>
                    <a:pt x="4837" y="243"/>
                    <a:pt x="4837" y="243"/>
                    <a:pt x="4799" y="243"/>
                  </a:cubicBezTo>
                  <a:cubicBezTo>
                    <a:pt x="4781" y="240"/>
                    <a:pt x="4762" y="240"/>
                    <a:pt x="4762" y="206"/>
                  </a:cubicBezTo>
                  <a:cubicBezTo>
                    <a:pt x="4765" y="168"/>
                    <a:pt x="4765" y="168"/>
                    <a:pt x="4727" y="165"/>
                  </a:cubicBezTo>
                  <a:cubicBezTo>
                    <a:pt x="4726" y="165"/>
                    <a:pt x="4726" y="165"/>
                    <a:pt x="4725" y="165"/>
                  </a:cubicBezTo>
                  <a:cubicBezTo>
                    <a:pt x="4666" y="165"/>
                    <a:pt x="4608" y="269"/>
                    <a:pt x="4586" y="337"/>
                  </a:cubicBezTo>
                  <a:cubicBezTo>
                    <a:pt x="4583" y="373"/>
                    <a:pt x="4582" y="391"/>
                    <a:pt x="4579" y="391"/>
                  </a:cubicBezTo>
                  <a:cubicBezTo>
                    <a:pt x="4576" y="391"/>
                    <a:pt x="4572" y="373"/>
                    <a:pt x="4564" y="337"/>
                  </a:cubicBezTo>
                  <a:cubicBezTo>
                    <a:pt x="4567" y="300"/>
                    <a:pt x="4549" y="300"/>
                    <a:pt x="4530" y="300"/>
                  </a:cubicBezTo>
                  <a:cubicBezTo>
                    <a:pt x="4529" y="311"/>
                    <a:pt x="4527" y="314"/>
                    <a:pt x="4525" y="314"/>
                  </a:cubicBezTo>
                  <a:cubicBezTo>
                    <a:pt x="4520" y="314"/>
                    <a:pt x="4517" y="299"/>
                    <a:pt x="4528" y="299"/>
                  </a:cubicBezTo>
                  <a:cubicBezTo>
                    <a:pt x="4528" y="299"/>
                    <a:pt x="4529" y="300"/>
                    <a:pt x="4530" y="300"/>
                  </a:cubicBezTo>
                  <a:cubicBezTo>
                    <a:pt x="4530" y="267"/>
                    <a:pt x="4544" y="265"/>
                    <a:pt x="4559" y="265"/>
                  </a:cubicBezTo>
                  <a:cubicBezTo>
                    <a:pt x="4562" y="265"/>
                    <a:pt x="4565" y="265"/>
                    <a:pt x="4567" y="265"/>
                  </a:cubicBezTo>
                  <a:lnTo>
                    <a:pt x="4571" y="231"/>
                  </a:lnTo>
                  <a:cubicBezTo>
                    <a:pt x="4563" y="193"/>
                    <a:pt x="4554" y="174"/>
                    <a:pt x="4544" y="174"/>
                  </a:cubicBezTo>
                  <a:cubicBezTo>
                    <a:pt x="4535" y="174"/>
                    <a:pt x="4525" y="192"/>
                    <a:pt x="4514" y="228"/>
                  </a:cubicBezTo>
                  <a:cubicBezTo>
                    <a:pt x="4503" y="244"/>
                    <a:pt x="4498" y="253"/>
                    <a:pt x="4493" y="253"/>
                  </a:cubicBezTo>
                  <a:cubicBezTo>
                    <a:pt x="4488" y="253"/>
                    <a:pt x="4485" y="244"/>
                    <a:pt x="4477" y="224"/>
                  </a:cubicBezTo>
                  <a:cubicBezTo>
                    <a:pt x="4463" y="198"/>
                    <a:pt x="4452" y="171"/>
                    <a:pt x="4445" y="171"/>
                  </a:cubicBezTo>
                  <a:cubicBezTo>
                    <a:pt x="4442" y="171"/>
                    <a:pt x="4440" y="176"/>
                    <a:pt x="4439" y="187"/>
                  </a:cubicBezTo>
                  <a:cubicBezTo>
                    <a:pt x="4414" y="184"/>
                    <a:pt x="4395" y="168"/>
                    <a:pt x="4383" y="146"/>
                  </a:cubicBezTo>
                  <a:cubicBezTo>
                    <a:pt x="4377" y="146"/>
                    <a:pt x="4372" y="146"/>
                    <a:pt x="4368" y="146"/>
                  </a:cubicBezTo>
                  <a:cubicBezTo>
                    <a:pt x="4340" y="146"/>
                    <a:pt x="4326" y="148"/>
                    <a:pt x="4326" y="181"/>
                  </a:cubicBezTo>
                  <a:cubicBezTo>
                    <a:pt x="4324" y="207"/>
                    <a:pt x="4312" y="213"/>
                    <a:pt x="4298" y="213"/>
                  </a:cubicBezTo>
                  <a:cubicBezTo>
                    <a:pt x="4294" y="213"/>
                    <a:pt x="4290" y="213"/>
                    <a:pt x="4285" y="212"/>
                  </a:cubicBezTo>
                  <a:cubicBezTo>
                    <a:pt x="4267" y="212"/>
                    <a:pt x="4248" y="212"/>
                    <a:pt x="4248" y="246"/>
                  </a:cubicBezTo>
                  <a:cubicBezTo>
                    <a:pt x="4245" y="279"/>
                    <a:pt x="4224" y="315"/>
                    <a:pt x="4189" y="315"/>
                  </a:cubicBezTo>
                  <a:cubicBezTo>
                    <a:pt x="4188" y="315"/>
                    <a:pt x="4187" y="315"/>
                    <a:pt x="4185" y="315"/>
                  </a:cubicBezTo>
                  <a:cubicBezTo>
                    <a:pt x="4170" y="329"/>
                    <a:pt x="4161" y="338"/>
                    <a:pt x="4154" y="338"/>
                  </a:cubicBezTo>
                  <a:cubicBezTo>
                    <a:pt x="4145" y="338"/>
                    <a:pt x="4141" y="319"/>
                    <a:pt x="4132" y="275"/>
                  </a:cubicBezTo>
                  <a:cubicBezTo>
                    <a:pt x="4132" y="240"/>
                    <a:pt x="4113" y="240"/>
                    <a:pt x="4094" y="237"/>
                  </a:cubicBezTo>
                  <a:cubicBezTo>
                    <a:pt x="4094" y="237"/>
                    <a:pt x="4075" y="237"/>
                    <a:pt x="4057" y="199"/>
                  </a:cubicBezTo>
                  <a:cubicBezTo>
                    <a:pt x="4052" y="188"/>
                    <a:pt x="4048" y="184"/>
                    <a:pt x="4046" y="184"/>
                  </a:cubicBezTo>
                  <a:cubicBezTo>
                    <a:pt x="4039" y="184"/>
                    <a:pt x="4038" y="210"/>
                    <a:pt x="4038" y="234"/>
                  </a:cubicBezTo>
                  <a:lnTo>
                    <a:pt x="4035" y="306"/>
                  </a:lnTo>
                  <a:cubicBezTo>
                    <a:pt x="4016" y="306"/>
                    <a:pt x="4000" y="234"/>
                    <a:pt x="4000" y="196"/>
                  </a:cubicBezTo>
                  <a:cubicBezTo>
                    <a:pt x="3992" y="160"/>
                    <a:pt x="3988" y="142"/>
                    <a:pt x="3986" y="142"/>
                  </a:cubicBezTo>
                  <a:cubicBezTo>
                    <a:pt x="3984" y="142"/>
                    <a:pt x="3983" y="160"/>
                    <a:pt x="3981" y="196"/>
                  </a:cubicBezTo>
                  <a:cubicBezTo>
                    <a:pt x="3981" y="220"/>
                    <a:pt x="3971" y="244"/>
                    <a:pt x="3953" y="244"/>
                  </a:cubicBezTo>
                  <a:cubicBezTo>
                    <a:pt x="3945" y="244"/>
                    <a:pt x="3936" y="239"/>
                    <a:pt x="3925" y="228"/>
                  </a:cubicBezTo>
                  <a:cubicBezTo>
                    <a:pt x="3884" y="224"/>
                    <a:pt x="3847" y="224"/>
                    <a:pt x="3850" y="187"/>
                  </a:cubicBezTo>
                  <a:cubicBezTo>
                    <a:pt x="3844" y="175"/>
                    <a:pt x="3837" y="171"/>
                    <a:pt x="3832" y="171"/>
                  </a:cubicBezTo>
                  <a:cubicBezTo>
                    <a:pt x="3821" y="171"/>
                    <a:pt x="3812" y="187"/>
                    <a:pt x="3812" y="187"/>
                  </a:cubicBezTo>
                  <a:cubicBezTo>
                    <a:pt x="3802" y="203"/>
                    <a:pt x="3792" y="211"/>
                    <a:pt x="3779" y="211"/>
                  </a:cubicBezTo>
                  <a:cubicBezTo>
                    <a:pt x="3764" y="211"/>
                    <a:pt x="3745" y="201"/>
                    <a:pt x="3715" y="181"/>
                  </a:cubicBezTo>
                  <a:cubicBezTo>
                    <a:pt x="3669" y="141"/>
                    <a:pt x="3646" y="121"/>
                    <a:pt x="3634" y="121"/>
                  </a:cubicBezTo>
                  <a:cubicBezTo>
                    <a:pt x="3623" y="121"/>
                    <a:pt x="3623" y="139"/>
                    <a:pt x="3621" y="174"/>
                  </a:cubicBezTo>
                  <a:cubicBezTo>
                    <a:pt x="3621" y="196"/>
                    <a:pt x="3620" y="216"/>
                    <a:pt x="3616" y="216"/>
                  </a:cubicBezTo>
                  <a:cubicBezTo>
                    <a:pt x="3613" y="216"/>
                    <a:pt x="3609" y="205"/>
                    <a:pt x="3602" y="174"/>
                  </a:cubicBezTo>
                  <a:cubicBezTo>
                    <a:pt x="3597" y="163"/>
                    <a:pt x="3592" y="158"/>
                    <a:pt x="3586" y="158"/>
                  </a:cubicBezTo>
                  <a:cubicBezTo>
                    <a:pt x="3571" y="158"/>
                    <a:pt x="3552" y="182"/>
                    <a:pt x="3524" y="206"/>
                  </a:cubicBezTo>
                  <a:cubicBezTo>
                    <a:pt x="3508" y="249"/>
                    <a:pt x="3499" y="300"/>
                    <a:pt x="3499" y="347"/>
                  </a:cubicBezTo>
                  <a:cubicBezTo>
                    <a:pt x="3497" y="388"/>
                    <a:pt x="3496" y="406"/>
                    <a:pt x="3489" y="406"/>
                  </a:cubicBezTo>
                  <a:cubicBezTo>
                    <a:pt x="3484" y="406"/>
                    <a:pt x="3476" y="397"/>
                    <a:pt x="3461" y="381"/>
                  </a:cubicBezTo>
                  <a:cubicBezTo>
                    <a:pt x="3442" y="381"/>
                    <a:pt x="3424" y="344"/>
                    <a:pt x="3427" y="306"/>
                  </a:cubicBezTo>
                  <a:cubicBezTo>
                    <a:pt x="3427" y="271"/>
                    <a:pt x="3446" y="271"/>
                    <a:pt x="3446" y="271"/>
                  </a:cubicBezTo>
                  <a:lnTo>
                    <a:pt x="3464" y="275"/>
                  </a:lnTo>
                  <a:cubicBezTo>
                    <a:pt x="3467" y="237"/>
                    <a:pt x="3467" y="202"/>
                    <a:pt x="3430" y="199"/>
                  </a:cubicBezTo>
                  <a:cubicBezTo>
                    <a:pt x="3422" y="180"/>
                    <a:pt x="3413" y="171"/>
                    <a:pt x="3406" y="171"/>
                  </a:cubicBezTo>
                  <a:cubicBezTo>
                    <a:pt x="3399" y="171"/>
                    <a:pt x="3394" y="179"/>
                    <a:pt x="3392" y="196"/>
                  </a:cubicBezTo>
                  <a:cubicBezTo>
                    <a:pt x="3373" y="162"/>
                    <a:pt x="3336" y="159"/>
                    <a:pt x="3298" y="155"/>
                  </a:cubicBezTo>
                  <a:cubicBezTo>
                    <a:pt x="3261" y="155"/>
                    <a:pt x="3204" y="152"/>
                    <a:pt x="3185" y="115"/>
                  </a:cubicBezTo>
                  <a:cubicBezTo>
                    <a:pt x="3177" y="114"/>
                    <a:pt x="3169" y="113"/>
                    <a:pt x="3162" y="113"/>
                  </a:cubicBezTo>
                  <a:cubicBezTo>
                    <a:pt x="3140" y="113"/>
                    <a:pt x="3129" y="120"/>
                    <a:pt x="3129" y="146"/>
                  </a:cubicBezTo>
                  <a:cubicBezTo>
                    <a:pt x="3127" y="188"/>
                    <a:pt x="3120" y="205"/>
                    <a:pt x="3114" y="205"/>
                  </a:cubicBezTo>
                  <a:cubicBezTo>
                    <a:pt x="3110" y="205"/>
                    <a:pt x="3107" y="196"/>
                    <a:pt x="3107" y="181"/>
                  </a:cubicBezTo>
                  <a:cubicBezTo>
                    <a:pt x="3097" y="133"/>
                    <a:pt x="2988" y="95"/>
                    <a:pt x="2908" y="95"/>
                  </a:cubicBezTo>
                  <a:cubicBezTo>
                    <a:pt x="2866" y="95"/>
                    <a:pt x="2833" y="106"/>
                    <a:pt x="2825" y="130"/>
                  </a:cubicBezTo>
                  <a:lnTo>
                    <a:pt x="2787" y="127"/>
                  </a:lnTo>
                  <a:cubicBezTo>
                    <a:pt x="2767" y="106"/>
                    <a:pt x="2723" y="95"/>
                    <a:pt x="2684" y="95"/>
                  </a:cubicBezTo>
                  <a:cubicBezTo>
                    <a:pt x="2653" y="95"/>
                    <a:pt x="2625" y="102"/>
                    <a:pt x="2615" y="118"/>
                  </a:cubicBezTo>
                  <a:lnTo>
                    <a:pt x="2559" y="115"/>
                  </a:lnTo>
                  <a:cubicBezTo>
                    <a:pt x="2539" y="95"/>
                    <a:pt x="2525" y="85"/>
                    <a:pt x="2513" y="85"/>
                  </a:cubicBezTo>
                  <a:cubicBezTo>
                    <a:pt x="2501" y="85"/>
                    <a:pt x="2492" y="94"/>
                    <a:pt x="2483" y="112"/>
                  </a:cubicBezTo>
                  <a:cubicBezTo>
                    <a:pt x="2468" y="136"/>
                    <a:pt x="2463" y="160"/>
                    <a:pt x="2462" y="160"/>
                  </a:cubicBezTo>
                  <a:cubicBezTo>
                    <a:pt x="2462" y="160"/>
                    <a:pt x="2462" y="156"/>
                    <a:pt x="2462" y="146"/>
                  </a:cubicBezTo>
                  <a:cubicBezTo>
                    <a:pt x="2465" y="108"/>
                    <a:pt x="2427" y="105"/>
                    <a:pt x="2349" y="102"/>
                  </a:cubicBezTo>
                  <a:cubicBezTo>
                    <a:pt x="2331" y="101"/>
                    <a:pt x="2318" y="101"/>
                    <a:pt x="2308" y="101"/>
                  </a:cubicBezTo>
                  <a:cubicBezTo>
                    <a:pt x="2274" y="101"/>
                    <a:pt x="2278" y="107"/>
                    <a:pt x="2292" y="134"/>
                  </a:cubicBezTo>
                  <a:cubicBezTo>
                    <a:pt x="2271" y="142"/>
                    <a:pt x="2255" y="146"/>
                    <a:pt x="2244" y="146"/>
                  </a:cubicBezTo>
                  <a:cubicBezTo>
                    <a:pt x="2214" y="146"/>
                    <a:pt x="2215" y="121"/>
                    <a:pt x="2217" y="96"/>
                  </a:cubicBezTo>
                  <a:cubicBezTo>
                    <a:pt x="2227" y="63"/>
                    <a:pt x="2225" y="45"/>
                    <a:pt x="2217" y="45"/>
                  </a:cubicBezTo>
                  <a:cubicBezTo>
                    <a:pt x="2207" y="45"/>
                    <a:pt x="2190" y="71"/>
                    <a:pt x="2176" y="127"/>
                  </a:cubicBezTo>
                  <a:cubicBezTo>
                    <a:pt x="2164" y="169"/>
                    <a:pt x="2146" y="185"/>
                    <a:pt x="2134" y="185"/>
                  </a:cubicBezTo>
                  <a:cubicBezTo>
                    <a:pt x="2125" y="185"/>
                    <a:pt x="2119" y="176"/>
                    <a:pt x="2120" y="162"/>
                  </a:cubicBezTo>
                  <a:cubicBezTo>
                    <a:pt x="2120" y="130"/>
                    <a:pt x="2134" y="127"/>
                    <a:pt x="2150" y="127"/>
                  </a:cubicBezTo>
                  <a:cubicBezTo>
                    <a:pt x="2152" y="127"/>
                    <a:pt x="2155" y="127"/>
                    <a:pt x="2158" y="127"/>
                  </a:cubicBezTo>
                  <a:lnTo>
                    <a:pt x="2161" y="55"/>
                  </a:lnTo>
                  <a:cubicBezTo>
                    <a:pt x="2142" y="55"/>
                    <a:pt x="2142" y="55"/>
                    <a:pt x="2123" y="90"/>
                  </a:cubicBezTo>
                  <a:cubicBezTo>
                    <a:pt x="2123" y="90"/>
                    <a:pt x="2104" y="90"/>
                    <a:pt x="2082" y="124"/>
                  </a:cubicBezTo>
                  <a:cubicBezTo>
                    <a:pt x="2064" y="155"/>
                    <a:pt x="2060" y="196"/>
                    <a:pt x="2076" y="231"/>
                  </a:cubicBezTo>
                  <a:cubicBezTo>
                    <a:pt x="2092" y="263"/>
                    <a:pt x="2081" y="265"/>
                    <a:pt x="2065" y="265"/>
                  </a:cubicBezTo>
                  <a:cubicBezTo>
                    <a:pt x="2063" y="265"/>
                    <a:pt x="2060" y="265"/>
                    <a:pt x="2057" y="265"/>
                  </a:cubicBezTo>
                  <a:cubicBezTo>
                    <a:pt x="2026" y="237"/>
                    <a:pt x="2020" y="190"/>
                    <a:pt x="2042" y="155"/>
                  </a:cubicBezTo>
                  <a:lnTo>
                    <a:pt x="2042" y="155"/>
                  </a:lnTo>
                  <a:cubicBezTo>
                    <a:pt x="2042" y="156"/>
                    <a:pt x="2043" y="156"/>
                    <a:pt x="2044" y="156"/>
                  </a:cubicBezTo>
                  <a:cubicBezTo>
                    <a:pt x="2061" y="156"/>
                    <a:pt x="2064" y="120"/>
                    <a:pt x="2067" y="87"/>
                  </a:cubicBezTo>
                  <a:cubicBezTo>
                    <a:pt x="2067" y="79"/>
                    <a:pt x="2063" y="76"/>
                    <a:pt x="2057" y="76"/>
                  </a:cubicBezTo>
                  <a:cubicBezTo>
                    <a:pt x="2032" y="76"/>
                    <a:pt x="1965" y="131"/>
                    <a:pt x="1948" y="187"/>
                  </a:cubicBezTo>
                  <a:cubicBezTo>
                    <a:pt x="1946" y="203"/>
                    <a:pt x="1945" y="212"/>
                    <a:pt x="1945" y="212"/>
                  </a:cubicBezTo>
                  <a:cubicBezTo>
                    <a:pt x="1945" y="212"/>
                    <a:pt x="1946" y="194"/>
                    <a:pt x="1948" y="152"/>
                  </a:cubicBezTo>
                  <a:cubicBezTo>
                    <a:pt x="1951" y="115"/>
                    <a:pt x="1913" y="115"/>
                    <a:pt x="1872" y="112"/>
                  </a:cubicBezTo>
                  <a:cubicBezTo>
                    <a:pt x="1864" y="111"/>
                    <a:pt x="1856" y="110"/>
                    <a:pt x="1849" y="110"/>
                  </a:cubicBezTo>
                  <a:cubicBezTo>
                    <a:pt x="1827" y="110"/>
                    <a:pt x="1816" y="116"/>
                    <a:pt x="1816" y="143"/>
                  </a:cubicBezTo>
                  <a:cubicBezTo>
                    <a:pt x="1813" y="181"/>
                    <a:pt x="1813" y="215"/>
                    <a:pt x="1794" y="215"/>
                  </a:cubicBezTo>
                  <a:cubicBezTo>
                    <a:pt x="1813" y="215"/>
                    <a:pt x="1810" y="253"/>
                    <a:pt x="1810" y="287"/>
                  </a:cubicBezTo>
                  <a:cubicBezTo>
                    <a:pt x="1788" y="265"/>
                    <a:pt x="1769" y="240"/>
                    <a:pt x="1753" y="212"/>
                  </a:cubicBezTo>
                  <a:cubicBezTo>
                    <a:pt x="1719" y="140"/>
                    <a:pt x="1684" y="99"/>
                    <a:pt x="1609" y="96"/>
                  </a:cubicBezTo>
                  <a:cubicBezTo>
                    <a:pt x="1568" y="93"/>
                    <a:pt x="1512" y="90"/>
                    <a:pt x="1496" y="55"/>
                  </a:cubicBezTo>
                  <a:cubicBezTo>
                    <a:pt x="1488" y="54"/>
                    <a:pt x="1480" y="54"/>
                    <a:pt x="1473" y="54"/>
                  </a:cubicBezTo>
                  <a:cubicBezTo>
                    <a:pt x="1451" y="54"/>
                    <a:pt x="1439" y="60"/>
                    <a:pt x="1437" y="87"/>
                  </a:cubicBezTo>
                  <a:lnTo>
                    <a:pt x="1399" y="83"/>
                  </a:lnTo>
                  <a:cubicBezTo>
                    <a:pt x="1389" y="65"/>
                    <a:pt x="1374" y="56"/>
                    <a:pt x="1362" y="56"/>
                  </a:cubicBezTo>
                  <a:cubicBezTo>
                    <a:pt x="1351" y="56"/>
                    <a:pt x="1343" y="64"/>
                    <a:pt x="1343" y="80"/>
                  </a:cubicBezTo>
                  <a:cubicBezTo>
                    <a:pt x="1336" y="92"/>
                    <a:pt x="1329" y="95"/>
                    <a:pt x="1323" y="95"/>
                  </a:cubicBezTo>
                  <a:cubicBezTo>
                    <a:pt x="1310" y="95"/>
                    <a:pt x="1299" y="79"/>
                    <a:pt x="1286" y="77"/>
                  </a:cubicBezTo>
                  <a:cubicBezTo>
                    <a:pt x="1271" y="45"/>
                    <a:pt x="1262" y="27"/>
                    <a:pt x="1259" y="27"/>
                  </a:cubicBezTo>
                  <a:lnTo>
                    <a:pt x="1259" y="27"/>
                  </a:lnTo>
                  <a:cubicBezTo>
                    <a:pt x="1254" y="27"/>
                    <a:pt x="1258" y="53"/>
                    <a:pt x="1264" y="112"/>
                  </a:cubicBezTo>
                  <a:cubicBezTo>
                    <a:pt x="1264" y="146"/>
                    <a:pt x="1286" y="174"/>
                    <a:pt x="1318" y="187"/>
                  </a:cubicBezTo>
                  <a:lnTo>
                    <a:pt x="1374" y="190"/>
                  </a:lnTo>
                  <a:lnTo>
                    <a:pt x="1318" y="224"/>
                  </a:lnTo>
                  <a:cubicBezTo>
                    <a:pt x="1283" y="231"/>
                    <a:pt x="1261" y="259"/>
                    <a:pt x="1255" y="290"/>
                  </a:cubicBezTo>
                  <a:cubicBezTo>
                    <a:pt x="1255" y="290"/>
                    <a:pt x="1255" y="325"/>
                    <a:pt x="1238" y="325"/>
                  </a:cubicBezTo>
                  <a:cubicBezTo>
                    <a:pt x="1238" y="325"/>
                    <a:pt x="1237" y="325"/>
                    <a:pt x="1236" y="325"/>
                  </a:cubicBezTo>
                  <a:cubicBezTo>
                    <a:pt x="1236" y="325"/>
                    <a:pt x="1236" y="290"/>
                    <a:pt x="1239" y="256"/>
                  </a:cubicBezTo>
                  <a:cubicBezTo>
                    <a:pt x="1255" y="221"/>
                    <a:pt x="1264" y="184"/>
                    <a:pt x="1261" y="149"/>
                  </a:cubicBezTo>
                  <a:cubicBezTo>
                    <a:pt x="1251" y="104"/>
                    <a:pt x="1226" y="71"/>
                    <a:pt x="1209" y="71"/>
                  </a:cubicBezTo>
                  <a:cubicBezTo>
                    <a:pt x="1198" y="71"/>
                    <a:pt x="1190" y="82"/>
                    <a:pt x="1189" y="108"/>
                  </a:cubicBezTo>
                  <a:cubicBezTo>
                    <a:pt x="1170" y="108"/>
                    <a:pt x="1170" y="108"/>
                    <a:pt x="1152" y="71"/>
                  </a:cubicBezTo>
                  <a:cubicBezTo>
                    <a:pt x="1153" y="55"/>
                    <a:pt x="1150" y="46"/>
                    <a:pt x="1145" y="46"/>
                  </a:cubicBezTo>
                  <a:cubicBezTo>
                    <a:pt x="1138" y="46"/>
                    <a:pt x="1127" y="63"/>
                    <a:pt x="1114" y="105"/>
                  </a:cubicBezTo>
                  <a:cubicBezTo>
                    <a:pt x="1102" y="139"/>
                    <a:pt x="1091" y="157"/>
                    <a:pt x="1081" y="157"/>
                  </a:cubicBezTo>
                  <a:cubicBezTo>
                    <a:pt x="1071" y="157"/>
                    <a:pt x="1062" y="139"/>
                    <a:pt x="1054" y="102"/>
                  </a:cubicBezTo>
                  <a:cubicBezTo>
                    <a:pt x="1033" y="56"/>
                    <a:pt x="997" y="37"/>
                    <a:pt x="972" y="37"/>
                  </a:cubicBezTo>
                  <a:cubicBezTo>
                    <a:pt x="956" y="37"/>
                    <a:pt x="945" y="45"/>
                    <a:pt x="945" y="58"/>
                  </a:cubicBezTo>
                  <a:cubicBezTo>
                    <a:pt x="943" y="99"/>
                    <a:pt x="923" y="116"/>
                    <a:pt x="903" y="116"/>
                  </a:cubicBezTo>
                  <a:cubicBezTo>
                    <a:pt x="888" y="116"/>
                    <a:pt x="873" y="106"/>
                    <a:pt x="866" y="90"/>
                  </a:cubicBezTo>
                  <a:cubicBezTo>
                    <a:pt x="857" y="70"/>
                    <a:pt x="847" y="61"/>
                    <a:pt x="838" y="61"/>
                  </a:cubicBezTo>
                  <a:cubicBezTo>
                    <a:pt x="828" y="61"/>
                    <a:pt x="819" y="70"/>
                    <a:pt x="810" y="87"/>
                  </a:cubicBezTo>
                  <a:cubicBezTo>
                    <a:pt x="810" y="62"/>
                    <a:pt x="802" y="35"/>
                    <a:pt x="789" y="35"/>
                  </a:cubicBezTo>
                  <a:cubicBezTo>
                    <a:pt x="784" y="35"/>
                    <a:pt x="779" y="39"/>
                    <a:pt x="772" y="49"/>
                  </a:cubicBezTo>
                  <a:cubicBezTo>
                    <a:pt x="772" y="49"/>
                    <a:pt x="754" y="49"/>
                    <a:pt x="772" y="83"/>
                  </a:cubicBezTo>
                  <a:lnTo>
                    <a:pt x="729" y="152"/>
                  </a:lnTo>
                  <a:cubicBezTo>
                    <a:pt x="747" y="155"/>
                    <a:pt x="747" y="190"/>
                    <a:pt x="744" y="228"/>
                  </a:cubicBezTo>
                  <a:cubicBezTo>
                    <a:pt x="744" y="236"/>
                    <a:pt x="740" y="239"/>
                    <a:pt x="734" y="239"/>
                  </a:cubicBezTo>
                  <a:cubicBezTo>
                    <a:pt x="712" y="239"/>
                    <a:pt x="662" y="196"/>
                    <a:pt x="638" y="112"/>
                  </a:cubicBezTo>
                  <a:lnTo>
                    <a:pt x="603" y="40"/>
                  </a:lnTo>
                  <a:cubicBezTo>
                    <a:pt x="600" y="74"/>
                    <a:pt x="600" y="112"/>
                    <a:pt x="600" y="112"/>
                  </a:cubicBezTo>
                  <a:cubicBezTo>
                    <a:pt x="581" y="108"/>
                    <a:pt x="559" y="108"/>
                    <a:pt x="562" y="74"/>
                  </a:cubicBezTo>
                  <a:cubicBezTo>
                    <a:pt x="566" y="36"/>
                    <a:pt x="566" y="36"/>
                    <a:pt x="544" y="36"/>
                  </a:cubicBezTo>
                  <a:cubicBezTo>
                    <a:pt x="544" y="36"/>
                    <a:pt x="543" y="36"/>
                    <a:pt x="543" y="36"/>
                  </a:cubicBezTo>
                  <a:cubicBezTo>
                    <a:pt x="539" y="36"/>
                    <a:pt x="525" y="39"/>
                    <a:pt x="525" y="71"/>
                  </a:cubicBezTo>
                  <a:cubicBezTo>
                    <a:pt x="523" y="113"/>
                    <a:pt x="522" y="130"/>
                    <a:pt x="518" y="130"/>
                  </a:cubicBezTo>
                  <a:cubicBezTo>
                    <a:pt x="515" y="130"/>
                    <a:pt x="511" y="121"/>
                    <a:pt x="503" y="105"/>
                  </a:cubicBezTo>
                  <a:cubicBezTo>
                    <a:pt x="495" y="69"/>
                    <a:pt x="486" y="50"/>
                    <a:pt x="476" y="50"/>
                  </a:cubicBezTo>
                  <a:cubicBezTo>
                    <a:pt x="467" y="50"/>
                    <a:pt x="457" y="67"/>
                    <a:pt x="446" y="102"/>
                  </a:cubicBezTo>
                  <a:cubicBezTo>
                    <a:pt x="445" y="138"/>
                    <a:pt x="444" y="156"/>
                    <a:pt x="442" y="156"/>
                  </a:cubicBezTo>
                  <a:cubicBezTo>
                    <a:pt x="439" y="156"/>
                    <a:pt x="435" y="138"/>
                    <a:pt x="428" y="102"/>
                  </a:cubicBezTo>
                  <a:cubicBezTo>
                    <a:pt x="431" y="65"/>
                    <a:pt x="412" y="27"/>
                    <a:pt x="393" y="27"/>
                  </a:cubicBezTo>
                  <a:lnTo>
                    <a:pt x="390" y="61"/>
                  </a:lnTo>
                  <a:cubicBezTo>
                    <a:pt x="388" y="103"/>
                    <a:pt x="381" y="121"/>
                    <a:pt x="372" y="121"/>
                  </a:cubicBezTo>
                  <a:cubicBezTo>
                    <a:pt x="366" y="121"/>
                    <a:pt x="359" y="112"/>
                    <a:pt x="352" y="96"/>
                  </a:cubicBezTo>
                  <a:cubicBezTo>
                    <a:pt x="352" y="78"/>
                    <a:pt x="347" y="68"/>
                    <a:pt x="337" y="68"/>
                  </a:cubicBezTo>
                  <a:cubicBezTo>
                    <a:pt x="328" y="68"/>
                    <a:pt x="314" y="76"/>
                    <a:pt x="296" y="93"/>
                  </a:cubicBezTo>
                  <a:cubicBezTo>
                    <a:pt x="258" y="90"/>
                    <a:pt x="240" y="90"/>
                    <a:pt x="240" y="55"/>
                  </a:cubicBezTo>
                  <a:cubicBezTo>
                    <a:pt x="241" y="19"/>
                    <a:pt x="24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114;p36">
              <a:extLst>
                <a:ext uri="{FF2B5EF4-FFF2-40B4-BE49-F238E27FC236}">
                  <a16:creationId xmlns:a16="http://schemas.microsoft.com/office/drawing/2014/main" id="{502D89DD-0E00-4530-ADDC-4863F76EBDED}"/>
                </a:ext>
              </a:extLst>
            </p:cNvPr>
            <p:cNvSpPr/>
            <p:nvPr/>
          </p:nvSpPr>
          <p:spPr>
            <a:xfrm>
              <a:off x="3638300" y="1599725"/>
              <a:ext cx="702550" cy="827125"/>
            </a:xfrm>
            <a:custGeom>
              <a:avLst/>
              <a:gdLst/>
              <a:ahLst/>
              <a:cxnLst/>
              <a:rect l="l" t="t" r="r" b="b"/>
              <a:pathLst>
                <a:path w="28102" h="33085" extrusionOk="0">
                  <a:moveTo>
                    <a:pt x="19402" y="167"/>
                  </a:moveTo>
                  <a:cubicBezTo>
                    <a:pt x="19462" y="170"/>
                    <a:pt x="19462" y="170"/>
                    <a:pt x="19459" y="204"/>
                  </a:cubicBezTo>
                  <a:cubicBezTo>
                    <a:pt x="19459" y="237"/>
                    <a:pt x="19401" y="270"/>
                    <a:pt x="19344" y="270"/>
                  </a:cubicBezTo>
                  <a:cubicBezTo>
                    <a:pt x="19341" y="270"/>
                    <a:pt x="19339" y="270"/>
                    <a:pt x="19336" y="270"/>
                  </a:cubicBezTo>
                  <a:cubicBezTo>
                    <a:pt x="19280" y="270"/>
                    <a:pt x="19283" y="198"/>
                    <a:pt x="19402" y="167"/>
                  </a:cubicBezTo>
                  <a:close/>
                  <a:moveTo>
                    <a:pt x="17406" y="295"/>
                  </a:moveTo>
                  <a:cubicBezTo>
                    <a:pt x="17413" y="295"/>
                    <a:pt x="17418" y="299"/>
                    <a:pt x="17418" y="308"/>
                  </a:cubicBezTo>
                  <a:cubicBezTo>
                    <a:pt x="17418" y="308"/>
                    <a:pt x="17422" y="345"/>
                    <a:pt x="17362" y="386"/>
                  </a:cubicBezTo>
                  <a:cubicBezTo>
                    <a:pt x="17362" y="386"/>
                    <a:pt x="17334" y="406"/>
                    <a:pt x="17317" y="406"/>
                  </a:cubicBezTo>
                  <a:cubicBezTo>
                    <a:pt x="17309" y="406"/>
                    <a:pt x="17303" y="402"/>
                    <a:pt x="17302" y="392"/>
                  </a:cubicBezTo>
                  <a:lnTo>
                    <a:pt x="17299" y="355"/>
                  </a:lnTo>
                  <a:cubicBezTo>
                    <a:pt x="17343" y="325"/>
                    <a:pt x="17385" y="295"/>
                    <a:pt x="17406" y="295"/>
                  </a:cubicBezTo>
                  <a:close/>
                  <a:moveTo>
                    <a:pt x="27761" y="408"/>
                  </a:moveTo>
                  <a:cubicBezTo>
                    <a:pt x="27797" y="408"/>
                    <a:pt x="27772" y="458"/>
                    <a:pt x="27685" y="505"/>
                  </a:cubicBezTo>
                  <a:cubicBezTo>
                    <a:pt x="27653" y="541"/>
                    <a:pt x="27638" y="559"/>
                    <a:pt x="27630" y="559"/>
                  </a:cubicBezTo>
                  <a:cubicBezTo>
                    <a:pt x="27623" y="559"/>
                    <a:pt x="27624" y="541"/>
                    <a:pt x="27625" y="505"/>
                  </a:cubicBezTo>
                  <a:cubicBezTo>
                    <a:pt x="27625" y="469"/>
                    <a:pt x="27628" y="436"/>
                    <a:pt x="27681" y="436"/>
                  </a:cubicBezTo>
                  <a:cubicBezTo>
                    <a:pt x="27683" y="436"/>
                    <a:pt x="27685" y="436"/>
                    <a:pt x="27688" y="436"/>
                  </a:cubicBezTo>
                  <a:cubicBezTo>
                    <a:pt x="27722" y="416"/>
                    <a:pt x="27747" y="408"/>
                    <a:pt x="27761" y="408"/>
                  </a:cubicBezTo>
                  <a:close/>
                  <a:moveTo>
                    <a:pt x="15008" y="698"/>
                  </a:moveTo>
                  <a:cubicBezTo>
                    <a:pt x="15042" y="698"/>
                    <a:pt x="15046" y="721"/>
                    <a:pt x="15046" y="721"/>
                  </a:cubicBezTo>
                  <a:cubicBezTo>
                    <a:pt x="15046" y="721"/>
                    <a:pt x="15056" y="756"/>
                    <a:pt x="14999" y="771"/>
                  </a:cubicBezTo>
                  <a:cubicBezTo>
                    <a:pt x="14999" y="771"/>
                    <a:pt x="14930" y="753"/>
                    <a:pt x="14924" y="718"/>
                  </a:cubicBezTo>
                  <a:lnTo>
                    <a:pt x="14980" y="702"/>
                  </a:lnTo>
                  <a:cubicBezTo>
                    <a:pt x="14991" y="700"/>
                    <a:pt x="15001" y="698"/>
                    <a:pt x="15008" y="698"/>
                  </a:cubicBezTo>
                  <a:close/>
                  <a:moveTo>
                    <a:pt x="14465" y="918"/>
                  </a:moveTo>
                  <a:cubicBezTo>
                    <a:pt x="14478" y="918"/>
                    <a:pt x="14481" y="926"/>
                    <a:pt x="14488" y="947"/>
                  </a:cubicBezTo>
                  <a:lnTo>
                    <a:pt x="14429" y="963"/>
                  </a:lnTo>
                  <a:lnTo>
                    <a:pt x="14360" y="944"/>
                  </a:lnTo>
                  <a:lnTo>
                    <a:pt x="14419" y="928"/>
                  </a:lnTo>
                  <a:cubicBezTo>
                    <a:pt x="14442" y="922"/>
                    <a:pt x="14456" y="918"/>
                    <a:pt x="14465" y="918"/>
                  </a:cubicBezTo>
                  <a:close/>
                  <a:moveTo>
                    <a:pt x="14306" y="1023"/>
                  </a:moveTo>
                  <a:cubicBezTo>
                    <a:pt x="14301" y="1023"/>
                    <a:pt x="14288" y="1031"/>
                    <a:pt x="14269" y="1053"/>
                  </a:cubicBezTo>
                  <a:cubicBezTo>
                    <a:pt x="14303" y="1040"/>
                    <a:pt x="14313" y="1023"/>
                    <a:pt x="14306" y="1023"/>
                  </a:cubicBezTo>
                  <a:close/>
                  <a:moveTo>
                    <a:pt x="13900" y="1114"/>
                  </a:moveTo>
                  <a:cubicBezTo>
                    <a:pt x="13911" y="1114"/>
                    <a:pt x="13914" y="1122"/>
                    <a:pt x="13921" y="1141"/>
                  </a:cubicBezTo>
                  <a:lnTo>
                    <a:pt x="13865" y="1163"/>
                  </a:lnTo>
                  <a:lnTo>
                    <a:pt x="13796" y="1151"/>
                  </a:lnTo>
                  <a:lnTo>
                    <a:pt x="13852" y="1129"/>
                  </a:lnTo>
                  <a:cubicBezTo>
                    <a:pt x="13877" y="1119"/>
                    <a:pt x="13891" y="1114"/>
                    <a:pt x="13900" y="1114"/>
                  </a:cubicBezTo>
                  <a:close/>
                  <a:moveTo>
                    <a:pt x="12972" y="1207"/>
                  </a:moveTo>
                  <a:lnTo>
                    <a:pt x="12972" y="1207"/>
                  </a:lnTo>
                  <a:cubicBezTo>
                    <a:pt x="12987" y="1242"/>
                    <a:pt x="13000" y="1273"/>
                    <a:pt x="12947" y="1301"/>
                  </a:cubicBezTo>
                  <a:lnTo>
                    <a:pt x="12874" y="1292"/>
                  </a:lnTo>
                  <a:lnTo>
                    <a:pt x="12918" y="1235"/>
                  </a:lnTo>
                  <a:lnTo>
                    <a:pt x="12972" y="1207"/>
                  </a:lnTo>
                  <a:close/>
                  <a:moveTo>
                    <a:pt x="13489" y="1237"/>
                  </a:moveTo>
                  <a:cubicBezTo>
                    <a:pt x="13501" y="1237"/>
                    <a:pt x="13510" y="1243"/>
                    <a:pt x="13514" y="1254"/>
                  </a:cubicBezTo>
                  <a:cubicBezTo>
                    <a:pt x="13526" y="1285"/>
                    <a:pt x="13526" y="1285"/>
                    <a:pt x="13470" y="1307"/>
                  </a:cubicBezTo>
                  <a:cubicBezTo>
                    <a:pt x="13417" y="1326"/>
                    <a:pt x="13389" y="1336"/>
                    <a:pt x="13379" y="1336"/>
                  </a:cubicBezTo>
                  <a:cubicBezTo>
                    <a:pt x="13367" y="1336"/>
                    <a:pt x="13378" y="1323"/>
                    <a:pt x="13401" y="1295"/>
                  </a:cubicBezTo>
                  <a:cubicBezTo>
                    <a:pt x="13430" y="1259"/>
                    <a:pt x="13465" y="1237"/>
                    <a:pt x="13489" y="1237"/>
                  </a:cubicBezTo>
                  <a:close/>
                  <a:moveTo>
                    <a:pt x="13741" y="1343"/>
                  </a:moveTo>
                  <a:lnTo>
                    <a:pt x="13741" y="1343"/>
                  </a:lnTo>
                  <a:cubicBezTo>
                    <a:pt x="13742" y="1348"/>
                    <a:pt x="13744" y="1353"/>
                    <a:pt x="13746" y="1357"/>
                  </a:cubicBezTo>
                  <a:cubicBezTo>
                    <a:pt x="13749" y="1358"/>
                    <a:pt x="13751" y="1359"/>
                    <a:pt x="13754" y="1359"/>
                  </a:cubicBezTo>
                  <a:lnTo>
                    <a:pt x="13754" y="1359"/>
                  </a:lnTo>
                  <a:cubicBezTo>
                    <a:pt x="13750" y="1355"/>
                    <a:pt x="13745" y="1350"/>
                    <a:pt x="13741" y="1343"/>
                  </a:cubicBezTo>
                  <a:close/>
                  <a:moveTo>
                    <a:pt x="13754" y="1359"/>
                  </a:moveTo>
                  <a:cubicBezTo>
                    <a:pt x="13763" y="1369"/>
                    <a:pt x="13772" y="1373"/>
                    <a:pt x="13776" y="1373"/>
                  </a:cubicBezTo>
                  <a:cubicBezTo>
                    <a:pt x="13782" y="1373"/>
                    <a:pt x="13778" y="1366"/>
                    <a:pt x="13754" y="1359"/>
                  </a:cubicBezTo>
                  <a:close/>
                  <a:moveTo>
                    <a:pt x="12316" y="1559"/>
                  </a:moveTo>
                  <a:cubicBezTo>
                    <a:pt x="12326" y="1559"/>
                    <a:pt x="12330" y="1567"/>
                    <a:pt x="12339" y="1583"/>
                  </a:cubicBezTo>
                  <a:cubicBezTo>
                    <a:pt x="12339" y="1583"/>
                    <a:pt x="12354" y="1614"/>
                    <a:pt x="12298" y="1640"/>
                  </a:cubicBezTo>
                  <a:lnTo>
                    <a:pt x="12229" y="1636"/>
                  </a:lnTo>
                  <a:cubicBezTo>
                    <a:pt x="12210" y="1602"/>
                    <a:pt x="12266" y="1577"/>
                    <a:pt x="12266" y="1577"/>
                  </a:cubicBezTo>
                  <a:cubicBezTo>
                    <a:pt x="12293" y="1565"/>
                    <a:pt x="12307" y="1559"/>
                    <a:pt x="12316" y="1559"/>
                  </a:cubicBezTo>
                  <a:close/>
                  <a:moveTo>
                    <a:pt x="8475" y="4845"/>
                  </a:moveTo>
                  <a:cubicBezTo>
                    <a:pt x="8500" y="4870"/>
                    <a:pt x="8528" y="4892"/>
                    <a:pt x="8487" y="4939"/>
                  </a:cubicBezTo>
                  <a:lnTo>
                    <a:pt x="8449" y="4983"/>
                  </a:lnTo>
                  <a:cubicBezTo>
                    <a:pt x="8421" y="4961"/>
                    <a:pt x="8434" y="4892"/>
                    <a:pt x="8434" y="4892"/>
                  </a:cubicBezTo>
                  <a:lnTo>
                    <a:pt x="8475" y="4845"/>
                  </a:lnTo>
                  <a:close/>
                  <a:moveTo>
                    <a:pt x="7121" y="6832"/>
                  </a:moveTo>
                  <a:cubicBezTo>
                    <a:pt x="7127" y="6832"/>
                    <a:pt x="7133" y="6836"/>
                    <a:pt x="7143" y="6842"/>
                  </a:cubicBezTo>
                  <a:cubicBezTo>
                    <a:pt x="7174" y="6860"/>
                    <a:pt x="7111" y="6964"/>
                    <a:pt x="7083" y="7014"/>
                  </a:cubicBezTo>
                  <a:cubicBezTo>
                    <a:pt x="7071" y="7020"/>
                    <a:pt x="7062" y="7023"/>
                    <a:pt x="7054" y="7023"/>
                  </a:cubicBezTo>
                  <a:cubicBezTo>
                    <a:pt x="7022" y="7023"/>
                    <a:pt x="7026" y="6970"/>
                    <a:pt x="7052" y="6926"/>
                  </a:cubicBezTo>
                  <a:cubicBezTo>
                    <a:pt x="7094" y="6854"/>
                    <a:pt x="7106" y="6832"/>
                    <a:pt x="7121" y="6832"/>
                  </a:cubicBezTo>
                  <a:close/>
                  <a:moveTo>
                    <a:pt x="5604" y="10787"/>
                  </a:moveTo>
                  <a:cubicBezTo>
                    <a:pt x="5638" y="10796"/>
                    <a:pt x="5673" y="10806"/>
                    <a:pt x="5657" y="10862"/>
                  </a:cubicBezTo>
                  <a:lnTo>
                    <a:pt x="5610" y="10912"/>
                  </a:lnTo>
                  <a:lnTo>
                    <a:pt x="5588" y="10847"/>
                  </a:lnTo>
                  <a:lnTo>
                    <a:pt x="5604" y="10787"/>
                  </a:lnTo>
                  <a:close/>
                  <a:moveTo>
                    <a:pt x="5209" y="11483"/>
                  </a:moveTo>
                  <a:cubicBezTo>
                    <a:pt x="5244" y="11489"/>
                    <a:pt x="5278" y="11498"/>
                    <a:pt x="5262" y="11558"/>
                  </a:cubicBezTo>
                  <a:lnTo>
                    <a:pt x="5250" y="11614"/>
                  </a:lnTo>
                  <a:cubicBezTo>
                    <a:pt x="5215" y="11605"/>
                    <a:pt x="5193" y="11539"/>
                    <a:pt x="5193" y="11539"/>
                  </a:cubicBezTo>
                  <a:lnTo>
                    <a:pt x="5209" y="11483"/>
                  </a:lnTo>
                  <a:close/>
                  <a:moveTo>
                    <a:pt x="5219" y="12525"/>
                  </a:moveTo>
                  <a:cubicBezTo>
                    <a:pt x="5225" y="12525"/>
                    <a:pt x="5233" y="12527"/>
                    <a:pt x="5244" y="12529"/>
                  </a:cubicBezTo>
                  <a:cubicBezTo>
                    <a:pt x="5278" y="12539"/>
                    <a:pt x="5297" y="12605"/>
                    <a:pt x="5297" y="12605"/>
                  </a:cubicBezTo>
                  <a:cubicBezTo>
                    <a:pt x="5294" y="12620"/>
                    <a:pt x="5287" y="12625"/>
                    <a:pt x="5279" y="12625"/>
                  </a:cubicBezTo>
                  <a:cubicBezTo>
                    <a:pt x="5256" y="12625"/>
                    <a:pt x="5219" y="12583"/>
                    <a:pt x="5193" y="12576"/>
                  </a:cubicBezTo>
                  <a:cubicBezTo>
                    <a:pt x="5202" y="12536"/>
                    <a:pt x="5205" y="12525"/>
                    <a:pt x="5219" y="12525"/>
                  </a:cubicBezTo>
                  <a:close/>
                  <a:moveTo>
                    <a:pt x="4899" y="13908"/>
                  </a:moveTo>
                  <a:cubicBezTo>
                    <a:pt x="4933" y="13918"/>
                    <a:pt x="4968" y="13924"/>
                    <a:pt x="4952" y="13984"/>
                  </a:cubicBezTo>
                  <a:lnTo>
                    <a:pt x="4905" y="14031"/>
                  </a:lnTo>
                  <a:lnTo>
                    <a:pt x="4883" y="13965"/>
                  </a:lnTo>
                  <a:lnTo>
                    <a:pt x="4899" y="13908"/>
                  </a:lnTo>
                  <a:close/>
                  <a:moveTo>
                    <a:pt x="4021" y="17385"/>
                  </a:moveTo>
                  <a:cubicBezTo>
                    <a:pt x="4026" y="17385"/>
                    <a:pt x="4029" y="17392"/>
                    <a:pt x="4025" y="17412"/>
                  </a:cubicBezTo>
                  <a:cubicBezTo>
                    <a:pt x="4003" y="17406"/>
                    <a:pt x="4014" y="17385"/>
                    <a:pt x="4021" y="17385"/>
                  </a:cubicBezTo>
                  <a:close/>
                  <a:moveTo>
                    <a:pt x="3896" y="17625"/>
                  </a:moveTo>
                  <a:cubicBezTo>
                    <a:pt x="3931" y="17634"/>
                    <a:pt x="3965" y="17641"/>
                    <a:pt x="3952" y="17700"/>
                  </a:cubicBezTo>
                  <a:lnTo>
                    <a:pt x="3902" y="17747"/>
                  </a:lnTo>
                  <a:lnTo>
                    <a:pt x="3884" y="17681"/>
                  </a:lnTo>
                  <a:lnTo>
                    <a:pt x="3896" y="17625"/>
                  </a:lnTo>
                  <a:close/>
                  <a:moveTo>
                    <a:pt x="3830" y="18036"/>
                  </a:moveTo>
                  <a:cubicBezTo>
                    <a:pt x="3865" y="18045"/>
                    <a:pt x="3865" y="18045"/>
                    <a:pt x="3852" y="18101"/>
                  </a:cubicBezTo>
                  <a:cubicBezTo>
                    <a:pt x="3852" y="18101"/>
                    <a:pt x="3810" y="18143"/>
                    <a:pt x="3777" y="18143"/>
                  </a:cubicBezTo>
                  <a:cubicBezTo>
                    <a:pt x="3774" y="18143"/>
                    <a:pt x="3771" y="18143"/>
                    <a:pt x="3768" y="18142"/>
                  </a:cubicBezTo>
                  <a:cubicBezTo>
                    <a:pt x="3733" y="18133"/>
                    <a:pt x="3749" y="18076"/>
                    <a:pt x="3830" y="18036"/>
                  </a:cubicBezTo>
                  <a:close/>
                  <a:moveTo>
                    <a:pt x="3653" y="19028"/>
                  </a:moveTo>
                  <a:cubicBezTo>
                    <a:pt x="3656" y="19028"/>
                    <a:pt x="3658" y="19029"/>
                    <a:pt x="3658" y="19029"/>
                  </a:cubicBezTo>
                  <a:cubicBezTo>
                    <a:pt x="3692" y="19038"/>
                    <a:pt x="3642" y="19089"/>
                    <a:pt x="3630" y="19145"/>
                  </a:cubicBezTo>
                  <a:lnTo>
                    <a:pt x="3627" y="19145"/>
                  </a:lnTo>
                  <a:cubicBezTo>
                    <a:pt x="3608" y="19163"/>
                    <a:pt x="3597" y="19175"/>
                    <a:pt x="3592" y="19175"/>
                  </a:cubicBezTo>
                  <a:cubicBezTo>
                    <a:pt x="3584" y="19175"/>
                    <a:pt x="3591" y="19148"/>
                    <a:pt x="3608" y="19079"/>
                  </a:cubicBezTo>
                  <a:cubicBezTo>
                    <a:pt x="3620" y="19034"/>
                    <a:pt x="3642" y="19028"/>
                    <a:pt x="3653" y="19028"/>
                  </a:cubicBezTo>
                  <a:close/>
                  <a:moveTo>
                    <a:pt x="3348" y="19380"/>
                  </a:moveTo>
                  <a:lnTo>
                    <a:pt x="3348" y="19380"/>
                  </a:lnTo>
                  <a:cubicBezTo>
                    <a:pt x="3370" y="19386"/>
                    <a:pt x="3358" y="19407"/>
                    <a:pt x="3351" y="19407"/>
                  </a:cubicBezTo>
                  <a:cubicBezTo>
                    <a:pt x="3346" y="19407"/>
                    <a:pt x="3343" y="19400"/>
                    <a:pt x="3348" y="19380"/>
                  </a:cubicBezTo>
                  <a:close/>
                  <a:moveTo>
                    <a:pt x="3084" y="19313"/>
                  </a:moveTo>
                  <a:cubicBezTo>
                    <a:pt x="3071" y="19313"/>
                    <a:pt x="3067" y="19324"/>
                    <a:pt x="3056" y="19364"/>
                  </a:cubicBezTo>
                  <a:cubicBezTo>
                    <a:pt x="3039" y="19435"/>
                    <a:pt x="3032" y="19463"/>
                    <a:pt x="3041" y="19463"/>
                  </a:cubicBezTo>
                  <a:cubicBezTo>
                    <a:pt x="3047" y="19463"/>
                    <a:pt x="3059" y="19452"/>
                    <a:pt x="3078" y="19433"/>
                  </a:cubicBezTo>
                  <a:cubicBezTo>
                    <a:pt x="3091" y="19374"/>
                    <a:pt x="3106" y="19317"/>
                    <a:pt x="3106" y="19317"/>
                  </a:cubicBezTo>
                  <a:cubicBezTo>
                    <a:pt x="3096" y="19315"/>
                    <a:pt x="3089" y="19313"/>
                    <a:pt x="3084" y="19313"/>
                  </a:cubicBezTo>
                  <a:close/>
                  <a:moveTo>
                    <a:pt x="4243" y="19548"/>
                  </a:moveTo>
                  <a:cubicBezTo>
                    <a:pt x="4230" y="19548"/>
                    <a:pt x="4227" y="19559"/>
                    <a:pt x="4216" y="19599"/>
                  </a:cubicBezTo>
                  <a:cubicBezTo>
                    <a:pt x="4216" y="19599"/>
                    <a:pt x="4238" y="19665"/>
                    <a:pt x="4272" y="19675"/>
                  </a:cubicBezTo>
                  <a:cubicBezTo>
                    <a:pt x="4275" y="19675"/>
                    <a:pt x="4277" y="19676"/>
                    <a:pt x="4279" y="19676"/>
                  </a:cubicBezTo>
                  <a:cubicBezTo>
                    <a:pt x="4308" y="19676"/>
                    <a:pt x="4315" y="19622"/>
                    <a:pt x="4266" y="19552"/>
                  </a:cubicBezTo>
                  <a:cubicBezTo>
                    <a:pt x="4256" y="19550"/>
                    <a:pt x="4249" y="19548"/>
                    <a:pt x="4243" y="19548"/>
                  </a:cubicBezTo>
                  <a:close/>
                  <a:moveTo>
                    <a:pt x="3391" y="20062"/>
                  </a:moveTo>
                  <a:cubicBezTo>
                    <a:pt x="3393" y="20062"/>
                    <a:pt x="3395" y="20062"/>
                    <a:pt x="3398" y="20063"/>
                  </a:cubicBezTo>
                  <a:cubicBezTo>
                    <a:pt x="3398" y="20063"/>
                    <a:pt x="3432" y="20073"/>
                    <a:pt x="3420" y="20129"/>
                  </a:cubicBezTo>
                  <a:cubicBezTo>
                    <a:pt x="3407" y="20170"/>
                    <a:pt x="3385" y="20207"/>
                    <a:pt x="3357" y="20235"/>
                  </a:cubicBezTo>
                  <a:cubicBezTo>
                    <a:pt x="3319" y="20226"/>
                    <a:pt x="3335" y="20170"/>
                    <a:pt x="3335" y="20170"/>
                  </a:cubicBezTo>
                  <a:cubicBezTo>
                    <a:pt x="3350" y="20117"/>
                    <a:pt x="3362" y="20062"/>
                    <a:pt x="3391" y="20062"/>
                  </a:cubicBezTo>
                  <a:close/>
                  <a:moveTo>
                    <a:pt x="3085" y="20414"/>
                  </a:moveTo>
                  <a:cubicBezTo>
                    <a:pt x="3075" y="20414"/>
                    <a:pt x="3052" y="20419"/>
                    <a:pt x="3041" y="20461"/>
                  </a:cubicBezTo>
                  <a:lnTo>
                    <a:pt x="3028" y="20521"/>
                  </a:lnTo>
                  <a:cubicBezTo>
                    <a:pt x="3030" y="20521"/>
                    <a:pt x="3032" y="20521"/>
                    <a:pt x="3035" y="20521"/>
                  </a:cubicBezTo>
                  <a:cubicBezTo>
                    <a:pt x="3068" y="20521"/>
                    <a:pt x="3109" y="20480"/>
                    <a:pt x="3109" y="20480"/>
                  </a:cubicBezTo>
                  <a:cubicBezTo>
                    <a:pt x="3125" y="20420"/>
                    <a:pt x="3091" y="20414"/>
                    <a:pt x="3091" y="20414"/>
                  </a:cubicBezTo>
                  <a:cubicBezTo>
                    <a:pt x="3091" y="20414"/>
                    <a:pt x="3089" y="20414"/>
                    <a:pt x="3085" y="20414"/>
                  </a:cubicBezTo>
                  <a:close/>
                  <a:moveTo>
                    <a:pt x="3015" y="21068"/>
                  </a:moveTo>
                  <a:cubicBezTo>
                    <a:pt x="3020" y="21068"/>
                    <a:pt x="3027" y="21069"/>
                    <a:pt x="3037" y="21072"/>
                  </a:cubicBezTo>
                  <a:lnTo>
                    <a:pt x="3022" y="21129"/>
                  </a:lnTo>
                  <a:lnTo>
                    <a:pt x="2975" y="21179"/>
                  </a:lnTo>
                  <a:lnTo>
                    <a:pt x="2987" y="21119"/>
                  </a:lnTo>
                  <a:cubicBezTo>
                    <a:pt x="2998" y="21079"/>
                    <a:pt x="3002" y="21068"/>
                    <a:pt x="3015" y="21068"/>
                  </a:cubicBezTo>
                  <a:close/>
                  <a:moveTo>
                    <a:pt x="2888" y="21560"/>
                  </a:moveTo>
                  <a:cubicBezTo>
                    <a:pt x="2903" y="21560"/>
                    <a:pt x="2923" y="21571"/>
                    <a:pt x="2943" y="21599"/>
                  </a:cubicBezTo>
                  <a:lnTo>
                    <a:pt x="2912" y="21712"/>
                  </a:lnTo>
                  <a:cubicBezTo>
                    <a:pt x="2878" y="21702"/>
                    <a:pt x="2843" y="21696"/>
                    <a:pt x="2859" y="21636"/>
                  </a:cubicBezTo>
                  <a:cubicBezTo>
                    <a:pt x="2845" y="21594"/>
                    <a:pt x="2860" y="21560"/>
                    <a:pt x="2888" y="21560"/>
                  </a:cubicBezTo>
                  <a:close/>
                  <a:moveTo>
                    <a:pt x="2965" y="22094"/>
                  </a:moveTo>
                  <a:lnTo>
                    <a:pt x="3000" y="22100"/>
                  </a:lnTo>
                  <a:cubicBezTo>
                    <a:pt x="2988" y="22156"/>
                    <a:pt x="3004" y="22217"/>
                    <a:pt x="2978" y="22217"/>
                  </a:cubicBezTo>
                  <a:cubicBezTo>
                    <a:pt x="2976" y="22217"/>
                    <a:pt x="2974" y="22217"/>
                    <a:pt x="2972" y="22216"/>
                  </a:cubicBezTo>
                  <a:cubicBezTo>
                    <a:pt x="2969" y="22226"/>
                    <a:pt x="2967" y="22231"/>
                    <a:pt x="2966" y="22231"/>
                  </a:cubicBezTo>
                  <a:cubicBezTo>
                    <a:pt x="2957" y="22231"/>
                    <a:pt x="2955" y="22140"/>
                    <a:pt x="2965" y="22094"/>
                  </a:cubicBezTo>
                  <a:close/>
                  <a:moveTo>
                    <a:pt x="2470" y="22454"/>
                  </a:moveTo>
                  <a:lnTo>
                    <a:pt x="2505" y="22464"/>
                  </a:lnTo>
                  <a:lnTo>
                    <a:pt x="2505" y="22464"/>
                  </a:lnTo>
                  <a:lnTo>
                    <a:pt x="2470" y="22454"/>
                  </a:lnTo>
                  <a:close/>
                  <a:moveTo>
                    <a:pt x="2577" y="23216"/>
                  </a:moveTo>
                  <a:cubicBezTo>
                    <a:pt x="2611" y="23225"/>
                    <a:pt x="2646" y="23231"/>
                    <a:pt x="2630" y="23291"/>
                  </a:cubicBezTo>
                  <a:lnTo>
                    <a:pt x="2617" y="23347"/>
                  </a:lnTo>
                  <a:cubicBezTo>
                    <a:pt x="2583" y="23338"/>
                    <a:pt x="2561" y="23272"/>
                    <a:pt x="2561" y="23272"/>
                  </a:cubicBezTo>
                  <a:lnTo>
                    <a:pt x="2577" y="23216"/>
                  </a:lnTo>
                  <a:close/>
                  <a:moveTo>
                    <a:pt x="2311" y="23597"/>
                  </a:moveTo>
                  <a:cubicBezTo>
                    <a:pt x="2319" y="23597"/>
                    <a:pt x="2333" y="23615"/>
                    <a:pt x="2357" y="23648"/>
                  </a:cubicBezTo>
                  <a:cubicBezTo>
                    <a:pt x="2376" y="23714"/>
                    <a:pt x="2398" y="23780"/>
                    <a:pt x="2398" y="23780"/>
                  </a:cubicBezTo>
                  <a:cubicBezTo>
                    <a:pt x="2394" y="23796"/>
                    <a:pt x="2390" y="23802"/>
                    <a:pt x="2384" y="23802"/>
                  </a:cubicBezTo>
                  <a:cubicBezTo>
                    <a:pt x="2370" y="23802"/>
                    <a:pt x="2349" y="23750"/>
                    <a:pt x="2307" y="23695"/>
                  </a:cubicBezTo>
                  <a:cubicBezTo>
                    <a:pt x="2304" y="23627"/>
                    <a:pt x="2302" y="23597"/>
                    <a:pt x="2311" y="23597"/>
                  </a:cubicBezTo>
                  <a:close/>
                  <a:moveTo>
                    <a:pt x="2104" y="24931"/>
                  </a:moveTo>
                  <a:cubicBezTo>
                    <a:pt x="2112" y="24931"/>
                    <a:pt x="2126" y="24934"/>
                    <a:pt x="2144" y="24939"/>
                  </a:cubicBezTo>
                  <a:cubicBezTo>
                    <a:pt x="2179" y="24949"/>
                    <a:pt x="2213" y="24955"/>
                    <a:pt x="2219" y="25080"/>
                  </a:cubicBezTo>
                  <a:lnTo>
                    <a:pt x="2191" y="25196"/>
                  </a:lnTo>
                  <a:cubicBezTo>
                    <a:pt x="2191" y="25196"/>
                    <a:pt x="2172" y="25127"/>
                    <a:pt x="2151" y="25062"/>
                  </a:cubicBezTo>
                  <a:cubicBezTo>
                    <a:pt x="2095" y="24958"/>
                    <a:pt x="2081" y="24931"/>
                    <a:pt x="2104" y="24931"/>
                  </a:cubicBezTo>
                  <a:close/>
                  <a:moveTo>
                    <a:pt x="1969" y="25199"/>
                  </a:moveTo>
                  <a:lnTo>
                    <a:pt x="2003" y="25209"/>
                  </a:lnTo>
                  <a:lnTo>
                    <a:pt x="2025" y="25275"/>
                  </a:lnTo>
                  <a:lnTo>
                    <a:pt x="1975" y="25322"/>
                  </a:lnTo>
                  <a:cubicBezTo>
                    <a:pt x="1941" y="25315"/>
                    <a:pt x="1956" y="25256"/>
                    <a:pt x="1969" y="25199"/>
                  </a:cubicBezTo>
                  <a:close/>
                  <a:moveTo>
                    <a:pt x="1667" y="27568"/>
                  </a:moveTo>
                  <a:cubicBezTo>
                    <a:pt x="1637" y="27568"/>
                    <a:pt x="1623" y="27620"/>
                    <a:pt x="1612" y="27675"/>
                  </a:cubicBezTo>
                  <a:cubicBezTo>
                    <a:pt x="1546" y="27782"/>
                    <a:pt x="1568" y="27848"/>
                    <a:pt x="1602" y="27857"/>
                  </a:cubicBezTo>
                  <a:cubicBezTo>
                    <a:pt x="1604" y="27857"/>
                    <a:pt x="1606" y="27857"/>
                    <a:pt x="1607" y="27857"/>
                  </a:cubicBezTo>
                  <a:cubicBezTo>
                    <a:pt x="1638" y="27857"/>
                    <a:pt x="1654" y="27801"/>
                    <a:pt x="1680" y="27691"/>
                  </a:cubicBezTo>
                  <a:cubicBezTo>
                    <a:pt x="1687" y="27650"/>
                    <a:pt x="1687" y="27609"/>
                    <a:pt x="1674" y="27569"/>
                  </a:cubicBezTo>
                  <a:cubicBezTo>
                    <a:pt x="1672" y="27568"/>
                    <a:pt x="1669" y="27568"/>
                    <a:pt x="1667" y="27568"/>
                  </a:cubicBezTo>
                  <a:close/>
                  <a:moveTo>
                    <a:pt x="1478" y="27968"/>
                  </a:moveTo>
                  <a:cubicBezTo>
                    <a:pt x="1493" y="27968"/>
                    <a:pt x="1507" y="28000"/>
                    <a:pt x="1511" y="28076"/>
                  </a:cubicBezTo>
                  <a:lnTo>
                    <a:pt x="1480" y="28192"/>
                  </a:lnTo>
                  <a:cubicBezTo>
                    <a:pt x="1445" y="28183"/>
                    <a:pt x="1439" y="28057"/>
                    <a:pt x="1455" y="28001"/>
                  </a:cubicBezTo>
                  <a:cubicBezTo>
                    <a:pt x="1461" y="27980"/>
                    <a:pt x="1469" y="27968"/>
                    <a:pt x="1478" y="27968"/>
                  </a:cubicBezTo>
                  <a:close/>
                  <a:moveTo>
                    <a:pt x="417" y="31036"/>
                  </a:moveTo>
                  <a:cubicBezTo>
                    <a:pt x="404" y="31036"/>
                    <a:pt x="401" y="31048"/>
                    <a:pt x="389" y="31091"/>
                  </a:cubicBezTo>
                  <a:lnTo>
                    <a:pt x="374" y="31147"/>
                  </a:lnTo>
                  <a:lnTo>
                    <a:pt x="424" y="31097"/>
                  </a:lnTo>
                  <a:lnTo>
                    <a:pt x="439" y="31041"/>
                  </a:lnTo>
                  <a:cubicBezTo>
                    <a:pt x="430" y="31038"/>
                    <a:pt x="423" y="31036"/>
                    <a:pt x="417" y="31036"/>
                  </a:cubicBezTo>
                  <a:close/>
                  <a:moveTo>
                    <a:pt x="577" y="31200"/>
                  </a:moveTo>
                  <a:cubicBezTo>
                    <a:pt x="579" y="31200"/>
                    <a:pt x="581" y="31200"/>
                    <a:pt x="584" y="31201"/>
                  </a:cubicBezTo>
                  <a:lnTo>
                    <a:pt x="568" y="31257"/>
                  </a:lnTo>
                  <a:cubicBezTo>
                    <a:pt x="566" y="31257"/>
                    <a:pt x="565" y="31257"/>
                    <a:pt x="564" y="31257"/>
                  </a:cubicBezTo>
                  <a:cubicBezTo>
                    <a:pt x="544" y="31257"/>
                    <a:pt x="549" y="31285"/>
                    <a:pt x="570" y="31285"/>
                  </a:cubicBezTo>
                  <a:cubicBezTo>
                    <a:pt x="578" y="31285"/>
                    <a:pt x="589" y="31281"/>
                    <a:pt x="602" y="31266"/>
                  </a:cubicBezTo>
                  <a:lnTo>
                    <a:pt x="671" y="31285"/>
                  </a:lnTo>
                  <a:cubicBezTo>
                    <a:pt x="660" y="31337"/>
                    <a:pt x="617" y="31384"/>
                    <a:pt x="583" y="31384"/>
                  </a:cubicBezTo>
                  <a:cubicBezTo>
                    <a:pt x="580" y="31384"/>
                    <a:pt x="577" y="31383"/>
                    <a:pt x="574" y="31382"/>
                  </a:cubicBezTo>
                  <a:cubicBezTo>
                    <a:pt x="543" y="31398"/>
                    <a:pt x="523" y="31407"/>
                    <a:pt x="512" y="31407"/>
                  </a:cubicBezTo>
                  <a:cubicBezTo>
                    <a:pt x="494" y="31407"/>
                    <a:pt x="501" y="31380"/>
                    <a:pt x="521" y="31307"/>
                  </a:cubicBezTo>
                  <a:cubicBezTo>
                    <a:pt x="533" y="31255"/>
                    <a:pt x="547" y="31200"/>
                    <a:pt x="577" y="31200"/>
                  </a:cubicBezTo>
                  <a:close/>
                  <a:moveTo>
                    <a:pt x="389" y="31886"/>
                  </a:moveTo>
                  <a:cubicBezTo>
                    <a:pt x="394" y="31886"/>
                    <a:pt x="401" y="31887"/>
                    <a:pt x="411" y="31890"/>
                  </a:cubicBezTo>
                  <a:cubicBezTo>
                    <a:pt x="424" y="31931"/>
                    <a:pt x="424" y="31972"/>
                    <a:pt x="418" y="32015"/>
                  </a:cubicBezTo>
                  <a:lnTo>
                    <a:pt x="367" y="32062"/>
                  </a:lnTo>
                  <a:cubicBezTo>
                    <a:pt x="333" y="32053"/>
                    <a:pt x="349" y="31997"/>
                    <a:pt x="361" y="31940"/>
                  </a:cubicBezTo>
                  <a:cubicBezTo>
                    <a:pt x="372" y="31898"/>
                    <a:pt x="376" y="31886"/>
                    <a:pt x="389" y="31886"/>
                  </a:cubicBezTo>
                  <a:close/>
                  <a:moveTo>
                    <a:pt x="853" y="32188"/>
                  </a:moveTo>
                  <a:lnTo>
                    <a:pt x="841" y="32244"/>
                  </a:lnTo>
                  <a:cubicBezTo>
                    <a:pt x="841" y="32244"/>
                    <a:pt x="859" y="32313"/>
                    <a:pt x="894" y="32319"/>
                  </a:cubicBezTo>
                  <a:lnTo>
                    <a:pt x="910" y="32263"/>
                  </a:lnTo>
                  <a:cubicBezTo>
                    <a:pt x="922" y="32207"/>
                    <a:pt x="888" y="32197"/>
                    <a:pt x="853" y="32188"/>
                  </a:cubicBezTo>
                  <a:close/>
                  <a:moveTo>
                    <a:pt x="18327" y="1"/>
                  </a:moveTo>
                  <a:cubicBezTo>
                    <a:pt x="18248" y="32"/>
                    <a:pt x="18145" y="43"/>
                    <a:pt x="18054" y="43"/>
                  </a:cubicBezTo>
                  <a:cubicBezTo>
                    <a:pt x="17934" y="43"/>
                    <a:pt x="17834" y="23"/>
                    <a:pt x="17832" y="4"/>
                  </a:cubicBezTo>
                  <a:lnTo>
                    <a:pt x="17710" y="4"/>
                  </a:lnTo>
                  <a:cubicBezTo>
                    <a:pt x="17650" y="38"/>
                    <a:pt x="17528" y="44"/>
                    <a:pt x="17465" y="54"/>
                  </a:cubicBezTo>
                  <a:cubicBezTo>
                    <a:pt x="17284" y="69"/>
                    <a:pt x="17221" y="76"/>
                    <a:pt x="17284" y="104"/>
                  </a:cubicBezTo>
                  <a:cubicBezTo>
                    <a:pt x="17287" y="142"/>
                    <a:pt x="17290" y="176"/>
                    <a:pt x="17227" y="182"/>
                  </a:cubicBezTo>
                  <a:lnTo>
                    <a:pt x="17227" y="148"/>
                  </a:lnTo>
                  <a:cubicBezTo>
                    <a:pt x="17226" y="132"/>
                    <a:pt x="17191" y="125"/>
                    <a:pt x="17133" y="125"/>
                  </a:cubicBezTo>
                  <a:cubicBezTo>
                    <a:pt x="17055" y="125"/>
                    <a:pt x="16934" y="137"/>
                    <a:pt x="16795" y="151"/>
                  </a:cubicBezTo>
                  <a:cubicBezTo>
                    <a:pt x="16644" y="163"/>
                    <a:pt x="16538" y="173"/>
                    <a:pt x="16460" y="176"/>
                  </a:cubicBezTo>
                  <a:cubicBezTo>
                    <a:pt x="16438" y="182"/>
                    <a:pt x="16415" y="184"/>
                    <a:pt x="16392" y="184"/>
                  </a:cubicBezTo>
                  <a:cubicBezTo>
                    <a:pt x="16363" y="184"/>
                    <a:pt x="16334" y="180"/>
                    <a:pt x="16306" y="173"/>
                  </a:cubicBezTo>
                  <a:lnTo>
                    <a:pt x="16250" y="220"/>
                  </a:lnTo>
                  <a:cubicBezTo>
                    <a:pt x="16215" y="247"/>
                    <a:pt x="16180" y="262"/>
                    <a:pt x="16156" y="262"/>
                  </a:cubicBezTo>
                  <a:cubicBezTo>
                    <a:pt x="16140" y="262"/>
                    <a:pt x="16130" y="255"/>
                    <a:pt x="16127" y="242"/>
                  </a:cubicBezTo>
                  <a:cubicBezTo>
                    <a:pt x="16114" y="237"/>
                    <a:pt x="16094" y="235"/>
                    <a:pt x="16070" y="235"/>
                  </a:cubicBezTo>
                  <a:cubicBezTo>
                    <a:pt x="15971" y="235"/>
                    <a:pt x="15797" y="272"/>
                    <a:pt x="15704" y="317"/>
                  </a:cubicBezTo>
                  <a:lnTo>
                    <a:pt x="15585" y="339"/>
                  </a:lnTo>
                  <a:cubicBezTo>
                    <a:pt x="15558" y="319"/>
                    <a:pt x="15517" y="309"/>
                    <a:pt x="15474" y="309"/>
                  </a:cubicBezTo>
                  <a:cubicBezTo>
                    <a:pt x="15396" y="309"/>
                    <a:pt x="15310" y="340"/>
                    <a:pt x="15284" y="399"/>
                  </a:cubicBezTo>
                  <a:cubicBezTo>
                    <a:pt x="15280" y="383"/>
                    <a:pt x="15266" y="378"/>
                    <a:pt x="15247" y="378"/>
                  </a:cubicBezTo>
                  <a:cubicBezTo>
                    <a:pt x="15222" y="378"/>
                    <a:pt x="15189" y="387"/>
                    <a:pt x="15156" y="395"/>
                  </a:cubicBezTo>
                  <a:cubicBezTo>
                    <a:pt x="15067" y="449"/>
                    <a:pt x="14896" y="502"/>
                    <a:pt x="14829" y="502"/>
                  </a:cubicBezTo>
                  <a:cubicBezTo>
                    <a:pt x="14813" y="502"/>
                    <a:pt x="14804" y="499"/>
                    <a:pt x="14802" y="493"/>
                  </a:cubicBezTo>
                  <a:lnTo>
                    <a:pt x="14742" y="508"/>
                  </a:lnTo>
                  <a:cubicBezTo>
                    <a:pt x="14695" y="552"/>
                    <a:pt x="14636" y="580"/>
                    <a:pt x="14573" y="590"/>
                  </a:cubicBezTo>
                  <a:cubicBezTo>
                    <a:pt x="14510" y="602"/>
                    <a:pt x="14454" y="630"/>
                    <a:pt x="14407" y="674"/>
                  </a:cubicBezTo>
                  <a:cubicBezTo>
                    <a:pt x="14376" y="706"/>
                    <a:pt x="14338" y="728"/>
                    <a:pt x="14297" y="740"/>
                  </a:cubicBezTo>
                  <a:cubicBezTo>
                    <a:pt x="14290" y="742"/>
                    <a:pt x="14284" y="743"/>
                    <a:pt x="14280" y="743"/>
                  </a:cubicBezTo>
                  <a:cubicBezTo>
                    <a:pt x="14250" y="743"/>
                    <a:pt x="14294" y="699"/>
                    <a:pt x="14335" y="655"/>
                  </a:cubicBezTo>
                  <a:cubicBezTo>
                    <a:pt x="14369" y="636"/>
                    <a:pt x="14375" y="626"/>
                    <a:pt x="14362" y="626"/>
                  </a:cubicBezTo>
                  <a:cubicBezTo>
                    <a:pt x="14334" y="626"/>
                    <a:pt x="14217" y="674"/>
                    <a:pt x="14115" y="768"/>
                  </a:cubicBezTo>
                  <a:cubicBezTo>
                    <a:pt x="14037" y="835"/>
                    <a:pt x="14000" y="867"/>
                    <a:pt x="13994" y="867"/>
                  </a:cubicBezTo>
                  <a:cubicBezTo>
                    <a:pt x="13990" y="867"/>
                    <a:pt x="14012" y="840"/>
                    <a:pt x="14056" y="787"/>
                  </a:cubicBezTo>
                  <a:cubicBezTo>
                    <a:pt x="14087" y="752"/>
                    <a:pt x="14117" y="716"/>
                    <a:pt x="14106" y="716"/>
                  </a:cubicBezTo>
                  <a:cubicBezTo>
                    <a:pt x="14100" y="716"/>
                    <a:pt x="14082" y="726"/>
                    <a:pt x="14046" y="753"/>
                  </a:cubicBezTo>
                  <a:cubicBezTo>
                    <a:pt x="14046" y="753"/>
                    <a:pt x="13931" y="797"/>
                    <a:pt x="13943" y="831"/>
                  </a:cubicBezTo>
                  <a:lnTo>
                    <a:pt x="13771" y="894"/>
                  </a:lnTo>
                  <a:cubicBezTo>
                    <a:pt x="13686" y="897"/>
                    <a:pt x="13605" y="912"/>
                    <a:pt x="13526" y="944"/>
                  </a:cubicBezTo>
                  <a:cubicBezTo>
                    <a:pt x="13496" y="982"/>
                    <a:pt x="13487" y="994"/>
                    <a:pt x="13461" y="994"/>
                  </a:cubicBezTo>
                  <a:cubicBezTo>
                    <a:pt x="13449" y="994"/>
                    <a:pt x="13433" y="992"/>
                    <a:pt x="13410" y="988"/>
                  </a:cubicBezTo>
                  <a:cubicBezTo>
                    <a:pt x="13406" y="977"/>
                    <a:pt x="13398" y="971"/>
                    <a:pt x="13389" y="971"/>
                  </a:cubicBezTo>
                  <a:cubicBezTo>
                    <a:pt x="13370" y="971"/>
                    <a:pt x="13349" y="996"/>
                    <a:pt x="13366" y="1041"/>
                  </a:cubicBezTo>
                  <a:cubicBezTo>
                    <a:pt x="13333" y="1085"/>
                    <a:pt x="13282" y="1110"/>
                    <a:pt x="13228" y="1110"/>
                  </a:cubicBezTo>
                  <a:cubicBezTo>
                    <a:pt x="13216" y="1110"/>
                    <a:pt x="13205" y="1109"/>
                    <a:pt x="13194" y="1107"/>
                  </a:cubicBezTo>
                  <a:cubicBezTo>
                    <a:pt x="13183" y="1075"/>
                    <a:pt x="13165" y="1064"/>
                    <a:pt x="13150" y="1064"/>
                  </a:cubicBezTo>
                  <a:cubicBezTo>
                    <a:pt x="13132" y="1064"/>
                    <a:pt x="13118" y="1080"/>
                    <a:pt x="13125" y="1097"/>
                  </a:cubicBezTo>
                  <a:cubicBezTo>
                    <a:pt x="13100" y="1135"/>
                    <a:pt x="13066" y="1163"/>
                    <a:pt x="13028" y="1182"/>
                  </a:cubicBezTo>
                  <a:cubicBezTo>
                    <a:pt x="13027" y="1181"/>
                    <a:pt x="13026" y="1180"/>
                    <a:pt x="13022" y="1180"/>
                  </a:cubicBezTo>
                  <a:cubicBezTo>
                    <a:pt x="12963" y="1180"/>
                    <a:pt x="12479" y="1384"/>
                    <a:pt x="12019" y="1630"/>
                  </a:cubicBezTo>
                  <a:cubicBezTo>
                    <a:pt x="11966" y="1661"/>
                    <a:pt x="11931" y="1724"/>
                    <a:pt x="11947" y="1755"/>
                  </a:cubicBezTo>
                  <a:cubicBezTo>
                    <a:pt x="11964" y="1787"/>
                    <a:pt x="11969" y="1795"/>
                    <a:pt x="11960" y="1795"/>
                  </a:cubicBezTo>
                  <a:cubicBezTo>
                    <a:pt x="11952" y="1795"/>
                    <a:pt x="11930" y="1787"/>
                    <a:pt x="11894" y="1787"/>
                  </a:cubicBezTo>
                  <a:cubicBezTo>
                    <a:pt x="11862" y="1767"/>
                    <a:pt x="11831" y="1759"/>
                    <a:pt x="11805" y="1759"/>
                  </a:cubicBezTo>
                  <a:cubicBezTo>
                    <a:pt x="11745" y="1759"/>
                    <a:pt x="11715" y="1803"/>
                    <a:pt x="11787" y="1846"/>
                  </a:cubicBezTo>
                  <a:cubicBezTo>
                    <a:pt x="11875" y="1878"/>
                    <a:pt x="11875" y="1878"/>
                    <a:pt x="11734" y="1878"/>
                  </a:cubicBezTo>
                  <a:cubicBezTo>
                    <a:pt x="11665" y="1878"/>
                    <a:pt x="11665" y="1878"/>
                    <a:pt x="11630" y="1937"/>
                  </a:cubicBezTo>
                  <a:cubicBezTo>
                    <a:pt x="11641" y="1959"/>
                    <a:pt x="11618" y="1982"/>
                    <a:pt x="11598" y="1982"/>
                  </a:cubicBezTo>
                  <a:cubicBezTo>
                    <a:pt x="11589" y="1982"/>
                    <a:pt x="11582" y="1978"/>
                    <a:pt x="11577" y="1969"/>
                  </a:cubicBezTo>
                  <a:cubicBezTo>
                    <a:pt x="11505" y="1969"/>
                    <a:pt x="11433" y="1969"/>
                    <a:pt x="11452" y="1997"/>
                  </a:cubicBezTo>
                  <a:cubicBezTo>
                    <a:pt x="11414" y="2019"/>
                    <a:pt x="11370" y="2028"/>
                    <a:pt x="11326" y="2028"/>
                  </a:cubicBezTo>
                  <a:cubicBezTo>
                    <a:pt x="11254" y="2028"/>
                    <a:pt x="11220" y="2088"/>
                    <a:pt x="11188" y="2157"/>
                  </a:cubicBezTo>
                  <a:cubicBezTo>
                    <a:pt x="11117" y="2260"/>
                    <a:pt x="11071" y="2312"/>
                    <a:pt x="11049" y="2312"/>
                  </a:cubicBezTo>
                  <a:cubicBezTo>
                    <a:pt x="11037" y="2312"/>
                    <a:pt x="11033" y="2294"/>
                    <a:pt x="11038" y="2260"/>
                  </a:cubicBezTo>
                  <a:cubicBezTo>
                    <a:pt x="11040" y="2242"/>
                    <a:pt x="11034" y="2235"/>
                    <a:pt x="11023" y="2235"/>
                  </a:cubicBezTo>
                  <a:cubicBezTo>
                    <a:pt x="10972" y="2235"/>
                    <a:pt x="10814" y="2387"/>
                    <a:pt x="10806" y="2464"/>
                  </a:cubicBezTo>
                  <a:cubicBezTo>
                    <a:pt x="10800" y="2523"/>
                    <a:pt x="10798" y="2545"/>
                    <a:pt x="10792" y="2545"/>
                  </a:cubicBezTo>
                  <a:cubicBezTo>
                    <a:pt x="10788" y="2545"/>
                    <a:pt x="10783" y="2538"/>
                    <a:pt x="10775" y="2526"/>
                  </a:cubicBezTo>
                  <a:cubicBezTo>
                    <a:pt x="10769" y="2518"/>
                    <a:pt x="10761" y="2515"/>
                    <a:pt x="10752" y="2515"/>
                  </a:cubicBezTo>
                  <a:cubicBezTo>
                    <a:pt x="10731" y="2515"/>
                    <a:pt x="10706" y="2533"/>
                    <a:pt x="10706" y="2533"/>
                  </a:cubicBezTo>
                  <a:cubicBezTo>
                    <a:pt x="10669" y="2558"/>
                    <a:pt x="10631" y="2584"/>
                    <a:pt x="10606" y="2584"/>
                  </a:cubicBezTo>
                  <a:cubicBezTo>
                    <a:pt x="10597" y="2584"/>
                    <a:pt x="10589" y="2581"/>
                    <a:pt x="10584" y="2573"/>
                  </a:cubicBezTo>
                  <a:cubicBezTo>
                    <a:pt x="10533" y="2611"/>
                    <a:pt x="10490" y="2658"/>
                    <a:pt x="10452" y="2708"/>
                  </a:cubicBezTo>
                  <a:cubicBezTo>
                    <a:pt x="10398" y="2820"/>
                    <a:pt x="10260" y="2905"/>
                    <a:pt x="10167" y="2905"/>
                  </a:cubicBezTo>
                  <a:cubicBezTo>
                    <a:pt x="10158" y="2905"/>
                    <a:pt x="10150" y="2904"/>
                    <a:pt x="10142" y="2902"/>
                  </a:cubicBezTo>
                  <a:lnTo>
                    <a:pt x="10070" y="3009"/>
                  </a:lnTo>
                  <a:cubicBezTo>
                    <a:pt x="10067" y="3080"/>
                    <a:pt x="10053" y="3135"/>
                    <a:pt x="10027" y="3135"/>
                  </a:cubicBezTo>
                  <a:cubicBezTo>
                    <a:pt x="10018" y="3135"/>
                    <a:pt x="10008" y="3129"/>
                    <a:pt x="9998" y="3116"/>
                  </a:cubicBezTo>
                  <a:lnTo>
                    <a:pt x="9976" y="3087"/>
                  </a:lnTo>
                  <a:cubicBezTo>
                    <a:pt x="9973" y="3166"/>
                    <a:pt x="9826" y="3266"/>
                    <a:pt x="9751" y="3266"/>
                  </a:cubicBezTo>
                  <a:cubicBezTo>
                    <a:pt x="9736" y="3266"/>
                    <a:pt x="9723" y="3262"/>
                    <a:pt x="9716" y="3253"/>
                  </a:cubicBezTo>
                  <a:cubicBezTo>
                    <a:pt x="9706" y="3241"/>
                    <a:pt x="9700" y="3234"/>
                    <a:pt x="9693" y="3234"/>
                  </a:cubicBezTo>
                  <a:cubicBezTo>
                    <a:pt x="9684" y="3234"/>
                    <a:pt x="9672" y="3244"/>
                    <a:pt x="9647" y="3266"/>
                  </a:cubicBezTo>
                  <a:lnTo>
                    <a:pt x="9669" y="3294"/>
                  </a:lnTo>
                  <a:cubicBezTo>
                    <a:pt x="9690" y="3319"/>
                    <a:pt x="9716" y="3347"/>
                    <a:pt x="9669" y="3385"/>
                  </a:cubicBezTo>
                  <a:cubicBezTo>
                    <a:pt x="9633" y="3416"/>
                    <a:pt x="9597" y="3445"/>
                    <a:pt x="9571" y="3445"/>
                  </a:cubicBezTo>
                  <a:cubicBezTo>
                    <a:pt x="9563" y="3445"/>
                    <a:pt x="9556" y="3442"/>
                    <a:pt x="9549" y="3435"/>
                  </a:cubicBezTo>
                  <a:cubicBezTo>
                    <a:pt x="9477" y="3448"/>
                    <a:pt x="9412" y="3463"/>
                    <a:pt x="9434" y="3492"/>
                  </a:cubicBezTo>
                  <a:cubicBezTo>
                    <a:pt x="9402" y="3520"/>
                    <a:pt x="9365" y="3539"/>
                    <a:pt x="9324" y="3551"/>
                  </a:cubicBezTo>
                  <a:lnTo>
                    <a:pt x="9145" y="3720"/>
                  </a:lnTo>
                  <a:cubicBezTo>
                    <a:pt x="9129" y="3780"/>
                    <a:pt x="9061" y="3854"/>
                    <a:pt x="9026" y="3854"/>
                  </a:cubicBezTo>
                  <a:cubicBezTo>
                    <a:pt x="9021" y="3854"/>
                    <a:pt x="9017" y="3853"/>
                    <a:pt x="9014" y="3849"/>
                  </a:cubicBezTo>
                  <a:cubicBezTo>
                    <a:pt x="9014" y="3849"/>
                    <a:pt x="8926" y="3937"/>
                    <a:pt x="8907" y="4006"/>
                  </a:cubicBezTo>
                  <a:cubicBezTo>
                    <a:pt x="8836" y="4074"/>
                    <a:pt x="8794" y="4116"/>
                    <a:pt x="8767" y="4116"/>
                  </a:cubicBezTo>
                  <a:cubicBezTo>
                    <a:pt x="8760" y="4116"/>
                    <a:pt x="8755" y="4114"/>
                    <a:pt x="8750" y="4109"/>
                  </a:cubicBezTo>
                  <a:cubicBezTo>
                    <a:pt x="8741" y="4099"/>
                    <a:pt x="8735" y="4093"/>
                    <a:pt x="8730" y="4093"/>
                  </a:cubicBezTo>
                  <a:cubicBezTo>
                    <a:pt x="8723" y="4093"/>
                    <a:pt x="8718" y="4109"/>
                    <a:pt x="8706" y="4150"/>
                  </a:cubicBezTo>
                  <a:cubicBezTo>
                    <a:pt x="8735" y="4178"/>
                    <a:pt x="8688" y="4215"/>
                    <a:pt x="8647" y="4262"/>
                  </a:cubicBezTo>
                  <a:lnTo>
                    <a:pt x="8565" y="4357"/>
                  </a:lnTo>
                  <a:cubicBezTo>
                    <a:pt x="8594" y="4382"/>
                    <a:pt x="8594" y="4382"/>
                    <a:pt x="8553" y="4429"/>
                  </a:cubicBezTo>
                  <a:cubicBezTo>
                    <a:pt x="8512" y="4472"/>
                    <a:pt x="8365" y="4588"/>
                    <a:pt x="8324" y="4635"/>
                  </a:cubicBezTo>
                  <a:cubicBezTo>
                    <a:pt x="8239" y="4734"/>
                    <a:pt x="8215" y="4762"/>
                    <a:pt x="8232" y="4762"/>
                  </a:cubicBezTo>
                  <a:cubicBezTo>
                    <a:pt x="8239" y="4762"/>
                    <a:pt x="8252" y="4758"/>
                    <a:pt x="8271" y="4751"/>
                  </a:cubicBezTo>
                  <a:cubicBezTo>
                    <a:pt x="8285" y="4735"/>
                    <a:pt x="8298" y="4727"/>
                    <a:pt x="8304" y="4727"/>
                  </a:cubicBezTo>
                  <a:cubicBezTo>
                    <a:pt x="8315" y="4727"/>
                    <a:pt x="8303" y="4754"/>
                    <a:pt x="8233" y="4798"/>
                  </a:cubicBezTo>
                  <a:cubicBezTo>
                    <a:pt x="8193" y="4845"/>
                    <a:pt x="8042" y="4958"/>
                    <a:pt x="7926" y="5102"/>
                  </a:cubicBezTo>
                  <a:cubicBezTo>
                    <a:pt x="7782" y="5300"/>
                    <a:pt x="7782" y="5300"/>
                    <a:pt x="7810" y="5322"/>
                  </a:cubicBezTo>
                  <a:cubicBezTo>
                    <a:pt x="7816" y="5321"/>
                    <a:pt x="7820" y="5321"/>
                    <a:pt x="7825" y="5321"/>
                  </a:cubicBezTo>
                  <a:cubicBezTo>
                    <a:pt x="7897" y="5321"/>
                    <a:pt x="7861" y="5366"/>
                    <a:pt x="7773" y="5372"/>
                  </a:cubicBezTo>
                  <a:cubicBezTo>
                    <a:pt x="7644" y="5425"/>
                    <a:pt x="7610" y="5478"/>
                    <a:pt x="7638" y="5497"/>
                  </a:cubicBezTo>
                  <a:cubicBezTo>
                    <a:pt x="7641" y="5541"/>
                    <a:pt x="7625" y="5585"/>
                    <a:pt x="7594" y="5619"/>
                  </a:cubicBezTo>
                  <a:cubicBezTo>
                    <a:pt x="7590" y="5616"/>
                    <a:pt x="7585" y="5614"/>
                    <a:pt x="7580" y="5614"/>
                  </a:cubicBezTo>
                  <a:cubicBezTo>
                    <a:pt x="7554" y="5614"/>
                    <a:pt x="7522" y="5666"/>
                    <a:pt x="7487" y="5767"/>
                  </a:cubicBezTo>
                  <a:cubicBezTo>
                    <a:pt x="7464" y="5798"/>
                    <a:pt x="7455" y="5810"/>
                    <a:pt x="7445" y="5810"/>
                  </a:cubicBezTo>
                  <a:cubicBezTo>
                    <a:pt x="7439" y="5810"/>
                    <a:pt x="7432" y="5805"/>
                    <a:pt x="7422" y="5798"/>
                  </a:cubicBezTo>
                  <a:lnTo>
                    <a:pt x="7350" y="5895"/>
                  </a:lnTo>
                  <a:cubicBezTo>
                    <a:pt x="7328" y="6030"/>
                    <a:pt x="7121" y="6331"/>
                    <a:pt x="7055" y="6365"/>
                  </a:cubicBezTo>
                  <a:cubicBezTo>
                    <a:pt x="7036" y="6403"/>
                    <a:pt x="7024" y="6444"/>
                    <a:pt x="7024" y="6487"/>
                  </a:cubicBezTo>
                  <a:cubicBezTo>
                    <a:pt x="7046" y="6559"/>
                    <a:pt x="7031" y="6605"/>
                    <a:pt x="6995" y="6605"/>
                  </a:cubicBezTo>
                  <a:cubicBezTo>
                    <a:pt x="6985" y="6605"/>
                    <a:pt x="6974" y="6601"/>
                    <a:pt x="6961" y="6594"/>
                  </a:cubicBezTo>
                  <a:cubicBezTo>
                    <a:pt x="6936" y="6579"/>
                    <a:pt x="6921" y="6570"/>
                    <a:pt x="6914" y="6570"/>
                  </a:cubicBezTo>
                  <a:cubicBezTo>
                    <a:pt x="6903" y="6570"/>
                    <a:pt x="6909" y="6591"/>
                    <a:pt x="6926" y="6644"/>
                  </a:cubicBezTo>
                  <a:cubicBezTo>
                    <a:pt x="6926" y="6706"/>
                    <a:pt x="6810" y="6908"/>
                    <a:pt x="6758" y="6908"/>
                  </a:cubicBezTo>
                  <a:cubicBezTo>
                    <a:pt x="6749" y="6908"/>
                    <a:pt x="6743" y="6903"/>
                    <a:pt x="6738" y="6892"/>
                  </a:cubicBezTo>
                  <a:lnTo>
                    <a:pt x="6676" y="6854"/>
                  </a:lnTo>
                  <a:cubicBezTo>
                    <a:pt x="6676" y="6898"/>
                    <a:pt x="6666" y="6942"/>
                    <a:pt x="6648" y="6980"/>
                  </a:cubicBezTo>
                  <a:cubicBezTo>
                    <a:pt x="6679" y="6998"/>
                    <a:pt x="6651" y="7052"/>
                    <a:pt x="6572" y="7218"/>
                  </a:cubicBezTo>
                  <a:cubicBezTo>
                    <a:pt x="6516" y="7327"/>
                    <a:pt x="6441" y="7566"/>
                    <a:pt x="6387" y="7675"/>
                  </a:cubicBezTo>
                  <a:cubicBezTo>
                    <a:pt x="6334" y="7785"/>
                    <a:pt x="6253" y="7951"/>
                    <a:pt x="6193" y="7992"/>
                  </a:cubicBezTo>
                  <a:cubicBezTo>
                    <a:pt x="6162" y="8067"/>
                    <a:pt x="6143" y="8152"/>
                    <a:pt x="6137" y="8233"/>
                  </a:cubicBezTo>
                  <a:cubicBezTo>
                    <a:pt x="6149" y="8301"/>
                    <a:pt x="6110" y="8406"/>
                    <a:pt x="6076" y="8406"/>
                  </a:cubicBezTo>
                  <a:cubicBezTo>
                    <a:pt x="6075" y="8406"/>
                    <a:pt x="6073" y="8406"/>
                    <a:pt x="6071" y="8405"/>
                  </a:cubicBezTo>
                  <a:lnTo>
                    <a:pt x="6049" y="8462"/>
                  </a:lnTo>
                  <a:cubicBezTo>
                    <a:pt x="6046" y="8524"/>
                    <a:pt x="6036" y="8587"/>
                    <a:pt x="6018" y="8647"/>
                  </a:cubicBezTo>
                  <a:cubicBezTo>
                    <a:pt x="6014" y="8645"/>
                    <a:pt x="6009" y="8645"/>
                    <a:pt x="6005" y="8645"/>
                  </a:cubicBezTo>
                  <a:cubicBezTo>
                    <a:pt x="5971" y="8645"/>
                    <a:pt x="5928" y="8686"/>
                    <a:pt x="5939" y="8750"/>
                  </a:cubicBezTo>
                  <a:cubicBezTo>
                    <a:pt x="5974" y="8763"/>
                    <a:pt x="5952" y="8819"/>
                    <a:pt x="5908" y="8932"/>
                  </a:cubicBezTo>
                  <a:cubicBezTo>
                    <a:pt x="5855" y="8979"/>
                    <a:pt x="5704" y="9493"/>
                    <a:pt x="5560" y="9991"/>
                  </a:cubicBezTo>
                  <a:cubicBezTo>
                    <a:pt x="5485" y="10245"/>
                    <a:pt x="5435" y="10480"/>
                    <a:pt x="5391" y="10662"/>
                  </a:cubicBezTo>
                  <a:cubicBezTo>
                    <a:pt x="5353" y="10843"/>
                    <a:pt x="5328" y="10963"/>
                    <a:pt x="5338" y="10966"/>
                  </a:cubicBezTo>
                  <a:lnTo>
                    <a:pt x="5294" y="11138"/>
                  </a:lnTo>
                  <a:lnTo>
                    <a:pt x="5250" y="11310"/>
                  </a:lnTo>
                  <a:cubicBezTo>
                    <a:pt x="5248" y="11310"/>
                    <a:pt x="5246" y="11310"/>
                    <a:pt x="5244" y="11310"/>
                  </a:cubicBezTo>
                  <a:cubicBezTo>
                    <a:pt x="5179" y="11310"/>
                    <a:pt x="5143" y="11595"/>
                    <a:pt x="5137" y="11771"/>
                  </a:cubicBezTo>
                  <a:cubicBezTo>
                    <a:pt x="5153" y="11831"/>
                    <a:pt x="5150" y="11893"/>
                    <a:pt x="5128" y="11950"/>
                  </a:cubicBezTo>
                  <a:cubicBezTo>
                    <a:pt x="5125" y="11949"/>
                    <a:pt x="5122" y="11949"/>
                    <a:pt x="5119" y="11949"/>
                  </a:cubicBezTo>
                  <a:cubicBezTo>
                    <a:pt x="5055" y="11949"/>
                    <a:pt x="5015" y="12112"/>
                    <a:pt x="5021" y="12229"/>
                  </a:cubicBezTo>
                  <a:cubicBezTo>
                    <a:pt x="5070" y="12294"/>
                    <a:pt x="5065" y="12348"/>
                    <a:pt x="5016" y="12348"/>
                  </a:cubicBezTo>
                  <a:cubicBezTo>
                    <a:pt x="5009" y="12348"/>
                    <a:pt x="5002" y="12347"/>
                    <a:pt x="4993" y="12345"/>
                  </a:cubicBezTo>
                  <a:cubicBezTo>
                    <a:pt x="4988" y="12343"/>
                    <a:pt x="4983" y="12343"/>
                    <a:pt x="4979" y="12343"/>
                  </a:cubicBezTo>
                  <a:cubicBezTo>
                    <a:pt x="4920" y="12343"/>
                    <a:pt x="4901" y="12452"/>
                    <a:pt x="4971" y="12583"/>
                  </a:cubicBezTo>
                  <a:cubicBezTo>
                    <a:pt x="4990" y="12649"/>
                    <a:pt x="4990" y="12649"/>
                    <a:pt x="4943" y="12699"/>
                  </a:cubicBezTo>
                  <a:cubicBezTo>
                    <a:pt x="4858" y="12736"/>
                    <a:pt x="4842" y="12796"/>
                    <a:pt x="4880" y="12805"/>
                  </a:cubicBezTo>
                  <a:cubicBezTo>
                    <a:pt x="4933" y="12880"/>
                    <a:pt x="4918" y="12937"/>
                    <a:pt x="4836" y="12978"/>
                  </a:cubicBezTo>
                  <a:cubicBezTo>
                    <a:pt x="4739" y="13075"/>
                    <a:pt x="4739" y="13075"/>
                    <a:pt x="4792" y="13150"/>
                  </a:cubicBezTo>
                  <a:cubicBezTo>
                    <a:pt x="4849" y="13225"/>
                    <a:pt x="4789" y="13454"/>
                    <a:pt x="4708" y="13495"/>
                  </a:cubicBezTo>
                  <a:cubicBezTo>
                    <a:pt x="4692" y="13551"/>
                    <a:pt x="4642" y="13598"/>
                    <a:pt x="4676" y="13608"/>
                  </a:cubicBezTo>
                  <a:lnTo>
                    <a:pt x="4629" y="13658"/>
                  </a:lnTo>
                  <a:lnTo>
                    <a:pt x="4601" y="13770"/>
                  </a:lnTo>
                  <a:lnTo>
                    <a:pt x="4636" y="13780"/>
                  </a:lnTo>
                  <a:cubicBezTo>
                    <a:pt x="4620" y="13839"/>
                    <a:pt x="4501" y="14175"/>
                    <a:pt x="4401" y="14576"/>
                  </a:cubicBezTo>
                  <a:cubicBezTo>
                    <a:pt x="4261" y="15128"/>
                    <a:pt x="4222" y="15284"/>
                    <a:pt x="4247" y="15284"/>
                  </a:cubicBezTo>
                  <a:cubicBezTo>
                    <a:pt x="4251" y="15284"/>
                    <a:pt x="4256" y="15281"/>
                    <a:pt x="4263" y="15275"/>
                  </a:cubicBezTo>
                  <a:cubicBezTo>
                    <a:pt x="4275" y="15269"/>
                    <a:pt x="4284" y="15266"/>
                    <a:pt x="4292" y="15266"/>
                  </a:cubicBezTo>
                  <a:cubicBezTo>
                    <a:pt x="4335" y="15266"/>
                    <a:pt x="4304" y="15356"/>
                    <a:pt x="4235" y="15391"/>
                  </a:cubicBezTo>
                  <a:cubicBezTo>
                    <a:pt x="4219" y="15447"/>
                    <a:pt x="4156" y="15554"/>
                    <a:pt x="4128" y="15666"/>
                  </a:cubicBezTo>
                  <a:cubicBezTo>
                    <a:pt x="4098" y="15778"/>
                    <a:pt x="4071" y="15889"/>
                    <a:pt x="4038" y="15889"/>
                  </a:cubicBezTo>
                  <a:cubicBezTo>
                    <a:pt x="4037" y="15889"/>
                    <a:pt x="4035" y="15889"/>
                    <a:pt x="4034" y="15889"/>
                  </a:cubicBezTo>
                  <a:lnTo>
                    <a:pt x="4021" y="15945"/>
                  </a:lnTo>
                  <a:cubicBezTo>
                    <a:pt x="4062" y="16080"/>
                    <a:pt x="3974" y="16425"/>
                    <a:pt x="3896" y="16588"/>
                  </a:cubicBezTo>
                  <a:cubicBezTo>
                    <a:pt x="3868" y="16682"/>
                    <a:pt x="3855" y="16782"/>
                    <a:pt x="3862" y="16882"/>
                  </a:cubicBezTo>
                  <a:cubicBezTo>
                    <a:pt x="3868" y="17008"/>
                    <a:pt x="3868" y="17008"/>
                    <a:pt x="3818" y="17055"/>
                  </a:cubicBezTo>
                  <a:cubicBezTo>
                    <a:pt x="3817" y="17055"/>
                    <a:pt x="3817" y="17054"/>
                    <a:pt x="3816" y="17054"/>
                  </a:cubicBezTo>
                  <a:cubicBezTo>
                    <a:pt x="3780" y="17054"/>
                    <a:pt x="3662" y="17384"/>
                    <a:pt x="3730" y="17399"/>
                  </a:cubicBezTo>
                  <a:lnTo>
                    <a:pt x="3683" y="17450"/>
                  </a:lnTo>
                  <a:cubicBezTo>
                    <a:pt x="3633" y="17497"/>
                    <a:pt x="3655" y="17562"/>
                    <a:pt x="3689" y="17572"/>
                  </a:cubicBezTo>
                  <a:cubicBezTo>
                    <a:pt x="3758" y="17591"/>
                    <a:pt x="3743" y="17647"/>
                    <a:pt x="3623" y="17678"/>
                  </a:cubicBezTo>
                  <a:cubicBezTo>
                    <a:pt x="3614" y="17676"/>
                    <a:pt x="3606" y="17675"/>
                    <a:pt x="3599" y="17675"/>
                  </a:cubicBezTo>
                  <a:cubicBezTo>
                    <a:pt x="3552" y="17675"/>
                    <a:pt x="3547" y="17720"/>
                    <a:pt x="3576" y="17728"/>
                  </a:cubicBezTo>
                  <a:cubicBezTo>
                    <a:pt x="3595" y="17794"/>
                    <a:pt x="3617" y="17860"/>
                    <a:pt x="3567" y="17907"/>
                  </a:cubicBezTo>
                  <a:cubicBezTo>
                    <a:pt x="3554" y="17967"/>
                    <a:pt x="3539" y="18023"/>
                    <a:pt x="3608" y="18042"/>
                  </a:cubicBezTo>
                  <a:cubicBezTo>
                    <a:pt x="3642" y="18048"/>
                    <a:pt x="3630" y="18108"/>
                    <a:pt x="3614" y="18164"/>
                  </a:cubicBezTo>
                  <a:cubicBezTo>
                    <a:pt x="3580" y="18155"/>
                    <a:pt x="3580" y="18155"/>
                    <a:pt x="3561" y="18089"/>
                  </a:cubicBezTo>
                  <a:lnTo>
                    <a:pt x="3529" y="18205"/>
                  </a:lnTo>
                  <a:cubicBezTo>
                    <a:pt x="3517" y="18259"/>
                    <a:pt x="3459" y="18359"/>
                    <a:pt x="3424" y="18359"/>
                  </a:cubicBezTo>
                  <a:cubicBezTo>
                    <a:pt x="3423" y="18359"/>
                    <a:pt x="3421" y="18359"/>
                    <a:pt x="3420" y="18358"/>
                  </a:cubicBezTo>
                  <a:cubicBezTo>
                    <a:pt x="3382" y="18396"/>
                    <a:pt x="3363" y="18438"/>
                    <a:pt x="3394" y="18438"/>
                  </a:cubicBezTo>
                  <a:cubicBezTo>
                    <a:pt x="3404" y="18438"/>
                    <a:pt x="3418" y="18434"/>
                    <a:pt x="3439" y="18424"/>
                  </a:cubicBezTo>
                  <a:cubicBezTo>
                    <a:pt x="3507" y="18443"/>
                    <a:pt x="3507" y="18443"/>
                    <a:pt x="3479" y="18559"/>
                  </a:cubicBezTo>
                  <a:cubicBezTo>
                    <a:pt x="3465" y="18611"/>
                    <a:pt x="3453" y="18663"/>
                    <a:pt x="3424" y="18663"/>
                  </a:cubicBezTo>
                  <a:cubicBezTo>
                    <a:pt x="3422" y="18663"/>
                    <a:pt x="3419" y="18663"/>
                    <a:pt x="3417" y="18662"/>
                  </a:cubicBezTo>
                  <a:cubicBezTo>
                    <a:pt x="3410" y="18661"/>
                    <a:pt x="3405" y="18660"/>
                    <a:pt x="3400" y="18660"/>
                  </a:cubicBezTo>
                  <a:cubicBezTo>
                    <a:pt x="3381" y="18660"/>
                    <a:pt x="3377" y="18678"/>
                    <a:pt x="3354" y="18769"/>
                  </a:cubicBezTo>
                  <a:cubicBezTo>
                    <a:pt x="3319" y="18922"/>
                    <a:pt x="3345" y="19082"/>
                    <a:pt x="3426" y="19217"/>
                  </a:cubicBezTo>
                  <a:cubicBezTo>
                    <a:pt x="3495" y="19233"/>
                    <a:pt x="3495" y="19233"/>
                    <a:pt x="3410" y="19273"/>
                  </a:cubicBezTo>
                  <a:cubicBezTo>
                    <a:pt x="3408" y="19273"/>
                    <a:pt x="3406" y="19272"/>
                    <a:pt x="3403" y="19272"/>
                  </a:cubicBezTo>
                  <a:cubicBezTo>
                    <a:pt x="3374" y="19272"/>
                    <a:pt x="3362" y="19328"/>
                    <a:pt x="3348" y="19380"/>
                  </a:cubicBezTo>
                  <a:cubicBezTo>
                    <a:pt x="3313" y="19371"/>
                    <a:pt x="3329" y="19314"/>
                    <a:pt x="3341" y="19258"/>
                  </a:cubicBezTo>
                  <a:lnTo>
                    <a:pt x="3307" y="19248"/>
                  </a:lnTo>
                  <a:cubicBezTo>
                    <a:pt x="3222" y="19286"/>
                    <a:pt x="3210" y="19345"/>
                    <a:pt x="3263" y="19421"/>
                  </a:cubicBezTo>
                  <a:cubicBezTo>
                    <a:pt x="3285" y="19487"/>
                    <a:pt x="3285" y="19487"/>
                    <a:pt x="3235" y="19534"/>
                  </a:cubicBezTo>
                  <a:cubicBezTo>
                    <a:pt x="3188" y="19584"/>
                    <a:pt x="3138" y="19631"/>
                    <a:pt x="3172" y="19640"/>
                  </a:cubicBezTo>
                  <a:cubicBezTo>
                    <a:pt x="3172" y="19640"/>
                    <a:pt x="3144" y="19756"/>
                    <a:pt x="3094" y="19803"/>
                  </a:cubicBezTo>
                  <a:cubicBezTo>
                    <a:pt x="3066" y="19919"/>
                    <a:pt x="3050" y="19975"/>
                    <a:pt x="3088" y="19985"/>
                  </a:cubicBezTo>
                  <a:cubicBezTo>
                    <a:pt x="3122" y="19994"/>
                    <a:pt x="3106" y="20051"/>
                    <a:pt x="3091" y="20110"/>
                  </a:cubicBezTo>
                  <a:cubicBezTo>
                    <a:pt x="3078" y="20167"/>
                    <a:pt x="3062" y="20223"/>
                    <a:pt x="3097" y="20232"/>
                  </a:cubicBezTo>
                  <a:cubicBezTo>
                    <a:pt x="3131" y="20242"/>
                    <a:pt x="3153" y="20308"/>
                    <a:pt x="3125" y="20424"/>
                  </a:cubicBezTo>
                  <a:cubicBezTo>
                    <a:pt x="3131" y="20546"/>
                    <a:pt x="3131" y="20546"/>
                    <a:pt x="3047" y="20586"/>
                  </a:cubicBezTo>
                  <a:cubicBezTo>
                    <a:pt x="3044" y="20586"/>
                    <a:pt x="3042" y="20585"/>
                    <a:pt x="3039" y="20585"/>
                  </a:cubicBezTo>
                  <a:cubicBezTo>
                    <a:pt x="3010" y="20585"/>
                    <a:pt x="2996" y="20638"/>
                    <a:pt x="2984" y="20693"/>
                  </a:cubicBezTo>
                  <a:cubicBezTo>
                    <a:pt x="2972" y="20734"/>
                    <a:pt x="2950" y="20768"/>
                    <a:pt x="2921" y="20800"/>
                  </a:cubicBezTo>
                  <a:cubicBezTo>
                    <a:pt x="2871" y="20847"/>
                    <a:pt x="2906" y="20856"/>
                    <a:pt x="2940" y="20865"/>
                  </a:cubicBezTo>
                  <a:lnTo>
                    <a:pt x="3009" y="20881"/>
                  </a:lnTo>
                  <a:cubicBezTo>
                    <a:pt x="2987" y="20937"/>
                    <a:pt x="2934" y="20972"/>
                    <a:pt x="2878" y="20972"/>
                  </a:cubicBezTo>
                  <a:cubicBezTo>
                    <a:pt x="2793" y="21010"/>
                    <a:pt x="2793" y="21010"/>
                    <a:pt x="2862" y="21028"/>
                  </a:cubicBezTo>
                  <a:cubicBezTo>
                    <a:pt x="2896" y="21038"/>
                    <a:pt x="2918" y="21104"/>
                    <a:pt x="2856" y="21210"/>
                  </a:cubicBezTo>
                  <a:cubicBezTo>
                    <a:pt x="2826" y="21319"/>
                    <a:pt x="2798" y="21430"/>
                    <a:pt x="2766" y="21430"/>
                  </a:cubicBezTo>
                  <a:cubicBezTo>
                    <a:pt x="2764" y="21430"/>
                    <a:pt x="2763" y="21430"/>
                    <a:pt x="2762" y="21429"/>
                  </a:cubicBezTo>
                  <a:cubicBezTo>
                    <a:pt x="2733" y="21461"/>
                    <a:pt x="2724" y="21505"/>
                    <a:pt x="2733" y="21545"/>
                  </a:cubicBezTo>
                  <a:cubicBezTo>
                    <a:pt x="2755" y="21611"/>
                    <a:pt x="2740" y="21668"/>
                    <a:pt x="2661" y="21834"/>
                  </a:cubicBezTo>
                  <a:cubicBezTo>
                    <a:pt x="2520" y="22103"/>
                    <a:pt x="2520" y="22103"/>
                    <a:pt x="2589" y="22119"/>
                  </a:cubicBezTo>
                  <a:cubicBezTo>
                    <a:pt x="2624" y="22128"/>
                    <a:pt x="2658" y="22138"/>
                    <a:pt x="2577" y="22178"/>
                  </a:cubicBezTo>
                  <a:cubicBezTo>
                    <a:pt x="2527" y="22225"/>
                    <a:pt x="2549" y="22291"/>
                    <a:pt x="2555" y="22417"/>
                  </a:cubicBezTo>
                  <a:cubicBezTo>
                    <a:pt x="2574" y="22482"/>
                    <a:pt x="2643" y="22501"/>
                    <a:pt x="2677" y="22508"/>
                  </a:cubicBezTo>
                  <a:cubicBezTo>
                    <a:pt x="2746" y="22526"/>
                    <a:pt x="2746" y="22526"/>
                    <a:pt x="2683" y="22633"/>
                  </a:cubicBezTo>
                  <a:cubicBezTo>
                    <a:pt x="2672" y="22685"/>
                    <a:pt x="2629" y="22731"/>
                    <a:pt x="2595" y="22731"/>
                  </a:cubicBezTo>
                  <a:cubicBezTo>
                    <a:pt x="2592" y="22731"/>
                    <a:pt x="2589" y="22731"/>
                    <a:pt x="2586" y="22730"/>
                  </a:cubicBezTo>
                  <a:cubicBezTo>
                    <a:pt x="2552" y="22721"/>
                    <a:pt x="2564" y="22664"/>
                    <a:pt x="2564" y="22664"/>
                  </a:cubicBezTo>
                  <a:lnTo>
                    <a:pt x="2580" y="22605"/>
                  </a:lnTo>
                  <a:cubicBezTo>
                    <a:pt x="2571" y="22603"/>
                    <a:pt x="2563" y="22601"/>
                    <a:pt x="2554" y="22601"/>
                  </a:cubicBezTo>
                  <a:cubicBezTo>
                    <a:pt x="2529" y="22601"/>
                    <a:pt x="2504" y="22617"/>
                    <a:pt x="2483" y="22702"/>
                  </a:cubicBezTo>
                  <a:cubicBezTo>
                    <a:pt x="2433" y="22752"/>
                    <a:pt x="2420" y="22808"/>
                    <a:pt x="2455" y="22818"/>
                  </a:cubicBezTo>
                  <a:cubicBezTo>
                    <a:pt x="2404" y="22868"/>
                    <a:pt x="2376" y="22981"/>
                    <a:pt x="2348" y="23097"/>
                  </a:cubicBezTo>
                  <a:cubicBezTo>
                    <a:pt x="2317" y="23213"/>
                    <a:pt x="2276" y="23385"/>
                    <a:pt x="2226" y="23432"/>
                  </a:cubicBezTo>
                  <a:cubicBezTo>
                    <a:pt x="2198" y="23548"/>
                    <a:pt x="2182" y="23604"/>
                    <a:pt x="2216" y="23614"/>
                  </a:cubicBezTo>
                  <a:cubicBezTo>
                    <a:pt x="2283" y="23631"/>
                    <a:pt x="2275" y="23681"/>
                    <a:pt x="2246" y="23681"/>
                  </a:cubicBezTo>
                  <a:cubicBezTo>
                    <a:pt x="2243" y="23681"/>
                    <a:pt x="2241" y="23680"/>
                    <a:pt x="2238" y="23680"/>
                  </a:cubicBezTo>
                  <a:cubicBezTo>
                    <a:pt x="2154" y="23720"/>
                    <a:pt x="1934" y="24457"/>
                    <a:pt x="1988" y="24532"/>
                  </a:cubicBezTo>
                  <a:lnTo>
                    <a:pt x="1959" y="24648"/>
                  </a:lnTo>
                  <a:cubicBezTo>
                    <a:pt x="1897" y="24754"/>
                    <a:pt x="1809" y="25099"/>
                    <a:pt x="1831" y="25165"/>
                  </a:cubicBezTo>
                  <a:lnTo>
                    <a:pt x="1787" y="25337"/>
                  </a:lnTo>
                  <a:cubicBezTo>
                    <a:pt x="1724" y="25444"/>
                    <a:pt x="1709" y="25500"/>
                    <a:pt x="1731" y="25566"/>
                  </a:cubicBezTo>
                  <a:cubicBezTo>
                    <a:pt x="1746" y="25618"/>
                    <a:pt x="1770" y="25635"/>
                    <a:pt x="1763" y="25635"/>
                  </a:cubicBezTo>
                  <a:cubicBezTo>
                    <a:pt x="1761" y="25635"/>
                    <a:pt x="1757" y="25634"/>
                    <a:pt x="1749" y="25632"/>
                  </a:cubicBezTo>
                  <a:cubicBezTo>
                    <a:pt x="1749" y="25632"/>
                    <a:pt x="1748" y="25632"/>
                    <a:pt x="1747" y="25632"/>
                  </a:cubicBezTo>
                  <a:cubicBezTo>
                    <a:pt x="1713" y="25632"/>
                    <a:pt x="1685" y="25745"/>
                    <a:pt x="1630" y="25970"/>
                  </a:cubicBezTo>
                  <a:cubicBezTo>
                    <a:pt x="1592" y="26126"/>
                    <a:pt x="1580" y="26176"/>
                    <a:pt x="1591" y="26176"/>
                  </a:cubicBezTo>
                  <a:cubicBezTo>
                    <a:pt x="1596" y="26176"/>
                    <a:pt x="1606" y="26165"/>
                    <a:pt x="1621" y="26149"/>
                  </a:cubicBezTo>
                  <a:lnTo>
                    <a:pt x="1621" y="26149"/>
                  </a:lnTo>
                  <a:cubicBezTo>
                    <a:pt x="1603" y="26344"/>
                    <a:pt x="1577" y="26375"/>
                    <a:pt x="1550" y="26375"/>
                  </a:cubicBezTo>
                  <a:cubicBezTo>
                    <a:pt x="1543" y="26375"/>
                    <a:pt x="1537" y="26373"/>
                    <a:pt x="1530" y="26371"/>
                  </a:cubicBezTo>
                  <a:cubicBezTo>
                    <a:pt x="1517" y="26354"/>
                    <a:pt x="1506" y="26347"/>
                    <a:pt x="1497" y="26347"/>
                  </a:cubicBezTo>
                  <a:cubicBezTo>
                    <a:pt x="1467" y="26347"/>
                    <a:pt x="1466" y="26431"/>
                    <a:pt x="1536" y="26494"/>
                  </a:cubicBezTo>
                  <a:cubicBezTo>
                    <a:pt x="1588" y="26566"/>
                    <a:pt x="1563" y="26676"/>
                    <a:pt x="1531" y="26676"/>
                  </a:cubicBezTo>
                  <a:cubicBezTo>
                    <a:pt x="1530" y="26676"/>
                    <a:pt x="1528" y="26676"/>
                    <a:pt x="1527" y="26675"/>
                  </a:cubicBezTo>
                  <a:cubicBezTo>
                    <a:pt x="1492" y="26666"/>
                    <a:pt x="1508" y="26610"/>
                    <a:pt x="1521" y="26553"/>
                  </a:cubicBezTo>
                  <a:cubicBezTo>
                    <a:pt x="1521" y="26553"/>
                    <a:pt x="1486" y="26544"/>
                    <a:pt x="1452" y="26534"/>
                  </a:cubicBezTo>
                  <a:lnTo>
                    <a:pt x="1452" y="26534"/>
                  </a:lnTo>
                  <a:cubicBezTo>
                    <a:pt x="1436" y="26591"/>
                    <a:pt x="1436" y="26591"/>
                    <a:pt x="1458" y="26660"/>
                  </a:cubicBezTo>
                  <a:cubicBezTo>
                    <a:pt x="1449" y="26701"/>
                    <a:pt x="1452" y="26741"/>
                    <a:pt x="1464" y="26782"/>
                  </a:cubicBezTo>
                  <a:cubicBezTo>
                    <a:pt x="1475" y="26820"/>
                    <a:pt x="1492" y="26840"/>
                    <a:pt x="1513" y="26840"/>
                  </a:cubicBezTo>
                  <a:cubicBezTo>
                    <a:pt x="1529" y="26840"/>
                    <a:pt x="1547" y="26830"/>
                    <a:pt x="1568" y="26810"/>
                  </a:cubicBezTo>
                  <a:cubicBezTo>
                    <a:pt x="1581" y="26797"/>
                    <a:pt x="1590" y="26791"/>
                    <a:pt x="1595" y="26791"/>
                  </a:cubicBezTo>
                  <a:cubicBezTo>
                    <a:pt x="1610" y="26791"/>
                    <a:pt x="1599" y="26833"/>
                    <a:pt x="1590" y="26876"/>
                  </a:cubicBezTo>
                  <a:cubicBezTo>
                    <a:pt x="1555" y="26933"/>
                    <a:pt x="1528" y="26957"/>
                    <a:pt x="1509" y="26957"/>
                  </a:cubicBezTo>
                  <a:cubicBezTo>
                    <a:pt x="1492" y="26957"/>
                    <a:pt x="1479" y="26938"/>
                    <a:pt x="1470" y="26907"/>
                  </a:cubicBezTo>
                  <a:cubicBezTo>
                    <a:pt x="1483" y="26848"/>
                    <a:pt x="1449" y="26838"/>
                    <a:pt x="1414" y="26832"/>
                  </a:cubicBezTo>
                  <a:cubicBezTo>
                    <a:pt x="1414" y="26832"/>
                    <a:pt x="1413" y="26832"/>
                    <a:pt x="1413" y="26832"/>
                  </a:cubicBezTo>
                  <a:cubicBezTo>
                    <a:pt x="1380" y="26832"/>
                    <a:pt x="1377" y="27128"/>
                    <a:pt x="1433" y="27202"/>
                  </a:cubicBezTo>
                  <a:lnTo>
                    <a:pt x="1433" y="27202"/>
                  </a:lnTo>
                  <a:cubicBezTo>
                    <a:pt x="1424" y="27200"/>
                    <a:pt x="1413" y="27196"/>
                    <a:pt x="1398" y="27193"/>
                  </a:cubicBezTo>
                  <a:cubicBezTo>
                    <a:pt x="1397" y="27192"/>
                    <a:pt x="1396" y="27192"/>
                    <a:pt x="1394" y="27192"/>
                  </a:cubicBezTo>
                  <a:cubicBezTo>
                    <a:pt x="1362" y="27192"/>
                    <a:pt x="1335" y="27304"/>
                    <a:pt x="1308" y="27415"/>
                  </a:cubicBezTo>
                  <a:cubicBezTo>
                    <a:pt x="1276" y="27528"/>
                    <a:pt x="1264" y="27587"/>
                    <a:pt x="1298" y="27597"/>
                  </a:cubicBezTo>
                  <a:cubicBezTo>
                    <a:pt x="1333" y="27603"/>
                    <a:pt x="1367" y="27612"/>
                    <a:pt x="1351" y="27672"/>
                  </a:cubicBezTo>
                  <a:cubicBezTo>
                    <a:pt x="1361" y="27634"/>
                    <a:pt x="1379" y="27624"/>
                    <a:pt x="1399" y="27624"/>
                  </a:cubicBezTo>
                  <a:cubicBezTo>
                    <a:pt x="1411" y="27624"/>
                    <a:pt x="1423" y="27628"/>
                    <a:pt x="1436" y="27631"/>
                  </a:cubicBezTo>
                  <a:cubicBezTo>
                    <a:pt x="1405" y="27685"/>
                    <a:pt x="1367" y="27738"/>
                    <a:pt x="1323" y="27785"/>
                  </a:cubicBezTo>
                  <a:cubicBezTo>
                    <a:pt x="1226" y="27882"/>
                    <a:pt x="1163" y="27989"/>
                    <a:pt x="1104" y="28217"/>
                  </a:cubicBezTo>
                  <a:cubicBezTo>
                    <a:pt x="1076" y="28333"/>
                    <a:pt x="1035" y="28506"/>
                    <a:pt x="985" y="28556"/>
                  </a:cubicBezTo>
                  <a:cubicBezTo>
                    <a:pt x="957" y="28669"/>
                    <a:pt x="941" y="28728"/>
                    <a:pt x="975" y="28734"/>
                  </a:cubicBezTo>
                  <a:lnTo>
                    <a:pt x="947" y="28850"/>
                  </a:lnTo>
                  <a:cubicBezTo>
                    <a:pt x="900" y="28900"/>
                    <a:pt x="869" y="29013"/>
                    <a:pt x="903" y="29023"/>
                  </a:cubicBezTo>
                  <a:cubicBezTo>
                    <a:pt x="925" y="29088"/>
                    <a:pt x="875" y="29139"/>
                    <a:pt x="863" y="29195"/>
                  </a:cubicBezTo>
                  <a:cubicBezTo>
                    <a:pt x="799" y="29257"/>
                    <a:pt x="775" y="29279"/>
                    <a:pt x="798" y="29279"/>
                  </a:cubicBezTo>
                  <a:cubicBezTo>
                    <a:pt x="811" y="29279"/>
                    <a:pt x="838" y="29272"/>
                    <a:pt x="881" y="29261"/>
                  </a:cubicBezTo>
                  <a:cubicBezTo>
                    <a:pt x="883" y="29261"/>
                    <a:pt x="884" y="29261"/>
                    <a:pt x="886" y="29261"/>
                  </a:cubicBezTo>
                  <a:cubicBezTo>
                    <a:pt x="921" y="29261"/>
                    <a:pt x="979" y="29161"/>
                    <a:pt x="994" y="29107"/>
                  </a:cubicBezTo>
                  <a:lnTo>
                    <a:pt x="1038" y="28935"/>
                  </a:lnTo>
                  <a:lnTo>
                    <a:pt x="1029" y="29117"/>
                  </a:lnTo>
                  <a:cubicBezTo>
                    <a:pt x="1016" y="29173"/>
                    <a:pt x="1019" y="29298"/>
                    <a:pt x="1057" y="29305"/>
                  </a:cubicBezTo>
                  <a:cubicBezTo>
                    <a:pt x="1057" y="29305"/>
                    <a:pt x="1091" y="29314"/>
                    <a:pt x="1076" y="29374"/>
                  </a:cubicBezTo>
                  <a:lnTo>
                    <a:pt x="1007" y="29355"/>
                  </a:lnTo>
                  <a:cubicBezTo>
                    <a:pt x="997" y="29311"/>
                    <a:pt x="963" y="29277"/>
                    <a:pt x="916" y="29270"/>
                  </a:cubicBezTo>
                  <a:cubicBezTo>
                    <a:pt x="834" y="29311"/>
                    <a:pt x="756" y="29474"/>
                    <a:pt x="825" y="29493"/>
                  </a:cubicBezTo>
                  <a:cubicBezTo>
                    <a:pt x="819" y="29533"/>
                    <a:pt x="797" y="29571"/>
                    <a:pt x="762" y="29596"/>
                  </a:cubicBezTo>
                  <a:cubicBezTo>
                    <a:pt x="760" y="29596"/>
                    <a:pt x="758" y="29595"/>
                    <a:pt x="755" y="29595"/>
                  </a:cubicBezTo>
                  <a:cubicBezTo>
                    <a:pt x="726" y="29595"/>
                    <a:pt x="716" y="29652"/>
                    <a:pt x="769" y="29722"/>
                  </a:cubicBezTo>
                  <a:cubicBezTo>
                    <a:pt x="822" y="29797"/>
                    <a:pt x="809" y="29853"/>
                    <a:pt x="725" y="29894"/>
                  </a:cubicBezTo>
                  <a:cubicBezTo>
                    <a:pt x="628" y="29991"/>
                    <a:pt x="568" y="30220"/>
                    <a:pt x="602" y="30229"/>
                  </a:cubicBezTo>
                  <a:cubicBezTo>
                    <a:pt x="671" y="30248"/>
                    <a:pt x="631" y="30420"/>
                    <a:pt x="580" y="30467"/>
                  </a:cubicBezTo>
                  <a:cubicBezTo>
                    <a:pt x="533" y="30511"/>
                    <a:pt x="515" y="30580"/>
                    <a:pt x="537" y="30640"/>
                  </a:cubicBezTo>
                  <a:cubicBezTo>
                    <a:pt x="534" y="30639"/>
                    <a:pt x="531" y="30639"/>
                    <a:pt x="528" y="30639"/>
                  </a:cubicBezTo>
                  <a:cubicBezTo>
                    <a:pt x="495" y="30639"/>
                    <a:pt x="457" y="30686"/>
                    <a:pt x="474" y="30746"/>
                  </a:cubicBezTo>
                  <a:cubicBezTo>
                    <a:pt x="474" y="30746"/>
                    <a:pt x="468" y="30774"/>
                    <a:pt x="481" y="30774"/>
                  </a:cubicBezTo>
                  <a:cubicBezTo>
                    <a:pt x="486" y="30774"/>
                    <a:pt x="495" y="30770"/>
                    <a:pt x="508" y="30756"/>
                  </a:cubicBezTo>
                  <a:lnTo>
                    <a:pt x="549" y="30887"/>
                  </a:lnTo>
                  <a:cubicBezTo>
                    <a:pt x="559" y="30851"/>
                    <a:pt x="577" y="30842"/>
                    <a:pt x="598" y="30842"/>
                  </a:cubicBezTo>
                  <a:cubicBezTo>
                    <a:pt x="610" y="30842"/>
                    <a:pt x="622" y="30844"/>
                    <a:pt x="634" y="30847"/>
                  </a:cubicBezTo>
                  <a:cubicBezTo>
                    <a:pt x="668" y="30856"/>
                    <a:pt x="577" y="31078"/>
                    <a:pt x="443" y="31166"/>
                  </a:cubicBezTo>
                  <a:lnTo>
                    <a:pt x="345" y="31263"/>
                  </a:lnTo>
                  <a:lnTo>
                    <a:pt x="414" y="31282"/>
                  </a:lnTo>
                  <a:cubicBezTo>
                    <a:pt x="403" y="31334"/>
                    <a:pt x="389" y="31387"/>
                    <a:pt x="359" y="31387"/>
                  </a:cubicBezTo>
                  <a:cubicBezTo>
                    <a:pt x="357" y="31387"/>
                    <a:pt x="354" y="31386"/>
                    <a:pt x="352" y="31386"/>
                  </a:cubicBezTo>
                  <a:cubicBezTo>
                    <a:pt x="342" y="31383"/>
                    <a:pt x="335" y="31381"/>
                    <a:pt x="330" y="31381"/>
                  </a:cubicBezTo>
                  <a:cubicBezTo>
                    <a:pt x="316" y="31381"/>
                    <a:pt x="313" y="31393"/>
                    <a:pt x="302" y="31436"/>
                  </a:cubicBezTo>
                  <a:cubicBezTo>
                    <a:pt x="302" y="31436"/>
                    <a:pt x="289" y="31492"/>
                    <a:pt x="324" y="31502"/>
                  </a:cubicBezTo>
                  <a:cubicBezTo>
                    <a:pt x="392" y="31520"/>
                    <a:pt x="392" y="31520"/>
                    <a:pt x="342" y="31567"/>
                  </a:cubicBezTo>
                  <a:cubicBezTo>
                    <a:pt x="261" y="31608"/>
                    <a:pt x="245" y="31664"/>
                    <a:pt x="302" y="31740"/>
                  </a:cubicBezTo>
                  <a:cubicBezTo>
                    <a:pt x="371" y="31758"/>
                    <a:pt x="371" y="31758"/>
                    <a:pt x="286" y="31799"/>
                  </a:cubicBezTo>
                  <a:cubicBezTo>
                    <a:pt x="283" y="31798"/>
                    <a:pt x="280" y="31798"/>
                    <a:pt x="277" y="31798"/>
                  </a:cubicBezTo>
                  <a:cubicBezTo>
                    <a:pt x="243" y="31798"/>
                    <a:pt x="200" y="31842"/>
                    <a:pt x="189" y="31896"/>
                  </a:cubicBezTo>
                  <a:lnTo>
                    <a:pt x="223" y="31903"/>
                  </a:lnTo>
                  <a:cubicBezTo>
                    <a:pt x="292" y="31921"/>
                    <a:pt x="277" y="31978"/>
                    <a:pt x="230" y="32028"/>
                  </a:cubicBezTo>
                  <a:cubicBezTo>
                    <a:pt x="227" y="32027"/>
                    <a:pt x="225" y="32027"/>
                    <a:pt x="222" y="32027"/>
                  </a:cubicBezTo>
                  <a:cubicBezTo>
                    <a:pt x="193" y="32027"/>
                    <a:pt x="180" y="32084"/>
                    <a:pt x="186" y="32200"/>
                  </a:cubicBezTo>
                  <a:cubicBezTo>
                    <a:pt x="159" y="32308"/>
                    <a:pt x="144" y="32364"/>
                    <a:pt x="114" y="32364"/>
                  </a:cubicBezTo>
                  <a:cubicBezTo>
                    <a:pt x="112" y="32364"/>
                    <a:pt x="110" y="32364"/>
                    <a:pt x="107" y="32363"/>
                  </a:cubicBezTo>
                  <a:cubicBezTo>
                    <a:pt x="84" y="32357"/>
                    <a:pt x="69" y="32353"/>
                    <a:pt x="61" y="32353"/>
                  </a:cubicBezTo>
                  <a:cubicBezTo>
                    <a:pt x="45" y="32353"/>
                    <a:pt x="57" y="32370"/>
                    <a:pt x="95" y="32420"/>
                  </a:cubicBezTo>
                  <a:cubicBezTo>
                    <a:pt x="114" y="32489"/>
                    <a:pt x="114" y="32489"/>
                    <a:pt x="51" y="32592"/>
                  </a:cubicBezTo>
                  <a:cubicBezTo>
                    <a:pt x="1" y="32642"/>
                    <a:pt x="1" y="32642"/>
                    <a:pt x="23" y="32708"/>
                  </a:cubicBezTo>
                  <a:cubicBezTo>
                    <a:pt x="52" y="32716"/>
                    <a:pt x="75" y="32722"/>
                    <a:pt x="93" y="32722"/>
                  </a:cubicBezTo>
                  <a:cubicBezTo>
                    <a:pt x="117" y="32722"/>
                    <a:pt x="131" y="32711"/>
                    <a:pt x="139" y="32677"/>
                  </a:cubicBezTo>
                  <a:cubicBezTo>
                    <a:pt x="150" y="32637"/>
                    <a:pt x="153" y="32625"/>
                    <a:pt x="166" y="32625"/>
                  </a:cubicBezTo>
                  <a:cubicBezTo>
                    <a:pt x="172" y="32625"/>
                    <a:pt x="179" y="32627"/>
                    <a:pt x="189" y="32630"/>
                  </a:cubicBezTo>
                  <a:lnTo>
                    <a:pt x="161" y="32743"/>
                  </a:lnTo>
                  <a:cubicBezTo>
                    <a:pt x="139" y="32821"/>
                    <a:pt x="132" y="32902"/>
                    <a:pt x="139" y="32984"/>
                  </a:cubicBezTo>
                  <a:cubicBezTo>
                    <a:pt x="142" y="33049"/>
                    <a:pt x="163" y="33085"/>
                    <a:pt x="181" y="33085"/>
                  </a:cubicBezTo>
                  <a:cubicBezTo>
                    <a:pt x="197" y="33085"/>
                    <a:pt x="210" y="33058"/>
                    <a:pt x="208" y="32999"/>
                  </a:cubicBezTo>
                  <a:lnTo>
                    <a:pt x="258" y="32952"/>
                  </a:lnTo>
                  <a:cubicBezTo>
                    <a:pt x="268" y="32955"/>
                    <a:pt x="277" y="32956"/>
                    <a:pt x="286" y="32956"/>
                  </a:cubicBezTo>
                  <a:cubicBezTo>
                    <a:pt x="365" y="32956"/>
                    <a:pt x="379" y="32859"/>
                    <a:pt x="286" y="32837"/>
                  </a:cubicBezTo>
                  <a:cubicBezTo>
                    <a:pt x="183" y="32808"/>
                    <a:pt x="183" y="32808"/>
                    <a:pt x="264" y="32771"/>
                  </a:cubicBezTo>
                  <a:lnTo>
                    <a:pt x="264" y="32771"/>
                  </a:lnTo>
                  <a:cubicBezTo>
                    <a:pt x="272" y="32773"/>
                    <a:pt x="279" y="32773"/>
                    <a:pt x="286" y="32773"/>
                  </a:cubicBezTo>
                  <a:cubicBezTo>
                    <a:pt x="337" y="32773"/>
                    <a:pt x="350" y="32723"/>
                    <a:pt x="364" y="32674"/>
                  </a:cubicBezTo>
                  <a:cubicBezTo>
                    <a:pt x="373" y="32631"/>
                    <a:pt x="376" y="32619"/>
                    <a:pt x="389" y="32619"/>
                  </a:cubicBezTo>
                  <a:cubicBezTo>
                    <a:pt x="394" y="32619"/>
                    <a:pt x="401" y="32621"/>
                    <a:pt x="411" y="32623"/>
                  </a:cubicBezTo>
                  <a:cubicBezTo>
                    <a:pt x="414" y="32624"/>
                    <a:pt x="417" y="32625"/>
                    <a:pt x="421" y="32625"/>
                  </a:cubicBezTo>
                  <a:cubicBezTo>
                    <a:pt x="454" y="32625"/>
                    <a:pt x="497" y="32581"/>
                    <a:pt x="508" y="32526"/>
                  </a:cubicBezTo>
                  <a:cubicBezTo>
                    <a:pt x="524" y="32470"/>
                    <a:pt x="524" y="32470"/>
                    <a:pt x="490" y="32460"/>
                  </a:cubicBezTo>
                  <a:cubicBezTo>
                    <a:pt x="481" y="32469"/>
                    <a:pt x="475" y="32473"/>
                    <a:pt x="471" y="32473"/>
                  </a:cubicBezTo>
                  <a:cubicBezTo>
                    <a:pt x="451" y="32473"/>
                    <a:pt x="482" y="32388"/>
                    <a:pt x="552" y="32354"/>
                  </a:cubicBezTo>
                  <a:cubicBezTo>
                    <a:pt x="602" y="32307"/>
                    <a:pt x="602" y="32307"/>
                    <a:pt x="533" y="32288"/>
                  </a:cubicBezTo>
                  <a:cubicBezTo>
                    <a:pt x="465" y="32269"/>
                    <a:pt x="493" y="32156"/>
                    <a:pt x="574" y="32116"/>
                  </a:cubicBezTo>
                  <a:cubicBezTo>
                    <a:pt x="574" y="32116"/>
                    <a:pt x="590" y="32059"/>
                    <a:pt x="606" y="32000"/>
                  </a:cubicBezTo>
                  <a:cubicBezTo>
                    <a:pt x="618" y="31943"/>
                    <a:pt x="584" y="31934"/>
                    <a:pt x="549" y="31925"/>
                  </a:cubicBezTo>
                  <a:cubicBezTo>
                    <a:pt x="480" y="31909"/>
                    <a:pt x="480" y="31909"/>
                    <a:pt x="530" y="31859"/>
                  </a:cubicBezTo>
                  <a:cubicBezTo>
                    <a:pt x="564" y="31825"/>
                    <a:pt x="591" y="31820"/>
                    <a:pt x="604" y="31820"/>
                  </a:cubicBezTo>
                  <a:cubicBezTo>
                    <a:pt x="609" y="31820"/>
                    <a:pt x="612" y="31821"/>
                    <a:pt x="612" y="31821"/>
                  </a:cubicBezTo>
                  <a:cubicBezTo>
                    <a:pt x="614" y="31821"/>
                    <a:pt x="615" y="31822"/>
                    <a:pt x="617" y="31822"/>
                  </a:cubicBezTo>
                  <a:cubicBezTo>
                    <a:pt x="648" y="31822"/>
                    <a:pt x="663" y="31768"/>
                    <a:pt x="675" y="31715"/>
                  </a:cubicBezTo>
                  <a:cubicBezTo>
                    <a:pt x="690" y="31655"/>
                    <a:pt x="718" y="31542"/>
                    <a:pt x="684" y="31533"/>
                  </a:cubicBezTo>
                  <a:lnTo>
                    <a:pt x="684" y="31533"/>
                  </a:lnTo>
                  <a:lnTo>
                    <a:pt x="718" y="31542"/>
                  </a:lnTo>
                  <a:cubicBezTo>
                    <a:pt x="734" y="31483"/>
                    <a:pt x="769" y="31492"/>
                    <a:pt x="734" y="31483"/>
                  </a:cubicBezTo>
                  <a:cubicBezTo>
                    <a:pt x="753" y="31426"/>
                    <a:pt x="778" y="31370"/>
                    <a:pt x="812" y="31320"/>
                  </a:cubicBezTo>
                  <a:cubicBezTo>
                    <a:pt x="858" y="31242"/>
                    <a:pt x="855" y="31121"/>
                    <a:pt x="808" y="31121"/>
                  </a:cubicBezTo>
                  <a:cubicBezTo>
                    <a:pt x="790" y="31121"/>
                    <a:pt x="767" y="31137"/>
                    <a:pt x="737" y="31179"/>
                  </a:cubicBezTo>
                  <a:cubicBezTo>
                    <a:pt x="731" y="31202"/>
                    <a:pt x="727" y="31216"/>
                    <a:pt x="727" y="31216"/>
                  </a:cubicBezTo>
                  <a:cubicBezTo>
                    <a:pt x="726" y="31216"/>
                    <a:pt x="733" y="31188"/>
                    <a:pt x="750" y="31122"/>
                  </a:cubicBezTo>
                  <a:cubicBezTo>
                    <a:pt x="765" y="31063"/>
                    <a:pt x="731" y="31053"/>
                    <a:pt x="731" y="31053"/>
                  </a:cubicBezTo>
                  <a:cubicBezTo>
                    <a:pt x="696" y="31047"/>
                    <a:pt x="709" y="30988"/>
                    <a:pt x="725" y="30931"/>
                  </a:cubicBezTo>
                  <a:lnTo>
                    <a:pt x="725" y="30931"/>
                  </a:lnTo>
                  <a:lnTo>
                    <a:pt x="794" y="30950"/>
                  </a:lnTo>
                  <a:cubicBezTo>
                    <a:pt x="816" y="30972"/>
                    <a:pt x="838" y="30981"/>
                    <a:pt x="855" y="30981"/>
                  </a:cubicBezTo>
                  <a:cubicBezTo>
                    <a:pt x="905" y="30981"/>
                    <a:pt x="924" y="30906"/>
                    <a:pt x="856" y="30843"/>
                  </a:cubicBezTo>
                  <a:lnTo>
                    <a:pt x="856" y="30843"/>
                  </a:lnTo>
                  <a:cubicBezTo>
                    <a:pt x="866" y="30846"/>
                    <a:pt x="878" y="30849"/>
                    <a:pt x="891" y="30853"/>
                  </a:cubicBezTo>
                  <a:cubicBezTo>
                    <a:pt x="893" y="30853"/>
                    <a:pt x="895" y="30854"/>
                    <a:pt x="898" y="30854"/>
                  </a:cubicBezTo>
                  <a:cubicBezTo>
                    <a:pt x="927" y="30854"/>
                    <a:pt x="940" y="30794"/>
                    <a:pt x="935" y="30680"/>
                  </a:cubicBezTo>
                  <a:cubicBezTo>
                    <a:pt x="941" y="30621"/>
                    <a:pt x="910" y="30565"/>
                    <a:pt x="859" y="30539"/>
                  </a:cubicBezTo>
                  <a:cubicBezTo>
                    <a:pt x="825" y="30530"/>
                    <a:pt x="837" y="30471"/>
                    <a:pt x="837" y="30471"/>
                  </a:cubicBezTo>
                  <a:cubicBezTo>
                    <a:pt x="849" y="30430"/>
                    <a:pt x="852" y="30419"/>
                    <a:pt x="865" y="30419"/>
                  </a:cubicBezTo>
                  <a:cubicBezTo>
                    <a:pt x="871" y="30419"/>
                    <a:pt x="878" y="30421"/>
                    <a:pt x="888" y="30423"/>
                  </a:cubicBezTo>
                  <a:cubicBezTo>
                    <a:pt x="893" y="30425"/>
                    <a:pt x="897" y="30426"/>
                    <a:pt x="902" y="30426"/>
                  </a:cubicBezTo>
                  <a:cubicBezTo>
                    <a:pt x="960" y="30426"/>
                    <a:pt x="981" y="30321"/>
                    <a:pt x="931" y="30251"/>
                  </a:cubicBezTo>
                  <a:lnTo>
                    <a:pt x="931" y="30251"/>
                  </a:lnTo>
                  <a:lnTo>
                    <a:pt x="966" y="30261"/>
                  </a:lnTo>
                  <a:cubicBezTo>
                    <a:pt x="968" y="30261"/>
                    <a:pt x="971" y="30262"/>
                    <a:pt x="973" y="30262"/>
                  </a:cubicBezTo>
                  <a:cubicBezTo>
                    <a:pt x="1007" y="30262"/>
                    <a:pt x="1050" y="30199"/>
                    <a:pt x="1085" y="29925"/>
                  </a:cubicBezTo>
                  <a:cubicBezTo>
                    <a:pt x="1143" y="29699"/>
                    <a:pt x="1183" y="29530"/>
                    <a:pt x="1217" y="29530"/>
                  </a:cubicBezTo>
                  <a:cubicBezTo>
                    <a:pt x="1218" y="29530"/>
                    <a:pt x="1219" y="29530"/>
                    <a:pt x="1220" y="29530"/>
                  </a:cubicBezTo>
                  <a:cubicBezTo>
                    <a:pt x="1220" y="29531"/>
                    <a:pt x="1221" y="29531"/>
                    <a:pt x="1222" y="29531"/>
                  </a:cubicBezTo>
                  <a:cubicBezTo>
                    <a:pt x="1254" y="29531"/>
                    <a:pt x="1244" y="29290"/>
                    <a:pt x="1204" y="29161"/>
                  </a:cubicBezTo>
                  <a:lnTo>
                    <a:pt x="1204" y="29161"/>
                  </a:lnTo>
                  <a:cubicBezTo>
                    <a:pt x="1206" y="29161"/>
                    <a:pt x="1208" y="29161"/>
                    <a:pt x="1209" y="29161"/>
                  </a:cubicBezTo>
                  <a:cubicBezTo>
                    <a:pt x="1240" y="29161"/>
                    <a:pt x="1253" y="29105"/>
                    <a:pt x="1279" y="28994"/>
                  </a:cubicBezTo>
                  <a:cubicBezTo>
                    <a:pt x="1315" y="28855"/>
                    <a:pt x="1322" y="28828"/>
                    <a:pt x="1341" y="28828"/>
                  </a:cubicBezTo>
                  <a:cubicBezTo>
                    <a:pt x="1346" y="28828"/>
                    <a:pt x="1351" y="28830"/>
                    <a:pt x="1358" y="28832"/>
                  </a:cubicBezTo>
                  <a:cubicBezTo>
                    <a:pt x="1382" y="28864"/>
                    <a:pt x="1396" y="28882"/>
                    <a:pt x="1400" y="28882"/>
                  </a:cubicBezTo>
                  <a:cubicBezTo>
                    <a:pt x="1407" y="28882"/>
                    <a:pt x="1397" y="28850"/>
                    <a:pt x="1373" y="28775"/>
                  </a:cubicBezTo>
                  <a:cubicBezTo>
                    <a:pt x="1320" y="28703"/>
                    <a:pt x="1388" y="28552"/>
                    <a:pt x="1455" y="28552"/>
                  </a:cubicBezTo>
                  <a:cubicBezTo>
                    <a:pt x="1458" y="28552"/>
                    <a:pt x="1461" y="28552"/>
                    <a:pt x="1464" y="28553"/>
                  </a:cubicBezTo>
                  <a:cubicBezTo>
                    <a:pt x="1467" y="28553"/>
                    <a:pt x="1469" y="28554"/>
                    <a:pt x="1471" y="28554"/>
                  </a:cubicBezTo>
                  <a:cubicBezTo>
                    <a:pt x="1501" y="28554"/>
                    <a:pt x="1516" y="28497"/>
                    <a:pt x="1543" y="28390"/>
                  </a:cubicBezTo>
                  <a:cubicBezTo>
                    <a:pt x="1521" y="28324"/>
                    <a:pt x="1552" y="28208"/>
                    <a:pt x="1580" y="28095"/>
                  </a:cubicBezTo>
                  <a:cubicBezTo>
                    <a:pt x="1621" y="27923"/>
                    <a:pt x="1621" y="27923"/>
                    <a:pt x="1552" y="27904"/>
                  </a:cubicBezTo>
                  <a:cubicBezTo>
                    <a:pt x="1483" y="27885"/>
                    <a:pt x="1499" y="27829"/>
                    <a:pt x="1527" y="27713"/>
                  </a:cubicBezTo>
                  <a:cubicBezTo>
                    <a:pt x="1539" y="27661"/>
                    <a:pt x="1553" y="27608"/>
                    <a:pt x="1582" y="27608"/>
                  </a:cubicBezTo>
                  <a:cubicBezTo>
                    <a:pt x="1585" y="27608"/>
                    <a:pt x="1587" y="27609"/>
                    <a:pt x="1590" y="27609"/>
                  </a:cubicBezTo>
                  <a:cubicBezTo>
                    <a:pt x="1618" y="27578"/>
                    <a:pt x="1640" y="27540"/>
                    <a:pt x="1652" y="27503"/>
                  </a:cubicBezTo>
                  <a:cubicBezTo>
                    <a:pt x="1667" y="27448"/>
                    <a:pt x="1679" y="27395"/>
                    <a:pt x="1710" y="27395"/>
                  </a:cubicBezTo>
                  <a:cubicBezTo>
                    <a:pt x="1713" y="27395"/>
                    <a:pt x="1715" y="27396"/>
                    <a:pt x="1718" y="27396"/>
                  </a:cubicBezTo>
                  <a:cubicBezTo>
                    <a:pt x="1756" y="27349"/>
                    <a:pt x="1784" y="27293"/>
                    <a:pt x="1793" y="27233"/>
                  </a:cubicBezTo>
                  <a:cubicBezTo>
                    <a:pt x="1823" y="27122"/>
                    <a:pt x="1851" y="27010"/>
                    <a:pt x="1883" y="27010"/>
                  </a:cubicBezTo>
                  <a:cubicBezTo>
                    <a:pt x="1885" y="27010"/>
                    <a:pt x="1886" y="27010"/>
                    <a:pt x="1887" y="27011"/>
                  </a:cubicBezTo>
                  <a:cubicBezTo>
                    <a:pt x="1900" y="26954"/>
                    <a:pt x="1900" y="26954"/>
                    <a:pt x="1865" y="26945"/>
                  </a:cubicBezTo>
                  <a:cubicBezTo>
                    <a:pt x="1831" y="26936"/>
                    <a:pt x="1812" y="26870"/>
                    <a:pt x="1903" y="26650"/>
                  </a:cubicBezTo>
                  <a:cubicBezTo>
                    <a:pt x="1931" y="26534"/>
                    <a:pt x="1975" y="26362"/>
                    <a:pt x="1941" y="26353"/>
                  </a:cubicBezTo>
                  <a:cubicBezTo>
                    <a:pt x="1949" y="26313"/>
                    <a:pt x="1952" y="26301"/>
                    <a:pt x="1965" y="26301"/>
                  </a:cubicBezTo>
                  <a:cubicBezTo>
                    <a:pt x="1970" y="26301"/>
                    <a:pt x="1978" y="26303"/>
                    <a:pt x="1988" y="26306"/>
                  </a:cubicBezTo>
                  <a:cubicBezTo>
                    <a:pt x="1992" y="26307"/>
                    <a:pt x="1996" y="26307"/>
                    <a:pt x="2001" y="26307"/>
                  </a:cubicBezTo>
                  <a:cubicBezTo>
                    <a:pt x="2063" y="26307"/>
                    <a:pt x="2085" y="26200"/>
                    <a:pt x="2047" y="26074"/>
                  </a:cubicBezTo>
                  <a:cubicBezTo>
                    <a:pt x="2013" y="26064"/>
                    <a:pt x="2025" y="26008"/>
                    <a:pt x="2075" y="25961"/>
                  </a:cubicBezTo>
                  <a:cubicBezTo>
                    <a:pt x="2085" y="25917"/>
                    <a:pt x="2082" y="25876"/>
                    <a:pt x="2069" y="25836"/>
                  </a:cubicBezTo>
                  <a:cubicBezTo>
                    <a:pt x="2050" y="25770"/>
                    <a:pt x="2050" y="25770"/>
                    <a:pt x="2113" y="25663"/>
                  </a:cubicBezTo>
                  <a:cubicBezTo>
                    <a:pt x="2115" y="25664"/>
                    <a:pt x="2118" y="25664"/>
                    <a:pt x="2120" y="25664"/>
                  </a:cubicBezTo>
                  <a:cubicBezTo>
                    <a:pt x="2149" y="25664"/>
                    <a:pt x="2161" y="25612"/>
                    <a:pt x="2176" y="25557"/>
                  </a:cubicBezTo>
                  <a:cubicBezTo>
                    <a:pt x="2169" y="25434"/>
                    <a:pt x="2326" y="24801"/>
                    <a:pt x="2376" y="24754"/>
                  </a:cubicBezTo>
                  <a:cubicBezTo>
                    <a:pt x="2357" y="24685"/>
                    <a:pt x="2357" y="24685"/>
                    <a:pt x="2370" y="24629"/>
                  </a:cubicBezTo>
                  <a:cubicBezTo>
                    <a:pt x="2455" y="24588"/>
                    <a:pt x="2433" y="24523"/>
                    <a:pt x="2364" y="24507"/>
                  </a:cubicBezTo>
                  <a:lnTo>
                    <a:pt x="2351" y="24563"/>
                  </a:lnTo>
                  <a:lnTo>
                    <a:pt x="2335" y="24620"/>
                  </a:lnTo>
                  <a:cubicBezTo>
                    <a:pt x="2271" y="24605"/>
                    <a:pt x="2305" y="24454"/>
                    <a:pt x="2394" y="24454"/>
                  </a:cubicBezTo>
                  <a:cubicBezTo>
                    <a:pt x="2400" y="24454"/>
                    <a:pt x="2407" y="24455"/>
                    <a:pt x="2414" y="24457"/>
                  </a:cubicBezTo>
                  <a:cubicBezTo>
                    <a:pt x="2498" y="24416"/>
                    <a:pt x="2498" y="24416"/>
                    <a:pt x="2442" y="24341"/>
                  </a:cubicBezTo>
                  <a:cubicBezTo>
                    <a:pt x="2386" y="24266"/>
                    <a:pt x="2401" y="24209"/>
                    <a:pt x="2486" y="24168"/>
                  </a:cubicBezTo>
                  <a:cubicBezTo>
                    <a:pt x="2509" y="24175"/>
                    <a:pt x="2524" y="24179"/>
                    <a:pt x="2532" y="24179"/>
                  </a:cubicBezTo>
                  <a:cubicBezTo>
                    <a:pt x="2549" y="24179"/>
                    <a:pt x="2536" y="24162"/>
                    <a:pt x="2498" y="24112"/>
                  </a:cubicBezTo>
                  <a:cubicBezTo>
                    <a:pt x="2399" y="23975"/>
                    <a:pt x="2397" y="23812"/>
                    <a:pt x="2502" y="23812"/>
                  </a:cubicBezTo>
                  <a:cubicBezTo>
                    <a:pt x="2512" y="23812"/>
                    <a:pt x="2524" y="23814"/>
                    <a:pt x="2536" y="23817"/>
                  </a:cubicBezTo>
                  <a:cubicBezTo>
                    <a:pt x="2544" y="23819"/>
                    <a:pt x="2551" y="23820"/>
                    <a:pt x="2559" y="23820"/>
                  </a:cubicBezTo>
                  <a:cubicBezTo>
                    <a:pt x="2612" y="23820"/>
                    <a:pt x="2659" y="23782"/>
                    <a:pt x="2668" y="23727"/>
                  </a:cubicBezTo>
                  <a:cubicBezTo>
                    <a:pt x="2683" y="23670"/>
                    <a:pt x="2649" y="23661"/>
                    <a:pt x="2614" y="23651"/>
                  </a:cubicBezTo>
                  <a:cubicBezTo>
                    <a:pt x="2595" y="23660"/>
                    <a:pt x="2581" y="23665"/>
                    <a:pt x="2572" y="23665"/>
                  </a:cubicBezTo>
                  <a:cubicBezTo>
                    <a:pt x="2541" y="23665"/>
                    <a:pt x="2567" y="23614"/>
                    <a:pt x="2643" y="23539"/>
                  </a:cubicBezTo>
                  <a:cubicBezTo>
                    <a:pt x="2790" y="23391"/>
                    <a:pt x="2818" y="23278"/>
                    <a:pt x="2793" y="23087"/>
                  </a:cubicBezTo>
                  <a:cubicBezTo>
                    <a:pt x="2784" y="22914"/>
                    <a:pt x="2803" y="22777"/>
                    <a:pt x="2824" y="22777"/>
                  </a:cubicBezTo>
                  <a:cubicBezTo>
                    <a:pt x="2833" y="22777"/>
                    <a:pt x="2842" y="22801"/>
                    <a:pt x="2849" y="22858"/>
                  </a:cubicBezTo>
                  <a:cubicBezTo>
                    <a:pt x="2870" y="22925"/>
                    <a:pt x="2880" y="22958"/>
                    <a:pt x="2884" y="22958"/>
                  </a:cubicBezTo>
                  <a:cubicBezTo>
                    <a:pt x="2889" y="22958"/>
                    <a:pt x="2887" y="22927"/>
                    <a:pt x="2884" y="22865"/>
                  </a:cubicBezTo>
                  <a:lnTo>
                    <a:pt x="2956" y="22580"/>
                  </a:lnTo>
                  <a:cubicBezTo>
                    <a:pt x="2972" y="22520"/>
                    <a:pt x="2950" y="22454"/>
                    <a:pt x="2915" y="22445"/>
                  </a:cubicBezTo>
                  <a:cubicBezTo>
                    <a:pt x="3015" y="22395"/>
                    <a:pt x="3062" y="22276"/>
                    <a:pt x="3022" y="22169"/>
                  </a:cubicBezTo>
                  <a:cubicBezTo>
                    <a:pt x="3037" y="22110"/>
                    <a:pt x="3050" y="22053"/>
                    <a:pt x="3050" y="22053"/>
                  </a:cubicBezTo>
                  <a:cubicBezTo>
                    <a:pt x="3066" y="21997"/>
                    <a:pt x="3066" y="21997"/>
                    <a:pt x="3044" y="21928"/>
                  </a:cubicBezTo>
                  <a:cubicBezTo>
                    <a:pt x="3025" y="21862"/>
                    <a:pt x="3072" y="21815"/>
                    <a:pt x="3122" y="21765"/>
                  </a:cubicBezTo>
                  <a:cubicBezTo>
                    <a:pt x="3172" y="21718"/>
                    <a:pt x="3219" y="21668"/>
                    <a:pt x="3185" y="21658"/>
                  </a:cubicBezTo>
                  <a:cubicBezTo>
                    <a:pt x="3150" y="21652"/>
                    <a:pt x="3144" y="21527"/>
                    <a:pt x="3125" y="21461"/>
                  </a:cubicBezTo>
                  <a:cubicBezTo>
                    <a:pt x="3110" y="21417"/>
                    <a:pt x="3128" y="21380"/>
                    <a:pt x="3147" y="21380"/>
                  </a:cubicBezTo>
                  <a:cubicBezTo>
                    <a:pt x="3156" y="21380"/>
                    <a:pt x="3166" y="21389"/>
                    <a:pt x="3172" y="21411"/>
                  </a:cubicBezTo>
                  <a:cubicBezTo>
                    <a:pt x="3180" y="21413"/>
                    <a:pt x="3186" y="21414"/>
                    <a:pt x="3192" y="21414"/>
                  </a:cubicBezTo>
                  <a:cubicBezTo>
                    <a:pt x="3210" y="21414"/>
                    <a:pt x="3222" y="21396"/>
                    <a:pt x="3272" y="21314"/>
                  </a:cubicBezTo>
                  <a:cubicBezTo>
                    <a:pt x="3285" y="21257"/>
                    <a:pt x="3313" y="21141"/>
                    <a:pt x="3279" y="21135"/>
                  </a:cubicBezTo>
                  <a:cubicBezTo>
                    <a:pt x="3244" y="21125"/>
                    <a:pt x="3332" y="20781"/>
                    <a:pt x="3379" y="20731"/>
                  </a:cubicBezTo>
                  <a:cubicBezTo>
                    <a:pt x="3379" y="20731"/>
                    <a:pt x="3395" y="20674"/>
                    <a:pt x="3407" y="20618"/>
                  </a:cubicBezTo>
                  <a:cubicBezTo>
                    <a:pt x="3423" y="20558"/>
                    <a:pt x="3404" y="20492"/>
                    <a:pt x="3417" y="20436"/>
                  </a:cubicBezTo>
                  <a:cubicBezTo>
                    <a:pt x="3426" y="20395"/>
                    <a:pt x="3423" y="20351"/>
                    <a:pt x="3410" y="20311"/>
                  </a:cubicBezTo>
                  <a:cubicBezTo>
                    <a:pt x="3425" y="20257"/>
                    <a:pt x="3437" y="20204"/>
                    <a:pt x="3468" y="20204"/>
                  </a:cubicBezTo>
                  <a:cubicBezTo>
                    <a:pt x="3470" y="20204"/>
                    <a:pt x="3471" y="20204"/>
                    <a:pt x="3473" y="20204"/>
                  </a:cubicBezTo>
                  <a:cubicBezTo>
                    <a:pt x="3420" y="20129"/>
                    <a:pt x="3420" y="20129"/>
                    <a:pt x="3504" y="20091"/>
                  </a:cubicBezTo>
                  <a:cubicBezTo>
                    <a:pt x="3526" y="20096"/>
                    <a:pt x="3541" y="20100"/>
                    <a:pt x="3549" y="20100"/>
                  </a:cubicBezTo>
                  <a:cubicBezTo>
                    <a:pt x="3568" y="20100"/>
                    <a:pt x="3556" y="20083"/>
                    <a:pt x="3517" y="20032"/>
                  </a:cubicBezTo>
                  <a:cubicBezTo>
                    <a:pt x="3498" y="19966"/>
                    <a:pt x="3498" y="19966"/>
                    <a:pt x="3545" y="19919"/>
                  </a:cubicBezTo>
                  <a:cubicBezTo>
                    <a:pt x="3548" y="19920"/>
                    <a:pt x="3550" y="19920"/>
                    <a:pt x="3552" y="19920"/>
                  </a:cubicBezTo>
                  <a:cubicBezTo>
                    <a:pt x="3582" y="19920"/>
                    <a:pt x="3593" y="19868"/>
                    <a:pt x="3561" y="19859"/>
                  </a:cubicBezTo>
                  <a:cubicBezTo>
                    <a:pt x="3507" y="19787"/>
                    <a:pt x="3513" y="19620"/>
                    <a:pt x="3574" y="19620"/>
                  </a:cubicBezTo>
                  <a:cubicBezTo>
                    <a:pt x="3577" y="19620"/>
                    <a:pt x="3580" y="19621"/>
                    <a:pt x="3583" y="19621"/>
                  </a:cubicBezTo>
                  <a:cubicBezTo>
                    <a:pt x="3592" y="19581"/>
                    <a:pt x="3589" y="19540"/>
                    <a:pt x="3576" y="19499"/>
                  </a:cubicBezTo>
                  <a:cubicBezTo>
                    <a:pt x="3540" y="19447"/>
                    <a:pt x="3528" y="19431"/>
                    <a:pt x="3547" y="19431"/>
                  </a:cubicBezTo>
                  <a:cubicBezTo>
                    <a:pt x="3556" y="19431"/>
                    <a:pt x="3570" y="19435"/>
                    <a:pt x="3592" y="19440"/>
                  </a:cubicBezTo>
                  <a:cubicBezTo>
                    <a:pt x="3674" y="19402"/>
                    <a:pt x="3689" y="19342"/>
                    <a:pt x="3636" y="19267"/>
                  </a:cubicBezTo>
                  <a:cubicBezTo>
                    <a:pt x="3623" y="19226"/>
                    <a:pt x="3633" y="19186"/>
                    <a:pt x="3664" y="19154"/>
                  </a:cubicBezTo>
                  <a:cubicBezTo>
                    <a:pt x="3724" y="19053"/>
                    <a:pt x="3834" y="18747"/>
                    <a:pt x="3776" y="18747"/>
                  </a:cubicBezTo>
                  <a:cubicBezTo>
                    <a:pt x="3772" y="18747"/>
                    <a:pt x="3769" y="18748"/>
                    <a:pt x="3764" y="18750"/>
                  </a:cubicBezTo>
                  <a:lnTo>
                    <a:pt x="3793" y="18637"/>
                  </a:lnTo>
                  <a:cubicBezTo>
                    <a:pt x="3855" y="18531"/>
                    <a:pt x="3871" y="18474"/>
                    <a:pt x="3849" y="18405"/>
                  </a:cubicBezTo>
                  <a:lnTo>
                    <a:pt x="3830" y="18340"/>
                  </a:lnTo>
                  <a:lnTo>
                    <a:pt x="3830" y="18340"/>
                  </a:lnTo>
                  <a:cubicBezTo>
                    <a:pt x="3833" y="18340"/>
                    <a:pt x="3836" y="18341"/>
                    <a:pt x="3839" y="18341"/>
                  </a:cubicBezTo>
                  <a:cubicBezTo>
                    <a:pt x="3873" y="18341"/>
                    <a:pt x="3913" y="18297"/>
                    <a:pt x="3927" y="18242"/>
                  </a:cubicBezTo>
                  <a:cubicBezTo>
                    <a:pt x="3940" y="18186"/>
                    <a:pt x="3940" y="18186"/>
                    <a:pt x="3905" y="18177"/>
                  </a:cubicBezTo>
                  <a:cubicBezTo>
                    <a:pt x="3893" y="18190"/>
                    <a:pt x="3885" y="18195"/>
                    <a:pt x="3880" y="18195"/>
                  </a:cubicBezTo>
                  <a:cubicBezTo>
                    <a:pt x="3865" y="18195"/>
                    <a:pt x="3875" y="18152"/>
                    <a:pt x="3887" y="18111"/>
                  </a:cubicBezTo>
                  <a:cubicBezTo>
                    <a:pt x="3898" y="18059"/>
                    <a:pt x="3941" y="18012"/>
                    <a:pt x="3975" y="18012"/>
                  </a:cubicBezTo>
                  <a:cubicBezTo>
                    <a:pt x="3978" y="18012"/>
                    <a:pt x="3981" y="18013"/>
                    <a:pt x="3984" y="18014"/>
                  </a:cubicBezTo>
                  <a:lnTo>
                    <a:pt x="3999" y="17957"/>
                  </a:lnTo>
                  <a:cubicBezTo>
                    <a:pt x="3934" y="17939"/>
                    <a:pt x="3942" y="17888"/>
                    <a:pt x="3972" y="17888"/>
                  </a:cubicBezTo>
                  <a:cubicBezTo>
                    <a:pt x="3974" y="17888"/>
                    <a:pt x="3976" y="17888"/>
                    <a:pt x="3978" y="17888"/>
                  </a:cubicBezTo>
                  <a:cubicBezTo>
                    <a:pt x="4018" y="17844"/>
                    <a:pt x="4046" y="17788"/>
                    <a:pt x="4056" y="17725"/>
                  </a:cubicBezTo>
                  <a:cubicBezTo>
                    <a:pt x="4034" y="17719"/>
                    <a:pt x="4046" y="17698"/>
                    <a:pt x="4054" y="17698"/>
                  </a:cubicBezTo>
                  <a:cubicBezTo>
                    <a:pt x="4059" y="17698"/>
                    <a:pt x="4062" y="17705"/>
                    <a:pt x="4056" y="17725"/>
                  </a:cubicBezTo>
                  <a:lnTo>
                    <a:pt x="4090" y="17735"/>
                  </a:lnTo>
                  <a:cubicBezTo>
                    <a:pt x="4141" y="17688"/>
                    <a:pt x="4106" y="17678"/>
                    <a:pt x="4072" y="17669"/>
                  </a:cubicBezTo>
                  <a:lnTo>
                    <a:pt x="4100" y="17553"/>
                  </a:lnTo>
                  <a:cubicBezTo>
                    <a:pt x="4109" y="17511"/>
                    <a:pt x="4120" y="17470"/>
                    <a:pt x="4105" y="17470"/>
                  </a:cubicBezTo>
                  <a:cubicBezTo>
                    <a:pt x="4100" y="17470"/>
                    <a:pt x="4091" y="17475"/>
                    <a:pt x="4078" y="17487"/>
                  </a:cubicBezTo>
                  <a:cubicBezTo>
                    <a:pt x="4043" y="17478"/>
                    <a:pt x="4009" y="17468"/>
                    <a:pt x="4025" y="17412"/>
                  </a:cubicBezTo>
                  <a:lnTo>
                    <a:pt x="4025" y="17412"/>
                  </a:lnTo>
                  <a:cubicBezTo>
                    <a:pt x="4037" y="17415"/>
                    <a:pt x="4050" y="17419"/>
                    <a:pt x="4062" y="17419"/>
                  </a:cubicBezTo>
                  <a:cubicBezTo>
                    <a:pt x="4081" y="17419"/>
                    <a:pt x="4098" y="17409"/>
                    <a:pt x="4106" y="17371"/>
                  </a:cubicBezTo>
                  <a:cubicBezTo>
                    <a:pt x="4118" y="17329"/>
                    <a:pt x="4140" y="17324"/>
                    <a:pt x="4151" y="17324"/>
                  </a:cubicBezTo>
                  <a:cubicBezTo>
                    <a:pt x="4154" y="17324"/>
                    <a:pt x="4156" y="17324"/>
                    <a:pt x="4156" y="17324"/>
                  </a:cubicBezTo>
                  <a:cubicBezTo>
                    <a:pt x="4164" y="17334"/>
                    <a:pt x="4171" y="17339"/>
                    <a:pt x="4177" y="17339"/>
                  </a:cubicBezTo>
                  <a:cubicBezTo>
                    <a:pt x="4218" y="17339"/>
                    <a:pt x="4232" y="17152"/>
                    <a:pt x="4213" y="17095"/>
                  </a:cubicBezTo>
                  <a:cubicBezTo>
                    <a:pt x="4177" y="16977"/>
                    <a:pt x="4184" y="16920"/>
                    <a:pt x="4233" y="16920"/>
                  </a:cubicBezTo>
                  <a:cubicBezTo>
                    <a:pt x="4240" y="16920"/>
                    <a:pt x="4248" y="16921"/>
                    <a:pt x="4256" y="16923"/>
                  </a:cubicBezTo>
                  <a:cubicBezTo>
                    <a:pt x="4260" y="16924"/>
                    <a:pt x="4264" y="16924"/>
                    <a:pt x="4267" y="16924"/>
                  </a:cubicBezTo>
                  <a:cubicBezTo>
                    <a:pt x="4321" y="16924"/>
                    <a:pt x="4280" y="16802"/>
                    <a:pt x="4197" y="16723"/>
                  </a:cubicBezTo>
                  <a:lnTo>
                    <a:pt x="4106" y="16638"/>
                  </a:lnTo>
                  <a:lnTo>
                    <a:pt x="4106" y="16638"/>
                  </a:lnTo>
                  <a:lnTo>
                    <a:pt x="4209" y="16666"/>
                  </a:lnTo>
                  <a:cubicBezTo>
                    <a:pt x="4363" y="16644"/>
                    <a:pt x="4363" y="16644"/>
                    <a:pt x="4338" y="16453"/>
                  </a:cubicBezTo>
                  <a:cubicBezTo>
                    <a:pt x="4333" y="16353"/>
                    <a:pt x="4332" y="16335"/>
                    <a:pt x="4350" y="16335"/>
                  </a:cubicBezTo>
                  <a:cubicBezTo>
                    <a:pt x="4355" y="16335"/>
                    <a:pt x="4360" y="16336"/>
                    <a:pt x="4366" y="16337"/>
                  </a:cubicBezTo>
                  <a:cubicBezTo>
                    <a:pt x="4369" y="16338"/>
                    <a:pt x="4371" y="16338"/>
                    <a:pt x="4373" y="16338"/>
                  </a:cubicBezTo>
                  <a:cubicBezTo>
                    <a:pt x="4403" y="16338"/>
                    <a:pt x="4416" y="16278"/>
                    <a:pt x="4457" y="16118"/>
                  </a:cubicBezTo>
                  <a:cubicBezTo>
                    <a:pt x="4501" y="15945"/>
                    <a:pt x="4513" y="15889"/>
                    <a:pt x="4479" y="15880"/>
                  </a:cubicBezTo>
                  <a:lnTo>
                    <a:pt x="4510" y="15764"/>
                  </a:lnTo>
                  <a:cubicBezTo>
                    <a:pt x="4580" y="15729"/>
                    <a:pt x="4586" y="15633"/>
                    <a:pt x="4534" y="15633"/>
                  </a:cubicBezTo>
                  <a:cubicBezTo>
                    <a:pt x="4525" y="15633"/>
                    <a:pt x="4515" y="15636"/>
                    <a:pt x="4504" y="15641"/>
                  </a:cubicBezTo>
                  <a:lnTo>
                    <a:pt x="4532" y="15525"/>
                  </a:lnTo>
                  <a:lnTo>
                    <a:pt x="4567" y="15535"/>
                  </a:lnTo>
                  <a:cubicBezTo>
                    <a:pt x="4568" y="15535"/>
                    <a:pt x="4569" y="15535"/>
                    <a:pt x="4570" y="15535"/>
                  </a:cubicBezTo>
                  <a:cubicBezTo>
                    <a:pt x="4603" y="15535"/>
                    <a:pt x="4634" y="15411"/>
                    <a:pt x="4745" y="14968"/>
                  </a:cubicBezTo>
                  <a:cubicBezTo>
                    <a:pt x="4874" y="14450"/>
                    <a:pt x="4886" y="14394"/>
                    <a:pt x="4817" y="14375"/>
                  </a:cubicBezTo>
                  <a:cubicBezTo>
                    <a:pt x="4771" y="14310"/>
                    <a:pt x="4775" y="14259"/>
                    <a:pt x="4821" y="14259"/>
                  </a:cubicBezTo>
                  <a:cubicBezTo>
                    <a:pt x="4828" y="14259"/>
                    <a:pt x="4837" y="14260"/>
                    <a:pt x="4846" y="14262"/>
                  </a:cubicBezTo>
                  <a:cubicBezTo>
                    <a:pt x="4848" y="14263"/>
                    <a:pt x="4850" y="14263"/>
                    <a:pt x="4852" y="14263"/>
                  </a:cubicBezTo>
                  <a:cubicBezTo>
                    <a:pt x="4886" y="14263"/>
                    <a:pt x="4928" y="14221"/>
                    <a:pt x="4896" y="14212"/>
                  </a:cubicBezTo>
                  <a:cubicBezTo>
                    <a:pt x="4896" y="14212"/>
                    <a:pt x="4924" y="14096"/>
                    <a:pt x="4974" y="14049"/>
                  </a:cubicBezTo>
                  <a:cubicBezTo>
                    <a:pt x="5087" y="13896"/>
                    <a:pt x="5065" y="13827"/>
                    <a:pt x="5031" y="13821"/>
                  </a:cubicBezTo>
                  <a:lnTo>
                    <a:pt x="5031" y="13821"/>
                  </a:lnTo>
                  <a:cubicBezTo>
                    <a:pt x="5009" y="13830"/>
                    <a:pt x="4996" y="13834"/>
                    <a:pt x="4990" y="13834"/>
                  </a:cubicBezTo>
                  <a:cubicBezTo>
                    <a:pt x="4971" y="13834"/>
                    <a:pt x="5009" y="13799"/>
                    <a:pt x="5046" y="13761"/>
                  </a:cubicBezTo>
                  <a:cubicBezTo>
                    <a:pt x="5093" y="13714"/>
                    <a:pt x="5143" y="13664"/>
                    <a:pt x="5109" y="13655"/>
                  </a:cubicBezTo>
                  <a:cubicBezTo>
                    <a:pt x="5087" y="13590"/>
                    <a:pt x="5137" y="13253"/>
                    <a:pt x="5204" y="13253"/>
                  </a:cubicBezTo>
                  <a:cubicBezTo>
                    <a:pt x="5206" y="13253"/>
                    <a:pt x="5207" y="13253"/>
                    <a:pt x="5209" y="13253"/>
                  </a:cubicBezTo>
                  <a:lnTo>
                    <a:pt x="5237" y="13137"/>
                  </a:lnTo>
                  <a:cubicBezTo>
                    <a:pt x="5203" y="13131"/>
                    <a:pt x="5231" y="13015"/>
                    <a:pt x="5259" y="12899"/>
                  </a:cubicBezTo>
                  <a:cubicBezTo>
                    <a:pt x="5286" y="12794"/>
                    <a:pt x="5301" y="12735"/>
                    <a:pt x="5331" y="12735"/>
                  </a:cubicBezTo>
                  <a:cubicBezTo>
                    <a:pt x="5333" y="12735"/>
                    <a:pt x="5335" y="12736"/>
                    <a:pt x="5338" y="12736"/>
                  </a:cubicBezTo>
                  <a:cubicBezTo>
                    <a:pt x="5344" y="12755"/>
                    <a:pt x="5349" y="12764"/>
                    <a:pt x="5354" y="12764"/>
                  </a:cubicBezTo>
                  <a:cubicBezTo>
                    <a:pt x="5365" y="12764"/>
                    <a:pt x="5370" y="12710"/>
                    <a:pt x="5366" y="12620"/>
                  </a:cubicBezTo>
                  <a:cubicBezTo>
                    <a:pt x="5381" y="12564"/>
                    <a:pt x="5325" y="12489"/>
                    <a:pt x="5341" y="12432"/>
                  </a:cubicBezTo>
                  <a:cubicBezTo>
                    <a:pt x="5306" y="12423"/>
                    <a:pt x="5284" y="12357"/>
                    <a:pt x="5300" y="12298"/>
                  </a:cubicBezTo>
                  <a:lnTo>
                    <a:pt x="5300" y="12298"/>
                  </a:lnTo>
                  <a:lnTo>
                    <a:pt x="5334" y="12307"/>
                  </a:lnTo>
                  <a:lnTo>
                    <a:pt x="5403" y="12326"/>
                  </a:lnTo>
                  <a:cubicBezTo>
                    <a:pt x="5419" y="12269"/>
                    <a:pt x="5432" y="12210"/>
                    <a:pt x="5397" y="12200"/>
                  </a:cubicBezTo>
                  <a:cubicBezTo>
                    <a:pt x="5447" y="12153"/>
                    <a:pt x="5460" y="12097"/>
                    <a:pt x="5491" y="11981"/>
                  </a:cubicBezTo>
                  <a:cubicBezTo>
                    <a:pt x="5519" y="11865"/>
                    <a:pt x="5548" y="11752"/>
                    <a:pt x="5526" y="11683"/>
                  </a:cubicBezTo>
                  <a:cubicBezTo>
                    <a:pt x="5610" y="11646"/>
                    <a:pt x="5695" y="11301"/>
                    <a:pt x="5642" y="11226"/>
                  </a:cubicBezTo>
                  <a:cubicBezTo>
                    <a:pt x="5607" y="11216"/>
                    <a:pt x="5620" y="11160"/>
                    <a:pt x="5670" y="11110"/>
                  </a:cubicBezTo>
                  <a:cubicBezTo>
                    <a:pt x="5720" y="11063"/>
                    <a:pt x="5720" y="11063"/>
                    <a:pt x="5698" y="10994"/>
                  </a:cubicBezTo>
                  <a:cubicBezTo>
                    <a:pt x="5679" y="10928"/>
                    <a:pt x="5726" y="10881"/>
                    <a:pt x="5776" y="10831"/>
                  </a:cubicBezTo>
                  <a:cubicBezTo>
                    <a:pt x="5861" y="10793"/>
                    <a:pt x="5873" y="10734"/>
                    <a:pt x="5855" y="10668"/>
                  </a:cubicBezTo>
                  <a:cubicBezTo>
                    <a:pt x="5852" y="10568"/>
                    <a:pt x="5864" y="10467"/>
                    <a:pt x="5892" y="10373"/>
                  </a:cubicBezTo>
                  <a:cubicBezTo>
                    <a:pt x="5885" y="10278"/>
                    <a:pt x="5896" y="10222"/>
                    <a:pt x="5878" y="10222"/>
                  </a:cubicBezTo>
                  <a:cubicBezTo>
                    <a:pt x="5873" y="10222"/>
                    <a:pt x="5864" y="10228"/>
                    <a:pt x="5852" y="10239"/>
                  </a:cubicBezTo>
                  <a:cubicBezTo>
                    <a:pt x="5817" y="10229"/>
                    <a:pt x="5798" y="10163"/>
                    <a:pt x="5798" y="10163"/>
                  </a:cubicBezTo>
                  <a:cubicBezTo>
                    <a:pt x="5798" y="10094"/>
                    <a:pt x="5810" y="10066"/>
                    <a:pt x="5816" y="10066"/>
                  </a:cubicBezTo>
                  <a:cubicBezTo>
                    <a:pt x="5820" y="10066"/>
                    <a:pt x="5822" y="10082"/>
                    <a:pt x="5814" y="10107"/>
                  </a:cubicBezTo>
                  <a:cubicBezTo>
                    <a:pt x="5815" y="10163"/>
                    <a:pt x="5819" y="10182"/>
                    <a:pt x="5828" y="10182"/>
                  </a:cubicBezTo>
                  <a:cubicBezTo>
                    <a:pt x="5838" y="10182"/>
                    <a:pt x="5856" y="10152"/>
                    <a:pt x="5886" y="10126"/>
                  </a:cubicBezTo>
                  <a:cubicBezTo>
                    <a:pt x="5936" y="10076"/>
                    <a:pt x="5968" y="9963"/>
                    <a:pt x="5986" y="9906"/>
                  </a:cubicBezTo>
                  <a:lnTo>
                    <a:pt x="6052" y="9678"/>
                  </a:lnTo>
                  <a:cubicBezTo>
                    <a:pt x="6134" y="9515"/>
                    <a:pt x="6149" y="9458"/>
                    <a:pt x="6118" y="9449"/>
                  </a:cubicBezTo>
                  <a:lnTo>
                    <a:pt x="6083" y="9436"/>
                  </a:lnTo>
                  <a:cubicBezTo>
                    <a:pt x="6130" y="9421"/>
                    <a:pt x="6181" y="9252"/>
                    <a:pt x="6250" y="9085"/>
                  </a:cubicBezTo>
                  <a:cubicBezTo>
                    <a:pt x="6315" y="8919"/>
                    <a:pt x="6362" y="8747"/>
                    <a:pt x="6340" y="8706"/>
                  </a:cubicBezTo>
                  <a:lnTo>
                    <a:pt x="6340" y="8706"/>
                  </a:lnTo>
                  <a:lnTo>
                    <a:pt x="6372" y="8719"/>
                  </a:lnTo>
                  <a:cubicBezTo>
                    <a:pt x="6375" y="8720"/>
                    <a:pt x="6378" y="8721"/>
                    <a:pt x="6381" y="8721"/>
                  </a:cubicBezTo>
                  <a:cubicBezTo>
                    <a:pt x="6411" y="8721"/>
                    <a:pt x="6432" y="8668"/>
                    <a:pt x="6469" y="8568"/>
                  </a:cubicBezTo>
                  <a:cubicBezTo>
                    <a:pt x="6494" y="8512"/>
                    <a:pt x="6541" y="8274"/>
                    <a:pt x="6610" y="8111"/>
                  </a:cubicBezTo>
                  <a:cubicBezTo>
                    <a:pt x="6716" y="7898"/>
                    <a:pt x="6795" y="7738"/>
                    <a:pt x="6764" y="7722"/>
                  </a:cubicBezTo>
                  <a:cubicBezTo>
                    <a:pt x="6780" y="7688"/>
                    <a:pt x="6785" y="7676"/>
                    <a:pt x="6796" y="7676"/>
                  </a:cubicBezTo>
                  <a:cubicBezTo>
                    <a:pt x="6802" y="7676"/>
                    <a:pt x="6809" y="7679"/>
                    <a:pt x="6820" y="7685"/>
                  </a:cubicBezTo>
                  <a:cubicBezTo>
                    <a:pt x="6822" y="7708"/>
                    <a:pt x="6826" y="7717"/>
                    <a:pt x="6832" y="7717"/>
                  </a:cubicBezTo>
                  <a:cubicBezTo>
                    <a:pt x="6844" y="7717"/>
                    <a:pt x="6861" y="7682"/>
                    <a:pt x="6879" y="7647"/>
                  </a:cubicBezTo>
                  <a:cubicBezTo>
                    <a:pt x="6905" y="7594"/>
                    <a:pt x="6873" y="7578"/>
                    <a:pt x="6842" y="7562"/>
                  </a:cubicBezTo>
                  <a:cubicBezTo>
                    <a:pt x="6807" y="7547"/>
                    <a:pt x="6836" y="7490"/>
                    <a:pt x="6920" y="7399"/>
                  </a:cubicBezTo>
                  <a:cubicBezTo>
                    <a:pt x="7002" y="7309"/>
                    <a:pt x="7108" y="7099"/>
                    <a:pt x="7143" y="6980"/>
                  </a:cubicBezTo>
                  <a:cubicBezTo>
                    <a:pt x="7169" y="6937"/>
                    <a:pt x="7196" y="6894"/>
                    <a:pt x="7223" y="6894"/>
                  </a:cubicBezTo>
                  <a:cubicBezTo>
                    <a:pt x="7227" y="6894"/>
                    <a:pt x="7232" y="6895"/>
                    <a:pt x="7237" y="6898"/>
                  </a:cubicBezTo>
                  <a:cubicBezTo>
                    <a:pt x="7331" y="6848"/>
                    <a:pt x="7390" y="6748"/>
                    <a:pt x="7390" y="6641"/>
                  </a:cubicBezTo>
                  <a:cubicBezTo>
                    <a:pt x="7408" y="6610"/>
                    <a:pt x="7414" y="6598"/>
                    <a:pt x="7424" y="6598"/>
                  </a:cubicBezTo>
                  <a:cubicBezTo>
                    <a:pt x="7431" y="6598"/>
                    <a:pt x="7438" y="6603"/>
                    <a:pt x="7450" y="6610"/>
                  </a:cubicBezTo>
                  <a:cubicBezTo>
                    <a:pt x="7509" y="6578"/>
                    <a:pt x="7541" y="6597"/>
                    <a:pt x="7512" y="6509"/>
                  </a:cubicBezTo>
                  <a:cubicBezTo>
                    <a:pt x="7544" y="6390"/>
                    <a:pt x="7628" y="6231"/>
                    <a:pt x="7732" y="6158"/>
                  </a:cubicBezTo>
                  <a:cubicBezTo>
                    <a:pt x="7766" y="6111"/>
                    <a:pt x="7801" y="6061"/>
                    <a:pt x="7773" y="6042"/>
                  </a:cubicBezTo>
                  <a:lnTo>
                    <a:pt x="7744" y="6021"/>
                  </a:lnTo>
                  <a:cubicBezTo>
                    <a:pt x="7838" y="6014"/>
                    <a:pt x="7835" y="6014"/>
                    <a:pt x="7813" y="5927"/>
                  </a:cubicBezTo>
                  <a:cubicBezTo>
                    <a:pt x="7790" y="5908"/>
                    <a:pt x="7810" y="5872"/>
                    <a:pt x="7834" y="5872"/>
                  </a:cubicBezTo>
                  <a:cubicBezTo>
                    <a:pt x="7839" y="5872"/>
                    <a:pt x="7843" y="5873"/>
                    <a:pt x="7848" y="5876"/>
                  </a:cubicBezTo>
                  <a:cubicBezTo>
                    <a:pt x="7885" y="5861"/>
                    <a:pt x="7920" y="5836"/>
                    <a:pt x="7948" y="5801"/>
                  </a:cubicBezTo>
                  <a:cubicBezTo>
                    <a:pt x="7986" y="5757"/>
                    <a:pt x="8120" y="5488"/>
                    <a:pt x="8308" y="5256"/>
                  </a:cubicBezTo>
                  <a:cubicBezTo>
                    <a:pt x="8622" y="4896"/>
                    <a:pt x="8738" y="4761"/>
                    <a:pt x="8710" y="4736"/>
                  </a:cubicBezTo>
                  <a:cubicBezTo>
                    <a:pt x="8722" y="4667"/>
                    <a:pt x="8722" y="4667"/>
                    <a:pt x="8788" y="4645"/>
                  </a:cubicBezTo>
                  <a:cubicBezTo>
                    <a:pt x="8847" y="4623"/>
                    <a:pt x="8894" y="4585"/>
                    <a:pt x="8932" y="4535"/>
                  </a:cubicBezTo>
                  <a:cubicBezTo>
                    <a:pt x="8961" y="4499"/>
                    <a:pt x="8996" y="4468"/>
                    <a:pt x="9022" y="4468"/>
                  </a:cubicBezTo>
                  <a:cubicBezTo>
                    <a:pt x="9030" y="4468"/>
                    <a:pt x="9036" y="4470"/>
                    <a:pt x="9042" y="4476"/>
                  </a:cubicBezTo>
                  <a:cubicBezTo>
                    <a:pt x="9045" y="4432"/>
                    <a:pt x="9067" y="4391"/>
                    <a:pt x="9101" y="4366"/>
                  </a:cubicBezTo>
                  <a:cubicBezTo>
                    <a:pt x="9106" y="4371"/>
                    <a:pt x="9112" y="4373"/>
                    <a:pt x="9118" y="4373"/>
                  </a:cubicBezTo>
                  <a:cubicBezTo>
                    <a:pt x="9142" y="4373"/>
                    <a:pt x="9171" y="4337"/>
                    <a:pt x="9186" y="4284"/>
                  </a:cubicBezTo>
                  <a:cubicBezTo>
                    <a:pt x="9181" y="4230"/>
                    <a:pt x="9178" y="4207"/>
                    <a:pt x="9187" y="4207"/>
                  </a:cubicBezTo>
                  <a:cubicBezTo>
                    <a:pt x="9193" y="4207"/>
                    <a:pt x="9206" y="4219"/>
                    <a:pt x="9227" y="4241"/>
                  </a:cubicBezTo>
                  <a:cubicBezTo>
                    <a:pt x="9230" y="4243"/>
                    <a:pt x="9234" y="4245"/>
                    <a:pt x="9240" y="4245"/>
                  </a:cubicBezTo>
                  <a:cubicBezTo>
                    <a:pt x="9280" y="4245"/>
                    <a:pt x="9379" y="4182"/>
                    <a:pt x="9348" y="4182"/>
                  </a:cubicBezTo>
                  <a:cubicBezTo>
                    <a:pt x="9345" y="4182"/>
                    <a:pt x="9342" y="4183"/>
                    <a:pt x="9336" y="4184"/>
                  </a:cubicBezTo>
                  <a:cubicBezTo>
                    <a:pt x="9311" y="4159"/>
                    <a:pt x="9399" y="4074"/>
                    <a:pt x="9415" y="4009"/>
                  </a:cubicBezTo>
                  <a:cubicBezTo>
                    <a:pt x="9449" y="3974"/>
                    <a:pt x="9484" y="3941"/>
                    <a:pt x="9508" y="3941"/>
                  </a:cubicBezTo>
                  <a:cubicBezTo>
                    <a:pt x="9514" y="3941"/>
                    <a:pt x="9520" y="3944"/>
                    <a:pt x="9524" y="3949"/>
                  </a:cubicBezTo>
                  <a:cubicBezTo>
                    <a:pt x="9593" y="3933"/>
                    <a:pt x="9778" y="3702"/>
                    <a:pt x="9806" y="3642"/>
                  </a:cubicBezTo>
                  <a:cubicBezTo>
                    <a:pt x="9790" y="3621"/>
                    <a:pt x="9812" y="3594"/>
                    <a:pt x="9834" y="3594"/>
                  </a:cubicBezTo>
                  <a:cubicBezTo>
                    <a:pt x="9841" y="3594"/>
                    <a:pt x="9848" y="3597"/>
                    <a:pt x="9853" y="3604"/>
                  </a:cubicBezTo>
                  <a:cubicBezTo>
                    <a:pt x="9859" y="3610"/>
                    <a:pt x="9866" y="3613"/>
                    <a:pt x="9873" y="3613"/>
                  </a:cubicBezTo>
                  <a:cubicBezTo>
                    <a:pt x="9898" y="3613"/>
                    <a:pt x="9933" y="3583"/>
                    <a:pt x="9969" y="3554"/>
                  </a:cubicBezTo>
                  <a:cubicBezTo>
                    <a:pt x="9979" y="3524"/>
                    <a:pt x="9989" y="3514"/>
                    <a:pt x="9999" y="3514"/>
                  </a:cubicBezTo>
                  <a:cubicBezTo>
                    <a:pt x="10012" y="3514"/>
                    <a:pt x="10025" y="3529"/>
                    <a:pt x="10038" y="3545"/>
                  </a:cubicBezTo>
                  <a:cubicBezTo>
                    <a:pt x="10030" y="3568"/>
                    <a:pt x="10031" y="3579"/>
                    <a:pt x="10039" y="3579"/>
                  </a:cubicBezTo>
                  <a:cubicBezTo>
                    <a:pt x="10054" y="3579"/>
                    <a:pt x="10093" y="3546"/>
                    <a:pt x="10151" y="3498"/>
                  </a:cubicBezTo>
                  <a:cubicBezTo>
                    <a:pt x="10176" y="3432"/>
                    <a:pt x="10358" y="3282"/>
                    <a:pt x="10496" y="3166"/>
                  </a:cubicBezTo>
                  <a:cubicBezTo>
                    <a:pt x="10728" y="2984"/>
                    <a:pt x="10762" y="2931"/>
                    <a:pt x="10819" y="2802"/>
                  </a:cubicBezTo>
                  <a:lnTo>
                    <a:pt x="10828" y="2708"/>
                  </a:lnTo>
                  <a:lnTo>
                    <a:pt x="10869" y="2768"/>
                  </a:lnTo>
                  <a:cubicBezTo>
                    <a:pt x="10888" y="2796"/>
                    <a:pt x="10978" y="2821"/>
                    <a:pt x="10978" y="2821"/>
                  </a:cubicBezTo>
                  <a:cubicBezTo>
                    <a:pt x="11025" y="2790"/>
                    <a:pt x="11007" y="2758"/>
                    <a:pt x="10985" y="2730"/>
                  </a:cubicBezTo>
                  <a:cubicBezTo>
                    <a:pt x="10966" y="2699"/>
                    <a:pt x="11016" y="2664"/>
                    <a:pt x="11132" y="2627"/>
                  </a:cubicBezTo>
                  <a:cubicBezTo>
                    <a:pt x="11251" y="2589"/>
                    <a:pt x="11298" y="2555"/>
                    <a:pt x="11329" y="2492"/>
                  </a:cubicBezTo>
                  <a:cubicBezTo>
                    <a:pt x="11377" y="2459"/>
                    <a:pt x="11423" y="2426"/>
                    <a:pt x="11490" y="2426"/>
                  </a:cubicBezTo>
                  <a:cubicBezTo>
                    <a:pt x="11493" y="2426"/>
                    <a:pt x="11496" y="2426"/>
                    <a:pt x="11499" y="2426"/>
                  </a:cubicBezTo>
                  <a:cubicBezTo>
                    <a:pt x="11549" y="2395"/>
                    <a:pt x="11549" y="2395"/>
                    <a:pt x="11530" y="2363"/>
                  </a:cubicBezTo>
                  <a:cubicBezTo>
                    <a:pt x="11511" y="2335"/>
                    <a:pt x="11564" y="2304"/>
                    <a:pt x="11633" y="2304"/>
                  </a:cubicBezTo>
                  <a:cubicBezTo>
                    <a:pt x="11647" y="2309"/>
                    <a:pt x="11662" y="2312"/>
                    <a:pt x="11678" y="2312"/>
                  </a:cubicBezTo>
                  <a:cubicBezTo>
                    <a:pt x="11766" y="2312"/>
                    <a:pt x="11875" y="2243"/>
                    <a:pt x="11859" y="2216"/>
                  </a:cubicBezTo>
                  <a:cubicBezTo>
                    <a:pt x="11840" y="2188"/>
                    <a:pt x="11894" y="2157"/>
                    <a:pt x="11944" y="2128"/>
                  </a:cubicBezTo>
                  <a:cubicBezTo>
                    <a:pt x="12000" y="2100"/>
                    <a:pt x="12050" y="2059"/>
                    <a:pt x="12082" y="2006"/>
                  </a:cubicBezTo>
                  <a:lnTo>
                    <a:pt x="12185" y="1947"/>
                  </a:lnTo>
                  <a:cubicBezTo>
                    <a:pt x="12195" y="1941"/>
                    <a:pt x="12202" y="1939"/>
                    <a:pt x="12206" y="1939"/>
                  </a:cubicBezTo>
                  <a:cubicBezTo>
                    <a:pt x="12225" y="1939"/>
                    <a:pt x="12194" y="1984"/>
                    <a:pt x="12151" y="2009"/>
                  </a:cubicBezTo>
                  <a:lnTo>
                    <a:pt x="12219" y="2009"/>
                  </a:lnTo>
                  <a:cubicBezTo>
                    <a:pt x="12323" y="1953"/>
                    <a:pt x="12373" y="1918"/>
                    <a:pt x="12411" y="1865"/>
                  </a:cubicBezTo>
                  <a:cubicBezTo>
                    <a:pt x="12422" y="1816"/>
                    <a:pt x="12428" y="1793"/>
                    <a:pt x="12436" y="1793"/>
                  </a:cubicBezTo>
                  <a:cubicBezTo>
                    <a:pt x="12443" y="1793"/>
                    <a:pt x="12451" y="1810"/>
                    <a:pt x="12467" y="1840"/>
                  </a:cubicBezTo>
                  <a:cubicBezTo>
                    <a:pt x="12474" y="1855"/>
                    <a:pt x="12493" y="1864"/>
                    <a:pt x="12515" y="1864"/>
                  </a:cubicBezTo>
                  <a:cubicBezTo>
                    <a:pt x="12540" y="1864"/>
                    <a:pt x="12569" y="1852"/>
                    <a:pt x="12589" y="1821"/>
                  </a:cubicBezTo>
                  <a:cubicBezTo>
                    <a:pt x="12602" y="1768"/>
                    <a:pt x="12632" y="1749"/>
                    <a:pt x="12658" y="1749"/>
                  </a:cubicBezTo>
                  <a:cubicBezTo>
                    <a:pt x="12675" y="1749"/>
                    <a:pt x="12691" y="1758"/>
                    <a:pt x="12696" y="1771"/>
                  </a:cubicBezTo>
                  <a:cubicBezTo>
                    <a:pt x="12686" y="1809"/>
                    <a:pt x="12681" y="1831"/>
                    <a:pt x="12692" y="1831"/>
                  </a:cubicBezTo>
                  <a:cubicBezTo>
                    <a:pt x="12708" y="1831"/>
                    <a:pt x="12753" y="1791"/>
                    <a:pt x="12859" y="1696"/>
                  </a:cubicBezTo>
                  <a:cubicBezTo>
                    <a:pt x="12965" y="1646"/>
                    <a:pt x="13169" y="1511"/>
                    <a:pt x="13329" y="1436"/>
                  </a:cubicBezTo>
                  <a:cubicBezTo>
                    <a:pt x="13523" y="1362"/>
                    <a:pt x="13634" y="1324"/>
                    <a:pt x="13705" y="1324"/>
                  </a:cubicBezTo>
                  <a:cubicBezTo>
                    <a:pt x="13715" y="1324"/>
                    <a:pt x="13724" y="1325"/>
                    <a:pt x="13733" y="1326"/>
                  </a:cubicBezTo>
                  <a:cubicBezTo>
                    <a:pt x="13736" y="1333"/>
                    <a:pt x="13738" y="1338"/>
                    <a:pt x="13741" y="1343"/>
                  </a:cubicBezTo>
                  <a:lnTo>
                    <a:pt x="13741" y="1343"/>
                  </a:lnTo>
                  <a:cubicBezTo>
                    <a:pt x="13730" y="1288"/>
                    <a:pt x="13789" y="1265"/>
                    <a:pt x="13943" y="1210"/>
                  </a:cubicBezTo>
                  <a:cubicBezTo>
                    <a:pt x="14125" y="1182"/>
                    <a:pt x="14225" y="1107"/>
                    <a:pt x="14269" y="1053"/>
                  </a:cubicBezTo>
                  <a:lnTo>
                    <a:pt x="14269" y="1053"/>
                  </a:lnTo>
                  <a:lnTo>
                    <a:pt x="14156" y="1094"/>
                  </a:lnTo>
                  <a:cubicBezTo>
                    <a:pt x="14134" y="1025"/>
                    <a:pt x="14191" y="1006"/>
                    <a:pt x="14316" y="997"/>
                  </a:cubicBezTo>
                  <a:cubicBezTo>
                    <a:pt x="14326" y="994"/>
                    <a:pt x="14334" y="992"/>
                    <a:pt x="14342" y="992"/>
                  </a:cubicBezTo>
                  <a:cubicBezTo>
                    <a:pt x="14374" y="992"/>
                    <a:pt x="14384" y="1022"/>
                    <a:pt x="14391" y="1047"/>
                  </a:cubicBezTo>
                  <a:cubicBezTo>
                    <a:pt x="14401" y="1073"/>
                    <a:pt x="14441" y="1090"/>
                    <a:pt x="14485" y="1090"/>
                  </a:cubicBezTo>
                  <a:cubicBezTo>
                    <a:pt x="14500" y="1090"/>
                    <a:pt x="14515" y="1089"/>
                    <a:pt x="14529" y="1085"/>
                  </a:cubicBezTo>
                  <a:cubicBezTo>
                    <a:pt x="14585" y="1069"/>
                    <a:pt x="14642" y="1053"/>
                    <a:pt x="14576" y="1035"/>
                  </a:cubicBezTo>
                  <a:cubicBezTo>
                    <a:pt x="14564" y="1000"/>
                    <a:pt x="14564" y="1000"/>
                    <a:pt x="14623" y="985"/>
                  </a:cubicBezTo>
                  <a:cubicBezTo>
                    <a:pt x="14683" y="975"/>
                    <a:pt x="14739" y="947"/>
                    <a:pt x="14786" y="903"/>
                  </a:cubicBezTo>
                  <a:cubicBezTo>
                    <a:pt x="14777" y="869"/>
                    <a:pt x="14833" y="853"/>
                    <a:pt x="14893" y="837"/>
                  </a:cubicBezTo>
                  <a:cubicBezTo>
                    <a:pt x="14908" y="842"/>
                    <a:pt x="14926" y="843"/>
                    <a:pt x="14944" y="843"/>
                  </a:cubicBezTo>
                  <a:cubicBezTo>
                    <a:pt x="15002" y="843"/>
                    <a:pt x="15066" y="827"/>
                    <a:pt x="15074" y="825"/>
                  </a:cubicBezTo>
                  <a:lnTo>
                    <a:pt x="15074" y="825"/>
                  </a:lnTo>
                  <a:cubicBezTo>
                    <a:pt x="15076" y="834"/>
                    <a:pt x="15078" y="847"/>
                    <a:pt x="15081" y="859"/>
                  </a:cubicBezTo>
                  <a:cubicBezTo>
                    <a:pt x="15090" y="897"/>
                    <a:pt x="15156" y="916"/>
                    <a:pt x="15156" y="916"/>
                  </a:cubicBezTo>
                  <a:cubicBezTo>
                    <a:pt x="15212" y="900"/>
                    <a:pt x="15206" y="865"/>
                    <a:pt x="15206" y="865"/>
                  </a:cubicBezTo>
                  <a:cubicBezTo>
                    <a:pt x="15203" y="856"/>
                    <a:pt x="15287" y="825"/>
                    <a:pt x="15419" y="784"/>
                  </a:cubicBezTo>
                  <a:cubicBezTo>
                    <a:pt x="15551" y="753"/>
                    <a:pt x="15732" y="718"/>
                    <a:pt x="15917" y="684"/>
                  </a:cubicBezTo>
                  <a:lnTo>
                    <a:pt x="16453" y="583"/>
                  </a:lnTo>
                  <a:cubicBezTo>
                    <a:pt x="16610" y="555"/>
                    <a:pt x="16732" y="552"/>
                    <a:pt x="16776" y="546"/>
                  </a:cubicBezTo>
                  <a:cubicBezTo>
                    <a:pt x="16818" y="554"/>
                    <a:pt x="16867" y="558"/>
                    <a:pt x="16910" y="558"/>
                  </a:cubicBezTo>
                  <a:cubicBezTo>
                    <a:pt x="16993" y="558"/>
                    <a:pt x="17055" y="544"/>
                    <a:pt x="17014" y="524"/>
                  </a:cubicBezTo>
                  <a:cubicBezTo>
                    <a:pt x="17011" y="489"/>
                    <a:pt x="17309" y="458"/>
                    <a:pt x="17663" y="433"/>
                  </a:cubicBezTo>
                  <a:cubicBezTo>
                    <a:pt x="18083" y="433"/>
                    <a:pt x="18381" y="430"/>
                    <a:pt x="18381" y="395"/>
                  </a:cubicBezTo>
                  <a:lnTo>
                    <a:pt x="18559" y="395"/>
                  </a:lnTo>
                  <a:cubicBezTo>
                    <a:pt x="18673" y="392"/>
                    <a:pt x="18790" y="361"/>
                    <a:pt x="18852" y="361"/>
                  </a:cubicBezTo>
                  <a:cubicBezTo>
                    <a:pt x="18855" y="361"/>
                    <a:pt x="18857" y="361"/>
                    <a:pt x="18860" y="361"/>
                  </a:cubicBezTo>
                  <a:cubicBezTo>
                    <a:pt x="18888" y="344"/>
                    <a:pt x="18917" y="337"/>
                    <a:pt x="18932" y="337"/>
                  </a:cubicBezTo>
                  <a:cubicBezTo>
                    <a:pt x="18949" y="337"/>
                    <a:pt x="18951" y="346"/>
                    <a:pt x="18920" y="364"/>
                  </a:cubicBezTo>
                  <a:cubicBezTo>
                    <a:pt x="18916" y="399"/>
                    <a:pt x="18916" y="436"/>
                    <a:pt x="18973" y="436"/>
                  </a:cubicBezTo>
                  <a:cubicBezTo>
                    <a:pt x="18982" y="437"/>
                    <a:pt x="18990" y="437"/>
                    <a:pt x="18998" y="437"/>
                  </a:cubicBezTo>
                  <a:cubicBezTo>
                    <a:pt x="19092" y="437"/>
                    <a:pt x="19095" y="402"/>
                    <a:pt x="19095" y="370"/>
                  </a:cubicBezTo>
                  <a:cubicBezTo>
                    <a:pt x="19098" y="336"/>
                    <a:pt x="19158" y="336"/>
                    <a:pt x="19158" y="336"/>
                  </a:cubicBezTo>
                  <a:cubicBezTo>
                    <a:pt x="19217" y="339"/>
                    <a:pt x="19217" y="339"/>
                    <a:pt x="19214" y="373"/>
                  </a:cubicBezTo>
                  <a:cubicBezTo>
                    <a:pt x="19211" y="411"/>
                    <a:pt x="19211" y="446"/>
                    <a:pt x="19211" y="446"/>
                  </a:cubicBezTo>
                  <a:lnTo>
                    <a:pt x="19271" y="449"/>
                  </a:lnTo>
                  <a:cubicBezTo>
                    <a:pt x="19271" y="416"/>
                    <a:pt x="19314" y="414"/>
                    <a:pt x="19327" y="414"/>
                  </a:cubicBezTo>
                  <a:cubicBezTo>
                    <a:pt x="19329" y="414"/>
                    <a:pt x="19330" y="414"/>
                    <a:pt x="19330" y="414"/>
                  </a:cubicBezTo>
                  <a:cubicBezTo>
                    <a:pt x="19390" y="417"/>
                    <a:pt x="19390" y="417"/>
                    <a:pt x="19386" y="489"/>
                  </a:cubicBezTo>
                  <a:cubicBezTo>
                    <a:pt x="19385" y="526"/>
                    <a:pt x="19399" y="544"/>
                    <a:pt x="19422" y="544"/>
                  </a:cubicBezTo>
                  <a:cubicBezTo>
                    <a:pt x="19444" y="544"/>
                    <a:pt x="19475" y="527"/>
                    <a:pt x="19506" y="493"/>
                  </a:cubicBezTo>
                  <a:lnTo>
                    <a:pt x="19625" y="461"/>
                  </a:lnTo>
                  <a:cubicBezTo>
                    <a:pt x="19643" y="486"/>
                    <a:pt x="19669" y="495"/>
                    <a:pt x="19697" y="495"/>
                  </a:cubicBezTo>
                  <a:cubicBezTo>
                    <a:pt x="19754" y="495"/>
                    <a:pt x="19823" y="456"/>
                    <a:pt x="19863" y="433"/>
                  </a:cubicBezTo>
                  <a:cubicBezTo>
                    <a:pt x="19892" y="472"/>
                    <a:pt x="19923" y="492"/>
                    <a:pt x="19954" y="492"/>
                  </a:cubicBezTo>
                  <a:cubicBezTo>
                    <a:pt x="19982" y="492"/>
                    <a:pt x="20011" y="475"/>
                    <a:pt x="20041" y="442"/>
                  </a:cubicBezTo>
                  <a:cubicBezTo>
                    <a:pt x="20041" y="424"/>
                    <a:pt x="20055" y="416"/>
                    <a:pt x="20076" y="416"/>
                  </a:cubicBezTo>
                  <a:cubicBezTo>
                    <a:pt x="20099" y="416"/>
                    <a:pt x="20130" y="426"/>
                    <a:pt x="20161" y="446"/>
                  </a:cubicBezTo>
                  <a:cubicBezTo>
                    <a:pt x="20217" y="483"/>
                    <a:pt x="20276" y="486"/>
                    <a:pt x="20396" y="489"/>
                  </a:cubicBezTo>
                  <a:cubicBezTo>
                    <a:pt x="20421" y="475"/>
                    <a:pt x="20513" y="469"/>
                    <a:pt x="20646" y="469"/>
                  </a:cubicBezTo>
                  <a:cubicBezTo>
                    <a:pt x="20822" y="469"/>
                    <a:pt x="21073" y="479"/>
                    <a:pt x="21342" y="489"/>
                  </a:cubicBezTo>
                  <a:cubicBezTo>
                    <a:pt x="21631" y="500"/>
                    <a:pt x="21868" y="508"/>
                    <a:pt x="22024" y="508"/>
                  </a:cubicBezTo>
                  <a:cubicBezTo>
                    <a:pt x="22156" y="508"/>
                    <a:pt x="22231" y="502"/>
                    <a:pt x="22232" y="486"/>
                  </a:cubicBezTo>
                  <a:cubicBezTo>
                    <a:pt x="22236" y="486"/>
                    <a:pt x="22241" y="486"/>
                    <a:pt x="22245" y="486"/>
                  </a:cubicBezTo>
                  <a:cubicBezTo>
                    <a:pt x="22284" y="486"/>
                    <a:pt x="22320" y="499"/>
                    <a:pt x="22348" y="527"/>
                  </a:cubicBezTo>
                  <a:cubicBezTo>
                    <a:pt x="22348" y="542"/>
                    <a:pt x="22359" y="551"/>
                    <a:pt x="22376" y="551"/>
                  </a:cubicBezTo>
                  <a:cubicBezTo>
                    <a:pt x="22400" y="551"/>
                    <a:pt x="22434" y="535"/>
                    <a:pt x="22470" y="496"/>
                  </a:cubicBezTo>
                  <a:cubicBezTo>
                    <a:pt x="22505" y="476"/>
                    <a:pt x="22519" y="455"/>
                    <a:pt x="22525" y="455"/>
                  </a:cubicBezTo>
                  <a:cubicBezTo>
                    <a:pt x="22529" y="455"/>
                    <a:pt x="22528" y="465"/>
                    <a:pt x="22527" y="496"/>
                  </a:cubicBezTo>
                  <a:cubicBezTo>
                    <a:pt x="22527" y="533"/>
                    <a:pt x="22646" y="536"/>
                    <a:pt x="22881" y="546"/>
                  </a:cubicBezTo>
                  <a:cubicBezTo>
                    <a:pt x="22956" y="548"/>
                    <a:pt x="23041" y="552"/>
                    <a:pt x="23115" y="552"/>
                  </a:cubicBezTo>
                  <a:cubicBezTo>
                    <a:pt x="23216" y="552"/>
                    <a:pt x="23296" y="546"/>
                    <a:pt x="23297" y="524"/>
                  </a:cubicBezTo>
                  <a:cubicBezTo>
                    <a:pt x="23356" y="509"/>
                    <a:pt x="23385" y="501"/>
                    <a:pt x="23394" y="501"/>
                  </a:cubicBezTo>
                  <a:cubicBezTo>
                    <a:pt x="23402" y="501"/>
                    <a:pt x="23387" y="509"/>
                    <a:pt x="23357" y="527"/>
                  </a:cubicBezTo>
                  <a:cubicBezTo>
                    <a:pt x="23315" y="573"/>
                    <a:pt x="23431" y="609"/>
                    <a:pt x="23565" y="609"/>
                  </a:cubicBezTo>
                  <a:cubicBezTo>
                    <a:pt x="23634" y="609"/>
                    <a:pt x="23707" y="599"/>
                    <a:pt x="23768" y="577"/>
                  </a:cubicBezTo>
                  <a:cubicBezTo>
                    <a:pt x="23827" y="580"/>
                    <a:pt x="23887" y="583"/>
                    <a:pt x="23887" y="618"/>
                  </a:cubicBezTo>
                  <a:cubicBezTo>
                    <a:pt x="23899" y="618"/>
                    <a:pt x="23912" y="618"/>
                    <a:pt x="23925" y="618"/>
                  </a:cubicBezTo>
                  <a:cubicBezTo>
                    <a:pt x="24012" y="618"/>
                    <a:pt x="24097" y="609"/>
                    <a:pt x="24184" y="593"/>
                  </a:cubicBezTo>
                  <a:lnTo>
                    <a:pt x="24598" y="608"/>
                  </a:lnTo>
                  <a:cubicBezTo>
                    <a:pt x="24676" y="608"/>
                    <a:pt x="24758" y="599"/>
                    <a:pt x="24836" y="580"/>
                  </a:cubicBezTo>
                  <a:lnTo>
                    <a:pt x="24896" y="583"/>
                  </a:lnTo>
                  <a:cubicBezTo>
                    <a:pt x="24893" y="618"/>
                    <a:pt x="25190" y="630"/>
                    <a:pt x="25604" y="646"/>
                  </a:cubicBezTo>
                  <a:cubicBezTo>
                    <a:pt x="26018" y="662"/>
                    <a:pt x="26372" y="674"/>
                    <a:pt x="26431" y="712"/>
                  </a:cubicBezTo>
                  <a:cubicBezTo>
                    <a:pt x="26472" y="712"/>
                    <a:pt x="26513" y="699"/>
                    <a:pt x="26550" y="681"/>
                  </a:cubicBezTo>
                  <a:cubicBezTo>
                    <a:pt x="26586" y="641"/>
                    <a:pt x="26621" y="624"/>
                    <a:pt x="26655" y="624"/>
                  </a:cubicBezTo>
                  <a:cubicBezTo>
                    <a:pt x="26681" y="624"/>
                    <a:pt x="26705" y="633"/>
                    <a:pt x="26729" y="649"/>
                  </a:cubicBezTo>
                  <a:cubicBezTo>
                    <a:pt x="26760" y="690"/>
                    <a:pt x="26843" y="712"/>
                    <a:pt x="26923" y="712"/>
                  </a:cubicBezTo>
                  <a:cubicBezTo>
                    <a:pt x="26990" y="712"/>
                    <a:pt x="27054" y="696"/>
                    <a:pt x="27083" y="665"/>
                  </a:cubicBezTo>
                  <a:cubicBezTo>
                    <a:pt x="27084" y="654"/>
                    <a:pt x="27084" y="649"/>
                    <a:pt x="27084" y="649"/>
                  </a:cubicBezTo>
                  <a:lnTo>
                    <a:pt x="27084" y="649"/>
                  </a:lnTo>
                  <a:cubicBezTo>
                    <a:pt x="27085" y="649"/>
                    <a:pt x="27083" y="675"/>
                    <a:pt x="27083" y="699"/>
                  </a:cubicBezTo>
                  <a:cubicBezTo>
                    <a:pt x="27106" y="730"/>
                    <a:pt x="27149" y="743"/>
                    <a:pt x="27196" y="743"/>
                  </a:cubicBezTo>
                  <a:cubicBezTo>
                    <a:pt x="27266" y="743"/>
                    <a:pt x="27344" y="715"/>
                    <a:pt x="27381" y="674"/>
                  </a:cubicBezTo>
                  <a:cubicBezTo>
                    <a:pt x="27422" y="702"/>
                    <a:pt x="27466" y="730"/>
                    <a:pt x="27510" y="730"/>
                  </a:cubicBezTo>
                  <a:cubicBezTo>
                    <a:pt x="27525" y="730"/>
                    <a:pt x="27541" y="726"/>
                    <a:pt x="27556" y="718"/>
                  </a:cubicBezTo>
                  <a:cubicBezTo>
                    <a:pt x="27616" y="718"/>
                    <a:pt x="27616" y="718"/>
                    <a:pt x="27613" y="790"/>
                  </a:cubicBezTo>
                  <a:cubicBezTo>
                    <a:pt x="27610" y="825"/>
                    <a:pt x="27610" y="862"/>
                    <a:pt x="27669" y="865"/>
                  </a:cubicBezTo>
                  <a:cubicBezTo>
                    <a:pt x="27729" y="865"/>
                    <a:pt x="27729" y="831"/>
                    <a:pt x="27732" y="793"/>
                  </a:cubicBezTo>
                  <a:lnTo>
                    <a:pt x="27848" y="800"/>
                  </a:lnTo>
                  <a:cubicBezTo>
                    <a:pt x="27848" y="800"/>
                    <a:pt x="27849" y="800"/>
                    <a:pt x="27851" y="800"/>
                  </a:cubicBezTo>
                  <a:cubicBezTo>
                    <a:pt x="27864" y="800"/>
                    <a:pt x="27908" y="797"/>
                    <a:pt x="27910" y="765"/>
                  </a:cubicBezTo>
                  <a:cubicBezTo>
                    <a:pt x="27910" y="739"/>
                    <a:pt x="27946" y="733"/>
                    <a:pt x="27989" y="733"/>
                  </a:cubicBezTo>
                  <a:cubicBezTo>
                    <a:pt x="28002" y="733"/>
                    <a:pt x="28016" y="733"/>
                    <a:pt x="28030" y="734"/>
                  </a:cubicBezTo>
                  <a:cubicBezTo>
                    <a:pt x="28029" y="745"/>
                    <a:pt x="28034" y="750"/>
                    <a:pt x="28040" y="750"/>
                  </a:cubicBezTo>
                  <a:cubicBezTo>
                    <a:pt x="28053" y="750"/>
                    <a:pt x="28071" y="725"/>
                    <a:pt x="28030" y="699"/>
                  </a:cubicBezTo>
                  <a:cubicBezTo>
                    <a:pt x="28033" y="663"/>
                    <a:pt x="28036" y="630"/>
                    <a:pt x="28085" y="630"/>
                  </a:cubicBezTo>
                  <a:cubicBezTo>
                    <a:pt x="28088" y="630"/>
                    <a:pt x="28090" y="630"/>
                    <a:pt x="28092" y="630"/>
                  </a:cubicBezTo>
                  <a:lnTo>
                    <a:pt x="28095" y="558"/>
                  </a:lnTo>
                  <a:cubicBezTo>
                    <a:pt x="28098" y="486"/>
                    <a:pt x="28102" y="449"/>
                    <a:pt x="27986" y="411"/>
                  </a:cubicBezTo>
                  <a:cubicBezTo>
                    <a:pt x="27841" y="384"/>
                    <a:pt x="27719" y="357"/>
                    <a:pt x="27645" y="357"/>
                  </a:cubicBezTo>
                  <a:cubicBezTo>
                    <a:pt x="27599" y="357"/>
                    <a:pt x="27571" y="368"/>
                    <a:pt x="27569" y="395"/>
                  </a:cubicBezTo>
                  <a:cubicBezTo>
                    <a:pt x="27534" y="414"/>
                    <a:pt x="27494" y="427"/>
                    <a:pt x="27450" y="427"/>
                  </a:cubicBezTo>
                  <a:cubicBezTo>
                    <a:pt x="27409" y="424"/>
                    <a:pt x="27368" y="408"/>
                    <a:pt x="27334" y="386"/>
                  </a:cubicBezTo>
                  <a:cubicBezTo>
                    <a:pt x="27334" y="352"/>
                    <a:pt x="27099" y="342"/>
                    <a:pt x="26804" y="330"/>
                  </a:cubicBezTo>
                  <a:cubicBezTo>
                    <a:pt x="26447" y="317"/>
                    <a:pt x="26271" y="311"/>
                    <a:pt x="26212" y="273"/>
                  </a:cubicBezTo>
                  <a:cubicBezTo>
                    <a:pt x="26177" y="251"/>
                    <a:pt x="26137" y="236"/>
                    <a:pt x="26096" y="232"/>
                  </a:cubicBezTo>
                  <a:cubicBezTo>
                    <a:pt x="26096" y="251"/>
                    <a:pt x="26012" y="257"/>
                    <a:pt x="25878" y="257"/>
                  </a:cubicBezTo>
                  <a:cubicBezTo>
                    <a:pt x="25736" y="257"/>
                    <a:pt x="25538" y="250"/>
                    <a:pt x="25325" y="242"/>
                  </a:cubicBezTo>
                  <a:cubicBezTo>
                    <a:pt x="25094" y="233"/>
                    <a:pt x="24863" y="224"/>
                    <a:pt x="24703" y="224"/>
                  </a:cubicBezTo>
                  <a:cubicBezTo>
                    <a:pt x="24577" y="224"/>
                    <a:pt x="24496" y="230"/>
                    <a:pt x="24495" y="245"/>
                  </a:cubicBezTo>
                  <a:lnTo>
                    <a:pt x="24376" y="242"/>
                  </a:lnTo>
                  <a:cubicBezTo>
                    <a:pt x="24379" y="207"/>
                    <a:pt x="24260" y="201"/>
                    <a:pt x="24140" y="198"/>
                  </a:cubicBezTo>
                  <a:cubicBezTo>
                    <a:pt x="24075" y="214"/>
                    <a:pt x="24004" y="224"/>
                    <a:pt x="23933" y="224"/>
                  </a:cubicBezTo>
                  <a:cubicBezTo>
                    <a:pt x="23923" y="224"/>
                    <a:pt x="23913" y="223"/>
                    <a:pt x="23902" y="223"/>
                  </a:cubicBezTo>
                  <a:cubicBezTo>
                    <a:pt x="23905" y="189"/>
                    <a:pt x="23846" y="185"/>
                    <a:pt x="23727" y="182"/>
                  </a:cubicBezTo>
                  <a:cubicBezTo>
                    <a:pt x="23693" y="181"/>
                    <a:pt x="23665" y="180"/>
                    <a:pt x="23640" y="180"/>
                  </a:cubicBezTo>
                  <a:cubicBezTo>
                    <a:pt x="23581" y="180"/>
                    <a:pt x="23550" y="186"/>
                    <a:pt x="23548" y="210"/>
                  </a:cubicBezTo>
                  <a:cubicBezTo>
                    <a:pt x="23489" y="210"/>
                    <a:pt x="23075" y="195"/>
                    <a:pt x="22899" y="151"/>
                  </a:cubicBezTo>
                  <a:cubicBezTo>
                    <a:pt x="22882" y="139"/>
                    <a:pt x="22864" y="135"/>
                    <a:pt x="22846" y="135"/>
                  </a:cubicBezTo>
                  <a:cubicBezTo>
                    <a:pt x="22805" y="135"/>
                    <a:pt x="22762" y="158"/>
                    <a:pt x="22721" y="182"/>
                  </a:cubicBezTo>
                  <a:cubicBezTo>
                    <a:pt x="22718" y="215"/>
                    <a:pt x="22663" y="248"/>
                    <a:pt x="22606" y="248"/>
                  </a:cubicBezTo>
                  <a:cubicBezTo>
                    <a:pt x="22604" y="248"/>
                    <a:pt x="22601" y="248"/>
                    <a:pt x="22599" y="248"/>
                  </a:cubicBezTo>
                  <a:cubicBezTo>
                    <a:pt x="22599" y="248"/>
                    <a:pt x="22602" y="214"/>
                    <a:pt x="22602" y="176"/>
                  </a:cubicBezTo>
                  <a:cubicBezTo>
                    <a:pt x="22661" y="142"/>
                    <a:pt x="22661" y="142"/>
                    <a:pt x="22545" y="138"/>
                  </a:cubicBezTo>
                  <a:lnTo>
                    <a:pt x="22426" y="135"/>
                  </a:lnTo>
                  <a:cubicBezTo>
                    <a:pt x="22425" y="153"/>
                    <a:pt x="22350" y="159"/>
                    <a:pt x="22225" y="159"/>
                  </a:cubicBezTo>
                  <a:cubicBezTo>
                    <a:pt x="22099" y="159"/>
                    <a:pt x="21922" y="153"/>
                    <a:pt x="21715" y="145"/>
                  </a:cubicBezTo>
                  <a:cubicBezTo>
                    <a:pt x="21449" y="135"/>
                    <a:pt x="21271" y="128"/>
                    <a:pt x="21159" y="128"/>
                  </a:cubicBezTo>
                  <a:cubicBezTo>
                    <a:pt x="21048" y="128"/>
                    <a:pt x="21004" y="135"/>
                    <a:pt x="21004" y="154"/>
                  </a:cubicBezTo>
                  <a:cubicBezTo>
                    <a:pt x="21002" y="170"/>
                    <a:pt x="20988" y="179"/>
                    <a:pt x="20956" y="179"/>
                  </a:cubicBezTo>
                  <a:cubicBezTo>
                    <a:pt x="20919" y="179"/>
                    <a:pt x="20858" y="168"/>
                    <a:pt x="20765" y="145"/>
                  </a:cubicBezTo>
                  <a:cubicBezTo>
                    <a:pt x="20535" y="66"/>
                    <a:pt x="20457" y="39"/>
                    <a:pt x="20413" y="39"/>
                  </a:cubicBezTo>
                  <a:cubicBezTo>
                    <a:pt x="20390" y="39"/>
                    <a:pt x="20376" y="46"/>
                    <a:pt x="20355" y="57"/>
                  </a:cubicBezTo>
                  <a:cubicBezTo>
                    <a:pt x="20414" y="60"/>
                    <a:pt x="20411" y="98"/>
                    <a:pt x="20411" y="132"/>
                  </a:cubicBezTo>
                  <a:cubicBezTo>
                    <a:pt x="20410" y="167"/>
                    <a:pt x="20395" y="185"/>
                    <a:pt x="20373" y="185"/>
                  </a:cubicBezTo>
                  <a:cubicBezTo>
                    <a:pt x="20351" y="185"/>
                    <a:pt x="20321" y="166"/>
                    <a:pt x="20292" y="129"/>
                  </a:cubicBezTo>
                  <a:cubicBezTo>
                    <a:pt x="20294" y="93"/>
                    <a:pt x="20077" y="76"/>
                    <a:pt x="19850" y="76"/>
                  </a:cubicBezTo>
                  <a:cubicBezTo>
                    <a:pt x="19618" y="76"/>
                    <a:pt x="19376" y="94"/>
                    <a:pt x="19346" y="129"/>
                  </a:cubicBezTo>
                  <a:cubicBezTo>
                    <a:pt x="19344" y="143"/>
                    <a:pt x="19344" y="152"/>
                    <a:pt x="19343" y="152"/>
                  </a:cubicBezTo>
                  <a:cubicBezTo>
                    <a:pt x="19343" y="152"/>
                    <a:pt x="19344" y="135"/>
                    <a:pt x="19346" y="95"/>
                  </a:cubicBezTo>
                  <a:cubicBezTo>
                    <a:pt x="19349" y="57"/>
                    <a:pt x="19289" y="54"/>
                    <a:pt x="19051" y="48"/>
                  </a:cubicBezTo>
                  <a:lnTo>
                    <a:pt x="18876" y="41"/>
                  </a:lnTo>
                  <a:cubicBezTo>
                    <a:pt x="18876" y="68"/>
                    <a:pt x="18813" y="79"/>
                    <a:pt x="18739" y="79"/>
                  </a:cubicBezTo>
                  <a:cubicBezTo>
                    <a:pt x="18635" y="79"/>
                    <a:pt x="18509" y="58"/>
                    <a:pt x="18509" y="38"/>
                  </a:cubicBezTo>
                  <a:cubicBezTo>
                    <a:pt x="18449" y="1"/>
                    <a:pt x="18449" y="1"/>
                    <a:pt x="18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115;p36">
              <a:extLst>
                <a:ext uri="{FF2B5EF4-FFF2-40B4-BE49-F238E27FC236}">
                  <a16:creationId xmlns:a16="http://schemas.microsoft.com/office/drawing/2014/main" id="{BB73FB80-30C5-4A9A-87D1-C4D1D65E9EE7}"/>
                </a:ext>
              </a:extLst>
            </p:cNvPr>
            <p:cNvSpPr/>
            <p:nvPr/>
          </p:nvSpPr>
          <p:spPr>
            <a:xfrm>
              <a:off x="3983725" y="2062625"/>
              <a:ext cx="89250" cy="605425"/>
            </a:xfrm>
            <a:custGeom>
              <a:avLst/>
              <a:gdLst/>
              <a:ahLst/>
              <a:cxnLst/>
              <a:rect l="l" t="t" r="r" b="b"/>
              <a:pathLst>
                <a:path w="3570" h="24217" extrusionOk="0">
                  <a:moveTo>
                    <a:pt x="2746" y="375"/>
                  </a:moveTo>
                  <a:lnTo>
                    <a:pt x="2743" y="403"/>
                  </a:lnTo>
                  <a:cubicBezTo>
                    <a:pt x="2740" y="432"/>
                    <a:pt x="2774" y="435"/>
                    <a:pt x="2812" y="441"/>
                  </a:cubicBezTo>
                  <a:lnTo>
                    <a:pt x="2815" y="413"/>
                  </a:lnTo>
                  <a:cubicBezTo>
                    <a:pt x="2796" y="394"/>
                    <a:pt x="2774" y="381"/>
                    <a:pt x="2746" y="375"/>
                  </a:cubicBezTo>
                  <a:close/>
                  <a:moveTo>
                    <a:pt x="3307" y="507"/>
                  </a:moveTo>
                  <a:cubicBezTo>
                    <a:pt x="3341" y="513"/>
                    <a:pt x="3338" y="541"/>
                    <a:pt x="3335" y="569"/>
                  </a:cubicBezTo>
                  <a:cubicBezTo>
                    <a:pt x="3333" y="589"/>
                    <a:pt x="3332" y="595"/>
                    <a:pt x="3320" y="595"/>
                  </a:cubicBezTo>
                  <a:cubicBezTo>
                    <a:pt x="3315" y="595"/>
                    <a:pt x="3306" y="593"/>
                    <a:pt x="3294" y="591"/>
                  </a:cubicBezTo>
                  <a:cubicBezTo>
                    <a:pt x="3294" y="591"/>
                    <a:pt x="3263" y="560"/>
                    <a:pt x="3266" y="532"/>
                  </a:cubicBezTo>
                  <a:lnTo>
                    <a:pt x="3307" y="507"/>
                  </a:lnTo>
                  <a:close/>
                  <a:moveTo>
                    <a:pt x="3281" y="834"/>
                  </a:moveTo>
                  <a:cubicBezTo>
                    <a:pt x="3299" y="834"/>
                    <a:pt x="3297" y="847"/>
                    <a:pt x="3291" y="883"/>
                  </a:cubicBezTo>
                  <a:cubicBezTo>
                    <a:pt x="3288" y="908"/>
                    <a:pt x="3286" y="934"/>
                    <a:pt x="3257" y="934"/>
                  </a:cubicBezTo>
                  <a:cubicBezTo>
                    <a:pt x="3254" y="934"/>
                    <a:pt x="3251" y="934"/>
                    <a:pt x="3247" y="933"/>
                  </a:cubicBezTo>
                  <a:lnTo>
                    <a:pt x="3254" y="905"/>
                  </a:lnTo>
                  <a:cubicBezTo>
                    <a:pt x="3257" y="905"/>
                    <a:pt x="3259" y="905"/>
                    <a:pt x="3261" y="905"/>
                  </a:cubicBezTo>
                  <a:cubicBezTo>
                    <a:pt x="3276" y="905"/>
                    <a:pt x="3266" y="892"/>
                    <a:pt x="3246" y="892"/>
                  </a:cubicBezTo>
                  <a:cubicBezTo>
                    <a:pt x="3238" y="892"/>
                    <a:pt x="3227" y="895"/>
                    <a:pt x="3216" y="902"/>
                  </a:cubicBezTo>
                  <a:lnTo>
                    <a:pt x="3147" y="892"/>
                  </a:lnTo>
                  <a:cubicBezTo>
                    <a:pt x="3155" y="862"/>
                    <a:pt x="3183" y="844"/>
                    <a:pt x="3212" y="844"/>
                  </a:cubicBezTo>
                  <a:cubicBezTo>
                    <a:pt x="3217" y="844"/>
                    <a:pt x="3221" y="844"/>
                    <a:pt x="3225" y="845"/>
                  </a:cubicBezTo>
                  <a:cubicBezTo>
                    <a:pt x="3253" y="838"/>
                    <a:pt x="3270" y="834"/>
                    <a:pt x="3281" y="834"/>
                  </a:cubicBezTo>
                  <a:close/>
                  <a:moveTo>
                    <a:pt x="3460" y="961"/>
                  </a:moveTo>
                  <a:lnTo>
                    <a:pt x="3423" y="986"/>
                  </a:lnTo>
                  <a:lnTo>
                    <a:pt x="3417" y="1014"/>
                  </a:lnTo>
                  <a:cubicBezTo>
                    <a:pt x="3428" y="1016"/>
                    <a:pt x="3436" y="1018"/>
                    <a:pt x="3442" y="1018"/>
                  </a:cubicBezTo>
                  <a:cubicBezTo>
                    <a:pt x="3454" y="1018"/>
                    <a:pt x="3455" y="1011"/>
                    <a:pt x="3457" y="989"/>
                  </a:cubicBezTo>
                  <a:lnTo>
                    <a:pt x="3460" y="961"/>
                  </a:lnTo>
                  <a:close/>
                  <a:moveTo>
                    <a:pt x="2899" y="2421"/>
                  </a:moveTo>
                  <a:cubicBezTo>
                    <a:pt x="2934" y="2428"/>
                    <a:pt x="2962" y="2490"/>
                    <a:pt x="2959" y="2519"/>
                  </a:cubicBezTo>
                  <a:cubicBezTo>
                    <a:pt x="2957" y="2529"/>
                    <a:pt x="2950" y="2535"/>
                    <a:pt x="2942" y="2535"/>
                  </a:cubicBezTo>
                  <a:cubicBezTo>
                    <a:pt x="2928" y="2535"/>
                    <a:pt x="2908" y="2518"/>
                    <a:pt x="2890" y="2481"/>
                  </a:cubicBezTo>
                  <a:lnTo>
                    <a:pt x="2899" y="2421"/>
                  </a:lnTo>
                  <a:close/>
                  <a:moveTo>
                    <a:pt x="2835" y="2587"/>
                  </a:moveTo>
                  <a:cubicBezTo>
                    <a:pt x="2805" y="2587"/>
                    <a:pt x="2799" y="2615"/>
                    <a:pt x="2793" y="2669"/>
                  </a:cubicBezTo>
                  <a:cubicBezTo>
                    <a:pt x="2790" y="2697"/>
                    <a:pt x="2821" y="2732"/>
                    <a:pt x="2821" y="2732"/>
                  </a:cubicBezTo>
                  <a:cubicBezTo>
                    <a:pt x="2823" y="2732"/>
                    <a:pt x="2825" y="2732"/>
                    <a:pt x="2826" y="2732"/>
                  </a:cubicBezTo>
                  <a:cubicBezTo>
                    <a:pt x="2856" y="2732"/>
                    <a:pt x="2859" y="2705"/>
                    <a:pt x="2865" y="2678"/>
                  </a:cubicBezTo>
                  <a:cubicBezTo>
                    <a:pt x="2909" y="2625"/>
                    <a:pt x="2874" y="2594"/>
                    <a:pt x="2840" y="2588"/>
                  </a:cubicBezTo>
                  <a:cubicBezTo>
                    <a:pt x="2838" y="2587"/>
                    <a:pt x="2837" y="2587"/>
                    <a:pt x="2835" y="2587"/>
                  </a:cubicBezTo>
                  <a:close/>
                  <a:moveTo>
                    <a:pt x="2921" y="3844"/>
                  </a:moveTo>
                  <a:cubicBezTo>
                    <a:pt x="2956" y="3850"/>
                    <a:pt x="2953" y="3879"/>
                    <a:pt x="2946" y="3907"/>
                  </a:cubicBezTo>
                  <a:lnTo>
                    <a:pt x="2912" y="3904"/>
                  </a:lnTo>
                  <a:lnTo>
                    <a:pt x="2881" y="3869"/>
                  </a:lnTo>
                  <a:lnTo>
                    <a:pt x="2921" y="3844"/>
                  </a:lnTo>
                  <a:close/>
                  <a:moveTo>
                    <a:pt x="2730" y="3907"/>
                  </a:moveTo>
                  <a:lnTo>
                    <a:pt x="2793" y="3973"/>
                  </a:lnTo>
                  <a:cubicBezTo>
                    <a:pt x="2867" y="4026"/>
                    <a:pt x="2886" y="4040"/>
                    <a:pt x="2863" y="4040"/>
                  </a:cubicBezTo>
                  <a:cubicBezTo>
                    <a:pt x="2854" y="4040"/>
                    <a:pt x="2840" y="4038"/>
                    <a:pt x="2821" y="4035"/>
                  </a:cubicBezTo>
                  <a:cubicBezTo>
                    <a:pt x="2777" y="4035"/>
                    <a:pt x="2737" y="4007"/>
                    <a:pt x="2724" y="3963"/>
                  </a:cubicBezTo>
                  <a:lnTo>
                    <a:pt x="2730" y="3907"/>
                  </a:lnTo>
                  <a:close/>
                  <a:moveTo>
                    <a:pt x="2788" y="4598"/>
                  </a:moveTo>
                  <a:cubicBezTo>
                    <a:pt x="2803" y="4598"/>
                    <a:pt x="2832" y="4623"/>
                    <a:pt x="2881" y="4653"/>
                  </a:cubicBezTo>
                  <a:cubicBezTo>
                    <a:pt x="2896" y="4686"/>
                    <a:pt x="2903" y="4701"/>
                    <a:pt x="2895" y="4701"/>
                  </a:cubicBezTo>
                  <a:cubicBezTo>
                    <a:pt x="2888" y="4701"/>
                    <a:pt x="2872" y="4691"/>
                    <a:pt x="2843" y="4675"/>
                  </a:cubicBezTo>
                  <a:lnTo>
                    <a:pt x="2777" y="4609"/>
                  </a:lnTo>
                  <a:cubicBezTo>
                    <a:pt x="2779" y="4601"/>
                    <a:pt x="2782" y="4598"/>
                    <a:pt x="2788" y="4598"/>
                  </a:cubicBezTo>
                  <a:close/>
                  <a:moveTo>
                    <a:pt x="2639" y="4822"/>
                  </a:moveTo>
                  <a:cubicBezTo>
                    <a:pt x="2668" y="4828"/>
                    <a:pt x="2690" y="4841"/>
                    <a:pt x="2708" y="4860"/>
                  </a:cubicBezTo>
                  <a:lnTo>
                    <a:pt x="2705" y="4888"/>
                  </a:lnTo>
                  <a:cubicBezTo>
                    <a:pt x="2668" y="4885"/>
                    <a:pt x="2633" y="4878"/>
                    <a:pt x="2636" y="4850"/>
                  </a:cubicBezTo>
                  <a:lnTo>
                    <a:pt x="2639" y="4822"/>
                  </a:lnTo>
                  <a:close/>
                  <a:moveTo>
                    <a:pt x="2871" y="5258"/>
                  </a:moveTo>
                  <a:lnTo>
                    <a:pt x="2906" y="5264"/>
                  </a:lnTo>
                  <a:lnTo>
                    <a:pt x="2940" y="5267"/>
                  </a:lnTo>
                  <a:lnTo>
                    <a:pt x="2940" y="5267"/>
                  </a:lnTo>
                  <a:lnTo>
                    <a:pt x="2871" y="5258"/>
                  </a:lnTo>
                  <a:close/>
                  <a:moveTo>
                    <a:pt x="2496" y="5374"/>
                  </a:moveTo>
                  <a:cubicBezTo>
                    <a:pt x="2505" y="5374"/>
                    <a:pt x="2523" y="5420"/>
                    <a:pt x="2520" y="5442"/>
                  </a:cubicBezTo>
                  <a:lnTo>
                    <a:pt x="2483" y="5439"/>
                  </a:lnTo>
                  <a:cubicBezTo>
                    <a:pt x="2488" y="5413"/>
                    <a:pt x="2462" y="5382"/>
                    <a:pt x="2485" y="5382"/>
                  </a:cubicBezTo>
                  <a:cubicBezTo>
                    <a:pt x="2487" y="5382"/>
                    <a:pt x="2489" y="5382"/>
                    <a:pt x="2492" y="5383"/>
                  </a:cubicBezTo>
                  <a:cubicBezTo>
                    <a:pt x="2493" y="5377"/>
                    <a:pt x="2494" y="5374"/>
                    <a:pt x="2496" y="5374"/>
                  </a:cubicBezTo>
                  <a:close/>
                  <a:moveTo>
                    <a:pt x="2636" y="5634"/>
                  </a:moveTo>
                  <a:cubicBezTo>
                    <a:pt x="2674" y="5637"/>
                    <a:pt x="2708" y="5643"/>
                    <a:pt x="2705" y="5671"/>
                  </a:cubicBezTo>
                  <a:cubicBezTo>
                    <a:pt x="2725" y="5693"/>
                    <a:pt x="2716" y="5710"/>
                    <a:pt x="2690" y="5710"/>
                  </a:cubicBezTo>
                  <a:cubicBezTo>
                    <a:pt x="2675" y="5710"/>
                    <a:pt x="2654" y="5704"/>
                    <a:pt x="2630" y="5690"/>
                  </a:cubicBezTo>
                  <a:lnTo>
                    <a:pt x="2636" y="5634"/>
                  </a:lnTo>
                  <a:close/>
                  <a:moveTo>
                    <a:pt x="2674" y="5900"/>
                  </a:moveTo>
                  <a:lnTo>
                    <a:pt x="2671" y="5928"/>
                  </a:lnTo>
                  <a:cubicBezTo>
                    <a:pt x="2666" y="5947"/>
                    <a:pt x="2665" y="5954"/>
                    <a:pt x="2654" y="5954"/>
                  </a:cubicBezTo>
                  <a:cubicBezTo>
                    <a:pt x="2649" y="5954"/>
                    <a:pt x="2641" y="5952"/>
                    <a:pt x="2630" y="5950"/>
                  </a:cubicBezTo>
                  <a:lnTo>
                    <a:pt x="2633" y="5922"/>
                  </a:lnTo>
                  <a:lnTo>
                    <a:pt x="2674" y="5900"/>
                  </a:lnTo>
                  <a:close/>
                  <a:moveTo>
                    <a:pt x="2737" y="6226"/>
                  </a:moveTo>
                  <a:cubicBezTo>
                    <a:pt x="2711" y="6226"/>
                    <a:pt x="2686" y="6232"/>
                    <a:pt x="2661" y="6245"/>
                  </a:cubicBezTo>
                  <a:cubicBezTo>
                    <a:pt x="2658" y="6273"/>
                    <a:pt x="2693" y="6279"/>
                    <a:pt x="2693" y="6279"/>
                  </a:cubicBezTo>
                  <a:cubicBezTo>
                    <a:pt x="2693" y="6279"/>
                    <a:pt x="2694" y="6279"/>
                    <a:pt x="2696" y="6279"/>
                  </a:cubicBezTo>
                  <a:cubicBezTo>
                    <a:pt x="2705" y="6279"/>
                    <a:pt x="2731" y="6277"/>
                    <a:pt x="2733" y="6254"/>
                  </a:cubicBezTo>
                  <a:lnTo>
                    <a:pt x="2737" y="6226"/>
                  </a:lnTo>
                  <a:close/>
                  <a:moveTo>
                    <a:pt x="2464" y="6364"/>
                  </a:moveTo>
                  <a:cubicBezTo>
                    <a:pt x="2501" y="6367"/>
                    <a:pt x="2495" y="6395"/>
                    <a:pt x="2495" y="6395"/>
                  </a:cubicBezTo>
                  <a:cubicBezTo>
                    <a:pt x="2492" y="6421"/>
                    <a:pt x="2489" y="6449"/>
                    <a:pt x="2463" y="6449"/>
                  </a:cubicBezTo>
                  <a:cubicBezTo>
                    <a:pt x="2460" y="6449"/>
                    <a:pt x="2457" y="6449"/>
                    <a:pt x="2454" y="6448"/>
                  </a:cubicBezTo>
                  <a:cubicBezTo>
                    <a:pt x="2454" y="6448"/>
                    <a:pt x="2417" y="6445"/>
                    <a:pt x="2423" y="6414"/>
                  </a:cubicBezTo>
                  <a:cubicBezTo>
                    <a:pt x="2426" y="6386"/>
                    <a:pt x="2464" y="6364"/>
                    <a:pt x="2464" y="6364"/>
                  </a:cubicBezTo>
                  <a:close/>
                  <a:moveTo>
                    <a:pt x="1659" y="6632"/>
                  </a:moveTo>
                  <a:cubicBezTo>
                    <a:pt x="1633" y="6632"/>
                    <a:pt x="1636" y="6659"/>
                    <a:pt x="1696" y="6696"/>
                  </a:cubicBezTo>
                  <a:cubicBezTo>
                    <a:pt x="1705" y="6697"/>
                    <a:pt x="1713" y="6697"/>
                    <a:pt x="1718" y="6697"/>
                  </a:cubicBezTo>
                  <a:cubicBezTo>
                    <a:pt x="1734" y="6697"/>
                    <a:pt x="1734" y="6692"/>
                    <a:pt x="1737" y="6671"/>
                  </a:cubicBezTo>
                  <a:cubicBezTo>
                    <a:pt x="1718" y="6652"/>
                    <a:pt x="1696" y="6640"/>
                    <a:pt x="1668" y="6633"/>
                  </a:cubicBezTo>
                  <a:cubicBezTo>
                    <a:pt x="1665" y="6633"/>
                    <a:pt x="1662" y="6632"/>
                    <a:pt x="1659" y="6632"/>
                  </a:cubicBezTo>
                  <a:close/>
                  <a:moveTo>
                    <a:pt x="2909" y="6751"/>
                  </a:moveTo>
                  <a:cubicBezTo>
                    <a:pt x="2904" y="6751"/>
                    <a:pt x="2895" y="6756"/>
                    <a:pt x="2881" y="6765"/>
                  </a:cubicBezTo>
                  <a:lnTo>
                    <a:pt x="2871" y="6824"/>
                  </a:lnTo>
                  <a:cubicBezTo>
                    <a:pt x="2880" y="6825"/>
                    <a:pt x="2886" y="6826"/>
                    <a:pt x="2891" y="6826"/>
                  </a:cubicBezTo>
                  <a:cubicBezTo>
                    <a:pt x="2906" y="6826"/>
                    <a:pt x="2907" y="6821"/>
                    <a:pt x="2912" y="6799"/>
                  </a:cubicBezTo>
                  <a:cubicBezTo>
                    <a:pt x="2916" y="6765"/>
                    <a:pt x="2917" y="6751"/>
                    <a:pt x="2909" y="6751"/>
                  </a:cubicBezTo>
                  <a:close/>
                  <a:moveTo>
                    <a:pt x="2420" y="6889"/>
                  </a:moveTo>
                  <a:cubicBezTo>
                    <a:pt x="2428" y="6889"/>
                    <a:pt x="2427" y="6903"/>
                    <a:pt x="2423" y="6937"/>
                  </a:cubicBezTo>
                  <a:cubicBezTo>
                    <a:pt x="2419" y="6957"/>
                    <a:pt x="2401" y="6960"/>
                    <a:pt x="2390" y="6960"/>
                  </a:cubicBezTo>
                  <a:cubicBezTo>
                    <a:pt x="2386" y="6960"/>
                    <a:pt x="2382" y="6959"/>
                    <a:pt x="2382" y="6959"/>
                  </a:cubicBezTo>
                  <a:cubicBezTo>
                    <a:pt x="2348" y="6956"/>
                    <a:pt x="2386" y="6931"/>
                    <a:pt x="2392" y="6903"/>
                  </a:cubicBezTo>
                  <a:cubicBezTo>
                    <a:pt x="2406" y="6894"/>
                    <a:pt x="2415" y="6889"/>
                    <a:pt x="2420" y="6889"/>
                  </a:cubicBezTo>
                  <a:close/>
                  <a:moveTo>
                    <a:pt x="2430" y="7401"/>
                  </a:moveTo>
                  <a:lnTo>
                    <a:pt x="2430" y="7401"/>
                  </a:lnTo>
                  <a:cubicBezTo>
                    <a:pt x="2467" y="7407"/>
                    <a:pt x="2461" y="7436"/>
                    <a:pt x="2386" y="7454"/>
                  </a:cubicBezTo>
                  <a:cubicBezTo>
                    <a:pt x="2351" y="7448"/>
                    <a:pt x="2351" y="7448"/>
                    <a:pt x="2354" y="7420"/>
                  </a:cubicBezTo>
                  <a:cubicBezTo>
                    <a:pt x="2378" y="7408"/>
                    <a:pt x="2403" y="7402"/>
                    <a:pt x="2430" y="7401"/>
                  </a:cubicBezTo>
                  <a:close/>
                  <a:moveTo>
                    <a:pt x="2223" y="7605"/>
                  </a:moveTo>
                  <a:cubicBezTo>
                    <a:pt x="2244" y="7609"/>
                    <a:pt x="2236" y="7619"/>
                    <a:pt x="2229" y="7619"/>
                  </a:cubicBezTo>
                  <a:cubicBezTo>
                    <a:pt x="2224" y="7619"/>
                    <a:pt x="2220" y="7615"/>
                    <a:pt x="2223" y="7605"/>
                  </a:cubicBezTo>
                  <a:close/>
                  <a:moveTo>
                    <a:pt x="2367" y="7595"/>
                  </a:moveTo>
                  <a:lnTo>
                    <a:pt x="2398" y="7630"/>
                  </a:lnTo>
                  <a:lnTo>
                    <a:pt x="2395" y="7658"/>
                  </a:lnTo>
                  <a:cubicBezTo>
                    <a:pt x="2360" y="7652"/>
                    <a:pt x="2323" y="7649"/>
                    <a:pt x="2329" y="7620"/>
                  </a:cubicBezTo>
                  <a:lnTo>
                    <a:pt x="2367" y="7595"/>
                  </a:lnTo>
                  <a:close/>
                  <a:moveTo>
                    <a:pt x="2307" y="7761"/>
                  </a:moveTo>
                  <a:lnTo>
                    <a:pt x="2307" y="7761"/>
                  </a:lnTo>
                  <a:cubicBezTo>
                    <a:pt x="2331" y="7765"/>
                    <a:pt x="2324" y="7776"/>
                    <a:pt x="2316" y="7776"/>
                  </a:cubicBezTo>
                  <a:cubicBezTo>
                    <a:pt x="2311" y="7776"/>
                    <a:pt x="2306" y="7772"/>
                    <a:pt x="2307" y="7761"/>
                  </a:cubicBezTo>
                  <a:close/>
                  <a:moveTo>
                    <a:pt x="2041" y="9435"/>
                  </a:moveTo>
                  <a:lnTo>
                    <a:pt x="2072" y="9469"/>
                  </a:lnTo>
                  <a:lnTo>
                    <a:pt x="2069" y="9498"/>
                  </a:lnTo>
                  <a:cubicBezTo>
                    <a:pt x="2035" y="9491"/>
                    <a:pt x="2000" y="9488"/>
                    <a:pt x="2003" y="9460"/>
                  </a:cubicBezTo>
                  <a:lnTo>
                    <a:pt x="2041" y="9435"/>
                  </a:lnTo>
                  <a:close/>
                  <a:moveTo>
                    <a:pt x="1924" y="10133"/>
                  </a:moveTo>
                  <a:cubicBezTo>
                    <a:pt x="1947" y="10133"/>
                    <a:pt x="1991" y="10153"/>
                    <a:pt x="2016" y="10156"/>
                  </a:cubicBezTo>
                  <a:cubicBezTo>
                    <a:pt x="2013" y="10177"/>
                    <a:pt x="2013" y="10182"/>
                    <a:pt x="1997" y="10182"/>
                  </a:cubicBezTo>
                  <a:cubicBezTo>
                    <a:pt x="1991" y="10182"/>
                    <a:pt x="1984" y="10182"/>
                    <a:pt x="1975" y="10181"/>
                  </a:cubicBezTo>
                  <a:cubicBezTo>
                    <a:pt x="1950" y="10175"/>
                    <a:pt x="1928" y="10162"/>
                    <a:pt x="1909" y="10143"/>
                  </a:cubicBezTo>
                  <a:cubicBezTo>
                    <a:pt x="1910" y="10136"/>
                    <a:pt x="1916" y="10133"/>
                    <a:pt x="1924" y="10133"/>
                  </a:cubicBezTo>
                  <a:close/>
                  <a:moveTo>
                    <a:pt x="2129" y="10635"/>
                  </a:moveTo>
                  <a:cubicBezTo>
                    <a:pt x="2157" y="10641"/>
                    <a:pt x="2179" y="10654"/>
                    <a:pt x="2198" y="10673"/>
                  </a:cubicBezTo>
                  <a:lnTo>
                    <a:pt x="2194" y="10701"/>
                  </a:lnTo>
                  <a:cubicBezTo>
                    <a:pt x="2157" y="10698"/>
                    <a:pt x="2122" y="10692"/>
                    <a:pt x="2125" y="10663"/>
                  </a:cubicBezTo>
                  <a:lnTo>
                    <a:pt x="2129" y="10635"/>
                  </a:lnTo>
                  <a:close/>
                  <a:moveTo>
                    <a:pt x="1903" y="10983"/>
                  </a:moveTo>
                  <a:lnTo>
                    <a:pt x="1934" y="11014"/>
                  </a:lnTo>
                  <a:lnTo>
                    <a:pt x="1928" y="11043"/>
                  </a:lnTo>
                  <a:cubicBezTo>
                    <a:pt x="1894" y="11039"/>
                    <a:pt x="1859" y="11033"/>
                    <a:pt x="1862" y="11005"/>
                  </a:cubicBezTo>
                  <a:lnTo>
                    <a:pt x="1903" y="10983"/>
                  </a:lnTo>
                  <a:close/>
                  <a:moveTo>
                    <a:pt x="1619" y="12960"/>
                  </a:moveTo>
                  <a:cubicBezTo>
                    <a:pt x="1641" y="12960"/>
                    <a:pt x="1663" y="12980"/>
                    <a:pt x="1658" y="13007"/>
                  </a:cubicBezTo>
                  <a:cubicBezTo>
                    <a:pt x="1654" y="13050"/>
                    <a:pt x="1653" y="13060"/>
                    <a:pt x="1636" y="13060"/>
                  </a:cubicBezTo>
                  <a:cubicBezTo>
                    <a:pt x="1631" y="13060"/>
                    <a:pt x="1624" y="13059"/>
                    <a:pt x="1615" y="13058"/>
                  </a:cubicBezTo>
                  <a:cubicBezTo>
                    <a:pt x="1580" y="13054"/>
                    <a:pt x="1590" y="12998"/>
                    <a:pt x="1593" y="12970"/>
                  </a:cubicBezTo>
                  <a:cubicBezTo>
                    <a:pt x="1601" y="12963"/>
                    <a:pt x="1610" y="12960"/>
                    <a:pt x="1619" y="12960"/>
                  </a:cubicBezTo>
                  <a:close/>
                  <a:moveTo>
                    <a:pt x="1467" y="14139"/>
                  </a:moveTo>
                  <a:cubicBezTo>
                    <a:pt x="1492" y="14145"/>
                    <a:pt x="1517" y="14158"/>
                    <a:pt x="1533" y="14176"/>
                  </a:cubicBezTo>
                  <a:lnTo>
                    <a:pt x="1530" y="14205"/>
                  </a:lnTo>
                  <a:cubicBezTo>
                    <a:pt x="1496" y="14201"/>
                    <a:pt x="1458" y="14195"/>
                    <a:pt x="1464" y="14167"/>
                  </a:cubicBezTo>
                  <a:lnTo>
                    <a:pt x="1467" y="14139"/>
                  </a:lnTo>
                  <a:close/>
                  <a:moveTo>
                    <a:pt x="1386" y="16564"/>
                  </a:moveTo>
                  <a:cubicBezTo>
                    <a:pt x="1423" y="16567"/>
                    <a:pt x="1417" y="16596"/>
                    <a:pt x="1417" y="16596"/>
                  </a:cubicBezTo>
                  <a:cubicBezTo>
                    <a:pt x="1415" y="16617"/>
                    <a:pt x="1414" y="16622"/>
                    <a:pt x="1400" y="16622"/>
                  </a:cubicBezTo>
                  <a:cubicBezTo>
                    <a:pt x="1395" y="16622"/>
                    <a:pt x="1388" y="16622"/>
                    <a:pt x="1380" y="16621"/>
                  </a:cubicBezTo>
                  <a:cubicBezTo>
                    <a:pt x="1380" y="16621"/>
                    <a:pt x="1342" y="16614"/>
                    <a:pt x="1348" y="16586"/>
                  </a:cubicBezTo>
                  <a:lnTo>
                    <a:pt x="1386" y="16564"/>
                  </a:lnTo>
                  <a:close/>
                  <a:moveTo>
                    <a:pt x="1376" y="16909"/>
                  </a:moveTo>
                  <a:lnTo>
                    <a:pt x="1408" y="16944"/>
                  </a:lnTo>
                  <a:lnTo>
                    <a:pt x="1402" y="16972"/>
                  </a:lnTo>
                  <a:cubicBezTo>
                    <a:pt x="1367" y="16965"/>
                    <a:pt x="1333" y="16962"/>
                    <a:pt x="1336" y="16934"/>
                  </a:cubicBezTo>
                  <a:lnTo>
                    <a:pt x="1376" y="16909"/>
                  </a:lnTo>
                  <a:close/>
                  <a:moveTo>
                    <a:pt x="1106" y="17085"/>
                  </a:moveTo>
                  <a:cubicBezTo>
                    <a:pt x="1111" y="17085"/>
                    <a:pt x="1119" y="17093"/>
                    <a:pt x="1132" y="17106"/>
                  </a:cubicBezTo>
                  <a:cubicBezTo>
                    <a:pt x="1162" y="17139"/>
                    <a:pt x="1158" y="17166"/>
                    <a:pt x="1128" y="17166"/>
                  </a:cubicBezTo>
                  <a:cubicBezTo>
                    <a:pt x="1126" y="17166"/>
                    <a:pt x="1124" y="17166"/>
                    <a:pt x="1123" y="17166"/>
                  </a:cubicBezTo>
                  <a:cubicBezTo>
                    <a:pt x="1088" y="17160"/>
                    <a:pt x="1088" y="17160"/>
                    <a:pt x="1091" y="17132"/>
                  </a:cubicBezTo>
                  <a:cubicBezTo>
                    <a:pt x="1097" y="17099"/>
                    <a:pt x="1099" y="17085"/>
                    <a:pt x="1106" y="17085"/>
                  </a:cubicBezTo>
                  <a:close/>
                  <a:moveTo>
                    <a:pt x="935" y="17226"/>
                  </a:moveTo>
                  <a:cubicBezTo>
                    <a:pt x="934" y="17226"/>
                    <a:pt x="933" y="17227"/>
                    <a:pt x="932" y="17227"/>
                  </a:cubicBezTo>
                  <a:lnTo>
                    <a:pt x="932" y="17227"/>
                  </a:lnTo>
                  <a:cubicBezTo>
                    <a:pt x="935" y="17227"/>
                    <a:pt x="939" y="17227"/>
                    <a:pt x="943" y="17227"/>
                  </a:cubicBezTo>
                  <a:lnTo>
                    <a:pt x="943" y="17227"/>
                  </a:lnTo>
                  <a:cubicBezTo>
                    <a:pt x="940" y="17226"/>
                    <a:pt x="938" y="17226"/>
                    <a:pt x="935" y="17226"/>
                  </a:cubicBezTo>
                  <a:close/>
                  <a:moveTo>
                    <a:pt x="932" y="17227"/>
                  </a:moveTo>
                  <a:cubicBezTo>
                    <a:pt x="911" y="17229"/>
                    <a:pt x="905" y="17236"/>
                    <a:pt x="910" y="17236"/>
                  </a:cubicBezTo>
                  <a:cubicBezTo>
                    <a:pt x="914" y="17236"/>
                    <a:pt x="921" y="17233"/>
                    <a:pt x="932" y="17227"/>
                  </a:cubicBezTo>
                  <a:close/>
                  <a:moveTo>
                    <a:pt x="1104" y="17307"/>
                  </a:moveTo>
                  <a:lnTo>
                    <a:pt x="1101" y="17335"/>
                  </a:lnTo>
                  <a:cubicBezTo>
                    <a:pt x="1096" y="17356"/>
                    <a:pt x="1095" y="17362"/>
                    <a:pt x="1080" y="17362"/>
                  </a:cubicBezTo>
                  <a:cubicBezTo>
                    <a:pt x="1075" y="17362"/>
                    <a:pt x="1069" y="17361"/>
                    <a:pt x="1060" y="17360"/>
                  </a:cubicBezTo>
                  <a:lnTo>
                    <a:pt x="1063" y="17332"/>
                  </a:lnTo>
                  <a:lnTo>
                    <a:pt x="1104" y="17307"/>
                  </a:lnTo>
                  <a:close/>
                  <a:moveTo>
                    <a:pt x="1000" y="17523"/>
                  </a:moveTo>
                  <a:cubicBezTo>
                    <a:pt x="999" y="17538"/>
                    <a:pt x="1007" y="17547"/>
                    <a:pt x="1012" y="17547"/>
                  </a:cubicBezTo>
                  <a:cubicBezTo>
                    <a:pt x="1015" y="17547"/>
                    <a:pt x="1015" y="17540"/>
                    <a:pt x="1000" y="17523"/>
                  </a:cubicBezTo>
                  <a:close/>
                  <a:moveTo>
                    <a:pt x="1063" y="17592"/>
                  </a:moveTo>
                  <a:lnTo>
                    <a:pt x="1060" y="17620"/>
                  </a:lnTo>
                  <a:cubicBezTo>
                    <a:pt x="1058" y="17640"/>
                    <a:pt x="1057" y="17646"/>
                    <a:pt x="1046" y="17646"/>
                  </a:cubicBezTo>
                  <a:cubicBezTo>
                    <a:pt x="1041" y="17646"/>
                    <a:pt x="1033" y="17644"/>
                    <a:pt x="1022" y="17642"/>
                  </a:cubicBezTo>
                  <a:lnTo>
                    <a:pt x="1025" y="17614"/>
                  </a:lnTo>
                  <a:lnTo>
                    <a:pt x="1063" y="17592"/>
                  </a:lnTo>
                  <a:close/>
                  <a:moveTo>
                    <a:pt x="1084" y="17886"/>
                  </a:moveTo>
                  <a:cubicBezTo>
                    <a:pt x="1088" y="17886"/>
                    <a:pt x="1093" y="17886"/>
                    <a:pt x="1098" y="17887"/>
                  </a:cubicBezTo>
                  <a:lnTo>
                    <a:pt x="1091" y="17915"/>
                  </a:lnTo>
                  <a:cubicBezTo>
                    <a:pt x="1089" y="17935"/>
                    <a:pt x="1072" y="17938"/>
                    <a:pt x="1062" y="17938"/>
                  </a:cubicBezTo>
                  <a:cubicBezTo>
                    <a:pt x="1057" y="17938"/>
                    <a:pt x="1054" y="17937"/>
                    <a:pt x="1054" y="17937"/>
                  </a:cubicBezTo>
                  <a:cubicBezTo>
                    <a:pt x="1054" y="17937"/>
                    <a:pt x="1016" y="17934"/>
                    <a:pt x="1022" y="17906"/>
                  </a:cubicBezTo>
                  <a:cubicBezTo>
                    <a:pt x="1041" y="17893"/>
                    <a:pt x="1061" y="17886"/>
                    <a:pt x="1084" y="17886"/>
                  </a:cubicBezTo>
                  <a:close/>
                  <a:moveTo>
                    <a:pt x="861" y="19014"/>
                  </a:moveTo>
                  <a:cubicBezTo>
                    <a:pt x="863" y="19014"/>
                    <a:pt x="866" y="19014"/>
                    <a:pt x="869" y="19015"/>
                  </a:cubicBezTo>
                  <a:lnTo>
                    <a:pt x="903" y="19018"/>
                  </a:lnTo>
                  <a:cubicBezTo>
                    <a:pt x="932" y="19050"/>
                    <a:pt x="961" y="19082"/>
                    <a:pt x="938" y="19082"/>
                  </a:cubicBezTo>
                  <a:cubicBezTo>
                    <a:pt x="937" y="19082"/>
                    <a:pt x="934" y="19081"/>
                    <a:pt x="931" y="19081"/>
                  </a:cubicBezTo>
                  <a:cubicBezTo>
                    <a:pt x="906" y="19075"/>
                    <a:pt x="881" y="19062"/>
                    <a:pt x="866" y="19043"/>
                  </a:cubicBezTo>
                  <a:cubicBezTo>
                    <a:pt x="866" y="19043"/>
                    <a:pt x="839" y="19014"/>
                    <a:pt x="861" y="19014"/>
                  </a:cubicBezTo>
                  <a:close/>
                  <a:moveTo>
                    <a:pt x="866" y="19981"/>
                  </a:moveTo>
                  <a:cubicBezTo>
                    <a:pt x="890" y="19981"/>
                    <a:pt x="926" y="19999"/>
                    <a:pt x="944" y="20040"/>
                  </a:cubicBezTo>
                  <a:cubicBezTo>
                    <a:pt x="942" y="20059"/>
                    <a:pt x="941" y="20065"/>
                    <a:pt x="930" y="20065"/>
                  </a:cubicBezTo>
                  <a:cubicBezTo>
                    <a:pt x="925" y="20065"/>
                    <a:pt x="917" y="20064"/>
                    <a:pt x="906" y="20062"/>
                  </a:cubicBezTo>
                  <a:cubicBezTo>
                    <a:pt x="869" y="20059"/>
                    <a:pt x="837" y="20024"/>
                    <a:pt x="841" y="19996"/>
                  </a:cubicBezTo>
                  <a:cubicBezTo>
                    <a:pt x="843" y="19986"/>
                    <a:pt x="853" y="19981"/>
                    <a:pt x="866" y="19981"/>
                  </a:cubicBezTo>
                  <a:close/>
                  <a:moveTo>
                    <a:pt x="318" y="23983"/>
                  </a:moveTo>
                  <a:cubicBezTo>
                    <a:pt x="326" y="23983"/>
                    <a:pt x="341" y="23985"/>
                    <a:pt x="364" y="23988"/>
                  </a:cubicBezTo>
                  <a:cubicBezTo>
                    <a:pt x="399" y="23995"/>
                    <a:pt x="436" y="23998"/>
                    <a:pt x="433" y="24026"/>
                  </a:cubicBezTo>
                  <a:cubicBezTo>
                    <a:pt x="462" y="24056"/>
                    <a:pt x="462" y="24071"/>
                    <a:pt x="448" y="24071"/>
                  </a:cubicBezTo>
                  <a:cubicBezTo>
                    <a:pt x="431" y="24071"/>
                    <a:pt x="395" y="24052"/>
                    <a:pt x="361" y="24017"/>
                  </a:cubicBezTo>
                  <a:cubicBezTo>
                    <a:pt x="317" y="23991"/>
                    <a:pt x="303" y="23983"/>
                    <a:pt x="318" y="23983"/>
                  </a:cubicBezTo>
                  <a:close/>
                  <a:moveTo>
                    <a:pt x="3311" y="0"/>
                  </a:moveTo>
                  <a:cubicBezTo>
                    <a:pt x="3295" y="0"/>
                    <a:pt x="3287" y="14"/>
                    <a:pt x="3301" y="43"/>
                  </a:cubicBezTo>
                  <a:lnTo>
                    <a:pt x="3297" y="43"/>
                  </a:lnTo>
                  <a:lnTo>
                    <a:pt x="3260" y="65"/>
                  </a:lnTo>
                  <a:cubicBezTo>
                    <a:pt x="3249" y="64"/>
                    <a:pt x="3240" y="63"/>
                    <a:pt x="3231" y="63"/>
                  </a:cubicBezTo>
                  <a:cubicBezTo>
                    <a:pt x="3153" y="63"/>
                    <a:pt x="3154" y="110"/>
                    <a:pt x="3250" y="124"/>
                  </a:cubicBezTo>
                  <a:cubicBezTo>
                    <a:pt x="3357" y="137"/>
                    <a:pt x="3357" y="137"/>
                    <a:pt x="3282" y="156"/>
                  </a:cubicBezTo>
                  <a:cubicBezTo>
                    <a:pt x="3273" y="154"/>
                    <a:pt x="3264" y="154"/>
                    <a:pt x="3257" y="154"/>
                  </a:cubicBezTo>
                  <a:cubicBezTo>
                    <a:pt x="3211" y="154"/>
                    <a:pt x="3206" y="178"/>
                    <a:pt x="3203" y="203"/>
                  </a:cubicBezTo>
                  <a:cubicBezTo>
                    <a:pt x="3201" y="224"/>
                    <a:pt x="3201" y="229"/>
                    <a:pt x="3186" y="229"/>
                  </a:cubicBezTo>
                  <a:cubicBezTo>
                    <a:pt x="3181" y="229"/>
                    <a:pt x="3174" y="229"/>
                    <a:pt x="3166" y="228"/>
                  </a:cubicBezTo>
                  <a:cubicBezTo>
                    <a:pt x="3161" y="227"/>
                    <a:pt x="3157" y="227"/>
                    <a:pt x="3153" y="227"/>
                  </a:cubicBezTo>
                  <a:cubicBezTo>
                    <a:pt x="3123" y="227"/>
                    <a:pt x="3096" y="245"/>
                    <a:pt x="3088" y="275"/>
                  </a:cubicBezTo>
                  <a:cubicBezTo>
                    <a:pt x="3081" y="303"/>
                    <a:pt x="3081" y="303"/>
                    <a:pt x="3119" y="309"/>
                  </a:cubicBezTo>
                  <a:cubicBezTo>
                    <a:pt x="3125" y="305"/>
                    <a:pt x="3131" y="303"/>
                    <a:pt x="3135" y="303"/>
                  </a:cubicBezTo>
                  <a:cubicBezTo>
                    <a:pt x="3152" y="303"/>
                    <a:pt x="3137" y="344"/>
                    <a:pt x="3075" y="359"/>
                  </a:cubicBezTo>
                  <a:cubicBezTo>
                    <a:pt x="3034" y="384"/>
                    <a:pt x="3034" y="384"/>
                    <a:pt x="3106" y="394"/>
                  </a:cubicBezTo>
                  <a:cubicBezTo>
                    <a:pt x="3175" y="403"/>
                    <a:pt x="3169" y="460"/>
                    <a:pt x="3094" y="479"/>
                  </a:cubicBezTo>
                  <a:lnTo>
                    <a:pt x="3088" y="535"/>
                  </a:lnTo>
                  <a:cubicBezTo>
                    <a:pt x="3081" y="563"/>
                    <a:pt x="3119" y="569"/>
                    <a:pt x="3153" y="573"/>
                  </a:cubicBezTo>
                  <a:cubicBezTo>
                    <a:pt x="3225" y="582"/>
                    <a:pt x="3225" y="582"/>
                    <a:pt x="3185" y="607"/>
                  </a:cubicBezTo>
                  <a:cubicBezTo>
                    <a:pt x="3163" y="620"/>
                    <a:pt x="3138" y="626"/>
                    <a:pt x="3109" y="626"/>
                  </a:cubicBezTo>
                  <a:cubicBezTo>
                    <a:pt x="3106" y="625"/>
                    <a:pt x="3103" y="625"/>
                    <a:pt x="3100" y="625"/>
                  </a:cubicBezTo>
                  <a:cubicBezTo>
                    <a:pt x="3074" y="625"/>
                    <a:pt x="3071" y="651"/>
                    <a:pt x="3066" y="679"/>
                  </a:cubicBezTo>
                  <a:cubicBezTo>
                    <a:pt x="3062" y="707"/>
                    <a:pt x="3056" y="764"/>
                    <a:pt x="3091" y="767"/>
                  </a:cubicBezTo>
                  <a:lnTo>
                    <a:pt x="3056" y="764"/>
                  </a:lnTo>
                  <a:cubicBezTo>
                    <a:pt x="3050" y="792"/>
                    <a:pt x="3015" y="786"/>
                    <a:pt x="3050" y="792"/>
                  </a:cubicBezTo>
                  <a:cubicBezTo>
                    <a:pt x="3040" y="823"/>
                    <a:pt x="3025" y="848"/>
                    <a:pt x="3003" y="873"/>
                  </a:cubicBezTo>
                  <a:cubicBezTo>
                    <a:pt x="2971" y="910"/>
                    <a:pt x="2994" y="970"/>
                    <a:pt x="3042" y="970"/>
                  </a:cubicBezTo>
                  <a:cubicBezTo>
                    <a:pt x="3059" y="970"/>
                    <a:pt x="3079" y="963"/>
                    <a:pt x="3101" y="944"/>
                  </a:cubicBezTo>
                  <a:lnTo>
                    <a:pt x="3101" y="944"/>
                  </a:lnTo>
                  <a:cubicBezTo>
                    <a:pt x="3100" y="951"/>
                    <a:pt x="3099" y="960"/>
                    <a:pt x="3097" y="971"/>
                  </a:cubicBezTo>
                  <a:cubicBezTo>
                    <a:pt x="3094" y="999"/>
                    <a:pt x="3131" y="1005"/>
                    <a:pt x="3131" y="1005"/>
                  </a:cubicBezTo>
                  <a:cubicBezTo>
                    <a:pt x="3166" y="1011"/>
                    <a:pt x="3163" y="1039"/>
                    <a:pt x="3156" y="1068"/>
                  </a:cubicBezTo>
                  <a:lnTo>
                    <a:pt x="3088" y="1058"/>
                  </a:lnTo>
                  <a:cubicBezTo>
                    <a:pt x="3060" y="1047"/>
                    <a:pt x="3037" y="1042"/>
                    <a:pt x="3019" y="1042"/>
                  </a:cubicBezTo>
                  <a:cubicBezTo>
                    <a:pt x="2971" y="1042"/>
                    <a:pt x="2968" y="1078"/>
                    <a:pt x="3044" y="1108"/>
                  </a:cubicBezTo>
                  <a:lnTo>
                    <a:pt x="3009" y="1105"/>
                  </a:lnTo>
                  <a:cubicBezTo>
                    <a:pt x="3006" y="1105"/>
                    <a:pt x="3003" y="1104"/>
                    <a:pt x="3000" y="1104"/>
                  </a:cubicBezTo>
                  <a:cubicBezTo>
                    <a:pt x="2971" y="1104"/>
                    <a:pt x="2971" y="1133"/>
                    <a:pt x="2997" y="1190"/>
                  </a:cubicBezTo>
                  <a:cubicBezTo>
                    <a:pt x="2993" y="1218"/>
                    <a:pt x="3059" y="1256"/>
                    <a:pt x="3094" y="1262"/>
                  </a:cubicBezTo>
                  <a:cubicBezTo>
                    <a:pt x="3131" y="1265"/>
                    <a:pt x="3125" y="1293"/>
                    <a:pt x="3125" y="1293"/>
                  </a:cubicBezTo>
                  <a:cubicBezTo>
                    <a:pt x="3123" y="1314"/>
                    <a:pt x="3122" y="1320"/>
                    <a:pt x="3107" y="1320"/>
                  </a:cubicBezTo>
                  <a:cubicBezTo>
                    <a:pt x="3103" y="1320"/>
                    <a:pt x="3096" y="1319"/>
                    <a:pt x="3088" y="1318"/>
                  </a:cubicBezTo>
                  <a:cubicBezTo>
                    <a:pt x="3082" y="1318"/>
                    <a:pt x="3077" y="1317"/>
                    <a:pt x="3072" y="1317"/>
                  </a:cubicBezTo>
                  <a:cubicBezTo>
                    <a:pt x="3015" y="1317"/>
                    <a:pt x="3014" y="1368"/>
                    <a:pt x="3075" y="1403"/>
                  </a:cubicBezTo>
                  <a:lnTo>
                    <a:pt x="3040" y="1400"/>
                  </a:lnTo>
                  <a:cubicBezTo>
                    <a:pt x="3037" y="1399"/>
                    <a:pt x="3034" y="1399"/>
                    <a:pt x="3031" y="1399"/>
                  </a:cubicBezTo>
                  <a:cubicBezTo>
                    <a:pt x="2997" y="1399"/>
                    <a:pt x="2967" y="1432"/>
                    <a:pt x="2981" y="1566"/>
                  </a:cubicBezTo>
                  <a:cubicBezTo>
                    <a:pt x="2966" y="1677"/>
                    <a:pt x="2953" y="1760"/>
                    <a:pt x="2920" y="1760"/>
                  </a:cubicBezTo>
                  <a:cubicBezTo>
                    <a:pt x="2920" y="1760"/>
                    <a:pt x="2919" y="1760"/>
                    <a:pt x="2918" y="1760"/>
                  </a:cubicBezTo>
                  <a:cubicBezTo>
                    <a:pt x="2917" y="1760"/>
                    <a:pt x="2917" y="1760"/>
                    <a:pt x="2916" y="1760"/>
                  </a:cubicBezTo>
                  <a:cubicBezTo>
                    <a:pt x="2886" y="1760"/>
                    <a:pt x="2939" y="1878"/>
                    <a:pt x="3000" y="1945"/>
                  </a:cubicBezTo>
                  <a:cubicBezTo>
                    <a:pt x="2997" y="1945"/>
                    <a:pt x="2994" y="1944"/>
                    <a:pt x="2991" y="1944"/>
                  </a:cubicBezTo>
                  <a:cubicBezTo>
                    <a:pt x="2965" y="1944"/>
                    <a:pt x="2961" y="1972"/>
                    <a:pt x="2953" y="2023"/>
                  </a:cubicBezTo>
                  <a:cubicBezTo>
                    <a:pt x="2945" y="2093"/>
                    <a:pt x="2944" y="2107"/>
                    <a:pt x="2925" y="2107"/>
                  </a:cubicBezTo>
                  <a:cubicBezTo>
                    <a:pt x="2920" y="2107"/>
                    <a:pt x="2914" y="2106"/>
                    <a:pt x="2906" y="2105"/>
                  </a:cubicBezTo>
                  <a:cubicBezTo>
                    <a:pt x="2877" y="2089"/>
                    <a:pt x="2861" y="2080"/>
                    <a:pt x="2857" y="2080"/>
                  </a:cubicBezTo>
                  <a:cubicBezTo>
                    <a:pt x="2852" y="2080"/>
                    <a:pt x="2867" y="2096"/>
                    <a:pt x="2903" y="2133"/>
                  </a:cubicBezTo>
                  <a:cubicBezTo>
                    <a:pt x="2965" y="2169"/>
                    <a:pt x="2926" y="2244"/>
                    <a:pt x="2863" y="2244"/>
                  </a:cubicBezTo>
                  <a:cubicBezTo>
                    <a:pt x="2860" y="2244"/>
                    <a:pt x="2856" y="2243"/>
                    <a:pt x="2852" y="2243"/>
                  </a:cubicBezTo>
                  <a:cubicBezTo>
                    <a:pt x="2849" y="2242"/>
                    <a:pt x="2846" y="2242"/>
                    <a:pt x="2843" y="2242"/>
                  </a:cubicBezTo>
                  <a:cubicBezTo>
                    <a:pt x="2814" y="2242"/>
                    <a:pt x="2811" y="2270"/>
                    <a:pt x="2805" y="2324"/>
                  </a:cubicBezTo>
                  <a:cubicBezTo>
                    <a:pt x="2837" y="2356"/>
                    <a:pt x="2827" y="2412"/>
                    <a:pt x="2821" y="2472"/>
                  </a:cubicBezTo>
                  <a:cubicBezTo>
                    <a:pt x="2809" y="2556"/>
                    <a:pt x="2809" y="2556"/>
                    <a:pt x="2881" y="2566"/>
                  </a:cubicBezTo>
                  <a:cubicBezTo>
                    <a:pt x="2950" y="2575"/>
                    <a:pt x="2946" y="2603"/>
                    <a:pt x="2937" y="2660"/>
                  </a:cubicBezTo>
                  <a:cubicBezTo>
                    <a:pt x="2934" y="2686"/>
                    <a:pt x="2931" y="2713"/>
                    <a:pt x="2901" y="2713"/>
                  </a:cubicBezTo>
                  <a:cubicBezTo>
                    <a:pt x="2900" y="2713"/>
                    <a:pt x="2898" y="2713"/>
                    <a:pt x="2896" y="2713"/>
                  </a:cubicBezTo>
                  <a:cubicBezTo>
                    <a:pt x="2896" y="2713"/>
                    <a:pt x="2856" y="2735"/>
                    <a:pt x="2852" y="2763"/>
                  </a:cubicBezTo>
                  <a:cubicBezTo>
                    <a:pt x="2847" y="2790"/>
                    <a:pt x="2843" y="2817"/>
                    <a:pt x="2814" y="2817"/>
                  </a:cubicBezTo>
                  <a:cubicBezTo>
                    <a:pt x="2812" y="2817"/>
                    <a:pt x="2810" y="2816"/>
                    <a:pt x="2809" y="2816"/>
                  </a:cubicBezTo>
                  <a:cubicBezTo>
                    <a:pt x="2780" y="2835"/>
                    <a:pt x="2765" y="2863"/>
                    <a:pt x="2762" y="2898"/>
                  </a:cubicBezTo>
                  <a:cubicBezTo>
                    <a:pt x="2753" y="2951"/>
                    <a:pt x="2747" y="3005"/>
                    <a:pt x="2717" y="3005"/>
                  </a:cubicBezTo>
                  <a:cubicBezTo>
                    <a:pt x="2715" y="3005"/>
                    <a:pt x="2713" y="3005"/>
                    <a:pt x="2711" y="3004"/>
                  </a:cubicBezTo>
                  <a:lnTo>
                    <a:pt x="2711" y="3004"/>
                  </a:lnTo>
                  <a:cubicBezTo>
                    <a:pt x="2705" y="3036"/>
                    <a:pt x="2705" y="3036"/>
                    <a:pt x="2743" y="3039"/>
                  </a:cubicBezTo>
                  <a:cubicBezTo>
                    <a:pt x="2777" y="3045"/>
                    <a:pt x="2809" y="3076"/>
                    <a:pt x="2758" y="3186"/>
                  </a:cubicBezTo>
                  <a:cubicBezTo>
                    <a:pt x="2749" y="3243"/>
                    <a:pt x="2737" y="3327"/>
                    <a:pt x="2774" y="3333"/>
                  </a:cubicBezTo>
                  <a:cubicBezTo>
                    <a:pt x="2772" y="3353"/>
                    <a:pt x="2771" y="3359"/>
                    <a:pt x="2759" y="3359"/>
                  </a:cubicBezTo>
                  <a:cubicBezTo>
                    <a:pt x="2754" y="3359"/>
                    <a:pt x="2745" y="3357"/>
                    <a:pt x="2733" y="3355"/>
                  </a:cubicBezTo>
                  <a:cubicBezTo>
                    <a:pt x="2729" y="3355"/>
                    <a:pt x="2724" y="3354"/>
                    <a:pt x="2720" y="3354"/>
                  </a:cubicBezTo>
                  <a:cubicBezTo>
                    <a:pt x="2663" y="3354"/>
                    <a:pt x="2659" y="3410"/>
                    <a:pt x="2718" y="3471"/>
                  </a:cubicBezTo>
                  <a:cubicBezTo>
                    <a:pt x="2755" y="3474"/>
                    <a:pt x="2749" y="3503"/>
                    <a:pt x="2711" y="3528"/>
                  </a:cubicBezTo>
                  <a:cubicBezTo>
                    <a:pt x="2711" y="3550"/>
                    <a:pt x="2721" y="3575"/>
                    <a:pt x="2740" y="3590"/>
                  </a:cubicBezTo>
                  <a:cubicBezTo>
                    <a:pt x="2771" y="3622"/>
                    <a:pt x="2771" y="3622"/>
                    <a:pt x="2727" y="3675"/>
                  </a:cubicBezTo>
                  <a:cubicBezTo>
                    <a:pt x="2724" y="3674"/>
                    <a:pt x="2720" y="3674"/>
                    <a:pt x="2717" y="3674"/>
                  </a:cubicBezTo>
                  <a:cubicBezTo>
                    <a:pt x="2689" y="3674"/>
                    <a:pt x="2686" y="3700"/>
                    <a:pt x="2683" y="3725"/>
                  </a:cubicBezTo>
                  <a:cubicBezTo>
                    <a:pt x="2711" y="3788"/>
                    <a:pt x="2668" y="4101"/>
                    <a:pt x="2627" y="4126"/>
                  </a:cubicBezTo>
                  <a:cubicBezTo>
                    <a:pt x="2661" y="4158"/>
                    <a:pt x="2661" y="4158"/>
                    <a:pt x="2655" y="4186"/>
                  </a:cubicBezTo>
                  <a:cubicBezTo>
                    <a:pt x="2580" y="4205"/>
                    <a:pt x="2611" y="4239"/>
                    <a:pt x="2683" y="4248"/>
                  </a:cubicBezTo>
                  <a:lnTo>
                    <a:pt x="2686" y="4220"/>
                  </a:lnTo>
                  <a:lnTo>
                    <a:pt x="2693" y="4192"/>
                  </a:lnTo>
                  <a:lnTo>
                    <a:pt x="2693" y="4192"/>
                  </a:lnTo>
                  <a:cubicBezTo>
                    <a:pt x="2756" y="4201"/>
                    <a:pt x="2753" y="4272"/>
                    <a:pt x="2671" y="4272"/>
                  </a:cubicBezTo>
                  <a:cubicBezTo>
                    <a:pt x="2663" y="4272"/>
                    <a:pt x="2655" y="4272"/>
                    <a:pt x="2646" y="4270"/>
                  </a:cubicBezTo>
                  <a:cubicBezTo>
                    <a:pt x="2570" y="4289"/>
                    <a:pt x="2570" y="4289"/>
                    <a:pt x="2636" y="4330"/>
                  </a:cubicBezTo>
                  <a:cubicBezTo>
                    <a:pt x="2702" y="4368"/>
                    <a:pt x="2699" y="4396"/>
                    <a:pt x="2624" y="4415"/>
                  </a:cubicBezTo>
                  <a:cubicBezTo>
                    <a:pt x="2601" y="4411"/>
                    <a:pt x="2585" y="4409"/>
                    <a:pt x="2578" y="4409"/>
                  </a:cubicBezTo>
                  <a:cubicBezTo>
                    <a:pt x="2562" y="4409"/>
                    <a:pt x="2577" y="4418"/>
                    <a:pt x="2621" y="4443"/>
                  </a:cubicBezTo>
                  <a:cubicBezTo>
                    <a:pt x="2743" y="4511"/>
                    <a:pt x="2772" y="4593"/>
                    <a:pt x="2671" y="4593"/>
                  </a:cubicBezTo>
                  <a:cubicBezTo>
                    <a:pt x="2660" y="4593"/>
                    <a:pt x="2649" y="4592"/>
                    <a:pt x="2636" y="4590"/>
                  </a:cubicBezTo>
                  <a:cubicBezTo>
                    <a:pt x="2625" y="4589"/>
                    <a:pt x="2614" y="4588"/>
                    <a:pt x="2604" y="4588"/>
                  </a:cubicBezTo>
                  <a:cubicBezTo>
                    <a:pt x="2553" y="4588"/>
                    <a:pt x="2526" y="4607"/>
                    <a:pt x="2523" y="4631"/>
                  </a:cubicBezTo>
                  <a:cubicBezTo>
                    <a:pt x="2517" y="4659"/>
                    <a:pt x="2555" y="4665"/>
                    <a:pt x="2589" y="4672"/>
                  </a:cubicBezTo>
                  <a:cubicBezTo>
                    <a:pt x="2605" y="4668"/>
                    <a:pt x="2618" y="4666"/>
                    <a:pt x="2627" y="4666"/>
                  </a:cubicBezTo>
                  <a:cubicBezTo>
                    <a:pt x="2660" y="4666"/>
                    <a:pt x="2645" y="4691"/>
                    <a:pt x="2583" y="4728"/>
                  </a:cubicBezTo>
                  <a:cubicBezTo>
                    <a:pt x="2464" y="4797"/>
                    <a:pt x="2454" y="4856"/>
                    <a:pt x="2514" y="4950"/>
                  </a:cubicBezTo>
                  <a:cubicBezTo>
                    <a:pt x="2554" y="5036"/>
                    <a:pt x="2559" y="5103"/>
                    <a:pt x="2538" y="5103"/>
                  </a:cubicBezTo>
                  <a:cubicBezTo>
                    <a:pt x="2530" y="5103"/>
                    <a:pt x="2516" y="5091"/>
                    <a:pt x="2498" y="5063"/>
                  </a:cubicBezTo>
                  <a:cubicBezTo>
                    <a:pt x="2467" y="5030"/>
                    <a:pt x="2451" y="5014"/>
                    <a:pt x="2447" y="5014"/>
                  </a:cubicBezTo>
                  <a:lnTo>
                    <a:pt x="2447" y="5014"/>
                  </a:lnTo>
                  <a:cubicBezTo>
                    <a:pt x="2443" y="5014"/>
                    <a:pt x="2450" y="5029"/>
                    <a:pt x="2464" y="5060"/>
                  </a:cubicBezTo>
                  <a:lnTo>
                    <a:pt x="2445" y="5201"/>
                  </a:lnTo>
                  <a:cubicBezTo>
                    <a:pt x="2439" y="5229"/>
                    <a:pt x="2470" y="5264"/>
                    <a:pt x="2508" y="5267"/>
                  </a:cubicBezTo>
                  <a:cubicBezTo>
                    <a:pt x="2433" y="5286"/>
                    <a:pt x="2389" y="5339"/>
                    <a:pt x="2451" y="5405"/>
                  </a:cubicBezTo>
                  <a:cubicBezTo>
                    <a:pt x="2448" y="5433"/>
                    <a:pt x="2445" y="5461"/>
                    <a:pt x="2445" y="5461"/>
                  </a:cubicBezTo>
                  <a:cubicBezTo>
                    <a:pt x="2439" y="5489"/>
                    <a:pt x="2439" y="5489"/>
                    <a:pt x="2470" y="5524"/>
                  </a:cubicBezTo>
                  <a:cubicBezTo>
                    <a:pt x="2501" y="5558"/>
                    <a:pt x="2464" y="5580"/>
                    <a:pt x="2423" y="5605"/>
                  </a:cubicBezTo>
                  <a:cubicBezTo>
                    <a:pt x="2386" y="5627"/>
                    <a:pt x="2345" y="5652"/>
                    <a:pt x="2382" y="5656"/>
                  </a:cubicBezTo>
                  <a:cubicBezTo>
                    <a:pt x="2417" y="5662"/>
                    <a:pt x="2445" y="5724"/>
                    <a:pt x="2476" y="5756"/>
                  </a:cubicBezTo>
                  <a:cubicBezTo>
                    <a:pt x="2497" y="5779"/>
                    <a:pt x="2486" y="5796"/>
                    <a:pt x="2468" y="5796"/>
                  </a:cubicBezTo>
                  <a:cubicBezTo>
                    <a:pt x="2458" y="5796"/>
                    <a:pt x="2446" y="5791"/>
                    <a:pt x="2436" y="5781"/>
                  </a:cubicBezTo>
                  <a:cubicBezTo>
                    <a:pt x="2427" y="5779"/>
                    <a:pt x="2420" y="5778"/>
                    <a:pt x="2415" y="5778"/>
                  </a:cubicBezTo>
                  <a:cubicBezTo>
                    <a:pt x="2398" y="5778"/>
                    <a:pt x="2390" y="5788"/>
                    <a:pt x="2357" y="5828"/>
                  </a:cubicBezTo>
                  <a:cubicBezTo>
                    <a:pt x="2354" y="5856"/>
                    <a:pt x="2345" y="5913"/>
                    <a:pt x="2382" y="5919"/>
                  </a:cubicBezTo>
                  <a:cubicBezTo>
                    <a:pt x="2417" y="5922"/>
                    <a:pt x="2392" y="6094"/>
                    <a:pt x="2354" y="6116"/>
                  </a:cubicBezTo>
                  <a:lnTo>
                    <a:pt x="2345" y="6173"/>
                  </a:lnTo>
                  <a:cubicBezTo>
                    <a:pt x="2342" y="6201"/>
                    <a:pt x="2373" y="6235"/>
                    <a:pt x="2370" y="6264"/>
                  </a:cubicBezTo>
                  <a:cubicBezTo>
                    <a:pt x="2370" y="6285"/>
                    <a:pt x="2379" y="6311"/>
                    <a:pt x="2398" y="6326"/>
                  </a:cubicBezTo>
                  <a:cubicBezTo>
                    <a:pt x="2395" y="6352"/>
                    <a:pt x="2390" y="6377"/>
                    <a:pt x="2363" y="6377"/>
                  </a:cubicBezTo>
                  <a:cubicBezTo>
                    <a:pt x="2361" y="6377"/>
                    <a:pt x="2357" y="6377"/>
                    <a:pt x="2354" y="6376"/>
                  </a:cubicBezTo>
                  <a:lnTo>
                    <a:pt x="2354" y="6376"/>
                  </a:lnTo>
                  <a:cubicBezTo>
                    <a:pt x="2420" y="6414"/>
                    <a:pt x="2420" y="6414"/>
                    <a:pt x="2345" y="6433"/>
                  </a:cubicBezTo>
                  <a:cubicBezTo>
                    <a:pt x="2322" y="6430"/>
                    <a:pt x="2307" y="6428"/>
                    <a:pt x="2299" y="6428"/>
                  </a:cubicBezTo>
                  <a:cubicBezTo>
                    <a:pt x="2283" y="6428"/>
                    <a:pt x="2297" y="6437"/>
                    <a:pt x="2342" y="6464"/>
                  </a:cubicBezTo>
                  <a:cubicBezTo>
                    <a:pt x="2373" y="6495"/>
                    <a:pt x="2373" y="6495"/>
                    <a:pt x="2335" y="6520"/>
                  </a:cubicBezTo>
                  <a:cubicBezTo>
                    <a:pt x="2332" y="6520"/>
                    <a:pt x="2328" y="6520"/>
                    <a:pt x="2325" y="6520"/>
                  </a:cubicBezTo>
                  <a:cubicBezTo>
                    <a:pt x="2298" y="6520"/>
                    <a:pt x="2298" y="6543"/>
                    <a:pt x="2329" y="6549"/>
                  </a:cubicBezTo>
                  <a:cubicBezTo>
                    <a:pt x="2395" y="6584"/>
                    <a:pt x="2418" y="6668"/>
                    <a:pt x="2360" y="6668"/>
                  </a:cubicBezTo>
                  <a:cubicBezTo>
                    <a:pt x="2358" y="6668"/>
                    <a:pt x="2354" y="6668"/>
                    <a:pt x="2351" y="6668"/>
                  </a:cubicBezTo>
                  <a:lnTo>
                    <a:pt x="2351" y="6668"/>
                  </a:lnTo>
                  <a:cubicBezTo>
                    <a:pt x="2351" y="6690"/>
                    <a:pt x="2360" y="6712"/>
                    <a:pt x="2379" y="6727"/>
                  </a:cubicBezTo>
                  <a:cubicBezTo>
                    <a:pt x="2423" y="6752"/>
                    <a:pt x="2438" y="6761"/>
                    <a:pt x="2421" y="6761"/>
                  </a:cubicBezTo>
                  <a:cubicBezTo>
                    <a:pt x="2413" y="6761"/>
                    <a:pt x="2397" y="6759"/>
                    <a:pt x="2373" y="6756"/>
                  </a:cubicBezTo>
                  <a:cubicBezTo>
                    <a:pt x="2301" y="6774"/>
                    <a:pt x="2295" y="6803"/>
                    <a:pt x="2364" y="6843"/>
                  </a:cubicBezTo>
                  <a:cubicBezTo>
                    <a:pt x="2379" y="6859"/>
                    <a:pt x="2376" y="6887"/>
                    <a:pt x="2354" y="6900"/>
                  </a:cubicBezTo>
                  <a:cubicBezTo>
                    <a:pt x="2313" y="6947"/>
                    <a:pt x="2260" y="7099"/>
                    <a:pt x="2316" y="7099"/>
                  </a:cubicBezTo>
                  <a:cubicBezTo>
                    <a:pt x="2319" y="7099"/>
                    <a:pt x="2322" y="7098"/>
                    <a:pt x="2326" y="7097"/>
                  </a:cubicBezTo>
                  <a:lnTo>
                    <a:pt x="2326" y="7097"/>
                  </a:lnTo>
                  <a:lnTo>
                    <a:pt x="2320" y="7154"/>
                  </a:lnTo>
                  <a:cubicBezTo>
                    <a:pt x="2276" y="7207"/>
                    <a:pt x="2273" y="7235"/>
                    <a:pt x="2304" y="7269"/>
                  </a:cubicBezTo>
                  <a:lnTo>
                    <a:pt x="2335" y="7301"/>
                  </a:lnTo>
                  <a:cubicBezTo>
                    <a:pt x="2333" y="7301"/>
                    <a:pt x="2330" y="7300"/>
                    <a:pt x="2328" y="7300"/>
                  </a:cubicBezTo>
                  <a:cubicBezTo>
                    <a:pt x="2296" y="7300"/>
                    <a:pt x="2266" y="7319"/>
                    <a:pt x="2257" y="7348"/>
                  </a:cubicBezTo>
                  <a:cubicBezTo>
                    <a:pt x="2254" y="7376"/>
                    <a:pt x="2254" y="7376"/>
                    <a:pt x="2288" y="7382"/>
                  </a:cubicBezTo>
                  <a:cubicBezTo>
                    <a:pt x="2298" y="7376"/>
                    <a:pt x="2305" y="7373"/>
                    <a:pt x="2310" y="7373"/>
                  </a:cubicBezTo>
                  <a:cubicBezTo>
                    <a:pt x="2324" y="7373"/>
                    <a:pt x="2322" y="7396"/>
                    <a:pt x="2320" y="7417"/>
                  </a:cubicBezTo>
                  <a:cubicBezTo>
                    <a:pt x="2309" y="7444"/>
                    <a:pt x="2283" y="7465"/>
                    <a:pt x="2253" y="7465"/>
                  </a:cubicBezTo>
                  <a:cubicBezTo>
                    <a:pt x="2249" y="7465"/>
                    <a:pt x="2245" y="7464"/>
                    <a:pt x="2241" y="7464"/>
                  </a:cubicBezTo>
                  <a:lnTo>
                    <a:pt x="2238" y="7492"/>
                  </a:lnTo>
                  <a:cubicBezTo>
                    <a:pt x="2300" y="7500"/>
                    <a:pt x="2304" y="7524"/>
                    <a:pt x="2279" y="7524"/>
                  </a:cubicBezTo>
                  <a:cubicBezTo>
                    <a:pt x="2276" y="7524"/>
                    <a:pt x="2273" y="7524"/>
                    <a:pt x="2270" y="7523"/>
                  </a:cubicBezTo>
                  <a:cubicBezTo>
                    <a:pt x="2238" y="7542"/>
                    <a:pt x="2223" y="7570"/>
                    <a:pt x="2223" y="7605"/>
                  </a:cubicBezTo>
                  <a:lnTo>
                    <a:pt x="2185" y="7602"/>
                  </a:lnTo>
                  <a:lnTo>
                    <a:pt x="2185" y="7602"/>
                  </a:lnTo>
                  <a:cubicBezTo>
                    <a:pt x="2147" y="7624"/>
                    <a:pt x="2182" y="7630"/>
                    <a:pt x="2216" y="7633"/>
                  </a:cubicBezTo>
                  <a:lnTo>
                    <a:pt x="2210" y="7689"/>
                  </a:lnTo>
                  <a:cubicBezTo>
                    <a:pt x="2208" y="7710"/>
                    <a:pt x="2204" y="7733"/>
                    <a:pt x="2218" y="7733"/>
                  </a:cubicBezTo>
                  <a:cubicBezTo>
                    <a:pt x="2224" y="7733"/>
                    <a:pt x="2231" y="7730"/>
                    <a:pt x="2241" y="7724"/>
                  </a:cubicBezTo>
                  <a:cubicBezTo>
                    <a:pt x="2276" y="7727"/>
                    <a:pt x="2313" y="7733"/>
                    <a:pt x="2307" y="7761"/>
                  </a:cubicBezTo>
                  <a:cubicBezTo>
                    <a:pt x="2294" y="7760"/>
                    <a:pt x="2281" y="7759"/>
                    <a:pt x="2269" y="7759"/>
                  </a:cubicBezTo>
                  <a:cubicBezTo>
                    <a:pt x="2250" y="7759"/>
                    <a:pt x="2236" y="7763"/>
                    <a:pt x="2232" y="7780"/>
                  </a:cubicBezTo>
                  <a:cubicBezTo>
                    <a:pt x="2229" y="7803"/>
                    <a:pt x="2206" y="7805"/>
                    <a:pt x="2197" y="7805"/>
                  </a:cubicBezTo>
                  <a:cubicBezTo>
                    <a:pt x="2196" y="7805"/>
                    <a:pt x="2194" y="7805"/>
                    <a:pt x="2194" y="7805"/>
                  </a:cubicBezTo>
                  <a:cubicBezTo>
                    <a:pt x="2185" y="7800"/>
                    <a:pt x="2177" y="7798"/>
                    <a:pt x="2171" y="7798"/>
                  </a:cubicBezTo>
                  <a:cubicBezTo>
                    <a:pt x="2132" y="7798"/>
                    <a:pt x="2152" y="7888"/>
                    <a:pt x="2179" y="7918"/>
                  </a:cubicBezTo>
                  <a:cubicBezTo>
                    <a:pt x="2234" y="7976"/>
                    <a:pt x="2238" y="8005"/>
                    <a:pt x="2190" y="8005"/>
                  </a:cubicBezTo>
                  <a:cubicBezTo>
                    <a:pt x="2183" y="8005"/>
                    <a:pt x="2175" y="8004"/>
                    <a:pt x="2166" y="8003"/>
                  </a:cubicBezTo>
                  <a:cubicBezTo>
                    <a:pt x="2161" y="8002"/>
                    <a:pt x="2157" y="8002"/>
                    <a:pt x="2154" y="8002"/>
                  </a:cubicBezTo>
                  <a:cubicBezTo>
                    <a:pt x="2103" y="8002"/>
                    <a:pt x="2166" y="8062"/>
                    <a:pt x="2260" y="8103"/>
                  </a:cubicBezTo>
                  <a:lnTo>
                    <a:pt x="2364" y="8147"/>
                  </a:lnTo>
                  <a:lnTo>
                    <a:pt x="2257" y="8131"/>
                  </a:lnTo>
                  <a:cubicBezTo>
                    <a:pt x="2113" y="8141"/>
                    <a:pt x="2113" y="8141"/>
                    <a:pt x="2169" y="8235"/>
                  </a:cubicBezTo>
                  <a:cubicBezTo>
                    <a:pt x="2191" y="8282"/>
                    <a:pt x="2196" y="8294"/>
                    <a:pt x="2182" y="8294"/>
                  </a:cubicBezTo>
                  <a:cubicBezTo>
                    <a:pt x="2178" y="8294"/>
                    <a:pt x="2171" y="8293"/>
                    <a:pt x="2163" y="8291"/>
                  </a:cubicBezTo>
                  <a:cubicBezTo>
                    <a:pt x="2161" y="8291"/>
                    <a:pt x="2160" y="8291"/>
                    <a:pt x="2158" y="8291"/>
                  </a:cubicBezTo>
                  <a:cubicBezTo>
                    <a:pt x="2128" y="8291"/>
                    <a:pt x="2122" y="8320"/>
                    <a:pt x="2113" y="8401"/>
                  </a:cubicBezTo>
                  <a:cubicBezTo>
                    <a:pt x="2100" y="8489"/>
                    <a:pt x="2097" y="8517"/>
                    <a:pt x="2132" y="8520"/>
                  </a:cubicBezTo>
                  <a:lnTo>
                    <a:pt x="2122" y="8576"/>
                  </a:lnTo>
                  <a:cubicBezTo>
                    <a:pt x="2059" y="8593"/>
                    <a:pt x="2070" y="8642"/>
                    <a:pt x="2124" y="8642"/>
                  </a:cubicBezTo>
                  <a:cubicBezTo>
                    <a:pt x="2132" y="8642"/>
                    <a:pt x="2141" y="8641"/>
                    <a:pt x="2150" y="8639"/>
                  </a:cubicBezTo>
                  <a:lnTo>
                    <a:pt x="2150" y="8639"/>
                  </a:lnTo>
                  <a:cubicBezTo>
                    <a:pt x="2150" y="8639"/>
                    <a:pt x="2147" y="8667"/>
                    <a:pt x="2144" y="8695"/>
                  </a:cubicBezTo>
                  <a:lnTo>
                    <a:pt x="2107" y="8692"/>
                  </a:lnTo>
                  <a:cubicBezTo>
                    <a:pt x="2105" y="8692"/>
                    <a:pt x="2103" y="8692"/>
                    <a:pt x="2102" y="8692"/>
                  </a:cubicBezTo>
                  <a:cubicBezTo>
                    <a:pt x="2071" y="8692"/>
                    <a:pt x="2064" y="8753"/>
                    <a:pt x="2035" y="8971"/>
                  </a:cubicBezTo>
                  <a:cubicBezTo>
                    <a:pt x="1997" y="9228"/>
                    <a:pt x="1994" y="9256"/>
                    <a:pt x="2066" y="9266"/>
                  </a:cubicBezTo>
                  <a:cubicBezTo>
                    <a:pt x="2123" y="9298"/>
                    <a:pt x="2128" y="9324"/>
                    <a:pt x="2081" y="9324"/>
                  </a:cubicBezTo>
                  <a:cubicBezTo>
                    <a:pt x="2074" y="9324"/>
                    <a:pt x="2066" y="9323"/>
                    <a:pt x="2056" y="9322"/>
                  </a:cubicBezTo>
                  <a:cubicBezTo>
                    <a:pt x="2053" y="9321"/>
                    <a:pt x="2049" y="9321"/>
                    <a:pt x="2045" y="9321"/>
                  </a:cubicBezTo>
                  <a:cubicBezTo>
                    <a:pt x="2014" y="9321"/>
                    <a:pt x="1985" y="9341"/>
                    <a:pt x="2019" y="9344"/>
                  </a:cubicBezTo>
                  <a:cubicBezTo>
                    <a:pt x="2013" y="9379"/>
                    <a:pt x="1997" y="9407"/>
                    <a:pt x="1972" y="9426"/>
                  </a:cubicBezTo>
                  <a:cubicBezTo>
                    <a:pt x="1887" y="9501"/>
                    <a:pt x="1919" y="9535"/>
                    <a:pt x="1956" y="9538"/>
                  </a:cubicBezTo>
                  <a:cubicBezTo>
                    <a:pt x="1974" y="9534"/>
                    <a:pt x="1985" y="9532"/>
                    <a:pt x="1991" y="9532"/>
                  </a:cubicBezTo>
                  <a:cubicBezTo>
                    <a:pt x="2010" y="9532"/>
                    <a:pt x="1981" y="9550"/>
                    <a:pt x="1950" y="9567"/>
                  </a:cubicBezTo>
                  <a:cubicBezTo>
                    <a:pt x="1912" y="9592"/>
                    <a:pt x="1872" y="9617"/>
                    <a:pt x="1909" y="9620"/>
                  </a:cubicBezTo>
                  <a:cubicBezTo>
                    <a:pt x="1940" y="9653"/>
                    <a:pt x="1949" y="9821"/>
                    <a:pt x="1886" y="9821"/>
                  </a:cubicBezTo>
                  <a:cubicBezTo>
                    <a:pt x="1885" y="9821"/>
                    <a:pt x="1883" y="9821"/>
                    <a:pt x="1881" y="9820"/>
                  </a:cubicBezTo>
                  <a:lnTo>
                    <a:pt x="1872" y="9877"/>
                  </a:lnTo>
                  <a:cubicBezTo>
                    <a:pt x="1909" y="9880"/>
                    <a:pt x="1900" y="9939"/>
                    <a:pt x="1894" y="9996"/>
                  </a:cubicBezTo>
                  <a:cubicBezTo>
                    <a:pt x="1885" y="10047"/>
                    <a:pt x="1882" y="10075"/>
                    <a:pt x="1855" y="10075"/>
                  </a:cubicBezTo>
                  <a:cubicBezTo>
                    <a:pt x="1853" y="10075"/>
                    <a:pt x="1850" y="10075"/>
                    <a:pt x="1847" y="10074"/>
                  </a:cubicBezTo>
                  <a:cubicBezTo>
                    <a:pt x="1837" y="10065"/>
                    <a:pt x="1830" y="10061"/>
                    <a:pt x="1825" y="10061"/>
                  </a:cubicBezTo>
                  <a:cubicBezTo>
                    <a:pt x="1813" y="10061"/>
                    <a:pt x="1817" y="10089"/>
                    <a:pt x="1837" y="10134"/>
                  </a:cubicBezTo>
                  <a:cubicBezTo>
                    <a:pt x="1834" y="10162"/>
                    <a:pt x="1900" y="10200"/>
                    <a:pt x="1897" y="10228"/>
                  </a:cubicBezTo>
                  <a:cubicBezTo>
                    <a:pt x="1931" y="10231"/>
                    <a:pt x="1962" y="10265"/>
                    <a:pt x="1959" y="10294"/>
                  </a:cubicBezTo>
                  <a:lnTo>
                    <a:pt x="1925" y="10290"/>
                  </a:lnTo>
                  <a:lnTo>
                    <a:pt x="1853" y="10281"/>
                  </a:lnTo>
                  <a:lnTo>
                    <a:pt x="1853" y="10281"/>
                  </a:lnTo>
                  <a:cubicBezTo>
                    <a:pt x="1850" y="10309"/>
                    <a:pt x="1847" y="10337"/>
                    <a:pt x="1881" y="10341"/>
                  </a:cubicBezTo>
                  <a:cubicBezTo>
                    <a:pt x="1840" y="10366"/>
                    <a:pt x="1837" y="10394"/>
                    <a:pt x="1831" y="10450"/>
                  </a:cubicBezTo>
                  <a:cubicBezTo>
                    <a:pt x="1821" y="10507"/>
                    <a:pt x="1815" y="10563"/>
                    <a:pt x="1847" y="10598"/>
                  </a:cubicBezTo>
                  <a:cubicBezTo>
                    <a:pt x="1771" y="10616"/>
                    <a:pt x="1746" y="10786"/>
                    <a:pt x="1815" y="10826"/>
                  </a:cubicBezTo>
                  <a:cubicBezTo>
                    <a:pt x="1850" y="10829"/>
                    <a:pt x="1847" y="10858"/>
                    <a:pt x="1806" y="10883"/>
                  </a:cubicBezTo>
                  <a:cubicBezTo>
                    <a:pt x="1768" y="10905"/>
                    <a:pt x="1768" y="10905"/>
                    <a:pt x="1800" y="10939"/>
                  </a:cubicBezTo>
                  <a:cubicBezTo>
                    <a:pt x="1831" y="10970"/>
                    <a:pt x="1790" y="10996"/>
                    <a:pt x="1753" y="11021"/>
                  </a:cubicBezTo>
                  <a:cubicBezTo>
                    <a:pt x="1677" y="11039"/>
                    <a:pt x="1671" y="11068"/>
                    <a:pt x="1705" y="11099"/>
                  </a:cubicBezTo>
                  <a:cubicBezTo>
                    <a:pt x="1724" y="11146"/>
                    <a:pt x="1731" y="11196"/>
                    <a:pt x="1721" y="11246"/>
                  </a:cubicBezTo>
                  <a:cubicBezTo>
                    <a:pt x="1740" y="11294"/>
                    <a:pt x="1743" y="11321"/>
                    <a:pt x="1761" y="11321"/>
                  </a:cubicBezTo>
                  <a:cubicBezTo>
                    <a:pt x="1766" y="11321"/>
                    <a:pt x="1774" y="11318"/>
                    <a:pt x="1784" y="11312"/>
                  </a:cubicBezTo>
                  <a:cubicBezTo>
                    <a:pt x="1809" y="11318"/>
                    <a:pt x="1831" y="11334"/>
                    <a:pt x="1850" y="11353"/>
                  </a:cubicBezTo>
                  <a:cubicBezTo>
                    <a:pt x="1866" y="11387"/>
                    <a:pt x="1861" y="11401"/>
                    <a:pt x="1855" y="11401"/>
                  </a:cubicBezTo>
                  <a:cubicBezTo>
                    <a:pt x="1851" y="11401"/>
                    <a:pt x="1845" y="11393"/>
                    <a:pt x="1847" y="11381"/>
                  </a:cubicBezTo>
                  <a:cubicBezTo>
                    <a:pt x="1834" y="11353"/>
                    <a:pt x="1826" y="11343"/>
                    <a:pt x="1818" y="11343"/>
                  </a:cubicBezTo>
                  <a:cubicBezTo>
                    <a:pt x="1808" y="11343"/>
                    <a:pt x="1797" y="11358"/>
                    <a:pt x="1774" y="11372"/>
                  </a:cubicBezTo>
                  <a:cubicBezTo>
                    <a:pt x="1737" y="11394"/>
                    <a:pt x="1727" y="11450"/>
                    <a:pt x="1724" y="11478"/>
                  </a:cubicBezTo>
                  <a:lnTo>
                    <a:pt x="1709" y="11594"/>
                  </a:lnTo>
                  <a:cubicBezTo>
                    <a:pt x="1662" y="11672"/>
                    <a:pt x="1658" y="11701"/>
                    <a:pt x="1693" y="11707"/>
                  </a:cubicBezTo>
                  <a:lnTo>
                    <a:pt x="1727" y="11710"/>
                  </a:lnTo>
                  <a:cubicBezTo>
                    <a:pt x="1652" y="11732"/>
                    <a:pt x="1611" y="12042"/>
                    <a:pt x="1677" y="12080"/>
                  </a:cubicBezTo>
                  <a:lnTo>
                    <a:pt x="1643" y="12077"/>
                  </a:lnTo>
                  <a:cubicBezTo>
                    <a:pt x="1639" y="12076"/>
                    <a:pt x="1636" y="12076"/>
                    <a:pt x="1633" y="12076"/>
                  </a:cubicBezTo>
                  <a:cubicBezTo>
                    <a:pt x="1605" y="12076"/>
                    <a:pt x="1602" y="12104"/>
                    <a:pt x="1596" y="12158"/>
                  </a:cubicBezTo>
                  <a:cubicBezTo>
                    <a:pt x="1590" y="12186"/>
                    <a:pt x="1611" y="12305"/>
                    <a:pt x="1599" y="12390"/>
                  </a:cubicBezTo>
                  <a:cubicBezTo>
                    <a:pt x="1583" y="12503"/>
                    <a:pt x="1571" y="12588"/>
                    <a:pt x="1608" y="12594"/>
                  </a:cubicBezTo>
                  <a:cubicBezTo>
                    <a:pt x="1604" y="12613"/>
                    <a:pt x="1603" y="12619"/>
                    <a:pt x="1591" y="12619"/>
                  </a:cubicBezTo>
                  <a:cubicBezTo>
                    <a:pt x="1586" y="12619"/>
                    <a:pt x="1579" y="12618"/>
                    <a:pt x="1568" y="12616"/>
                  </a:cubicBezTo>
                  <a:cubicBezTo>
                    <a:pt x="1558" y="12606"/>
                    <a:pt x="1551" y="12602"/>
                    <a:pt x="1546" y="12602"/>
                  </a:cubicBezTo>
                  <a:cubicBezTo>
                    <a:pt x="1534" y="12602"/>
                    <a:pt x="1531" y="12621"/>
                    <a:pt x="1527" y="12641"/>
                  </a:cubicBezTo>
                  <a:cubicBezTo>
                    <a:pt x="1524" y="12669"/>
                    <a:pt x="1558" y="12675"/>
                    <a:pt x="1596" y="12678"/>
                  </a:cubicBezTo>
                  <a:cubicBezTo>
                    <a:pt x="1630" y="12685"/>
                    <a:pt x="1627" y="12713"/>
                    <a:pt x="1583" y="12763"/>
                  </a:cubicBezTo>
                  <a:cubicBezTo>
                    <a:pt x="1539" y="12832"/>
                    <a:pt x="1527" y="12917"/>
                    <a:pt x="1552" y="12992"/>
                  </a:cubicBezTo>
                  <a:cubicBezTo>
                    <a:pt x="1549" y="13019"/>
                    <a:pt x="1546" y="13045"/>
                    <a:pt x="1514" y="13045"/>
                  </a:cubicBezTo>
                  <a:cubicBezTo>
                    <a:pt x="1512" y="13045"/>
                    <a:pt x="1510" y="13045"/>
                    <a:pt x="1508" y="13045"/>
                  </a:cubicBezTo>
                  <a:cubicBezTo>
                    <a:pt x="1470" y="13067"/>
                    <a:pt x="1427" y="13120"/>
                    <a:pt x="1489" y="13186"/>
                  </a:cubicBezTo>
                  <a:cubicBezTo>
                    <a:pt x="1487" y="13205"/>
                    <a:pt x="1486" y="13211"/>
                    <a:pt x="1474" y="13211"/>
                  </a:cubicBezTo>
                  <a:cubicBezTo>
                    <a:pt x="1469" y="13211"/>
                    <a:pt x="1461" y="13210"/>
                    <a:pt x="1449" y="13208"/>
                  </a:cubicBezTo>
                  <a:cubicBezTo>
                    <a:pt x="1411" y="13233"/>
                    <a:pt x="1373" y="13230"/>
                    <a:pt x="1442" y="13268"/>
                  </a:cubicBezTo>
                  <a:cubicBezTo>
                    <a:pt x="1467" y="13333"/>
                    <a:pt x="1458" y="13409"/>
                    <a:pt x="1414" y="13465"/>
                  </a:cubicBezTo>
                  <a:cubicBezTo>
                    <a:pt x="1411" y="13493"/>
                    <a:pt x="1408" y="13521"/>
                    <a:pt x="1442" y="13528"/>
                  </a:cubicBezTo>
                  <a:lnTo>
                    <a:pt x="1477" y="13531"/>
                  </a:lnTo>
                  <a:cubicBezTo>
                    <a:pt x="1402" y="13550"/>
                    <a:pt x="1402" y="13550"/>
                    <a:pt x="1470" y="13590"/>
                  </a:cubicBezTo>
                  <a:cubicBezTo>
                    <a:pt x="1503" y="13593"/>
                    <a:pt x="1502" y="13619"/>
                    <a:pt x="1472" y="13619"/>
                  </a:cubicBezTo>
                  <a:cubicBezTo>
                    <a:pt x="1471" y="13619"/>
                    <a:pt x="1469" y="13619"/>
                    <a:pt x="1467" y="13619"/>
                  </a:cubicBezTo>
                  <a:cubicBezTo>
                    <a:pt x="1445" y="13628"/>
                    <a:pt x="1430" y="13647"/>
                    <a:pt x="1423" y="13669"/>
                  </a:cubicBezTo>
                  <a:cubicBezTo>
                    <a:pt x="1427" y="13775"/>
                    <a:pt x="1423" y="13882"/>
                    <a:pt x="1414" y="13988"/>
                  </a:cubicBezTo>
                  <a:cubicBezTo>
                    <a:pt x="1383" y="14214"/>
                    <a:pt x="1373" y="14302"/>
                    <a:pt x="1408" y="14305"/>
                  </a:cubicBezTo>
                  <a:cubicBezTo>
                    <a:pt x="1439" y="14339"/>
                    <a:pt x="1439" y="14339"/>
                    <a:pt x="1398" y="14361"/>
                  </a:cubicBezTo>
                  <a:cubicBezTo>
                    <a:pt x="1370" y="14377"/>
                    <a:pt x="1351" y="14408"/>
                    <a:pt x="1351" y="14443"/>
                  </a:cubicBezTo>
                  <a:cubicBezTo>
                    <a:pt x="1348" y="14470"/>
                    <a:pt x="1345" y="14496"/>
                    <a:pt x="1316" y="14496"/>
                  </a:cubicBezTo>
                  <a:cubicBezTo>
                    <a:pt x="1314" y="14496"/>
                    <a:pt x="1312" y="14496"/>
                    <a:pt x="1311" y="14496"/>
                  </a:cubicBezTo>
                  <a:lnTo>
                    <a:pt x="1311" y="14496"/>
                  </a:lnTo>
                  <a:cubicBezTo>
                    <a:pt x="1342" y="14527"/>
                    <a:pt x="1342" y="14527"/>
                    <a:pt x="1336" y="14556"/>
                  </a:cubicBezTo>
                  <a:cubicBezTo>
                    <a:pt x="1334" y="14555"/>
                    <a:pt x="1332" y="14555"/>
                    <a:pt x="1331" y="14555"/>
                  </a:cubicBezTo>
                  <a:cubicBezTo>
                    <a:pt x="1301" y="14555"/>
                    <a:pt x="1300" y="14582"/>
                    <a:pt x="1329" y="14612"/>
                  </a:cubicBezTo>
                  <a:cubicBezTo>
                    <a:pt x="1373" y="14637"/>
                    <a:pt x="1388" y="14645"/>
                    <a:pt x="1372" y="14645"/>
                  </a:cubicBezTo>
                  <a:cubicBezTo>
                    <a:pt x="1365" y="14645"/>
                    <a:pt x="1349" y="14643"/>
                    <a:pt x="1326" y="14640"/>
                  </a:cubicBezTo>
                  <a:cubicBezTo>
                    <a:pt x="1326" y="14640"/>
                    <a:pt x="1325" y="14640"/>
                    <a:pt x="1324" y="14640"/>
                  </a:cubicBezTo>
                  <a:cubicBezTo>
                    <a:pt x="1292" y="14640"/>
                    <a:pt x="1254" y="14698"/>
                    <a:pt x="1271" y="14698"/>
                  </a:cubicBezTo>
                  <a:cubicBezTo>
                    <a:pt x="1273" y="14698"/>
                    <a:pt x="1277" y="14697"/>
                    <a:pt x="1282" y="14693"/>
                  </a:cubicBezTo>
                  <a:cubicBezTo>
                    <a:pt x="1317" y="14700"/>
                    <a:pt x="1311" y="14756"/>
                    <a:pt x="1342" y="14787"/>
                  </a:cubicBezTo>
                  <a:cubicBezTo>
                    <a:pt x="1336" y="14813"/>
                    <a:pt x="1333" y="14842"/>
                    <a:pt x="1306" y="14842"/>
                  </a:cubicBezTo>
                  <a:cubicBezTo>
                    <a:pt x="1304" y="14842"/>
                    <a:pt x="1301" y="14841"/>
                    <a:pt x="1298" y="14841"/>
                  </a:cubicBezTo>
                  <a:lnTo>
                    <a:pt x="1298" y="14841"/>
                  </a:lnTo>
                  <a:cubicBezTo>
                    <a:pt x="1257" y="14866"/>
                    <a:pt x="1273" y="15010"/>
                    <a:pt x="1304" y="15044"/>
                  </a:cubicBezTo>
                  <a:cubicBezTo>
                    <a:pt x="1338" y="15050"/>
                    <a:pt x="1339" y="15074"/>
                    <a:pt x="1311" y="15074"/>
                  </a:cubicBezTo>
                  <a:cubicBezTo>
                    <a:pt x="1308" y="15074"/>
                    <a:pt x="1305" y="15073"/>
                    <a:pt x="1301" y="15073"/>
                  </a:cubicBezTo>
                  <a:cubicBezTo>
                    <a:pt x="1299" y="15072"/>
                    <a:pt x="1298" y="15072"/>
                    <a:pt x="1296" y="15072"/>
                  </a:cubicBezTo>
                  <a:cubicBezTo>
                    <a:pt x="1266" y="15072"/>
                    <a:pt x="1263" y="15099"/>
                    <a:pt x="1257" y="15126"/>
                  </a:cubicBezTo>
                  <a:cubicBezTo>
                    <a:pt x="1277" y="15146"/>
                    <a:pt x="1270" y="15152"/>
                    <a:pt x="1254" y="15152"/>
                  </a:cubicBezTo>
                  <a:cubicBezTo>
                    <a:pt x="1244" y="15152"/>
                    <a:pt x="1232" y="15150"/>
                    <a:pt x="1220" y="15148"/>
                  </a:cubicBezTo>
                  <a:cubicBezTo>
                    <a:pt x="1211" y="15139"/>
                    <a:pt x="1204" y="15135"/>
                    <a:pt x="1199" y="15135"/>
                  </a:cubicBezTo>
                  <a:cubicBezTo>
                    <a:pt x="1185" y="15135"/>
                    <a:pt x="1180" y="15161"/>
                    <a:pt x="1176" y="15201"/>
                  </a:cubicBezTo>
                  <a:cubicBezTo>
                    <a:pt x="1207" y="15236"/>
                    <a:pt x="1192" y="15348"/>
                    <a:pt x="1179" y="15433"/>
                  </a:cubicBezTo>
                  <a:cubicBezTo>
                    <a:pt x="1160" y="15577"/>
                    <a:pt x="1192" y="15609"/>
                    <a:pt x="1254" y="15674"/>
                  </a:cubicBezTo>
                  <a:lnTo>
                    <a:pt x="1323" y="15712"/>
                  </a:lnTo>
                  <a:lnTo>
                    <a:pt x="1251" y="15703"/>
                  </a:lnTo>
                  <a:cubicBezTo>
                    <a:pt x="1213" y="15703"/>
                    <a:pt x="1176" y="15709"/>
                    <a:pt x="1141" y="15718"/>
                  </a:cubicBezTo>
                  <a:cubicBezTo>
                    <a:pt x="1138" y="15746"/>
                    <a:pt x="1173" y="15753"/>
                    <a:pt x="1207" y="15756"/>
                  </a:cubicBezTo>
                  <a:cubicBezTo>
                    <a:pt x="1245" y="15762"/>
                    <a:pt x="1239" y="15790"/>
                    <a:pt x="1195" y="15840"/>
                  </a:cubicBezTo>
                  <a:cubicBezTo>
                    <a:pt x="1154" y="15894"/>
                    <a:pt x="1148" y="15922"/>
                    <a:pt x="1179" y="15956"/>
                  </a:cubicBezTo>
                  <a:cubicBezTo>
                    <a:pt x="1179" y="15988"/>
                    <a:pt x="1163" y="16019"/>
                    <a:pt x="1132" y="16035"/>
                  </a:cubicBezTo>
                  <a:cubicBezTo>
                    <a:pt x="1129" y="16063"/>
                    <a:pt x="1129" y="16063"/>
                    <a:pt x="1163" y="16069"/>
                  </a:cubicBezTo>
                  <a:cubicBezTo>
                    <a:pt x="1201" y="16072"/>
                    <a:pt x="1198" y="16101"/>
                    <a:pt x="1157" y="16126"/>
                  </a:cubicBezTo>
                  <a:cubicBezTo>
                    <a:pt x="1082" y="16144"/>
                    <a:pt x="1069" y="16229"/>
                    <a:pt x="1107" y="16235"/>
                  </a:cubicBezTo>
                  <a:cubicBezTo>
                    <a:pt x="1141" y="16238"/>
                    <a:pt x="1138" y="16267"/>
                    <a:pt x="1132" y="16295"/>
                  </a:cubicBezTo>
                  <a:cubicBezTo>
                    <a:pt x="1126" y="16329"/>
                    <a:pt x="1135" y="16364"/>
                    <a:pt x="1157" y="16386"/>
                  </a:cubicBezTo>
                  <a:cubicBezTo>
                    <a:pt x="1154" y="16414"/>
                    <a:pt x="1151" y="16442"/>
                    <a:pt x="1151" y="16442"/>
                  </a:cubicBezTo>
                  <a:cubicBezTo>
                    <a:pt x="1149" y="16450"/>
                    <a:pt x="1145" y="16453"/>
                    <a:pt x="1141" y="16453"/>
                  </a:cubicBezTo>
                  <a:cubicBezTo>
                    <a:pt x="1130" y="16453"/>
                    <a:pt x="1114" y="16431"/>
                    <a:pt x="1116" y="16411"/>
                  </a:cubicBezTo>
                  <a:lnTo>
                    <a:pt x="1116" y="16411"/>
                  </a:lnTo>
                  <a:lnTo>
                    <a:pt x="1079" y="16433"/>
                  </a:lnTo>
                  <a:cubicBezTo>
                    <a:pt x="1069" y="16489"/>
                    <a:pt x="1066" y="16520"/>
                    <a:pt x="1098" y="16552"/>
                  </a:cubicBezTo>
                  <a:cubicBezTo>
                    <a:pt x="1143" y="16577"/>
                    <a:pt x="1159" y="16585"/>
                    <a:pt x="1143" y="16585"/>
                  </a:cubicBezTo>
                  <a:cubicBezTo>
                    <a:pt x="1134" y="16585"/>
                    <a:pt x="1118" y="16583"/>
                    <a:pt x="1094" y="16580"/>
                  </a:cubicBezTo>
                  <a:cubicBezTo>
                    <a:pt x="1092" y="16580"/>
                    <a:pt x="1090" y="16580"/>
                    <a:pt x="1088" y="16580"/>
                  </a:cubicBezTo>
                  <a:cubicBezTo>
                    <a:pt x="1055" y="16580"/>
                    <a:pt x="1021" y="16601"/>
                    <a:pt x="1051" y="16633"/>
                  </a:cubicBezTo>
                  <a:cubicBezTo>
                    <a:pt x="1112" y="16667"/>
                    <a:pt x="1086" y="16691"/>
                    <a:pt x="1055" y="16691"/>
                  </a:cubicBezTo>
                  <a:cubicBezTo>
                    <a:pt x="1051" y="16691"/>
                    <a:pt x="1048" y="16690"/>
                    <a:pt x="1044" y="16690"/>
                  </a:cubicBezTo>
                  <a:cubicBezTo>
                    <a:pt x="1020" y="16676"/>
                    <a:pt x="1004" y="16668"/>
                    <a:pt x="996" y="16668"/>
                  </a:cubicBezTo>
                  <a:cubicBezTo>
                    <a:pt x="982" y="16668"/>
                    <a:pt x="995" y="16696"/>
                    <a:pt x="1032" y="16774"/>
                  </a:cubicBezTo>
                  <a:cubicBezTo>
                    <a:pt x="1022" y="16831"/>
                    <a:pt x="1044" y="16950"/>
                    <a:pt x="1032" y="17034"/>
                  </a:cubicBezTo>
                  <a:cubicBezTo>
                    <a:pt x="1016" y="17150"/>
                    <a:pt x="1007" y="17207"/>
                    <a:pt x="969" y="17229"/>
                  </a:cubicBezTo>
                  <a:cubicBezTo>
                    <a:pt x="959" y="17227"/>
                    <a:pt x="950" y="17227"/>
                    <a:pt x="943" y="17227"/>
                  </a:cubicBezTo>
                  <a:cubicBezTo>
                    <a:pt x="943" y="17227"/>
                    <a:pt x="943" y="17227"/>
                    <a:pt x="943" y="17227"/>
                  </a:cubicBezTo>
                  <a:lnTo>
                    <a:pt x="943" y="17227"/>
                  </a:lnTo>
                  <a:cubicBezTo>
                    <a:pt x="1003" y="17237"/>
                    <a:pt x="1000" y="17267"/>
                    <a:pt x="988" y="17348"/>
                  </a:cubicBezTo>
                  <a:cubicBezTo>
                    <a:pt x="950" y="17401"/>
                    <a:pt x="957" y="17476"/>
                    <a:pt x="1000" y="17523"/>
                  </a:cubicBezTo>
                  <a:lnTo>
                    <a:pt x="1010" y="17467"/>
                  </a:lnTo>
                  <a:cubicBezTo>
                    <a:pt x="1079" y="17476"/>
                    <a:pt x="1076" y="17504"/>
                    <a:pt x="1032" y="17558"/>
                  </a:cubicBezTo>
                  <a:cubicBezTo>
                    <a:pt x="1030" y="17575"/>
                    <a:pt x="1016" y="17579"/>
                    <a:pt x="997" y="17579"/>
                  </a:cubicBezTo>
                  <a:cubicBezTo>
                    <a:pt x="985" y="17579"/>
                    <a:pt x="971" y="17578"/>
                    <a:pt x="957" y="17577"/>
                  </a:cubicBezTo>
                  <a:cubicBezTo>
                    <a:pt x="953" y="17576"/>
                    <a:pt x="949" y="17575"/>
                    <a:pt x="945" y="17575"/>
                  </a:cubicBezTo>
                  <a:cubicBezTo>
                    <a:pt x="915" y="17575"/>
                    <a:pt x="889" y="17596"/>
                    <a:pt x="878" y="17624"/>
                  </a:cubicBezTo>
                  <a:cubicBezTo>
                    <a:pt x="876" y="17645"/>
                    <a:pt x="873" y="17666"/>
                    <a:pt x="888" y="17666"/>
                  </a:cubicBezTo>
                  <a:cubicBezTo>
                    <a:pt x="893" y="17666"/>
                    <a:pt x="900" y="17664"/>
                    <a:pt x="910" y="17658"/>
                  </a:cubicBezTo>
                  <a:cubicBezTo>
                    <a:pt x="944" y="17661"/>
                    <a:pt x="944" y="17661"/>
                    <a:pt x="941" y="17689"/>
                  </a:cubicBezTo>
                  <a:cubicBezTo>
                    <a:pt x="931" y="17724"/>
                    <a:pt x="941" y="17755"/>
                    <a:pt x="966" y="17780"/>
                  </a:cubicBezTo>
                  <a:cubicBezTo>
                    <a:pt x="1000" y="17787"/>
                    <a:pt x="997" y="17815"/>
                    <a:pt x="994" y="17843"/>
                  </a:cubicBezTo>
                  <a:cubicBezTo>
                    <a:pt x="966" y="17862"/>
                    <a:pt x="950" y="17890"/>
                    <a:pt x="947" y="17921"/>
                  </a:cubicBezTo>
                  <a:lnTo>
                    <a:pt x="910" y="17918"/>
                  </a:lnTo>
                  <a:cubicBezTo>
                    <a:pt x="884" y="17918"/>
                    <a:pt x="859" y="17924"/>
                    <a:pt x="834" y="17937"/>
                  </a:cubicBezTo>
                  <a:cubicBezTo>
                    <a:pt x="831" y="17965"/>
                    <a:pt x="866" y="17971"/>
                    <a:pt x="866" y="17971"/>
                  </a:cubicBezTo>
                  <a:cubicBezTo>
                    <a:pt x="903" y="17975"/>
                    <a:pt x="809" y="18658"/>
                    <a:pt x="797" y="18742"/>
                  </a:cubicBezTo>
                  <a:cubicBezTo>
                    <a:pt x="758" y="18789"/>
                    <a:pt x="744" y="18860"/>
                    <a:pt x="768" y="18860"/>
                  </a:cubicBezTo>
                  <a:cubicBezTo>
                    <a:pt x="772" y="18860"/>
                    <a:pt x="776" y="18858"/>
                    <a:pt x="781" y="18855"/>
                  </a:cubicBezTo>
                  <a:lnTo>
                    <a:pt x="781" y="18855"/>
                  </a:lnTo>
                  <a:cubicBezTo>
                    <a:pt x="815" y="18861"/>
                    <a:pt x="797" y="19002"/>
                    <a:pt x="775" y="19175"/>
                  </a:cubicBezTo>
                  <a:cubicBezTo>
                    <a:pt x="747" y="19372"/>
                    <a:pt x="728" y="19516"/>
                    <a:pt x="762" y="19520"/>
                  </a:cubicBezTo>
                  <a:lnTo>
                    <a:pt x="750" y="19604"/>
                  </a:lnTo>
                  <a:cubicBezTo>
                    <a:pt x="743" y="19664"/>
                    <a:pt x="768" y="19723"/>
                    <a:pt x="765" y="19751"/>
                  </a:cubicBezTo>
                  <a:cubicBezTo>
                    <a:pt x="787" y="19775"/>
                    <a:pt x="792" y="19795"/>
                    <a:pt x="783" y="19795"/>
                  </a:cubicBezTo>
                  <a:cubicBezTo>
                    <a:pt x="779" y="19795"/>
                    <a:pt x="772" y="19791"/>
                    <a:pt x="762" y="19780"/>
                  </a:cubicBezTo>
                  <a:cubicBezTo>
                    <a:pt x="750" y="19778"/>
                    <a:pt x="737" y="19777"/>
                    <a:pt x="725" y="19777"/>
                  </a:cubicBezTo>
                  <a:cubicBezTo>
                    <a:pt x="705" y="19777"/>
                    <a:pt x="689" y="19782"/>
                    <a:pt x="687" y="19802"/>
                  </a:cubicBezTo>
                  <a:cubicBezTo>
                    <a:pt x="681" y="19858"/>
                    <a:pt x="715" y="19861"/>
                    <a:pt x="750" y="19867"/>
                  </a:cubicBezTo>
                  <a:cubicBezTo>
                    <a:pt x="787" y="19870"/>
                    <a:pt x="781" y="19899"/>
                    <a:pt x="781" y="19899"/>
                  </a:cubicBezTo>
                  <a:cubicBezTo>
                    <a:pt x="779" y="19920"/>
                    <a:pt x="778" y="19925"/>
                    <a:pt x="763" y="19925"/>
                  </a:cubicBezTo>
                  <a:cubicBezTo>
                    <a:pt x="758" y="19925"/>
                    <a:pt x="752" y="19925"/>
                    <a:pt x="743" y="19924"/>
                  </a:cubicBezTo>
                  <a:lnTo>
                    <a:pt x="671" y="19914"/>
                  </a:lnTo>
                  <a:lnTo>
                    <a:pt x="668" y="19943"/>
                  </a:lnTo>
                  <a:cubicBezTo>
                    <a:pt x="703" y="19946"/>
                    <a:pt x="700" y="19974"/>
                    <a:pt x="700" y="19974"/>
                  </a:cubicBezTo>
                  <a:cubicBezTo>
                    <a:pt x="698" y="19994"/>
                    <a:pt x="697" y="20001"/>
                    <a:pt x="677" y="20001"/>
                  </a:cubicBezTo>
                  <a:cubicBezTo>
                    <a:pt x="666" y="20001"/>
                    <a:pt x="650" y="19999"/>
                    <a:pt x="624" y="19996"/>
                  </a:cubicBezTo>
                  <a:cubicBezTo>
                    <a:pt x="613" y="19994"/>
                    <a:pt x="604" y="19993"/>
                    <a:pt x="596" y="19993"/>
                  </a:cubicBezTo>
                  <a:cubicBezTo>
                    <a:pt x="553" y="19993"/>
                    <a:pt x="560" y="20020"/>
                    <a:pt x="618" y="20052"/>
                  </a:cubicBezTo>
                  <a:lnTo>
                    <a:pt x="643" y="20112"/>
                  </a:lnTo>
                  <a:cubicBezTo>
                    <a:pt x="568" y="20131"/>
                    <a:pt x="634" y="20200"/>
                    <a:pt x="665" y="20231"/>
                  </a:cubicBezTo>
                  <a:cubicBezTo>
                    <a:pt x="590" y="20250"/>
                    <a:pt x="587" y="20278"/>
                    <a:pt x="653" y="20315"/>
                  </a:cubicBezTo>
                  <a:cubicBezTo>
                    <a:pt x="687" y="20322"/>
                    <a:pt x="684" y="20350"/>
                    <a:pt x="643" y="20375"/>
                  </a:cubicBezTo>
                  <a:cubicBezTo>
                    <a:pt x="606" y="20397"/>
                    <a:pt x="602" y="20425"/>
                    <a:pt x="593" y="20482"/>
                  </a:cubicBezTo>
                  <a:cubicBezTo>
                    <a:pt x="624" y="20516"/>
                    <a:pt x="596" y="20717"/>
                    <a:pt x="565" y="20942"/>
                  </a:cubicBezTo>
                  <a:cubicBezTo>
                    <a:pt x="530" y="21199"/>
                    <a:pt x="508" y="21368"/>
                    <a:pt x="543" y="21375"/>
                  </a:cubicBezTo>
                  <a:cubicBezTo>
                    <a:pt x="540" y="21403"/>
                    <a:pt x="540" y="21403"/>
                    <a:pt x="499" y="21428"/>
                  </a:cubicBezTo>
                  <a:cubicBezTo>
                    <a:pt x="496" y="21427"/>
                    <a:pt x="493" y="21427"/>
                    <a:pt x="490" y="21427"/>
                  </a:cubicBezTo>
                  <a:cubicBezTo>
                    <a:pt x="465" y="21427"/>
                    <a:pt x="468" y="21453"/>
                    <a:pt x="527" y="21488"/>
                  </a:cubicBezTo>
                  <a:cubicBezTo>
                    <a:pt x="549" y="21511"/>
                    <a:pt x="572" y="21520"/>
                    <a:pt x="561" y="21520"/>
                  </a:cubicBezTo>
                  <a:cubicBezTo>
                    <a:pt x="556" y="21520"/>
                    <a:pt x="545" y="21519"/>
                    <a:pt x="524" y="21516"/>
                  </a:cubicBezTo>
                  <a:cubicBezTo>
                    <a:pt x="523" y="21516"/>
                    <a:pt x="522" y="21516"/>
                    <a:pt x="521" y="21516"/>
                  </a:cubicBezTo>
                  <a:cubicBezTo>
                    <a:pt x="486" y="21516"/>
                    <a:pt x="480" y="21572"/>
                    <a:pt x="465" y="21682"/>
                  </a:cubicBezTo>
                  <a:cubicBezTo>
                    <a:pt x="452" y="21766"/>
                    <a:pt x="436" y="21882"/>
                    <a:pt x="474" y="21886"/>
                  </a:cubicBezTo>
                  <a:cubicBezTo>
                    <a:pt x="488" y="21922"/>
                    <a:pt x="494" y="21937"/>
                    <a:pt x="491" y="21937"/>
                  </a:cubicBezTo>
                  <a:cubicBezTo>
                    <a:pt x="489" y="21937"/>
                    <a:pt x="481" y="21928"/>
                    <a:pt x="468" y="21914"/>
                  </a:cubicBezTo>
                  <a:cubicBezTo>
                    <a:pt x="460" y="21909"/>
                    <a:pt x="453" y="21907"/>
                    <a:pt x="445" y="21907"/>
                  </a:cubicBezTo>
                  <a:cubicBezTo>
                    <a:pt x="390" y="21907"/>
                    <a:pt x="352" y="22025"/>
                    <a:pt x="405" y="22108"/>
                  </a:cubicBezTo>
                  <a:cubicBezTo>
                    <a:pt x="402" y="22134"/>
                    <a:pt x="399" y="22162"/>
                    <a:pt x="370" y="22162"/>
                  </a:cubicBezTo>
                  <a:cubicBezTo>
                    <a:pt x="367" y="22162"/>
                    <a:pt x="364" y="22162"/>
                    <a:pt x="361" y="22161"/>
                  </a:cubicBezTo>
                  <a:lnTo>
                    <a:pt x="361" y="22161"/>
                  </a:lnTo>
                  <a:cubicBezTo>
                    <a:pt x="355" y="22211"/>
                    <a:pt x="361" y="22262"/>
                    <a:pt x="377" y="22309"/>
                  </a:cubicBezTo>
                  <a:lnTo>
                    <a:pt x="352" y="22509"/>
                  </a:lnTo>
                  <a:cubicBezTo>
                    <a:pt x="349" y="22547"/>
                    <a:pt x="355" y="22588"/>
                    <a:pt x="370" y="22625"/>
                  </a:cubicBezTo>
                  <a:cubicBezTo>
                    <a:pt x="369" y="22635"/>
                    <a:pt x="368" y="22646"/>
                    <a:pt x="367" y="22653"/>
                  </a:cubicBezTo>
                  <a:cubicBezTo>
                    <a:pt x="367" y="22653"/>
                    <a:pt x="367" y="22653"/>
                    <a:pt x="366" y="22653"/>
                  </a:cubicBezTo>
                  <a:cubicBezTo>
                    <a:pt x="329" y="22653"/>
                    <a:pt x="311" y="22793"/>
                    <a:pt x="283" y="22992"/>
                  </a:cubicBezTo>
                  <a:cubicBezTo>
                    <a:pt x="258" y="23189"/>
                    <a:pt x="233" y="23362"/>
                    <a:pt x="195" y="23383"/>
                  </a:cubicBezTo>
                  <a:cubicBezTo>
                    <a:pt x="195" y="23409"/>
                    <a:pt x="204" y="23430"/>
                    <a:pt x="220" y="23446"/>
                  </a:cubicBezTo>
                  <a:cubicBezTo>
                    <a:pt x="289" y="23484"/>
                    <a:pt x="286" y="23512"/>
                    <a:pt x="245" y="23537"/>
                  </a:cubicBezTo>
                  <a:cubicBezTo>
                    <a:pt x="170" y="23562"/>
                    <a:pt x="154" y="23662"/>
                    <a:pt x="223" y="23706"/>
                  </a:cubicBezTo>
                  <a:lnTo>
                    <a:pt x="186" y="23703"/>
                  </a:lnTo>
                  <a:lnTo>
                    <a:pt x="186" y="23703"/>
                  </a:lnTo>
                  <a:cubicBezTo>
                    <a:pt x="110" y="23722"/>
                    <a:pt x="135" y="23813"/>
                    <a:pt x="201" y="23850"/>
                  </a:cubicBezTo>
                  <a:cubicBezTo>
                    <a:pt x="164" y="23872"/>
                    <a:pt x="123" y="23897"/>
                    <a:pt x="154" y="23929"/>
                  </a:cubicBezTo>
                  <a:cubicBezTo>
                    <a:pt x="152" y="23948"/>
                    <a:pt x="152" y="23955"/>
                    <a:pt x="135" y="23955"/>
                  </a:cubicBezTo>
                  <a:cubicBezTo>
                    <a:pt x="124" y="23955"/>
                    <a:pt x="107" y="23952"/>
                    <a:pt x="79" y="23948"/>
                  </a:cubicBezTo>
                  <a:cubicBezTo>
                    <a:pt x="66" y="23946"/>
                    <a:pt x="54" y="23945"/>
                    <a:pt x="43" y="23945"/>
                  </a:cubicBezTo>
                  <a:cubicBezTo>
                    <a:pt x="23" y="23945"/>
                    <a:pt x="8" y="23950"/>
                    <a:pt x="4" y="23970"/>
                  </a:cubicBezTo>
                  <a:cubicBezTo>
                    <a:pt x="1" y="23998"/>
                    <a:pt x="38" y="24001"/>
                    <a:pt x="73" y="24007"/>
                  </a:cubicBezTo>
                  <a:lnTo>
                    <a:pt x="63" y="24064"/>
                  </a:lnTo>
                  <a:cubicBezTo>
                    <a:pt x="63" y="24064"/>
                    <a:pt x="60" y="24092"/>
                    <a:pt x="95" y="24095"/>
                  </a:cubicBezTo>
                  <a:cubicBezTo>
                    <a:pt x="132" y="24101"/>
                    <a:pt x="126" y="24129"/>
                    <a:pt x="123" y="24158"/>
                  </a:cubicBezTo>
                  <a:cubicBezTo>
                    <a:pt x="121" y="24157"/>
                    <a:pt x="120" y="24157"/>
                    <a:pt x="118" y="24157"/>
                  </a:cubicBezTo>
                  <a:cubicBezTo>
                    <a:pt x="99" y="24157"/>
                    <a:pt x="109" y="24172"/>
                    <a:pt x="131" y="24172"/>
                  </a:cubicBezTo>
                  <a:cubicBezTo>
                    <a:pt x="140" y="24172"/>
                    <a:pt x="150" y="24170"/>
                    <a:pt x="161" y="24164"/>
                  </a:cubicBezTo>
                  <a:cubicBezTo>
                    <a:pt x="195" y="24167"/>
                    <a:pt x="229" y="24173"/>
                    <a:pt x="226" y="24201"/>
                  </a:cubicBezTo>
                  <a:lnTo>
                    <a:pt x="298" y="24211"/>
                  </a:lnTo>
                  <a:cubicBezTo>
                    <a:pt x="321" y="24214"/>
                    <a:pt x="341" y="24216"/>
                    <a:pt x="358" y="24216"/>
                  </a:cubicBezTo>
                  <a:cubicBezTo>
                    <a:pt x="393" y="24216"/>
                    <a:pt x="419" y="24207"/>
                    <a:pt x="446" y="24173"/>
                  </a:cubicBezTo>
                  <a:cubicBezTo>
                    <a:pt x="499" y="24064"/>
                    <a:pt x="546" y="23982"/>
                    <a:pt x="474" y="23973"/>
                  </a:cubicBezTo>
                  <a:cubicBezTo>
                    <a:pt x="474" y="23973"/>
                    <a:pt x="443" y="23941"/>
                    <a:pt x="446" y="23910"/>
                  </a:cubicBezTo>
                  <a:cubicBezTo>
                    <a:pt x="452" y="23882"/>
                    <a:pt x="490" y="23860"/>
                    <a:pt x="490" y="23860"/>
                  </a:cubicBezTo>
                  <a:cubicBezTo>
                    <a:pt x="490" y="23860"/>
                    <a:pt x="491" y="23860"/>
                    <a:pt x="491" y="23860"/>
                  </a:cubicBezTo>
                  <a:cubicBezTo>
                    <a:pt x="524" y="23860"/>
                    <a:pt x="540" y="23748"/>
                    <a:pt x="562" y="23609"/>
                  </a:cubicBezTo>
                  <a:cubicBezTo>
                    <a:pt x="584" y="23437"/>
                    <a:pt x="596" y="23352"/>
                    <a:pt x="637" y="23327"/>
                  </a:cubicBezTo>
                  <a:cubicBezTo>
                    <a:pt x="656" y="23318"/>
                    <a:pt x="671" y="23299"/>
                    <a:pt x="678" y="23277"/>
                  </a:cubicBezTo>
                  <a:cubicBezTo>
                    <a:pt x="643" y="23271"/>
                    <a:pt x="668" y="23101"/>
                    <a:pt x="693" y="22901"/>
                  </a:cubicBezTo>
                  <a:cubicBezTo>
                    <a:pt x="721" y="22703"/>
                    <a:pt x="750" y="22503"/>
                    <a:pt x="712" y="22500"/>
                  </a:cubicBezTo>
                  <a:lnTo>
                    <a:pt x="721" y="22440"/>
                  </a:lnTo>
                  <a:cubicBezTo>
                    <a:pt x="723" y="22441"/>
                    <a:pt x="725" y="22441"/>
                    <a:pt x="727" y="22441"/>
                  </a:cubicBezTo>
                  <a:cubicBezTo>
                    <a:pt x="757" y="22441"/>
                    <a:pt x="766" y="22387"/>
                    <a:pt x="772" y="22334"/>
                  </a:cubicBezTo>
                  <a:cubicBezTo>
                    <a:pt x="756" y="22296"/>
                    <a:pt x="750" y="22255"/>
                    <a:pt x="753" y="22215"/>
                  </a:cubicBezTo>
                  <a:lnTo>
                    <a:pt x="753" y="22215"/>
                  </a:lnTo>
                  <a:cubicBezTo>
                    <a:pt x="755" y="22215"/>
                    <a:pt x="756" y="22215"/>
                    <a:pt x="758" y="22215"/>
                  </a:cubicBezTo>
                  <a:cubicBezTo>
                    <a:pt x="788" y="22215"/>
                    <a:pt x="791" y="22187"/>
                    <a:pt x="800" y="22133"/>
                  </a:cubicBezTo>
                  <a:cubicBezTo>
                    <a:pt x="806" y="22077"/>
                    <a:pt x="812" y="22048"/>
                    <a:pt x="775" y="22042"/>
                  </a:cubicBezTo>
                  <a:cubicBezTo>
                    <a:pt x="781" y="22014"/>
                    <a:pt x="806" y="21817"/>
                    <a:pt x="853" y="21735"/>
                  </a:cubicBezTo>
                  <a:cubicBezTo>
                    <a:pt x="894" y="21710"/>
                    <a:pt x="862" y="21679"/>
                    <a:pt x="831" y="21644"/>
                  </a:cubicBezTo>
                  <a:cubicBezTo>
                    <a:pt x="797" y="21641"/>
                    <a:pt x="762" y="21607"/>
                    <a:pt x="768" y="21578"/>
                  </a:cubicBezTo>
                  <a:lnTo>
                    <a:pt x="768" y="21578"/>
                  </a:lnTo>
                  <a:lnTo>
                    <a:pt x="837" y="21588"/>
                  </a:lnTo>
                  <a:cubicBezTo>
                    <a:pt x="851" y="21603"/>
                    <a:pt x="859" y="21611"/>
                    <a:pt x="864" y="21611"/>
                  </a:cubicBezTo>
                  <a:cubicBezTo>
                    <a:pt x="871" y="21611"/>
                    <a:pt x="873" y="21597"/>
                    <a:pt x="878" y="21563"/>
                  </a:cubicBezTo>
                  <a:lnTo>
                    <a:pt x="884" y="21506"/>
                  </a:lnTo>
                  <a:cubicBezTo>
                    <a:pt x="850" y="21503"/>
                    <a:pt x="869" y="21359"/>
                    <a:pt x="897" y="21162"/>
                  </a:cubicBezTo>
                  <a:cubicBezTo>
                    <a:pt x="931" y="20905"/>
                    <a:pt x="944" y="20820"/>
                    <a:pt x="910" y="20814"/>
                  </a:cubicBezTo>
                  <a:cubicBezTo>
                    <a:pt x="872" y="20811"/>
                    <a:pt x="878" y="20782"/>
                    <a:pt x="925" y="20701"/>
                  </a:cubicBezTo>
                  <a:cubicBezTo>
                    <a:pt x="1054" y="20544"/>
                    <a:pt x="1054" y="20544"/>
                    <a:pt x="1022" y="20513"/>
                  </a:cubicBezTo>
                  <a:lnTo>
                    <a:pt x="1022" y="20513"/>
                  </a:lnTo>
                  <a:cubicBezTo>
                    <a:pt x="1020" y="20530"/>
                    <a:pt x="1007" y="20535"/>
                    <a:pt x="987" y="20535"/>
                  </a:cubicBezTo>
                  <a:cubicBezTo>
                    <a:pt x="976" y="20535"/>
                    <a:pt x="962" y="20533"/>
                    <a:pt x="947" y="20532"/>
                  </a:cubicBezTo>
                  <a:cubicBezTo>
                    <a:pt x="878" y="20522"/>
                    <a:pt x="881" y="20491"/>
                    <a:pt x="957" y="20472"/>
                  </a:cubicBezTo>
                  <a:cubicBezTo>
                    <a:pt x="957" y="20472"/>
                    <a:pt x="958" y="20472"/>
                    <a:pt x="959" y="20472"/>
                  </a:cubicBezTo>
                  <a:cubicBezTo>
                    <a:pt x="1026" y="20472"/>
                    <a:pt x="1050" y="20052"/>
                    <a:pt x="982" y="20015"/>
                  </a:cubicBezTo>
                  <a:lnTo>
                    <a:pt x="982" y="20015"/>
                  </a:lnTo>
                  <a:lnTo>
                    <a:pt x="1019" y="20018"/>
                  </a:lnTo>
                  <a:cubicBezTo>
                    <a:pt x="1022" y="20018"/>
                    <a:pt x="1025" y="20019"/>
                    <a:pt x="1027" y="20019"/>
                  </a:cubicBezTo>
                  <a:cubicBezTo>
                    <a:pt x="1054" y="20019"/>
                    <a:pt x="1058" y="19986"/>
                    <a:pt x="1072" y="19880"/>
                  </a:cubicBezTo>
                  <a:lnTo>
                    <a:pt x="1085" y="19795"/>
                  </a:lnTo>
                  <a:cubicBezTo>
                    <a:pt x="1014" y="19786"/>
                    <a:pt x="1070" y="19626"/>
                    <a:pt x="1108" y="19626"/>
                  </a:cubicBezTo>
                  <a:cubicBezTo>
                    <a:pt x="1109" y="19626"/>
                    <a:pt x="1109" y="19626"/>
                    <a:pt x="1110" y="19626"/>
                  </a:cubicBezTo>
                  <a:cubicBezTo>
                    <a:pt x="1148" y="19601"/>
                    <a:pt x="1148" y="19601"/>
                    <a:pt x="1157" y="19545"/>
                  </a:cubicBezTo>
                  <a:cubicBezTo>
                    <a:pt x="1098" y="19452"/>
                    <a:pt x="1150" y="19316"/>
                    <a:pt x="1187" y="19316"/>
                  </a:cubicBezTo>
                  <a:cubicBezTo>
                    <a:pt x="1188" y="19316"/>
                    <a:pt x="1188" y="19316"/>
                    <a:pt x="1188" y="19316"/>
                  </a:cubicBezTo>
                  <a:cubicBezTo>
                    <a:pt x="1188" y="19316"/>
                    <a:pt x="1192" y="19288"/>
                    <a:pt x="1195" y="19259"/>
                  </a:cubicBezTo>
                  <a:cubicBezTo>
                    <a:pt x="1163" y="19225"/>
                    <a:pt x="1173" y="19169"/>
                    <a:pt x="1176" y="19140"/>
                  </a:cubicBezTo>
                  <a:cubicBezTo>
                    <a:pt x="1186" y="19074"/>
                    <a:pt x="1190" y="19042"/>
                    <a:pt x="1171" y="19042"/>
                  </a:cubicBezTo>
                  <a:cubicBezTo>
                    <a:pt x="1166" y="19042"/>
                    <a:pt x="1160" y="19045"/>
                    <a:pt x="1151" y="19049"/>
                  </a:cubicBezTo>
                  <a:cubicBezTo>
                    <a:pt x="1116" y="19046"/>
                    <a:pt x="1082" y="19040"/>
                    <a:pt x="1085" y="19012"/>
                  </a:cubicBezTo>
                  <a:lnTo>
                    <a:pt x="1085" y="19012"/>
                  </a:lnTo>
                  <a:lnTo>
                    <a:pt x="1119" y="19018"/>
                  </a:lnTo>
                  <a:cubicBezTo>
                    <a:pt x="1120" y="19018"/>
                    <a:pt x="1121" y="19018"/>
                    <a:pt x="1121" y="19018"/>
                  </a:cubicBezTo>
                  <a:cubicBezTo>
                    <a:pt x="1157" y="19018"/>
                    <a:pt x="1167" y="18935"/>
                    <a:pt x="1182" y="18824"/>
                  </a:cubicBezTo>
                  <a:cubicBezTo>
                    <a:pt x="1204" y="18680"/>
                    <a:pt x="1210" y="18623"/>
                    <a:pt x="1251" y="18601"/>
                  </a:cubicBezTo>
                  <a:lnTo>
                    <a:pt x="1217" y="18567"/>
                  </a:lnTo>
                  <a:cubicBezTo>
                    <a:pt x="1188" y="18538"/>
                    <a:pt x="1191" y="18510"/>
                    <a:pt x="1218" y="18510"/>
                  </a:cubicBezTo>
                  <a:cubicBezTo>
                    <a:pt x="1220" y="18510"/>
                    <a:pt x="1223" y="18510"/>
                    <a:pt x="1226" y="18510"/>
                  </a:cubicBezTo>
                  <a:cubicBezTo>
                    <a:pt x="1267" y="18485"/>
                    <a:pt x="1282" y="18373"/>
                    <a:pt x="1254" y="18310"/>
                  </a:cubicBezTo>
                  <a:cubicBezTo>
                    <a:pt x="1257" y="18282"/>
                    <a:pt x="1260" y="18253"/>
                    <a:pt x="1260" y="18253"/>
                  </a:cubicBezTo>
                  <a:cubicBezTo>
                    <a:pt x="1336" y="18244"/>
                    <a:pt x="1348" y="18144"/>
                    <a:pt x="1279" y="18112"/>
                  </a:cubicBezTo>
                  <a:lnTo>
                    <a:pt x="1279" y="18112"/>
                  </a:lnTo>
                  <a:cubicBezTo>
                    <a:pt x="1281" y="18113"/>
                    <a:pt x="1283" y="18113"/>
                    <a:pt x="1285" y="18113"/>
                  </a:cubicBezTo>
                  <a:cubicBezTo>
                    <a:pt x="1317" y="18113"/>
                    <a:pt x="1320" y="18086"/>
                    <a:pt x="1323" y="18059"/>
                  </a:cubicBezTo>
                  <a:cubicBezTo>
                    <a:pt x="1296" y="18001"/>
                    <a:pt x="1313" y="17890"/>
                    <a:pt x="1346" y="17890"/>
                  </a:cubicBezTo>
                  <a:cubicBezTo>
                    <a:pt x="1346" y="17890"/>
                    <a:pt x="1347" y="17890"/>
                    <a:pt x="1348" y="17890"/>
                  </a:cubicBezTo>
                  <a:lnTo>
                    <a:pt x="1351" y="17862"/>
                  </a:lnTo>
                  <a:cubicBezTo>
                    <a:pt x="1329" y="17837"/>
                    <a:pt x="1320" y="17802"/>
                    <a:pt x="1326" y="17771"/>
                  </a:cubicBezTo>
                  <a:cubicBezTo>
                    <a:pt x="1336" y="17740"/>
                    <a:pt x="1326" y="17705"/>
                    <a:pt x="1304" y="17680"/>
                  </a:cubicBezTo>
                  <a:cubicBezTo>
                    <a:pt x="1286" y="17664"/>
                    <a:pt x="1276" y="17642"/>
                    <a:pt x="1276" y="17620"/>
                  </a:cubicBezTo>
                  <a:cubicBezTo>
                    <a:pt x="1277" y="17612"/>
                    <a:pt x="1280" y="17608"/>
                    <a:pt x="1285" y="17608"/>
                  </a:cubicBezTo>
                  <a:cubicBezTo>
                    <a:pt x="1297" y="17608"/>
                    <a:pt x="1319" y="17633"/>
                    <a:pt x="1342" y="17658"/>
                  </a:cubicBezTo>
                  <a:cubicBezTo>
                    <a:pt x="1349" y="17672"/>
                    <a:pt x="1354" y="17678"/>
                    <a:pt x="1358" y="17678"/>
                  </a:cubicBezTo>
                  <a:cubicBezTo>
                    <a:pt x="1372" y="17678"/>
                    <a:pt x="1369" y="17611"/>
                    <a:pt x="1323" y="17539"/>
                  </a:cubicBezTo>
                  <a:cubicBezTo>
                    <a:pt x="1291" y="17487"/>
                    <a:pt x="1276" y="17463"/>
                    <a:pt x="1279" y="17463"/>
                  </a:cubicBezTo>
                  <a:lnTo>
                    <a:pt x="1279" y="17463"/>
                  </a:lnTo>
                  <a:cubicBezTo>
                    <a:pt x="1282" y="17463"/>
                    <a:pt x="1297" y="17480"/>
                    <a:pt x="1326" y="17511"/>
                  </a:cubicBezTo>
                  <a:cubicBezTo>
                    <a:pt x="1345" y="17529"/>
                    <a:pt x="1364" y="17549"/>
                    <a:pt x="1372" y="17549"/>
                  </a:cubicBezTo>
                  <a:cubicBezTo>
                    <a:pt x="1376" y="17549"/>
                    <a:pt x="1375" y="17540"/>
                    <a:pt x="1364" y="17514"/>
                  </a:cubicBezTo>
                  <a:cubicBezTo>
                    <a:pt x="1364" y="17514"/>
                    <a:pt x="1370" y="17457"/>
                    <a:pt x="1336" y="17454"/>
                  </a:cubicBezTo>
                  <a:lnTo>
                    <a:pt x="1348" y="17367"/>
                  </a:lnTo>
                  <a:cubicBezTo>
                    <a:pt x="1376" y="17338"/>
                    <a:pt x="1395" y="17301"/>
                    <a:pt x="1398" y="17260"/>
                  </a:cubicBezTo>
                  <a:cubicBezTo>
                    <a:pt x="1367" y="17226"/>
                    <a:pt x="1367" y="17226"/>
                    <a:pt x="1405" y="17200"/>
                  </a:cubicBezTo>
                  <a:cubicBezTo>
                    <a:pt x="1408" y="17201"/>
                    <a:pt x="1412" y="17201"/>
                    <a:pt x="1415" y="17201"/>
                  </a:cubicBezTo>
                  <a:cubicBezTo>
                    <a:pt x="1442" y="17201"/>
                    <a:pt x="1438" y="17178"/>
                    <a:pt x="1373" y="17169"/>
                  </a:cubicBezTo>
                  <a:cubicBezTo>
                    <a:pt x="1342" y="17135"/>
                    <a:pt x="1348" y="17106"/>
                    <a:pt x="1386" y="17085"/>
                  </a:cubicBezTo>
                  <a:cubicBezTo>
                    <a:pt x="1396" y="17086"/>
                    <a:pt x="1405" y="17086"/>
                    <a:pt x="1412" y="17086"/>
                  </a:cubicBezTo>
                  <a:cubicBezTo>
                    <a:pt x="1458" y="17086"/>
                    <a:pt x="1456" y="17065"/>
                    <a:pt x="1427" y="17059"/>
                  </a:cubicBezTo>
                  <a:cubicBezTo>
                    <a:pt x="1408" y="17044"/>
                    <a:pt x="1398" y="17022"/>
                    <a:pt x="1398" y="16997"/>
                  </a:cubicBezTo>
                  <a:lnTo>
                    <a:pt x="1398" y="16997"/>
                  </a:lnTo>
                  <a:cubicBezTo>
                    <a:pt x="1399" y="16997"/>
                    <a:pt x="1399" y="16997"/>
                    <a:pt x="1400" y="16997"/>
                  </a:cubicBezTo>
                  <a:cubicBezTo>
                    <a:pt x="1434" y="16997"/>
                    <a:pt x="1468" y="16743"/>
                    <a:pt x="1505" y="16489"/>
                  </a:cubicBezTo>
                  <a:cubicBezTo>
                    <a:pt x="1508" y="16461"/>
                    <a:pt x="1477" y="16430"/>
                    <a:pt x="1439" y="16423"/>
                  </a:cubicBezTo>
                  <a:cubicBezTo>
                    <a:pt x="1370" y="16414"/>
                    <a:pt x="1405" y="16420"/>
                    <a:pt x="1445" y="16395"/>
                  </a:cubicBezTo>
                  <a:cubicBezTo>
                    <a:pt x="1542" y="16384"/>
                    <a:pt x="1559" y="16336"/>
                    <a:pt x="1485" y="16336"/>
                  </a:cubicBezTo>
                  <a:cubicBezTo>
                    <a:pt x="1475" y="16336"/>
                    <a:pt x="1464" y="16337"/>
                    <a:pt x="1452" y="16339"/>
                  </a:cubicBezTo>
                  <a:cubicBezTo>
                    <a:pt x="1423" y="16346"/>
                    <a:pt x="1405" y="16350"/>
                    <a:pt x="1398" y="16350"/>
                  </a:cubicBezTo>
                  <a:cubicBezTo>
                    <a:pt x="1388" y="16350"/>
                    <a:pt x="1407" y="16339"/>
                    <a:pt x="1455" y="16310"/>
                  </a:cubicBezTo>
                  <a:cubicBezTo>
                    <a:pt x="1496" y="16285"/>
                    <a:pt x="1496" y="16285"/>
                    <a:pt x="1464" y="16254"/>
                  </a:cubicBezTo>
                  <a:cubicBezTo>
                    <a:pt x="1433" y="16248"/>
                    <a:pt x="1433" y="16225"/>
                    <a:pt x="1458" y="16225"/>
                  </a:cubicBezTo>
                  <a:cubicBezTo>
                    <a:pt x="1461" y="16225"/>
                    <a:pt x="1464" y="16225"/>
                    <a:pt x="1467" y="16226"/>
                  </a:cubicBezTo>
                  <a:cubicBezTo>
                    <a:pt x="1508" y="16201"/>
                    <a:pt x="1546" y="16179"/>
                    <a:pt x="1511" y="16173"/>
                  </a:cubicBezTo>
                  <a:cubicBezTo>
                    <a:pt x="1517" y="16151"/>
                    <a:pt x="1533" y="16132"/>
                    <a:pt x="1555" y="16119"/>
                  </a:cubicBezTo>
                  <a:cubicBezTo>
                    <a:pt x="1593" y="16097"/>
                    <a:pt x="1561" y="16063"/>
                    <a:pt x="1530" y="16032"/>
                  </a:cubicBezTo>
                  <a:cubicBezTo>
                    <a:pt x="1487" y="15962"/>
                    <a:pt x="1478" y="15928"/>
                    <a:pt x="1501" y="15928"/>
                  </a:cubicBezTo>
                  <a:cubicBezTo>
                    <a:pt x="1510" y="15928"/>
                    <a:pt x="1524" y="15933"/>
                    <a:pt x="1543" y="15944"/>
                  </a:cubicBezTo>
                  <a:cubicBezTo>
                    <a:pt x="1550" y="15948"/>
                    <a:pt x="1556" y="15950"/>
                    <a:pt x="1562" y="15950"/>
                  </a:cubicBezTo>
                  <a:cubicBezTo>
                    <a:pt x="1604" y="15950"/>
                    <a:pt x="1585" y="15833"/>
                    <a:pt x="1527" y="15797"/>
                  </a:cubicBezTo>
                  <a:cubicBezTo>
                    <a:pt x="1480" y="15770"/>
                    <a:pt x="1467" y="15762"/>
                    <a:pt x="1475" y="15762"/>
                  </a:cubicBezTo>
                  <a:cubicBezTo>
                    <a:pt x="1478" y="15762"/>
                    <a:pt x="1486" y="15763"/>
                    <a:pt x="1496" y="15765"/>
                  </a:cubicBezTo>
                  <a:cubicBezTo>
                    <a:pt x="1497" y="15765"/>
                    <a:pt x="1499" y="15765"/>
                    <a:pt x="1501" y="15765"/>
                  </a:cubicBezTo>
                  <a:cubicBezTo>
                    <a:pt x="1530" y="15765"/>
                    <a:pt x="1533" y="15740"/>
                    <a:pt x="1533" y="15740"/>
                  </a:cubicBezTo>
                  <a:cubicBezTo>
                    <a:pt x="1539" y="15715"/>
                    <a:pt x="1542" y="15689"/>
                    <a:pt x="1568" y="15689"/>
                  </a:cubicBezTo>
                  <a:cubicBezTo>
                    <a:pt x="1571" y="15689"/>
                    <a:pt x="1574" y="15689"/>
                    <a:pt x="1577" y="15690"/>
                  </a:cubicBezTo>
                  <a:cubicBezTo>
                    <a:pt x="1577" y="15659"/>
                    <a:pt x="1571" y="15627"/>
                    <a:pt x="1555" y="15599"/>
                  </a:cubicBezTo>
                  <a:cubicBezTo>
                    <a:pt x="1492" y="15533"/>
                    <a:pt x="1539" y="15452"/>
                    <a:pt x="1615" y="15433"/>
                  </a:cubicBezTo>
                  <a:lnTo>
                    <a:pt x="1586" y="15370"/>
                  </a:lnTo>
                  <a:cubicBezTo>
                    <a:pt x="1526" y="15337"/>
                    <a:pt x="1494" y="15309"/>
                    <a:pt x="1536" y="15309"/>
                  </a:cubicBezTo>
                  <a:cubicBezTo>
                    <a:pt x="1542" y="15309"/>
                    <a:pt x="1549" y="15310"/>
                    <a:pt x="1558" y="15311"/>
                  </a:cubicBezTo>
                  <a:lnTo>
                    <a:pt x="1593" y="15314"/>
                  </a:lnTo>
                  <a:cubicBezTo>
                    <a:pt x="1530" y="15278"/>
                    <a:pt x="1573" y="15175"/>
                    <a:pt x="1640" y="15175"/>
                  </a:cubicBezTo>
                  <a:cubicBezTo>
                    <a:pt x="1643" y="15175"/>
                    <a:pt x="1646" y="15176"/>
                    <a:pt x="1649" y="15176"/>
                  </a:cubicBezTo>
                  <a:cubicBezTo>
                    <a:pt x="1660" y="15178"/>
                    <a:pt x="1668" y="15179"/>
                    <a:pt x="1673" y="15179"/>
                  </a:cubicBezTo>
                  <a:cubicBezTo>
                    <a:pt x="1684" y="15179"/>
                    <a:pt x="1685" y="15173"/>
                    <a:pt x="1687" y="15154"/>
                  </a:cubicBezTo>
                  <a:lnTo>
                    <a:pt x="1652" y="15148"/>
                  </a:lnTo>
                  <a:cubicBezTo>
                    <a:pt x="1618" y="15145"/>
                    <a:pt x="1580" y="15138"/>
                    <a:pt x="1586" y="15110"/>
                  </a:cubicBezTo>
                  <a:cubicBezTo>
                    <a:pt x="1589" y="15083"/>
                    <a:pt x="1592" y="15057"/>
                    <a:pt x="1625" y="15057"/>
                  </a:cubicBezTo>
                  <a:cubicBezTo>
                    <a:pt x="1627" y="15057"/>
                    <a:pt x="1628" y="15057"/>
                    <a:pt x="1630" y="15057"/>
                  </a:cubicBezTo>
                  <a:cubicBezTo>
                    <a:pt x="1668" y="15035"/>
                    <a:pt x="1709" y="15010"/>
                    <a:pt x="1671" y="15007"/>
                  </a:cubicBezTo>
                  <a:cubicBezTo>
                    <a:pt x="1677" y="14985"/>
                    <a:pt x="1693" y="14963"/>
                    <a:pt x="1715" y="14954"/>
                  </a:cubicBezTo>
                  <a:cubicBezTo>
                    <a:pt x="1718" y="14925"/>
                    <a:pt x="1724" y="14897"/>
                    <a:pt x="1731" y="14841"/>
                  </a:cubicBezTo>
                  <a:cubicBezTo>
                    <a:pt x="1701" y="14808"/>
                    <a:pt x="1708" y="14756"/>
                    <a:pt x="1738" y="14756"/>
                  </a:cubicBezTo>
                  <a:cubicBezTo>
                    <a:pt x="1740" y="14756"/>
                    <a:pt x="1741" y="14756"/>
                    <a:pt x="1743" y="14756"/>
                  </a:cubicBezTo>
                  <a:cubicBezTo>
                    <a:pt x="1746" y="14722"/>
                    <a:pt x="1740" y="14690"/>
                    <a:pt x="1718" y="14665"/>
                  </a:cubicBezTo>
                  <a:cubicBezTo>
                    <a:pt x="1727" y="14612"/>
                    <a:pt x="1730" y="14584"/>
                    <a:pt x="1760" y="14584"/>
                  </a:cubicBezTo>
                  <a:cubicBezTo>
                    <a:pt x="1762" y="14584"/>
                    <a:pt x="1763" y="14584"/>
                    <a:pt x="1765" y="14584"/>
                  </a:cubicBezTo>
                  <a:cubicBezTo>
                    <a:pt x="1776" y="14586"/>
                    <a:pt x="1784" y="14587"/>
                    <a:pt x="1789" y="14587"/>
                  </a:cubicBezTo>
                  <a:cubicBezTo>
                    <a:pt x="1800" y="14587"/>
                    <a:pt x="1793" y="14580"/>
                    <a:pt x="1771" y="14556"/>
                  </a:cubicBezTo>
                  <a:cubicBezTo>
                    <a:pt x="1734" y="14552"/>
                    <a:pt x="1740" y="14521"/>
                    <a:pt x="1743" y="14493"/>
                  </a:cubicBezTo>
                  <a:lnTo>
                    <a:pt x="1749" y="14436"/>
                  </a:lnTo>
                  <a:cubicBezTo>
                    <a:pt x="1715" y="14433"/>
                    <a:pt x="1715" y="14433"/>
                    <a:pt x="1718" y="14405"/>
                  </a:cubicBezTo>
                  <a:cubicBezTo>
                    <a:pt x="1724" y="14377"/>
                    <a:pt x="1771" y="14295"/>
                    <a:pt x="1774" y="14267"/>
                  </a:cubicBezTo>
                  <a:cubicBezTo>
                    <a:pt x="1783" y="14211"/>
                    <a:pt x="1786" y="14192"/>
                    <a:pt x="1775" y="14192"/>
                  </a:cubicBezTo>
                  <a:cubicBezTo>
                    <a:pt x="1769" y="14192"/>
                    <a:pt x="1760" y="14197"/>
                    <a:pt x="1746" y="14205"/>
                  </a:cubicBezTo>
                  <a:cubicBezTo>
                    <a:pt x="1745" y="14216"/>
                    <a:pt x="1738" y="14222"/>
                    <a:pt x="1733" y="14222"/>
                  </a:cubicBezTo>
                  <a:cubicBezTo>
                    <a:pt x="1726" y="14222"/>
                    <a:pt x="1723" y="14208"/>
                    <a:pt x="1749" y="14176"/>
                  </a:cubicBezTo>
                  <a:cubicBezTo>
                    <a:pt x="1756" y="14148"/>
                    <a:pt x="1803" y="14067"/>
                    <a:pt x="1812" y="13982"/>
                  </a:cubicBezTo>
                  <a:cubicBezTo>
                    <a:pt x="1828" y="13869"/>
                    <a:pt x="1828" y="13869"/>
                    <a:pt x="1793" y="13863"/>
                  </a:cubicBezTo>
                  <a:cubicBezTo>
                    <a:pt x="1776" y="13867"/>
                    <a:pt x="1763" y="13869"/>
                    <a:pt x="1753" y="13869"/>
                  </a:cubicBezTo>
                  <a:cubicBezTo>
                    <a:pt x="1723" y="13869"/>
                    <a:pt x="1739" y="13849"/>
                    <a:pt x="1796" y="13835"/>
                  </a:cubicBezTo>
                  <a:cubicBezTo>
                    <a:pt x="1875" y="13788"/>
                    <a:pt x="1881" y="13760"/>
                    <a:pt x="1843" y="13753"/>
                  </a:cubicBezTo>
                  <a:cubicBezTo>
                    <a:pt x="1812" y="13722"/>
                    <a:pt x="1812" y="13722"/>
                    <a:pt x="1815" y="13694"/>
                  </a:cubicBezTo>
                  <a:lnTo>
                    <a:pt x="1815" y="13694"/>
                  </a:lnTo>
                  <a:cubicBezTo>
                    <a:pt x="1817" y="13694"/>
                    <a:pt x="1819" y="13694"/>
                    <a:pt x="1821" y="13694"/>
                  </a:cubicBezTo>
                  <a:cubicBezTo>
                    <a:pt x="1853" y="13694"/>
                    <a:pt x="1855" y="13666"/>
                    <a:pt x="1828" y="13606"/>
                  </a:cubicBezTo>
                  <a:cubicBezTo>
                    <a:pt x="1830" y="13587"/>
                    <a:pt x="1831" y="13581"/>
                    <a:pt x="1843" y="13581"/>
                  </a:cubicBezTo>
                  <a:cubicBezTo>
                    <a:pt x="1848" y="13581"/>
                    <a:pt x="1856" y="13582"/>
                    <a:pt x="1868" y="13584"/>
                  </a:cubicBezTo>
                  <a:lnTo>
                    <a:pt x="1875" y="13528"/>
                  </a:lnTo>
                  <a:cubicBezTo>
                    <a:pt x="1812" y="13459"/>
                    <a:pt x="1872" y="13296"/>
                    <a:pt x="1912" y="13271"/>
                  </a:cubicBezTo>
                  <a:cubicBezTo>
                    <a:pt x="1912" y="13246"/>
                    <a:pt x="1900" y="13224"/>
                    <a:pt x="1884" y="13208"/>
                  </a:cubicBezTo>
                  <a:cubicBezTo>
                    <a:pt x="1824" y="13175"/>
                    <a:pt x="1821" y="13150"/>
                    <a:pt x="1866" y="13150"/>
                  </a:cubicBezTo>
                  <a:cubicBezTo>
                    <a:pt x="1873" y="13150"/>
                    <a:pt x="1881" y="13150"/>
                    <a:pt x="1890" y="13152"/>
                  </a:cubicBezTo>
                  <a:cubicBezTo>
                    <a:pt x="1914" y="13155"/>
                    <a:pt x="1930" y="13157"/>
                    <a:pt x="1939" y="13157"/>
                  </a:cubicBezTo>
                  <a:cubicBezTo>
                    <a:pt x="1955" y="13157"/>
                    <a:pt x="1939" y="13148"/>
                    <a:pt x="1894" y="13123"/>
                  </a:cubicBezTo>
                  <a:cubicBezTo>
                    <a:pt x="1866" y="13093"/>
                    <a:pt x="1880" y="12979"/>
                    <a:pt x="1929" y="12979"/>
                  </a:cubicBezTo>
                  <a:cubicBezTo>
                    <a:pt x="1935" y="12979"/>
                    <a:pt x="1942" y="12981"/>
                    <a:pt x="1950" y="12986"/>
                  </a:cubicBezTo>
                  <a:lnTo>
                    <a:pt x="2022" y="12995"/>
                  </a:lnTo>
                  <a:cubicBezTo>
                    <a:pt x="2003" y="12979"/>
                    <a:pt x="1994" y="12957"/>
                    <a:pt x="1994" y="12935"/>
                  </a:cubicBezTo>
                  <a:cubicBezTo>
                    <a:pt x="1956" y="12929"/>
                    <a:pt x="1962" y="12901"/>
                    <a:pt x="1972" y="12816"/>
                  </a:cubicBezTo>
                  <a:cubicBezTo>
                    <a:pt x="1981" y="12760"/>
                    <a:pt x="1962" y="12641"/>
                    <a:pt x="1969" y="12584"/>
                  </a:cubicBezTo>
                  <a:cubicBezTo>
                    <a:pt x="1978" y="12525"/>
                    <a:pt x="1988" y="12440"/>
                    <a:pt x="2028" y="12418"/>
                  </a:cubicBezTo>
                  <a:cubicBezTo>
                    <a:pt x="2035" y="12378"/>
                    <a:pt x="2028" y="12334"/>
                    <a:pt x="2009" y="12299"/>
                  </a:cubicBezTo>
                  <a:cubicBezTo>
                    <a:pt x="1980" y="12267"/>
                    <a:pt x="1984" y="12214"/>
                    <a:pt x="2014" y="12214"/>
                  </a:cubicBezTo>
                  <a:cubicBezTo>
                    <a:pt x="2015" y="12214"/>
                    <a:pt x="2017" y="12214"/>
                    <a:pt x="2019" y="12215"/>
                  </a:cubicBezTo>
                  <a:lnTo>
                    <a:pt x="2025" y="12183"/>
                  </a:lnTo>
                  <a:cubicBezTo>
                    <a:pt x="2009" y="12158"/>
                    <a:pt x="2000" y="12127"/>
                    <a:pt x="2000" y="12096"/>
                  </a:cubicBezTo>
                  <a:lnTo>
                    <a:pt x="2000" y="12096"/>
                  </a:lnTo>
                  <a:cubicBezTo>
                    <a:pt x="2002" y="12096"/>
                    <a:pt x="2004" y="12096"/>
                    <a:pt x="2007" y="12096"/>
                  </a:cubicBezTo>
                  <a:cubicBezTo>
                    <a:pt x="2039" y="12096"/>
                    <a:pt x="2073" y="12075"/>
                    <a:pt x="2044" y="12042"/>
                  </a:cubicBezTo>
                  <a:cubicBezTo>
                    <a:pt x="2009" y="12039"/>
                    <a:pt x="2013" y="12011"/>
                    <a:pt x="2019" y="11951"/>
                  </a:cubicBezTo>
                  <a:cubicBezTo>
                    <a:pt x="2063" y="11901"/>
                    <a:pt x="2191" y="10961"/>
                    <a:pt x="2157" y="10958"/>
                  </a:cubicBezTo>
                  <a:lnTo>
                    <a:pt x="2169" y="10870"/>
                  </a:lnTo>
                  <a:lnTo>
                    <a:pt x="2182" y="10786"/>
                  </a:lnTo>
                  <a:cubicBezTo>
                    <a:pt x="2184" y="10786"/>
                    <a:pt x="2186" y="10786"/>
                    <a:pt x="2188" y="10786"/>
                  </a:cubicBezTo>
                  <a:cubicBezTo>
                    <a:pt x="2250" y="10786"/>
                    <a:pt x="2234" y="10645"/>
                    <a:pt x="2213" y="10557"/>
                  </a:cubicBezTo>
                  <a:cubicBezTo>
                    <a:pt x="2188" y="10535"/>
                    <a:pt x="2179" y="10500"/>
                    <a:pt x="2188" y="10469"/>
                  </a:cubicBezTo>
                  <a:lnTo>
                    <a:pt x="2188" y="10469"/>
                  </a:lnTo>
                  <a:cubicBezTo>
                    <a:pt x="2192" y="10470"/>
                    <a:pt x="2195" y="10470"/>
                    <a:pt x="2199" y="10470"/>
                  </a:cubicBezTo>
                  <a:cubicBezTo>
                    <a:pt x="2261" y="10470"/>
                    <a:pt x="2268" y="10391"/>
                    <a:pt x="2245" y="10331"/>
                  </a:cubicBezTo>
                  <a:cubicBezTo>
                    <a:pt x="2185" y="10299"/>
                    <a:pt x="2179" y="10273"/>
                    <a:pt x="2226" y="10273"/>
                  </a:cubicBezTo>
                  <a:cubicBezTo>
                    <a:pt x="2233" y="10273"/>
                    <a:pt x="2241" y="10274"/>
                    <a:pt x="2251" y="10275"/>
                  </a:cubicBezTo>
                  <a:cubicBezTo>
                    <a:pt x="2256" y="10275"/>
                    <a:pt x="2261" y="10276"/>
                    <a:pt x="2266" y="10276"/>
                  </a:cubicBezTo>
                  <a:cubicBezTo>
                    <a:pt x="2323" y="10276"/>
                    <a:pt x="2322" y="10222"/>
                    <a:pt x="2232" y="10156"/>
                  </a:cubicBezTo>
                  <a:cubicBezTo>
                    <a:pt x="2201" y="10121"/>
                    <a:pt x="2201" y="10121"/>
                    <a:pt x="2238" y="10099"/>
                  </a:cubicBezTo>
                  <a:cubicBezTo>
                    <a:pt x="2313" y="10080"/>
                    <a:pt x="2317" y="10052"/>
                    <a:pt x="2282" y="10046"/>
                  </a:cubicBezTo>
                  <a:cubicBezTo>
                    <a:pt x="2216" y="10008"/>
                    <a:pt x="2219" y="9980"/>
                    <a:pt x="2295" y="9961"/>
                  </a:cubicBezTo>
                  <a:cubicBezTo>
                    <a:pt x="2373" y="9914"/>
                    <a:pt x="2373" y="9914"/>
                    <a:pt x="2307" y="9877"/>
                  </a:cubicBezTo>
                  <a:cubicBezTo>
                    <a:pt x="2238" y="9830"/>
                    <a:pt x="2254" y="9730"/>
                    <a:pt x="2329" y="9704"/>
                  </a:cubicBezTo>
                  <a:cubicBezTo>
                    <a:pt x="2332" y="9676"/>
                    <a:pt x="2373" y="9654"/>
                    <a:pt x="2339" y="9648"/>
                  </a:cubicBezTo>
                  <a:lnTo>
                    <a:pt x="2376" y="9623"/>
                  </a:lnTo>
                  <a:cubicBezTo>
                    <a:pt x="2379" y="9595"/>
                    <a:pt x="2386" y="9567"/>
                    <a:pt x="2386" y="9567"/>
                  </a:cubicBezTo>
                  <a:lnTo>
                    <a:pt x="2348" y="9563"/>
                  </a:lnTo>
                  <a:cubicBezTo>
                    <a:pt x="2389" y="9435"/>
                    <a:pt x="2417" y="9303"/>
                    <a:pt x="2439" y="9169"/>
                  </a:cubicBezTo>
                  <a:cubicBezTo>
                    <a:pt x="2477" y="8897"/>
                    <a:pt x="2487" y="8819"/>
                    <a:pt x="2464" y="8819"/>
                  </a:cubicBezTo>
                  <a:cubicBezTo>
                    <a:pt x="2461" y="8819"/>
                    <a:pt x="2456" y="8820"/>
                    <a:pt x="2451" y="8824"/>
                  </a:cubicBezTo>
                  <a:cubicBezTo>
                    <a:pt x="2441" y="8826"/>
                    <a:pt x="2432" y="8828"/>
                    <a:pt x="2425" y="8828"/>
                  </a:cubicBezTo>
                  <a:cubicBezTo>
                    <a:pt x="2379" y="8828"/>
                    <a:pt x="2393" y="8784"/>
                    <a:pt x="2458" y="8767"/>
                  </a:cubicBezTo>
                  <a:cubicBezTo>
                    <a:pt x="2464" y="8736"/>
                    <a:pt x="2505" y="8686"/>
                    <a:pt x="2514" y="8630"/>
                  </a:cubicBezTo>
                  <a:cubicBezTo>
                    <a:pt x="2520" y="8576"/>
                    <a:pt x="2529" y="8519"/>
                    <a:pt x="2559" y="8519"/>
                  </a:cubicBezTo>
                  <a:cubicBezTo>
                    <a:pt x="2561" y="8519"/>
                    <a:pt x="2562" y="8520"/>
                    <a:pt x="2564" y="8520"/>
                  </a:cubicBezTo>
                  <a:lnTo>
                    <a:pt x="2567" y="8492"/>
                  </a:lnTo>
                  <a:cubicBezTo>
                    <a:pt x="2505" y="8426"/>
                    <a:pt x="2530" y="8253"/>
                    <a:pt x="2577" y="8172"/>
                  </a:cubicBezTo>
                  <a:cubicBezTo>
                    <a:pt x="2589" y="8125"/>
                    <a:pt x="2583" y="8072"/>
                    <a:pt x="2561" y="8028"/>
                  </a:cubicBezTo>
                  <a:cubicBezTo>
                    <a:pt x="2533" y="7965"/>
                    <a:pt x="2533" y="7965"/>
                    <a:pt x="2574" y="7940"/>
                  </a:cubicBezTo>
                  <a:cubicBezTo>
                    <a:pt x="2574" y="7940"/>
                    <a:pt x="2575" y="7940"/>
                    <a:pt x="2575" y="7940"/>
                  </a:cubicBezTo>
                  <a:cubicBezTo>
                    <a:pt x="2610" y="7940"/>
                    <a:pt x="2666" y="7780"/>
                    <a:pt x="2595" y="7771"/>
                  </a:cubicBezTo>
                  <a:lnTo>
                    <a:pt x="2636" y="7746"/>
                  </a:lnTo>
                  <a:cubicBezTo>
                    <a:pt x="2674" y="7724"/>
                    <a:pt x="2643" y="7689"/>
                    <a:pt x="2608" y="7686"/>
                  </a:cubicBezTo>
                  <a:cubicBezTo>
                    <a:pt x="2536" y="7677"/>
                    <a:pt x="2539" y="7646"/>
                    <a:pt x="2652" y="7633"/>
                  </a:cubicBezTo>
                  <a:cubicBezTo>
                    <a:pt x="2662" y="7634"/>
                    <a:pt x="2670" y="7635"/>
                    <a:pt x="2677" y="7635"/>
                  </a:cubicBezTo>
                  <a:cubicBezTo>
                    <a:pt x="2722" y="7635"/>
                    <a:pt x="2722" y="7613"/>
                    <a:pt x="2690" y="7608"/>
                  </a:cubicBezTo>
                  <a:cubicBezTo>
                    <a:pt x="2658" y="7577"/>
                    <a:pt x="2627" y="7542"/>
                    <a:pt x="2668" y="7520"/>
                  </a:cubicBezTo>
                  <a:cubicBezTo>
                    <a:pt x="2671" y="7492"/>
                    <a:pt x="2674" y="7461"/>
                    <a:pt x="2602" y="7451"/>
                  </a:cubicBezTo>
                  <a:cubicBezTo>
                    <a:pt x="2567" y="7448"/>
                    <a:pt x="2570" y="7420"/>
                    <a:pt x="2577" y="7392"/>
                  </a:cubicBezTo>
                  <a:lnTo>
                    <a:pt x="2577" y="7392"/>
                  </a:lnTo>
                  <a:cubicBezTo>
                    <a:pt x="2611" y="7395"/>
                    <a:pt x="2611" y="7395"/>
                    <a:pt x="2643" y="7429"/>
                  </a:cubicBezTo>
                  <a:lnTo>
                    <a:pt x="2652" y="7373"/>
                  </a:lnTo>
                  <a:cubicBezTo>
                    <a:pt x="2655" y="7345"/>
                    <a:pt x="2696" y="7294"/>
                    <a:pt x="2730" y="7294"/>
                  </a:cubicBezTo>
                  <a:cubicBezTo>
                    <a:pt x="2731" y="7294"/>
                    <a:pt x="2732" y="7294"/>
                    <a:pt x="2733" y="7295"/>
                  </a:cubicBezTo>
                  <a:cubicBezTo>
                    <a:pt x="2765" y="7278"/>
                    <a:pt x="2774" y="7257"/>
                    <a:pt x="2742" y="7257"/>
                  </a:cubicBezTo>
                  <a:cubicBezTo>
                    <a:pt x="2732" y="7257"/>
                    <a:pt x="2719" y="7259"/>
                    <a:pt x="2702" y="7263"/>
                  </a:cubicBezTo>
                  <a:cubicBezTo>
                    <a:pt x="2630" y="7254"/>
                    <a:pt x="2630" y="7254"/>
                    <a:pt x="2639" y="7197"/>
                  </a:cubicBezTo>
                  <a:cubicBezTo>
                    <a:pt x="2642" y="7172"/>
                    <a:pt x="2645" y="7143"/>
                    <a:pt x="2674" y="7143"/>
                  </a:cubicBezTo>
                  <a:cubicBezTo>
                    <a:pt x="2677" y="7143"/>
                    <a:pt x="2680" y="7144"/>
                    <a:pt x="2683" y="7144"/>
                  </a:cubicBezTo>
                  <a:cubicBezTo>
                    <a:pt x="2691" y="7145"/>
                    <a:pt x="2697" y="7146"/>
                    <a:pt x="2701" y="7146"/>
                  </a:cubicBezTo>
                  <a:cubicBezTo>
                    <a:pt x="2718" y="7146"/>
                    <a:pt x="2719" y="7135"/>
                    <a:pt x="2724" y="7091"/>
                  </a:cubicBezTo>
                  <a:cubicBezTo>
                    <a:pt x="2737" y="7006"/>
                    <a:pt x="2643" y="6906"/>
                    <a:pt x="2574" y="6868"/>
                  </a:cubicBezTo>
                  <a:cubicBezTo>
                    <a:pt x="2505" y="6859"/>
                    <a:pt x="2505" y="6859"/>
                    <a:pt x="2580" y="6840"/>
                  </a:cubicBezTo>
                  <a:cubicBezTo>
                    <a:pt x="2583" y="6841"/>
                    <a:pt x="2586" y="6841"/>
                    <a:pt x="2589" y="6841"/>
                  </a:cubicBezTo>
                  <a:cubicBezTo>
                    <a:pt x="2615" y="6841"/>
                    <a:pt x="2618" y="6815"/>
                    <a:pt x="2624" y="6787"/>
                  </a:cubicBezTo>
                  <a:cubicBezTo>
                    <a:pt x="2599" y="6785"/>
                    <a:pt x="2608" y="6774"/>
                    <a:pt x="2616" y="6774"/>
                  </a:cubicBezTo>
                  <a:cubicBezTo>
                    <a:pt x="2620" y="6774"/>
                    <a:pt x="2625" y="6777"/>
                    <a:pt x="2624" y="6787"/>
                  </a:cubicBezTo>
                  <a:cubicBezTo>
                    <a:pt x="2658" y="6793"/>
                    <a:pt x="2655" y="6821"/>
                    <a:pt x="2649" y="6850"/>
                  </a:cubicBezTo>
                  <a:lnTo>
                    <a:pt x="2686" y="6856"/>
                  </a:lnTo>
                  <a:cubicBezTo>
                    <a:pt x="2762" y="6837"/>
                    <a:pt x="2765" y="6809"/>
                    <a:pt x="2696" y="6768"/>
                  </a:cubicBezTo>
                  <a:cubicBezTo>
                    <a:pt x="2664" y="6737"/>
                    <a:pt x="2664" y="6737"/>
                    <a:pt x="2705" y="6712"/>
                  </a:cubicBezTo>
                  <a:cubicBezTo>
                    <a:pt x="2746" y="6690"/>
                    <a:pt x="2784" y="6665"/>
                    <a:pt x="2749" y="6662"/>
                  </a:cubicBezTo>
                  <a:cubicBezTo>
                    <a:pt x="2752" y="6627"/>
                    <a:pt x="2771" y="6599"/>
                    <a:pt x="2796" y="6580"/>
                  </a:cubicBezTo>
                  <a:cubicBezTo>
                    <a:pt x="2802" y="6524"/>
                    <a:pt x="2809" y="6495"/>
                    <a:pt x="2771" y="6489"/>
                  </a:cubicBezTo>
                  <a:cubicBezTo>
                    <a:pt x="2737" y="6486"/>
                    <a:pt x="2740" y="6458"/>
                    <a:pt x="2743" y="6430"/>
                  </a:cubicBezTo>
                  <a:cubicBezTo>
                    <a:pt x="2749" y="6398"/>
                    <a:pt x="2752" y="6370"/>
                    <a:pt x="2718" y="6367"/>
                  </a:cubicBezTo>
                  <a:cubicBezTo>
                    <a:pt x="2674" y="6358"/>
                    <a:pt x="2646" y="6314"/>
                    <a:pt x="2658" y="6273"/>
                  </a:cubicBezTo>
                  <a:cubicBezTo>
                    <a:pt x="2630" y="6210"/>
                    <a:pt x="2630" y="6210"/>
                    <a:pt x="2705" y="6191"/>
                  </a:cubicBezTo>
                  <a:cubicBezTo>
                    <a:pt x="2707" y="6192"/>
                    <a:pt x="2709" y="6192"/>
                    <a:pt x="2710" y="6192"/>
                  </a:cubicBezTo>
                  <a:cubicBezTo>
                    <a:pt x="2740" y="6192"/>
                    <a:pt x="2743" y="6165"/>
                    <a:pt x="2749" y="6138"/>
                  </a:cubicBezTo>
                  <a:cubicBezTo>
                    <a:pt x="2755" y="6116"/>
                    <a:pt x="2771" y="6097"/>
                    <a:pt x="2790" y="6088"/>
                  </a:cubicBezTo>
                  <a:cubicBezTo>
                    <a:pt x="2831" y="6063"/>
                    <a:pt x="2796" y="6057"/>
                    <a:pt x="2758" y="6054"/>
                  </a:cubicBezTo>
                  <a:lnTo>
                    <a:pt x="2690" y="6044"/>
                  </a:lnTo>
                  <a:cubicBezTo>
                    <a:pt x="2692" y="6018"/>
                    <a:pt x="2757" y="6000"/>
                    <a:pt x="2794" y="6000"/>
                  </a:cubicBezTo>
                  <a:cubicBezTo>
                    <a:pt x="2797" y="6000"/>
                    <a:pt x="2800" y="6000"/>
                    <a:pt x="2802" y="6000"/>
                  </a:cubicBezTo>
                  <a:cubicBezTo>
                    <a:pt x="2878" y="5981"/>
                    <a:pt x="2878" y="5981"/>
                    <a:pt x="2805" y="5972"/>
                  </a:cubicBezTo>
                  <a:cubicBezTo>
                    <a:pt x="2771" y="5969"/>
                    <a:pt x="2740" y="5934"/>
                    <a:pt x="2784" y="5881"/>
                  </a:cubicBezTo>
                  <a:cubicBezTo>
                    <a:pt x="2789" y="5828"/>
                    <a:pt x="2798" y="5774"/>
                    <a:pt x="2829" y="5774"/>
                  </a:cubicBezTo>
                  <a:cubicBezTo>
                    <a:pt x="2830" y="5774"/>
                    <a:pt x="2832" y="5774"/>
                    <a:pt x="2834" y="5775"/>
                  </a:cubicBezTo>
                  <a:cubicBezTo>
                    <a:pt x="2856" y="5762"/>
                    <a:pt x="2859" y="5734"/>
                    <a:pt x="2843" y="5718"/>
                  </a:cubicBezTo>
                  <a:cubicBezTo>
                    <a:pt x="2812" y="5684"/>
                    <a:pt x="2815" y="5656"/>
                    <a:pt x="2862" y="5574"/>
                  </a:cubicBezTo>
                  <a:cubicBezTo>
                    <a:pt x="2953" y="5442"/>
                    <a:pt x="2953" y="5442"/>
                    <a:pt x="2881" y="5433"/>
                  </a:cubicBezTo>
                  <a:cubicBezTo>
                    <a:pt x="2846" y="5427"/>
                    <a:pt x="2812" y="5424"/>
                    <a:pt x="2884" y="5405"/>
                  </a:cubicBezTo>
                  <a:cubicBezTo>
                    <a:pt x="2925" y="5380"/>
                    <a:pt x="2893" y="5348"/>
                    <a:pt x="2865" y="5286"/>
                  </a:cubicBezTo>
                  <a:cubicBezTo>
                    <a:pt x="2834" y="5251"/>
                    <a:pt x="2762" y="5242"/>
                    <a:pt x="2727" y="5239"/>
                  </a:cubicBezTo>
                  <a:cubicBezTo>
                    <a:pt x="2655" y="5229"/>
                    <a:pt x="2655" y="5229"/>
                    <a:pt x="2699" y="5176"/>
                  </a:cubicBezTo>
                  <a:cubicBezTo>
                    <a:pt x="2710" y="5146"/>
                    <a:pt x="2735" y="5128"/>
                    <a:pt x="2764" y="5128"/>
                  </a:cubicBezTo>
                  <a:cubicBezTo>
                    <a:pt x="2768" y="5128"/>
                    <a:pt x="2773" y="5128"/>
                    <a:pt x="2777" y="5129"/>
                  </a:cubicBezTo>
                  <a:cubicBezTo>
                    <a:pt x="2815" y="5132"/>
                    <a:pt x="2809" y="5160"/>
                    <a:pt x="2809" y="5160"/>
                  </a:cubicBezTo>
                  <a:lnTo>
                    <a:pt x="2805" y="5192"/>
                  </a:lnTo>
                  <a:cubicBezTo>
                    <a:pt x="2815" y="5193"/>
                    <a:pt x="2825" y="5194"/>
                    <a:pt x="2834" y="5194"/>
                  </a:cubicBezTo>
                  <a:cubicBezTo>
                    <a:pt x="2859" y="5194"/>
                    <a:pt x="2879" y="5185"/>
                    <a:pt x="2884" y="5142"/>
                  </a:cubicBezTo>
                  <a:cubicBezTo>
                    <a:pt x="2925" y="5120"/>
                    <a:pt x="2928" y="5091"/>
                    <a:pt x="2893" y="5085"/>
                  </a:cubicBezTo>
                  <a:cubicBezTo>
                    <a:pt x="2931" y="5063"/>
                    <a:pt x="2940" y="5007"/>
                    <a:pt x="2946" y="4947"/>
                  </a:cubicBezTo>
                  <a:cubicBezTo>
                    <a:pt x="2956" y="4891"/>
                    <a:pt x="2968" y="4806"/>
                    <a:pt x="3006" y="4781"/>
                  </a:cubicBezTo>
                  <a:cubicBezTo>
                    <a:pt x="3015" y="4725"/>
                    <a:pt x="3019" y="4697"/>
                    <a:pt x="2984" y="4693"/>
                  </a:cubicBezTo>
                  <a:cubicBezTo>
                    <a:pt x="2916" y="4685"/>
                    <a:pt x="2915" y="4659"/>
                    <a:pt x="2947" y="4659"/>
                  </a:cubicBezTo>
                  <a:cubicBezTo>
                    <a:pt x="2949" y="4659"/>
                    <a:pt x="2951" y="4659"/>
                    <a:pt x="2953" y="4659"/>
                  </a:cubicBezTo>
                  <a:cubicBezTo>
                    <a:pt x="3025" y="4640"/>
                    <a:pt x="3113" y="4277"/>
                    <a:pt x="3047" y="4236"/>
                  </a:cubicBezTo>
                  <a:cubicBezTo>
                    <a:pt x="3047" y="4236"/>
                    <a:pt x="3050" y="4208"/>
                    <a:pt x="3053" y="4180"/>
                  </a:cubicBezTo>
                  <a:cubicBezTo>
                    <a:pt x="3097" y="4129"/>
                    <a:pt x="3119" y="3957"/>
                    <a:pt x="3088" y="3926"/>
                  </a:cubicBezTo>
                  <a:lnTo>
                    <a:pt x="3100" y="3838"/>
                  </a:lnTo>
                  <a:cubicBezTo>
                    <a:pt x="3144" y="3788"/>
                    <a:pt x="3147" y="3760"/>
                    <a:pt x="3116" y="3725"/>
                  </a:cubicBezTo>
                  <a:cubicBezTo>
                    <a:pt x="3090" y="3697"/>
                    <a:pt x="3062" y="3690"/>
                    <a:pt x="3072" y="3690"/>
                  </a:cubicBezTo>
                  <a:cubicBezTo>
                    <a:pt x="3074" y="3690"/>
                    <a:pt x="3078" y="3690"/>
                    <a:pt x="3084" y="3691"/>
                  </a:cubicBezTo>
                  <a:cubicBezTo>
                    <a:pt x="3086" y="3691"/>
                    <a:pt x="3088" y="3691"/>
                    <a:pt x="3089" y="3691"/>
                  </a:cubicBezTo>
                  <a:cubicBezTo>
                    <a:pt x="3120" y="3691"/>
                    <a:pt x="3129" y="3635"/>
                    <a:pt x="3144" y="3525"/>
                  </a:cubicBezTo>
                  <a:cubicBezTo>
                    <a:pt x="3155" y="3448"/>
                    <a:pt x="3158" y="3423"/>
                    <a:pt x="3146" y="3423"/>
                  </a:cubicBezTo>
                  <a:cubicBezTo>
                    <a:pt x="3141" y="3423"/>
                    <a:pt x="3132" y="3429"/>
                    <a:pt x="3119" y="3437"/>
                  </a:cubicBezTo>
                  <a:cubicBezTo>
                    <a:pt x="3104" y="3342"/>
                    <a:pt x="3123" y="3325"/>
                    <a:pt x="3150" y="3325"/>
                  </a:cubicBezTo>
                  <a:cubicBezTo>
                    <a:pt x="3157" y="3325"/>
                    <a:pt x="3164" y="3326"/>
                    <a:pt x="3172" y="3327"/>
                  </a:cubicBezTo>
                  <a:cubicBezTo>
                    <a:pt x="3187" y="3336"/>
                    <a:pt x="3199" y="3339"/>
                    <a:pt x="3208" y="3339"/>
                  </a:cubicBezTo>
                  <a:cubicBezTo>
                    <a:pt x="3235" y="3339"/>
                    <a:pt x="3221" y="3298"/>
                    <a:pt x="3144" y="3264"/>
                  </a:cubicBezTo>
                  <a:cubicBezTo>
                    <a:pt x="3079" y="3229"/>
                    <a:pt x="3084" y="3176"/>
                    <a:pt x="3114" y="3176"/>
                  </a:cubicBezTo>
                  <a:cubicBezTo>
                    <a:pt x="3115" y="3176"/>
                    <a:pt x="3117" y="3176"/>
                    <a:pt x="3119" y="3177"/>
                  </a:cubicBezTo>
                  <a:cubicBezTo>
                    <a:pt x="3156" y="3180"/>
                    <a:pt x="3150" y="3208"/>
                    <a:pt x="3147" y="3236"/>
                  </a:cubicBezTo>
                  <a:lnTo>
                    <a:pt x="3219" y="3246"/>
                  </a:lnTo>
                  <a:cubicBezTo>
                    <a:pt x="3222" y="3217"/>
                    <a:pt x="3222" y="3217"/>
                    <a:pt x="3191" y="3186"/>
                  </a:cubicBezTo>
                  <a:cubicBezTo>
                    <a:pt x="3191" y="3161"/>
                    <a:pt x="3182" y="3139"/>
                    <a:pt x="3163" y="3123"/>
                  </a:cubicBezTo>
                  <a:cubicBezTo>
                    <a:pt x="3148" y="3105"/>
                    <a:pt x="3125" y="3095"/>
                    <a:pt x="3101" y="3095"/>
                  </a:cubicBezTo>
                  <a:cubicBezTo>
                    <a:pt x="3086" y="3095"/>
                    <a:pt x="3070" y="3099"/>
                    <a:pt x="3056" y="3108"/>
                  </a:cubicBezTo>
                  <a:cubicBezTo>
                    <a:pt x="3045" y="3115"/>
                    <a:pt x="3037" y="3117"/>
                    <a:pt x="3032" y="3117"/>
                  </a:cubicBezTo>
                  <a:cubicBezTo>
                    <a:pt x="3019" y="3117"/>
                    <a:pt x="3023" y="3097"/>
                    <a:pt x="3025" y="3076"/>
                  </a:cubicBezTo>
                  <a:cubicBezTo>
                    <a:pt x="3048" y="3048"/>
                    <a:pt x="3069" y="3037"/>
                    <a:pt x="3087" y="3037"/>
                  </a:cubicBezTo>
                  <a:cubicBezTo>
                    <a:pt x="3104" y="3037"/>
                    <a:pt x="3120" y="3046"/>
                    <a:pt x="3135" y="3061"/>
                  </a:cubicBezTo>
                  <a:cubicBezTo>
                    <a:pt x="3131" y="3089"/>
                    <a:pt x="3166" y="3095"/>
                    <a:pt x="3203" y="3098"/>
                  </a:cubicBezTo>
                  <a:cubicBezTo>
                    <a:pt x="3204" y="3098"/>
                    <a:pt x="3205" y="3099"/>
                    <a:pt x="3205" y="3099"/>
                  </a:cubicBezTo>
                  <a:cubicBezTo>
                    <a:pt x="3236" y="3099"/>
                    <a:pt x="3186" y="2950"/>
                    <a:pt x="3119" y="2913"/>
                  </a:cubicBezTo>
                  <a:lnTo>
                    <a:pt x="3119" y="2913"/>
                  </a:lnTo>
                  <a:lnTo>
                    <a:pt x="3153" y="2920"/>
                  </a:lnTo>
                  <a:cubicBezTo>
                    <a:pt x="3154" y="2920"/>
                    <a:pt x="3155" y="2920"/>
                    <a:pt x="3156" y="2920"/>
                  </a:cubicBezTo>
                  <a:cubicBezTo>
                    <a:pt x="3191" y="2920"/>
                    <a:pt x="3197" y="2865"/>
                    <a:pt x="3207" y="2810"/>
                  </a:cubicBezTo>
                  <a:cubicBezTo>
                    <a:pt x="3213" y="2754"/>
                    <a:pt x="3216" y="2725"/>
                    <a:pt x="3182" y="2719"/>
                  </a:cubicBezTo>
                  <a:cubicBezTo>
                    <a:pt x="3147" y="2716"/>
                    <a:pt x="3109" y="2710"/>
                    <a:pt x="3116" y="2682"/>
                  </a:cubicBezTo>
                  <a:lnTo>
                    <a:pt x="3116" y="2682"/>
                  </a:lnTo>
                  <a:cubicBezTo>
                    <a:pt x="3112" y="2699"/>
                    <a:pt x="3097" y="2705"/>
                    <a:pt x="3078" y="2705"/>
                  </a:cubicBezTo>
                  <a:cubicBezTo>
                    <a:pt x="3066" y="2705"/>
                    <a:pt x="3053" y="2703"/>
                    <a:pt x="3040" y="2700"/>
                  </a:cubicBezTo>
                  <a:cubicBezTo>
                    <a:pt x="3062" y="2672"/>
                    <a:pt x="3091" y="2647"/>
                    <a:pt x="3122" y="2625"/>
                  </a:cubicBezTo>
                  <a:cubicBezTo>
                    <a:pt x="3203" y="2584"/>
                    <a:pt x="3257" y="2503"/>
                    <a:pt x="3260" y="2412"/>
                  </a:cubicBezTo>
                  <a:cubicBezTo>
                    <a:pt x="3269" y="2356"/>
                    <a:pt x="3279" y="2271"/>
                    <a:pt x="3319" y="2246"/>
                  </a:cubicBezTo>
                  <a:cubicBezTo>
                    <a:pt x="3329" y="2190"/>
                    <a:pt x="3332" y="2161"/>
                    <a:pt x="3294" y="2155"/>
                  </a:cubicBezTo>
                  <a:lnTo>
                    <a:pt x="3304" y="2099"/>
                  </a:lnTo>
                  <a:cubicBezTo>
                    <a:pt x="3341" y="2077"/>
                    <a:pt x="3351" y="2017"/>
                    <a:pt x="3316" y="2014"/>
                  </a:cubicBezTo>
                  <a:cubicBezTo>
                    <a:pt x="3285" y="1980"/>
                    <a:pt x="3323" y="1958"/>
                    <a:pt x="3326" y="1929"/>
                  </a:cubicBezTo>
                  <a:cubicBezTo>
                    <a:pt x="3378" y="1897"/>
                    <a:pt x="3397" y="1886"/>
                    <a:pt x="3374" y="1886"/>
                  </a:cubicBezTo>
                  <a:cubicBezTo>
                    <a:pt x="3361" y="1886"/>
                    <a:pt x="3335" y="1889"/>
                    <a:pt x="3294" y="1895"/>
                  </a:cubicBezTo>
                  <a:cubicBezTo>
                    <a:pt x="3292" y="1895"/>
                    <a:pt x="3291" y="1894"/>
                    <a:pt x="3289" y="1894"/>
                  </a:cubicBezTo>
                  <a:cubicBezTo>
                    <a:pt x="3255" y="1894"/>
                    <a:pt x="3216" y="1944"/>
                    <a:pt x="3213" y="1970"/>
                  </a:cubicBezTo>
                  <a:lnTo>
                    <a:pt x="3200" y="2055"/>
                  </a:lnTo>
                  <a:lnTo>
                    <a:pt x="3178" y="1967"/>
                  </a:lnTo>
                  <a:cubicBezTo>
                    <a:pt x="3182" y="1939"/>
                    <a:pt x="3153" y="1876"/>
                    <a:pt x="3119" y="1870"/>
                  </a:cubicBezTo>
                  <a:cubicBezTo>
                    <a:pt x="3119" y="1870"/>
                    <a:pt x="3081" y="1867"/>
                    <a:pt x="3088" y="1839"/>
                  </a:cubicBezTo>
                  <a:lnTo>
                    <a:pt x="3088" y="1839"/>
                  </a:lnTo>
                  <a:lnTo>
                    <a:pt x="3156" y="1848"/>
                  </a:lnTo>
                  <a:cubicBezTo>
                    <a:pt x="3185" y="1873"/>
                    <a:pt x="3222" y="1889"/>
                    <a:pt x="3260" y="1889"/>
                  </a:cubicBezTo>
                  <a:cubicBezTo>
                    <a:pt x="3335" y="1870"/>
                    <a:pt x="3382" y="1792"/>
                    <a:pt x="3310" y="1782"/>
                  </a:cubicBezTo>
                  <a:cubicBezTo>
                    <a:pt x="3316" y="1754"/>
                    <a:pt x="3316" y="1754"/>
                    <a:pt x="3354" y="1729"/>
                  </a:cubicBezTo>
                  <a:cubicBezTo>
                    <a:pt x="3357" y="1729"/>
                    <a:pt x="3360" y="1730"/>
                    <a:pt x="3363" y="1730"/>
                  </a:cubicBezTo>
                  <a:cubicBezTo>
                    <a:pt x="3389" y="1730"/>
                    <a:pt x="3388" y="1703"/>
                    <a:pt x="3326" y="1666"/>
                  </a:cubicBezTo>
                  <a:cubicBezTo>
                    <a:pt x="3260" y="1629"/>
                    <a:pt x="3263" y="1600"/>
                    <a:pt x="3338" y="1582"/>
                  </a:cubicBezTo>
                  <a:cubicBezTo>
                    <a:pt x="3417" y="1535"/>
                    <a:pt x="3432" y="1422"/>
                    <a:pt x="3398" y="1416"/>
                  </a:cubicBezTo>
                  <a:cubicBezTo>
                    <a:pt x="3326" y="1406"/>
                    <a:pt x="3338" y="1322"/>
                    <a:pt x="3379" y="1296"/>
                  </a:cubicBezTo>
                  <a:cubicBezTo>
                    <a:pt x="3417" y="1274"/>
                    <a:pt x="3420" y="1246"/>
                    <a:pt x="3388" y="1212"/>
                  </a:cubicBezTo>
                  <a:lnTo>
                    <a:pt x="3388" y="1212"/>
                  </a:lnTo>
                  <a:cubicBezTo>
                    <a:pt x="3392" y="1212"/>
                    <a:pt x="3396" y="1213"/>
                    <a:pt x="3400" y="1213"/>
                  </a:cubicBezTo>
                  <a:cubicBezTo>
                    <a:pt x="3433" y="1213"/>
                    <a:pt x="3460" y="1189"/>
                    <a:pt x="3432" y="1159"/>
                  </a:cubicBezTo>
                  <a:cubicBezTo>
                    <a:pt x="3432" y="1159"/>
                    <a:pt x="3434" y="1145"/>
                    <a:pt x="3422" y="1145"/>
                  </a:cubicBezTo>
                  <a:cubicBezTo>
                    <a:pt x="3417" y="1145"/>
                    <a:pt x="3409" y="1148"/>
                    <a:pt x="3398" y="1155"/>
                  </a:cubicBezTo>
                  <a:lnTo>
                    <a:pt x="3335" y="1090"/>
                  </a:lnTo>
                  <a:cubicBezTo>
                    <a:pt x="3331" y="1107"/>
                    <a:pt x="3317" y="1111"/>
                    <a:pt x="3298" y="1111"/>
                  </a:cubicBezTo>
                  <a:cubicBezTo>
                    <a:pt x="3286" y="1111"/>
                    <a:pt x="3273" y="1110"/>
                    <a:pt x="3260" y="1108"/>
                  </a:cubicBezTo>
                  <a:cubicBezTo>
                    <a:pt x="3222" y="1102"/>
                    <a:pt x="3276" y="996"/>
                    <a:pt x="3388" y="952"/>
                  </a:cubicBezTo>
                  <a:lnTo>
                    <a:pt x="3467" y="905"/>
                  </a:lnTo>
                  <a:lnTo>
                    <a:pt x="3398" y="895"/>
                  </a:lnTo>
                  <a:cubicBezTo>
                    <a:pt x="3401" y="869"/>
                    <a:pt x="3404" y="842"/>
                    <a:pt x="3436" y="842"/>
                  </a:cubicBezTo>
                  <a:cubicBezTo>
                    <a:pt x="3438" y="842"/>
                    <a:pt x="3440" y="842"/>
                    <a:pt x="3442" y="842"/>
                  </a:cubicBezTo>
                  <a:cubicBezTo>
                    <a:pt x="3452" y="844"/>
                    <a:pt x="3460" y="845"/>
                    <a:pt x="3465" y="845"/>
                  </a:cubicBezTo>
                  <a:cubicBezTo>
                    <a:pt x="3476" y="845"/>
                    <a:pt x="3477" y="839"/>
                    <a:pt x="3479" y="817"/>
                  </a:cubicBezTo>
                  <a:cubicBezTo>
                    <a:pt x="3479" y="817"/>
                    <a:pt x="3482" y="789"/>
                    <a:pt x="3448" y="786"/>
                  </a:cubicBezTo>
                  <a:cubicBezTo>
                    <a:pt x="3376" y="776"/>
                    <a:pt x="3376" y="776"/>
                    <a:pt x="3417" y="751"/>
                  </a:cubicBezTo>
                  <a:cubicBezTo>
                    <a:pt x="3492" y="732"/>
                    <a:pt x="3495" y="704"/>
                    <a:pt x="3429" y="667"/>
                  </a:cubicBezTo>
                  <a:cubicBezTo>
                    <a:pt x="3357" y="657"/>
                    <a:pt x="3357" y="657"/>
                    <a:pt x="3432" y="638"/>
                  </a:cubicBezTo>
                  <a:cubicBezTo>
                    <a:pt x="3436" y="639"/>
                    <a:pt x="3440" y="639"/>
                    <a:pt x="3444" y="639"/>
                  </a:cubicBezTo>
                  <a:cubicBezTo>
                    <a:pt x="3474" y="639"/>
                    <a:pt x="3502" y="619"/>
                    <a:pt x="3511" y="591"/>
                  </a:cubicBezTo>
                  <a:lnTo>
                    <a:pt x="3476" y="585"/>
                  </a:lnTo>
                  <a:cubicBezTo>
                    <a:pt x="3404" y="576"/>
                    <a:pt x="3407" y="547"/>
                    <a:pt x="3448" y="526"/>
                  </a:cubicBezTo>
                  <a:lnTo>
                    <a:pt x="3448" y="526"/>
                  </a:lnTo>
                  <a:cubicBezTo>
                    <a:pt x="3450" y="526"/>
                    <a:pt x="3451" y="526"/>
                    <a:pt x="3453" y="526"/>
                  </a:cubicBezTo>
                  <a:cubicBezTo>
                    <a:pt x="3483" y="526"/>
                    <a:pt x="3487" y="497"/>
                    <a:pt x="3460" y="438"/>
                  </a:cubicBezTo>
                  <a:cubicBezTo>
                    <a:pt x="3466" y="387"/>
                    <a:pt x="3469" y="359"/>
                    <a:pt x="3498" y="359"/>
                  </a:cubicBezTo>
                  <a:cubicBezTo>
                    <a:pt x="3501" y="359"/>
                    <a:pt x="3504" y="359"/>
                    <a:pt x="3507" y="359"/>
                  </a:cubicBezTo>
                  <a:cubicBezTo>
                    <a:pt x="3530" y="363"/>
                    <a:pt x="3546" y="365"/>
                    <a:pt x="3554" y="365"/>
                  </a:cubicBezTo>
                  <a:cubicBezTo>
                    <a:pt x="3569" y="365"/>
                    <a:pt x="3554" y="356"/>
                    <a:pt x="3511" y="331"/>
                  </a:cubicBezTo>
                  <a:cubicBezTo>
                    <a:pt x="3479" y="297"/>
                    <a:pt x="3479" y="297"/>
                    <a:pt x="3523" y="243"/>
                  </a:cubicBezTo>
                  <a:cubicBezTo>
                    <a:pt x="3561" y="222"/>
                    <a:pt x="3561" y="222"/>
                    <a:pt x="3529" y="187"/>
                  </a:cubicBezTo>
                  <a:cubicBezTo>
                    <a:pt x="3501" y="183"/>
                    <a:pt x="3478" y="180"/>
                    <a:pt x="3460" y="180"/>
                  </a:cubicBezTo>
                  <a:cubicBezTo>
                    <a:pt x="3435" y="180"/>
                    <a:pt x="3422" y="186"/>
                    <a:pt x="3420" y="203"/>
                  </a:cubicBezTo>
                  <a:cubicBezTo>
                    <a:pt x="3418" y="222"/>
                    <a:pt x="3417" y="228"/>
                    <a:pt x="3406" y="228"/>
                  </a:cubicBezTo>
                  <a:cubicBezTo>
                    <a:pt x="3401" y="228"/>
                    <a:pt x="3393" y="227"/>
                    <a:pt x="3382" y="225"/>
                  </a:cubicBezTo>
                  <a:lnTo>
                    <a:pt x="3388" y="168"/>
                  </a:lnTo>
                  <a:cubicBezTo>
                    <a:pt x="3395" y="128"/>
                    <a:pt x="3388" y="87"/>
                    <a:pt x="3370" y="49"/>
                  </a:cubicBezTo>
                  <a:cubicBezTo>
                    <a:pt x="3355" y="18"/>
                    <a:pt x="3328" y="0"/>
                    <a:pt x="3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116;p36">
              <a:extLst>
                <a:ext uri="{FF2B5EF4-FFF2-40B4-BE49-F238E27FC236}">
                  <a16:creationId xmlns:a16="http://schemas.microsoft.com/office/drawing/2014/main" id="{EFB063D4-771E-4DF7-B68A-2533F27E5351}"/>
                </a:ext>
              </a:extLst>
            </p:cNvPr>
            <p:cNvSpPr/>
            <p:nvPr/>
          </p:nvSpPr>
          <p:spPr>
            <a:xfrm>
              <a:off x="4475100" y="1191925"/>
              <a:ext cx="189150" cy="37875"/>
            </a:xfrm>
            <a:custGeom>
              <a:avLst/>
              <a:gdLst/>
              <a:ahLst/>
              <a:cxnLst/>
              <a:rect l="l" t="t" r="r" b="b"/>
              <a:pathLst>
                <a:path w="7566" h="1515" extrusionOk="0">
                  <a:moveTo>
                    <a:pt x="5397" y="0"/>
                  </a:moveTo>
                  <a:cubicBezTo>
                    <a:pt x="5394" y="0"/>
                    <a:pt x="5390" y="21"/>
                    <a:pt x="5388" y="70"/>
                  </a:cubicBezTo>
                  <a:cubicBezTo>
                    <a:pt x="5391" y="114"/>
                    <a:pt x="5391" y="114"/>
                    <a:pt x="5400" y="114"/>
                  </a:cubicBezTo>
                  <a:cubicBezTo>
                    <a:pt x="5404" y="86"/>
                    <a:pt x="5404" y="57"/>
                    <a:pt x="5404" y="29"/>
                  </a:cubicBezTo>
                  <a:cubicBezTo>
                    <a:pt x="5402" y="11"/>
                    <a:pt x="5400" y="0"/>
                    <a:pt x="5397" y="0"/>
                  </a:cubicBezTo>
                  <a:close/>
                  <a:moveTo>
                    <a:pt x="7281" y="95"/>
                  </a:moveTo>
                  <a:cubicBezTo>
                    <a:pt x="7271" y="98"/>
                    <a:pt x="7281" y="139"/>
                    <a:pt x="7290" y="180"/>
                  </a:cubicBezTo>
                  <a:lnTo>
                    <a:pt x="7300" y="180"/>
                  </a:lnTo>
                  <a:cubicBezTo>
                    <a:pt x="7296" y="151"/>
                    <a:pt x="7293" y="123"/>
                    <a:pt x="7290" y="95"/>
                  </a:cubicBezTo>
                  <a:close/>
                  <a:moveTo>
                    <a:pt x="2217" y="599"/>
                  </a:moveTo>
                  <a:cubicBezTo>
                    <a:pt x="2216" y="599"/>
                    <a:pt x="2215" y="607"/>
                    <a:pt x="2216" y="620"/>
                  </a:cubicBezTo>
                  <a:lnTo>
                    <a:pt x="2216" y="620"/>
                  </a:lnTo>
                  <a:cubicBezTo>
                    <a:pt x="2217" y="605"/>
                    <a:pt x="2217" y="599"/>
                    <a:pt x="2217" y="599"/>
                  </a:cubicBezTo>
                  <a:close/>
                  <a:moveTo>
                    <a:pt x="2216" y="620"/>
                  </a:moveTo>
                  <a:lnTo>
                    <a:pt x="2216" y="620"/>
                  </a:lnTo>
                  <a:cubicBezTo>
                    <a:pt x="2215" y="628"/>
                    <a:pt x="2214" y="639"/>
                    <a:pt x="2213" y="652"/>
                  </a:cubicBezTo>
                  <a:lnTo>
                    <a:pt x="2213" y="652"/>
                  </a:lnTo>
                  <a:cubicBezTo>
                    <a:pt x="2214" y="645"/>
                    <a:pt x="2215" y="637"/>
                    <a:pt x="2217" y="628"/>
                  </a:cubicBezTo>
                  <a:cubicBezTo>
                    <a:pt x="2216" y="625"/>
                    <a:pt x="2216" y="623"/>
                    <a:pt x="2216" y="620"/>
                  </a:cubicBezTo>
                  <a:close/>
                  <a:moveTo>
                    <a:pt x="107" y="488"/>
                  </a:moveTo>
                  <a:cubicBezTo>
                    <a:pt x="108" y="488"/>
                    <a:pt x="103" y="508"/>
                    <a:pt x="92" y="549"/>
                  </a:cubicBezTo>
                  <a:cubicBezTo>
                    <a:pt x="83" y="589"/>
                    <a:pt x="71" y="628"/>
                    <a:pt x="62" y="628"/>
                  </a:cubicBezTo>
                  <a:cubicBezTo>
                    <a:pt x="61" y="628"/>
                    <a:pt x="61" y="628"/>
                    <a:pt x="60" y="628"/>
                  </a:cubicBezTo>
                  <a:cubicBezTo>
                    <a:pt x="50" y="650"/>
                    <a:pt x="44" y="660"/>
                    <a:pt x="42" y="660"/>
                  </a:cubicBezTo>
                  <a:cubicBezTo>
                    <a:pt x="37" y="660"/>
                    <a:pt x="56" y="602"/>
                    <a:pt x="82" y="546"/>
                  </a:cubicBezTo>
                  <a:cubicBezTo>
                    <a:pt x="98" y="508"/>
                    <a:pt x="106" y="488"/>
                    <a:pt x="107" y="488"/>
                  </a:cubicBezTo>
                  <a:close/>
                  <a:moveTo>
                    <a:pt x="6701" y="614"/>
                  </a:moveTo>
                  <a:cubicBezTo>
                    <a:pt x="6698" y="614"/>
                    <a:pt x="6695" y="615"/>
                    <a:pt x="6692" y="615"/>
                  </a:cubicBezTo>
                  <a:cubicBezTo>
                    <a:pt x="6682" y="615"/>
                    <a:pt x="6679" y="659"/>
                    <a:pt x="6679" y="659"/>
                  </a:cubicBezTo>
                  <a:cubicBezTo>
                    <a:pt x="6684" y="691"/>
                    <a:pt x="6691" y="698"/>
                    <a:pt x="6698" y="698"/>
                  </a:cubicBezTo>
                  <a:cubicBezTo>
                    <a:pt x="6700" y="698"/>
                    <a:pt x="6702" y="697"/>
                    <a:pt x="6704" y="697"/>
                  </a:cubicBezTo>
                  <a:cubicBezTo>
                    <a:pt x="6711" y="708"/>
                    <a:pt x="6716" y="713"/>
                    <a:pt x="6720" y="713"/>
                  </a:cubicBezTo>
                  <a:cubicBezTo>
                    <a:pt x="6729" y="713"/>
                    <a:pt x="6727" y="682"/>
                    <a:pt x="6723" y="653"/>
                  </a:cubicBezTo>
                  <a:cubicBezTo>
                    <a:pt x="6718" y="621"/>
                    <a:pt x="6711" y="614"/>
                    <a:pt x="6701" y="614"/>
                  </a:cubicBezTo>
                  <a:close/>
                  <a:moveTo>
                    <a:pt x="2109" y="737"/>
                  </a:moveTo>
                  <a:cubicBezTo>
                    <a:pt x="2103" y="737"/>
                    <a:pt x="2099" y="755"/>
                    <a:pt x="2101" y="755"/>
                  </a:cubicBezTo>
                  <a:cubicBezTo>
                    <a:pt x="2102" y="755"/>
                    <a:pt x="2105" y="751"/>
                    <a:pt x="2110" y="738"/>
                  </a:cubicBezTo>
                  <a:cubicBezTo>
                    <a:pt x="2110" y="737"/>
                    <a:pt x="2109" y="737"/>
                    <a:pt x="2109" y="737"/>
                  </a:cubicBezTo>
                  <a:close/>
                  <a:moveTo>
                    <a:pt x="6783" y="687"/>
                  </a:moveTo>
                  <a:lnTo>
                    <a:pt x="6783" y="687"/>
                  </a:lnTo>
                  <a:cubicBezTo>
                    <a:pt x="6789" y="728"/>
                    <a:pt x="6779" y="775"/>
                    <a:pt x="6770" y="775"/>
                  </a:cubicBezTo>
                  <a:cubicBezTo>
                    <a:pt x="6761" y="775"/>
                    <a:pt x="6754" y="734"/>
                    <a:pt x="6764" y="691"/>
                  </a:cubicBezTo>
                  <a:cubicBezTo>
                    <a:pt x="6773" y="691"/>
                    <a:pt x="6782" y="687"/>
                    <a:pt x="6783" y="687"/>
                  </a:cubicBezTo>
                  <a:close/>
                  <a:moveTo>
                    <a:pt x="7397" y="722"/>
                  </a:moveTo>
                  <a:lnTo>
                    <a:pt x="7412" y="763"/>
                  </a:lnTo>
                  <a:cubicBezTo>
                    <a:pt x="7422" y="806"/>
                    <a:pt x="7412" y="806"/>
                    <a:pt x="7406" y="806"/>
                  </a:cubicBezTo>
                  <a:cubicBezTo>
                    <a:pt x="7404" y="807"/>
                    <a:pt x="7402" y="808"/>
                    <a:pt x="7401" y="808"/>
                  </a:cubicBezTo>
                  <a:cubicBezTo>
                    <a:pt x="7396" y="808"/>
                    <a:pt x="7395" y="801"/>
                    <a:pt x="7387" y="769"/>
                  </a:cubicBezTo>
                  <a:cubicBezTo>
                    <a:pt x="7387" y="769"/>
                    <a:pt x="7387" y="725"/>
                    <a:pt x="7397" y="722"/>
                  </a:cubicBezTo>
                  <a:close/>
                  <a:moveTo>
                    <a:pt x="2069" y="772"/>
                  </a:moveTo>
                  <a:lnTo>
                    <a:pt x="2076" y="775"/>
                  </a:lnTo>
                  <a:lnTo>
                    <a:pt x="2079" y="819"/>
                  </a:lnTo>
                  <a:lnTo>
                    <a:pt x="2069" y="816"/>
                  </a:lnTo>
                  <a:cubicBezTo>
                    <a:pt x="2063" y="816"/>
                    <a:pt x="2063" y="816"/>
                    <a:pt x="2069" y="772"/>
                  </a:cubicBezTo>
                  <a:close/>
                  <a:moveTo>
                    <a:pt x="5863" y="756"/>
                  </a:moveTo>
                  <a:cubicBezTo>
                    <a:pt x="5865" y="756"/>
                    <a:pt x="5866" y="760"/>
                    <a:pt x="5867" y="775"/>
                  </a:cubicBezTo>
                  <a:cubicBezTo>
                    <a:pt x="5877" y="775"/>
                    <a:pt x="5861" y="816"/>
                    <a:pt x="5855" y="819"/>
                  </a:cubicBezTo>
                  <a:lnTo>
                    <a:pt x="5849" y="775"/>
                  </a:lnTo>
                  <a:cubicBezTo>
                    <a:pt x="5855" y="775"/>
                    <a:pt x="5860" y="756"/>
                    <a:pt x="5863" y="756"/>
                  </a:cubicBezTo>
                  <a:close/>
                  <a:moveTo>
                    <a:pt x="7265" y="659"/>
                  </a:moveTo>
                  <a:cubicBezTo>
                    <a:pt x="7275" y="659"/>
                    <a:pt x="7290" y="697"/>
                    <a:pt x="7300" y="741"/>
                  </a:cubicBezTo>
                  <a:cubicBezTo>
                    <a:pt x="7325" y="822"/>
                    <a:pt x="7325" y="822"/>
                    <a:pt x="7306" y="825"/>
                  </a:cubicBezTo>
                  <a:cubicBezTo>
                    <a:pt x="7305" y="825"/>
                    <a:pt x="7304" y="825"/>
                    <a:pt x="7303" y="825"/>
                  </a:cubicBezTo>
                  <a:cubicBezTo>
                    <a:pt x="7297" y="825"/>
                    <a:pt x="7289" y="823"/>
                    <a:pt x="7281" y="785"/>
                  </a:cubicBezTo>
                  <a:lnTo>
                    <a:pt x="7290" y="785"/>
                  </a:lnTo>
                  <a:cubicBezTo>
                    <a:pt x="7293" y="796"/>
                    <a:pt x="7295" y="801"/>
                    <a:pt x="7296" y="801"/>
                  </a:cubicBezTo>
                  <a:cubicBezTo>
                    <a:pt x="7298" y="801"/>
                    <a:pt x="7294" y="773"/>
                    <a:pt x="7281" y="744"/>
                  </a:cubicBezTo>
                  <a:lnTo>
                    <a:pt x="7265" y="659"/>
                  </a:lnTo>
                  <a:close/>
                  <a:moveTo>
                    <a:pt x="1643" y="711"/>
                  </a:moveTo>
                  <a:lnTo>
                    <a:pt x="1643" y="711"/>
                  </a:lnTo>
                  <a:cubicBezTo>
                    <a:pt x="1645" y="711"/>
                    <a:pt x="1645" y="716"/>
                    <a:pt x="1643" y="731"/>
                  </a:cubicBezTo>
                  <a:lnTo>
                    <a:pt x="1637" y="772"/>
                  </a:lnTo>
                  <a:cubicBezTo>
                    <a:pt x="1624" y="800"/>
                    <a:pt x="1612" y="829"/>
                    <a:pt x="1610" y="829"/>
                  </a:cubicBezTo>
                  <a:cubicBezTo>
                    <a:pt x="1608" y="829"/>
                    <a:pt x="1609" y="823"/>
                    <a:pt x="1612" y="810"/>
                  </a:cubicBezTo>
                  <a:cubicBezTo>
                    <a:pt x="1615" y="781"/>
                    <a:pt x="1624" y="756"/>
                    <a:pt x="1634" y="728"/>
                  </a:cubicBezTo>
                  <a:cubicBezTo>
                    <a:pt x="1634" y="728"/>
                    <a:pt x="1640" y="711"/>
                    <a:pt x="1643" y="711"/>
                  </a:cubicBezTo>
                  <a:close/>
                  <a:moveTo>
                    <a:pt x="2157" y="788"/>
                  </a:moveTo>
                  <a:lnTo>
                    <a:pt x="2163" y="791"/>
                  </a:lnTo>
                  <a:lnTo>
                    <a:pt x="2166" y="835"/>
                  </a:lnTo>
                  <a:lnTo>
                    <a:pt x="2157" y="832"/>
                  </a:lnTo>
                  <a:cubicBezTo>
                    <a:pt x="2151" y="832"/>
                    <a:pt x="2151" y="832"/>
                    <a:pt x="2157" y="788"/>
                  </a:cubicBezTo>
                  <a:close/>
                  <a:moveTo>
                    <a:pt x="5181" y="844"/>
                  </a:moveTo>
                  <a:cubicBezTo>
                    <a:pt x="5182" y="858"/>
                    <a:pt x="5181" y="862"/>
                    <a:pt x="5180" y="862"/>
                  </a:cubicBezTo>
                  <a:cubicBezTo>
                    <a:pt x="5178" y="862"/>
                    <a:pt x="5175" y="844"/>
                    <a:pt x="5181" y="844"/>
                  </a:cubicBezTo>
                  <a:close/>
                  <a:moveTo>
                    <a:pt x="2221" y="802"/>
                  </a:moveTo>
                  <a:cubicBezTo>
                    <a:pt x="2222" y="802"/>
                    <a:pt x="2224" y="803"/>
                    <a:pt x="2226" y="803"/>
                  </a:cubicBezTo>
                  <a:cubicBezTo>
                    <a:pt x="2242" y="806"/>
                    <a:pt x="2242" y="806"/>
                    <a:pt x="2229" y="844"/>
                  </a:cubicBezTo>
                  <a:cubicBezTo>
                    <a:pt x="2221" y="864"/>
                    <a:pt x="2215" y="874"/>
                    <a:pt x="2212" y="874"/>
                  </a:cubicBezTo>
                  <a:cubicBezTo>
                    <a:pt x="2208" y="874"/>
                    <a:pt x="2207" y="863"/>
                    <a:pt x="2210" y="841"/>
                  </a:cubicBezTo>
                  <a:cubicBezTo>
                    <a:pt x="2215" y="809"/>
                    <a:pt x="2216" y="802"/>
                    <a:pt x="2221" y="802"/>
                  </a:cubicBezTo>
                  <a:close/>
                  <a:moveTo>
                    <a:pt x="1982" y="800"/>
                  </a:moveTo>
                  <a:cubicBezTo>
                    <a:pt x="1985" y="828"/>
                    <a:pt x="1982" y="857"/>
                    <a:pt x="1978" y="885"/>
                  </a:cubicBezTo>
                  <a:lnTo>
                    <a:pt x="1969" y="885"/>
                  </a:lnTo>
                  <a:cubicBezTo>
                    <a:pt x="1960" y="882"/>
                    <a:pt x="1966" y="841"/>
                    <a:pt x="1966" y="841"/>
                  </a:cubicBezTo>
                  <a:cubicBezTo>
                    <a:pt x="1966" y="841"/>
                    <a:pt x="1975" y="800"/>
                    <a:pt x="1982" y="800"/>
                  </a:cubicBezTo>
                  <a:close/>
                  <a:moveTo>
                    <a:pt x="1322" y="791"/>
                  </a:moveTo>
                  <a:cubicBezTo>
                    <a:pt x="1323" y="791"/>
                    <a:pt x="1323" y="791"/>
                    <a:pt x="1323" y="791"/>
                  </a:cubicBezTo>
                  <a:cubicBezTo>
                    <a:pt x="1333" y="794"/>
                    <a:pt x="1314" y="875"/>
                    <a:pt x="1289" y="913"/>
                  </a:cubicBezTo>
                  <a:cubicBezTo>
                    <a:pt x="1280" y="913"/>
                    <a:pt x="1280" y="913"/>
                    <a:pt x="1289" y="869"/>
                  </a:cubicBezTo>
                  <a:cubicBezTo>
                    <a:pt x="1298" y="830"/>
                    <a:pt x="1313" y="791"/>
                    <a:pt x="1322" y="791"/>
                  </a:cubicBezTo>
                  <a:close/>
                  <a:moveTo>
                    <a:pt x="6052" y="847"/>
                  </a:moveTo>
                  <a:cubicBezTo>
                    <a:pt x="6055" y="875"/>
                    <a:pt x="6055" y="904"/>
                    <a:pt x="6052" y="932"/>
                  </a:cubicBezTo>
                  <a:lnTo>
                    <a:pt x="6043" y="935"/>
                  </a:lnTo>
                  <a:cubicBezTo>
                    <a:pt x="6040" y="891"/>
                    <a:pt x="6037" y="850"/>
                    <a:pt x="6043" y="847"/>
                  </a:cubicBezTo>
                  <a:close/>
                  <a:moveTo>
                    <a:pt x="5557" y="875"/>
                  </a:moveTo>
                  <a:cubicBezTo>
                    <a:pt x="5567" y="875"/>
                    <a:pt x="5576" y="916"/>
                    <a:pt x="5576" y="916"/>
                  </a:cubicBezTo>
                  <a:cubicBezTo>
                    <a:pt x="5579" y="960"/>
                    <a:pt x="5573" y="960"/>
                    <a:pt x="5573" y="960"/>
                  </a:cubicBezTo>
                  <a:cubicBezTo>
                    <a:pt x="5563" y="960"/>
                    <a:pt x="5554" y="960"/>
                    <a:pt x="5551" y="919"/>
                  </a:cubicBezTo>
                  <a:cubicBezTo>
                    <a:pt x="5551" y="919"/>
                    <a:pt x="5548" y="875"/>
                    <a:pt x="5557" y="875"/>
                  </a:cubicBezTo>
                  <a:close/>
                  <a:moveTo>
                    <a:pt x="4608" y="879"/>
                  </a:moveTo>
                  <a:lnTo>
                    <a:pt x="4617" y="922"/>
                  </a:lnTo>
                  <a:lnTo>
                    <a:pt x="4608" y="966"/>
                  </a:lnTo>
                  <a:lnTo>
                    <a:pt x="4601" y="963"/>
                  </a:lnTo>
                  <a:cubicBezTo>
                    <a:pt x="4598" y="922"/>
                    <a:pt x="4598" y="879"/>
                    <a:pt x="4608" y="879"/>
                  </a:cubicBezTo>
                  <a:close/>
                  <a:moveTo>
                    <a:pt x="5392" y="904"/>
                  </a:moveTo>
                  <a:cubicBezTo>
                    <a:pt x="5396" y="904"/>
                    <a:pt x="5403" y="922"/>
                    <a:pt x="5407" y="922"/>
                  </a:cubicBezTo>
                  <a:cubicBezTo>
                    <a:pt x="5419" y="963"/>
                    <a:pt x="5419" y="963"/>
                    <a:pt x="5400" y="966"/>
                  </a:cubicBezTo>
                  <a:cubicBezTo>
                    <a:pt x="5394" y="966"/>
                    <a:pt x="5391" y="922"/>
                    <a:pt x="5391" y="922"/>
                  </a:cubicBezTo>
                  <a:cubicBezTo>
                    <a:pt x="5390" y="909"/>
                    <a:pt x="5391" y="904"/>
                    <a:pt x="5392" y="904"/>
                  </a:cubicBezTo>
                  <a:close/>
                  <a:moveTo>
                    <a:pt x="6331" y="781"/>
                  </a:moveTo>
                  <a:cubicBezTo>
                    <a:pt x="6331" y="781"/>
                    <a:pt x="6328" y="825"/>
                    <a:pt x="6325" y="866"/>
                  </a:cubicBezTo>
                  <a:cubicBezTo>
                    <a:pt x="6323" y="937"/>
                    <a:pt x="6322" y="969"/>
                    <a:pt x="6321" y="969"/>
                  </a:cubicBezTo>
                  <a:cubicBezTo>
                    <a:pt x="6319" y="969"/>
                    <a:pt x="6317" y="948"/>
                    <a:pt x="6312" y="910"/>
                  </a:cubicBezTo>
                  <a:cubicBezTo>
                    <a:pt x="6303" y="869"/>
                    <a:pt x="6303" y="825"/>
                    <a:pt x="6312" y="781"/>
                  </a:cubicBezTo>
                  <a:close/>
                  <a:moveTo>
                    <a:pt x="3517" y="894"/>
                  </a:moveTo>
                  <a:cubicBezTo>
                    <a:pt x="3523" y="937"/>
                    <a:pt x="3515" y="979"/>
                    <a:pt x="3506" y="979"/>
                  </a:cubicBezTo>
                  <a:cubicBezTo>
                    <a:pt x="3505" y="979"/>
                    <a:pt x="3505" y="979"/>
                    <a:pt x="3505" y="979"/>
                  </a:cubicBezTo>
                  <a:cubicBezTo>
                    <a:pt x="3486" y="979"/>
                    <a:pt x="3486" y="979"/>
                    <a:pt x="3489" y="935"/>
                  </a:cubicBezTo>
                  <a:cubicBezTo>
                    <a:pt x="3492" y="894"/>
                    <a:pt x="3511" y="894"/>
                    <a:pt x="3517" y="894"/>
                  </a:cubicBezTo>
                  <a:close/>
                  <a:moveTo>
                    <a:pt x="3154" y="897"/>
                  </a:moveTo>
                  <a:cubicBezTo>
                    <a:pt x="3150" y="926"/>
                    <a:pt x="3144" y="954"/>
                    <a:pt x="3138" y="982"/>
                  </a:cubicBezTo>
                  <a:lnTo>
                    <a:pt x="3128" y="982"/>
                  </a:lnTo>
                  <a:cubicBezTo>
                    <a:pt x="3132" y="938"/>
                    <a:pt x="3135" y="897"/>
                    <a:pt x="3144" y="897"/>
                  </a:cubicBezTo>
                  <a:close/>
                  <a:moveTo>
                    <a:pt x="5144" y="969"/>
                  </a:moveTo>
                  <a:cubicBezTo>
                    <a:pt x="5144" y="984"/>
                    <a:pt x="5142" y="989"/>
                    <a:pt x="5141" y="989"/>
                  </a:cubicBezTo>
                  <a:cubicBezTo>
                    <a:pt x="5139" y="989"/>
                    <a:pt x="5137" y="969"/>
                    <a:pt x="5144" y="969"/>
                  </a:cubicBezTo>
                  <a:close/>
                  <a:moveTo>
                    <a:pt x="4395" y="872"/>
                  </a:moveTo>
                  <a:cubicBezTo>
                    <a:pt x="4404" y="872"/>
                    <a:pt x="4395" y="957"/>
                    <a:pt x="4395" y="1001"/>
                  </a:cubicBezTo>
                  <a:cubicBezTo>
                    <a:pt x="4385" y="1001"/>
                    <a:pt x="4385" y="1001"/>
                    <a:pt x="4385" y="957"/>
                  </a:cubicBezTo>
                  <a:cubicBezTo>
                    <a:pt x="4388" y="929"/>
                    <a:pt x="4391" y="900"/>
                    <a:pt x="4395" y="872"/>
                  </a:cubicBezTo>
                  <a:close/>
                  <a:moveTo>
                    <a:pt x="4128" y="944"/>
                  </a:moveTo>
                  <a:lnTo>
                    <a:pt x="4138" y="988"/>
                  </a:lnTo>
                  <a:lnTo>
                    <a:pt x="4128" y="1029"/>
                  </a:lnTo>
                  <a:lnTo>
                    <a:pt x="4119" y="1029"/>
                  </a:lnTo>
                  <a:cubicBezTo>
                    <a:pt x="4119" y="985"/>
                    <a:pt x="4119" y="944"/>
                    <a:pt x="4128" y="944"/>
                  </a:cubicBezTo>
                  <a:close/>
                  <a:moveTo>
                    <a:pt x="6372" y="947"/>
                  </a:moveTo>
                  <a:lnTo>
                    <a:pt x="6385" y="988"/>
                  </a:lnTo>
                  <a:cubicBezTo>
                    <a:pt x="6391" y="1032"/>
                    <a:pt x="6381" y="1032"/>
                    <a:pt x="6372" y="1032"/>
                  </a:cubicBezTo>
                  <a:lnTo>
                    <a:pt x="6366" y="991"/>
                  </a:lnTo>
                  <a:lnTo>
                    <a:pt x="6372" y="947"/>
                  </a:lnTo>
                  <a:close/>
                  <a:moveTo>
                    <a:pt x="7306" y="998"/>
                  </a:moveTo>
                  <a:cubicBezTo>
                    <a:pt x="7312" y="1038"/>
                    <a:pt x="7312" y="1038"/>
                    <a:pt x="7322" y="1038"/>
                  </a:cubicBezTo>
                  <a:lnTo>
                    <a:pt x="7331" y="1035"/>
                  </a:lnTo>
                  <a:lnTo>
                    <a:pt x="7315" y="998"/>
                  </a:lnTo>
                  <a:close/>
                  <a:moveTo>
                    <a:pt x="5187" y="969"/>
                  </a:moveTo>
                  <a:lnTo>
                    <a:pt x="5200" y="1013"/>
                  </a:lnTo>
                  <a:lnTo>
                    <a:pt x="5191" y="1057"/>
                  </a:lnTo>
                  <a:lnTo>
                    <a:pt x="5184" y="1057"/>
                  </a:lnTo>
                  <a:cubicBezTo>
                    <a:pt x="5181" y="1013"/>
                    <a:pt x="5178" y="969"/>
                    <a:pt x="5187" y="969"/>
                  </a:cubicBezTo>
                  <a:close/>
                  <a:moveTo>
                    <a:pt x="5730" y="1038"/>
                  </a:moveTo>
                  <a:lnTo>
                    <a:pt x="5742" y="1082"/>
                  </a:lnTo>
                  <a:lnTo>
                    <a:pt x="5733" y="1082"/>
                  </a:lnTo>
                  <a:cubicBezTo>
                    <a:pt x="5723" y="1082"/>
                    <a:pt x="5723" y="1082"/>
                    <a:pt x="5720" y="1038"/>
                  </a:cubicBezTo>
                  <a:close/>
                  <a:moveTo>
                    <a:pt x="5250" y="969"/>
                  </a:moveTo>
                  <a:cubicBezTo>
                    <a:pt x="5256" y="998"/>
                    <a:pt x="5263" y="1026"/>
                    <a:pt x="5263" y="1054"/>
                  </a:cubicBezTo>
                  <a:cubicBezTo>
                    <a:pt x="5264" y="1072"/>
                    <a:pt x="5263" y="1083"/>
                    <a:pt x="5261" y="1083"/>
                  </a:cubicBezTo>
                  <a:cubicBezTo>
                    <a:pt x="5257" y="1083"/>
                    <a:pt x="5251" y="1062"/>
                    <a:pt x="5244" y="1013"/>
                  </a:cubicBezTo>
                  <a:cubicBezTo>
                    <a:pt x="5241" y="969"/>
                    <a:pt x="5241" y="969"/>
                    <a:pt x="5250" y="969"/>
                  </a:cubicBezTo>
                  <a:close/>
                  <a:moveTo>
                    <a:pt x="5817" y="991"/>
                  </a:moveTo>
                  <a:cubicBezTo>
                    <a:pt x="5820" y="1032"/>
                    <a:pt x="5824" y="1076"/>
                    <a:pt x="5814" y="1076"/>
                  </a:cubicBezTo>
                  <a:cubicBezTo>
                    <a:pt x="5813" y="1088"/>
                    <a:pt x="5812" y="1093"/>
                    <a:pt x="5810" y="1093"/>
                  </a:cubicBezTo>
                  <a:cubicBezTo>
                    <a:pt x="5804" y="1093"/>
                    <a:pt x="5796" y="1053"/>
                    <a:pt x="5798" y="991"/>
                  </a:cubicBezTo>
                  <a:close/>
                  <a:moveTo>
                    <a:pt x="6137" y="969"/>
                  </a:moveTo>
                  <a:cubicBezTo>
                    <a:pt x="6146" y="969"/>
                    <a:pt x="6143" y="1013"/>
                    <a:pt x="6143" y="1098"/>
                  </a:cubicBezTo>
                  <a:cubicBezTo>
                    <a:pt x="6138" y="1116"/>
                    <a:pt x="6135" y="1127"/>
                    <a:pt x="6133" y="1127"/>
                  </a:cubicBezTo>
                  <a:cubicBezTo>
                    <a:pt x="6131" y="1127"/>
                    <a:pt x="6131" y="1106"/>
                    <a:pt x="6131" y="1057"/>
                  </a:cubicBezTo>
                  <a:cubicBezTo>
                    <a:pt x="6134" y="1013"/>
                    <a:pt x="6137" y="969"/>
                    <a:pt x="6137" y="969"/>
                  </a:cubicBezTo>
                  <a:close/>
                  <a:moveTo>
                    <a:pt x="2373" y="1045"/>
                  </a:moveTo>
                  <a:lnTo>
                    <a:pt x="2376" y="1089"/>
                  </a:lnTo>
                  <a:cubicBezTo>
                    <a:pt x="2370" y="1129"/>
                    <a:pt x="2361" y="1129"/>
                    <a:pt x="2361" y="1129"/>
                  </a:cubicBezTo>
                  <a:cubicBezTo>
                    <a:pt x="2351" y="1126"/>
                    <a:pt x="2351" y="1126"/>
                    <a:pt x="2358" y="1085"/>
                  </a:cubicBezTo>
                  <a:cubicBezTo>
                    <a:pt x="2358" y="1085"/>
                    <a:pt x="2364" y="1045"/>
                    <a:pt x="2373" y="1045"/>
                  </a:cubicBezTo>
                  <a:close/>
                  <a:moveTo>
                    <a:pt x="2260" y="1067"/>
                  </a:moveTo>
                  <a:lnTo>
                    <a:pt x="2264" y="1110"/>
                  </a:lnTo>
                  <a:lnTo>
                    <a:pt x="2248" y="1151"/>
                  </a:lnTo>
                  <a:lnTo>
                    <a:pt x="2238" y="1151"/>
                  </a:lnTo>
                  <a:cubicBezTo>
                    <a:pt x="2245" y="1107"/>
                    <a:pt x="2251" y="1067"/>
                    <a:pt x="2260" y="1067"/>
                  </a:cubicBezTo>
                  <a:close/>
                  <a:moveTo>
                    <a:pt x="5639" y="1129"/>
                  </a:moveTo>
                  <a:cubicBezTo>
                    <a:pt x="5629" y="1129"/>
                    <a:pt x="5632" y="1170"/>
                    <a:pt x="5632" y="1170"/>
                  </a:cubicBezTo>
                  <a:cubicBezTo>
                    <a:pt x="5632" y="1170"/>
                    <a:pt x="5636" y="1214"/>
                    <a:pt x="5645" y="1214"/>
                  </a:cubicBezTo>
                  <a:lnTo>
                    <a:pt x="5654" y="1214"/>
                  </a:lnTo>
                  <a:cubicBezTo>
                    <a:pt x="5651" y="1186"/>
                    <a:pt x="5645" y="1157"/>
                    <a:pt x="5639" y="1129"/>
                  </a:cubicBezTo>
                  <a:close/>
                  <a:moveTo>
                    <a:pt x="5960" y="1177"/>
                  </a:moveTo>
                  <a:cubicBezTo>
                    <a:pt x="5960" y="1177"/>
                    <a:pt x="5961" y="1182"/>
                    <a:pt x="5961" y="1195"/>
                  </a:cubicBezTo>
                  <a:lnTo>
                    <a:pt x="5971" y="1280"/>
                  </a:lnTo>
                  <a:lnTo>
                    <a:pt x="5968" y="1236"/>
                  </a:lnTo>
                  <a:cubicBezTo>
                    <a:pt x="5963" y="1207"/>
                    <a:pt x="5960" y="1177"/>
                    <a:pt x="5960" y="1177"/>
                  </a:cubicBezTo>
                  <a:close/>
                  <a:moveTo>
                    <a:pt x="4250" y="1208"/>
                  </a:moveTo>
                  <a:cubicBezTo>
                    <a:pt x="4247" y="1236"/>
                    <a:pt x="4244" y="1264"/>
                    <a:pt x="4238" y="1292"/>
                  </a:cubicBezTo>
                  <a:lnTo>
                    <a:pt x="4228" y="1292"/>
                  </a:lnTo>
                  <a:cubicBezTo>
                    <a:pt x="4232" y="1248"/>
                    <a:pt x="4232" y="1208"/>
                    <a:pt x="4241" y="1208"/>
                  </a:cubicBezTo>
                  <a:close/>
                  <a:moveTo>
                    <a:pt x="194" y="136"/>
                  </a:moveTo>
                  <a:cubicBezTo>
                    <a:pt x="185" y="136"/>
                    <a:pt x="176" y="175"/>
                    <a:pt x="164" y="214"/>
                  </a:cubicBezTo>
                  <a:lnTo>
                    <a:pt x="148" y="211"/>
                  </a:lnTo>
                  <a:cubicBezTo>
                    <a:pt x="148" y="211"/>
                    <a:pt x="148" y="211"/>
                    <a:pt x="148" y="211"/>
                  </a:cubicBezTo>
                  <a:cubicBezTo>
                    <a:pt x="146" y="211"/>
                    <a:pt x="137" y="213"/>
                    <a:pt x="126" y="249"/>
                  </a:cubicBezTo>
                  <a:cubicBezTo>
                    <a:pt x="119" y="278"/>
                    <a:pt x="113" y="285"/>
                    <a:pt x="106" y="285"/>
                  </a:cubicBezTo>
                  <a:cubicBezTo>
                    <a:pt x="103" y="285"/>
                    <a:pt x="101" y="284"/>
                    <a:pt x="98" y="283"/>
                  </a:cubicBezTo>
                  <a:cubicBezTo>
                    <a:pt x="102" y="271"/>
                    <a:pt x="103" y="266"/>
                    <a:pt x="102" y="266"/>
                  </a:cubicBezTo>
                  <a:lnTo>
                    <a:pt x="102" y="266"/>
                  </a:lnTo>
                  <a:cubicBezTo>
                    <a:pt x="101" y="266"/>
                    <a:pt x="91" y="296"/>
                    <a:pt x="89" y="327"/>
                  </a:cubicBezTo>
                  <a:cubicBezTo>
                    <a:pt x="77" y="366"/>
                    <a:pt x="67" y="406"/>
                    <a:pt x="58" y="406"/>
                  </a:cubicBezTo>
                  <a:cubicBezTo>
                    <a:pt x="58" y="406"/>
                    <a:pt x="58" y="405"/>
                    <a:pt x="57" y="405"/>
                  </a:cubicBezTo>
                  <a:cubicBezTo>
                    <a:pt x="57" y="405"/>
                    <a:pt x="45" y="446"/>
                    <a:pt x="35" y="487"/>
                  </a:cubicBezTo>
                  <a:cubicBezTo>
                    <a:pt x="13" y="568"/>
                    <a:pt x="1" y="612"/>
                    <a:pt x="7" y="656"/>
                  </a:cubicBezTo>
                  <a:cubicBezTo>
                    <a:pt x="23" y="689"/>
                    <a:pt x="33" y="719"/>
                    <a:pt x="44" y="719"/>
                  </a:cubicBezTo>
                  <a:cubicBezTo>
                    <a:pt x="51" y="719"/>
                    <a:pt x="58" y="707"/>
                    <a:pt x="67" y="675"/>
                  </a:cubicBezTo>
                  <a:cubicBezTo>
                    <a:pt x="67" y="675"/>
                    <a:pt x="89" y="637"/>
                    <a:pt x="98" y="637"/>
                  </a:cubicBezTo>
                  <a:cubicBezTo>
                    <a:pt x="104" y="640"/>
                    <a:pt x="104" y="684"/>
                    <a:pt x="104" y="684"/>
                  </a:cubicBezTo>
                  <a:cubicBezTo>
                    <a:pt x="92" y="725"/>
                    <a:pt x="126" y="738"/>
                    <a:pt x="170" y="750"/>
                  </a:cubicBezTo>
                  <a:cubicBezTo>
                    <a:pt x="223" y="766"/>
                    <a:pt x="249" y="772"/>
                    <a:pt x="245" y="816"/>
                  </a:cubicBezTo>
                  <a:cubicBezTo>
                    <a:pt x="245" y="860"/>
                    <a:pt x="252" y="863"/>
                    <a:pt x="252" y="863"/>
                  </a:cubicBezTo>
                  <a:cubicBezTo>
                    <a:pt x="258" y="844"/>
                    <a:pt x="272" y="837"/>
                    <a:pt x="292" y="837"/>
                  </a:cubicBezTo>
                  <a:cubicBezTo>
                    <a:pt x="314" y="837"/>
                    <a:pt x="344" y="845"/>
                    <a:pt x="377" y="853"/>
                  </a:cubicBezTo>
                  <a:cubicBezTo>
                    <a:pt x="409" y="864"/>
                    <a:pt x="442" y="873"/>
                    <a:pt x="467" y="873"/>
                  </a:cubicBezTo>
                  <a:cubicBezTo>
                    <a:pt x="489" y="873"/>
                    <a:pt x="504" y="866"/>
                    <a:pt x="509" y="847"/>
                  </a:cubicBezTo>
                  <a:lnTo>
                    <a:pt x="527" y="853"/>
                  </a:lnTo>
                  <a:cubicBezTo>
                    <a:pt x="518" y="894"/>
                    <a:pt x="534" y="897"/>
                    <a:pt x="552" y="904"/>
                  </a:cubicBezTo>
                  <a:cubicBezTo>
                    <a:pt x="574" y="875"/>
                    <a:pt x="588" y="872"/>
                    <a:pt x="593" y="872"/>
                  </a:cubicBezTo>
                  <a:cubicBezTo>
                    <a:pt x="595" y="872"/>
                    <a:pt x="596" y="872"/>
                    <a:pt x="596" y="872"/>
                  </a:cubicBezTo>
                  <a:cubicBezTo>
                    <a:pt x="587" y="913"/>
                    <a:pt x="596" y="916"/>
                    <a:pt x="612" y="919"/>
                  </a:cubicBezTo>
                  <a:cubicBezTo>
                    <a:pt x="617" y="921"/>
                    <a:pt x="622" y="922"/>
                    <a:pt x="626" y="922"/>
                  </a:cubicBezTo>
                  <a:cubicBezTo>
                    <a:pt x="636" y="922"/>
                    <a:pt x="643" y="914"/>
                    <a:pt x="650" y="885"/>
                  </a:cubicBezTo>
                  <a:cubicBezTo>
                    <a:pt x="687" y="894"/>
                    <a:pt x="719" y="919"/>
                    <a:pt x="737" y="954"/>
                  </a:cubicBezTo>
                  <a:cubicBezTo>
                    <a:pt x="736" y="967"/>
                    <a:pt x="738" y="973"/>
                    <a:pt x="740" y="973"/>
                  </a:cubicBezTo>
                  <a:cubicBezTo>
                    <a:pt x="746" y="973"/>
                    <a:pt x="759" y="945"/>
                    <a:pt x="772" y="919"/>
                  </a:cubicBezTo>
                  <a:cubicBezTo>
                    <a:pt x="781" y="877"/>
                    <a:pt x="799" y="841"/>
                    <a:pt x="808" y="841"/>
                  </a:cubicBezTo>
                  <a:cubicBezTo>
                    <a:pt x="809" y="841"/>
                    <a:pt x="809" y="841"/>
                    <a:pt x="809" y="841"/>
                  </a:cubicBezTo>
                  <a:cubicBezTo>
                    <a:pt x="809" y="841"/>
                    <a:pt x="800" y="882"/>
                    <a:pt x="791" y="922"/>
                  </a:cubicBezTo>
                  <a:cubicBezTo>
                    <a:pt x="772" y="963"/>
                    <a:pt x="772" y="963"/>
                    <a:pt x="788" y="966"/>
                  </a:cubicBezTo>
                  <a:lnTo>
                    <a:pt x="806" y="973"/>
                  </a:lnTo>
                  <a:cubicBezTo>
                    <a:pt x="811" y="950"/>
                    <a:pt x="825" y="942"/>
                    <a:pt x="846" y="942"/>
                  </a:cubicBezTo>
                  <a:cubicBezTo>
                    <a:pt x="866" y="942"/>
                    <a:pt x="892" y="949"/>
                    <a:pt x="922" y="957"/>
                  </a:cubicBezTo>
                  <a:cubicBezTo>
                    <a:pt x="958" y="966"/>
                    <a:pt x="983" y="972"/>
                    <a:pt x="1000" y="972"/>
                  </a:cubicBezTo>
                  <a:cubicBezTo>
                    <a:pt x="1020" y="972"/>
                    <a:pt x="1030" y="963"/>
                    <a:pt x="1035" y="941"/>
                  </a:cubicBezTo>
                  <a:cubicBezTo>
                    <a:pt x="1040" y="922"/>
                    <a:pt x="1044" y="912"/>
                    <a:pt x="1049" y="912"/>
                  </a:cubicBezTo>
                  <a:cubicBezTo>
                    <a:pt x="1055" y="912"/>
                    <a:pt x="1061" y="924"/>
                    <a:pt x="1070" y="951"/>
                  </a:cubicBezTo>
                  <a:cubicBezTo>
                    <a:pt x="1088" y="1040"/>
                    <a:pt x="1094" y="1071"/>
                    <a:pt x="1102" y="1071"/>
                  </a:cubicBezTo>
                  <a:cubicBezTo>
                    <a:pt x="1106" y="1071"/>
                    <a:pt x="1110" y="1062"/>
                    <a:pt x="1117" y="1048"/>
                  </a:cubicBezTo>
                  <a:cubicBezTo>
                    <a:pt x="1107" y="1045"/>
                    <a:pt x="1117" y="1004"/>
                    <a:pt x="1123" y="963"/>
                  </a:cubicBezTo>
                  <a:cubicBezTo>
                    <a:pt x="1132" y="922"/>
                    <a:pt x="1139" y="901"/>
                    <a:pt x="1143" y="901"/>
                  </a:cubicBezTo>
                  <a:lnTo>
                    <a:pt x="1143" y="901"/>
                  </a:lnTo>
                  <a:cubicBezTo>
                    <a:pt x="1146" y="901"/>
                    <a:pt x="1146" y="923"/>
                    <a:pt x="1142" y="966"/>
                  </a:cubicBezTo>
                  <a:cubicBezTo>
                    <a:pt x="1133" y="1006"/>
                    <a:pt x="1160" y="1024"/>
                    <a:pt x="1193" y="1024"/>
                  </a:cubicBezTo>
                  <a:cubicBezTo>
                    <a:pt x="1231" y="1024"/>
                    <a:pt x="1277" y="1000"/>
                    <a:pt x="1289" y="957"/>
                  </a:cubicBezTo>
                  <a:cubicBezTo>
                    <a:pt x="1293" y="940"/>
                    <a:pt x="1295" y="930"/>
                    <a:pt x="1295" y="930"/>
                  </a:cubicBezTo>
                  <a:lnTo>
                    <a:pt x="1295" y="930"/>
                  </a:lnTo>
                  <a:cubicBezTo>
                    <a:pt x="1296" y="930"/>
                    <a:pt x="1292" y="951"/>
                    <a:pt x="1283" y="1001"/>
                  </a:cubicBezTo>
                  <a:cubicBezTo>
                    <a:pt x="1273" y="1041"/>
                    <a:pt x="1283" y="1045"/>
                    <a:pt x="1317" y="1051"/>
                  </a:cubicBezTo>
                  <a:lnTo>
                    <a:pt x="1345" y="1057"/>
                  </a:lnTo>
                  <a:cubicBezTo>
                    <a:pt x="1351" y="1026"/>
                    <a:pt x="1361" y="1015"/>
                    <a:pt x="1371" y="1015"/>
                  </a:cubicBezTo>
                  <a:cubicBezTo>
                    <a:pt x="1387" y="1015"/>
                    <a:pt x="1402" y="1045"/>
                    <a:pt x="1399" y="1070"/>
                  </a:cubicBezTo>
                  <a:cubicBezTo>
                    <a:pt x="1399" y="1114"/>
                    <a:pt x="1399" y="1114"/>
                    <a:pt x="1417" y="1120"/>
                  </a:cubicBezTo>
                  <a:cubicBezTo>
                    <a:pt x="1433" y="1090"/>
                    <a:pt x="1448" y="1079"/>
                    <a:pt x="1461" y="1079"/>
                  </a:cubicBezTo>
                  <a:cubicBezTo>
                    <a:pt x="1481" y="1079"/>
                    <a:pt x="1493" y="1107"/>
                    <a:pt x="1490" y="1132"/>
                  </a:cubicBezTo>
                  <a:lnTo>
                    <a:pt x="1505" y="1139"/>
                  </a:lnTo>
                  <a:cubicBezTo>
                    <a:pt x="1517" y="1109"/>
                    <a:pt x="1530" y="1102"/>
                    <a:pt x="1540" y="1102"/>
                  </a:cubicBezTo>
                  <a:cubicBezTo>
                    <a:pt x="1543" y="1102"/>
                    <a:pt x="1547" y="1103"/>
                    <a:pt x="1549" y="1104"/>
                  </a:cubicBezTo>
                  <a:cubicBezTo>
                    <a:pt x="1556" y="1105"/>
                    <a:pt x="1561" y="1106"/>
                    <a:pt x="1565" y="1106"/>
                  </a:cubicBezTo>
                  <a:cubicBezTo>
                    <a:pt x="1578" y="1106"/>
                    <a:pt x="1584" y="1099"/>
                    <a:pt x="1584" y="1067"/>
                  </a:cubicBezTo>
                  <a:cubicBezTo>
                    <a:pt x="1590" y="1027"/>
                    <a:pt x="1599" y="985"/>
                    <a:pt x="1605" y="985"/>
                  </a:cubicBezTo>
                  <a:cubicBezTo>
                    <a:pt x="1605" y="985"/>
                    <a:pt x="1605" y="985"/>
                    <a:pt x="1605" y="985"/>
                  </a:cubicBezTo>
                  <a:lnTo>
                    <a:pt x="1599" y="1026"/>
                  </a:lnTo>
                  <a:cubicBezTo>
                    <a:pt x="1593" y="1070"/>
                    <a:pt x="1618" y="1073"/>
                    <a:pt x="1656" y="1082"/>
                  </a:cubicBezTo>
                  <a:cubicBezTo>
                    <a:pt x="1699" y="1092"/>
                    <a:pt x="1715" y="1095"/>
                    <a:pt x="1718" y="1139"/>
                  </a:cubicBezTo>
                  <a:lnTo>
                    <a:pt x="1734" y="1098"/>
                  </a:lnTo>
                  <a:cubicBezTo>
                    <a:pt x="1741" y="1078"/>
                    <a:pt x="1748" y="1069"/>
                    <a:pt x="1751" y="1069"/>
                  </a:cubicBezTo>
                  <a:cubicBezTo>
                    <a:pt x="1755" y="1069"/>
                    <a:pt x="1756" y="1080"/>
                    <a:pt x="1753" y="1101"/>
                  </a:cubicBezTo>
                  <a:cubicBezTo>
                    <a:pt x="1753" y="1126"/>
                    <a:pt x="1765" y="1140"/>
                    <a:pt x="1781" y="1140"/>
                  </a:cubicBezTo>
                  <a:cubicBezTo>
                    <a:pt x="1792" y="1140"/>
                    <a:pt x="1805" y="1133"/>
                    <a:pt x="1815" y="1117"/>
                  </a:cubicBezTo>
                  <a:lnTo>
                    <a:pt x="1831" y="1120"/>
                  </a:lnTo>
                  <a:cubicBezTo>
                    <a:pt x="1829" y="1164"/>
                    <a:pt x="1836" y="1187"/>
                    <a:pt x="1845" y="1187"/>
                  </a:cubicBezTo>
                  <a:cubicBezTo>
                    <a:pt x="1853" y="1187"/>
                    <a:pt x="1865" y="1168"/>
                    <a:pt x="1875" y="1129"/>
                  </a:cubicBezTo>
                  <a:lnTo>
                    <a:pt x="1875" y="1129"/>
                  </a:lnTo>
                  <a:cubicBezTo>
                    <a:pt x="1869" y="1170"/>
                    <a:pt x="1878" y="1173"/>
                    <a:pt x="1888" y="1173"/>
                  </a:cubicBezTo>
                  <a:cubicBezTo>
                    <a:pt x="1899" y="1156"/>
                    <a:pt x="1912" y="1148"/>
                    <a:pt x="1923" y="1148"/>
                  </a:cubicBezTo>
                  <a:cubicBezTo>
                    <a:pt x="1935" y="1148"/>
                    <a:pt x="1944" y="1160"/>
                    <a:pt x="1941" y="1183"/>
                  </a:cubicBezTo>
                  <a:lnTo>
                    <a:pt x="1950" y="1186"/>
                  </a:lnTo>
                  <a:cubicBezTo>
                    <a:pt x="1962" y="1154"/>
                    <a:pt x="1971" y="1147"/>
                    <a:pt x="1978" y="1147"/>
                  </a:cubicBezTo>
                  <a:cubicBezTo>
                    <a:pt x="1981" y="1147"/>
                    <a:pt x="1983" y="1147"/>
                    <a:pt x="1985" y="1148"/>
                  </a:cubicBezTo>
                  <a:cubicBezTo>
                    <a:pt x="1985" y="1148"/>
                    <a:pt x="1986" y="1148"/>
                    <a:pt x="1987" y="1148"/>
                  </a:cubicBezTo>
                  <a:cubicBezTo>
                    <a:pt x="1994" y="1148"/>
                    <a:pt x="2002" y="1146"/>
                    <a:pt x="2016" y="1110"/>
                  </a:cubicBezTo>
                  <a:cubicBezTo>
                    <a:pt x="2030" y="1075"/>
                    <a:pt x="2038" y="1073"/>
                    <a:pt x="2041" y="1073"/>
                  </a:cubicBezTo>
                  <a:cubicBezTo>
                    <a:pt x="2041" y="1073"/>
                    <a:pt x="2041" y="1073"/>
                    <a:pt x="2041" y="1073"/>
                  </a:cubicBezTo>
                  <a:cubicBezTo>
                    <a:pt x="2050" y="1073"/>
                    <a:pt x="2035" y="1114"/>
                    <a:pt x="2019" y="1154"/>
                  </a:cubicBezTo>
                  <a:cubicBezTo>
                    <a:pt x="2008" y="1171"/>
                    <a:pt x="2007" y="1181"/>
                    <a:pt x="2013" y="1181"/>
                  </a:cubicBezTo>
                  <a:cubicBezTo>
                    <a:pt x="2021" y="1181"/>
                    <a:pt x="2039" y="1164"/>
                    <a:pt x="2060" y="1120"/>
                  </a:cubicBezTo>
                  <a:cubicBezTo>
                    <a:pt x="2080" y="1079"/>
                    <a:pt x="2090" y="1059"/>
                    <a:pt x="2092" y="1059"/>
                  </a:cubicBezTo>
                  <a:lnTo>
                    <a:pt x="2092" y="1059"/>
                  </a:lnTo>
                  <a:cubicBezTo>
                    <a:pt x="2093" y="1059"/>
                    <a:pt x="2085" y="1079"/>
                    <a:pt x="2069" y="1120"/>
                  </a:cubicBezTo>
                  <a:cubicBezTo>
                    <a:pt x="2058" y="1149"/>
                    <a:pt x="2048" y="1179"/>
                    <a:pt x="2052" y="1179"/>
                  </a:cubicBezTo>
                  <a:cubicBezTo>
                    <a:pt x="2053" y="1179"/>
                    <a:pt x="2057" y="1174"/>
                    <a:pt x="2063" y="1164"/>
                  </a:cubicBezTo>
                  <a:cubicBezTo>
                    <a:pt x="2063" y="1164"/>
                    <a:pt x="2063" y="1164"/>
                    <a:pt x="2064" y="1164"/>
                  </a:cubicBezTo>
                  <a:cubicBezTo>
                    <a:pt x="2067" y="1164"/>
                    <a:pt x="2083" y="1161"/>
                    <a:pt x="2088" y="1123"/>
                  </a:cubicBezTo>
                  <a:lnTo>
                    <a:pt x="2113" y="1129"/>
                  </a:lnTo>
                  <a:cubicBezTo>
                    <a:pt x="2126" y="1173"/>
                    <a:pt x="2135" y="1176"/>
                    <a:pt x="2144" y="1176"/>
                  </a:cubicBezTo>
                  <a:cubicBezTo>
                    <a:pt x="2152" y="1156"/>
                    <a:pt x="2156" y="1146"/>
                    <a:pt x="2158" y="1146"/>
                  </a:cubicBezTo>
                  <a:cubicBezTo>
                    <a:pt x="2161" y="1146"/>
                    <a:pt x="2162" y="1157"/>
                    <a:pt x="2163" y="1179"/>
                  </a:cubicBezTo>
                  <a:cubicBezTo>
                    <a:pt x="2161" y="1198"/>
                    <a:pt x="2161" y="1208"/>
                    <a:pt x="2162" y="1208"/>
                  </a:cubicBezTo>
                  <a:cubicBezTo>
                    <a:pt x="2165" y="1208"/>
                    <a:pt x="2170" y="1188"/>
                    <a:pt x="2176" y="1139"/>
                  </a:cubicBezTo>
                  <a:cubicBezTo>
                    <a:pt x="2183" y="1121"/>
                    <a:pt x="2189" y="1111"/>
                    <a:pt x="2194" y="1111"/>
                  </a:cubicBezTo>
                  <a:cubicBezTo>
                    <a:pt x="2199" y="1111"/>
                    <a:pt x="2202" y="1122"/>
                    <a:pt x="2204" y="1145"/>
                  </a:cubicBezTo>
                  <a:cubicBezTo>
                    <a:pt x="2197" y="1195"/>
                    <a:pt x="2197" y="1217"/>
                    <a:pt x="2200" y="1217"/>
                  </a:cubicBezTo>
                  <a:cubicBezTo>
                    <a:pt x="2202" y="1217"/>
                    <a:pt x="2205" y="1207"/>
                    <a:pt x="2207" y="1189"/>
                  </a:cubicBezTo>
                  <a:cubicBezTo>
                    <a:pt x="2221" y="1153"/>
                    <a:pt x="2227" y="1151"/>
                    <a:pt x="2229" y="1151"/>
                  </a:cubicBezTo>
                  <a:cubicBezTo>
                    <a:pt x="2229" y="1151"/>
                    <a:pt x="2229" y="1151"/>
                    <a:pt x="2229" y="1151"/>
                  </a:cubicBezTo>
                  <a:cubicBezTo>
                    <a:pt x="2226" y="1192"/>
                    <a:pt x="2304" y="1208"/>
                    <a:pt x="2386" y="1220"/>
                  </a:cubicBezTo>
                  <a:cubicBezTo>
                    <a:pt x="2395" y="1220"/>
                    <a:pt x="2411" y="1179"/>
                    <a:pt x="2414" y="1139"/>
                  </a:cubicBezTo>
                  <a:cubicBezTo>
                    <a:pt x="2419" y="1103"/>
                    <a:pt x="2421" y="1089"/>
                    <a:pt x="2422" y="1089"/>
                  </a:cubicBezTo>
                  <a:lnTo>
                    <a:pt x="2422" y="1089"/>
                  </a:lnTo>
                  <a:cubicBezTo>
                    <a:pt x="2423" y="1089"/>
                    <a:pt x="2422" y="1113"/>
                    <a:pt x="2423" y="1139"/>
                  </a:cubicBezTo>
                  <a:cubicBezTo>
                    <a:pt x="2420" y="1204"/>
                    <a:pt x="2423" y="1237"/>
                    <a:pt x="2428" y="1237"/>
                  </a:cubicBezTo>
                  <a:cubicBezTo>
                    <a:pt x="2433" y="1237"/>
                    <a:pt x="2439" y="1205"/>
                    <a:pt x="2442" y="1142"/>
                  </a:cubicBezTo>
                  <a:cubicBezTo>
                    <a:pt x="2442" y="1100"/>
                    <a:pt x="2442" y="1079"/>
                    <a:pt x="2443" y="1079"/>
                  </a:cubicBezTo>
                  <a:cubicBezTo>
                    <a:pt x="2444" y="1079"/>
                    <a:pt x="2447" y="1101"/>
                    <a:pt x="2452" y="1145"/>
                  </a:cubicBezTo>
                  <a:cubicBezTo>
                    <a:pt x="2453" y="1167"/>
                    <a:pt x="2454" y="1178"/>
                    <a:pt x="2456" y="1178"/>
                  </a:cubicBezTo>
                  <a:cubicBezTo>
                    <a:pt x="2458" y="1178"/>
                    <a:pt x="2461" y="1168"/>
                    <a:pt x="2467" y="1148"/>
                  </a:cubicBezTo>
                  <a:cubicBezTo>
                    <a:pt x="2470" y="1126"/>
                    <a:pt x="2474" y="1115"/>
                    <a:pt x="2477" y="1115"/>
                  </a:cubicBezTo>
                  <a:cubicBezTo>
                    <a:pt x="2479" y="1115"/>
                    <a:pt x="2480" y="1126"/>
                    <a:pt x="2477" y="1148"/>
                  </a:cubicBezTo>
                  <a:cubicBezTo>
                    <a:pt x="2479" y="1179"/>
                    <a:pt x="2483" y="1210"/>
                    <a:pt x="2486" y="1210"/>
                  </a:cubicBezTo>
                  <a:cubicBezTo>
                    <a:pt x="2487" y="1210"/>
                    <a:pt x="2488" y="1205"/>
                    <a:pt x="2489" y="1192"/>
                  </a:cubicBezTo>
                  <a:cubicBezTo>
                    <a:pt x="2489" y="1192"/>
                    <a:pt x="2499" y="1195"/>
                    <a:pt x="2502" y="1239"/>
                  </a:cubicBezTo>
                  <a:cubicBezTo>
                    <a:pt x="2504" y="1252"/>
                    <a:pt x="2506" y="1258"/>
                    <a:pt x="2509" y="1258"/>
                  </a:cubicBezTo>
                  <a:cubicBezTo>
                    <a:pt x="2516" y="1258"/>
                    <a:pt x="2525" y="1230"/>
                    <a:pt x="2536" y="1201"/>
                  </a:cubicBezTo>
                  <a:cubicBezTo>
                    <a:pt x="2553" y="1161"/>
                    <a:pt x="2564" y="1141"/>
                    <a:pt x="2569" y="1141"/>
                  </a:cubicBezTo>
                  <a:lnTo>
                    <a:pt x="2569" y="1141"/>
                  </a:lnTo>
                  <a:cubicBezTo>
                    <a:pt x="2573" y="1141"/>
                    <a:pt x="2571" y="1162"/>
                    <a:pt x="2561" y="1204"/>
                  </a:cubicBezTo>
                  <a:cubicBezTo>
                    <a:pt x="2554" y="1237"/>
                    <a:pt x="2557" y="1251"/>
                    <a:pt x="2565" y="1251"/>
                  </a:cubicBezTo>
                  <a:cubicBezTo>
                    <a:pt x="2577" y="1251"/>
                    <a:pt x="2600" y="1219"/>
                    <a:pt x="2611" y="1170"/>
                  </a:cubicBezTo>
                  <a:cubicBezTo>
                    <a:pt x="2622" y="1121"/>
                    <a:pt x="2627" y="1100"/>
                    <a:pt x="2628" y="1100"/>
                  </a:cubicBezTo>
                  <a:lnTo>
                    <a:pt x="2628" y="1100"/>
                  </a:lnTo>
                  <a:cubicBezTo>
                    <a:pt x="2629" y="1100"/>
                    <a:pt x="2628" y="1111"/>
                    <a:pt x="2627" y="1129"/>
                  </a:cubicBezTo>
                  <a:cubicBezTo>
                    <a:pt x="2621" y="1170"/>
                    <a:pt x="2630" y="1170"/>
                    <a:pt x="2630" y="1170"/>
                  </a:cubicBezTo>
                  <a:cubicBezTo>
                    <a:pt x="2640" y="1173"/>
                    <a:pt x="2649" y="1173"/>
                    <a:pt x="2643" y="1217"/>
                  </a:cubicBezTo>
                  <a:cubicBezTo>
                    <a:pt x="2643" y="1217"/>
                    <a:pt x="2652" y="1217"/>
                    <a:pt x="2674" y="1179"/>
                  </a:cubicBezTo>
                  <a:cubicBezTo>
                    <a:pt x="2685" y="1149"/>
                    <a:pt x="2694" y="1136"/>
                    <a:pt x="2702" y="1136"/>
                  </a:cubicBezTo>
                  <a:cubicBezTo>
                    <a:pt x="2716" y="1136"/>
                    <a:pt x="2724" y="1174"/>
                    <a:pt x="2724" y="1230"/>
                  </a:cubicBezTo>
                  <a:lnTo>
                    <a:pt x="2746" y="1189"/>
                  </a:lnTo>
                  <a:cubicBezTo>
                    <a:pt x="2758" y="1139"/>
                    <a:pt x="2767" y="1104"/>
                    <a:pt x="2770" y="1104"/>
                  </a:cubicBezTo>
                  <a:lnTo>
                    <a:pt x="2770" y="1104"/>
                  </a:lnTo>
                  <a:cubicBezTo>
                    <a:pt x="2772" y="1104"/>
                    <a:pt x="2772" y="1118"/>
                    <a:pt x="2768" y="1151"/>
                  </a:cubicBezTo>
                  <a:cubicBezTo>
                    <a:pt x="2766" y="1180"/>
                    <a:pt x="2762" y="1210"/>
                    <a:pt x="2762" y="1210"/>
                  </a:cubicBezTo>
                  <a:cubicBezTo>
                    <a:pt x="2762" y="1210"/>
                    <a:pt x="2763" y="1205"/>
                    <a:pt x="2765" y="1192"/>
                  </a:cubicBezTo>
                  <a:cubicBezTo>
                    <a:pt x="2771" y="1162"/>
                    <a:pt x="2778" y="1150"/>
                    <a:pt x="2786" y="1150"/>
                  </a:cubicBezTo>
                  <a:cubicBezTo>
                    <a:pt x="2798" y="1150"/>
                    <a:pt x="2810" y="1188"/>
                    <a:pt x="2806" y="1242"/>
                  </a:cubicBezTo>
                  <a:cubicBezTo>
                    <a:pt x="2799" y="1283"/>
                    <a:pt x="2799" y="1283"/>
                    <a:pt x="2809" y="1286"/>
                  </a:cubicBezTo>
                  <a:lnTo>
                    <a:pt x="2812" y="1242"/>
                  </a:lnTo>
                  <a:cubicBezTo>
                    <a:pt x="2818" y="1203"/>
                    <a:pt x="2821" y="1160"/>
                    <a:pt x="2830" y="1160"/>
                  </a:cubicBezTo>
                  <a:cubicBezTo>
                    <a:pt x="2830" y="1160"/>
                    <a:pt x="2830" y="1160"/>
                    <a:pt x="2831" y="1161"/>
                  </a:cubicBezTo>
                  <a:cubicBezTo>
                    <a:pt x="2840" y="1161"/>
                    <a:pt x="2850" y="1161"/>
                    <a:pt x="2843" y="1204"/>
                  </a:cubicBezTo>
                  <a:cubicBezTo>
                    <a:pt x="2848" y="1235"/>
                    <a:pt x="2851" y="1266"/>
                    <a:pt x="2854" y="1266"/>
                  </a:cubicBezTo>
                  <a:cubicBezTo>
                    <a:pt x="2856" y="1266"/>
                    <a:pt x="2857" y="1261"/>
                    <a:pt x="2859" y="1248"/>
                  </a:cubicBezTo>
                  <a:cubicBezTo>
                    <a:pt x="2859" y="1248"/>
                    <a:pt x="2868" y="1248"/>
                    <a:pt x="2872" y="1292"/>
                  </a:cubicBezTo>
                  <a:lnTo>
                    <a:pt x="2909" y="1298"/>
                  </a:lnTo>
                  <a:cubicBezTo>
                    <a:pt x="2915" y="1278"/>
                    <a:pt x="2923" y="1268"/>
                    <a:pt x="2928" y="1268"/>
                  </a:cubicBezTo>
                  <a:cubicBezTo>
                    <a:pt x="2934" y="1268"/>
                    <a:pt x="2937" y="1279"/>
                    <a:pt x="2934" y="1302"/>
                  </a:cubicBezTo>
                  <a:cubicBezTo>
                    <a:pt x="2934" y="1302"/>
                    <a:pt x="2934" y="1302"/>
                    <a:pt x="2935" y="1302"/>
                  </a:cubicBezTo>
                  <a:cubicBezTo>
                    <a:pt x="2939" y="1302"/>
                    <a:pt x="2955" y="1299"/>
                    <a:pt x="2966" y="1261"/>
                  </a:cubicBezTo>
                  <a:cubicBezTo>
                    <a:pt x="2984" y="1264"/>
                    <a:pt x="2994" y="1264"/>
                    <a:pt x="2991" y="1308"/>
                  </a:cubicBezTo>
                  <a:cubicBezTo>
                    <a:pt x="2987" y="1329"/>
                    <a:pt x="2986" y="1340"/>
                    <a:pt x="2987" y="1340"/>
                  </a:cubicBezTo>
                  <a:cubicBezTo>
                    <a:pt x="2988" y="1340"/>
                    <a:pt x="2992" y="1329"/>
                    <a:pt x="3000" y="1308"/>
                  </a:cubicBezTo>
                  <a:cubicBezTo>
                    <a:pt x="3002" y="1276"/>
                    <a:pt x="3009" y="1269"/>
                    <a:pt x="3016" y="1269"/>
                  </a:cubicBezTo>
                  <a:cubicBezTo>
                    <a:pt x="3018" y="1269"/>
                    <a:pt x="3020" y="1270"/>
                    <a:pt x="3022" y="1270"/>
                  </a:cubicBezTo>
                  <a:lnTo>
                    <a:pt x="3038" y="1270"/>
                  </a:lnTo>
                  <a:cubicBezTo>
                    <a:pt x="3044" y="1230"/>
                    <a:pt x="3044" y="1230"/>
                    <a:pt x="3053" y="1230"/>
                  </a:cubicBezTo>
                  <a:cubicBezTo>
                    <a:pt x="3060" y="1230"/>
                    <a:pt x="3085" y="1277"/>
                    <a:pt x="3094" y="1277"/>
                  </a:cubicBezTo>
                  <a:cubicBezTo>
                    <a:pt x="3099" y="1277"/>
                    <a:pt x="3104" y="1278"/>
                    <a:pt x="3107" y="1278"/>
                  </a:cubicBezTo>
                  <a:cubicBezTo>
                    <a:pt x="3119" y="1278"/>
                    <a:pt x="3118" y="1271"/>
                    <a:pt x="3116" y="1239"/>
                  </a:cubicBezTo>
                  <a:cubicBezTo>
                    <a:pt x="3110" y="1237"/>
                    <a:pt x="3109" y="1219"/>
                    <a:pt x="3113" y="1219"/>
                  </a:cubicBezTo>
                  <a:lnTo>
                    <a:pt x="3113" y="1219"/>
                  </a:lnTo>
                  <a:cubicBezTo>
                    <a:pt x="3115" y="1219"/>
                    <a:pt x="3118" y="1224"/>
                    <a:pt x="3122" y="1239"/>
                  </a:cubicBezTo>
                  <a:cubicBezTo>
                    <a:pt x="3132" y="1239"/>
                    <a:pt x="3157" y="1286"/>
                    <a:pt x="3182" y="1289"/>
                  </a:cubicBezTo>
                  <a:cubicBezTo>
                    <a:pt x="3190" y="1290"/>
                    <a:pt x="3196" y="1290"/>
                    <a:pt x="3201" y="1290"/>
                  </a:cubicBezTo>
                  <a:cubicBezTo>
                    <a:pt x="3220" y="1290"/>
                    <a:pt x="3220" y="1283"/>
                    <a:pt x="3223" y="1251"/>
                  </a:cubicBezTo>
                  <a:cubicBezTo>
                    <a:pt x="3221" y="1208"/>
                    <a:pt x="3222" y="1187"/>
                    <a:pt x="3225" y="1187"/>
                  </a:cubicBezTo>
                  <a:cubicBezTo>
                    <a:pt x="3227" y="1187"/>
                    <a:pt x="3230" y="1209"/>
                    <a:pt x="3232" y="1251"/>
                  </a:cubicBezTo>
                  <a:cubicBezTo>
                    <a:pt x="3239" y="1304"/>
                    <a:pt x="3245" y="1325"/>
                    <a:pt x="3249" y="1325"/>
                  </a:cubicBezTo>
                  <a:cubicBezTo>
                    <a:pt x="3252" y="1325"/>
                    <a:pt x="3254" y="1315"/>
                    <a:pt x="3257" y="1298"/>
                  </a:cubicBezTo>
                  <a:cubicBezTo>
                    <a:pt x="3266" y="1258"/>
                    <a:pt x="3266" y="1258"/>
                    <a:pt x="3276" y="1258"/>
                  </a:cubicBezTo>
                  <a:cubicBezTo>
                    <a:pt x="3274" y="1280"/>
                    <a:pt x="3276" y="1291"/>
                    <a:pt x="3281" y="1291"/>
                  </a:cubicBezTo>
                  <a:cubicBezTo>
                    <a:pt x="3285" y="1291"/>
                    <a:pt x="3293" y="1281"/>
                    <a:pt x="3304" y="1261"/>
                  </a:cubicBezTo>
                  <a:cubicBezTo>
                    <a:pt x="3313" y="1261"/>
                    <a:pt x="3313" y="1261"/>
                    <a:pt x="3310" y="1305"/>
                  </a:cubicBezTo>
                  <a:lnTo>
                    <a:pt x="3329" y="1305"/>
                  </a:lnTo>
                  <a:cubicBezTo>
                    <a:pt x="3338" y="1272"/>
                    <a:pt x="3352" y="1260"/>
                    <a:pt x="3365" y="1260"/>
                  </a:cubicBezTo>
                  <a:cubicBezTo>
                    <a:pt x="3386" y="1260"/>
                    <a:pt x="3407" y="1288"/>
                    <a:pt x="3411" y="1314"/>
                  </a:cubicBezTo>
                  <a:cubicBezTo>
                    <a:pt x="3411" y="1314"/>
                    <a:pt x="3420" y="1314"/>
                    <a:pt x="3429" y="1273"/>
                  </a:cubicBezTo>
                  <a:cubicBezTo>
                    <a:pt x="3437" y="1231"/>
                    <a:pt x="3443" y="1210"/>
                    <a:pt x="3447" y="1210"/>
                  </a:cubicBezTo>
                  <a:cubicBezTo>
                    <a:pt x="3450" y="1210"/>
                    <a:pt x="3451" y="1231"/>
                    <a:pt x="3448" y="1273"/>
                  </a:cubicBezTo>
                  <a:cubicBezTo>
                    <a:pt x="3445" y="1318"/>
                    <a:pt x="3443" y="1340"/>
                    <a:pt x="3445" y="1340"/>
                  </a:cubicBezTo>
                  <a:cubicBezTo>
                    <a:pt x="3446" y="1340"/>
                    <a:pt x="3450" y="1318"/>
                    <a:pt x="3458" y="1277"/>
                  </a:cubicBezTo>
                  <a:cubicBezTo>
                    <a:pt x="3462" y="1259"/>
                    <a:pt x="3472" y="1250"/>
                    <a:pt x="3482" y="1250"/>
                  </a:cubicBezTo>
                  <a:cubicBezTo>
                    <a:pt x="3496" y="1250"/>
                    <a:pt x="3509" y="1272"/>
                    <a:pt x="3501" y="1324"/>
                  </a:cubicBezTo>
                  <a:lnTo>
                    <a:pt x="3495" y="1408"/>
                  </a:lnTo>
                  <a:cubicBezTo>
                    <a:pt x="3508" y="1367"/>
                    <a:pt x="3517" y="1367"/>
                    <a:pt x="3517" y="1367"/>
                  </a:cubicBezTo>
                  <a:cubicBezTo>
                    <a:pt x="3517" y="1329"/>
                    <a:pt x="3524" y="1327"/>
                    <a:pt x="3545" y="1327"/>
                  </a:cubicBezTo>
                  <a:cubicBezTo>
                    <a:pt x="3548" y="1327"/>
                    <a:pt x="3551" y="1327"/>
                    <a:pt x="3555" y="1327"/>
                  </a:cubicBezTo>
                  <a:cubicBezTo>
                    <a:pt x="3555" y="1327"/>
                    <a:pt x="3556" y="1327"/>
                    <a:pt x="3557" y="1327"/>
                  </a:cubicBezTo>
                  <a:cubicBezTo>
                    <a:pt x="3576" y="1327"/>
                    <a:pt x="3609" y="1292"/>
                    <a:pt x="3628" y="1292"/>
                  </a:cubicBezTo>
                  <a:cubicBezTo>
                    <a:pt x="3628" y="1292"/>
                    <a:pt x="3629" y="1292"/>
                    <a:pt x="3630" y="1292"/>
                  </a:cubicBezTo>
                  <a:cubicBezTo>
                    <a:pt x="3632" y="1292"/>
                    <a:pt x="3633" y="1292"/>
                    <a:pt x="3635" y="1292"/>
                  </a:cubicBezTo>
                  <a:cubicBezTo>
                    <a:pt x="3661" y="1292"/>
                    <a:pt x="3680" y="1313"/>
                    <a:pt x="3683" y="1339"/>
                  </a:cubicBezTo>
                  <a:cubicBezTo>
                    <a:pt x="3684" y="1339"/>
                    <a:pt x="3685" y="1339"/>
                    <a:pt x="3686" y="1339"/>
                  </a:cubicBezTo>
                  <a:cubicBezTo>
                    <a:pt x="3692" y="1339"/>
                    <a:pt x="3702" y="1337"/>
                    <a:pt x="3721" y="1302"/>
                  </a:cubicBezTo>
                  <a:cubicBezTo>
                    <a:pt x="3725" y="1280"/>
                    <a:pt x="3732" y="1270"/>
                    <a:pt x="3738" y="1270"/>
                  </a:cubicBezTo>
                  <a:cubicBezTo>
                    <a:pt x="3743" y="1270"/>
                    <a:pt x="3747" y="1281"/>
                    <a:pt x="3746" y="1302"/>
                  </a:cubicBezTo>
                  <a:lnTo>
                    <a:pt x="3755" y="1305"/>
                  </a:lnTo>
                  <a:cubicBezTo>
                    <a:pt x="3777" y="1264"/>
                    <a:pt x="3787" y="1264"/>
                    <a:pt x="3787" y="1264"/>
                  </a:cubicBezTo>
                  <a:lnTo>
                    <a:pt x="3787" y="1264"/>
                  </a:lnTo>
                  <a:cubicBezTo>
                    <a:pt x="3784" y="1295"/>
                    <a:pt x="3787" y="1325"/>
                    <a:pt x="3793" y="1325"/>
                  </a:cubicBezTo>
                  <a:cubicBezTo>
                    <a:pt x="3796" y="1325"/>
                    <a:pt x="3799" y="1320"/>
                    <a:pt x="3802" y="1308"/>
                  </a:cubicBezTo>
                  <a:cubicBezTo>
                    <a:pt x="3802" y="1269"/>
                    <a:pt x="3809" y="1267"/>
                    <a:pt x="3824" y="1267"/>
                  </a:cubicBezTo>
                  <a:cubicBezTo>
                    <a:pt x="3826" y="1267"/>
                    <a:pt x="3828" y="1267"/>
                    <a:pt x="3830" y="1267"/>
                  </a:cubicBezTo>
                  <a:cubicBezTo>
                    <a:pt x="3840" y="1294"/>
                    <a:pt x="3953" y="1311"/>
                    <a:pt x="4041" y="1311"/>
                  </a:cubicBezTo>
                  <a:cubicBezTo>
                    <a:pt x="4099" y="1311"/>
                    <a:pt x="4147" y="1303"/>
                    <a:pt x="4147" y="1286"/>
                  </a:cubicBezTo>
                  <a:lnTo>
                    <a:pt x="4175" y="1289"/>
                  </a:lnTo>
                  <a:lnTo>
                    <a:pt x="4203" y="1292"/>
                  </a:lnTo>
                  <a:cubicBezTo>
                    <a:pt x="4202" y="1329"/>
                    <a:pt x="4210" y="1342"/>
                    <a:pt x="4222" y="1342"/>
                  </a:cubicBezTo>
                  <a:cubicBezTo>
                    <a:pt x="4237" y="1342"/>
                    <a:pt x="4259" y="1319"/>
                    <a:pt x="4275" y="1295"/>
                  </a:cubicBezTo>
                  <a:cubicBezTo>
                    <a:pt x="4284" y="1257"/>
                    <a:pt x="4292" y="1255"/>
                    <a:pt x="4300" y="1255"/>
                  </a:cubicBezTo>
                  <a:cubicBezTo>
                    <a:pt x="4301" y="1255"/>
                    <a:pt x="4302" y="1255"/>
                    <a:pt x="4304" y="1255"/>
                  </a:cubicBezTo>
                  <a:cubicBezTo>
                    <a:pt x="4302" y="1305"/>
                    <a:pt x="4311" y="1325"/>
                    <a:pt x="4323" y="1325"/>
                  </a:cubicBezTo>
                  <a:cubicBezTo>
                    <a:pt x="4331" y="1325"/>
                    <a:pt x="4340" y="1315"/>
                    <a:pt x="4348" y="1298"/>
                  </a:cubicBezTo>
                  <a:cubicBezTo>
                    <a:pt x="4352" y="1256"/>
                    <a:pt x="4357" y="1235"/>
                    <a:pt x="4360" y="1235"/>
                  </a:cubicBezTo>
                  <a:cubicBezTo>
                    <a:pt x="4364" y="1235"/>
                    <a:pt x="4366" y="1256"/>
                    <a:pt x="4366" y="1298"/>
                  </a:cubicBezTo>
                  <a:cubicBezTo>
                    <a:pt x="4366" y="1337"/>
                    <a:pt x="4370" y="1358"/>
                    <a:pt x="4376" y="1358"/>
                  </a:cubicBezTo>
                  <a:cubicBezTo>
                    <a:pt x="4383" y="1358"/>
                    <a:pt x="4394" y="1327"/>
                    <a:pt x="4404" y="1258"/>
                  </a:cubicBezTo>
                  <a:cubicBezTo>
                    <a:pt x="4409" y="1236"/>
                    <a:pt x="4411" y="1225"/>
                    <a:pt x="4413" y="1225"/>
                  </a:cubicBezTo>
                  <a:cubicBezTo>
                    <a:pt x="4415" y="1225"/>
                    <a:pt x="4416" y="1236"/>
                    <a:pt x="4420" y="1258"/>
                  </a:cubicBezTo>
                  <a:cubicBezTo>
                    <a:pt x="4425" y="1308"/>
                    <a:pt x="4431" y="1328"/>
                    <a:pt x="4434" y="1328"/>
                  </a:cubicBezTo>
                  <a:cubicBezTo>
                    <a:pt x="4437" y="1328"/>
                    <a:pt x="4438" y="1318"/>
                    <a:pt x="4438" y="1302"/>
                  </a:cubicBezTo>
                  <a:cubicBezTo>
                    <a:pt x="4443" y="1259"/>
                    <a:pt x="4448" y="1238"/>
                    <a:pt x="4453" y="1238"/>
                  </a:cubicBezTo>
                  <a:cubicBezTo>
                    <a:pt x="4457" y="1238"/>
                    <a:pt x="4462" y="1259"/>
                    <a:pt x="4467" y="1302"/>
                  </a:cubicBezTo>
                  <a:cubicBezTo>
                    <a:pt x="4476" y="1344"/>
                    <a:pt x="4481" y="1365"/>
                    <a:pt x="4484" y="1365"/>
                  </a:cubicBezTo>
                  <a:cubicBezTo>
                    <a:pt x="4488" y="1365"/>
                    <a:pt x="4490" y="1344"/>
                    <a:pt x="4495" y="1302"/>
                  </a:cubicBezTo>
                  <a:cubicBezTo>
                    <a:pt x="4499" y="1260"/>
                    <a:pt x="4510" y="1240"/>
                    <a:pt x="4521" y="1240"/>
                  </a:cubicBezTo>
                  <a:cubicBezTo>
                    <a:pt x="4532" y="1240"/>
                    <a:pt x="4543" y="1262"/>
                    <a:pt x="4548" y="1305"/>
                  </a:cubicBezTo>
                  <a:cubicBezTo>
                    <a:pt x="4554" y="1305"/>
                    <a:pt x="4561" y="1324"/>
                    <a:pt x="4564" y="1324"/>
                  </a:cubicBezTo>
                  <a:cubicBezTo>
                    <a:pt x="4566" y="1324"/>
                    <a:pt x="4567" y="1319"/>
                    <a:pt x="4567" y="1305"/>
                  </a:cubicBezTo>
                  <a:lnTo>
                    <a:pt x="4576" y="1349"/>
                  </a:lnTo>
                  <a:lnTo>
                    <a:pt x="4595" y="1349"/>
                  </a:lnTo>
                  <a:lnTo>
                    <a:pt x="4595" y="1305"/>
                  </a:lnTo>
                  <a:cubicBezTo>
                    <a:pt x="4633" y="1330"/>
                    <a:pt x="4677" y="1345"/>
                    <a:pt x="4720" y="1352"/>
                  </a:cubicBezTo>
                  <a:cubicBezTo>
                    <a:pt x="4742" y="1352"/>
                    <a:pt x="4760" y="1353"/>
                    <a:pt x="4775" y="1353"/>
                  </a:cubicBezTo>
                  <a:cubicBezTo>
                    <a:pt x="4829" y="1353"/>
                    <a:pt x="4838" y="1346"/>
                    <a:pt x="4830" y="1311"/>
                  </a:cubicBezTo>
                  <a:cubicBezTo>
                    <a:pt x="4825" y="1269"/>
                    <a:pt x="4827" y="1248"/>
                    <a:pt x="4831" y="1248"/>
                  </a:cubicBezTo>
                  <a:cubicBezTo>
                    <a:pt x="4836" y="1248"/>
                    <a:pt x="4843" y="1269"/>
                    <a:pt x="4849" y="1311"/>
                  </a:cubicBezTo>
                  <a:cubicBezTo>
                    <a:pt x="4858" y="1311"/>
                    <a:pt x="4877" y="1355"/>
                    <a:pt x="4896" y="1355"/>
                  </a:cubicBezTo>
                  <a:cubicBezTo>
                    <a:pt x="4915" y="1355"/>
                    <a:pt x="4934" y="1355"/>
                    <a:pt x="4934" y="1396"/>
                  </a:cubicBezTo>
                  <a:lnTo>
                    <a:pt x="4943" y="1396"/>
                  </a:lnTo>
                  <a:cubicBezTo>
                    <a:pt x="4952" y="1346"/>
                    <a:pt x="4974" y="1326"/>
                    <a:pt x="4997" y="1326"/>
                  </a:cubicBezTo>
                  <a:cubicBezTo>
                    <a:pt x="5013" y="1326"/>
                    <a:pt x="5030" y="1337"/>
                    <a:pt x="5043" y="1355"/>
                  </a:cubicBezTo>
                  <a:cubicBezTo>
                    <a:pt x="5059" y="1355"/>
                    <a:pt x="5068" y="1355"/>
                    <a:pt x="5087" y="1311"/>
                  </a:cubicBezTo>
                  <a:cubicBezTo>
                    <a:pt x="5095" y="1291"/>
                    <a:pt x="5099" y="1280"/>
                    <a:pt x="5102" y="1280"/>
                  </a:cubicBezTo>
                  <a:cubicBezTo>
                    <a:pt x="5105" y="1280"/>
                    <a:pt x="5107" y="1291"/>
                    <a:pt x="5112" y="1311"/>
                  </a:cubicBezTo>
                  <a:cubicBezTo>
                    <a:pt x="5114" y="1336"/>
                    <a:pt x="5133" y="1360"/>
                    <a:pt x="5149" y="1360"/>
                  </a:cubicBezTo>
                  <a:cubicBezTo>
                    <a:pt x="5160" y="1360"/>
                    <a:pt x="5170" y="1347"/>
                    <a:pt x="5169" y="1311"/>
                  </a:cubicBezTo>
                  <a:lnTo>
                    <a:pt x="5169" y="1311"/>
                  </a:lnTo>
                  <a:lnTo>
                    <a:pt x="5178" y="1355"/>
                  </a:lnTo>
                  <a:cubicBezTo>
                    <a:pt x="5182" y="1367"/>
                    <a:pt x="5185" y="1372"/>
                    <a:pt x="5187" y="1372"/>
                  </a:cubicBezTo>
                  <a:cubicBezTo>
                    <a:pt x="5194" y="1372"/>
                    <a:pt x="5197" y="1342"/>
                    <a:pt x="5197" y="1311"/>
                  </a:cubicBezTo>
                  <a:cubicBezTo>
                    <a:pt x="5194" y="1273"/>
                    <a:pt x="5194" y="1252"/>
                    <a:pt x="5197" y="1252"/>
                  </a:cubicBezTo>
                  <a:cubicBezTo>
                    <a:pt x="5200" y="1252"/>
                    <a:pt x="5207" y="1284"/>
                    <a:pt x="5216" y="1355"/>
                  </a:cubicBezTo>
                  <a:cubicBezTo>
                    <a:pt x="5217" y="1404"/>
                    <a:pt x="5221" y="1425"/>
                    <a:pt x="5224" y="1425"/>
                  </a:cubicBezTo>
                  <a:cubicBezTo>
                    <a:pt x="5226" y="1425"/>
                    <a:pt x="5228" y="1414"/>
                    <a:pt x="5228" y="1396"/>
                  </a:cubicBezTo>
                  <a:cubicBezTo>
                    <a:pt x="5233" y="1367"/>
                    <a:pt x="5237" y="1337"/>
                    <a:pt x="5244" y="1337"/>
                  </a:cubicBezTo>
                  <a:cubicBezTo>
                    <a:pt x="5246" y="1337"/>
                    <a:pt x="5250" y="1342"/>
                    <a:pt x="5253" y="1355"/>
                  </a:cubicBezTo>
                  <a:cubicBezTo>
                    <a:pt x="5263" y="1355"/>
                    <a:pt x="5272" y="1355"/>
                    <a:pt x="5266" y="1267"/>
                  </a:cubicBezTo>
                  <a:cubicBezTo>
                    <a:pt x="5263" y="1226"/>
                    <a:pt x="5272" y="1226"/>
                    <a:pt x="5281" y="1226"/>
                  </a:cubicBezTo>
                  <a:cubicBezTo>
                    <a:pt x="5285" y="1255"/>
                    <a:pt x="5285" y="1283"/>
                    <a:pt x="5278" y="1311"/>
                  </a:cubicBezTo>
                  <a:lnTo>
                    <a:pt x="5297" y="1311"/>
                  </a:lnTo>
                  <a:cubicBezTo>
                    <a:pt x="5306" y="1311"/>
                    <a:pt x="5325" y="1352"/>
                    <a:pt x="5328" y="1396"/>
                  </a:cubicBezTo>
                  <a:cubicBezTo>
                    <a:pt x="5332" y="1412"/>
                    <a:pt x="5336" y="1422"/>
                    <a:pt x="5338" y="1422"/>
                  </a:cubicBezTo>
                  <a:cubicBezTo>
                    <a:pt x="5342" y="1422"/>
                    <a:pt x="5342" y="1402"/>
                    <a:pt x="5335" y="1352"/>
                  </a:cubicBezTo>
                  <a:cubicBezTo>
                    <a:pt x="5332" y="1267"/>
                    <a:pt x="5332" y="1267"/>
                    <a:pt x="5347" y="1267"/>
                  </a:cubicBezTo>
                  <a:cubicBezTo>
                    <a:pt x="5348" y="1267"/>
                    <a:pt x="5350" y="1267"/>
                    <a:pt x="5351" y="1267"/>
                  </a:cubicBezTo>
                  <a:cubicBezTo>
                    <a:pt x="5359" y="1267"/>
                    <a:pt x="5366" y="1269"/>
                    <a:pt x="5369" y="1308"/>
                  </a:cubicBezTo>
                  <a:cubicBezTo>
                    <a:pt x="5372" y="1342"/>
                    <a:pt x="5372" y="1350"/>
                    <a:pt x="5382" y="1350"/>
                  </a:cubicBezTo>
                  <a:cubicBezTo>
                    <a:pt x="5384" y="1350"/>
                    <a:pt x="5387" y="1349"/>
                    <a:pt x="5391" y="1349"/>
                  </a:cubicBezTo>
                  <a:cubicBezTo>
                    <a:pt x="5416" y="1349"/>
                    <a:pt x="5438" y="1220"/>
                    <a:pt x="5441" y="1136"/>
                  </a:cubicBezTo>
                  <a:cubicBezTo>
                    <a:pt x="5438" y="1093"/>
                    <a:pt x="5437" y="1072"/>
                    <a:pt x="5438" y="1072"/>
                  </a:cubicBezTo>
                  <a:lnTo>
                    <a:pt x="5438" y="1072"/>
                  </a:lnTo>
                  <a:cubicBezTo>
                    <a:pt x="5439" y="1072"/>
                    <a:pt x="5443" y="1093"/>
                    <a:pt x="5451" y="1136"/>
                  </a:cubicBezTo>
                  <a:cubicBezTo>
                    <a:pt x="5454" y="1176"/>
                    <a:pt x="5460" y="1176"/>
                    <a:pt x="5469" y="1176"/>
                  </a:cubicBezTo>
                  <a:cubicBezTo>
                    <a:pt x="5468" y="1163"/>
                    <a:pt x="5469" y="1158"/>
                    <a:pt x="5470" y="1158"/>
                  </a:cubicBezTo>
                  <a:lnTo>
                    <a:pt x="5470" y="1158"/>
                  </a:lnTo>
                  <a:cubicBezTo>
                    <a:pt x="5472" y="1158"/>
                    <a:pt x="5476" y="1176"/>
                    <a:pt x="5469" y="1176"/>
                  </a:cubicBezTo>
                  <a:cubicBezTo>
                    <a:pt x="5473" y="1220"/>
                    <a:pt x="5463" y="1220"/>
                    <a:pt x="5454" y="1220"/>
                  </a:cubicBezTo>
                  <a:lnTo>
                    <a:pt x="5457" y="1264"/>
                  </a:lnTo>
                  <a:cubicBezTo>
                    <a:pt x="5465" y="1306"/>
                    <a:pt x="5471" y="1327"/>
                    <a:pt x="5476" y="1327"/>
                  </a:cubicBezTo>
                  <a:cubicBezTo>
                    <a:pt x="5480" y="1327"/>
                    <a:pt x="5484" y="1305"/>
                    <a:pt x="5485" y="1261"/>
                  </a:cubicBezTo>
                  <a:cubicBezTo>
                    <a:pt x="5488" y="1240"/>
                    <a:pt x="5490" y="1230"/>
                    <a:pt x="5492" y="1230"/>
                  </a:cubicBezTo>
                  <a:cubicBezTo>
                    <a:pt x="5495" y="1230"/>
                    <a:pt x="5498" y="1240"/>
                    <a:pt x="5504" y="1261"/>
                  </a:cubicBezTo>
                  <a:cubicBezTo>
                    <a:pt x="5513" y="1291"/>
                    <a:pt x="5520" y="1320"/>
                    <a:pt x="5523" y="1320"/>
                  </a:cubicBezTo>
                  <a:cubicBezTo>
                    <a:pt x="5525" y="1320"/>
                    <a:pt x="5526" y="1315"/>
                    <a:pt x="5526" y="1302"/>
                  </a:cubicBezTo>
                  <a:cubicBezTo>
                    <a:pt x="5526" y="1302"/>
                    <a:pt x="5542" y="1302"/>
                    <a:pt x="5554" y="1345"/>
                  </a:cubicBezTo>
                  <a:cubicBezTo>
                    <a:pt x="5573" y="1345"/>
                    <a:pt x="5582" y="1342"/>
                    <a:pt x="5579" y="1302"/>
                  </a:cubicBezTo>
                  <a:cubicBezTo>
                    <a:pt x="5576" y="1258"/>
                    <a:pt x="5585" y="1258"/>
                    <a:pt x="5595" y="1258"/>
                  </a:cubicBezTo>
                  <a:cubicBezTo>
                    <a:pt x="5604" y="1258"/>
                    <a:pt x="5614" y="1258"/>
                    <a:pt x="5610" y="1214"/>
                  </a:cubicBezTo>
                  <a:cubicBezTo>
                    <a:pt x="5607" y="1173"/>
                    <a:pt x="5614" y="1129"/>
                    <a:pt x="5629" y="1129"/>
                  </a:cubicBezTo>
                  <a:cubicBezTo>
                    <a:pt x="5636" y="1111"/>
                    <a:pt x="5640" y="1100"/>
                    <a:pt x="5643" y="1100"/>
                  </a:cubicBezTo>
                  <a:cubicBezTo>
                    <a:pt x="5648" y="1100"/>
                    <a:pt x="5651" y="1121"/>
                    <a:pt x="5661" y="1170"/>
                  </a:cubicBezTo>
                  <a:cubicBezTo>
                    <a:pt x="5664" y="1214"/>
                    <a:pt x="5673" y="1214"/>
                    <a:pt x="5683" y="1214"/>
                  </a:cubicBezTo>
                  <a:cubicBezTo>
                    <a:pt x="5683" y="1214"/>
                    <a:pt x="5692" y="1214"/>
                    <a:pt x="5704" y="1255"/>
                  </a:cubicBezTo>
                  <a:cubicBezTo>
                    <a:pt x="5708" y="1267"/>
                    <a:pt x="5710" y="1273"/>
                    <a:pt x="5712" y="1273"/>
                  </a:cubicBezTo>
                  <a:cubicBezTo>
                    <a:pt x="5715" y="1273"/>
                    <a:pt x="5713" y="1242"/>
                    <a:pt x="5711" y="1211"/>
                  </a:cubicBezTo>
                  <a:cubicBezTo>
                    <a:pt x="5704" y="1170"/>
                    <a:pt x="5701" y="1126"/>
                    <a:pt x="5701" y="1126"/>
                  </a:cubicBezTo>
                  <a:lnTo>
                    <a:pt x="5701" y="1126"/>
                  </a:lnTo>
                  <a:cubicBezTo>
                    <a:pt x="5711" y="1126"/>
                    <a:pt x="5726" y="1211"/>
                    <a:pt x="5730" y="1255"/>
                  </a:cubicBezTo>
                  <a:cubicBezTo>
                    <a:pt x="5739" y="1295"/>
                    <a:pt x="5744" y="1315"/>
                    <a:pt x="5745" y="1315"/>
                  </a:cubicBezTo>
                  <a:cubicBezTo>
                    <a:pt x="5746" y="1315"/>
                    <a:pt x="5744" y="1294"/>
                    <a:pt x="5739" y="1251"/>
                  </a:cubicBezTo>
                  <a:cubicBezTo>
                    <a:pt x="5737" y="1222"/>
                    <a:pt x="5739" y="1191"/>
                    <a:pt x="5749" y="1191"/>
                  </a:cubicBezTo>
                  <a:cubicBezTo>
                    <a:pt x="5753" y="1191"/>
                    <a:pt x="5758" y="1196"/>
                    <a:pt x="5764" y="1208"/>
                  </a:cubicBezTo>
                  <a:cubicBezTo>
                    <a:pt x="5783" y="1208"/>
                    <a:pt x="5802" y="1208"/>
                    <a:pt x="5805" y="1248"/>
                  </a:cubicBezTo>
                  <a:cubicBezTo>
                    <a:pt x="5809" y="1262"/>
                    <a:pt x="5812" y="1266"/>
                    <a:pt x="5815" y="1266"/>
                  </a:cubicBezTo>
                  <a:cubicBezTo>
                    <a:pt x="5821" y="1266"/>
                    <a:pt x="5824" y="1248"/>
                    <a:pt x="5824" y="1248"/>
                  </a:cubicBezTo>
                  <a:cubicBezTo>
                    <a:pt x="5825" y="1226"/>
                    <a:pt x="5828" y="1215"/>
                    <a:pt x="5835" y="1215"/>
                  </a:cubicBezTo>
                  <a:cubicBezTo>
                    <a:pt x="5842" y="1215"/>
                    <a:pt x="5852" y="1225"/>
                    <a:pt x="5867" y="1245"/>
                  </a:cubicBezTo>
                  <a:cubicBezTo>
                    <a:pt x="5894" y="1286"/>
                    <a:pt x="5907" y="1306"/>
                    <a:pt x="5913" y="1306"/>
                  </a:cubicBezTo>
                  <a:cubicBezTo>
                    <a:pt x="5919" y="1306"/>
                    <a:pt x="5918" y="1285"/>
                    <a:pt x="5914" y="1242"/>
                  </a:cubicBezTo>
                  <a:cubicBezTo>
                    <a:pt x="5911" y="1217"/>
                    <a:pt x="5908" y="1193"/>
                    <a:pt x="5910" y="1193"/>
                  </a:cubicBezTo>
                  <a:lnTo>
                    <a:pt x="5910" y="1193"/>
                  </a:lnTo>
                  <a:cubicBezTo>
                    <a:pt x="5911" y="1193"/>
                    <a:pt x="5914" y="1206"/>
                    <a:pt x="5921" y="1242"/>
                  </a:cubicBezTo>
                  <a:cubicBezTo>
                    <a:pt x="5925" y="1253"/>
                    <a:pt x="5929" y="1258"/>
                    <a:pt x="5931" y="1258"/>
                  </a:cubicBezTo>
                  <a:cubicBezTo>
                    <a:pt x="5939" y="1258"/>
                    <a:pt x="5944" y="1227"/>
                    <a:pt x="5955" y="1195"/>
                  </a:cubicBezTo>
                  <a:cubicBezTo>
                    <a:pt x="5955" y="1139"/>
                    <a:pt x="5955" y="1082"/>
                    <a:pt x="5946" y="1026"/>
                  </a:cubicBezTo>
                  <a:cubicBezTo>
                    <a:pt x="5942" y="976"/>
                    <a:pt x="5941" y="955"/>
                    <a:pt x="5944" y="955"/>
                  </a:cubicBezTo>
                  <a:lnTo>
                    <a:pt x="5944" y="955"/>
                  </a:lnTo>
                  <a:cubicBezTo>
                    <a:pt x="5947" y="955"/>
                    <a:pt x="5952" y="965"/>
                    <a:pt x="5961" y="982"/>
                  </a:cubicBezTo>
                  <a:cubicBezTo>
                    <a:pt x="5968" y="982"/>
                    <a:pt x="5983" y="1023"/>
                    <a:pt x="5987" y="1067"/>
                  </a:cubicBezTo>
                  <a:cubicBezTo>
                    <a:pt x="5990" y="1107"/>
                    <a:pt x="5983" y="1110"/>
                    <a:pt x="5983" y="1110"/>
                  </a:cubicBezTo>
                  <a:lnTo>
                    <a:pt x="5974" y="1110"/>
                  </a:lnTo>
                  <a:cubicBezTo>
                    <a:pt x="5977" y="1150"/>
                    <a:pt x="5980" y="1192"/>
                    <a:pt x="5997" y="1192"/>
                  </a:cubicBezTo>
                  <a:cubicBezTo>
                    <a:pt x="5998" y="1192"/>
                    <a:pt x="5998" y="1192"/>
                    <a:pt x="5999" y="1192"/>
                  </a:cubicBezTo>
                  <a:cubicBezTo>
                    <a:pt x="6007" y="1214"/>
                    <a:pt x="6012" y="1225"/>
                    <a:pt x="6016" y="1225"/>
                  </a:cubicBezTo>
                  <a:cubicBezTo>
                    <a:pt x="6019" y="1225"/>
                    <a:pt x="6019" y="1214"/>
                    <a:pt x="6018" y="1192"/>
                  </a:cubicBezTo>
                  <a:lnTo>
                    <a:pt x="6018" y="1192"/>
                  </a:lnTo>
                  <a:cubicBezTo>
                    <a:pt x="6030" y="1233"/>
                    <a:pt x="6049" y="1233"/>
                    <a:pt x="6068" y="1233"/>
                  </a:cubicBezTo>
                  <a:cubicBezTo>
                    <a:pt x="6072" y="1232"/>
                    <a:pt x="6076" y="1231"/>
                    <a:pt x="6080" y="1231"/>
                  </a:cubicBezTo>
                  <a:cubicBezTo>
                    <a:pt x="6103" y="1231"/>
                    <a:pt x="6122" y="1246"/>
                    <a:pt x="6128" y="1270"/>
                  </a:cubicBezTo>
                  <a:cubicBezTo>
                    <a:pt x="6146" y="1270"/>
                    <a:pt x="6156" y="1267"/>
                    <a:pt x="6149" y="1226"/>
                  </a:cubicBezTo>
                  <a:cubicBezTo>
                    <a:pt x="6144" y="1176"/>
                    <a:pt x="6145" y="1156"/>
                    <a:pt x="6148" y="1156"/>
                  </a:cubicBezTo>
                  <a:lnTo>
                    <a:pt x="6148" y="1156"/>
                  </a:lnTo>
                  <a:cubicBezTo>
                    <a:pt x="6150" y="1156"/>
                    <a:pt x="6153" y="1166"/>
                    <a:pt x="6156" y="1183"/>
                  </a:cubicBezTo>
                  <a:cubicBezTo>
                    <a:pt x="6165" y="1232"/>
                    <a:pt x="6212" y="1264"/>
                    <a:pt x="6250" y="1264"/>
                  </a:cubicBezTo>
                  <a:cubicBezTo>
                    <a:pt x="6276" y="1264"/>
                    <a:pt x="6297" y="1249"/>
                    <a:pt x="6297" y="1214"/>
                  </a:cubicBezTo>
                  <a:lnTo>
                    <a:pt x="6312" y="1211"/>
                  </a:lnTo>
                  <a:cubicBezTo>
                    <a:pt x="6324" y="1230"/>
                    <a:pt x="6342" y="1238"/>
                    <a:pt x="6358" y="1238"/>
                  </a:cubicBezTo>
                  <a:cubicBezTo>
                    <a:pt x="6377" y="1238"/>
                    <a:pt x="6394" y="1226"/>
                    <a:pt x="6397" y="1204"/>
                  </a:cubicBezTo>
                  <a:lnTo>
                    <a:pt x="6422" y="1201"/>
                  </a:lnTo>
                  <a:cubicBezTo>
                    <a:pt x="6434" y="1221"/>
                    <a:pt x="6443" y="1230"/>
                    <a:pt x="6448" y="1230"/>
                  </a:cubicBezTo>
                  <a:cubicBezTo>
                    <a:pt x="6455" y="1230"/>
                    <a:pt x="6458" y="1219"/>
                    <a:pt x="6460" y="1198"/>
                  </a:cubicBezTo>
                  <a:cubicBezTo>
                    <a:pt x="6462" y="1167"/>
                    <a:pt x="6459" y="1136"/>
                    <a:pt x="6460" y="1136"/>
                  </a:cubicBezTo>
                  <a:lnTo>
                    <a:pt x="6460" y="1136"/>
                  </a:lnTo>
                  <a:cubicBezTo>
                    <a:pt x="6460" y="1136"/>
                    <a:pt x="6461" y="1141"/>
                    <a:pt x="6463" y="1154"/>
                  </a:cubicBezTo>
                  <a:cubicBezTo>
                    <a:pt x="6468" y="1186"/>
                    <a:pt x="6480" y="1193"/>
                    <a:pt x="6502" y="1193"/>
                  </a:cubicBezTo>
                  <a:cubicBezTo>
                    <a:pt x="6508" y="1193"/>
                    <a:pt x="6515" y="1193"/>
                    <a:pt x="6522" y="1192"/>
                  </a:cubicBezTo>
                  <a:cubicBezTo>
                    <a:pt x="6560" y="1186"/>
                    <a:pt x="6560" y="1186"/>
                    <a:pt x="6544" y="1145"/>
                  </a:cubicBezTo>
                  <a:cubicBezTo>
                    <a:pt x="6554" y="1132"/>
                    <a:pt x="6561" y="1126"/>
                    <a:pt x="6567" y="1126"/>
                  </a:cubicBezTo>
                  <a:cubicBezTo>
                    <a:pt x="6579" y="1126"/>
                    <a:pt x="6584" y="1155"/>
                    <a:pt x="6588" y="1186"/>
                  </a:cubicBezTo>
                  <a:cubicBezTo>
                    <a:pt x="6590" y="1223"/>
                    <a:pt x="6593" y="1243"/>
                    <a:pt x="6597" y="1243"/>
                  </a:cubicBezTo>
                  <a:cubicBezTo>
                    <a:pt x="6601" y="1243"/>
                    <a:pt x="6604" y="1212"/>
                    <a:pt x="6601" y="1142"/>
                  </a:cubicBezTo>
                  <a:cubicBezTo>
                    <a:pt x="6597" y="1090"/>
                    <a:pt x="6602" y="1068"/>
                    <a:pt x="6608" y="1068"/>
                  </a:cubicBezTo>
                  <a:cubicBezTo>
                    <a:pt x="6612" y="1068"/>
                    <a:pt x="6617" y="1078"/>
                    <a:pt x="6620" y="1095"/>
                  </a:cubicBezTo>
                  <a:cubicBezTo>
                    <a:pt x="6626" y="1139"/>
                    <a:pt x="6616" y="1139"/>
                    <a:pt x="6607" y="1139"/>
                  </a:cubicBezTo>
                  <a:cubicBezTo>
                    <a:pt x="6607" y="1139"/>
                    <a:pt x="6613" y="1183"/>
                    <a:pt x="6620" y="1223"/>
                  </a:cubicBezTo>
                  <a:cubicBezTo>
                    <a:pt x="6629" y="1223"/>
                    <a:pt x="6629" y="1223"/>
                    <a:pt x="6632" y="1179"/>
                  </a:cubicBezTo>
                  <a:cubicBezTo>
                    <a:pt x="6632" y="1179"/>
                    <a:pt x="6641" y="1179"/>
                    <a:pt x="6645" y="1136"/>
                  </a:cubicBezTo>
                  <a:cubicBezTo>
                    <a:pt x="6648" y="1092"/>
                    <a:pt x="6641" y="1051"/>
                    <a:pt x="6626" y="1010"/>
                  </a:cubicBezTo>
                  <a:cubicBezTo>
                    <a:pt x="6610" y="969"/>
                    <a:pt x="6620" y="966"/>
                    <a:pt x="6629" y="966"/>
                  </a:cubicBezTo>
                  <a:cubicBezTo>
                    <a:pt x="6651" y="1004"/>
                    <a:pt x="6660" y="1048"/>
                    <a:pt x="6657" y="1092"/>
                  </a:cubicBezTo>
                  <a:cubicBezTo>
                    <a:pt x="6648" y="1092"/>
                    <a:pt x="6654" y="1136"/>
                    <a:pt x="6660" y="1176"/>
                  </a:cubicBezTo>
                  <a:cubicBezTo>
                    <a:pt x="6661" y="1184"/>
                    <a:pt x="6663" y="1188"/>
                    <a:pt x="6666" y="1188"/>
                  </a:cubicBezTo>
                  <a:cubicBezTo>
                    <a:pt x="6677" y="1188"/>
                    <a:pt x="6697" y="1114"/>
                    <a:pt x="6695" y="1045"/>
                  </a:cubicBezTo>
                  <a:cubicBezTo>
                    <a:pt x="6692" y="1026"/>
                    <a:pt x="6691" y="1016"/>
                    <a:pt x="6691" y="1016"/>
                  </a:cubicBezTo>
                  <a:lnTo>
                    <a:pt x="6691" y="1016"/>
                  </a:lnTo>
                  <a:cubicBezTo>
                    <a:pt x="6691" y="1016"/>
                    <a:pt x="6694" y="1036"/>
                    <a:pt x="6701" y="1085"/>
                  </a:cubicBezTo>
                  <a:cubicBezTo>
                    <a:pt x="6706" y="1118"/>
                    <a:pt x="6717" y="1125"/>
                    <a:pt x="6731" y="1125"/>
                  </a:cubicBezTo>
                  <a:cubicBezTo>
                    <a:pt x="6735" y="1125"/>
                    <a:pt x="6740" y="1124"/>
                    <a:pt x="6745" y="1123"/>
                  </a:cubicBezTo>
                  <a:cubicBezTo>
                    <a:pt x="6764" y="1120"/>
                    <a:pt x="6773" y="1120"/>
                    <a:pt x="6764" y="1076"/>
                  </a:cubicBezTo>
                  <a:cubicBezTo>
                    <a:pt x="6757" y="1035"/>
                    <a:pt x="6751" y="994"/>
                    <a:pt x="6761" y="991"/>
                  </a:cubicBezTo>
                  <a:lnTo>
                    <a:pt x="6761" y="991"/>
                  </a:lnTo>
                  <a:cubicBezTo>
                    <a:pt x="6760" y="991"/>
                    <a:pt x="6760" y="992"/>
                    <a:pt x="6760" y="992"/>
                  </a:cubicBezTo>
                  <a:cubicBezTo>
                    <a:pt x="6751" y="992"/>
                    <a:pt x="6745" y="949"/>
                    <a:pt x="6739" y="910"/>
                  </a:cubicBezTo>
                  <a:lnTo>
                    <a:pt x="6739" y="910"/>
                  </a:lnTo>
                  <a:cubicBezTo>
                    <a:pt x="6754" y="935"/>
                    <a:pt x="6767" y="963"/>
                    <a:pt x="6779" y="988"/>
                  </a:cubicBezTo>
                  <a:cubicBezTo>
                    <a:pt x="6810" y="1070"/>
                    <a:pt x="6834" y="1107"/>
                    <a:pt x="6866" y="1107"/>
                  </a:cubicBezTo>
                  <a:cubicBezTo>
                    <a:pt x="6868" y="1107"/>
                    <a:pt x="6869" y="1107"/>
                    <a:pt x="6870" y="1107"/>
                  </a:cubicBezTo>
                  <a:cubicBezTo>
                    <a:pt x="6876" y="1105"/>
                    <a:pt x="6881" y="1105"/>
                    <a:pt x="6887" y="1105"/>
                  </a:cubicBezTo>
                  <a:cubicBezTo>
                    <a:pt x="6909" y="1105"/>
                    <a:pt x="6928" y="1119"/>
                    <a:pt x="6933" y="1142"/>
                  </a:cubicBezTo>
                  <a:cubicBezTo>
                    <a:pt x="6952" y="1139"/>
                    <a:pt x="6961" y="1139"/>
                    <a:pt x="6952" y="1095"/>
                  </a:cubicBezTo>
                  <a:lnTo>
                    <a:pt x="6971" y="1092"/>
                  </a:lnTo>
                  <a:cubicBezTo>
                    <a:pt x="6978" y="1112"/>
                    <a:pt x="6987" y="1122"/>
                    <a:pt x="6993" y="1122"/>
                  </a:cubicBezTo>
                  <a:cubicBezTo>
                    <a:pt x="6999" y="1122"/>
                    <a:pt x="7002" y="1111"/>
                    <a:pt x="6999" y="1089"/>
                  </a:cubicBezTo>
                  <a:cubicBezTo>
                    <a:pt x="6999" y="1073"/>
                    <a:pt x="7001" y="1068"/>
                    <a:pt x="7004" y="1068"/>
                  </a:cubicBezTo>
                  <a:cubicBezTo>
                    <a:pt x="7010" y="1068"/>
                    <a:pt x="7020" y="1085"/>
                    <a:pt x="7024" y="1085"/>
                  </a:cubicBezTo>
                  <a:cubicBezTo>
                    <a:pt x="7039" y="1122"/>
                    <a:pt x="7048" y="1142"/>
                    <a:pt x="7050" y="1142"/>
                  </a:cubicBezTo>
                  <a:cubicBezTo>
                    <a:pt x="7052" y="1142"/>
                    <a:pt x="7044" y="1111"/>
                    <a:pt x="7027" y="1041"/>
                  </a:cubicBezTo>
                  <a:cubicBezTo>
                    <a:pt x="7021" y="1002"/>
                    <a:pt x="6994" y="963"/>
                    <a:pt x="6987" y="963"/>
                  </a:cubicBezTo>
                  <a:cubicBezTo>
                    <a:pt x="6987" y="963"/>
                    <a:pt x="6986" y="963"/>
                    <a:pt x="6986" y="963"/>
                  </a:cubicBezTo>
                  <a:lnTo>
                    <a:pt x="6958" y="966"/>
                  </a:lnTo>
                  <a:lnTo>
                    <a:pt x="6958" y="966"/>
                  </a:lnTo>
                  <a:lnTo>
                    <a:pt x="6977" y="919"/>
                  </a:lnTo>
                  <a:cubicBezTo>
                    <a:pt x="6986" y="919"/>
                    <a:pt x="6996" y="875"/>
                    <a:pt x="6989" y="832"/>
                  </a:cubicBezTo>
                  <a:cubicBezTo>
                    <a:pt x="6989" y="832"/>
                    <a:pt x="6983" y="791"/>
                    <a:pt x="6989" y="791"/>
                  </a:cubicBezTo>
                  <a:cubicBezTo>
                    <a:pt x="6989" y="791"/>
                    <a:pt x="6999" y="832"/>
                    <a:pt x="7005" y="872"/>
                  </a:cubicBezTo>
                  <a:cubicBezTo>
                    <a:pt x="7005" y="916"/>
                    <a:pt x="7011" y="960"/>
                    <a:pt x="7021" y="1001"/>
                  </a:cubicBezTo>
                  <a:cubicBezTo>
                    <a:pt x="7034" y="1050"/>
                    <a:pt x="7052" y="1084"/>
                    <a:pt x="7061" y="1084"/>
                  </a:cubicBezTo>
                  <a:cubicBezTo>
                    <a:pt x="7066" y="1084"/>
                    <a:pt x="7068" y="1070"/>
                    <a:pt x="7061" y="1038"/>
                  </a:cubicBezTo>
                  <a:cubicBezTo>
                    <a:pt x="7063" y="1038"/>
                    <a:pt x="7065" y="1037"/>
                    <a:pt x="7067" y="1037"/>
                  </a:cubicBezTo>
                  <a:cubicBezTo>
                    <a:pt x="7072" y="1037"/>
                    <a:pt x="7075" y="1044"/>
                    <a:pt x="7090" y="1076"/>
                  </a:cubicBezTo>
                  <a:cubicBezTo>
                    <a:pt x="7092" y="1094"/>
                    <a:pt x="7095" y="1104"/>
                    <a:pt x="7098" y="1104"/>
                  </a:cubicBezTo>
                  <a:cubicBezTo>
                    <a:pt x="7101" y="1104"/>
                    <a:pt x="7103" y="1082"/>
                    <a:pt x="7099" y="1032"/>
                  </a:cubicBezTo>
                  <a:cubicBezTo>
                    <a:pt x="7096" y="989"/>
                    <a:pt x="7097" y="968"/>
                    <a:pt x="7102" y="968"/>
                  </a:cubicBezTo>
                  <a:cubicBezTo>
                    <a:pt x="7106" y="968"/>
                    <a:pt x="7115" y="989"/>
                    <a:pt x="7127" y="1029"/>
                  </a:cubicBezTo>
                  <a:cubicBezTo>
                    <a:pt x="7145" y="1075"/>
                    <a:pt x="7164" y="1093"/>
                    <a:pt x="7176" y="1093"/>
                  </a:cubicBezTo>
                  <a:cubicBezTo>
                    <a:pt x="7186" y="1093"/>
                    <a:pt x="7191" y="1081"/>
                    <a:pt x="7187" y="1063"/>
                  </a:cubicBezTo>
                  <a:cubicBezTo>
                    <a:pt x="7177" y="1011"/>
                    <a:pt x="7184" y="989"/>
                    <a:pt x="7195" y="989"/>
                  </a:cubicBezTo>
                  <a:cubicBezTo>
                    <a:pt x="7201" y="989"/>
                    <a:pt x="7209" y="998"/>
                    <a:pt x="7215" y="1013"/>
                  </a:cubicBezTo>
                  <a:cubicBezTo>
                    <a:pt x="7224" y="1033"/>
                    <a:pt x="7231" y="1043"/>
                    <a:pt x="7236" y="1043"/>
                  </a:cubicBezTo>
                  <a:cubicBezTo>
                    <a:pt x="7241" y="1043"/>
                    <a:pt x="7243" y="1033"/>
                    <a:pt x="7243" y="1010"/>
                  </a:cubicBezTo>
                  <a:cubicBezTo>
                    <a:pt x="7250" y="1038"/>
                    <a:pt x="7259" y="1067"/>
                    <a:pt x="7264" y="1067"/>
                  </a:cubicBezTo>
                  <a:cubicBezTo>
                    <a:pt x="7267" y="1067"/>
                    <a:pt x="7268" y="1061"/>
                    <a:pt x="7268" y="1048"/>
                  </a:cubicBezTo>
                  <a:cubicBezTo>
                    <a:pt x="7268" y="1048"/>
                    <a:pt x="7278" y="1048"/>
                    <a:pt x="7262" y="1007"/>
                  </a:cubicBezTo>
                  <a:cubicBezTo>
                    <a:pt x="7262" y="1007"/>
                    <a:pt x="7262" y="963"/>
                    <a:pt x="7262" y="919"/>
                  </a:cubicBezTo>
                  <a:cubicBezTo>
                    <a:pt x="7262" y="919"/>
                    <a:pt x="7261" y="919"/>
                    <a:pt x="7261" y="919"/>
                  </a:cubicBezTo>
                  <a:cubicBezTo>
                    <a:pt x="7252" y="919"/>
                    <a:pt x="7246" y="877"/>
                    <a:pt x="7237" y="838"/>
                  </a:cubicBezTo>
                  <a:cubicBezTo>
                    <a:pt x="7234" y="826"/>
                    <a:pt x="7236" y="820"/>
                    <a:pt x="7240" y="820"/>
                  </a:cubicBezTo>
                  <a:cubicBezTo>
                    <a:pt x="7251" y="820"/>
                    <a:pt x="7283" y="864"/>
                    <a:pt x="7315" y="954"/>
                  </a:cubicBezTo>
                  <a:lnTo>
                    <a:pt x="7350" y="1035"/>
                  </a:lnTo>
                  <a:lnTo>
                    <a:pt x="7334" y="951"/>
                  </a:lnTo>
                  <a:cubicBezTo>
                    <a:pt x="7336" y="950"/>
                    <a:pt x="7338" y="949"/>
                    <a:pt x="7340" y="949"/>
                  </a:cubicBezTo>
                  <a:cubicBezTo>
                    <a:pt x="7347" y="949"/>
                    <a:pt x="7354" y="956"/>
                    <a:pt x="7359" y="988"/>
                  </a:cubicBezTo>
                  <a:cubicBezTo>
                    <a:pt x="7367" y="1023"/>
                    <a:pt x="7368" y="1030"/>
                    <a:pt x="7373" y="1030"/>
                  </a:cubicBezTo>
                  <a:cubicBezTo>
                    <a:pt x="7374" y="1030"/>
                    <a:pt x="7376" y="1030"/>
                    <a:pt x="7378" y="1029"/>
                  </a:cubicBezTo>
                  <a:cubicBezTo>
                    <a:pt x="7378" y="1029"/>
                    <a:pt x="7387" y="1029"/>
                    <a:pt x="7378" y="985"/>
                  </a:cubicBezTo>
                  <a:cubicBezTo>
                    <a:pt x="7369" y="937"/>
                    <a:pt x="7365" y="918"/>
                    <a:pt x="7367" y="918"/>
                  </a:cubicBezTo>
                  <a:lnTo>
                    <a:pt x="7367" y="918"/>
                  </a:lnTo>
                  <a:cubicBezTo>
                    <a:pt x="7368" y="918"/>
                    <a:pt x="7371" y="927"/>
                    <a:pt x="7378" y="944"/>
                  </a:cubicBezTo>
                  <a:cubicBezTo>
                    <a:pt x="7392" y="984"/>
                    <a:pt x="7400" y="1004"/>
                    <a:pt x="7405" y="1004"/>
                  </a:cubicBezTo>
                  <a:cubicBezTo>
                    <a:pt x="7409" y="1004"/>
                    <a:pt x="7409" y="982"/>
                    <a:pt x="7406" y="938"/>
                  </a:cubicBezTo>
                  <a:cubicBezTo>
                    <a:pt x="7397" y="896"/>
                    <a:pt x="7392" y="875"/>
                    <a:pt x="7393" y="875"/>
                  </a:cubicBezTo>
                  <a:lnTo>
                    <a:pt x="7393" y="875"/>
                  </a:lnTo>
                  <a:cubicBezTo>
                    <a:pt x="7394" y="875"/>
                    <a:pt x="7401" y="896"/>
                    <a:pt x="7416" y="938"/>
                  </a:cubicBezTo>
                  <a:cubicBezTo>
                    <a:pt x="7422" y="977"/>
                    <a:pt x="7439" y="1017"/>
                    <a:pt x="7449" y="1017"/>
                  </a:cubicBezTo>
                  <a:cubicBezTo>
                    <a:pt x="7449" y="1017"/>
                    <a:pt x="7450" y="1017"/>
                    <a:pt x="7450" y="1016"/>
                  </a:cubicBezTo>
                  <a:lnTo>
                    <a:pt x="7441" y="976"/>
                  </a:lnTo>
                  <a:cubicBezTo>
                    <a:pt x="7431" y="926"/>
                    <a:pt x="7430" y="905"/>
                    <a:pt x="7434" y="905"/>
                  </a:cubicBezTo>
                  <a:lnTo>
                    <a:pt x="7434" y="905"/>
                  </a:lnTo>
                  <a:cubicBezTo>
                    <a:pt x="7437" y="905"/>
                    <a:pt x="7442" y="915"/>
                    <a:pt x="7450" y="932"/>
                  </a:cubicBezTo>
                  <a:cubicBezTo>
                    <a:pt x="7454" y="951"/>
                    <a:pt x="7459" y="961"/>
                    <a:pt x="7463" y="961"/>
                  </a:cubicBezTo>
                  <a:cubicBezTo>
                    <a:pt x="7468" y="961"/>
                    <a:pt x="7473" y="949"/>
                    <a:pt x="7478" y="926"/>
                  </a:cubicBezTo>
                  <a:cubicBezTo>
                    <a:pt x="7482" y="925"/>
                    <a:pt x="7485" y="924"/>
                    <a:pt x="7488" y="924"/>
                  </a:cubicBezTo>
                  <a:cubicBezTo>
                    <a:pt x="7498" y="924"/>
                    <a:pt x="7505" y="931"/>
                    <a:pt x="7513" y="963"/>
                  </a:cubicBezTo>
                  <a:cubicBezTo>
                    <a:pt x="7522" y="1005"/>
                    <a:pt x="7527" y="1026"/>
                    <a:pt x="7528" y="1026"/>
                  </a:cubicBezTo>
                  <a:cubicBezTo>
                    <a:pt x="7529" y="1026"/>
                    <a:pt x="7527" y="1004"/>
                    <a:pt x="7522" y="960"/>
                  </a:cubicBezTo>
                  <a:cubicBezTo>
                    <a:pt x="7522" y="939"/>
                    <a:pt x="7522" y="929"/>
                    <a:pt x="7526" y="929"/>
                  </a:cubicBezTo>
                  <a:cubicBezTo>
                    <a:pt x="7529" y="929"/>
                    <a:pt x="7536" y="938"/>
                    <a:pt x="7550" y="957"/>
                  </a:cubicBezTo>
                  <a:cubicBezTo>
                    <a:pt x="7558" y="977"/>
                    <a:pt x="7562" y="987"/>
                    <a:pt x="7564" y="987"/>
                  </a:cubicBezTo>
                  <a:cubicBezTo>
                    <a:pt x="7566" y="987"/>
                    <a:pt x="7566" y="976"/>
                    <a:pt x="7566" y="954"/>
                  </a:cubicBezTo>
                  <a:cubicBezTo>
                    <a:pt x="7548" y="872"/>
                    <a:pt x="7541" y="831"/>
                    <a:pt x="7532" y="831"/>
                  </a:cubicBezTo>
                  <a:cubicBezTo>
                    <a:pt x="7532" y="831"/>
                    <a:pt x="7532" y="831"/>
                    <a:pt x="7531" y="832"/>
                  </a:cubicBezTo>
                  <a:cubicBezTo>
                    <a:pt x="7522" y="832"/>
                    <a:pt x="7522" y="832"/>
                    <a:pt x="7513" y="791"/>
                  </a:cubicBezTo>
                  <a:lnTo>
                    <a:pt x="7531" y="788"/>
                  </a:lnTo>
                  <a:cubicBezTo>
                    <a:pt x="7538" y="785"/>
                    <a:pt x="7547" y="785"/>
                    <a:pt x="7557" y="741"/>
                  </a:cubicBezTo>
                  <a:cubicBezTo>
                    <a:pt x="7564" y="703"/>
                    <a:pt x="7552" y="643"/>
                    <a:pt x="7543" y="643"/>
                  </a:cubicBezTo>
                  <a:cubicBezTo>
                    <a:pt x="7541" y="643"/>
                    <a:pt x="7539" y="647"/>
                    <a:pt x="7538" y="656"/>
                  </a:cubicBezTo>
                  <a:lnTo>
                    <a:pt x="7519" y="615"/>
                  </a:lnTo>
                  <a:cubicBezTo>
                    <a:pt x="7505" y="553"/>
                    <a:pt x="7493" y="523"/>
                    <a:pt x="7489" y="523"/>
                  </a:cubicBezTo>
                  <a:lnTo>
                    <a:pt x="7489" y="523"/>
                  </a:lnTo>
                  <a:cubicBezTo>
                    <a:pt x="7484" y="523"/>
                    <a:pt x="7486" y="555"/>
                    <a:pt x="7500" y="618"/>
                  </a:cubicBezTo>
                  <a:cubicBezTo>
                    <a:pt x="7516" y="688"/>
                    <a:pt x="7523" y="719"/>
                    <a:pt x="7521" y="719"/>
                  </a:cubicBezTo>
                  <a:cubicBezTo>
                    <a:pt x="7520" y="719"/>
                    <a:pt x="7513" y="699"/>
                    <a:pt x="7500" y="662"/>
                  </a:cubicBezTo>
                  <a:cubicBezTo>
                    <a:pt x="7486" y="584"/>
                    <a:pt x="7476" y="581"/>
                    <a:pt x="7468" y="581"/>
                  </a:cubicBezTo>
                  <a:cubicBezTo>
                    <a:pt x="7467" y="581"/>
                    <a:pt x="7466" y="581"/>
                    <a:pt x="7466" y="581"/>
                  </a:cubicBezTo>
                  <a:cubicBezTo>
                    <a:pt x="7464" y="581"/>
                    <a:pt x="7462" y="582"/>
                    <a:pt x="7461" y="582"/>
                  </a:cubicBezTo>
                  <a:cubicBezTo>
                    <a:pt x="7456" y="582"/>
                    <a:pt x="7454" y="575"/>
                    <a:pt x="7447" y="540"/>
                  </a:cubicBezTo>
                  <a:cubicBezTo>
                    <a:pt x="7438" y="501"/>
                    <a:pt x="7423" y="462"/>
                    <a:pt x="7413" y="462"/>
                  </a:cubicBezTo>
                  <a:cubicBezTo>
                    <a:pt x="7413" y="462"/>
                    <a:pt x="7413" y="462"/>
                    <a:pt x="7412" y="462"/>
                  </a:cubicBezTo>
                  <a:cubicBezTo>
                    <a:pt x="7403" y="462"/>
                    <a:pt x="7403" y="462"/>
                    <a:pt x="7412" y="506"/>
                  </a:cubicBezTo>
                  <a:cubicBezTo>
                    <a:pt x="7420" y="521"/>
                    <a:pt x="7422" y="531"/>
                    <a:pt x="7419" y="531"/>
                  </a:cubicBezTo>
                  <a:cubicBezTo>
                    <a:pt x="7414" y="531"/>
                    <a:pt x="7402" y="512"/>
                    <a:pt x="7387" y="465"/>
                  </a:cubicBezTo>
                  <a:cubicBezTo>
                    <a:pt x="7380" y="448"/>
                    <a:pt x="7375" y="438"/>
                    <a:pt x="7374" y="438"/>
                  </a:cubicBezTo>
                  <a:lnTo>
                    <a:pt x="7374" y="438"/>
                  </a:lnTo>
                  <a:cubicBezTo>
                    <a:pt x="7372" y="438"/>
                    <a:pt x="7376" y="459"/>
                    <a:pt x="7387" y="509"/>
                  </a:cubicBezTo>
                  <a:cubicBezTo>
                    <a:pt x="7395" y="552"/>
                    <a:pt x="7395" y="574"/>
                    <a:pt x="7389" y="574"/>
                  </a:cubicBezTo>
                  <a:cubicBezTo>
                    <a:pt x="7384" y="574"/>
                    <a:pt x="7373" y="553"/>
                    <a:pt x="7359" y="512"/>
                  </a:cubicBezTo>
                  <a:lnTo>
                    <a:pt x="7343" y="515"/>
                  </a:lnTo>
                  <a:cubicBezTo>
                    <a:pt x="7334" y="518"/>
                    <a:pt x="7343" y="559"/>
                    <a:pt x="7353" y="600"/>
                  </a:cubicBezTo>
                  <a:cubicBezTo>
                    <a:pt x="7362" y="650"/>
                    <a:pt x="7366" y="670"/>
                    <a:pt x="7364" y="670"/>
                  </a:cubicBezTo>
                  <a:cubicBezTo>
                    <a:pt x="7363" y="670"/>
                    <a:pt x="7359" y="660"/>
                    <a:pt x="7353" y="644"/>
                  </a:cubicBezTo>
                  <a:cubicBezTo>
                    <a:pt x="7340" y="618"/>
                    <a:pt x="7331" y="590"/>
                    <a:pt x="7325" y="562"/>
                  </a:cubicBezTo>
                  <a:cubicBezTo>
                    <a:pt x="7320" y="530"/>
                    <a:pt x="7313" y="523"/>
                    <a:pt x="7306" y="523"/>
                  </a:cubicBezTo>
                  <a:cubicBezTo>
                    <a:pt x="7304" y="523"/>
                    <a:pt x="7302" y="524"/>
                    <a:pt x="7300" y="524"/>
                  </a:cubicBezTo>
                  <a:cubicBezTo>
                    <a:pt x="7290" y="524"/>
                    <a:pt x="7275" y="528"/>
                    <a:pt x="7281" y="568"/>
                  </a:cubicBezTo>
                  <a:lnTo>
                    <a:pt x="7275" y="528"/>
                  </a:lnTo>
                  <a:cubicBezTo>
                    <a:pt x="7274" y="528"/>
                    <a:pt x="7274" y="528"/>
                    <a:pt x="7274" y="528"/>
                  </a:cubicBezTo>
                  <a:cubicBezTo>
                    <a:pt x="7268" y="528"/>
                    <a:pt x="7262" y="511"/>
                    <a:pt x="7261" y="511"/>
                  </a:cubicBezTo>
                  <a:lnTo>
                    <a:pt x="7261" y="511"/>
                  </a:lnTo>
                  <a:cubicBezTo>
                    <a:pt x="7261" y="511"/>
                    <a:pt x="7262" y="516"/>
                    <a:pt x="7265" y="531"/>
                  </a:cubicBezTo>
                  <a:cubicBezTo>
                    <a:pt x="7265" y="531"/>
                    <a:pt x="7256" y="531"/>
                    <a:pt x="7231" y="493"/>
                  </a:cubicBezTo>
                  <a:cubicBezTo>
                    <a:pt x="7226" y="486"/>
                    <a:pt x="7222" y="483"/>
                    <a:pt x="7219" y="483"/>
                  </a:cubicBezTo>
                  <a:cubicBezTo>
                    <a:pt x="7204" y="483"/>
                    <a:pt x="7203" y="554"/>
                    <a:pt x="7237" y="622"/>
                  </a:cubicBezTo>
                  <a:lnTo>
                    <a:pt x="7231" y="622"/>
                  </a:lnTo>
                  <a:cubicBezTo>
                    <a:pt x="7221" y="625"/>
                    <a:pt x="7231" y="665"/>
                    <a:pt x="7231" y="665"/>
                  </a:cubicBezTo>
                  <a:cubicBezTo>
                    <a:pt x="7237" y="706"/>
                    <a:pt x="7228" y="709"/>
                    <a:pt x="7221" y="709"/>
                  </a:cubicBezTo>
                  <a:cubicBezTo>
                    <a:pt x="7221" y="709"/>
                    <a:pt x="7212" y="669"/>
                    <a:pt x="7202" y="625"/>
                  </a:cubicBezTo>
                  <a:cubicBezTo>
                    <a:pt x="7193" y="553"/>
                    <a:pt x="7181" y="510"/>
                    <a:pt x="7176" y="510"/>
                  </a:cubicBezTo>
                  <a:lnTo>
                    <a:pt x="7176" y="510"/>
                  </a:lnTo>
                  <a:cubicBezTo>
                    <a:pt x="7171" y="510"/>
                    <a:pt x="7171" y="534"/>
                    <a:pt x="7177" y="587"/>
                  </a:cubicBezTo>
                  <a:lnTo>
                    <a:pt x="7168" y="546"/>
                  </a:lnTo>
                  <a:cubicBezTo>
                    <a:pt x="7165" y="525"/>
                    <a:pt x="7161" y="515"/>
                    <a:pt x="7157" y="515"/>
                  </a:cubicBezTo>
                  <a:cubicBezTo>
                    <a:pt x="7153" y="515"/>
                    <a:pt x="7148" y="527"/>
                    <a:pt x="7143" y="549"/>
                  </a:cubicBezTo>
                  <a:cubicBezTo>
                    <a:pt x="7133" y="553"/>
                    <a:pt x="7143" y="637"/>
                    <a:pt x="7149" y="678"/>
                  </a:cubicBezTo>
                  <a:cubicBezTo>
                    <a:pt x="7159" y="722"/>
                    <a:pt x="7149" y="722"/>
                    <a:pt x="7149" y="722"/>
                  </a:cubicBezTo>
                  <a:cubicBezTo>
                    <a:pt x="7140" y="722"/>
                    <a:pt x="7140" y="722"/>
                    <a:pt x="7133" y="681"/>
                  </a:cubicBezTo>
                  <a:cubicBezTo>
                    <a:pt x="7126" y="640"/>
                    <a:pt x="7118" y="620"/>
                    <a:pt x="7112" y="620"/>
                  </a:cubicBezTo>
                  <a:cubicBezTo>
                    <a:pt x="7105" y="620"/>
                    <a:pt x="7102" y="642"/>
                    <a:pt x="7105" y="687"/>
                  </a:cubicBezTo>
                  <a:lnTo>
                    <a:pt x="7099" y="644"/>
                  </a:lnTo>
                  <a:cubicBezTo>
                    <a:pt x="7093" y="616"/>
                    <a:pt x="7083" y="588"/>
                    <a:pt x="7067" y="588"/>
                  </a:cubicBezTo>
                  <a:cubicBezTo>
                    <a:pt x="7060" y="588"/>
                    <a:pt x="7050" y="594"/>
                    <a:pt x="7039" y="609"/>
                  </a:cubicBezTo>
                  <a:cubicBezTo>
                    <a:pt x="7027" y="611"/>
                    <a:pt x="7017" y="613"/>
                    <a:pt x="7007" y="613"/>
                  </a:cubicBezTo>
                  <a:cubicBezTo>
                    <a:pt x="6988" y="613"/>
                    <a:pt x="6975" y="605"/>
                    <a:pt x="6971" y="578"/>
                  </a:cubicBezTo>
                  <a:cubicBezTo>
                    <a:pt x="6969" y="570"/>
                    <a:pt x="6967" y="566"/>
                    <a:pt x="6965" y="566"/>
                  </a:cubicBezTo>
                  <a:cubicBezTo>
                    <a:pt x="6955" y="566"/>
                    <a:pt x="6942" y="640"/>
                    <a:pt x="6939" y="709"/>
                  </a:cubicBezTo>
                  <a:cubicBezTo>
                    <a:pt x="6934" y="677"/>
                    <a:pt x="6927" y="670"/>
                    <a:pt x="6916" y="670"/>
                  </a:cubicBezTo>
                  <a:cubicBezTo>
                    <a:pt x="6912" y="670"/>
                    <a:pt x="6909" y="671"/>
                    <a:pt x="6905" y="672"/>
                  </a:cubicBezTo>
                  <a:cubicBezTo>
                    <a:pt x="6899" y="672"/>
                    <a:pt x="6895" y="673"/>
                    <a:pt x="6892" y="673"/>
                  </a:cubicBezTo>
                  <a:cubicBezTo>
                    <a:pt x="6879" y="673"/>
                    <a:pt x="6878" y="666"/>
                    <a:pt x="6873" y="634"/>
                  </a:cubicBezTo>
                  <a:cubicBezTo>
                    <a:pt x="6870" y="590"/>
                    <a:pt x="6869" y="568"/>
                    <a:pt x="6868" y="568"/>
                  </a:cubicBezTo>
                  <a:cubicBezTo>
                    <a:pt x="6866" y="568"/>
                    <a:pt x="6866" y="590"/>
                    <a:pt x="6864" y="634"/>
                  </a:cubicBezTo>
                  <a:cubicBezTo>
                    <a:pt x="6866" y="667"/>
                    <a:pt x="6863" y="682"/>
                    <a:pt x="6856" y="682"/>
                  </a:cubicBezTo>
                  <a:cubicBezTo>
                    <a:pt x="6846" y="682"/>
                    <a:pt x="6830" y="648"/>
                    <a:pt x="6820" y="596"/>
                  </a:cubicBezTo>
                  <a:cubicBezTo>
                    <a:pt x="6815" y="565"/>
                    <a:pt x="6808" y="558"/>
                    <a:pt x="6798" y="558"/>
                  </a:cubicBezTo>
                  <a:cubicBezTo>
                    <a:pt x="6795" y="558"/>
                    <a:pt x="6792" y="558"/>
                    <a:pt x="6789" y="559"/>
                  </a:cubicBezTo>
                  <a:cubicBezTo>
                    <a:pt x="6786" y="600"/>
                    <a:pt x="6770" y="603"/>
                    <a:pt x="6751" y="606"/>
                  </a:cubicBezTo>
                  <a:cubicBezTo>
                    <a:pt x="6726" y="609"/>
                    <a:pt x="6726" y="609"/>
                    <a:pt x="6739" y="694"/>
                  </a:cubicBezTo>
                  <a:cubicBezTo>
                    <a:pt x="6751" y="778"/>
                    <a:pt x="6745" y="778"/>
                    <a:pt x="6726" y="781"/>
                  </a:cubicBezTo>
                  <a:cubicBezTo>
                    <a:pt x="6725" y="781"/>
                    <a:pt x="6724" y="781"/>
                    <a:pt x="6723" y="781"/>
                  </a:cubicBezTo>
                  <a:cubicBezTo>
                    <a:pt x="6714" y="781"/>
                    <a:pt x="6707" y="779"/>
                    <a:pt x="6701" y="741"/>
                  </a:cubicBezTo>
                  <a:cubicBezTo>
                    <a:pt x="6701" y="741"/>
                    <a:pt x="6685" y="700"/>
                    <a:pt x="6676" y="700"/>
                  </a:cubicBezTo>
                  <a:cubicBezTo>
                    <a:pt x="6675" y="701"/>
                    <a:pt x="6673" y="701"/>
                    <a:pt x="6671" y="701"/>
                  </a:cubicBezTo>
                  <a:cubicBezTo>
                    <a:pt x="6666" y="701"/>
                    <a:pt x="6659" y="694"/>
                    <a:pt x="6654" y="662"/>
                  </a:cubicBezTo>
                  <a:cubicBezTo>
                    <a:pt x="6654" y="662"/>
                    <a:pt x="6638" y="622"/>
                    <a:pt x="6620" y="622"/>
                  </a:cubicBezTo>
                  <a:cubicBezTo>
                    <a:pt x="6616" y="622"/>
                    <a:pt x="6611" y="623"/>
                    <a:pt x="6607" y="623"/>
                  </a:cubicBezTo>
                  <a:cubicBezTo>
                    <a:pt x="6595" y="623"/>
                    <a:pt x="6583" y="617"/>
                    <a:pt x="6579" y="584"/>
                  </a:cubicBezTo>
                  <a:cubicBezTo>
                    <a:pt x="6569" y="587"/>
                    <a:pt x="6569" y="587"/>
                    <a:pt x="6576" y="628"/>
                  </a:cubicBezTo>
                  <a:cubicBezTo>
                    <a:pt x="6580" y="660"/>
                    <a:pt x="6581" y="690"/>
                    <a:pt x="6565" y="690"/>
                  </a:cubicBezTo>
                  <a:cubicBezTo>
                    <a:pt x="6559" y="690"/>
                    <a:pt x="6550" y="685"/>
                    <a:pt x="6538" y="675"/>
                  </a:cubicBezTo>
                  <a:cubicBezTo>
                    <a:pt x="6522" y="678"/>
                    <a:pt x="6494" y="678"/>
                    <a:pt x="6500" y="722"/>
                  </a:cubicBezTo>
                  <a:cubicBezTo>
                    <a:pt x="6494" y="722"/>
                    <a:pt x="6494" y="722"/>
                    <a:pt x="6488" y="681"/>
                  </a:cubicBezTo>
                  <a:cubicBezTo>
                    <a:pt x="6482" y="639"/>
                    <a:pt x="6474" y="618"/>
                    <a:pt x="6467" y="618"/>
                  </a:cubicBezTo>
                  <a:cubicBezTo>
                    <a:pt x="6460" y="618"/>
                    <a:pt x="6453" y="640"/>
                    <a:pt x="6450" y="684"/>
                  </a:cubicBezTo>
                  <a:cubicBezTo>
                    <a:pt x="6454" y="705"/>
                    <a:pt x="6453" y="716"/>
                    <a:pt x="6449" y="716"/>
                  </a:cubicBezTo>
                  <a:cubicBezTo>
                    <a:pt x="6446" y="716"/>
                    <a:pt x="6441" y="706"/>
                    <a:pt x="6435" y="684"/>
                  </a:cubicBezTo>
                  <a:cubicBezTo>
                    <a:pt x="6435" y="684"/>
                    <a:pt x="6425" y="687"/>
                    <a:pt x="6422" y="728"/>
                  </a:cubicBezTo>
                  <a:cubicBezTo>
                    <a:pt x="6421" y="750"/>
                    <a:pt x="6420" y="761"/>
                    <a:pt x="6416" y="761"/>
                  </a:cubicBezTo>
                  <a:cubicBezTo>
                    <a:pt x="6413" y="761"/>
                    <a:pt x="6408" y="751"/>
                    <a:pt x="6397" y="731"/>
                  </a:cubicBezTo>
                  <a:cubicBezTo>
                    <a:pt x="6391" y="691"/>
                    <a:pt x="6381" y="691"/>
                    <a:pt x="6372" y="691"/>
                  </a:cubicBezTo>
                  <a:cubicBezTo>
                    <a:pt x="6365" y="715"/>
                    <a:pt x="6331" y="729"/>
                    <a:pt x="6300" y="729"/>
                  </a:cubicBezTo>
                  <a:cubicBezTo>
                    <a:pt x="6277" y="729"/>
                    <a:pt x="6255" y="721"/>
                    <a:pt x="6250" y="703"/>
                  </a:cubicBezTo>
                  <a:cubicBezTo>
                    <a:pt x="6247" y="747"/>
                    <a:pt x="6247" y="747"/>
                    <a:pt x="6237" y="747"/>
                  </a:cubicBezTo>
                  <a:cubicBezTo>
                    <a:pt x="6230" y="715"/>
                    <a:pt x="6225" y="701"/>
                    <a:pt x="6222" y="701"/>
                  </a:cubicBezTo>
                  <a:lnTo>
                    <a:pt x="6222" y="701"/>
                  </a:lnTo>
                  <a:cubicBezTo>
                    <a:pt x="6218" y="701"/>
                    <a:pt x="6219" y="738"/>
                    <a:pt x="6225" y="791"/>
                  </a:cubicBezTo>
                  <a:lnTo>
                    <a:pt x="6243" y="791"/>
                  </a:lnTo>
                  <a:cubicBezTo>
                    <a:pt x="6248" y="829"/>
                    <a:pt x="6245" y="850"/>
                    <a:pt x="6239" y="850"/>
                  </a:cubicBezTo>
                  <a:cubicBezTo>
                    <a:pt x="6232" y="850"/>
                    <a:pt x="6221" y="819"/>
                    <a:pt x="6212" y="750"/>
                  </a:cubicBezTo>
                  <a:cubicBezTo>
                    <a:pt x="6203" y="708"/>
                    <a:pt x="6198" y="687"/>
                    <a:pt x="6196" y="687"/>
                  </a:cubicBezTo>
                  <a:cubicBezTo>
                    <a:pt x="6193" y="687"/>
                    <a:pt x="6193" y="708"/>
                    <a:pt x="6193" y="750"/>
                  </a:cubicBezTo>
                  <a:cubicBezTo>
                    <a:pt x="6193" y="794"/>
                    <a:pt x="6192" y="816"/>
                    <a:pt x="6188" y="816"/>
                  </a:cubicBezTo>
                  <a:cubicBezTo>
                    <a:pt x="6184" y="816"/>
                    <a:pt x="6178" y="795"/>
                    <a:pt x="6168" y="753"/>
                  </a:cubicBezTo>
                  <a:cubicBezTo>
                    <a:pt x="6162" y="711"/>
                    <a:pt x="6159" y="690"/>
                    <a:pt x="6158" y="690"/>
                  </a:cubicBezTo>
                  <a:lnTo>
                    <a:pt x="6158" y="690"/>
                  </a:lnTo>
                  <a:cubicBezTo>
                    <a:pt x="6157" y="690"/>
                    <a:pt x="6157" y="712"/>
                    <a:pt x="6159" y="756"/>
                  </a:cubicBezTo>
                  <a:cubicBezTo>
                    <a:pt x="6159" y="852"/>
                    <a:pt x="6152" y="907"/>
                    <a:pt x="6142" y="907"/>
                  </a:cubicBezTo>
                  <a:cubicBezTo>
                    <a:pt x="6135" y="907"/>
                    <a:pt x="6126" y="874"/>
                    <a:pt x="6118" y="800"/>
                  </a:cubicBezTo>
                  <a:cubicBezTo>
                    <a:pt x="6109" y="716"/>
                    <a:pt x="6096" y="675"/>
                    <a:pt x="6087" y="675"/>
                  </a:cubicBezTo>
                  <a:cubicBezTo>
                    <a:pt x="6077" y="675"/>
                    <a:pt x="6084" y="719"/>
                    <a:pt x="6087" y="759"/>
                  </a:cubicBezTo>
                  <a:cubicBezTo>
                    <a:pt x="6096" y="802"/>
                    <a:pt x="6099" y="823"/>
                    <a:pt x="6095" y="823"/>
                  </a:cubicBezTo>
                  <a:cubicBezTo>
                    <a:pt x="6092" y="823"/>
                    <a:pt x="6084" y="803"/>
                    <a:pt x="6071" y="763"/>
                  </a:cubicBezTo>
                  <a:cubicBezTo>
                    <a:pt x="6049" y="694"/>
                    <a:pt x="6033" y="663"/>
                    <a:pt x="6021" y="663"/>
                  </a:cubicBezTo>
                  <a:cubicBezTo>
                    <a:pt x="6011" y="663"/>
                    <a:pt x="6003" y="684"/>
                    <a:pt x="5996" y="722"/>
                  </a:cubicBezTo>
                  <a:cubicBezTo>
                    <a:pt x="5982" y="767"/>
                    <a:pt x="5968" y="789"/>
                    <a:pt x="5961" y="789"/>
                  </a:cubicBezTo>
                  <a:cubicBezTo>
                    <a:pt x="5954" y="789"/>
                    <a:pt x="5952" y="768"/>
                    <a:pt x="5961" y="725"/>
                  </a:cubicBezTo>
                  <a:cubicBezTo>
                    <a:pt x="5965" y="676"/>
                    <a:pt x="5967" y="655"/>
                    <a:pt x="5965" y="655"/>
                  </a:cubicBezTo>
                  <a:lnTo>
                    <a:pt x="5965" y="655"/>
                  </a:lnTo>
                  <a:cubicBezTo>
                    <a:pt x="5963" y="655"/>
                    <a:pt x="5960" y="666"/>
                    <a:pt x="5955" y="684"/>
                  </a:cubicBezTo>
                  <a:cubicBezTo>
                    <a:pt x="5940" y="684"/>
                    <a:pt x="5921" y="684"/>
                    <a:pt x="5911" y="687"/>
                  </a:cubicBezTo>
                  <a:cubicBezTo>
                    <a:pt x="5902" y="687"/>
                    <a:pt x="5899" y="728"/>
                    <a:pt x="5902" y="772"/>
                  </a:cubicBezTo>
                  <a:cubicBezTo>
                    <a:pt x="5892" y="720"/>
                    <a:pt x="5880" y="685"/>
                    <a:pt x="5870" y="685"/>
                  </a:cubicBezTo>
                  <a:cubicBezTo>
                    <a:pt x="5864" y="685"/>
                    <a:pt x="5859" y="699"/>
                    <a:pt x="5855" y="731"/>
                  </a:cubicBezTo>
                  <a:lnTo>
                    <a:pt x="5836" y="734"/>
                  </a:lnTo>
                  <a:cubicBezTo>
                    <a:pt x="5827" y="734"/>
                    <a:pt x="5827" y="734"/>
                    <a:pt x="5824" y="778"/>
                  </a:cubicBezTo>
                  <a:cubicBezTo>
                    <a:pt x="5822" y="790"/>
                    <a:pt x="5819" y="795"/>
                    <a:pt x="5817" y="795"/>
                  </a:cubicBezTo>
                  <a:cubicBezTo>
                    <a:pt x="5810" y="795"/>
                    <a:pt x="5801" y="766"/>
                    <a:pt x="5792" y="738"/>
                  </a:cubicBezTo>
                  <a:cubicBezTo>
                    <a:pt x="5783" y="706"/>
                    <a:pt x="5774" y="677"/>
                    <a:pt x="5771" y="677"/>
                  </a:cubicBezTo>
                  <a:cubicBezTo>
                    <a:pt x="5770" y="677"/>
                    <a:pt x="5769" y="682"/>
                    <a:pt x="5770" y="694"/>
                  </a:cubicBezTo>
                  <a:cubicBezTo>
                    <a:pt x="5770" y="738"/>
                    <a:pt x="5767" y="781"/>
                    <a:pt x="5758" y="825"/>
                  </a:cubicBezTo>
                  <a:cubicBezTo>
                    <a:pt x="5756" y="837"/>
                    <a:pt x="5754" y="842"/>
                    <a:pt x="5751" y="842"/>
                  </a:cubicBezTo>
                  <a:cubicBezTo>
                    <a:pt x="5746" y="842"/>
                    <a:pt x="5741" y="813"/>
                    <a:pt x="5745" y="781"/>
                  </a:cubicBezTo>
                  <a:cubicBezTo>
                    <a:pt x="5745" y="753"/>
                    <a:pt x="5736" y="722"/>
                    <a:pt x="5720" y="697"/>
                  </a:cubicBezTo>
                  <a:cubicBezTo>
                    <a:pt x="5711" y="700"/>
                    <a:pt x="5692" y="700"/>
                    <a:pt x="5695" y="741"/>
                  </a:cubicBezTo>
                  <a:cubicBezTo>
                    <a:pt x="5698" y="763"/>
                    <a:pt x="5686" y="775"/>
                    <a:pt x="5671" y="775"/>
                  </a:cubicBezTo>
                  <a:cubicBezTo>
                    <a:pt x="5657" y="775"/>
                    <a:pt x="5642" y="765"/>
                    <a:pt x="5636" y="744"/>
                  </a:cubicBezTo>
                  <a:lnTo>
                    <a:pt x="5617" y="747"/>
                  </a:lnTo>
                  <a:cubicBezTo>
                    <a:pt x="5607" y="747"/>
                    <a:pt x="5604" y="788"/>
                    <a:pt x="5595" y="788"/>
                  </a:cubicBezTo>
                  <a:cubicBezTo>
                    <a:pt x="5595" y="788"/>
                    <a:pt x="5585" y="788"/>
                    <a:pt x="5579" y="832"/>
                  </a:cubicBezTo>
                  <a:cubicBezTo>
                    <a:pt x="5570" y="832"/>
                    <a:pt x="5563" y="832"/>
                    <a:pt x="5560" y="791"/>
                  </a:cubicBezTo>
                  <a:cubicBezTo>
                    <a:pt x="5559" y="833"/>
                    <a:pt x="5558" y="854"/>
                    <a:pt x="5556" y="854"/>
                  </a:cubicBezTo>
                  <a:cubicBezTo>
                    <a:pt x="5553" y="854"/>
                    <a:pt x="5549" y="833"/>
                    <a:pt x="5542" y="791"/>
                  </a:cubicBezTo>
                  <a:cubicBezTo>
                    <a:pt x="5538" y="748"/>
                    <a:pt x="5537" y="727"/>
                    <a:pt x="5536" y="727"/>
                  </a:cubicBezTo>
                  <a:cubicBezTo>
                    <a:pt x="5534" y="727"/>
                    <a:pt x="5534" y="748"/>
                    <a:pt x="5532" y="791"/>
                  </a:cubicBezTo>
                  <a:cubicBezTo>
                    <a:pt x="5529" y="813"/>
                    <a:pt x="5527" y="824"/>
                    <a:pt x="5525" y="824"/>
                  </a:cubicBezTo>
                  <a:cubicBezTo>
                    <a:pt x="5523" y="824"/>
                    <a:pt x="5520" y="813"/>
                    <a:pt x="5513" y="791"/>
                  </a:cubicBezTo>
                  <a:cubicBezTo>
                    <a:pt x="5513" y="770"/>
                    <a:pt x="5511" y="760"/>
                    <a:pt x="5509" y="760"/>
                  </a:cubicBezTo>
                  <a:cubicBezTo>
                    <a:pt x="5507" y="760"/>
                    <a:pt x="5505" y="770"/>
                    <a:pt x="5507" y="791"/>
                  </a:cubicBezTo>
                  <a:cubicBezTo>
                    <a:pt x="5505" y="843"/>
                    <a:pt x="5495" y="880"/>
                    <a:pt x="5486" y="880"/>
                  </a:cubicBezTo>
                  <a:cubicBezTo>
                    <a:pt x="5480" y="880"/>
                    <a:pt x="5475" y="867"/>
                    <a:pt x="5473" y="835"/>
                  </a:cubicBezTo>
                  <a:cubicBezTo>
                    <a:pt x="5473" y="835"/>
                    <a:pt x="5463" y="835"/>
                    <a:pt x="5460" y="879"/>
                  </a:cubicBezTo>
                  <a:cubicBezTo>
                    <a:pt x="5457" y="921"/>
                    <a:pt x="5455" y="942"/>
                    <a:pt x="5454" y="942"/>
                  </a:cubicBezTo>
                  <a:cubicBezTo>
                    <a:pt x="5453" y="942"/>
                    <a:pt x="5452" y="921"/>
                    <a:pt x="5451" y="879"/>
                  </a:cubicBezTo>
                  <a:cubicBezTo>
                    <a:pt x="5443" y="836"/>
                    <a:pt x="5437" y="815"/>
                    <a:pt x="5432" y="815"/>
                  </a:cubicBezTo>
                  <a:cubicBezTo>
                    <a:pt x="5427" y="815"/>
                    <a:pt x="5424" y="836"/>
                    <a:pt x="5422" y="879"/>
                  </a:cubicBezTo>
                  <a:cubicBezTo>
                    <a:pt x="5422" y="879"/>
                    <a:pt x="5420" y="898"/>
                    <a:pt x="5415" y="898"/>
                  </a:cubicBezTo>
                  <a:cubicBezTo>
                    <a:pt x="5413" y="898"/>
                    <a:pt x="5410" y="893"/>
                    <a:pt x="5407" y="879"/>
                  </a:cubicBezTo>
                  <a:cubicBezTo>
                    <a:pt x="5394" y="855"/>
                    <a:pt x="5371" y="832"/>
                    <a:pt x="5355" y="832"/>
                  </a:cubicBezTo>
                  <a:cubicBezTo>
                    <a:pt x="5344" y="832"/>
                    <a:pt x="5337" y="845"/>
                    <a:pt x="5344" y="882"/>
                  </a:cubicBezTo>
                  <a:lnTo>
                    <a:pt x="5325" y="882"/>
                  </a:lnTo>
                  <a:cubicBezTo>
                    <a:pt x="5316" y="861"/>
                    <a:pt x="5309" y="851"/>
                    <a:pt x="5303" y="851"/>
                  </a:cubicBezTo>
                  <a:cubicBezTo>
                    <a:pt x="5298" y="851"/>
                    <a:pt x="5294" y="861"/>
                    <a:pt x="5291" y="882"/>
                  </a:cubicBezTo>
                  <a:lnTo>
                    <a:pt x="5285" y="926"/>
                  </a:lnTo>
                  <a:cubicBezTo>
                    <a:pt x="5281" y="885"/>
                    <a:pt x="5269" y="841"/>
                    <a:pt x="5263" y="841"/>
                  </a:cubicBezTo>
                  <a:cubicBezTo>
                    <a:pt x="5253" y="841"/>
                    <a:pt x="5253" y="841"/>
                    <a:pt x="5253" y="885"/>
                  </a:cubicBezTo>
                  <a:cubicBezTo>
                    <a:pt x="5266" y="926"/>
                    <a:pt x="5256" y="926"/>
                    <a:pt x="5247" y="926"/>
                  </a:cubicBezTo>
                  <a:cubicBezTo>
                    <a:pt x="5247" y="926"/>
                    <a:pt x="5246" y="926"/>
                    <a:pt x="5246" y="926"/>
                  </a:cubicBezTo>
                  <a:cubicBezTo>
                    <a:pt x="5237" y="926"/>
                    <a:pt x="5228" y="883"/>
                    <a:pt x="5225" y="841"/>
                  </a:cubicBezTo>
                  <a:lnTo>
                    <a:pt x="5219" y="844"/>
                  </a:lnTo>
                  <a:cubicBezTo>
                    <a:pt x="5221" y="893"/>
                    <a:pt x="5218" y="914"/>
                    <a:pt x="5215" y="914"/>
                  </a:cubicBezTo>
                  <a:cubicBezTo>
                    <a:pt x="5213" y="914"/>
                    <a:pt x="5211" y="903"/>
                    <a:pt x="5209" y="885"/>
                  </a:cubicBezTo>
                  <a:cubicBezTo>
                    <a:pt x="5200" y="844"/>
                    <a:pt x="5191" y="844"/>
                    <a:pt x="5181" y="844"/>
                  </a:cubicBezTo>
                  <a:lnTo>
                    <a:pt x="5181" y="800"/>
                  </a:lnTo>
                  <a:cubicBezTo>
                    <a:pt x="5177" y="788"/>
                    <a:pt x="5175" y="783"/>
                    <a:pt x="5174" y="783"/>
                  </a:cubicBezTo>
                  <a:cubicBezTo>
                    <a:pt x="5170" y="783"/>
                    <a:pt x="5172" y="813"/>
                    <a:pt x="5172" y="844"/>
                  </a:cubicBezTo>
                  <a:lnTo>
                    <a:pt x="5156" y="844"/>
                  </a:lnTo>
                  <a:cubicBezTo>
                    <a:pt x="5147" y="844"/>
                    <a:pt x="5137" y="844"/>
                    <a:pt x="5150" y="885"/>
                  </a:cubicBezTo>
                  <a:cubicBezTo>
                    <a:pt x="5150" y="929"/>
                    <a:pt x="5153" y="969"/>
                    <a:pt x="5144" y="969"/>
                  </a:cubicBezTo>
                  <a:cubicBezTo>
                    <a:pt x="5140" y="929"/>
                    <a:pt x="5140" y="885"/>
                    <a:pt x="5131" y="885"/>
                  </a:cubicBezTo>
                  <a:cubicBezTo>
                    <a:pt x="5122" y="885"/>
                    <a:pt x="5118" y="844"/>
                    <a:pt x="5118" y="844"/>
                  </a:cubicBezTo>
                  <a:cubicBezTo>
                    <a:pt x="5121" y="807"/>
                    <a:pt x="5116" y="793"/>
                    <a:pt x="5110" y="793"/>
                  </a:cubicBezTo>
                  <a:cubicBezTo>
                    <a:pt x="5101" y="793"/>
                    <a:pt x="5088" y="819"/>
                    <a:pt x="5084" y="844"/>
                  </a:cubicBezTo>
                  <a:cubicBezTo>
                    <a:pt x="5078" y="886"/>
                    <a:pt x="5072" y="908"/>
                    <a:pt x="5068" y="908"/>
                  </a:cubicBezTo>
                  <a:cubicBezTo>
                    <a:pt x="5064" y="908"/>
                    <a:pt x="5060" y="886"/>
                    <a:pt x="5059" y="844"/>
                  </a:cubicBezTo>
                  <a:cubicBezTo>
                    <a:pt x="5058" y="819"/>
                    <a:pt x="5056" y="809"/>
                    <a:pt x="5054" y="809"/>
                  </a:cubicBezTo>
                  <a:cubicBezTo>
                    <a:pt x="5048" y="809"/>
                    <a:pt x="5039" y="879"/>
                    <a:pt x="5037" y="969"/>
                  </a:cubicBezTo>
                  <a:lnTo>
                    <a:pt x="5031" y="1098"/>
                  </a:lnTo>
                  <a:lnTo>
                    <a:pt x="5028" y="969"/>
                  </a:lnTo>
                  <a:cubicBezTo>
                    <a:pt x="5018" y="870"/>
                    <a:pt x="5015" y="829"/>
                    <a:pt x="5009" y="829"/>
                  </a:cubicBezTo>
                  <a:cubicBezTo>
                    <a:pt x="5004" y="829"/>
                    <a:pt x="4999" y="850"/>
                    <a:pt x="4990" y="885"/>
                  </a:cubicBezTo>
                  <a:cubicBezTo>
                    <a:pt x="4981" y="907"/>
                    <a:pt x="4976" y="918"/>
                    <a:pt x="4974" y="918"/>
                  </a:cubicBezTo>
                  <a:cubicBezTo>
                    <a:pt x="4971" y="918"/>
                    <a:pt x="4971" y="907"/>
                    <a:pt x="4971" y="885"/>
                  </a:cubicBezTo>
                  <a:cubicBezTo>
                    <a:pt x="4971" y="844"/>
                    <a:pt x="4962" y="844"/>
                    <a:pt x="4934" y="844"/>
                  </a:cubicBezTo>
                  <a:cubicBezTo>
                    <a:pt x="4908" y="844"/>
                    <a:pt x="4899" y="844"/>
                    <a:pt x="4899" y="885"/>
                  </a:cubicBezTo>
                  <a:lnTo>
                    <a:pt x="4883" y="885"/>
                  </a:lnTo>
                  <a:cubicBezTo>
                    <a:pt x="4879" y="852"/>
                    <a:pt x="4873" y="838"/>
                    <a:pt x="4869" y="838"/>
                  </a:cubicBezTo>
                  <a:cubicBezTo>
                    <a:pt x="4863" y="838"/>
                    <a:pt x="4859" y="875"/>
                    <a:pt x="4865" y="929"/>
                  </a:cubicBezTo>
                  <a:lnTo>
                    <a:pt x="4849" y="929"/>
                  </a:lnTo>
                  <a:lnTo>
                    <a:pt x="4846" y="885"/>
                  </a:lnTo>
                  <a:cubicBezTo>
                    <a:pt x="4846" y="841"/>
                    <a:pt x="4827" y="841"/>
                    <a:pt x="4758" y="841"/>
                  </a:cubicBezTo>
                  <a:cubicBezTo>
                    <a:pt x="4753" y="841"/>
                    <a:pt x="4748" y="841"/>
                    <a:pt x="4743" y="841"/>
                  </a:cubicBezTo>
                  <a:cubicBezTo>
                    <a:pt x="4679" y="841"/>
                    <a:pt x="4670" y="844"/>
                    <a:pt x="4670" y="926"/>
                  </a:cubicBezTo>
                  <a:cubicBezTo>
                    <a:pt x="4667" y="968"/>
                    <a:pt x="4663" y="989"/>
                    <a:pt x="4660" y="989"/>
                  </a:cubicBezTo>
                  <a:cubicBezTo>
                    <a:pt x="4656" y="989"/>
                    <a:pt x="4653" y="968"/>
                    <a:pt x="4652" y="926"/>
                  </a:cubicBezTo>
                  <a:cubicBezTo>
                    <a:pt x="4652" y="895"/>
                    <a:pt x="4647" y="863"/>
                    <a:pt x="4644" y="863"/>
                  </a:cubicBezTo>
                  <a:cubicBezTo>
                    <a:pt x="4643" y="863"/>
                    <a:pt x="4642" y="869"/>
                    <a:pt x="4642" y="882"/>
                  </a:cubicBezTo>
                  <a:cubicBezTo>
                    <a:pt x="4642" y="882"/>
                    <a:pt x="4626" y="882"/>
                    <a:pt x="4617" y="838"/>
                  </a:cubicBezTo>
                  <a:cubicBezTo>
                    <a:pt x="4605" y="801"/>
                    <a:pt x="4597" y="787"/>
                    <a:pt x="4592" y="787"/>
                  </a:cubicBezTo>
                  <a:cubicBezTo>
                    <a:pt x="4585" y="787"/>
                    <a:pt x="4583" y="812"/>
                    <a:pt x="4583" y="838"/>
                  </a:cubicBezTo>
                  <a:cubicBezTo>
                    <a:pt x="4586" y="873"/>
                    <a:pt x="4587" y="886"/>
                    <a:pt x="4586" y="886"/>
                  </a:cubicBezTo>
                  <a:cubicBezTo>
                    <a:pt x="4584" y="886"/>
                    <a:pt x="4579" y="860"/>
                    <a:pt x="4573" y="835"/>
                  </a:cubicBezTo>
                  <a:cubicBezTo>
                    <a:pt x="4567" y="806"/>
                    <a:pt x="4560" y="776"/>
                    <a:pt x="4557" y="776"/>
                  </a:cubicBezTo>
                  <a:cubicBezTo>
                    <a:pt x="4555" y="776"/>
                    <a:pt x="4554" y="781"/>
                    <a:pt x="4554" y="794"/>
                  </a:cubicBezTo>
                  <a:cubicBezTo>
                    <a:pt x="4549" y="817"/>
                    <a:pt x="4529" y="840"/>
                    <a:pt x="4514" y="840"/>
                  </a:cubicBezTo>
                  <a:cubicBezTo>
                    <a:pt x="4503" y="840"/>
                    <a:pt x="4493" y="827"/>
                    <a:pt x="4495" y="791"/>
                  </a:cubicBezTo>
                  <a:lnTo>
                    <a:pt x="4476" y="791"/>
                  </a:lnTo>
                  <a:cubicBezTo>
                    <a:pt x="4476" y="832"/>
                    <a:pt x="4457" y="832"/>
                    <a:pt x="4442" y="832"/>
                  </a:cubicBezTo>
                  <a:cubicBezTo>
                    <a:pt x="4423" y="832"/>
                    <a:pt x="4413" y="832"/>
                    <a:pt x="4413" y="788"/>
                  </a:cubicBezTo>
                  <a:cubicBezTo>
                    <a:pt x="4418" y="767"/>
                    <a:pt x="4418" y="757"/>
                    <a:pt x="4415" y="757"/>
                  </a:cubicBezTo>
                  <a:lnTo>
                    <a:pt x="4415" y="757"/>
                  </a:lnTo>
                  <a:cubicBezTo>
                    <a:pt x="4412" y="757"/>
                    <a:pt x="4406" y="767"/>
                    <a:pt x="4398" y="788"/>
                  </a:cubicBezTo>
                  <a:cubicBezTo>
                    <a:pt x="4388" y="788"/>
                    <a:pt x="4379" y="872"/>
                    <a:pt x="4369" y="872"/>
                  </a:cubicBezTo>
                  <a:cubicBezTo>
                    <a:pt x="4369" y="913"/>
                    <a:pt x="4360" y="957"/>
                    <a:pt x="4351" y="957"/>
                  </a:cubicBezTo>
                  <a:lnTo>
                    <a:pt x="4351" y="913"/>
                  </a:lnTo>
                  <a:lnTo>
                    <a:pt x="4354" y="828"/>
                  </a:lnTo>
                  <a:cubicBezTo>
                    <a:pt x="4344" y="828"/>
                    <a:pt x="4335" y="828"/>
                    <a:pt x="4335" y="869"/>
                  </a:cubicBezTo>
                  <a:cubicBezTo>
                    <a:pt x="4326" y="828"/>
                    <a:pt x="4316" y="828"/>
                    <a:pt x="4301" y="825"/>
                  </a:cubicBezTo>
                  <a:cubicBezTo>
                    <a:pt x="4282" y="825"/>
                    <a:pt x="4263" y="825"/>
                    <a:pt x="4254" y="866"/>
                  </a:cubicBezTo>
                  <a:cubicBezTo>
                    <a:pt x="4250" y="823"/>
                    <a:pt x="4235" y="801"/>
                    <a:pt x="4219" y="801"/>
                  </a:cubicBezTo>
                  <a:cubicBezTo>
                    <a:pt x="4204" y="801"/>
                    <a:pt x="4189" y="821"/>
                    <a:pt x="4185" y="863"/>
                  </a:cubicBezTo>
                  <a:cubicBezTo>
                    <a:pt x="4185" y="884"/>
                    <a:pt x="4182" y="895"/>
                    <a:pt x="4179" y="895"/>
                  </a:cubicBezTo>
                  <a:cubicBezTo>
                    <a:pt x="4175" y="895"/>
                    <a:pt x="4171" y="884"/>
                    <a:pt x="4166" y="863"/>
                  </a:cubicBezTo>
                  <a:cubicBezTo>
                    <a:pt x="4163" y="841"/>
                    <a:pt x="4161" y="830"/>
                    <a:pt x="4159" y="830"/>
                  </a:cubicBezTo>
                  <a:cubicBezTo>
                    <a:pt x="4157" y="830"/>
                    <a:pt x="4155" y="840"/>
                    <a:pt x="4150" y="860"/>
                  </a:cubicBezTo>
                  <a:cubicBezTo>
                    <a:pt x="4146" y="873"/>
                    <a:pt x="4143" y="878"/>
                    <a:pt x="4141" y="878"/>
                  </a:cubicBezTo>
                  <a:cubicBezTo>
                    <a:pt x="4134" y="878"/>
                    <a:pt x="4129" y="847"/>
                    <a:pt x="4125" y="816"/>
                  </a:cubicBezTo>
                  <a:cubicBezTo>
                    <a:pt x="4119" y="766"/>
                    <a:pt x="4115" y="745"/>
                    <a:pt x="4110" y="745"/>
                  </a:cubicBezTo>
                  <a:cubicBezTo>
                    <a:pt x="4106" y="745"/>
                    <a:pt x="4102" y="755"/>
                    <a:pt x="4097" y="772"/>
                  </a:cubicBezTo>
                  <a:cubicBezTo>
                    <a:pt x="4078" y="813"/>
                    <a:pt x="4062" y="813"/>
                    <a:pt x="4053" y="813"/>
                  </a:cubicBezTo>
                  <a:cubicBezTo>
                    <a:pt x="4034" y="853"/>
                    <a:pt x="4025" y="853"/>
                    <a:pt x="4034" y="894"/>
                  </a:cubicBezTo>
                  <a:cubicBezTo>
                    <a:pt x="4031" y="922"/>
                    <a:pt x="4028" y="951"/>
                    <a:pt x="4022" y="979"/>
                  </a:cubicBezTo>
                  <a:cubicBezTo>
                    <a:pt x="4015" y="993"/>
                    <a:pt x="4011" y="998"/>
                    <a:pt x="4009" y="998"/>
                  </a:cubicBezTo>
                  <a:cubicBezTo>
                    <a:pt x="4004" y="998"/>
                    <a:pt x="4006" y="979"/>
                    <a:pt x="4012" y="979"/>
                  </a:cubicBezTo>
                  <a:cubicBezTo>
                    <a:pt x="4031" y="938"/>
                    <a:pt x="4022" y="938"/>
                    <a:pt x="4015" y="894"/>
                  </a:cubicBezTo>
                  <a:cubicBezTo>
                    <a:pt x="4009" y="850"/>
                    <a:pt x="3990" y="850"/>
                    <a:pt x="3981" y="850"/>
                  </a:cubicBezTo>
                  <a:lnTo>
                    <a:pt x="3946" y="847"/>
                  </a:lnTo>
                  <a:cubicBezTo>
                    <a:pt x="3934" y="825"/>
                    <a:pt x="3925" y="814"/>
                    <a:pt x="3919" y="814"/>
                  </a:cubicBezTo>
                  <a:cubicBezTo>
                    <a:pt x="3914" y="814"/>
                    <a:pt x="3912" y="824"/>
                    <a:pt x="3912" y="844"/>
                  </a:cubicBezTo>
                  <a:cubicBezTo>
                    <a:pt x="3910" y="894"/>
                    <a:pt x="3909" y="914"/>
                    <a:pt x="3909" y="914"/>
                  </a:cubicBezTo>
                  <a:cubicBezTo>
                    <a:pt x="3909" y="914"/>
                    <a:pt x="3909" y="905"/>
                    <a:pt x="3909" y="888"/>
                  </a:cubicBezTo>
                  <a:cubicBezTo>
                    <a:pt x="3906" y="842"/>
                    <a:pt x="3878" y="818"/>
                    <a:pt x="3851" y="818"/>
                  </a:cubicBezTo>
                  <a:cubicBezTo>
                    <a:pt x="3827" y="818"/>
                    <a:pt x="3802" y="837"/>
                    <a:pt x="3794" y="874"/>
                  </a:cubicBezTo>
                  <a:lnTo>
                    <a:pt x="3794" y="874"/>
                  </a:lnTo>
                  <a:cubicBezTo>
                    <a:pt x="3794" y="863"/>
                    <a:pt x="3795" y="850"/>
                    <a:pt x="3796" y="838"/>
                  </a:cubicBezTo>
                  <a:cubicBezTo>
                    <a:pt x="3799" y="794"/>
                    <a:pt x="3790" y="794"/>
                    <a:pt x="3771" y="791"/>
                  </a:cubicBezTo>
                  <a:cubicBezTo>
                    <a:pt x="3765" y="791"/>
                    <a:pt x="3730" y="829"/>
                    <a:pt x="3702" y="829"/>
                  </a:cubicBezTo>
                  <a:cubicBezTo>
                    <a:pt x="3701" y="829"/>
                    <a:pt x="3700" y="829"/>
                    <a:pt x="3699" y="828"/>
                  </a:cubicBezTo>
                  <a:cubicBezTo>
                    <a:pt x="3690" y="828"/>
                    <a:pt x="3681" y="827"/>
                    <a:pt x="3673" y="827"/>
                  </a:cubicBezTo>
                  <a:cubicBezTo>
                    <a:pt x="3653" y="827"/>
                    <a:pt x="3638" y="833"/>
                    <a:pt x="3636" y="863"/>
                  </a:cubicBezTo>
                  <a:cubicBezTo>
                    <a:pt x="3627" y="863"/>
                    <a:pt x="3627" y="863"/>
                    <a:pt x="3630" y="822"/>
                  </a:cubicBezTo>
                  <a:cubicBezTo>
                    <a:pt x="3639" y="778"/>
                    <a:pt x="3633" y="778"/>
                    <a:pt x="3624" y="778"/>
                  </a:cubicBezTo>
                  <a:cubicBezTo>
                    <a:pt x="3614" y="778"/>
                    <a:pt x="3611" y="819"/>
                    <a:pt x="3608" y="863"/>
                  </a:cubicBezTo>
                  <a:cubicBezTo>
                    <a:pt x="3608" y="883"/>
                    <a:pt x="3606" y="893"/>
                    <a:pt x="3602" y="893"/>
                  </a:cubicBezTo>
                  <a:cubicBezTo>
                    <a:pt x="3597" y="893"/>
                    <a:pt x="3591" y="882"/>
                    <a:pt x="3583" y="860"/>
                  </a:cubicBezTo>
                  <a:cubicBezTo>
                    <a:pt x="3575" y="837"/>
                    <a:pt x="3561" y="825"/>
                    <a:pt x="3547" y="825"/>
                  </a:cubicBezTo>
                  <a:cubicBezTo>
                    <a:pt x="3534" y="825"/>
                    <a:pt x="3521" y="834"/>
                    <a:pt x="3511" y="853"/>
                  </a:cubicBezTo>
                  <a:cubicBezTo>
                    <a:pt x="3505" y="850"/>
                    <a:pt x="3495" y="850"/>
                    <a:pt x="3498" y="810"/>
                  </a:cubicBezTo>
                  <a:cubicBezTo>
                    <a:pt x="3495" y="784"/>
                    <a:pt x="3488" y="758"/>
                    <a:pt x="3478" y="758"/>
                  </a:cubicBezTo>
                  <a:cubicBezTo>
                    <a:pt x="3471" y="758"/>
                    <a:pt x="3463" y="770"/>
                    <a:pt x="3454" y="803"/>
                  </a:cubicBezTo>
                  <a:cubicBezTo>
                    <a:pt x="3445" y="803"/>
                    <a:pt x="3445" y="803"/>
                    <a:pt x="3448" y="759"/>
                  </a:cubicBezTo>
                  <a:cubicBezTo>
                    <a:pt x="3444" y="736"/>
                    <a:pt x="3444" y="711"/>
                    <a:pt x="3441" y="711"/>
                  </a:cubicBezTo>
                  <a:cubicBezTo>
                    <a:pt x="3439" y="711"/>
                    <a:pt x="3436" y="724"/>
                    <a:pt x="3429" y="759"/>
                  </a:cubicBezTo>
                  <a:cubicBezTo>
                    <a:pt x="3420" y="779"/>
                    <a:pt x="3409" y="788"/>
                    <a:pt x="3399" y="788"/>
                  </a:cubicBezTo>
                  <a:cubicBezTo>
                    <a:pt x="3387" y="788"/>
                    <a:pt x="3376" y="776"/>
                    <a:pt x="3370" y="753"/>
                  </a:cubicBezTo>
                  <a:cubicBezTo>
                    <a:pt x="3369" y="753"/>
                    <a:pt x="3367" y="753"/>
                    <a:pt x="3366" y="753"/>
                  </a:cubicBezTo>
                  <a:cubicBezTo>
                    <a:pt x="3358" y="753"/>
                    <a:pt x="3351" y="756"/>
                    <a:pt x="3348" y="794"/>
                  </a:cubicBezTo>
                  <a:lnTo>
                    <a:pt x="3345" y="838"/>
                  </a:lnTo>
                  <a:cubicBezTo>
                    <a:pt x="3343" y="794"/>
                    <a:pt x="3342" y="772"/>
                    <a:pt x="3340" y="772"/>
                  </a:cubicBezTo>
                  <a:cubicBezTo>
                    <a:pt x="3338" y="772"/>
                    <a:pt x="3334" y="793"/>
                    <a:pt x="3326" y="835"/>
                  </a:cubicBezTo>
                  <a:cubicBezTo>
                    <a:pt x="3324" y="856"/>
                    <a:pt x="3322" y="866"/>
                    <a:pt x="3321" y="866"/>
                  </a:cubicBezTo>
                  <a:cubicBezTo>
                    <a:pt x="3319" y="866"/>
                    <a:pt x="3318" y="855"/>
                    <a:pt x="3320" y="835"/>
                  </a:cubicBezTo>
                  <a:cubicBezTo>
                    <a:pt x="3313" y="791"/>
                    <a:pt x="3304" y="788"/>
                    <a:pt x="3304" y="788"/>
                  </a:cubicBezTo>
                  <a:cubicBezTo>
                    <a:pt x="3295" y="788"/>
                    <a:pt x="3255" y="820"/>
                    <a:pt x="3214" y="820"/>
                  </a:cubicBezTo>
                  <a:cubicBezTo>
                    <a:pt x="3210" y="820"/>
                    <a:pt x="3207" y="819"/>
                    <a:pt x="3204" y="819"/>
                  </a:cubicBezTo>
                  <a:cubicBezTo>
                    <a:pt x="3180" y="816"/>
                    <a:pt x="3160" y="813"/>
                    <a:pt x="3146" y="813"/>
                  </a:cubicBezTo>
                  <a:cubicBezTo>
                    <a:pt x="3118" y="813"/>
                    <a:pt x="3105" y="822"/>
                    <a:pt x="3103" y="850"/>
                  </a:cubicBezTo>
                  <a:cubicBezTo>
                    <a:pt x="3097" y="870"/>
                    <a:pt x="3094" y="881"/>
                    <a:pt x="3092" y="881"/>
                  </a:cubicBezTo>
                  <a:cubicBezTo>
                    <a:pt x="3090" y="881"/>
                    <a:pt x="3089" y="870"/>
                    <a:pt x="3088" y="847"/>
                  </a:cubicBezTo>
                  <a:cubicBezTo>
                    <a:pt x="3081" y="803"/>
                    <a:pt x="3072" y="803"/>
                    <a:pt x="3063" y="800"/>
                  </a:cubicBezTo>
                  <a:cubicBezTo>
                    <a:pt x="3056" y="800"/>
                    <a:pt x="3047" y="800"/>
                    <a:pt x="3050" y="756"/>
                  </a:cubicBezTo>
                  <a:lnTo>
                    <a:pt x="3050" y="756"/>
                  </a:lnTo>
                  <a:cubicBezTo>
                    <a:pt x="3038" y="797"/>
                    <a:pt x="3038" y="797"/>
                    <a:pt x="3028" y="797"/>
                  </a:cubicBezTo>
                  <a:cubicBezTo>
                    <a:pt x="3031" y="775"/>
                    <a:pt x="3031" y="764"/>
                    <a:pt x="3027" y="764"/>
                  </a:cubicBezTo>
                  <a:cubicBezTo>
                    <a:pt x="3024" y="764"/>
                    <a:pt x="3019" y="774"/>
                    <a:pt x="3013" y="794"/>
                  </a:cubicBezTo>
                  <a:cubicBezTo>
                    <a:pt x="3003" y="836"/>
                    <a:pt x="2998" y="857"/>
                    <a:pt x="2997" y="857"/>
                  </a:cubicBezTo>
                  <a:cubicBezTo>
                    <a:pt x="2996" y="857"/>
                    <a:pt x="2998" y="836"/>
                    <a:pt x="3003" y="794"/>
                  </a:cubicBezTo>
                  <a:cubicBezTo>
                    <a:pt x="3005" y="763"/>
                    <a:pt x="2995" y="732"/>
                    <a:pt x="2991" y="732"/>
                  </a:cubicBezTo>
                  <a:cubicBezTo>
                    <a:pt x="2989" y="732"/>
                    <a:pt x="2989" y="737"/>
                    <a:pt x="2991" y="750"/>
                  </a:cubicBezTo>
                  <a:cubicBezTo>
                    <a:pt x="2984" y="791"/>
                    <a:pt x="2969" y="791"/>
                    <a:pt x="2956" y="832"/>
                  </a:cubicBezTo>
                  <a:cubicBezTo>
                    <a:pt x="2947" y="828"/>
                    <a:pt x="2937" y="828"/>
                    <a:pt x="2940" y="785"/>
                  </a:cubicBezTo>
                  <a:cubicBezTo>
                    <a:pt x="2939" y="772"/>
                    <a:pt x="2934" y="766"/>
                    <a:pt x="2927" y="766"/>
                  </a:cubicBezTo>
                  <a:cubicBezTo>
                    <a:pt x="2911" y="766"/>
                    <a:pt x="2885" y="792"/>
                    <a:pt x="2875" y="822"/>
                  </a:cubicBezTo>
                  <a:cubicBezTo>
                    <a:pt x="2873" y="842"/>
                    <a:pt x="2870" y="852"/>
                    <a:pt x="2868" y="852"/>
                  </a:cubicBezTo>
                  <a:cubicBezTo>
                    <a:pt x="2865" y="852"/>
                    <a:pt x="2864" y="841"/>
                    <a:pt x="2865" y="819"/>
                  </a:cubicBezTo>
                  <a:cubicBezTo>
                    <a:pt x="2872" y="778"/>
                    <a:pt x="2862" y="775"/>
                    <a:pt x="2853" y="775"/>
                  </a:cubicBezTo>
                  <a:cubicBezTo>
                    <a:pt x="2849" y="787"/>
                    <a:pt x="2847" y="791"/>
                    <a:pt x="2846" y="791"/>
                  </a:cubicBezTo>
                  <a:cubicBezTo>
                    <a:pt x="2843" y="791"/>
                    <a:pt x="2847" y="761"/>
                    <a:pt x="2850" y="731"/>
                  </a:cubicBezTo>
                  <a:cubicBezTo>
                    <a:pt x="2862" y="691"/>
                    <a:pt x="2853" y="687"/>
                    <a:pt x="2837" y="687"/>
                  </a:cubicBezTo>
                  <a:cubicBezTo>
                    <a:pt x="2829" y="715"/>
                    <a:pt x="2810" y="721"/>
                    <a:pt x="2790" y="721"/>
                  </a:cubicBezTo>
                  <a:cubicBezTo>
                    <a:pt x="2781" y="721"/>
                    <a:pt x="2771" y="720"/>
                    <a:pt x="2762" y="719"/>
                  </a:cubicBezTo>
                  <a:cubicBezTo>
                    <a:pt x="2758" y="718"/>
                    <a:pt x="2754" y="717"/>
                    <a:pt x="2751" y="717"/>
                  </a:cubicBezTo>
                  <a:cubicBezTo>
                    <a:pt x="2716" y="717"/>
                    <a:pt x="2703" y="760"/>
                    <a:pt x="2677" y="835"/>
                  </a:cubicBezTo>
                  <a:lnTo>
                    <a:pt x="2658" y="916"/>
                  </a:lnTo>
                  <a:lnTo>
                    <a:pt x="2668" y="832"/>
                  </a:lnTo>
                  <a:cubicBezTo>
                    <a:pt x="2674" y="791"/>
                    <a:pt x="2674" y="703"/>
                    <a:pt x="2674" y="703"/>
                  </a:cubicBezTo>
                  <a:lnTo>
                    <a:pt x="2674" y="703"/>
                  </a:lnTo>
                  <a:cubicBezTo>
                    <a:pt x="2668" y="703"/>
                    <a:pt x="2662" y="744"/>
                    <a:pt x="2655" y="788"/>
                  </a:cubicBezTo>
                  <a:cubicBezTo>
                    <a:pt x="2654" y="808"/>
                    <a:pt x="2651" y="818"/>
                    <a:pt x="2647" y="818"/>
                  </a:cubicBezTo>
                  <a:cubicBezTo>
                    <a:pt x="2642" y="818"/>
                    <a:pt x="2637" y="807"/>
                    <a:pt x="2630" y="785"/>
                  </a:cubicBezTo>
                  <a:cubicBezTo>
                    <a:pt x="2624" y="760"/>
                    <a:pt x="2618" y="748"/>
                    <a:pt x="2612" y="748"/>
                  </a:cubicBezTo>
                  <a:cubicBezTo>
                    <a:pt x="2607" y="748"/>
                    <a:pt x="2602" y="759"/>
                    <a:pt x="2596" y="778"/>
                  </a:cubicBezTo>
                  <a:cubicBezTo>
                    <a:pt x="2586" y="775"/>
                    <a:pt x="2577" y="775"/>
                    <a:pt x="2574" y="731"/>
                  </a:cubicBezTo>
                  <a:cubicBezTo>
                    <a:pt x="2564" y="731"/>
                    <a:pt x="2564" y="731"/>
                    <a:pt x="2561" y="772"/>
                  </a:cubicBezTo>
                  <a:cubicBezTo>
                    <a:pt x="2558" y="793"/>
                    <a:pt x="2554" y="803"/>
                    <a:pt x="2551" y="803"/>
                  </a:cubicBezTo>
                  <a:cubicBezTo>
                    <a:pt x="2547" y="803"/>
                    <a:pt x="2544" y="792"/>
                    <a:pt x="2542" y="769"/>
                  </a:cubicBezTo>
                  <a:cubicBezTo>
                    <a:pt x="2544" y="718"/>
                    <a:pt x="2535" y="695"/>
                    <a:pt x="2526" y="695"/>
                  </a:cubicBezTo>
                  <a:cubicBezTo>
                    <a:pt x="2521" y="695"/>
                    <a:pt x="2515" y="705"/>
                    <a:pt x="2514" y="722"/>
                  </a:cubicBezTo>
                  <a:cubicBezTo>
                    <a:pt x="2509" y="760"/>
                    <a:pt x="2501" y="763"/>
                    <a:pt x="2493" y="763"/>
                  </a:cubicBezTo>
                  <a:cubicBezTo>
                    <a:pt x="2492" y="763"/>
                    <a:pt x="2490" y="763"/>
                    <a:pt x="2489" y="763"/>
                  </a:cubicBezTo>
                  <a:cubicBezTo>
                    <a:pt x="2488" y="762"/>
                    <a:pt x="2486" y="761"/>
                    <a:pt x="2485" y="761"/>
                  </a:cubicBezTo>
                  <a:cubicBezTo>
                    <a:pt x="2479" y="761"/>
                    <a:pt x="2470" y="768"/>
                    <a:pt x="2458" y="800"/>
                  </a:cubicBezTo>
                  <a:lnTo>
                    <a:pt x="2442" y="797"/>
                  </a:lnTo>
                  <a:cubicBezTo>
                    <a:pt x="2433" y="797"/>
                    <a:pt x="2444" y="756"/>
                    <a:pt x="2454" y="756"/>
                  </a:cubicBezTo>
                  <a:cubicBezTo>
                    <a:pt x="2454" y="756"/>
                    <a:pt x="2454" y="756"/>
                    <a:pt x="2455" y="756"/>
                  </a:cubicBezTo>
                  <a:lnTo>
                    <a:pt x="2452" y="712"/>
                  </a:lnTo>
                  <a:cubicBezTo>
                    <a:pt x="2448" y="712"/>
                    <a:pt x="2445" y="711"/>
                    <a:pt x="2442" y="711"/>
                  </a:cubicBezTo>
                  <a:cubicBezTo>
                    <a:pt x="2432" y="711"/>
                    <a:pt x="2423" y="718"/>
                    <a:pt x="2411" y="750"/>
                  </a:cubicBezTo>
                  <a:cubicBezTo>
                    <a:pt x="2402" y="790"/>
                    <a:pt x="2397" y="811"/>
                    <a:pt x="2396" y="811"/>
                  </a:cubicBezTo>
                  <a:cubicBezTo>
                    <a:pt x="2395" y="811"/>
                    <a:pt x="2398" y="790"/>
                    <a:pt x="2405" y="747"/>
                  </a:cubicBezTo>
                  <a:cubicBezTo>
                    <a:pt x="2407" y="718"/>
                    <a:pt x="2406" y="687"/>
                    <a:pt x="2400" y="687"/>
                  </a:cubicBezTo>
                  <a:cubicBezTo>
                    <a:pt x="2398" y="687"/>
                    <a:pt x="2396" y="692"/>
                    <a:pt x="2392" y="703"/>
                  </a:cubicBezTo>
                  <a:cubicBezTo>
                    <a:pt x="2383" y="737"/>
                    <a:pt x="2377" y="749"/>
                    <a:pt x="2374" y="749"/>
                  </a:cubicBezTo>
                  <a:cubicBezTo>
                    <a:pt x="2369" y="749"/>
                    <a:pt x="2370" y="724"/>
                    <a:pt x="2373" y="700"/>
                  </a:cubicBezTo>
                  <a:cubicBezTo>
                    <a:pt x="2384" y="657"/>
                    <a:pt x="2390" y="636"/>
                    <a:pt x="2386" y="636"/>
                  </a:cubicBezTo>
                  <a:lnTo>
                    <a:pt x="2386" y="636"/>
                  </a:lnTo>
                  <a:cubicBezTo>
                    <a:pt x="2383" y="636"/>
                    <a:pt x="2371" y="655"/>
                    <a:pt x="2348" y="694"/>
                  </a:cubicBezTo>
                  <a:cubicBezTo>
                    <a:pt x="2347" y="694"/>
                    <a:pt x="2347" y="693"/>
                    <a:pt x="2346" y="693"/>
                  </a:cubicBezTo>
                  <a:cubicBezTo>
                    <a:pt x="2328" y="693"/>
                    <a:pt x="2294" y="723"/>
                    <a:pt x="2270" y="723"/>
                  </a:cubicBezTo>
                  <a:cubicBezTo>
                    <a:pt x="2268" y="723"/>
                    <a:pt x="2265" y="722"/>
                    <a:pt x="2264" y="722"/>
                  </a:cubicBezTo>
                  <a:cubicBezTo>
                    <a:pt x="2229" y="716"/>
                    <a:pt x="2210" y="712"/>
                    <a:pt x="2210" y="669"/>
                  </a:cubicBezTo>
                  <a:cubicBezTo>
                    <a:pt x="2211" y="663"/>
                    <a:pt x="2212" y="657"/>
                    <a:pt x="2213" y="652"/>
                  </a:cubicBezTo>
                  <a:lnTo>
                    <a:pt x="2213" y="652"/>
                  </a:lnTo>
                  <a:cubicBezTo>
                    <a:pt x="2204" y="699"/>
                    <a:pt x="2196" y="707"/>
                    <a:pt x="2182" y="707"/>
                  </a:cubicBezTo>
                  <a:cubicBezTo>
                    <a:pt x="2178" y="707"/>
                    <a:pt x="2174" y="707"/>
                    <a:pt x="2170" y="706"/>
                  </a:cubicBezTo>
                  <a:cubicBezTo>
                    <a:pt x="2162" y="691"/>
                    <a:pt x="2155" y="684"/>
                    <a:pt x="2148" y="684"/>
                  </a:cubicBezTo>
                  <a:cubicBezTo>
                    <a:pt x="2134" y="684"/>
                    <a:pt x="2120" y="710"/>
                    <a:pt x="2110" y="738"/>
                  </a:cubicBezTo>
                  <a:lnTo>
                    <a:pt x="2126" y="741"/>
                  </a:lnTo>
                  <a:cubicBezTo>
                    <a:pt x="2119" y="789"/>
                    <a:pt x="2113" y="809"/>
                    <a:pt x="2108" y="809"/>
                  </a:cubicBezTo>
                  <a:cubicBezTo>
                    <a:pt x="2104" y="809"/>
                    <a:pt x="2100" y="797"/>
                    <a:pt x="2094" y="778"/>
                  </a:cubicBezTo>
                  <a:cubicBezTo>
                    <a:pt x="2085" y="775"/>
                    <a:pt x="2091" y="734"/>
                    <a:pt x="2097" y="694"/>
                  </a:cubicBezTo>
                  <a:cubicBezTo>
                    <a:pt x="2104" y="650"/>
                    <a:pt x="2104" y="606"/>
                    <a:pt x="2094" y="606"/>
                  </a:cubicBezTo>
                  <a:cubicBezTo>
                    <a:pt x="2092" y="605"/>
                    <a:pt x="2090" y="605"/>
                    <a:pt x="2089" y="605"/>
                  </a:cubicBezTo>
                  <a:cubicBezTo>
                    <a:pt x="2082" y="605"/>
                    <a:pt x="2076" y="612"/>
                    <a:pt x="2079" y="647"/>
                  </a:cubicBezTo>
                  <a:cubicBezTo>
                    <a:pt x="2074" y="679"/>
                    <a:pt x="2073" y="685"/>
                    <a:pt x="2068" y="685"/>
                  </a:cubicBezTo>
                  <a:cubicBezTo>
                    <a:pt x="2067" y="685"/>
                    <a:pt x="2065" y="685"/>
                    <a:pt x="2063" y="684"/>
                  </a:cubicBezTo>
                  <a:cubicBezTo>
                    <a:pt x="2062" y="684"/>
                    <a:pt x="2061" y="684"/>
                    <a:pt x="2059" y="684"/>
                  </a:cubicBezTo>
                  <a:cubicBezTo>
                    <a:pt x="2052" y="684"/>
                    <a:pt x="2045" y="687"/>
                    <a:pt x="2032" y="722"/>
                  </a:cubicBezTo>
                  <a:cubicBezTo>
                    <a:pt x="2026" y="760"/>
                    <a:pt x="2018" y="763"/>
                    <a:pt x="2010" y="763"/>
                  </a:cubicBezTo>
                  <a:cubicBezTo>
                    <a:pt x="2009" y="763"/>
                    <a:pt x="2008" y="763"/>
                    <a:pt x="2007" y="763"/>
                  </a:cubicBezTo>
                  <a:cubicBezTo>
                    <a:pt x="2003" y="719"/>
                    <a:pt x="1988" y="716"/>
                    <a:pt x="1988" y="716"/>
                  </a:cubicBezTo>
                  <a:cubicBezTo>
                    <a:pt x="1986" y="727"/>
                    <a:pt x="1985" y="732"/>
                    <a:pt x="1985" y="732"/>
                  </a:cubicBezTo>
                  <a:cubicBezTo>
                    <a:pt x="1985" y="732"/>
                    <a:pt x="1990" y="703"/>
                    <a:pt x="1994" y="672"/>
                  </a:cubicBezTo>
                  <a:cubicBezTo>
                    <a:pt x="1997" y="644"/>
                    <a:pt x="2000" y="615"/>
                    <a:pt x="1997" y="587"/>
                  </a:cubicBezTo>
                  <a:cubicBezTo>
                    <a:pt x="1997" y="587"/>
                    <a:pt x="1997" y="587"/>
                    <a:pt x="1997" y="587"/>
                  </a:cubicBezTo>
                  <a:cubicBezTo>
                    <a:pt x="1990" y="587"/>
                    <a:pt x="1985" y="628"/>
                    <a:pt x="1985" y="628"/>
                  </a:cubicBezTo>
                  <a:cubicBezTo>
                    <a:pt x="1982" y="642"/>
                    <a:pt x="1958" y="647"/>
                    <a:pt x="1926" y="647"/>
                  </a:cubicBezTo>
                  <a:cubicBezTo>
                    <a:pt x="1860" y="647"/>
                    <a:pt x="1760" y="626"/>
                    <a:pt x="1743" y="622"/>
                  </a:cubicBezTo>
                  <a:cubicBezTo>
                    <a:pt x="1738" y="597"/>
                    <a:pt x="1728" y="584"/>
                    <a:pt x="1720" y="584"/>
                  </a:cubicBezTo>
                  <a:cubicBezTo>
                    <a:pt x="1713" y="584"/>
                    <a:pt x="1707" y="594"/>
                    <a:pt x="1709" y="615"/>
                  </a:cubicBezTo>
                  <a:cubicBezTo>
                    <a:pt x="1705" y="638"/>
                    <a:pt x="1690" y="645"/>
                    <a:pt x="1667" y="645"/>
                  </a:cubicBezTo>
                  <a:cubicBezTo>
                    <a:pt x="1650" y="645"/>
                    <a:pt x="1629" y="641"/>
                    <a:pt x="1605" y="637"/>
                  </a:cubicBezTo>
                  <a:cubicBezTo>
                    <a:pt x="1578" y="630"/>
                    <a:pt x="1554" y="624"/>
                    <a:pt x="1535" y="624"/>
                  </a:cubicBezTo>
                  <a:cubicBezTo>
                    <a:pt x="1513" y="624"/>
                    <a:pt x="1498" y="632"/>
                    <a:pt x="1493" y="656"/>
                  </a:cubicBezTo>
                  <a:lnTo>
                    <a:pt x="1468" y="650"/>
                  </a:lnTo>
                  <a:cubicBezTo>
                    <a:pt x="1467" y="650"/>
                    <a:pt x="1466" y="650"/>
                    <a:pt x="1466" y="650"/>
                  </a:cubicBezTo>
                  <a:cubicBezTo>
                    <a:pt x="1451" y="650"/>
                    <a:pt x="1428" y="681"/>
                    <a:pt x="1419" y="681"/>
                  </a:cubicBezTo>
                  <a:cubicBezTo>
                    <a:pt x="1418" y="681"/>
                    <a:pt x="1418" y="681"/>
                    <a:pt x="1417" y="681"/>
                  </a:cubicBezTo>
                  <a:cubicBezTo>
                    <a:pt x="1408" y="701"/>
                    <a:pt x="1402" y="710"/>
                    <a:pt x="1400" y="710"/>
                  </a:cubicBezTo>
                  <a:cubicBezTo>
                    <a:pt x="1398" y="710"/>
                    <a:pt x="1400" y="700"/>
                    <a:pt x="1408" y="681"/>
                  </a:cubicBezTo>
                  <a:cubicBezTo>
                    <a:pt x="1417" y="637"/>
                    <a:pt x="1424" y="596"/>
                    <a:pt x="1414" y="593"/>
                  </a:cubicBezTo>
                  <a:cubicBezTo>
                    <a:pt x="1414" y="593"/>
                    <a:pt x="1413" y="593"/>
                    <a:pt x="1413" y="593"/>
                  </a:cubicBezTo>
                  <a:cubicBezTo>
                    <a:pt x="1398" y="593"/>
                    <a:pt x="1389" y="633"/>
                    <a:pt x="1383" y="675"/>
                  </a:cubicBezTo>
                  <a:cubicBezTo>
                    <a:pt x="1375" y="710"/>
                    <a:pt x="1367" y="713"/>
                    <a:pt x="1365" y="713"/>
                  </a:cubicBezTo>
                  <a:cubicBezTo>
                    <a:pt x="1364" y="713"/>
                    <a:pt x="1364" y="712"/>
                    <a:pt x="1364" y="712"/>
                  </a:cubicBezTo>
                  <a:cubicBezTo>
                    <a:pt x="1358" y="712"/>
                    <a:pt x="1358" y="712"/>
                    <a:pt x="1364" y="669"/>
                  </a:cubicBezTo>
                  <a:cubicBezTo>
                    <a:pt x="1374" y="628"/>
                    <a:pt x="1380" y="587"/>
                    <a:pt x="1380" y="587"/>
                  </a:cubicBezTo>
                  <a:lnTo>
                    <a:pt x="1374" y="584"/>
                  </a:lnTo>
                  <a:cubicBezTo>
                    <a:pt x="1364" y="625"/>
                    <a:pt x="1355" y="625"/>
                    <a:pt x="1355" y="625"/>
                  </a:cubicBezTo>
                  <a:cubicBezTo>
                    <a:pt x="1348" y="622"/>
                    <a:pt x="1348" y="622"/>
                    <a:pt x="1364" y="537"/>
                  </a:cubicBezTo>
                  <a:cubicBezTo>
                    <a:pt x="1372" y="495"/>
                    <a:pt x="1374" y="474"/>
                    <a:pt x="1370" y="474"/>
                  </a:cubicBezTo>
                  <a:lnTo>
                    <a:pt x="1370" y="474"/>
                  </a:lnTo>
                  <a:cubicBezTo>
                    <a:pt x="1366" y="474"/>
                    <a:pt x="1358" y="494"/>
                    <a:pt x="1345" y="534"/>
                  </a:cubicBezTo>
                  <a:lnTo>
                    <a:pt x="1320" y="571"/>
                  </a:lnTo>
                  <a:cubicBezTo>
                    <a:pt x="1323" y="544"/>
                    <a:pt x="1322" y="534"/>
                    <a:pt x="1318" y="534"/>
                  </a:cubicBezTo>
                  <a:cubicBezTo>
                    <a:pt x="1309" y="534"/>
                    <a:pt x="1290" y="578"/>
                    <a:pt x="1280" y="606"/>
                  </a:cubicBezTo>
                  <a:cubicBezTo>
                    <a:pt x="1283" y="561"/>
                    <a:pt x="1282" y="539"/>
                    <a:pt x="1277" y="539"/>
                  </a:cubicBezTo>
                  <a:cubicBezTo>
                    <a:pt x="1272" y="539"/>
                    <a:pt x="1264" y="560"/>
                    <a:pt x="1251" y="600"/>
                  </a:cubicBezTo>
                  <a:cubicBezTo>
                    <a:pt x="1248" y="619"/>
                    <a:pt x="1245" y="628"/>
                    <a:pt x="1242" y="628"/>
                  </a:cubicBezTo>
                  <a:cubicBezTo>
                    <a:pt x="1238" y="628"/>
                    <a:pt x="1236" y="617"/>
                    <a:pt x="1236" y="593"/>
                  </a:cubicBezTo>
                  <a:cubicBezTo>
                    <a:pt x="1236" y="549"/>
                    <a:pt x="1226" y="549"/>
                    <a:pt x="1211" y="543"/>
                  </a:cubicBezTo>
                  <a:cubicBezTo>
                    <a:pt x="1202" y="562"/>
                    <a:pt x="1184" y="569"/>
                    <a:pt x="1160" y="569"/>
                  </a:cubicBezTo>
                  <a:cubicBezTo>
                    <a:pt x="1133" y="569"/>
                    <a:pt x="1100" y="561"/>
                    <a:pt x="1063" y="553"/>
                  </a:cubicBezTo>
                  <a:cubicBezTo>
                    <a:pt x="1023" y="543"/>
                    <a:pt x="990" y="535"/>
                    <a:pt x="967" y="535"/>
                  </a:cubicBezTo>
                  <a:cubicBezTo>
                    <a:pt x="944" y="535"/>
                    <a:pt x="930" y="542"/>
                    <a:pt x="925" y="562"/>
                  </a:cubicBezTo>
                  <a:cubicBezTo>
                    <a:pt x="916" y="559"/>
                    <a:pt x="916" y="559"/>
                    <a:pt x="916" y="515"/>
                  </a:cubicBezTo>
                  <a:cubicBezTo>
                    <a:pt x="920" y="498"/>
                    <a:pt x="921" y="487"/>
                    <a:pt x="918" y="487"/>
                  </a:cubicBezTo>
                  <a:lnTo>
                    <a:pt x="918" y="487"/>
                  </a:lnTo>
                  <a:cubicBezTo>
                    <a:pt x="915" y="487"/>
                    <a:pt x="905" y="506"/>
                    <a:pt x="891" y="553"/>
                  </a:cubicBezTo>
                  <a:cubicBezTo>
                    <a:pt x="880" y="576"/>
                    <a:pt x="873" y="599"/>
                    <a:pt x="871" y="599"/>
                  </a:cubicBezTo>
                  <a:cubicBezTo>
                    <a:pt x="871" y="599"/>
                    <a:pt x="873" y="586"/>
                    <a:pt x="882" y="549"/>
                  </a:cubicBezTo>
                  <a:cubicBezTo>
                    <a:pt x="891" y="509"/>
                    <a:pt x="875" y="506"/>
                    <a:pt x="841" y="496"/>
                  </a:cubicBezTo>
                  <a:cubicBezTo>
                    <a:pt x="830" y="492"/>
                    <a:pt x="818" y="489"/>
                    <a:pt x="807" y="489"/>
                  </a:cubicBezTo>
                  <a:cubicBezTo>
                    <a:pt x="791" y="489"/>
                    <a:pt x="776" y="497"/>
                    <a:pt x="769" y="521"/>
                  </a:cubicBezTo>
                  <a:cubicBezTo>
                    <a:pt x="756" y="540"/>
                    <a:pt x="750" y="549"/>
                    <a:pt x="749" y="549"/>
                  </a:cubicBezTo>
                  <a:cubicBezTo>
                    <a:pt x="748" y="549"/>
                    <a:pt x="753" y="539"/>
                    <a:pt x="762" y="518"/>
                  </a:cubicBezTo>
                  <a:cubicBezTo>
                    <a:pt x="781" y="465"/>
                    <a:pt x="773" y="423"/>
                    <a:pt x="752" y="423"/>
                  </a:cubicBezTo>
                  <a:cubicBezTo>
                    <a:pt x="741" y="423"/>
                    <a:pt x="727" y="435"/>
                    <a:pt x="712" y="462"/>
                  </a:cubicBezTo>
                  <a:cubicBezTo>
                    <a:pt x="703" y="459"/>
                    <a:pt x="694" y="455"/>
                    <a:pt x="703" y="415"/>
                  </a:cubicBezTo>
                  <a:cubicBezTo>
                    <a:pt x="701" y="414"/>
                    <a:pt x="700" y="413"/>
                    <a:pt x="698" y="413"/>
                  </a:cubicBezTo>
                  <a:cubicBezTo>
                    <a:pt x="691" y="413"/>
                    <a:pt x="679" y="420"/>
                    <a:pt x="653" y="446"/>
                  </a:cubicBezTo>
                  <a:lnTo>
                    <a:pt x="593" y="427"/>
                  </a:lnTo>
                  <a:cubicBezTo>
                    <a:pt x="592" y="427"/>
                    <a:pt x="592" y="427"/>
                    <a:pt x="591" y="427"/>
                  </a:cubicBezTo>
                  <a:cubicBezTo>
                    <a:pt x="572" y="427"/>
                    <a:pt x="546" y="462"/>
                    <a:pt x="546" y="462"/>
                  </a:cubicBezTo>
                  <a:lnTo>
                    <a:pt x="540" y="459"/>
                  </a:lnTo>
                  <a:cubicBezTo>
                    <a:pt x="549" y="418"/>
                    <a:pt x="505" y="405"/>
                    <a:pt x="446" y="387"/>
                  </a:cubicBezTo>
                  <a:cubicBezTo>
                    <a:pt x="386" y="371"/>
                    <a:pt x="336" y="355"/>
                    <a:pt x="339" y="311"/>
                  </a:cubicBezTo>
                  <a:cubicBezTo>
                    <a:pt x="339" y="311"/>
                    <a:pt x="339" y="311"/>
                    <a:pt x="339" y="311"/>
                  </a:cubicBezTo>
                  <a:cubicBezTo>
                    <a:pt x="337" y="311"/>
                    <a:pt x="327" y="314"/>
                    <a:pt x="311" y="346"/>
                  </a:cubicBezTo>
                  <a:cubicBezTo>
                    <a:pt x="295" y="392"/>
                    <a:pt x="285" y="411"/>
                    <a:pt x="280" y="411"/>
                  </a:cubicBezTo>
                  <a:cubicBezTo>
                    <a:pt x="276" y="411"/>
                    <a:pt x="275" y="399"/>
                    <a:pt x="277" y="380"/>
                  </a:cubicBezTo>
                  <a:cubicBezTo>
                    <a:pt x="283" y="335"/>
                    <a:pt x="277" y="311"/>
                    <a:pt x="264" y="311"/>
                  </a:cubicBezTo>
                  <a:cubicBezTo>
                    <a:pt x="254" y="311"/>
                    <a:pt x="240" y="327"/>
                    <a:pt x="226" y="359"/>
                  </a:cubicBezTo>
                  <a:lnTo>
                    <a:pt x="226" y="359"/>
                  </a:lnTo>
                  <a:cubicBezTo>
                    <a:pt x="229" y="349"/>
                    <a:pt x="232" y="336"/>
                    <a:pt x="236" y="324"/>
                  </a:cubicBezTo>
                  <a:cubicBezTo>
                    <a:pt x="241" y="289"/>
                    <a:pt x="238" y="275"/>
                    <a:pt x="230" y="275"/>
                  </a:cubicBezTo>
                  <a:cubicBezTo>
                    <a:pt x="219" y="275"/>
                    <a:pt x="199" y="306"/>
                    <a:pt x="183" y="352"/>
                  </a:cubicBezTo>
                  <a:cubicBezTo>
                    <a:pt x="185" y="320"/>
                    <a:pt x="186" y="289"/>
                    <a:pt x="179" y="289"/>
                  </a:cubicBezTo>
                  <a:cubicBezTo>
                    <a:pt x="176" y="289"/>
                    <a:pt x="172" y="294"/>
                    <a:pt x="167" y="305"/>
                  </a:cubicBezTo>
                  <a:cubicBezTo>
                    <a:pt x="158" y="302"/>
                    <a:pt x="158" y="302"/>
                    <a:pt x="180" y="220"/>
                  </a:cubicBezTo>
                  <a:cubicBezTo>
                    <a:pt x="192" y="180"/>
                    <a:pt x="202" y="136"/>
                    <a:pt x="195" y="136"/>
                  </a:cubicBezTo>
                  <a:cubicBezTo>
                    <a:pt x="195" y="136"/>
                    <a:pt x="195" y="136"/>
                    <a:pt x="194" y="136"/>
                  </a:cubicBezTo>
                  <a:close/>
                  <a:moveTo>
                    <a:pt x="5488" y="1474"/>
                  </a:moveTo>
                  <a:cubicBezTo>
                    <a:pt x="5491" y="1515"/>
                    <a:pt x="5491" y="1515"/>
                    <a:pt x="5501" y="1515"/>
                  </a:cubicBezTo>
                  <a:cubicBezTo>
                    <a:pt x="5520" y="1515"/>
                    <a:pt x="5520" y="1515"/>
                    <a:pt x="5507" y="14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117;p36">
              <a:extLst>
                <a:ext uri="{FF2B5EF4-FFF2-40B4-BE49-F238E27FC236}">
                  <a16:creationId xmlns:a16="http://schemas.microsoft.com/office/drawing/2014/main" id="{D5D0FE0F-A504-4E53-BAA3-5EB5277A235F}"/>
                </a:ext>
              </a:extLst>
            </p:cNvPr>
            <p:cNvSpPr/>
            <p:nvPr/>
          </p:nvSpPr>
          <p:spPr>
            <a:xfrm>
              <a:off x="4471125" y="1003025"/>
              <a:ext cx="293900" cy="206050"/>
            </a:xfrm>
            <a:custGeom>
              <a:avLst/>
              <a:gdLst/>
              <a:ahLst/>
              <a:cxnLst/>
              <a:rect l="l" t="t" r="r" b="b"/>
              <a:pathLst>
                <a:path w="11756" h="8242" extrusionOk="0">
                  <a:moveTo>
                    <a:pt x="7032" y="114"/>
                  </a:moveTo>
                  <a:lnTo>
                    <a:pt x="7032" y="114"/>
                  </a:lnTo>
                  <a:cubicBezTo>
                    <a:pt x="7036" y="149"/>
                    <a:pt x="7039" y="186"/>
                    <a:pt x="7020" y="186"/>
                  </a:cubicBezTo>
                  <a:lnTo>
                    <a:pt x="6998" y="155"/>
                  </a:lnTo>
                  <a:lnTo>
                    <a:pt x="7014" y="117"/>
                  </a:lnTo>
                  <a:lnTo>
                    <a:pt x="7032" y="114"/>
                  </a:lnTo>
                  <a:close/>
                  <a:moveTo>
                    <a:pt x="6792" y="176"/>
                  </a:moveTo>
                  <a:cubicBezTo>
                    <a:pt x="6801" y="176"/>
                    <a:pt x="6802" y="182"/>
                    <a:pt x="6807" y="211"/>
                  </a:cubicBezTo>
                  <a:cubicBezTo>
                    <a:pt x="6807" y="211"/>
                    <a:pt x="6810" y="246"/>
                    <a:pt x="6791" y="249"/>
                  </a:cubicBezTo>
                  <a:lnTo>
                    <a:pt x="6766" y="215"/>
                  </a:lnTo>
                  <a:cubicBezTo>
                    <a:pt x="6763" y="180"/>
                    <a:pt x="6782" y="177"/>
                    <a:pt x="6782" y="177"/>
                  </a:cubicBezTo>
                  <a:cubicBezTo>
                    <a:pt x="6786" y="176"/>
                    <a:pt x="6789" y="176"/>
                    <a:pt x="6792" y="176"/>
                  </a:cubicBezTo>
                  <a:close/>
                  <a:moveTo>
                    <a:pt x="5907" y="321"/>
                  </a:moveTo>
                  <a:lnTo>
                    <a:pt x="5907" y="321"/>
                  </a:lnTo>
                  <a:cubicBezTo>
                    <a:pt x="5906" y="321"/>
                    <a:pt x="5908" y="329"/>
                    <a:pt x="5910" y="339"/>
                  </a:cubicBezTo>
                  <a:lnTo>
                    <a:pt x="5910" y="339"/>
                  </a:lnTo>
                  <a:cubicBezTo>
                    <a:pt x="5910" y="338"/>
                    <a:pt x="5910" y="338"/>
                    <a:pt x="5910" y="337"/>
                  </a:cubicBezTo>
                  <a:cubicBezTo>
                    <a:pt x="5908" y="326"/>
                    <a:pt x="5907" y="321"/>
                    <a:pt x="5907" y="321"/>
                  </a:cubicBezTo>
                  <a:close/>
                  <a:moveTo>
                    <a:pt x="7703" y="271"/>
                  </a:moveTo>
                  <a:cubicBezTo>
                    <a:pt x="7722" y="271"/>
                    <a:pt x="7722" y="305"/>
                    <a:pt x="7722" y="305"/>
                  </a:cubicBezTo>
                  <a:cubicBezTo>
                    <a:pt x="7722" y="305"/>
                    <a:pt x="7722" y="340"/>
                    <a:pt x="7703" y="340"/>
                  </a:cubicBezTo>
                  <a:cubicBezTo>
                    <a:pt x="7690" y="318"/>
                    <a:pt x="7684" y="293"/>
                    <a:pt x="7684" y="271"/>
                  </a:cubicBezTo>
                  <a:close/>
                  <a:moveTo>
                    <a:pt x="7512" y="343"/>
                  </a:moveTo>
                  <a:cubicBezTo>
                    <a:pt x="7531" y="343"/>
                    <a:pt x="7531" y="343"/>
                    <a:pt x="7531" y="378"/>
                  </a:cubicBezTo>
                  <a:lnTo>
                    <a:pt x="7512" y="378"/>
                  </a:lnTo>
                  <a:lnTo>
                    <a:pt x="7493" y="343"/>
                  </a:lnTo>
                  <a:close/>
                  <a:moveTo>
                    <a:pt x="7321" y="343"/>
                  </a:moveTo>
                  <a:cubicBezTo>
                    <a:pt x="7340" y="343"/>
                    <a:pt x="7340" y="343"/>
                    <a:pt x="7343" y="381"/>
                  </a:cubicBezTo>
                  <a:lnTo>
                    <a:pt x="7324" y="381"/>
                  </a:lnTo>
                  <a:lnTo>
                    <a:pt x="7302" y="343"/>
                  </a:lnTo>
                  <a:close/>
                  <a:moveTo>
                    <a:pt x="7195" y="323"/>
                  </a:moveTo>
                  <a:cubicBezTo>
                    <a:pt x="7201" y="323"/>
                    <a:pt x="7206" y="331"/>
                    <a:pt x="7208" y="349"/>
                  </a:cubicBezTo>
                  <a:cubicBezTo>
                    <a:pt x="7211" y="384"/>
                    <a:pt x="7211" y="384"/>
                    <a:pt x="7192" y="387"/>
                  </a:cubicBezTo>
                  <a:cubicBezTo>
                    <a:pt x="7184" y="388"/>
                    <a:pt x="7177" y="388"/>
                    <a:pt x="7172" y="388"/>
                  </a:cubicBezTo>
                  <a:cubicBezTo>
                    <a:pt x="7155" y="388"/>
                    <a:pt x="7158" y="382"/>
                    <a:pt x="7170" y="352"/>
                  </a:cubicBezTo>
                  <a:cubicBezTo>
                    <a:pt x="7178" y="333"/>
                    <a:pt x="7187" y="323"/>
                    <a:pt x="7195" y="323"/>
                  </a:cubicBezTo>
                  <a:close/>
                  <a:moveTo>
                    <a:pt x="9141" y="296"/>
                  </a:moveTo>
                  <a:cubicBezTo>
                    <a:pt x="9160" y="299"/>
                    <a:pt x="9160" y="299"/>
                    <a:pt x="9154" y="334"/>
                  </a:cubicBezTo>
                  <a:cubicBezTo>
                    <a:pt x="9145" y="367"/>
                    <a:pt x="9122" y="397"/>
                    <a:pt x="9103" y="397"/>
                  </a:cubicBezTo>
                  <a:cubicBezTo>
                    <a:pt x="9102" y="397"/>
                    <a:pt x="9102" y="396"/>
                    <a:pt x="9101" y="396"/>
                  </a:cubicBezTo>
                  <a:cubicBezTo>
                    <a:pt x="9082" y="393"/>
                    <a:pt x="9094" y="324"/>
                    <a:pt x="9141" y="296"/>
                  </a:cubicBezTo>
                  <a:close/>
                  <a:moveTo>
                    <a:pt x="8486" y="307"/>
                  </a:moveTo>
                  <a:cubicBezTo>
                    <a:pt x="8489" y="307"/>
                    <a:pt x="8491" y="311"/>
                    <a:pt x="8490" y="321"/>
                  </a:cubicBezTo>
                  <a:cubicBezTo>
                    <a:pt x="8483" y="346"/>
                    <a:pt x="8474" y="371"/>
                    <a:pt x="8461" y="390"/>
                  </a:cubicBezTo>
                  <a:cubicBezTo>
                    <a:pt x="8461" y="390"/>
                    <a:pt x="8452" y="405"/>
                    <a:pt x="8446" y="405"/>
                  </a:cubicBezTo>
                  <a:cubicBezTo>
                    <a:pt x="8443" y="405"/>
                    <a:pt x="8442" y="402"/>
                    <a:pt x="8443" y="390"/>
                  </a:cubicBezTo>
                  <a:lnTo>
                    <a:pt x="8446" y="356"/>
                  </a:lnTo>
                  <a:cubicBezTo>
                    <a:pt x="8461" y="331"/>
                    <a:pt x="8478" y="307"/>
                    <a:pt x="8486" y="307"/>
                  </a:cubicBezTo>
                  <a:close/>
                  <a:moveTo>
                    <a:pt x="7470" y="398"/>
                  </a:moveTo>
                  <a:lnTo>
                    <a:pt x="7470" y="398"/>
                  </a:lnTo>
                  <a:cubicBezTo>
                    <a:pt x="7468" y="398"/>
                    <a:pt x="7464" y="403"/>
                    <a:pt x="7459" y="415"/>
                  </a:cubicBezTo>
                  <a:cubicBezTo>
                    <a:pt x="7471" y="415"/>
                    <a:pt x="7474" y="398"/>
                    <a:pt x="7470" y="398"/>
                  </a:cubicBezTo>
                  <a:close/>
                  <a:moveTo>
                    <a:pt x="7276" y="517"/>
                  </a:moveTo>
                  <a:lnTo>
                    <a:pt x="7276" y="517"/>
                  </a:lnTo>
                  <a:cubicBezTo>
                    <a:pt x="7276" y="519"/>
                    <a:pt x="7277" y="522"/>
                    <a:pt x="7277" y="525"/>
                  </a:cubicBezTo>
                  <a:cubicBezTo>
                    <a:pt x="7277" y="525"/>
                    <a:pt x="7278" y="526"/>
                    <a:pt x="7278" y="527"/>
                  </a:cubicBezTo>
                  <a:lnTo>
                    <a:pt x="7278" y="527"/>
                  </a:lnTo>
                  <a:cubicBezTo>
                    <a:pt x="7277" y="524"/>
                    <a:pt x="7277" y="520"/>
                    <a:pt x="7276" y="517"/>
                  </a:cubicBezTo>
                  <a:close/>
                  <a:moveTo>
                    <a:pt x="7278" y="527"/>
                  </a:moveTo>
                  <a:cubicBezTo>
                    <a:pt x="7281" y="541"/>
                    <a:pt x="7284" y="547"/>
                    <a:pt x="7285" y="547"/>
                  </a:cubicBezTo>
                  <a:cubicBezTo>
                    <a:pt x="7286" y="547"/>
                    <a:pt x="7285" y="540"/>
                    <a:pt x="7278" y="527"/>
                  </a:cubicBezTo>
                  <a:close/>
                  <a:moveTo>
                    <a:pt x="5271" y="763"/>
                  </a:moveTo>
                  <a:cubicBezTo>
                    <a:pt x="5287" y="794"/>
                    <a:pt x="5299" y="829"/>
                    <a:pt x="5281" y="835"/>
                  </a:cubicBezTo>
                  <a:lnTo>
                    <a:pt x="5265" y="844"/>
                  </a:lnTo>
                  <a:cubicBezTo>
                    <a:pt x="5256" y="819"/>
                    <a:pt x="5252" y="794"/>
                    <a:pt x="5256" y="769"/>
                  </a:cubicBezTo>
                  <a:lnTo>
                    <a:pt x="5271" y="763"/>
                  </a:lnTo>
                  <a:close/>
                  <a:moveTo>
                    <a:pt x="4586" y="1111"/>
                  </a:moveTo>
                  <a:cubicBezTo>
                    <a:pt x="4594" y="1111"/>
                    <a:pt x="4598" y="1118"/>
                    <a:pt x="4607" y="1136"/>
                  </a:cubicBezTo>
                  <a:cubicBezTo>
                    <a:pt x="4622" y="1167"/>
                    <a:pt x="4591" y="1186"/>
                    <a:pt x="4572" y="1195"/>
                  </a:cubicBezTo>
                  <a:cubicBezTo>
                    <a:pt x="4541" y="1170"/>
                    <a:pt x="4538" y="1133"/>
                    <a:pt x="4557" y="1123"/>
                  </a:cubicBezTo>
                  <a:cubicBezTo>
                    <a:pt x="4572" y="1115"/>
                    <a:pt x="4580" y="1111"/>
                    <a:pt x="4586" y="1111"/>
                  </a:cubicBezTo>
                  <a:close/>
                  <a:moveTo>
                    <a:pt x="11675" y="1361"/>
                  </a:moveTo>
                  <a:cubicBezTo>
                    <a:pt x="11698" y="1361"/>
                    <a:pt x="11658" y="1403"/>
                    <a:pt x="11601" y="1430"/>
                  </a:cubicBezTo>
                  <a:cubicBezTo>
                    <a:pt x="11575" y="1453"/>
                    <a:pt x="11561" y="1464"/>
                    <a:pt x="11558" y="1464"/>
                  </a:cubicBezTo>
                  <a:cubicBezTo>
                    <a:pt x="11554" y="1464"/>
                    <a:pt x="11564" y="1449"/>
                    <a:pt x="11586" y="1418"/>
                  </a:cubicBezTo>
                  <a:lnTo>
                    <a:pt x="11586" y="1421"/>
                  </a:lnTo>
                  <a:cubicBezTo>
                    <a:pt x="11605" y="1394"/>
                    <a:pt x="11621" y="1369"/>
                    <a:pt x="11636" y="1369"/>
                  </a:cubicBezTo>
                  <a:cubicBezTo>
                    <a:pt x="11638" y="1369"/>
                    <a:pt x="11640" y="1370"/>
                    <a:pt x="11642" y="1371"/>
                  </a:cubicBezTo>
                  <a:cubicBezTo>
                    <a:pt x="11658" y="1364"/>
                    <a:pt x="11669" y="1361"/>
                    <a:pt x="11675" y="1361"/>
                  </a:cubicBezTo>
                  <a:close/>
                  <a:moveTo>
                    <a:pt x="3454" y="1835"/>
                  </a:moveTo>
                  <a:cubicBezTo>
                    <a:pt x="3476" y="1863"/>
                    <a:pt x="3497" y="1891"/>
                    <a:pt x="3482" y="1904"/>
                  </a:cubicBezTo>
                  <a:lnTo>
                    <a:pt x="3447" y="1888"/>
                  </a:lnTo>
                  <a:lnTo>
                    <a:pt x="3438" y="1847"/>
                  </a:lnTo>
                  <a:lnTo>
                    <a:pt x="3454" y="1835"/>
                  </a:lnTo>
                  <a:close/>
                  <a:moveTo>
                    <a:pt x="3118" y="1832"/>
                  </a:moveTo>
                  <a:cubicBezTo>
                    <a:pt x="3140" y="1857"/>
                    <a:pt x="3165" y="1885"/>
                    <a:pt x="3150" y="1897"/>
                  </a:cubicBezTo>
                  <a:lnTo>
                    <a:pt x="3134" y="1910"/>
                  </a:lnTo>
                  <a:cubicBezTo>
                    <a:pt x="3118" y="1891"/>
                    <a:pt x="3109" y="1866"/>
                    <a:pt x="3103" y="1844"/>
                  </a:cubicBezTo>
                  <a:lnTo>
                    <a:pt x="3118" y="1832"/>
                  </a:lnTo>
                  <a:close/>
                  <a:moveTo>
                    <a:pt x="3042" y="2240"/>
                  </a:moveTo>
                  <a:cubicBezTo>
                    <a:pt x="3047" y="2240"/>
                    <a:pt x="3053" y="2246"/>
                    <a:pt x="3068" y="2261"/>
                  </a:cubicBezTo>
                  <a:cubicBezTo>
                    <a:pt x="3084" y="2280"/>
                    <a:pt x="3096" y="2302"/>
                    <a:pt x="3106" y="2327"/>
                  </a:cubicBezTo>
                  <a:cubicBezTo>
                    <a:pt x="3105" y="2328"/>
                    <a:pt x="3103" y="2328"/>
                    <a:pt x="3102" y="2328"/>
                  </a:cubicBezTo>
                  <a:cubicBezTo>
                    <a:pt x="3087" y="2328"/>
                    <a:pt x="3053" y="2274"/>
                    <a:pt x="3031" y="2248"/>
                  </a:cubicBezTo>
                  <a:cubicBezTo>
                    <a:pt x="3036" y="2243"/>
                    <a:pt x="3039" y="2240"/>
                    <a:pt x="3042" y="2240"/>
                  </a:cubicBezTo>
                  <a:close/>
                  <a:moveTo>
                    <a:pt x="2745" y="2581"/>
                  </a:moveTo>
                  <a:cubicBezTo>
                    <a:pt x="2770" y="2606"/>
                    <a:pt x="2795" y="2628"/>
                    <a:pt x="2786" y="2643"/>
                  </a:cubicBezTo>
                  <a:lnTo>
                    <a:pt x="2745" y="2634"/>
                  </a:lnTo>
                  <a:lnTo>
                    <a:pt x="2733" y="2596"/>
                  </a:lnTo>
                  <a:cubicBezTo>
                    <a:pt x="2742" y="2581"/>
                    <a:pt x="2745" y="2581"/>
                    <a:pt x="2745" y="2581"/>
                  </a:cubicBezTo>
                  <a:close/>
                  <a:moveTo>
                    <a:pt x="2034" y="3486"/>
                  </a:moveTo>
                  <a:cubicBezTo>
                    <a:pt x="2040" y="3486"/>
                    <a:pt x="2048" y="3491"/>
                    <a:pt x="2043" y="3499"/>
                  </a:cubicBezTo>
                  <a:cubicBezTo>
                    <a:pt x="2028" y="3490"/>
                    <a:pt x="2030" y="3486"/>
                    <a:pt x="2034" y="3486"/>
                  </a:cubicBezTo>
                  <a:close/>
                  <a:moveTo>
                    <a:pt x="1937" y="3527"/>
                  </a:moveTo>
                  <a:cubicBezTo>
                    <a:pt x="1968" y="3543"/>
                    <a:pt x="1999" y="3561"/>
                    <a:pt x="1990" y="3577"/>
                  </a:cubicBezTo>
                  <a:lnTo>
                    <a:pt x="1946" y="3577"/>
                  </a:lnTo>
                  <a:lnTo>
                    <a:pt x="1927" y="3543"/>
                  </a:lnTo>
                  <a:lnTo>
                    <a:pt x="1937" y="3527"/>
                  </a:lnTo>
                  <a:close/>
                  <a:moveTo>
                    <a:pt x="1848" y="3649"/>
                  </a:moveTo>
                  <a:cubicBezTo>
                    <a:pt x="1858" y="3649"/>
                    <a:pt x="1874" y="3652"/>
                    <a:pt x="1896" y="3659"/>
                  </a:cubicBezTo>
                  <a:cubicBezTo>
                    <a:pt x="1927" y="3674"/>
                    <a:pt x="1927" y="3674"/>
                    <a:pt x="1918" y="3693"/>
                  </a:cubicBezTo>
                  <a:cubicBezTo>
                    <a:pt x="1896" y="3690"/>
                    <a:pt x="1871" y="3684"/>
                    <a:pt x="1849" y="3674"/>
                  </a:cubicBezTo>
                  <a:cubicBezTo>
                    <a:pt x="1828" y="3662"/>
                    <a:pt x="1825" y="3649"/>
                    <a:pt x="1848" y="3649"/>
                  </a:cubicBezTo>
                  <a:close/>
                  <a:moveTo>
                    <a:pt x="1298" y="3873"/>
                  </a:moveTo>
                  <a:cubicBezTo>
                    <a:pt x="1292" y="3873"/>
                    <a:pt x="1290" y="3878"/>
                    <a:pt x="1285" y="3887"/>
                  </a:cubicBezTo>
                  <a:cubicBezTo>
                    <a:pt x="1270" y="3917"/>
                    <a:pt x="1267" y="3923"/>
                    <a:pt x="1285" y="3923"/>
                  </a:cubicBezTo>
                  <a:cubicBezTo>
                    <a:pt x="1291" y="3923"/>
                    <a:pt x="1298" y="3923"/>
                    <a:pt x="1307" y="3922"/>
                  </a:cubicBezTo>
                  <a:lnTo>
                    <a:pt x="1326" y="3884"/>
                  </a:lnTo>
                  <a:cubicBezTo>
                    <a:pt x="1311" y="3877"/>
                    <a:pt x="1303" y="3873"/>
                    <a:pt x="1298" y="3873"/>
                  </a:cubicBezTo>
                  <a:close/>
                  <a:moveTo>
                    <a:pt x="1779" y="3968"/>
                  </a:moveTo>
                  <a:cubicBezTo>
                    <a:pt x="1791" y="3968"/>
                    <a:pt x="1805" y="3975"/>
                    <a:pt x="1805" y="3975"/>
                  </a:cubicBezTo>
                  <a:cubicBezTo>
                    <a:pt x="1840" y="3994"/>
                    <a:pt x="1799" y="3994"/>
                    <a:pt x="1790" y="4010"/>
                  </a:cubicBezTo>
                  <a:cubicBezTo>
                    <a:pt x="1749" y="4010"/>
                    <a:pt x="1749" y="4010"/>
                    <a:pt x="1764" y="3975"/>
                  </a:cubicBezTo>
                  <a:cubicBezTo>
                    <a:pt x="1768" y="3970"/>
                    <a:pt x="1773" y="3968"/>
                    <a:pt x="1779" y="3968"/>
                  </a:cubicBezTo>
                  <a:close/>
                  <a:moveTo>
                    <a:pt x="1551" y="3997"/>
                  </a:moveTo>
                  <a:lnTo>
                    <a:pt x="1551" y="3997"/>
                  </a:lnTo>
                  <a:cubicBezTo>
                    <a:pt x="1568" y="4005"/>
                    <a:pt x="1564" y="4010"/>
                    <a:pt x="1559" y="4010"/>
                  </a:cubicBezTo>
                  <a:cubicBezTo>
                    <a:pt x="1554" y="4010"/>
                    <a:pt x="1547" y="4006"/>
                    <a:pt x="1551" y="3997"/>
                  </a:cubicBezTo>
                  <a:close/>
                  <a:moveTo>
                    <a:pt x="1625" y="4273"/>
                  </a:moveTo>
                  <a:cubicBezTo>
                    <a:pt x="1631" y="4273"/>
                    <a:pt x="1639" y="4275"/>
                    <a:pt x="1649" y="4279"/>
                  </a:cubicBezTo>
                  <a:cubicBezTo>
                    <a:pt x="1649" y="4279"/>
                    <a:pt x="1680" y="4292"/>
                    <a:pt x="1674" y="4310"/>
                  </a:cubicBezTo>
                  <a:cubicBezTo>
                    <a:pt x="1667" y="4326"/>
                    <a:pt x="1627" y="4329"/>
                    <a:pt x="1627" y="4329"/>
                  </a:cubicBezTo>
                  <a:cubicBezTo>
                    <a:pt x="1592" y="4317"/>
                    <a:pt x="1602" y="4298"/>
                    <a:pt x="1602" y="4298"/>
                  </a:cubicBezTo>
                  <a:cubicBezTo>
                    <a:pt x="1606" y="4285"/>
                    <a:pt x="1610" y="4273"/>
                    <a:pt x="1625" y="4273"/>
                  </a:cubicBezTo>
                  <a:close/>
                  <a:moveTo>
                    <a:pt x="1379" y="4309"/>
                  </a:moveTo>
                  <a:cubicBezTo>
                    <a:pt x="1371" y="4309"/>
                    <a:pt x="1363" y="4312"/>
                    <a:pt x="1360" y="4320"/>
                  </a:cubicBezTo>
                  <a:lnTo>
                    <a:pt x="1351" y="4336"/>
                  </a:lnTo>
                  <a:cubicBezTo>
                    <a:pt x="1376" y="4345"/>
                    <a:pt x="1401" y="4348"/>
                    <a:pt x="1426" y="4348"/>
                  </a:cubicBezTo>
                  <a:cubicBezTo>
                    <a:pt x="1432" y="4329"/>
                    <a:pt x="1401" y="4314"/>
                    <a:pt x="1401" y="4314"/>
                  </a:cubicBezTo>
                  <a:cubicBezTo>
                    <a:pt x="1401" y="4314"/>
                    <a:pt x="1390" y="4309"/>
                    <a:pt x="1379" y="4309"/>
                  </a:cubicBezTo>
                  <a:close/>
                  <a:moveTo>
                    <a:pt x="2363" y="4383"/>
                  </a:moveTo>
                  <a:cubicBezTo>
                    <a:pt x="2358" y="4383"/>
                    <a:pt x="2357" y="4387"/>
                    <a:pt x="2354" y="4395"/>
                  </a:cubicBezTo>
                  <a:cubicBezTo>
                    <a:pt x="2369" y="4414"/>
                    <a:pt x="2388" y="4430"/>
                    <a:pt x="2410" y="4442"/>
                  </a:cubicBezTo>
                  <a:cubicBezTo>
                    <a:pt x="2418" y="4446"/>
                    <a:pt x="2424" y="4448"/>
                    <a:pt x="2429" y="4448"/>
                  </a:cubicBezTo>
                  <a:cubicBezTo>
                    <a:pt x="2442" y="4448"/>
                    <a:pt x="2437" y="4430"/>
                    <a:pt x="2394" y="4395"/>
                  </a:cubicBezTo>
                  <a:cubicBezTo>
                    <a:pt x="2377" y="4387"/>
                    <a:pt x="2369" y="4383"/>
                    <a:pt x="2363" y="4383"/>
                  </a:cubicBezTo>
                  <a:close/>
                  <a:moveTo>
                    <a:pt x="1390" y="4543"/>
                  </a:moveTo>
                  <a:cubicBezTo>
                    <a:pt x="1395" y="4543"/>
                    <a:pt x="1403" y="4546"/>
                    <a:pt x="1417" y="4552"/>
                  </a:cubicBezTo>
                  <a:lnTo>
                    <a:pt x="1410" y="4571"/>
                  </a:lnTo>
                  <a:lnTo>
                    <a:pt x="1370" y="4574"/>
                  </a:lnTo>
                  <a:lnTo>
                    <a:pt x="1376" y="4558"/>
                  </a:lnTo>
                  <a:cubicBezTo>
                    <a:pt x="1381" y="4548"/>
                    <a:pt x="1383" y="4543"/>
                    <a:pt x="1390" y="4543"/>
                  </a:cubicBezTo>
                  <a:close/>
                  <a:moveTo>
                    <a:pt x="1315" y="4694"/>
                  </a:moveTo>
                  <a:cubicBezTo>
                    <a:pt x="1329" y="4694"/>
                    <a:pt x="1355" y="4703"/>
                    <a:pt x="1385" y="4724"/>
                  </a:cubicBezTo>
                  <a:lnTo>
                    <a:pt x="1370" y="4762"/>
                  </a:lnTo>
                  <a:cubicBezTo>
                    <a:pt x="1335" y="4749"/>
                    <a:pt x="1304" y="4737"/>
                    <a:pt x="1310" y="4718"/>
                  </a:cubicBezTo>
                  <a:cubicBezTo>
                    <a:pt x="1298" y="4703"/>
                    <a:pt x="1301" y="4694"/>
                    <a:pt x="1315" y="4694"/>
                  </a:cubicBezTo>
                  <a:close/>
                  <a:moveTo>
                    <a:pt x="1041" y="4925"/>
                  </a:moveTo>
                  <a:lnTo>
                    <a:pt x="1075" y="4937"/>
                  </a:lnTo>
                  <a:lnTo>
                    <a:pt x="1106" y="4947"/>
                  </a:lnTo>
                  <a:lnTo>
                    <a:pt x="1106" y="4947"/>
                  </a:lnTo>
                  <a:lnTo>
                    <a:pt x="1041" y="4925"/>
                  </a:lnTo>
                  <a:close/>
                  <a:moveTo>
                    <a:pt x="1460" y="4912"/>
                  </a:moveTo>
                  <a:lnTo>
                    <a:pt x="1495" y="4925"/>
                  </a:lnTo>
                  <a:cubicBezTo>
                    <a:pt x="1490" y="4940"/>
                    <a:pt x="1508" y="4962"/>
                    <a:pt x="1495" y="4962"/>
                  </a:cubicBezTo>
                  <a:cubicBezTo>
                    <a:pt x="1492" y="4962"/>
                    <a:pt x="1488" y="4961"/>
                    <a:pt x="1482" y="4959"/>
                  </a:cubicBezTo>
                  <a:cubicBezTo>
                    <a:pt x="1481" y="4962"/>
                    <a:pt x="1480" y="4964"/>
                    <a:pt x="1479" y="4964"/>
                  </a:cubicBezTo>
                  <a:cubicBezTo>
                    <a:pt x="1471" y="4964"/>
                    <a:pt x="1458" y="4928"/>
                    <a:pt x="1460" y="4912"/>
                  </a:cubicBezTo>
                  <a:close/>
                  <a:moveTo>
                    <a:pt x="1235" y="5226"/>
                  </a:moveTo>
                  <a:cubicBezTo>
                    <a:pt x="1269" y="5238"/>
                    <a:pt x="1304" y="5251"/>
                    <a:pt x="1298" y="5269"/>
                  </a:cubicBezTo>
                  <a:lnTo>
                    <a:pt x="1291" y="5285"/>
                  </a:lnTo>
                  <a:cubicBezTo>
                    <a:pt x="1266" y="5276"/>
                    <a:pt x="1247" y="5263"/>
                    <a:pt x="1229" y="5244"/>
                  </a:cubicBezTo>
                  <a:lnTo>
                    <a:pt x="1235" y="5226"/>
                  </a:lnTo>
                  <a:close/>
                  <a:moveTo>
                    <a:pt x="1033" y="5302"/>
                  </a:moveTo>
                  <a:cubicBezTo>
                    <a:pt x="1039" y="5302"/>
                    <a:pt x="1054" y="5312"/>
                    <a:pt x="1084" y="5332"/>
                  </a:cubicBezTo>
                  <a:lnTo>
                    <a:pt x="1138" y="5388"/>
                  </a:lnTo>
                  <a:cubicBezTo>
                    <a:pt x="1136" y="5393"/>
                    <a:pt x="1134" y="5394"/>
                    <a:pt x="1131" y="5394"/>
                  </a:cubicBezTo>
                  <a:cubicBezTo>
                    <a:pt x="1119" y="5394"/>
                    <a:pt x="1093" y="5370"/>
                    <a:pt x="1044" y="5338"/>
                  </a:cubicBezTo>
                  <a:cubicBezTo>
                    <a:pt x="1032" y="5314"/>
                    <a:pt x="1027" y="5302"/>
                    <a:pt x="1033" y="5302"/>
                  </a:cubicBezTo>
                  <a:close/>
                  <a:moveTo>
                    <a:pt x="915" y="5802"/>
                  </a:moveTo>
                  <a:lnTo>
                    <a:pt x="950" y="5815"/>
                  </a:lnTo>
                  <a:lnTo>
                    <a:pt x="975" y="5843"/>
                  </a:lnTo>
                  <a:lnTo>
                    <a:pt x="937" y="5849"/>
                  </a:lnTo>
                  <a:cubicBezTo>
                    <a:pt x="903" y="5837"/>
                    <a:pt x="909" y="5821"/>
                    <a:pt x="915" y="5802"/>
                  </a:cubicBezTo>
                  <a:close/>
                  <a:moveTo>
                    <a:pt x="1002" y="5737"/>
                  </a:moveTo>
                  <a:cubicBezTo>
                    <a:pt x="1007" y="5737"/>
                    <a:pt x="1022" y="5743"/>
                    <a:pt x="1047" y="5752"/>
                  </a:cubicBezTo>
                  <a:cubicBezTo>
                    <a:pt x="1088" y="5758"/>
                    <a:pt x="1119" y="5783"/>
                    <a:pt x="1138" y="5821"/>
                  </a:cubicBezTo>
                  <a:cubicBezTo>
                    <a:pt x="1131" y="5837"/>
                    <a:pt x="1125" y="5855"/>
                    <a:pt x="1125" y="5855"/>
                  </a:cubicBezTo>
                  <a:lnTo>
                    <a:pt x="1069" y="5796"/>
                  </a:lnTo>
                  <a:cubicBezTo>
                    <a:pt x="1014" y="5753"/>
                    <a:pt x="993" y="5737"/>
                    <a:pt x="1002" y="5737"/>
                  </a:cubicBezTo>
                  <a:close/>
                  <a:moveTo>
                    <a:pt x="916" y="6591"/>
                  </a:moveTo>
                  <a:cubicBezTo>
                    <a:pt x="900" y="6591"/>
                    <a:pt x="895" y="6605"/>
                    <a:pt x="890" y="6617"/>
                  </a:cubicBezTo>
                  <a:cubicBezTo>
                    <a:pt x="843" y="6642"/>
                    <a:pt x="871" y="6670"/>
                    <a:pt x="903" y="6683"/>
                  </a:cubicBezTo>
                  <a:cubicBezTo>
                    <a:pt x="909" y="6685"/>
                    <a:pt x="915" y="6685"/>
                    <a:pt x="920" y="6685"/>
                  </a:cubicBezTo>
                  <a:cubicBezTo>
                    <a:pt x="940" y="6685"/>
                    <a:pt x="946" y="6670"/>
                    <a:pt x="956" y="6642"/>
                  </a:cubicBezTo>
                  <a:cubicBezTo>
                    <a:pt x="962" y="6623"/>
                    <a:pt x="934" y="6595"/>
                    <a:pt x="934" y="6595"/>
                  </a:cubicBezTo>
                  <a:cubicBezTo>
                    <a:pt x="927" y="6592"/>
                    <a:pt x="921" y="6591"/>
                    <a:pt x="916" y="6591"/>
                  </a:cubicBezTo>
                  <a:close/>
                  <a:moveTo>
                    <a:pt x="795" y="6691"/>
                  </a:moveTo>
                  <a:cubicBezTo>
                    <a:pt x="809" y="6691"/>
                    <a:pt x="831" y="6706"/>
                    <a:pt x="846" y="6739"/>
                  </a:cubicBezTo>
                  <a:lnTo>
                    <a:pt x="834" y="6774"/>
                  </a:lnTo>
                  <a:cubicBezTo>
                    <a:pt x="802" y="6761"/>
                    <a:pt x="784" y="6733"/>
                    <a:pt x="784" y="6698"/>
                  </a:cubicBezTo>
                  <a:cubicBezTo>
                    <a:pt x="785" y="6694"/>
                    <a:pt x="790" y="6691"/>
                    <a:pt x="795" y="6691"/>
                  </a:cubicBezTo>
                  <a:close/>
                  <a:moveTo>
                    <a:pt x="180" y="7551"/>
                  </a:moveTo>
                  <a:cubicBezTo>
                    <a:pt x="174" y="7551"/>
                    <a:pt x="173" y="7555"/>
                    <a:pt x="169" y="7563"/>
                  </a:cubicBezTo>
                  <a:lnTo>
                    <a:pt x="163" y="7582"/>
                  </a:lnTo>
                  <a:lnTo>
                    <a:pt x="204" y="7576"/>
                  </a:lnTo>
                  <a:lnTo>
                    <a:pt x="210" y="7560"/>
                  </a:lnTo>
                  <a:cubicBezTo>
                    <a:pt x="194" y="7554"/>
                    <a:pt x="185" y="7551"/>
                    <a:pt x="180" y="7551"/>
                  </a:cubicBezTo>
                  <a:close/>
                  <a:moveTo>
                    <a:pt x="349" y="7648"/>
                  </a:moveTo>
                  <a:cubicBezTo>
                    <a:pt x="354" y="7648"/>
                    <a:pt x="360" y="7649"/>
                    <a:pt x="367" y="7651"/>
                  </a:cubicBezTo>
                  <a:lnTo>
                    <a:pt x="361" y="7670"/>
                  </a:lnTo>
                  <a:cubicBezTo>
                    <a:pt x="355" y="7668"/>
                    <a:pt x="351" y="7667"/>
                    <a:pt x="348" y="7667"/>
                  </a:cubicBezTo>
                  <a:cubicBezTo>
                    <a:pt x="337" y="7667"/>
                    <a:pt x="356" y="7683"/>
                    <a:pt x="382" y="7683"/>
                  </a:cubicBezTo>
                  <a:cubicBezTo>
                    <a:pt x="385" y="7683"/>
                    <a:pt x="388" y="7683"/>
                    <a:pt x="392" y="7682"/>
                  </a:cubicBezTo>
                  <a:lnTo>
                    <a:pt x="461" y="7704"/>
                  </a:lnTo>
                  <a:cubicBezTo>
                    <a:pt x="457" y="7717"/>
                    <a:pt x="438" y="7723"/>
                    <a:pt x="416" y="7723"/>
                  </a:cubicBezTo>
                  <a:cubicBezTo>
                    <a:pt x="405" y="7723"/>
                    <a:pt x="392" y="7721"/>
                    <a:pt x="379" y="7717"/>
                  </a:cubicBezTo>
                  <a:cubicBezTo>
                    <a:pt x="307" y="7711"/>
                    <a:pt x="307" y="7711"/>
                    <a:pt x="320" y="7676"/>
                  </a:cubicBezTo>
                  <a:cubicBezTo>
                    <a:pt x="325" y="7661"/>
                    <a:pt x="330" y="7648"/>
                    <a:pt x="349" y="7648"/>
                  </a:cubicBezTo>
                  <a:close/>
                  <a:moveTo>
                    <a:pt x="262" y="7852"/>
                  </a:moveTo>
                  <a:cubicBezTo>
                    <a:pt x="268" y="7852"/>
                    <a:pt x="276" y="7855"/>
                    <a:pt x="292" y="7861"/>
                  </a:cubicBezTo>
                  <a:cubicBezTo>
                    <a:pt x="292" y="7861"/>
                    <a:pt x="317" y="7892"/>
                    <a:pt x="310" y="7908"/>
                  </a:cubicBezTo>
                  <a:lnTo>
                    <a:pt x="273" y="7914"/>
                  </a:lnTo>
                  <a:cubicBezTo>
                    <a:pt x="238" y="7902"/>
                    <a:pt x="245" y="7886"/>
                    <a:pt x="251" y="7867"/>
                  </a:cubicBezTo>
                  <a:cubicBezTo>
                    <a:pt x="254" y="7857"/>
                    <a:pt x="256" y="7852"/>
                    <a:pt x="262" y="7852"/>
                  </a:cubicBezTo>
                  <a:close/>
                  <a:moveTo>
                    <a:pt x="746" y="8077"/>
                  </a:moveTo>
                  <a:lnTo>
                    <a:pt x="740" y="8096"/>
                  </a:lnTo>
                  <a:cubicBezTo>
                    <a:pt x="755" y="8115"/>
                    <a:pt x="777" y="8127"/>
                    <a:pt x="799" y="8137"/>
                  </a:cubicBezTo>
                  <a:lnTo>
                    <a:pt x="806" y="8118"/>
                  </a:lnTo>
                  <a:cubicBezTo>
                    <a:pt x="812" y="8102"/>
                    <a:pt x="780" y="8090"/>
                    <a:pt x="746" y="8077"/>
                  </a:cubicBezTo>
                  <a:close/>
                  <a:moveTo>
                    <a:pt x="7873" y="1"/>
                  </a:moveTo>
                  <a:cubicBezTo>
                    <a:pt x="7853" y="1"/>
                    <a:pt x="7833" y="19"/>
                    <a:pt x="7822" y="55"/>
                  </a:cubicBezTo>
                  <a:cubicBezTo>
                    <a:pt x="7822" y="20"/>
                    <a:pt x="7803" y="20"/>
                    <a:pt x="7785" y="20"/>
                  </a:cubicBezTo>
                  <a:cubicBezTo>
                    <a:pt x="7764" y="38"/>
                    <a:pt x="7734" y="46"/>
                    <a:pt x="7708" y="46"/>
                  </a:cubicBezTo>
                  <a:cubicBezTo>
                    <a:pt x="7683" y="46"/>
                    <a:pt x="7662" y="38"/>
                    <a:pt x="7662" y="20"/>
                  </a:cubicBezTo>
                  <a:lnTo>
                    <a:pt x="7643" y="20"/>
                  </a:lnTo>
                  <a:cubicBezTo>
                    <a:pt x="7635" y="43"/>
                    <a:pt x="7614" y="55"/>
                    <a:pt x="7592" y="55"/>
                  </a:cubicBezTo>
                  <a:cubicBezTo>
                    <a:pt x="7589" y="55"/>
                    <a:pt x="7586" y="55"/>
                    <a:pt x="7584" y="55"/>
                  </a:cubicBezTo>
                  <a:cubicBezTo>
                    <a:pt x="7582" y="54"/>
                    <a:pt x="7580" y="54"/>
                    <a:pt x="7578" y="54"/>
                  </a:cubicBezTo>
                  <a:cubicBezTo>
                    <a:pt x="7555" y="54"/>
                    <a:pt x="7533" y="69"/>
                    <a:pt x="7524" y="92"/>
                  </a:cubicBezTo>
                  <a:cubicBezTo>
                    <a:pt x="7506" y="127"/>
                    <a:pt x="7487" y="130"/>
                    <a:pt x="7487" y="130"/>
                  </a:cubicBezTo>
                  <a:cubicBezTo>
                    <a:pt x="7468" y="130"/>
                    <a:pt x="7487" y="92"/>
                    <a:pt x="7506" y="58"/>
                  </a:cubicBezTo>
                  <a:cubicBezTo>
                    <a:pt x="7521" y="42"/>
                    <a:pt x="7520" y="33"/>
                    <a:pt x="7509" y="33"/>
                  </a:cubicBezTo>
                  <a:cubicBezTo>
                    <a:pt x="7494" y="33"/>
                    <a:pt x="7460" y="51"/>
                    <a:pt x="7427" y="92"/>
                  </a:cubicBezTo>
                  <a:cubicBezTo>
                    <a:pt x="7399" y="128"/>
                    <a:pt x="7385" y="146"/>
                    <a:pt x="7382" y="146"/>
                  </a:cubicBezTo>
                  <a:cubicBezTo>
                    <a:pt x="7379" y="146"/>
                    <a:pt x="7388" y="128"/>
                    <a:pt x="7405" y="92"/>
                  </a:cubicBezTo>
                  <a:cubicBezTo>
                    <a:pt x="7419" y="68"/>
                    <a:pt x="7432" y="42"/>
                    <a:pt x="7425" y="42"/>
                  </a:cubicBezTo>
                  <a:cubicBezTo>
                    <a:pt x="7423" y="42"/>
                    <a:pt x="7416" y="47"/>
                    <a:pt x="7405" y="58"/>
                  </a:cubicBezTo>
                  <a:cubicBezTo>
                    <a:pt x="7405" y="58"/>
                    <a:pt x="7365" y="58"/>
                    <a:pt x="7368" y="92"/>
                  </a:cubicBezTo>
                  <a:lnTo>
                    <a:pt x="7308" y="95"/>
                  </a:lnTo>
                  <a:cubicBezTo>
                    <a:pt x="7286" y="70"/>
                    <a:pt x="7258" y="58"/>
                    <a:pt x="7227" y="58"/>
                  </a:cubicBezTo>
                  <a:cubicBezTo>
                    <a:pt x="7217" y="78"/>
                    <a:pt x="7212" y="87"/>
                    <a:pt x="7207" y="87"/>
                  </a:cubicBezTo>
                  <a:cubicBezTo>
                    <a:pt x="7202" y="87"/>
                    <a:pt x="7196" y="79"/>
                    <a:pt x="7186" y="64"/>
                  </a:cubicBezTo>
                  <a:cubicBezTo>
                    <a:pt x="7185" y="49"/>
                    <a:pt x="7181" y="40"/>
                    <a:pt x="7177" y="40"/>
                  </a:cubicBezTo>
                  <a:cubicBezTo>
                    <a:pt x="7172" y="40"/>
                    <a:pt x="7167" y="59"/>
                    <a:pt x="7170" y="102"/>
                  </a:cubicBezTo>
                  <a:cubicBezTo>
                    <a:pt x="7160" y="121"/>
                    <a:pt x="7151" y="131"/>
                    <a:pt x="7140" y="131"/>
                  </a:cubicBezTo>
                  <a:cubicBezTo>
                    <a:pt x="7131" y="131"/>
                    <a:pt x="7121" y="123"/>
                    <a:pt x="7111" y="108"/>
                  </a:cubicBezTo>
                  <a:cubicBezTo>
                    <a:pt x="7107" y="67"/>
                    <a:pt x="7099" y="50"/>
                    <a:pt x="7094" y="50"/>
                  </a:cubicBezTo>
                  <a:cubicBezTo>
                    <a:pt x="7090" y="50"/>
                    <a:pt x="7087" y="59"/>
                    <a:pt x="7089" y="74"/>
                  </a:cubicBezTo>
                  <a:cubicBezTo>
                    <a:pt x="7070" y="111"/>
                    <a:pt x="7051" y="114"/>
                    <a:pt x="7051" y="114"/>
                  </a:cubicBezTo>
                  <a:cubicBezTo>
                    <a:pt x="7050" y="98"/>
                    <a:pt x="7017" y="93"/>
                    <a:pt x="6967" y="93"/>
                  </a:cubicBezTo>
                  <a:cubicBezTo>
                    <a:pt x="6898" y="93"/>
                    <a:pt x="6795" y="103"/>
                    <a:pt x="6694" y="114"/>
                  </a:cubicBezTo>
                  <a:cubicBezTo>
                    <a:pt x="6672" y="117"/>
                    <a:pt x="6659" y="155"/>
                    <a:pt x="6663" y="189"/>
                  </a:cubicBezTo>
                  <a:cubicBezTo>
                    <a:pt x="6668" y="220"/>
                    <a:pt x="6670" y="231"/>
                    <a:pt x="6668" y="231"/>
                  </a:cubicBezTo>
                  <a:cubicBezTo>
                    <a:pt x="6666" y="231"/>
                    <a:pt x="6658" y="211"/>
                    <a:pt x="6644" y="193"/>
                  </a:cubicBezTo>
                  <a:cubicBezTo>
                    <a:pt x="6627" y="142"/>
                    <a:pt x="6608" y="117"/>
                    <a:pt x="6598" y="117"/>
                  </a:cubicBezTo>
                  <a:cubicBezTo>
                    <a:pt x="6588" y="117"/>
                    <a:pt x="6587" y="143"/>
                    <a:pt x="6606" y="196"/>
                  </a:cubicBezTo>
                  <a:cubicBezTo>
                    <a:pt x="6620" y="231"/>
                    <a:pt x="6628" y="248"/>
                    <a:pt x="6625" y="248"/>
                  </a:cubicBezTo>
                  <a:cubicBezTo>
                    <a:pt x="6622" y="248"/>
                    <a:pt x="6609" y="231"/>
                    <a:pt x="6584" y="199"/>
                  </a:cubicBezTo>
                  <a:cubicBezTo>
                    <a:pt x="6572" y="182"/>
                    <a:pt x="6566" y="174"/>
                    <a:pt x="6561" y="174"/>
                  </a:cubicBezTo>
                  <a:cubicBezTo>
                    <a:pt x="6556" y="174"/>
                    <a:pt x="6553" y="184"/>
                    <a:pt x="6547" y="205"/>
                  </a:cubicBezTo>
                  <a:cubicBezTo>
                    <a:pt x="6550" y="223"/>
                    <a:pt x="6546" y="233"/>
                    <a:pt x="6541" y="233"/>
                  </a:cubicBezTo>
                  <a:cubicBezTo>
                    <a:pt x="6537" y="233"/>
                    <a:pt x="6531" y="225"/>
                    <a:pt x="6528" y="208"/>
                  </a:cubicBezTo>
                  <a:cubicBezTo>
                    <a:pt x="6511" y="187"/>
                    <a:pt x="6492" y="165"/>
                    <a:pt x="6484" y="165"/>
                  </a:cubicBezTo>
                  <a:cubicBezTo>
                    <a:pt x="6480" y="165"/>
                    <a:pt x="6479" y="169"/>
                    <a:pt x="6481" y="180"/>
                  </a:cubicBezTo>
                  <a:cubicBezTo>
                    <a:pt x="6481" y="180"/>
                    <a:pt x="6480" y="180"/>
                    <a:pt x="6479" y="180"/>
                  </a:cubicBezTo>
                  <a:cubicBezTo>
                    <a:pt x="6474" y="180"/>
                    <a:pt x="6458" y="178"/>
                    <a:pt x="6437" y="152"/>
                  </a:cubicBezTo>
                  <a:cubicBezTo>
                    <a:pt x="6431" y="144"/>
                    <a:pt x="6425" y="141"/>
                    <a:pt x="6420" y="141"/>
                  </a:cubicBezTo>
                  <a:cubicBezTo>
                    <a:pt x="6404" y="141"/>
                    <a:pt x="6393" y="171"/>
                    <a:pt x="6384" y="199"/>
                  </a:cubicBezTo>
                  <a:cubicBezTo>
                    <a:pt x="6361" y="243"/>
                    <a:pt x="6345" y="265"/>
                    <a:pt x="6335" y="265"/>
                  </a:cubicBezTo>
                  <a:cubicBezTo>
                    <a:pt x="6327" y="265"/>
                    <a:pt x="6324" y="247"/>
                    <a:pt x="6327" y="211"/>
                  </a:cubicBezTo>
                  <a:cubicBezTo>
                    <a:pt x="6329" y="186"/>
                    <a:pt x="6321" y="176"/>
                    <a:pt x="6308" y="176"/>
                  </a:cubicBezTo>
                  <a:cubicBezTo>
                    <a:pt x="6282" y="176"/>
                    <a:pt x="6241" y="218"/>
                    <a:pt x="6236" y="268"/>
                  </a:cubicBezTo>
                  <a:cubicBezTo>
                    <a:pt x="6235" y="310"/>
                    <a:pt x="6234" y="328"/>
                    <a:pt x="6232" y="328"/>
                  </a:cubicBezTo>
                  <a:cubicBezTo>
                    <a:pt x="6231" y="328"/>
                    <a:pt x="6230" y="320"/>
                    <a:pt x="6227" y="305"/>
                  </a:cubicBezTo>
                  <a:cubicBezTo>
                    <a:pt x="6219" y="276"/>
                    <a:pt x="6204" y="274"/>
                    <a:pt x="6200" y="274"/>
                  </a:cubicBezTo>
                  <a:cubicBezTo>
                    <a:pt x="6199" y="274"/>
                    <a:pt x="6199" y="274"/>
                    <a:pt x="6199" y="274"/>
                  </a:cubicBezTo>
                  <a:cubicBezTo>
                    <a:pt x="6192" y="276"/>
                    <a:pt x="6186" y="278"/>
                    <a:pt x="6180" y="278"/>
                  </a:cubicBezTo>
                  <a:cubicBezTo>
                    <a:pt x="6168" y="278"/>
                    <a:pt x="6158" y="272"/>
                    <a:pt x="6152" y="249"/>
                  </a:cubicBezTo>
                  <a:cubicBezTo>
                    <a:pt x="6152" y="249"/>
                    <a:pt x="6133" y="252"/>
                    <a:pt x="6102" y="296"/>
                  </a:cubicBezTo>
                  <a:cubicBezTo>
                    <a:pt x="6092" y="329"/>
                    <a:pt x="6074" y="343"/>
                    <a:pt x="6053" y="343"/>
                  </a:cubicBezTo>
                  <a:cubicBezTo>
                    <a:pt x="6027" y="343"/>
                    <a:pt x="5997" y="320"/>
                    <a:pt x="5976" y="284"/>
                  </a:cubicBezTo>
                  <a:lnTo>
                    <a:pt x="5948" y="327"/>
                  </a:lnTo>
                  <a:cubicBezTo>
                    <a:pt x="5946" y="373"/>
                    <a:pt x="5942" y="407"/>
                    <a:pt x="5934" y="407"/>
                  </a:cubicBezTo>
                  <a:cubicBezTo>
                    <a:pt x="5929" y="407"/>
                    <a:pt x="5924" y="396"/>
                    <a:pt x="5917" y="371"/>
                  </a:cubicBezTo>
                  <a:cubicBezTo>
                    <a:pt x="5915" y="360"/>
                    <a:pt x="5912" y="348"/>
                    <a:pt x="5910" y="339"/>
                  </a:cubicBezTo>
                  <a:lnTo>
                    <a:pt x="5910" y="339"/>
                  </a:lnTo>
                  <a:cubicBezTo>
                    <a:pt x="5908" y="372"/>
                    <a:pt x="5890" y="387"/>
                    <a:pt x="5868" y="387"/>
                  </a:cubicBezTo>
                  <a:cubicBezTo>
                    <a:pt x="5844" y="387"/>
                    <a:pt x="5816" y="367"/>
                    <a:pt x="5804" y="331"/>
                  </a:cubicBezTo>
                  <a:cubicBezTo>
                    <a:pt x="5797" y="304"/>
                    <a:pt x="5795" y="298"/>
                    <a:pt x="5786" y="298"/>
                  </a:cubicBezTo>
                  <a:cubicBezTo>
                    <a:pt x="5783" y="298"/>
                    <a:pt x="5780" y="298"/>
                    <a:pt x="5776" y="299"/>
                  </a:cubicBezTo>
                  <a:lnTo>
                    <a:pt x="5785" y="334"/>
                  </a:lnTo>
                  <a:cubicBezTo>
                    <a:pt x="5795" y="368"/>
                    <a:pt x="5807" y="403"/>
                    <a:pt x="5788" y="409"/>
                  </a:cubicBezTo>
                  <a:cubicBezTo>
                    <a:pt x="5781" y="411"/>
                    <a:pt x="5774" y="414"/>
                    <a:pt x="5767" y="414"/>
                  </a:cubicBezTo>
                  <a:cubicBezTo>
                    <a:pt x="5756" y="414"/>
                    <a:pt x="5746" y="408"/>
                    <a:pt x="5738" y="387"/>
                  </a:cubicBezTo>
                  <a:cubicBezTo>
                    <a:pt x="5719" y="368"/>
                    <a:pt x="5700" y="349"/>
                    <a:pt x="5693" y="349"/>
                  </a:cubicBezTo>
                  <a:cubicBezTo>
                    <a:pt x="5689" y="349"/>
                    <a:pt x="5688" y="354"/>
                    <a:pt x="5691" y="365"/>
                  </a:cubicBezTo>
                  <a:cubicBezTo>
                    <a:pt x="5691" y="365"/>
                    <a:pt x="5690" y="366"/>
                    <a:pt x="5687" y="366"/>
                  </a:cubicBezTo>
                  <a:cubicBezTo>
                    <a:pt x="5680" y="366"/>
                    <a:pt x="5664" y="362"/>
                    <a:pt x="5644" y="340"/>
                  </a:cubicBezTo>
                  <a:lnTo>
                    <a:pt x="5566" y="365"/>
                  </a:lnTo>
                  <a:cubicBezTo>
                    <a:pt x="5562" y="389"/>
                    <a:pt x="5547" y="402"/>
                    <a:pt x="5533" y="402"/>
                  </a:cubicBezTo>
                  <a:cubicBezTo>
                    <a:pt x="5524" y="402"/>
                    <a:pt x="5514" y="396"/>
                    <a:pt x="5509" y="384"/>
                  </a:cubicBezTo>
                  <a:cubicBezTo>
                    <a:pt x="5487" y="390"/>
                    <a:pt x="5469" y="409"/>
                    <a:pt x="5465" y="434"/>
                  </a:cubicBezTo>
                  <a:cubicBezTo>
                    <a:pt x="5447" y="440"/>
                    <a:pt x="5433" y="444"/>
                    <a:pt x="5423" y="444"/>
                  </a:cubicBezTo>
                  <a:cubicBezTo>
                    <a:pt x="5410" y="444"/>
                    <a:pt x="5402" y="437"/>
                    <a:pt x="5397" y="418"/>
                  </a:cubicBezTo>
                  <a:cubicBezTo>
                    <a:pt x="5391" y="402"/>
                    <a:pt x="5387" y="393"/>
                    <a:pt x="5385" y="393"/>
                  </a:cubicBezTo>
                  <a:cubicBezTo>
                    <a:pt x="5383" y="393"/>
                    <a:pt x="5381" y="403"/>
                    <a:pt x="5378" y="425"/>
                  </a:cubicBezTo>
                  <a:cubicBezTo>
                    <a:pt x="5387" y="459"/>
                    <a:pt x="5368" y="462"/>
                    <a:pt x="5350" y="468"/>
                  </a:cubicBezTo>
                  <a:lnTo>
                    <a:pt x="5312" y="481"/>
                  </a:lnTo>
                  <a:cubicBezTo>
                    <a:pt x="5324" y="515"/>
                    <a:pt x="5324" y="515"/>
                    <a:pt x="5306" y="522"/>
                  </a:cubicBezTo>
                  <a:cubicBezTo>
                    <a:pt x="5288" y="520"/>
                    <a:pt x="5271" y="519"/>
                    <a:pt x="5254" y="519"/>
                  </a:cubicBezTo>
                  <a:cubicBezTo>
                    <a:pt x="5236" y="519"/>
                    <a:pt x="5218" y="520"/>
                    <a:pt x="5199" y="522"/>
                  </a:cubicBezTo>
                  <a:cubicBezTo>
                    <a:pt x="5146" y="544"/>
                    <a:pt x="5146" y="544"/>
                    <a:pt x="5177" y="569"/>
                  </a:cubicBezTo>
                  <a:cubicBezTo>
                    <a:pt x="5179" y="568"/>
                    <a:pt x="5180" y="568"/>
                    <a:pt x="5182" y="568"/>
                  </a:cubicBezTo>
                  <a:cubicBezTo>
                    <a:pt x="5194" y="568"/>
                    <a:pt x="5201" y="584"/>
                    <a:pt x="5183" y="584"/>
                  </a:cubicBezTo>
                  <a:cubicBezTo>
                    <a:pt x="5177" y="584"/>
                    <a:pt x="5169" y="582"/>
                    <a:pt x="5158" y="578"/>
                  </a:cubicBezTo>
                  <a:cubicBezTo>
                    <a:pt x="5140" y="584"/>
                    <a:pt x="5074" y="575"/>
                    <a:pt x="5017" y="597"/>
                  </a:cubicBezTo>
                  <a:cubicBezTo>
                    <a:pt x="4945" y="628"/>
                    <a:pt x="4945" y="628"/>
                    <a:pt x="4958" y="660"/>
                  </a:cubicBezTo>
                  <a:cubicBezTo>
                    <a:pt x="4983" y="691"/>
                    <a:pt x="4989" y="708"/>
                    <a:pt x="4983" y="708"/>
                  </a:cubicBezTo>
                  <a:cubicBezTo>
                    <a:pt x="4977" y="708"/>
                    <a:pt x="4961" y="695"/>
                    <a:pt x="4939" y="669"/>
                  </a:cubicBezTo>
                  <a:cubicBezTo>
                    <a:pt x="4907" y="643"/>
                    <a:pt x="4887" y="633"/>
                    <a:pt x="4876" y="633"/>
                  </a:cubicBezTo>
                  <a:cubicBezTo>
                    <a:pt x="4865" y="633"/>
                    <a:pt x="4864" y="643"/>
                    <a:pt x="4870" y="660"/>
                  </a:cubicBezTo>
                  <a:cubicBezTo>
                    <a:pt x="4867" y="697"/>
                    <a:pt x="4867" y="697"/>
                    <a:pt x="4848" y="707"/>
                  </a:cubicBezTo>
                  <a:cubicBezTo>
                    <a:pt x="4843" y="693"/>
                    <a:pt x="4837" y="686"/>
                    <a:pt x="4830" y="686"/>
                  </a:cubicBezTo>
                  <a:cubicBezTo>
                    <a:pt x="4820" y="686"/>
                    <a:pt x="4808" y="701"/>
                    <a:pt x="4795" y="729"/>
                  </a:cubicBezTo>
                  <a:cubicBezTo>
                    <a:pt x="4788" y="732"/>
                    <a:pt x="4784" y="734"/>
                    <a:pt x="4781" y="734"/>
                  </a:cubicBezTo>
                  <a:cubicBezTo>
                    <a:pt x="4774" y="734"/>
                    <a:pt x="4771" y="726"/>
                    <a:pt x="4760" y="703"/>
                  </a:cubicBezTo>
                  <a:lnTo>
                    <a:pt x="4723" y="719"/>
                  </a:lnTo>
                  <a:cubicBezTo>
                    <a:pt x="4718" y="778"/>
                    <a:pt x="4649" y="803"/>
                    <a:pt x="4601" y="803"/>
                  </a:cubicBezTo>
                  <a:cubicBezTo>
                    <a:pt x="4585" y="803"/>
                    <a:pt x="4571" y="800"/>
                    <a:pt x="4563" y="794"/>
                  </a:cubicBezTo>
                  <a:cubicBezTo>
                    <a:pt x="4563" y="794"/>
                    <a:pt x="4544" y="804"/>
                    <a:pt x="4544" y="844"/>
                  </a:cubicBezTo>
                  <a:cubicBezTo>
                    <a:pt x="4553" y="886"/>
                    <a:pt x="4551" y="907"/>
                    <a:pt x="4542" y="907"/>
                  </a:cubicBezTo>
                  <a:cubicBezTo>
                    <a:pt x="4535" y="907"/>
                    <a:pt x="4524" y="893"/>
                    <a:pt x="4510" y="863"/>
                  </a:cubicBezTo>
                  <a:cubicBezTo>
                    <a:pt x="4493" y="833"/>
                    <a:pt x="4484" y="817"/>
                    <a:pt x="4482" y="817"/>
                  </a:cubicBezTo>
                  <a:lnTo>
                    <a:pt x="4482" y="817"/>
                  </a:lnTo>
                  <a:cubicBezTo>
                    <a:pt x="4479" y="817"/>
                    <a:pt x="4483" y="835"/>
                    <a:pt x="4491" y="873"/>
                  </a:cubicBezTo>
                  <a:cubicBezTo>
                    <a:pt x="4491" y="898"/>
                    <a:pt x="4457" y="926"/>
                    <a:pt x="4427" y="926"/>
                  </a:cubicBezTo>
                  <a:cubicBezTo>
                    <a:pt x="4410" y="926"/>
                    <a:pt x="4393" y="916"/>
                    <a:pt x="4387" y="888"/>
                  </a:cubicBezTo>
                  <a:lnTo>
                    <a:pt x="4353" y="826"/>
                  </a:lnTo>
                  <a:cubicBezTo>
                    <a:pt x="4353" y="866"/>
                    <a:pt x="4334" y="876"/>
                    <a:pt x="4334" y="876"/>
                  </a:cubicBezTo>
                  <a:cubicBezTo>
                    <a:pt x="4353" y="907"/>
                    <a:pt x="4334" y="917"/>
                    <a:pt x="4281" y="945"/>
                  </a:cubicBezTo>
                  <a:cubicBezTo>
                    <a:pt x="4246" y="964"/>
                    <a:pt x="4193" y="1032"/>
                    <a:pt x="4159" y="1051"/>
                  </a:cubicBezTo>
                  <a:cubicBezTo>
                    <a:pt x="4133" y="1065"/>
                    <a:pt x="4096" y="1083"/>
                    <a:pt x="4065" y="1083"/>
                  </a:cubicBezTo>
                  <a:cubicBezTo>
                    <a:pt x="4055" y="1083"/>
                    <a:pt x="4045" y="1081"/>
                    <a:pt x="4036" y="1076"/>
                  </a:cubicBezTo>
                  <a:cubicBezTo>
                    <a:pt x="4011" y="1092"/>
                    <a:pt x="3993" y="1120"/>
                    <a:pt x="3989" y="1152"/>
                  </a:cubicBezTo>
                  <a:cubicBezTo>
                    <a:pt x="3992" y="1179"/>
                    <a:pt x="3977" y="1198"/>
                    <a:pt x="3961" y="1198"/>
                  </a:cubicBezTo>
                  <a:cubicBezTo>
                    <a:pt x="3953" y="1198"/>
                    <a:pt x="3946" y="1193"/>
                    <a:pt x="3939" y="1183"/>
                  </a:cubicBezTo>
                  <a:lnTo>
                    <a:pt x="3924" y="1195"/>
                  </a:lnTo>
                  <a:cubicBezTo>
                    <a:pt x="3911" y="1246"/>
                    <a:pt x="3892" y="1258"/>
                    <a:pt x="3892" y="1258"/>
                  </a:cubicBezTo>
                  <a:cubicBezTo>
                    <a:pt x="3881" y="1240"/>
                    <a:pt x="3865" y="1225"/>
                    <a:pt x="3853" y="1225"/>
                  </a:cubicBezTo>
                  <a:cubicBezTo>
                    <a:pt x="3846" y="1225"/>
                    <a:pt x="3841" y="1232"/>
                    <a:pt x="3842" y="1249"/>
                  </a:cubicBezTo>
                  <a:cubicBezTo>
                    <a:pt x="3861" y="1280"/>
                    <a:pt x="3845" y="1289"/>
                    <a:pt x="3811" y="1311"/>
                  </a:cubicBezTo>
                  <a:cubicBezTo>
                    <a:pt x="3810" y="1311"/>
                    <a:pt x="3810" y="1311"/>
                    <a:pt x="3809" y="1311"/>
                  </a:cubicBezTo>
                  <a:cubicBezTo>
                    <a:pt x="3780" y="1311"/>
                    <a:pt x="3633" y="1395"/>
                    <a:pt x="3497" y="1490"/>
                  </a:cubicBezTo>
                  <a:cubicBezTo>
                    <a:pt x="3366" y="1597"/>
                    <a:pt x="3244" y="1706"/>
                    <a:pt x="3256" y="1719"/>
                  </a:cubicBezTo>
                  <a:lnTo>
                    <a:pt x="3209" y="1756"/>
                  </a:lnTo>
                  <a:lnTo>
                    <a:pt x="3165" y="1794"/>
                  </a:lnTo>
                  <a:cubicBezTo>
                    <a:pt x="3155" y="1783"/>
                    <a:pt x="3145" y="1778"/>
                    <a:pt x="3134" y="1778"/>
                  </a:cubicBezTo>
                  <a:cubicBezTo>
                    <a:pt x="3096" y="1778"/>
                    <a:pt x="3057" y="1843"/>
                    <a:pt x="3040" y="1894"/>
                  </a:cubicBezTo>
                  <a:cubicBezTo>
                    <a:pt x="3049" y="1916"/>
                    <a:pt x="3040" y="1944"/>
                    <a:pt x="3021" y="1960"/>
                  </a:cubicBezTo>
                  <a:cubicBezTo>
                    <a:pt x="3005" y="1942"/>
                    <a:pt x="2989" y="1935"/>
                    <a:pt x="2975" y="1935"/>
                  </a:cubicBezTo>
                  <a:cubicBezTo>
                    <a:pt x="2948" y="1935"/>
                    <a:pt x="2929" y="1965"/>
                    <a:pt x="2927" y="2001"/>
                  </a:cubicBezTo>
                  <a:cubicBezTo>
                    <a:pt x="2947" y="2040"/>
                    <a:pt x="2950" y="2061"/>
                    <a:pt x="2940" y="2061"/>
                  </a:cubicBezTo>
                  <a:cubicBezTo>
                    <a:pt x="2932" y="2061"/>
                    <a:pt x="2918" y="2051"/>
                    <a:pt x="2899" y="2029"/>
                  </a:cubicBezTo>
                  <a:cubicBezTo>
                    <a:pt x="2883" y="2012"/>
                    <a:pt x="2869" y="2003"/>
                    <a:pt x="2859" y="2003"/>
                  </a:cubicBezTo>
                  <a:cubicBezTo>
                    <a:pt x="2838" y="2003"/>
                    <a:pt x="2836" y="2040"/>
                    <a:pt x="2868" y="2111"/>
                  </a:cubicBezTo>
                  <a:cubicBezTo>
                    <a:pt x="2874" y="2136"/>
                    <a:pt x="2876" y="2144"/>
                    <a:pt x="2865" y="2144"/>
                  </a:cubicBezTo>
                  <a:cubicBezTo>
                    <a:pt x="2860" y="2144"/>
                    <a:pt x="2852" y="2142"/>
                    <a:pt x="2839" y="2139"/>
                  </a:cubicBezTo>
                  <a:cubicBezTo>
                    <a:pt x="2810" y="2122"/>
                    <a:pt x="2791" y="2115"/>
                    <a:pt x="2781" y="2115"/>
                  </a:cubicBezTo>
                  <a:cubicBezTo>
                    <a:pt x="2770" y="2115"/>
                    <a:pt x="2772" y="2125"/>
                    <a:pt x="2786" y="2139"/>
                  </a:cubicBezTo>
                  <a:cubicBezTo>
                    <a:pt x="2808" y="2181"/>
                    <a:pt x="2811" y="2201"/>
                    <a:pt x="2793" y="2201"/>
                  </a:cubicBezTo>
                  <a:cubicBezTo>
                    <a:pt x="2783" y="2201"/>
                    <a:pt x="2766" y="2195"/>
                    <a:pt x="2742" y="2183"/>
                  </a:cubicBezTo>
                  <a:cubicBezTo>
                    <a:pt x="2713" y="2173"/>
                    <a:pt x="2695" y="2168"/>
                    <a:pt x="2685" y="2168"/>
                  </a:cubicBezTo>
                  <a:cubicBezTo>
                    <a:pt x="2669" y="2168"/>
                    <a:pt x="2678" y="2184"/>
                    <a:pt x="2701" y="2223"/>
                  </a:cubicBezTo>
                  <a:cubicBezTo>
                    <a:pt x="2731" y="2273"/>
                    <a:pt x="2702" y="2318"/>
                    <a:pt x="2656" y="2318"/>
                  </a:cubicBezTo>
                  <a:cubicBezTo>
                    <a:pt x="2644" y="2318"/>
                    <a:pt x="2631" y="2315"/>
                    <a:pt x="2617" y="2308"/>
                  </a:cubicBezTo>
                  <a:cubicBezTo>
                    <a:pt x="2601" y="2320"/>
                    <a:pt x="2560" y="2311"/>
                    <a:pt x="2589" y="2333"/>
                  </a:cubicBezTo>
                  <a:lnTo>
                    <a:pt x="2548" y="2324"/>
                  </a:lnTo>
                  <a:lnTo>
                    <a:pt x="2520" y="2352"/>
                  </a:lnTo>
                  <a:lnTo>
                    <a:pt x="2545" y="2377"/>
                  </a:lnTo>
                  <a:cubicBezTo>
                    <a:pt x="2470" y="2430"/>
                    <a:pt x="2401" y="2493"/>
                    <a:pt x="2338" y="2565"/>
                  </a:cubicBezTo>
                  <a:cubicBezTo>
                    <a:pt x="2200" y="2731"/>
                    <a:pt x="2175" y="2762"/>
                    <a:pt x="2216" y="2769"/>
                  </a:cubicBezTo>
                  <a:cubicBezTo>
                    <a:pt x="2266" y="2789"/>
                    <a:pt x="2266" y="2811"/>
                    <a:pt x="2237" y="2811"/>
                  </a:cubicBezTo>
                  <a:cubicBezTo>
                    <a:pt x="2226" y="2811"/>
                    <a:pt x="2210" y="2808"/>
                    <a:pt x="2191" y="2800"/>
                  </a:cubicBezTo>
                  <a:cubicBezTo>
                    <a:pt x="2178" y="2816"/>
                    <a:pt x="2122" y="2825"/>
                    <a:pt x="2097" y="2853"/>
                  </a:cubicBezTo>
                  <a:cubicBezTo>
                    <a:pt x="2077" y="2878"/>
                    <a:pt x="2057" y="2903"/>
                    <a:pt x="2036" y="2903"/>
                  </a:cubicBezTo>
                  <a:cubicBezTo>
                    <a:pt x="2030" y="2903"/>
                    <a:pt x="2024" y="2901"/>
                    <a:pt x="2018" y="2897"/>
                  </a:cubicBezTo>
                  <a:lnTo>
                    <a:pt x="2009" y="2913"/>
                  </a:lnTo>
                  <a:cubicBezTo>
                    <a:pt x="2043" y="2988"/>
                    <a:pt x="1978" y="3085"/>
                    <a:pt x="1915" y="3113"/>
                  </a:cubicBezTo>
                  <a:cubicBezTo>
                    <a:pt x="1890" y="3142"/>
                    <a:pt x="1880" y="3179"/>
                    <a:pt x="1887" y="3217"/>
                  </a:cubicBezTo>
                  <a:cubicBezTo>
                    <a:pt x="1894" y="3260"/>
                    <a:pt x="1896" y="3268"/>
                    <a:pt x="1875" y="3268"/>
                  </a:cubicBezTo>
                  <a:cubicBezTo>
                    <a:pt x="1870" y="3268"/>
                    <a:pt x="1863" y="3268"/>
                    <a:pt x="1855" y="3267"/>
                  </a:cubicBezTo>
                  <a:cubicBezTo>
                    <a:pt x="1852" y="3265"/>
                    <a:pt x="1848" y="3264"/>
                    <a:pt x="1844" y="3264"/>
                  </a:cubicBezTo>
                  <a:cubicBezTo>
                    <a:pt x="1805" y="3264"/>
                    <a:pt x="1733" y="3330"/>
                    <a:pt x="1790" y="3364"/>
                  </a:cubicBezTo>
                  <a:lnTo>
                    <a:pt x="1746" y="3361"/>
                  </a:lnTo>
                  <a:cubicBezTo>
                    <a:pt x="1705" y="3361"/>
                    <a:pt x="1724" y="3395"/>
                    <a:pt x="1755" y="3414"/>
                  </a:cubicBezTo>
                  <a:cubicBezTo>
                    <a:pt x="1791" y="3437"/>
                    <a:pt x="1802" y="3451"/>
                    <a:pt x="1782" y="3451"/>
                  </a:cubicBezTo>
                  <a:cubicBezTo>
                    <a:pt x="1769" y="3451"/>
                    <a:pt x="1743" y="3445"/>
                    <a:pt x="1702" y="3430"/>
                  </a:cubicBezTo>
                  <a:cubicBezTo>
                    <a:pt x="1675" y="3413"/>
                    <a:pt x="1658" y="3407"/>
                    <a:pt x="1650" y="3407"/>
                  </a:cubicBezTo>
                  <a:cubicBezTo>
                    <a:pt x="1640" y="3407"/>
                    <a:pt x="1644" y="3416"/>
                    <a:pt x="1661" y="3427"/>
                  </a:cubicBezTo>
                  <a:cubicBezTo>
                    <a:pt x="1680" y="3461"/>
                    <a:pt x="1699" y="3496"/>
                    <a:pt x="1661" y="3496"/>
                  </a:cubicBezTo>
                  <a:cubicBezTo>
                    <a:pt x="1652" y="3514"/>
                    <a:pt x="1639" y="3530"/>
                    <a:pt x="1702" y="3568"/>
                  </a:cubicBezTo>
                  <a:cubicBezTo>
                    <a:pt x="1733" y="3583"/>
                    <a:pt x="1724" y="3602"/>
                    <a:pt x="1714" y="3618"/>
                  </a:cubicBezTo>
                  <a:cubicBezTo>
                    <a:pt x="1692" y="3608"/>
                    <a:pt x="1674" y="3590"/>
                    <a:pt x="1661" y="3568"/>
                  </a:cubicBezTo>
                  <a:lnTo>
                    <a:pt x="1642" y="3602"/>
                  </a:lnTo>
                  <a:cubicBezTo>
                    <a:pt x="1628" y="3617"/>
                    <a:pt x="1607" y="3626"/>
                    <a:pt x="1585" y="3626"/>
                  </a:cubicBezTo>
                  <a:cubicBezTo>
                    <a:pt x="1574" y="3626"/>
                    <a:pt x="1562" y="3623"/>
                    <a:pt x="1551" y="3618"/>
                  </a:cubicBezTo>
                  <a:cubicBezTo>
                    <a:pt x="1511" y="3618"/>
                    <a:pt x="1501" y="3637"/>
                    <a:pt x="1573" y="3652"/>
                  </a:cubicBezTo>
                  <a:cubicBezTo>
                    <a:pt x="1636" y="3687"/>
                    <a:pt x="1636" y="3687"/>
                    <a:pt x="1617" y="3724"/>
                  </a:cubicBezTo>
                  <a:cubicBezTo>
                    <a:pt x="1611" y="3735"/>
                    <a:pt x="1604" y="3748"/>
                    <a:pt x="1590" y="3748"/>
                  </a:cubicBezTo>
                  <a:cubicBezTo>
                    <a:pt x="1584" y="3748"/>
                    <a:pt x="1576" y="3746"/>
                    <a:pt x="1567" y="3740"/>
                  </a:cubicBezTo>
                  <a:cubicBezTo>
                    <a:pt x="1554" y="3734"/>
                    <a:pt x="1547" y="3730"/>
                    <a:pt x="1541" y="3730"/>
                  </a:cubicBezTo>
                  <a:cubicBezTo>
                    <a:pt x="1533" y="3730"/>
                    <a:pt x="1528" y="3738"/>
                    <a:pt x="1517" y="3759"/>
                  </a:cubicBezTo>
                  <a:cubicBezTo>
                    <a:pt x="1489" y="3812"/>
                    <a:pt x="1558" y="3912"/>
                    <a:pt x="1611" y="3963"/>
                  </a:cubicBezTo>
                  <a:cubicBezTo>
                    <a:pt x="1648" y="3981"/>
                    <a:pt x="1663" y="3989"/>
                    <a:pt x="1655" y="3989"/>
                  </a:cubicBezTo>
                  <a:cubicBezTo>
                    <a:pt x="1649" y="3989"/>
                    <a:pt x="1631" y="3985"/>
                    <a:pt x="1602" y="3978"/>
                  </a:cubicBezTo>
                  <a:cubicBezTo>
                    <a:pt x="1593" y="3974"/>
                    <a:pt x="1586" y="3972"/>
                    <a:pt x="1581" y="3972"/>
                  </a:cubicBezTo>
                  <a:cubicBezTo>
                    <a:pt x="1565" y="3972"/>
                    <a:pt x="1558" y="3986"/>
                    <a:pt x="1551" y="3997"/>
                  </a:cubicBezTo>
                  <a:cubicBezTo>
                    <a:pt x="1520" y="3981"/>
                    <a:pt x="1529" y="3966"/>
                    <a:pt x="1539" y="3947"/>
                  </a:cubicBezTo>
                  <a:lnTo>
                    <a:pt x="1504" y="3931"/>
                  </a:lnTo>
                  <a:cubicBezTo>
                    <a:pt x="1488" y="3928"/>
                    <a:pt x="1475" y="3926"/>
                    <a:pt x="1465" y="3926"/>
                  </a:cubicBezTo>
                  <a:cubicBezTo>
                    <a:pt x="1431" y="3926"/>
                    <a:pt x="1435" y="3946"/>
                    <a:pt x="1476" y="3985"/>
                  </a:cubicBezTo>
                  <a:cubicBezTo>
                    <a:pt x="1501" y="4016"/>
                    <a:pt x="1501" y="4016"/>
                    <a:pt x="1460" y="4019"/>
                  </a:cubicBezTo>
                  <a:cubicBezTo>
                    <a:pt x="1417" y="4019"/>
                    <a:pt x="1376" y="4022"/>
                    <a:pt x="1407" y="4038"/>
                  </a:cubicBezTo>
                  <a:cubicBezTo>
                    <a:pt x="1395" y="4060"/>
                    <a:pt x="1373" y="4072"/>
                    <a:pt x="1348" y="4075"/>
                  </a:cubicBezTo>
                  <a:cubicBezTo>
                    <a:pt x="1329" y="4110"/>
                    <a:pt x="1323" y="4129"/>
                    <a:pt x="1354" y="4144"/>
                  </a:cubicBezTo>
                  <a:cubicBezTo>
                    <a:pt x="1388" y="4160"/>
                    <a:pt x="1379" y="4179"/>
                    <a:pt x="1373" y="4195"/>
                  </a:cubicBezTo>
                  <a:cubicBezTo>
                    <a:pt x="1366" y="4213"/>
                    <a:pt x="1357" y="4232"/>
                    <a:pt x="1392" y="4248"/>
                  </a:cubicBezTo>
                  <a:cubicBezTo>
                    <a:pt x="1426" y="4257"/>
                    <a:pt x="1445" y="4295"/>
                    <a:pt x="1432" y="4329"/>
                  </a:cubicBezTo>
                  <a:cubicBezTo>
                    <a:pt x="1445" y="4364"/>
                    <a:pt x="1449" y="4375"/>
                    <a:pt x="1426" y="4375"/>
                  </a:cubicBezTo>
                  <a:cubicBezTo>
                    <a:pt x="1416" y="4375"/>
                    <a:pt x="1401" y="4373"/>
                    <a:pt x="1379" y="4370"/>
                  </a:cubicBezTo>
                  <a:cubicBezTo>
                    <a:pt x="1370" y="4366"/>
                    <a:pt x="1363" y="4364"/>
                    <a:pt x="1357" y="4364"/>
                  </a:cubicBezTo>
                  <a:cubicBezTo>
                    <a:pt x="1341" y="4364"/>
                    <a:pt x="1336" y="4378"/>
                    <a:pt x="1329" y="4392"/>
                  </a:cubicBezTo>
                  <a:cubicBezTo>
                    <a:pt x="1329" y="4392"/>
                    <a:pt x="1323" y="4411"/>
                    <a:pt x="1282" y="4414"/>
                  </a:cubicBezTo>
                  <a:cubicBezTo>
                    <a:pt x="1241" y="4420"/>
                    <a:pt x="1272" y="4433"/>
                    <a:pt x="1307" y="4445"/>
                  </a:cubicBezTo>
                  <a:lnTo>
                    <a:pt x="1373" y="4473"/>
                  </a:lnTo>
                  <a:cubicBezTo>
                    <a:pt x="1370" y="4481"/>
                    <a:pt x="1357" y="4484"/>
                    <a:pt x="1340" y="4484"/>
                  </a:cubicBezTo>
                  <a:cubicBezTo>
                    <a:pt x="1314" y="4484"/>
                    <a:pt x="1279" y="4477"/>
                    <a:pt x="1260" y="4467"/>
                  </a:cubicBezTo>
                  <a:cubicBezTo>
                    <a:pt x="1235" y="4465"/>
                    <a:pt x="1218" y="4464"/>
                    <a:pt x="1209" y="4464"/>
                  </a:cubicBezTo>
                  <a:cubicBezTo>
                    <a:pt x="1192" y="4464"/>
                    <a:pt x="1207" y="4469"/>
                    <a:pt x="1251" y="4486"/>
                  </a:cubicBezTo>
                  <a:cubicBezTo>
                    <a:pt x="1285" y="4502"/>
                    <a:pt x="1310" y="4533"/>
                    <a:pt x="1263" y="4555"/>
                  </a:cubicBezTo>
                  <a:cubicBezTo>
                    <a:pt x="1250" y="4587"/>
                    <a:pt x="1236" y="4617"/>
                    <a:pt x="1211" y="4617"/>
                  </a:cubicBezTo>
                  <a:cubicBezTo>
                    <a:pt x="1207" y="4617"/>
                    <a:pt x="1202" y="4616"/>
                    <a:pt x="1197" y="4614"/>
                  </a:cubicBezTo>
                  <a:cubicBezTo>
                    <a:pt x="1156" y="4621"/>
                    <a:pt x="1185" y="4652"/>
                    <a:pt x="1185" y="4652"/>
                  </a:cubicBezTo>
                  <a:cubicBezTo>
                    <a:pt x="1210" y="4683"/>
                    <a:pt x="1200" y="4699"/>
                    <a:pt x="1144" y="4743"/>
                  </a:cubicBezTo>
                  <a:cubicBezTo>
                    <a:pt x="1041" y="4809"/>
                    <a:pt x="1044" y="4809"/>
                    <a:pt x="1113" y="4831"/>
                  </a:cubicBezTo>
                  <a:cubicBezTo>
                    <a:pt x="1138" y="4841"/>
                    <a:pt x="1166" y="4851"/>
                    <a:pt x="1136" y="4851"/>
                  </a:cubicBezTo>
                  <a:cubicBezTo>
                    <a:pt x="1129" y="4851"/>
                    <a:pt x="1120" y="4851"/>
                    <a:pt x="1106" y="4849"/>
                  </a:cubicBezTo>
                  <a:lnTo>
                    <a:pt x="1106" y="4849"/>
                  </a:lnTo>
                  <a:cubicBezTo>
                    <a:pt x="1066" y="4856"/>
                    <a:pt x="1094" y="4884"/>
                    <a:pt x="1113" y="4931"/>
                  </a:cubicBezTo>
                  <a:cubicBezTo>
                    <a:pt x="1153" y="4959"/>
                    <a:pt x="1197" y="4981"/>
                    <a:pt x="1244" y="4994"/>
                  </a:cubicBezTo>
                  <a:cubicBezTo>
                    <a:pt x="1310" y="5019"/>
                    <a:pt x="1310" y="5019"/>
                    <a:pt x="1266" y="5041"/>
                  </a:cubicBezTo>
                  <a:cubicBezTo>
                    <a:pt x="1262" y="5053"/>
                    <a:pt x="1244" y="5060"/>
                    <a:pt x="1222" y="5060"/>
                  </a:cubicBezTo>
                  <a:cubicBezTo>
                    <a:pt x="1210" y="5060"/>
                    <a:pt x="1197" y="5058"/>
                    <a:pt x="1185" y="5053"/>
                  </a:cubicBezTo>
                  <a:cubicBezTo>
                    <a:pt x="1150" y="5041"/>
                    <a:pt x="1156" y="5025"/>
                    <a:pt x="1156" y="5025"/>
                  </a:cubicBezTo>
                  <a:lnTo>
                    <a:pt x="1163" y="5006"/>
                  </a:lnTo>
                  <a:cubicBezTo>
                    <a:pt x="1146" y="5000"/>
                    <a:pt x="1130" y="4995"/>
                    <a:pt x="1117" y="4995"/>
                  </a:cubicBezTo>
                  <a:cubicBezTo>
                    <a:pt x="1102" y="4995"/>
                    <a:pt x="1091" y="5001"/>
                    <a:pt x="1084" y="5019"/>
                  </a:cubicBezTo>
                  <a:cubicBezTo>
                    <a:pt x="1044" y="5025"/>
                    <a:pt x="1037" y="5041"/>
                    <a:pt x="1072" y="5053"/>
                  </a:cubicBezTo>
                  <a:cubicBezTo>
                    <a:pt x="1031" y="5059"/>
                    <a:pt x="1019" y="5094"/>
                    <a:pt x="1006" y="5128"/>
                  </a:cubicBezTo>
                  <a:cubicBezTo>
                    <a:pt x="994" y="5163"/>
                    <a:pt x="975" y="5216"/>
                    <a:pt x="934" y="5222"/>
                  </a:cubicBezTo>
                  <a:cubicBezTo>
                    <a:pt x="921" y="5257"/>
                    <a:pt x="915" y="5273"/>
                    <a:pt x="950" y="5285"/>
                  </a:cubicBezTo>
                  <a:cubicBezTo>
                    <a:pt x="1000" y="5304"/>
                    <a:pt x="1008" y="5318"/>
                    <a:pt x="996" y="5318"/>
                  </a:cubicBezTo>
                  <a:cubicBezTo>
                    <a:pt x="992" y="5318"/>
                    <a:pt x="985" y="5316"/>
                    <a:pt x="978" y="5313"/>
                  </a:cubicBezTo>
                  <a:cubicBezTo>
                    <a:pt x="977" y="5313"/>
                    <a:pt x="976" y="5313"/>
                    <a:pt x="975" y="5313"/>
                  </a:cubicBezTo>
                  <a:cubicBezTo>
                    <a:pt x="899" y="5313"/>
                    <a:pt x="788" y="5524"/>
                    <a:pt x="849" y="5564"/>
                  </a:cubicBezTo>
                  <a:lnTo>
                    <a:pt x="837" y="5598"/>
                  </a:lnTo>
                  <a:cubicBezTo>
                    <a:pt x="790" y="5624"/>
                    <a:pt x="752" y="5727"/>
                    <a:pt x="780" y="5755"/>
                  </a:cubicBezTo>
                  <a:lnTo>
                    <a:pt x="762" y="5808"/>
                  </a:lnTo>
                  <a:cubicBezTo>
                    <a:pt x="715" y="5830"/>
                    <a:pt x="708" y="5849"/>
                    <a:pt x="737" y="5877"/>
                  </a:cubicBezTo>
                  <a:cubicBezTo>
                    <a:pt x="758" y="5901"/>
                    <a:pt x="781" y="5912"/>
                    <a:pt x="777" y="5912"/>
                  </a:cubicBezTo>
                  <a:cubicBezTo>
                    <a:pt x="776" y="5912"/>
                    <a:pt x="772" y="5911"/>
                    <a:pt x="765" y="5909"/>
                  </a:cubicBezTo>
                  <a:cubicBezTo>
                    <a:pt x="760" y="5907"/>
                    <a:pt x="756" y="5906"/>
                    <a:pt x="752" y="5906"/>
                  </a:cubicBezTo>
                  <a:cubicBezTo>
                    <a:pt x="727" y="5906"/>
                    <a:pt x="714" y="5940"/>
                    <a:pt x="693" y="6000"/>
                  </a:cubicBezTo>
                  <a:cubicBezTo>
                    <a:pt x="673" y="6055"/>
                    <a:pt x="669" y="6068"/>
                    <a:pt x="687" y="6068"/>
                  </a:cubicBezTo>
                  <a:cubicBezTo>
                    <a:pt x="692" y="6068"/>
                    <a:pt x="699" y="6067"/>
                    <a:pt x="708" y="6065"/>
                  </a:cubicBezTo>
                  <a:lnTo>
                    <a:pt x="708" y="6065"/>
                  </a:lnTo>
                  <a:cubicBezTo>
                    <a:pt x="712" y="6117"/>
                    <a:pt x="701" y="6131"/>
                    <a:pt x="684" y="6131"/>
                  </a:cubicBezTo>
                  <a:cubicBezTo>
                    <a:pt x="674" y="6131"/>
                    <a:pt x="661" y="6126"/>
                    <a:pt x="649" y="6122"/>
                  </a:cubicBezTo>
                  <a:cubicBezTo>
                    <a:pt x="630" y="6109"/>
                    <a:pt x="615" y="6104"/>
                    <a:pt x="607" y="6104"/>
                  </a:cubicBezTo>
                  <a:cubicBezTo>
                    <a:pt x="589" y="6104"/>
                    <a:pt x="603" y="6132"/>
                    <a:pt x="671" y="6169"/>
                  </a:cubicBezTo>
                  <a:cubicBezTo>
                    <a:pt x="724" y="6205"/>
                    <a:pt x="720" y="6236"/>
                    <a:pt x="696" y="6236"/>
                  </a:cubicBezTo>
                  <a:cubicBezTo>
                    <a:pt x="693" y="6236"/>
                    <a:pt x="690" y="6236"/>
                    <a:pt x="686" y="6235"/>
                  </a:cubicBezTo>
                  <a:cubicBezTo>
                    <a:pt x="652" y="6222"/>
                    <a:pt x="658" y="6203"/>
                    <a:pt x="664" y="6188"/>
                  </a:cubicBezTo>
                  <a:lnTo>
                    <a:pt x="596" y="6163"/>
                  </a:lnTo>
                  <a:lnTo>
                    <a:pt x="596" y="6163"/>
                  </a:lnTo>
                  <a:cubicBezTo>
                    <a:pt x="589" y="6181"/>
                    <a:pt x="589" y="6181"/>
                    <a:pt x="617" y="6210"/>
                  </a:cubicBezTo>
                  <a:cubicBezTo>
                    <a:pt x="617" y="6210"/>
                    <a:pt x="611" y="6228"/>
                    <a:pt x="639" y="6257"/>
                  </a:cubicBezTo>
                  <a:cubicBezTo>
                    <a:pt x="660" y="6280"/>
                    <a:pt x="690" y="6293"/>
                    <a:pt x="721" y="6293"/>
                  </a:cubicBezTo>
                  <a:cubicBezTo>
                    <a:pt x="727" y="6293"/>
                    <a:pt x="733" y="6292"/>
                    <a:pt x="740" y="6291"/>
                  </a:cubicBezTo>
                  <a:cubicBezTo>
                    <a:pt x="745" y="6290"/>
                    <a:pt x="750" y="6290"/>
                    <a:pt x="754" y="6290"/>
                  </a:cubicBezTo>
                  <a:cubicBezTo>
                    <a:pt x="779" y="6290"/>
                    <a:pt x="773" y="6306"/>
                    <a:pt x="768" y="6322"/>
                  </a:cubicBezTo>
                  <a:cubicBezTo>
                    <a:pt x="755" y="6330"/>
                    <a:pt x="741" y="6334"/>
                    <a:pt x="726" y="6334"/>
                  </a:cubicBezTo>
                  <a:cubicBezTo>
                    <a:pt x="701" y="6334"/>
                    <a:pt x="676" y="6323"/>
                    <a:pt x="658" y="6304"/>
                  </a:cubicBezTo>
                  <a:cubicBezTo>
                    <a:pt x="664" y="6285"/>
                    <a:pt x="633" y="6275"/>
                    <a:pt x="599" y="6263"/>
                  </a:cubicBezTo>
                  <a:cubicBezTo>
                    <a:pt x="597" y="6262"/>
                    <a:pt x="595" y="6262"/>
                    <a:pt x="594" y="6262"/>
                  </a:cubicBezTo>
                  <a:cubicBezTo>
                    <a:pt x="568" y="6262"/>
                    <a:pt x="605" y="6362"/>
                    <a:pt x="661" y="6401"/>
                  </a:cubicBezTo>
                  <a:lnTo>
                    <a:pt x="630" y="6391"/>
                  </a:lnTo>
                  <a:cubicBezTo>
                    <a:pt x="625" y="6389"/>
                    <a:pt x="621" y="6389"/>
                    <a:pt x="616" y="6389"/>
                  </a:cubicBezTo>
                  <a:cubicBezTo>
                    <a:pt x="592" y="6389"/>
                    <a:pt x="581" y="6418"/>
                    <a:pt x="570" y="6448"/>
                  </a:cubicBezTo>
                  <a:cubicBezTo>
                    <a:pt x="558" y="6482"/>
                    <a:pt x="552" y="6501"/>
                    <a:pt x="586" y="6514"/>
                  </a:cubicBezTo>
                  <a:cubicBezTo>
                    <a:pt x="617" y="6523"/>
                    <a:pt x="652" y="6535"/>
                    <a:pt x="646" y="6554"/>
                  </a:cubicBezTo>
                  <a:cubicBezTo>
                    <a:pt x="648" y="6547"/>
                    <a:pt x="654" y="6545"/>
                    <a:pt x="663" y="6545"/>
                  </a:cubicBezTo>
                  <a:cubicBezTo>
                    <a:pt x="677" y="6545"/>
                    <a:pt x="699" y="6553"/>
                    <a:pt x="721" y="6561"/>
                  </a:cubicBezTo>
                  <a:cubicBezTo>
                    <a:pt x="693" y="6573"/>
                    <a:pt x="664" y="6582"/>
                    <a:pt x="633" y="6589"/>
                  </a:cubicBezTo>
                  <a:cubicBezTo>
                    <a:pt x="555" y="6601"/>
                    <a:pt x="508" y="6623"/>
                    <a:pt x="483" y="6692"/>
                  </a:cubicBezTo>
                  <a:cubicBezTo>
                    <a:pt x="470" y="6727"/>
                    <a:pt x="451" y="6780"/>
                    <a:pt x="411" y="6786"/>
                  </a:cubicBezTo>
                  <a:cubicBezTo>
                    <a:pt x="398" y="6821"/>
                    <a:pt x="392" y="6839"/>
                    <a:pt x="426" y="6849"/>
                  </a:cubicBezTo>
                  <a:lnTo>
                    <a:pt x="414" y="6883"/>
                  </a:lnTo>
                  <a:cubicBezTo>
                    <a:pt x="373" y="6890"/>
                    <a:pt x="361" y="6924"/>
                    <a:pt x="395" y="6937"/>
                  </a:cubicBezTo>
                  <a:cubicBezTo>
                    <a:pt x="423" y="6965"/>
                    <a:pt x="382" y="6971"/>
                    <a:pt x="376" y="6990"/>
                  </a:cubicBezTo>
                  <a:cubicBezTo>
                    <a:pt x="295" y="6999"/>
                    <a:pt x="295" y="6999"/>
                    <a:pt x="404" y="7018"/>
                  </a:cubicBezTo>
                  <a:cubicBezTo>
                    <a:pt x="411" y="7020"/>
                    <a:pt x="419" y="7021"/>
                    <a:pt x="426" y="7021"/>
                  </a:cubicBezTo>
                  <a:cubicBezTo>
                    <a:pt x="450" y="7021"/>
                    <a:pt x="474" y="7009"/>
                    <a:pt x="489" y="6990"/>
                  </a:cubicBezTo>
                  <a:lnTo>
                    <a:pt x="508" y="6937"/>
                  </a:lnTo>
                  <a:lnTo>
                    <a:pt x="523" y="7002"/>
                  </a:lnTo>
                  <a:cubicBezTo>
                    <a:pt x="523" y="7034"/>
                    <a:pt x="542" y="7065"/>
                    <a:pt x="574" y="7078"/>
                  </a:cubicBezTo>
                  <a:cubicBezTo>
                    <a:pt x="574" y="7078"/>
                    <a:pt x="605" y="7090"/>
                    <a:pt x="599" y="7106"/>
                  </a:cubicBezTo>
                  <a:lnTo>
                    <a:pt x="533" y="7084"/>
                  </a:lnTo>
                  <a:cubicBezTo>
                    <a:pt x="505" y="7059"/>
                    <a:pt x="473" y="7040"/>
                    <a:pt x="436" y="7031"/>
                  </a:cubicBezTo>
                  <a:cubicBezTo>
                    <a:pt x="431" y="7030"/>
                    <a:pt x="426" y="7030"/>
                    <a:pt x="421" y="7030"/>
                  </a:cubicBezTo>
                  <a:cubicBezTo>
                    <a:pt x="357" y="7030"/>
                    <a:pt x="315" y="7067"/>
                    <a:pt x="379" y="7087"/>
                  </a:cubicBezTo>
                  <a:cubicBezTo>
                    <a:pt x="373" y="7106"/>
                    <a:pt x="373" y="7106"/>
                    <a:pt x="332" y="7112"/>
                  </a:cubicBezTo>
                  <a:cubicBezTo>
                    <a:pt x="325" y="7109"/>
                    <a:pt x="319" y="7108"/>
                    <a:pt x="315" y="7108"/>
                  </a:cubicBezTo>
                  <a:cubicBezTo>
                    <a:pt x="298" y="7108"/>
                    <a:pt x="305" y="7127"/>
                    <a:pt x="354" y="7159"/>
                  </a:cubicBezTo>
                  <a:cubicBezTo>
                    <a:pt x="405" y="7194"/>
                    <a:pt x="408" y="7211"/>
                    <a:pt x="362" y="7211"/>
                  </a:cubicBezTo>
                  <a:cubicBezTo>
                    <a:pt x="355" y="7211"/>
                    <a:pt x="346" y="7210"/>
                    <a:pt x="335" y="7209"/>
                  </a:cubicBezTo>
                  <a:cubicBezTo>
                    <a:pt x="254" y="7222"/>
                    <a:pt x="229" y="7291"/>
                    <a:pt x="263" y="7303"/>
                  </a:cubicBezTo>
                  <a:cubicBezTo>
                    <a:pt x="329" y="7328"/>
                    <a:pt x="310" y="7378"/>
                    <a:pt x="273" y="7385"/>
                  </a:cubicBezTo>
                  <a:cubicBezTo>
                    <a:pt x="232" y="7391"/>
                    <a:pt x="226" y="7407"/>
                    <a:pt x="254" y="7438"/>
                  </a:cubicBezTo>
                  <a:cubicBezTo>
                    <a:pt x="243" y="7434"/>
                    <a:pt x="231" y="7432"/>
                    <a:pt x="221" y="7432"/>
                  </a:cubicBezTo>
                  <a:cubicBezTo>
                    <a:pt x="200" y="7432"/>
                    <a:pt x="188" y="7441"/>
                    <a:pt x="207" y="7460"/>
                  </a:cubicBezTo>
                  <a:cubicBezTo>
                    <a:pt x="207" y="7460"/>
                    <a:pt x="202" y="7474"/>
                    <a:pt x="227" y="7474"/>
                  </a:cubicBezTo>
                  <a:cubicBezTo>
                    <a:pt x="231" y="7474"/>
                    <a:pt x="236" y="7473"/>
                    <a:pt x="241" y="7472"/>
                  </a:cubicBezTo>
                  <a:lnTo>
                    <a:pt x="295" y="7532"/>
                  </a:lnTo>
                  <a:cubicBezTo>
                    <a:pt x="297" y="7525"/>
                    <a:pt x="304" y="7522"/>
                    <a:pt x="312" y="7522"/>
                  </a:cubicBezTo>
                  <a:cubicBezTo>
                    <a:pt x="327" y="7522"/>
                    <a:pt x="349" y="7529"/>
                    <a:pt x="370" y="7535"/>
                  </a:cubicBezTo>
                  <a:cubicBezTo>
                    <a:pt x="404" y="7548"/>
                    <a:pt x="345" y="7607"/>
                    <a:pt x="229" y="7607"/>
                  </a:cubicBezTo>
                  <a:lnTo>
                    <a:pt x="151" y="7617"/>
                  </a:lnTo>
                  <a:lnTo>
                    <a:pt x="216" y="7642"/>
                  </a:lnTo>
                  <a:cubicBezTo>
                    <a:pt x="214" y="7654"/>
                    <a:pt x="210" y="7668"/>
                    <a:pt x="192" y="7668"/>
                  </a:cubicBezTo>
                  <a:cubicBezTo>
                    <a:pt x="187" y="7668"/>
                    <a:pt x="180" y="7666"/>
                    <a:pt x="172" y="7664"/>
                  </a:cubicBezTo>
                  <a:cubicBezTo>
                    <a:pt x="157" y="7658"/>
                    <a:pt x="148" y="7655"/>
                    <a:pt x="143" y="7655"/>
                  </a:cubicBezTo>
                  <a:cubicBezTo>
                    <a:pt x="137" y="7655"/>
                    <a:pt x="135" y="7660"/>
                    <a:pt x="132" y="7670"/>
                  </a:cubicBezTo>
                  <a:cubicBezTo>
                    <a:pt x="132" y="7670"/>
                    <a:pt x="125" y="7689"/>
                    <a:pt x="160" y="7698"/>
                  </a:cubicBezTo>
                  <a:cubicBezTo>
                    <a:pt x="226" y="7723"/>
                    <a:pt x="226" y="7723"/>
                    <a:pt x="185" y="7729"/>
                  </a:cubicBezTo>
                  <a:cubicBezTo>
                    <a:pt x="175" y="7729"/>
                    <a:pt x="166" y="7728"/>
                    <a:pt x="158" y="7728"/>
                  </a:cubicBezTo>
                  <a:cubicBezTo>
                    <a:pt x="112" y="7728"/>
                    <a:pt x="115" y="7745"/>
                    <a:pt x="166" y="7780"/>
                  </a:cubicBezTo>
                  <a:cubicBezTo>
                    <a:pt x="212" y="7796"/>
                    <a:pt x="228" y="7802"/>
                    <a:pt x="210" y="7802"/>
                  </a:cubicBezTo>
                  <a:cubicBezTo>
                    <a:pt x="202" y="7802"/>
                    <a:pt x="185" y="7800"/>
                    <a:pt x="160" y="7798"/>
                  </a:cubicBezTo>
                  <a:cubicBezTo>
                    <a:pt x="149" y="7794"/>
                    <a:pt x="137" y="7792"/>
                    <a:pt x="125" y="7792"/>
                  </a:cubicBezTo>
                  <a:cubicBezTo>
                    <a:pt x="104" y="7792"/>
                    <a:pt x="86" y="7799"/>
                    <a:pt x="82" y="7811"/>
                  </a:cubicBezTo>
                  <a:lnTo>
                    <a:pt x="116" y="7820"/>
                  </a:lnTo>
                  <a:cubicBezTo>
                    <a:pt x="182" y="7845"/>
                    <a:pt x="176" y="7861"/>
                    <a:pt x="138" y="7867"/>
                  </a:cubicBezTo>
                  <a:cubicBezTo>
                    <a:pt x="131" y="7865"/>
                    <a:pt x="125" y="7864"/>
                    <a:pt x="121" y="7864"/>
                  </a:cubicBezTo>
                  <a:cubicBezTo>
                    <a:pt x="102" y="7864"/>
                    <a:pt x="102" y="7883"/>
                    <a:pt x="119" y="7921"/>
                  </a:cubicBezTo>
                  <a:cubicBezTo>
                    <a:pt x="109" y="7948"/>
                    <a:pt x="103" y="7965"/>
                    <a:pt x="84" y="7965"/>
                  </a:cubicBezTo>
                  <a:cubicBezTo>
                    <a:pt x="79" y="7965"/>
                    <a:pt x="73" y="7964"/>
                    <a:pt x="66" y="7961"/>
                  </a:cubicBezTo>
                  <a:cubicBezTo>
                    <a:pt x="36" y="7950"/>
                    <a:pt x="19" y="7944"/>
                    <a:pt x="14" y="7944"/>
                  </a:cubicBezTo>
                  <a:cubicBezTo>
                    <a:pt x="9" y="7944"/>
                    <a:pt x="25" y="7954"/>
                    <a:pt x="60" y="7977"/>
                  </a:cubicBezTo>
                  <a:cubicBezTo>
                    <a:pt x="85" y="8008"/>
                    <a:pt x="85" y="8008"/>
                    <a:pt x="41" y="8030"/>
                  </a:cubicBezTo>
                  <a:cubicBezTo>
                    <a:pt x="0" y="8037"/>
                    <a:pt x="0" y="8037"/>
                    <a:pt x="28" y="8065"/>
                  </a:cubicBezTo>
                  <a:cubicBezTo>
                    <a:pt x="72" y="8081"/>
                    <a:pt x="102" y="8091"/>
                    <a:pt x="119" y="8091"/>
                  </a:cubicBezTo>
                  <a:cubicBezTo>
                    <a:pt x="128" y="8091"/>
                    <a:pt x="133" y="8089"/>
                    <a:pt x="135" y="8084"/>
                  </a:cubicBezTo>
                  <a:cubicBezTo>
                    <a:pt x="138" y="8073"/>
                    <a:pt x="140" y="8069"/>
                    <a:pt x="146" y="8069"/>
                  </a:cubicBezTo>
                  <a:cubicBezTo>
                    <a:pt x="152" y="8069"/>
                    <a:pt x="160" y="8072"/>
                    <a:pt x="176" y="8077"/>
                  </a:cubicBezTo>
                  <a:lnTo>
                    <a:pt x="163" y="8112"/>
                  </a:lnTo>
                  <a:cubicBezTo>
                    <a:pt x="154" y="8140"/>
                    <a:pt x="157" y="8168"/>
                    <a:pt x="172" y="8193"/>
                  </a:cubicBezTo>
                  <a:cubicBezTo>
                    <a:pt x="186" y="8222"/>
                    <a:pt x="216" y="8241"/>
                    <a:pt x="232" y="8241"/>
                  </a:cubicBezTo>
                  <a:cubicBezTo>
                    <a:pt x="242" y="8241"/>
                    <a:pt x="247" y="8233"/>
                    <a:pt x="238" y="8215"/>
                  </a:cubicBezTo>
                  <a:lnTo>
                    <a:pt x="279" y="8212"/>
                  </a:lnTo>
                  <a:cubicBezTo>
                    <a:pt x="308" y="8222"/>
                    <a:pt x="330" y="8226"/>
                    <a:pt x="344" y="8226"/>
                  </a:cubicBezTo>
                  <a:cubicBezTo>
                    <a:pt x="377" y="8226"/>
                    <a:pt x="362" y="8202"/>
                    <a:pt x="292" y="8178"/>
                  </a:cubicBezTo>
                  <a:cubicBezTo>
                    <a:pt x="220" y="8151"/>
                    <a:pt x="200" y="8143"/>
                    <a:pt x="220" y="8143"/>
                  </a:cubicBezTo>
                  <a:cubicBezTo>
                    <a:pt x="228" y="8143"/>
                    <a:pt x="242" y="8144"/>
                    <a:pt x="263" y="8146"/>
                  </a:cubicBezTo>
                  <a:cubicBezTo>
                    <a:pt x="288" y="8155"/>
                    <a:pt x="304" y="8158"/>
                    <a:pt x="316" y="8158"/>
                  </a:cubicBezTo>
                  <a:cubicBezTo>
                    <a:pt x="337" y="8158"/>
                    <a:pt x="341" y="8147"/>
                    <a:pt x="345" y="8137"/>
                  </a:cubicBezTo>
                  <a:cubicBezTo>
                    <a:pt x="348" y="8126"/>
                    <a:pt x="350" y="8122"/>
                    <a:pt x="356" y="8122"/>
                  </a:cubicBezTo>
                  <a:cubicBezTo>
                    <a:pt x="362" y="8122"/>
                    <a:pt x="370" y="8125"/>
                    <a:pt x="386" y="8131"/>
                  </a:cubicBezTo>
                  <a:cubicBezTo>
                    <a:pt x="397" y="8134"/>
                    <a:pt x="409" y="8136"/>
                    <a:pt x="421" y="8136"/>
                  </a:cubicBezTo>
                  <a:cubicBezTo>
                    <a:pt x="442" y="8136"/>
                    <a:pt x="460" y="8130"/>
                    <a:pt x="464" y="8118"/>
                  </a:cubicBezTo>
                  <a:cubicBezTo>
                    <a:pt x="470" y="8102"/>
                    <a:pt x="470" y="8102"/>
                    <a:pt x="436" y="8090"/>
                  </a:cubicBezTo>
                  <a:cubicBezTo>
                    <a:pt x="433" y="8090"/>
                    <a:pt x="430" y="8091"/>
                    <a:pt x="428" y="8091"/>
                  </a:cubicBezTo>
                  <a:cubicBezTo>
                    <a:pt x="403" y="8091"/>
                    <a:pt x="414" y="8064"/>
                    <a:pt x="467" y="8064"/>
                  </a:cubicBezTo>
                  <a:cubicBezTo>
                    <a:pt x="472" y="8064"/>
                    <a:pt x="477" y="8064"/>
                    <a:pt x="483" y="8065"/>
                  </a:cubicBezTo>
                  <a:cubicBezTo>
                    <a:pt x="523" y="8062"/>
                    <a:pt x="523" y="8062"/>
                    <a:pt x="458" y="8037"/>
                  </a:cubicBezTo>
                  <a:cubicBezTo>
                    <a:pt x="394" y="8016"/>
                    <a:pt x="400" y="7983"/>
                    <a:pt x="461" y="7983"/>
                  </a:cubicBezTo>
                  <a:cubicBezTo>
                    <a:pt x="465" y="7983"/>
                    <a:pt x="471" y="7983"/>
                    <a:pt x="476" y="7983"/>
                  </a:cubicBezTo>
                  <a:lnTo>
                    <a:pt x="489" y="7949"/>
                  </a:lnTo>
                  <a:cubicBezTo>
                    <a:pt x="495" y="7933"/>
                    <a:pt x="461" y="7921"/>
                    <a:pt x="426" y="7908"/>
                  </a:cubicBezTo>
                  <a:cubicBezTo>
                    <a:pt x="357" y="7886"/>
                    <a:pt x="357" y="7886"/>
                    <a:pt x="398" y="7880"/>
                  </a:cubicBezTo>
                  <a:cubicBezTo>
                    <a:pt x="407" y="7879"/>
                    <a:pt x="416" y="7878"/>
                    <a:pt x="426" y="7878"/>
                  </a:cubicBezTo>
                  <a:cubicBezTo>
                    <a:pt x="442" y="7878"/>
                    <a:pt x="457" y="7880"/>
                    <a:pt x="473" y="7886"/>
                  </a:cubicBezTo>
                  <a:cubicBezTo>
                    <a:pt x="481" y="7889"/>
                    <a:pt x="487" y="7890"/>
                    <a:pt x="493" y="7890"/>
                  </a:cubicBezTo>
                  <a:cubicBezTo>
                    <a:pt x="511" y="7890"/>
                    <a:pt x="515" y="7876"/>
                    <a:pt x="520" y="7861"/>
                  </a:cubicBezTo>
                  <a:cubicBezTo>
                    <a:pt x="527" y="7845"/>
                    <a:pt x="539" y="7811"/>
                    <a:pt x="505" y="7798"/>
                  </a:cubicBezTo>
                  <a:lnTo>
                    <a:pt x="505" y="7798"/>
                  </a:lnTo>
                  <a:cubicBezTo>
                    <a:pt x="514" y="7802"/>
                    <a:pt x="527" y="7806"/>
                    <a:pt x="539" y="7811"/>
                  </a:cubicBezTo>
                  <a:cubicBezTo>
                    <a:pt x="545" y="7792"/>
                    <a:pt x="577" y="7805"/>
                    <a:pt x="545" y="7792"/>
                  </a:cubicBezTo>
                  <a:cubicBezTo>
                    <a:pt x="545" y="7792"/>
                    <a:pt x="552" y="7776"/>
                    <a:pt x="596" y="7751"/>
                  </a:cubicBezTo>
                  <a:cubicBezTo>
                    <a:pt x="635" y="7733"/>
                    <a:pt x="608" y="7676"/>
                    <a:pt x="545" y="7676"/>
                  </a:cubicBezTo>
                  <a:cubicBezTo>
                    <a:pt x="534" y="7676"/>
                    <a:pt x="521" y="7678"/>
                    <a:pt x="508" y="7682"/>
                  </a:cubicBezTo>
                  <a:lnTo>
                    <a:pt x="514" y="7664"/>
                  </a:lnTo>
                  <a:cubicBezTo>
                    <a:pt x="520" y="7648"/>
                    <a:pt x="486" y="7635"/>
                    <a:pt x="486" y="7635"/>
                  </a:cubicBezTo>
                  <a:cubicBezTo>
                    <a:pt x="451" y="7623"/>
                    <a:pt x="458" y="7607"/>
                    <a:pt x="464" y="7588"/>
                  </a:cubicBezTo>
                  <a:lnTo>
                    <a:pt x="464" y="7588"/>
                  </a:lnTo>
                  <a:lnTo>
                    <a:pt x="533" y="7613"/>
                  </a:lnTo>
                  <a:cubicBezTo>
                    <a:pt x="570" y="7633"/>
                    <a:pt x="599" y="7642"/>
                    <a:pt x="616" y="7642"/>
                  </a:cubicBezTo>
                  <a:cubicBezTo>
                    <a:pt x="642" y="7642"/>
                    <a:pt x="637" y="7621"/>
                    <a:pt x="580" y="7588"/>
                  </a:cubicBezTo>
                  <a:lnTo>
                    <a:pt x="580" y="7588"/>
                  </a:lnTo>
                  <a:lnTo>
                    <a:pt x="614" y="7601"/>
                  </a:lnTo>
                  <a:cubicBezTo>
                    <a:pt x="621" y="7603"/>
                    <a:pt x="626" y="7605"/>
                    <a:pt x="630" y="7605"/>
                  </a:cubicBezTo>
                  <a:cubicBezTo>
                    <a:pt x="647" y="7605"/>
                    <a:pt x="648" y="7585"/>
                    <a:pt x="633" y="7548"/>
                  </a:cubicBezTo>
                  <a:cubicBezTo>
                    <a:pt x="639" y="7532"/>
                    <a:pt x="577" y="7491"/>
                    <a:pt x="542" y="7479"/>
                  </a:cubicBezTo>
                  <a:cubicBezTo>
                    <a:pt x="508" y="7466"/>
                    <a:pt x="514" y="7451"/>
                    <a:pt x="514" y="7451"/>
                  </a:cubicBezTo>
                  <a:cubicBezTo>
                    <a:pt x="518" y="7440"/>
                    <a:pt x="519" y="7436"/>
                    <a:pt x="526" y="7436"/>
                  </a:cubicBezTo>
                  <a:cubicBezTo>
                    <a:pt x="531" y="7436"/>
                    <a:pt x="539" y="7439"/>
                    <a:pt x="555" y="7444"/>
                  </a:cubicBezTo>
                  <a:cubicBezTo>
                    <a:pt x="570" y="7449"/>
                    <a:pt x="582" y="7451"/>
                    <a:pt x="591" y="7451"/>
                  </a:cubicBezTo>
                  <a:cubicBezTo>
                    <a:pt x="626" y="7451"/>
                    <a:pt x="623" y="7423"/>
                    <a:pt x="574" y="7391"/>
                  </a:cubicBezTo>
                  <a:lnTo>
                    <a:pt x="574" y="7391"/>
                  </a:lnTo>
                  <a:lnTo>
                    <a:pt x="608" y="7404"/>
                  </a:lnTo>
                  <a:cubicBezTo>
                    <a:pt x="616" y="7406"/>
                    <a:pt x="624" y="7408"/>
                    <a:pt x="632" y="7408"/>
                  </a:cubicBezTo>
                  <a:cubicBezTo>
                    <a:pt x="659" y="7408"/>
                    <a:pt x="683" y="7387"/>
                    <a:pt x="680" y="7310"/>
                  </a:cubicBezTo>
                  <a:cubicBezTo>
                    <a:pt x="703" y="7247"/>
                    <a:pt x="720" y="7198"/>
                    <a:pt x="749" y="7198"/>
                  </a:cubicBezTo>
                  <a:cubicBezTo>
                    <a:pt x="752" y="7198"/>
                    <a:pt x="755" y="7199"/>
                    <a:pt x="759" y="7200"/>
                  </a:cubicBezTo>
                  <a:cubicBezTo>
                    <a:pt x="760" y="7201"/>
                    <a:pt x="762" y="7201"/>
                    <a:pt x="763" y="7201"/>
                  </a:cubicBezTo>
                  <a:cubicBezTo>
                    <a:pt x="785" y="7201"/>
                    <a:pt x="746" y="7115"/>
                    <a:pt x="693" y="7059"/>
                  </a:cubicBezTo>
                  <a:lnTo>
                    <a:pt x="693" y="7059"/>
                  </a:lnTo>
                  <a:cubicBezTo>
                    <a:pt x="700" y="7061"/>
                    <a:pt x="706" y="7063"/>
                    <a:pt x="711" y="7063"/>
                  </a:cubicBezTo>
                  <a:cubicBezTo>
                    <a:pt x="730" y="7063"/>
                    <a:pt x="736" y="7045"/>
                    <a:pt x="746" y="7018"/>
                  </a:cubicBezTo>
                  <a:cubicBezTo>
                    <a:pt x="759" y="6983"/>
                    <a:pt x="763" y="6972"/>
                    <a:pt x="776" y="6972"/>
                  </a:cubicBezTo>
                  <a:cubicBezTo>
                    <a:pt x="782" y="6972"/>
                    <a:pt x="789" y="6974"/>
                    <a:pt x="799" y="6977"/>
                  </a:cubicBezTo>
                  <a:cubicBezTo>
                    <a:pt x="827" y="6996"/>
                    <a:pt x="841" y="7006"/>
                    <a:pt x="844" y="7006"/>
                  </a:cubicBezTo>
                  <a:cubicBezTo>
                    <a:pt x="848" y="7006"/>
                    <a:pt x="834" y="6992"/>
                    <a:pt x="806" y="6962"/>
                  </a:cubicBezTo>
                  <a:cubicBezTo>
                    <a:pt x="755" y="6929"/>
                    <a:pt x="780" y="6896"/>
                    <a:pt x="826" y="6896"/>
                  </a:cubicBezTo>
                  <a:cubicBezTo>
                    <a:pt x="837" y="6896"/>
                    <a:pt x="849" y="6898"/>
                    <a:pt x="862" y="6902"/>
                  </a:cubicBezTo>
                  <a:cubicBezTo>
                    <a:pt x="869" y="6905"/>
                    <a:pt x="875" y="6906"/>
                    <a:pt x="880" y="6906"/>
                  </a:cubicBezTo>
                  <a:cubicBezTo>
                    <a:pt x="899" y="6906"/>
                    <a:pt x="905" y="6889"/>
                    <a:pt x="915" y="6861"/>
                  </a:cubicBezTo>
                  <a:cubicBezTo>
                    <a:pt x="887" y="6833"/>
                    <a:pt x="900" y="6799"/>
                    <a:pt x="912" y="6764"/>
                  </a:cubicBezTo>
                  <a:cubicBezTo>
                    <a:pt x="931" y="6711"/>
                    <a:pt x="931" y="6711"/>
                    <a:pt x="865" y="6689"/>
                  </a:cubicBezTo>
                  <a:cubicBezTo>
                    <a:pt x="796" y="6664"/>
                    <a:pt x="802" y="6645"/>
                    <a:pt x="815" y="6611"/>
                  </a:cubicBezTo>
                  <a:cubicBezTo>
                    <a:pt x="820" y="6599"/>
                    <a:pt x="825" y="6585"/>
                    <a:pt x="842" y="6585"/>
                  </a:cubicBezTo>
                  <a:cubicBezTo>
                    <a:pt x="848" y="6585"/>
                    <a:pt x="854" y="6586"/>
                    <a:pt x="862" y="6589"/>
                  </a:cubicBezTo>
                  <a:cubicBezTo>
                    <a:pt x="862" y="6589"/>
                    <a:pt x="903" y="6582"/>
                    <a:pt x="909" y="6567"/>
                  </a:cubicBezTo>
                  <a:cubicBezTo>
                    <a:pt x="914" y="6552"/>
                    <a:pt x="919" y="6538"/>
                    <a:pt x="937" y="6538"/>
                  </a:cubicBezTo>
                  <a:cubicBezTo>
                    <a:pt x="942" y="6538"/>
                    <a:pt x="948" y="6539"/>
                    <a:pt x="956" y="6542"/>
                  </a:cubicBezTo>
                  <a:cubicBezTo>
                    <a:pt x="978" y="6539"/>
                    <a:pt x="997" y="6523"/>
                    <a:pt x="1006" y="6501"/>
                  </a:cubicBezTo>
                  <a:cubicBezTo>
                    <a:pt x="1017" y="6471"/>
                    <a:pt x="1028" y="6442"/>
                    <a:pt x="1052" y="6442"/>
                  </a:cubicBezTo>
                  <a:cubicBezTo>
                    <a:pt x="1056" y="6442"/>
                    <a:pt x="1061" y="6443"/>
                    <a:pt x="1066" y="6445"/>
                  </a:cubicBezTo>
                  <a:cubicBezTo>
                    <a:pt x="1072" y="6426"/>
                    <a:pt x="1072" y="6426"/>
                    <a:pt x="1037" y="6413"/>
                  </a:cubicBezTo>
                  <a:cubicBezTo>
                    <a:pt x="1006" y="6404"/>
                    <a:pt x="978" y="6372"/>
                    <a:pt x="1037" y="6316"/>
                  </a:cubicBezTo>
                  <a:cubicBezTo>
                    <a:pt x="1050" y="6282"/>
                    <a:pt x="1069" y="6228"/>
                    <a:pt x="1034" y="6216"/>
                  </a:cubicBezTo>
                  <a:cubicBezTo>
                    <a:pt x="1038" y="6207"/>
                    <a:pt x="1039" y="6203"/>
                    <a:pt x="1046" y="6203"/>
                  </a:cubicBezTo>
                  <a:cubicBezTo>
                    <a:pt x="1051" y="6203"/>
                    <a:pt x="1060" y="6205"/>
                    <a:pt x="1075" y="6210"/>
                  </a:cubicBezTo>
                  <a:cubicBezTo>
                    <a:pt x="1090" y="6215"/>
                    <a:pt x="1102" y="6218"/>
                    <a:pt x="1111" y="6218"/>
                  </a:cubicBezTo>
                  <a:cubicBezTo>
                    <a:pt x="1143" y="6218"/>
                    <a:pt x="1141" y="6187"/>
                    <a:pt x="1100" y="6141"/>
                  </a:cubicBezTo>
                  <a:cubicBezTo>
                    <a:pt x="1066" y="6128"/>
                    <a:pt x="1072" y="6112"/>
                    <a:pt x="1113" y="6106"/>
                  </a:cubicBezTo>
                  <a:cubicBezTo>
                    <a:pt x="1113" y="6106"/>
                    <a:pt x="1116" y="6087"/>
                    <a:pt x="1091" y="6059"/>
                  </a:cubicBezTo>
                  <a:cubicBezTo>
                    <a:pt x="1062" y="6031"/>
                    <a:pt x="1062" y="6031"/>
                    <a:pt x="1109" y="6006"/>
                  </a:cubicBezTo>
                  <a:cubicBezTo>
                    <a:pt x="1117" y="6009"/>
                    <a:pt x="1124" y="6010"/>
                    <a:pt x="1129" y="6010"/>
                  </a:cubicBezTo>
                  <a:cubicBezTo>
                    <a:pt x="1144" y="6010"/>
                    <a:pt x="1149" y="5998"/>
                    <a:pt x="1153" y="5984"/>
                  </a:cubicBezTo>
                  <a:cubicBezTo>
                    <a:pt x="1135" y="5937"/>
                    <a:pt x="1204" y="5746"/>
                    <a:pt x="1241" y="5739"/>
                  </a:cubicBezTo>
                  <a:cubicBezTo>
                    <a:pt x="1216" y="5711"/>
                    <a:pt x="1216" y="5711"/>
                    <a:pt x="1222" y="5692"/>
                  </a:cubicBezTo>
                  <a:lnTo>
                    <a:pt x="1222" y="5692"/>
                  </a:lnTo>
                  <a:cubicBezTo>
                    <a:pt x="1229" y="5693"/>
                    <a:pt x="1235" y="5693"/>
                    <a:pt x="1240" y="5693"/>
                  </a:cubicBezTo>
                  <a:cubicBezTo>
                    <a:pt x="1289" y="5693"/>
                    <a:pt x="1260" y="5668"/>
                    <a:pt x="1200" y="5645"/>
                  </a:cubicBezTo>
                  <a:lnTo>
                    <a:pt x="1194" y="5664"/>
                  </a:lnTo>
                  <a:lnTo>
                    <a:pt x="1188" y="5680"/>
                  </a:lnTo>
                  <a:cubicBezTo>
                    <a:pt x="1135" y="5663"/>
                    <a:pt x="1134" y="5628"/>
                    <a:pt x="1183" y="5628"/>
                  </a:cubicBezTo>
                  <a:cubicBezTo>
                    <a:pt x="1197" y="5628"/>
                    <a:pt x="1217" y="5631"/>
                    <a:pt x="1241" y="5639"/>
                  </a:cubicBezTo>
                  <a:cubicBezTo>
                    <a:pt x="1261" y="5641"/>
                    <a:pt x="1276" y="5642"/>
                    <a:pt x="1285" y="5642"/>
                  </a:cubicBezTo>
                  <a:cubicBezTo>
                    <a:pt x="1308" y="5642"/>
                    <a:pt x="1296" y="5634"/>
                    <a:pt x="1254" y="5605"/>
                  </a:cubicBezTo>
                  <a:cubicBezTo>
                    <a:pt x="1200" y="5570"/>
                    <a:pt x="1197" y="5553"/>
                    <a:pt x="1245" y="5553"/>
                  </a:cubicBezTo>
                  <a:cubicBezTo>
                    <a:pt x="1253" y="5553"/>
                    <a:pt x="1262" y="5554"/>
                    <a:pt x="1272" y="5555"/>
                  </a:cubicBezTo>
                  <a:cubicBezTo>
                    <a:pt x="1300" y="5564"/>
                    <a:pt x="1316" y="5569"/>
                    <a:pt x="1321" y="5569"/>
                  </a:cubicBezTo>
                  <a:cubicBezTo>
                    <a:pt x="1328" y="5569"/>
                    <a:pt x="1313" y="5559"/>
                    <a:pt x="1279" y="5536"/>
                  </a:cubicBezTo>
                  <a:cubicBezTo>
                    <a:pt x="1182" y="5473"/>
                    <a:pt x="1153" y="5420"/>
                    <a:pt x="1205" y="5420"/>
                  </a:cubicBezTo>
                  <a:cubicBezTo>
                    <a:pt x="1221" y="5420"/>
                    <a:pt x="1244" y="5425"/>
                    <a:pt x="1276" y="5435"/>
                  </a:cubicBezTo>
                  <a:cubicBezTo>
                    <a:pt x="1307" y="5448"/>
                    <a:pt x="1333" y="5452"/>
                    <a:pt x="1352" y="5452"/>
                  </a:cubicBezTo>
                  <a:cubicBezTo>
                    <a:pt x="1373" y="5452"/>
                    <a:pt x="1385" y="5447"/>
                    <a:pt x="1388" y="5439"/>
                  </a:cubicBezTo>
                  <a:cubicBezTo>
                    <a:pt x="1395" y="5420"/>
                    <a:pt x="1360" y="5407"/>
                    <a:pt x="1329" y="5395"/>
                  </a:cubicBezTo>
                  <a:cubicBezTo>
                    <a:pt x="1254" y="5392"/>
                    <a:pt x="1260" y="5373"/>
                    <a:pt x="1341" y="5360"/>
                  </a:cubicBezTo>
                  <a:cubicBezTo>
                    <a:pt x="1460" y="5345"/>
                    <a:pt x="1473" y="5310"/>
                    <a:pt x="1423" y="5235"/>
                  </a:cubicBezTo>
                  <a:cubicBezTo>
                    <a:pt x="1396" y="5172"/>
                    <a:pt x="1395" y="5127"/>
                    <a:pt x="1412" y="5127"/>
                  </a:cubicBezTo>
                  <a:cubicBezTo>
                    <a:pt x="1420" y="5127"/>
                    <a:pt x="1432" y="5138"/>
                    <a:pt x="1448" y="5163"/>
                  </a:cubicBezTo>
                  <a:cubicBezTo>
                    <a:pt x="1478" y="5194"/>
                    <a:pt x="1492" y="5209"/>
                    <a:pt x="1495" y="5209"/>
                  </a:cubicBezTo>
                  <a:cubicBezTo>
                    <a:pt x="1498" y="5209"/>
                    <a:pt x="1493" y="5197"/>
                    <a:pt x="1482" y="5175"/>
                  </a:cubicBezTo>
                  <a:cubicBezTo>
                    <a:pt x="1495" y="5141"/>
                    <a:pt x="1507" y="5106"/>
                    <a:pt x="1514" y="5088"/>
                  </a:cubicBezTo>
                  <a:cubicBezTo>
                    <a:pt x="1520" y="5072"/>
                    <a:pt x="1492" y="5041"/>
                    <a:pt x="1460" y="5031"/>
                  </a:cubicBezTo>
                  <a:lnTo>
                    <a:pt x="1460" y="5031"/>
                  </a:lnTo>
                  <a:cubicBezTo>
                    <a:pt x="1465" y="5031"/>
                    <a:pt x="1469" y="5032"/>
                    <a:pt x="1473" y="5032"/>
                  </a:cubicBezTo>
                  <a:cubicBezTo>
                    <a:pt x="1538" y="5032"/>
                    <a:pt x="1576" y="5009"/>
                    <a:pt x="1523" y="4953"/>
                  </a:cubicBezTo>
                  <a:lnTo>
                    <a:pt x="1536" y="4918"/>
                  </a:lnTo>
                  <a:cubicBezTo>
                    <a:pt x="1545" y="4903"/>
                    <a:pt x="1545" y="4903"/>
                    <a:pt x="1517" y="4875"/>
                  </a:cubicBezTo>
                  <a:cubicBezTo>
                    <a:pt x="1492" y="4843"/>
                    <a:pt x="1533" y="4840"/>
                    <a:pt x="1573" y="4834"/>
                  </a:cubicBezTo>
                  <a:cubicBezTo>
                    <a:pt x="1614" y="4828"/>
                    <a:pt x="1655" y="4824"/>
                    <a:pt x="1620" y="4812"/>
                  </a:cubicBezTo>
                  <a:cubicBezTo>
                    <a:pt x="1586" y="4799"/>
                    <a:pt x="1567" y="4752"/>
                    <a:pt x="1542" y="4724"/>
                  </a:cubicBezTo>
                  <a:cubicBezTo>
                    <a:pt x="1527" y="4707"/>
                    <a:pt x="1532" y="4699"/>
                    <a:pt x="1544" y="4699"/>
                  </a:cubicBezTo>
                  <a:cubicBezTo>
                    <a:pt x="1554" y="4699"/>
                    <a:pt x="1570" y="4705"/>
                    <a:pt x="1583" y="4718"/>
                  </a:cubicBezTo>
                  <a:cubicBezTo>
                    <a:pt x="1596" y="4723"/>
                    <a:pt x="1604" y="4726"/>
                    <a:pt x="1612" y="4726"/>
                  </a:cubicBezTo>
                  <a:cubicBezTo>
                    <a:pt x="1623" y="4726"/>
                    <a:pt x="1636" y="4721"/>
                    <a:pt x="1664" y="4708"/>
                  </a:cubicBezTo>
                  <a:cubicBezTo>
                    <a:pt x="1670" y="4693"/>
                    <a:pt x="1683" y="4658"/>
                    <a:pt x="1652" y="4646"/>
                  </a:cubicBezTo>
                  <a:cubicBezTo>
                    <a:pt x="1617" y="4633"/>
                    <a:pt x="1661" y="4530"/>
                    <a:pt x="1702" y="4527"/>
                  </a:cubicBezTo>
                  <a:cubicBezTo>
                    <a:pt x="1702" y="4527"/>
                    <a:pt x="1708" y="4508"/>
                    <a:pt x="1714" y="4492"/>
                  </a:cubicBezTo>
                  <a:cubicBezTo>
                    <a:pt x="1721" y="4473"/>
                    <a:pt x="1696" y="4442"/>
                    <a:pt x="1705" y="4426"/>
                  </a:cubicBezTo>
                  <a:cubicBezTo>
                    <a:pt x="1705" y="4426"/>
                    <a:pt x="1711" y="4408"/>
                    <a:pt x="1686" y="4376"/>
                  </a:cubicBezTo>
                  <a:cubicBezTo>
                    <a:pt x="1691" y="4365"/>
                    <a:pt x="1695" y="4352"/>
                    <a:pt x="1711" y="4352"/>
                  </a:cubicBezTo>
                  <a:cubicBezTo>
                    <a:pt x="1717" y="4352"/>
                    <a:pt x="1724" y="4353"/>
                    <a:pt x="1733" y="4357"/>
                  </a:cubicBezTo>
                  <a:cubicBezTo>
                    <a:pt x="1694" y="4326"/>
                    <a:pt x="1680" y="4316"/>
                    <a:pt x="1697" y="4316"/>
                  </a:cubicBezTo>
                  <a:cubicBezTo>
                    <a:pt x="1705" y="4316"/>
                    <a:pt x="1721" y="4319"/>
                    <a:pt x="1746" y="4323"/>
                  </a:cubicBezTo>
                  <a:cubicBezTo>
                    <a:pt x="1774" y="4335"/>
                    <a:pt x="1791" y="4342"/>
                    <a:pt x="1795" y="4342"/>
                  </a:cubicBezTo>
                  <a:cubicBezTo>
                    <a:pt x="1801" y="4342"/>
                    <a:pt x="1787" y="4331"/>
                    <a:pt x="1755" y="4304"/>
                  </a:cubicBezTo>
                  <a:cubicBezTo>
                    <a:pt x="1727" y="4273"/>
                    <a:pt x="1727" y="4273"/>
                    <a:pt x="1771" y="4273"/>
                  </a:cubicBezTo>
                  <a:cubicBezTo>
                    <a:pt x="1779" y="4277"/>
                    <a:pt x="1786" y="4279"/>
                    <a:pt x="1791" y="4279"/>
                  </a:cubicBezTo>
                  <a:cubicBezTo>
                    <a:pt x="1804" y="4279"/>
                    <a:pt x="1802" y="4266"/>
                    <a:pt x="1777" y="4254"/>
                  </a:cubicBezTo>
                  <a:cubicBezTo>
                    <a:pt x="1733" y="4218"/>
                    <a:pt x="1721" y="4168"/>
                    <a:pt x="1754" y="4168"/>
                  </a:cubicBezTo>
                  <a:cubicBezTo>
                    <a:pt x="1762" y="4168"/>
                    <a:pt x="1771" y="4170"/>
                    <a:pt x="1783" y="4176"/>
                  </a:cubicBezTo>
                  <a:cubicBezTo>
                    <a:pt x="1783" y="4176"/>
                    <a:pt x="1790" y="4157"/>
                    <a:pt x="1768" y="4126"/>
                  </a:cubicBezTo>
                  <a:cubicBezTo>
                    <a:pt x="1737" y="4100"/>
                    <a:pt x="1723" y="4088"/>
                    <a:pt x="1727" y="4088"/>
                  </a:cubicBezTo>
                  <a:cubicBezTo>
                    <a:pt x="1731" y="4088"/>
                    <a:pt x="1747" y="4096"/>
                    <a:pt x="1777" y="4110"/>
                  </a:cubicBezTo>
                  <a:cubicBezTo>
                    <a:pt x="1794" y="4114"/>
                    <a:pt x="1807" y="4115"/>
                    <a:pt x="1817" y="4115"/>
                  </a:cubicBezTo>
                  <a:cubicBezTo>
                    <a:pt x="1850" y="4115"/>
                    <a:pt x="1845" y="4096"/>
                    <a:pt x="1802" y="4060"/>
                  </a:cubicBezTo>
                  <a:cubicBezTo>
                    <a:pt x="1802" y="4060"/>
                    <a:pt x="1780" y="4025"/>
                    <a:pt x="1821" y="4025"/>
                  </a:cubicBezTo>
                  <a:cubicBezTo>
                    <a:pt x="1871" y="4010"/>
                    <a:pt x="1956" y="3928"/>
                    <a:pt x="1884" y="3909"/>
                  </a:cubicBezTo>
                  <a:lnTo>
                    <a:pt x="1902" y="3878"/>
                  </a:lnTo>
                  <a:cubicBezTo>
                    <a:pt x="1952" y="3862"/>
                    <a:pt x="1959" y="3844"/>
                    <a:pt x="1937" y="3812"/>
                  </a:cubicBezTo>
                  <a:lnTo>
                    <a:pt x="1915" y="3778"/>
                  </a:lnTo>
                  <a:lnTo>
                    <a:pt x="1915" y="3778"/>
                  </a:lnTo>
                  <a:cubicBezTo>
                    <a:pt x="1931" y="3786"/>
                    <a:pt x="1950" y="3791"/>
                    <a:pt x="1966" y="3791"/>
                  </a:cubicBezTo>
                  <a:cubicBezTo>
                    <a:pt x="1980" y="3791"/>
                    <a:pt x="1992" y="3787"/>
                    <a:pt x="1996" y="3778"/>
                  </a:cubicBezTo>
                  <a:cubicBezTo>
                    <a:pt x="2006" y="3762"/>
                    <a:pt x="2006" y="3762"/>
                    <a:pt x="1974" y="3743"/>
                  </a:cubicBezTo>
                  <a:cubicBezTo>
                    <a:pt x="1934" y="3743"/>
                    <a:pt x="1943" y="3728"/>
                    <a:pt x="1952" y="3709"/>
                  </a:cubicBezTo>
                  <a:cubicBezTo>
                    <a:pt x="1955" y="3702"/>
                    <a:pt x="1965" y="3698"/>
                    <a:pt x="1978" y="3698"/>
                  </a:cubicBezTo>
                  <a:cubicBezTo>
                    <a:pt x="1994" y="3698"/>
                    <a:pt x="2014" y="3703"/>
                    <a:pt x="2031" y="3712"/>
                  </a:cubicBezTo>
                  <a:lnTo>
                    <a:pt x="2040" y="3696"/>
                  </a:lnTo>
                  <a:cubicBezTo>
                    <a:pt x="1995" y="3671"/>
                    <a:pt x="1987" y="3654"/>
                    <a:pt x="1999" y="3654"/>
                  </a:cubicBezTo>
                  <a:cubicBezTo>
                    <a:pt x="2003" y="3654"/>
                    <a:pt x="2010" y="3657"/>
                    <a:pt x="2018" y="3662"/>
                  </a:cubicBezTo>
                  <a:cubicBezTo>
                    <a:pt x="2023" y="3663"/>
                    <a:pt x="2027" y="3663"/>
                    <a:pt x="2031" y="3663"/>
                  </a:cubicBezTo>
                  <a:cubicBezTo>
                    <a:pt x="2052" y="3663"/>
                    <a:pt x="2071" y="3652"/>
                    <a:pt x="2081" y="3634"/>
                  </a:cubicBezTo>
                  <a:cubicBezTo>
                    <a:pt x="2066" y="3625"/>
                    <a:pt x="2067" y="3621"/>
                    <a:pt x="2072" y="3621"/>
                  </a:cubicBezTo>
                  <a:cubicBezTo>
                    <a:pt x="2077" y="3621"/>
                    <a:pt x="2086" y="3625"/>
                    <a:pt x="2081" y="3634"/>
                  </a:cubicBezTo>
                  <a:lnTo>
                    <a:pt x="2112" y="3652"/>
                  </a:lnTo>
                  <a:cubicBezTo>
                    <a:pt x="2115" y="3653"/>
                    <a:pt x="2118" y="3653"/>
                    <a:pt x="2120" y="3653"/>
                  </a:cubicBezTo>
                  <a:cubicBezTo>
                    <a:pt x="2148" y="3653"/>
                    <a:pt x="2119" y="3635"/>
                    <a:pt x="2090" y="3618"/>
                  </a:cubicBezTo>
                  <a:lnTo>
                    <a:pt x="2112" y="3590"/>
                  </a:lnTo>
                  <a:cubicBezTo>
                    <a:pt x="2122" y="3574"/>
                    <a:pt x="2134" y="3558"/>
                    <a:pt x="2094" y="3555"/>
                  </a:cubicBezTo>
                  <a:cubicBezTo>
                    <a:pt x="2062" y="3533"/>
                    <a:pt x="2031" y="3514"/>
                    <a:pt x="2043" y="3499"/>
                  </a:cubicBezTo>
                  <a:lnTo>
                    <a:pt x="2043" y="3499"/>
                  </a:lnTo>
                  <a:cubicBezTo>
                    <a:pt x="2065" y="3513"/>
                    <a:pt x="2088" y="3529"/>
                    <a:pt x="2104" y="3529"/>
                  </a:cubicBezTo>
                  <a:cubicBezTo>
                    <a:pt x="2108" y="3529"/>
                    <a:pt x="2112" y="3528"/>
                    <a:pt x="2115" y="3524"/>
                  </a:cubicBezTo>
                  <a:cubicBezTo>
                    <a:pt x="2118" y="3519"/>
                    <a:pt x="2123" y="3518"/>
                    <a:pt x="2128" y="3518"/>
                  </a:cubicBezTo>
                  <a:cubicBezTo>
                    <a:pt x="2141" y="3518"/>
                    <a:pt x="2156" y="3527"/>
                    <a:pt x="2156" y="3527"/>
                  </a:cubicBezTo>
                  <a:cubicBezTo>
                    <a:pt x="2168" y="3540"/>
                    <a:pt x="2177" y="3545"/>
                    <a:pt x="2185" y="3545"/>
                  </a:cubicBezTo>
                  <a:cubicBezTo>
                    <a:pt x="2209" y="3545"/>
                    <a:pt x="2211" y="3491"/>
                    <a:pt x="2197" y="3464"/>
                  </a:cubicBezTo>
                  <a:cubicBezTo>
                    <a:pt x="2173" y="3420"/>
                    <a:pt x="2168" y="3397"/>
                    <a:pt x="2184" y="3397"/>
                  </a:cubicBezTo>
                  <a:cubicBezTo>
                    <a:pt x="2192" y="3397"/>
                    <a:pt x="2207" y="3404"/>
                    <a:pt x="2228" y="3417"/>
                  </a:cubicBezTo>
                  <a:cubicBezTo>
                    <a:pt x="2240" y="3425"/>
                    <a:pt x="2248" y="3429"/>
                    <a:pt x="2253" y="3429"/>
                  </a:cubicBezTo>
                  <a:cubicBezTo>
                    <a:pt x="2271" y="3429"/>
                    <a:pt x="2235" y="3371"/>
                    <a:pt x="2172" y="3311"/>
                  </a:cubicBezTo>
                  <a:lnTo>
                    <a:pt x="2094" y="3236"/>
                  </a:lnTo>
                  <a:lnTo>
                    <a:pt x="2181" y="3295"/>
                  </a:lnTo>
                  <a:cubicBezTo>
                    <a:pt x="2241" y="3326"/>
                    <a:pt x="2273" y="3342"/>
                    <a:pt x="2287" y="3342"/>
                  </a:cubicBezTo>
                  <a:cubicBezTo>
                    <a:pt x="2304" y="3342"/>
                    <a:pt x="2297" y="3320"/>
                    <a:pt x="2282" y="3273"/>
                  </a:cubicBezTo>
                  <a:cubicBezTo>
                    <a:pt x="2278" y="3242"/>
                    <a:pt x="2276" y="3230"/>
                    <a:pt x="2282" y="3230"/>
                  </a:cubicBezTo>
                  <a:cubicBezTo>
                    <a:pt x="2286" y="3230"/>
                    <a:pt x="2293" y="3235"/>
                    <a:pt x="2303" y="3242"/>
                  </a:cubicBezTo>
                  <a:cubicBezTo>
                    <a:pt x="2312" y="3248"/>
                    <a:pt x="2319" y="3252"/>
                    <a:pt x="2325" y="3252"/>
                  </a:cubicBezTo>
                  <a:cubicBezTo>
                    <a:pt x="2341" y="3252"/>
                    <a:pt x="2354" y="3234"/>
                    <a:pt x="2376" y="3201"/>
                  </a:cubicBezTo>
                  <a:cubicBezTo>
                    <a:pt x="2407" y="3154"/>
                    <a:pt x="2416" y="3142"/>
                    <a:pt x="2388" y="3120"/>
                  </a:cubicBezTo>
                  <a:lnTo>
                    <a:pt x="2413" y="3091"/>
                  </a:lnTo>
                  <a:cubicBezTo>
                    <a:pt x="2427" y="3097"/>
                    <a:pt x="2439" y="3100"/>
                    <a:pt x="2447" y="3100"/>
                  </a:cubicBezTo>
                  <a:cubicBezTo>
                    <a:pt x="2478" y="3100"/>
                    <a:pt x="2465" y="3064"/>
                    <a:pt x="2410" y="3041"/>
                  </a:cubicBezTo>
                  <a:cubicBezTo>
                    <a:pt x="2410" y="3041"/>
                    <a:pt x="2419" y="3026"/>
                    <a:pt x="2432" y="3010"/>
                  </a:cubicBezTo>
                  <a:lnTo>
                    <a:pt x="2460" y="3032"/>
                  </a:lnTo>
                  <a:cubicBezTo>
                    <a:pt x="2466" y="3036"/>
                    <a:pt x="2472" y="3039"/>
                    <a:pt x="2478" y="3039"/>
                  </a:cubicBezTo>
                  <a:cubicBezTo>
                    <a:pt x="2502" y="3039"/>
                    <a:pt x="2533" y="3003"/>
                    <a:pt x="2611" y="2913"/>
                  </a:cubicBezTo>
                  <a:cubicBezTo>
                    <a:pt x="2717" y="2781"/>
                    <a:pt x="2730" y="2769"/>
                    <a:pt x="2673" y="2722"/>
                  </a:cubicBezTo>
                  <a:cubicBezTo>
                    <a:pt x="2649" y="2685"/>
                    <a:pt x="2644" y="2665"/>
                    <a:pt x="2654" y="2665"/>
                  </a:cubicBezTo>
                  <a:cubicBezTo>
                    <a:pt x="2662" y="2665"/>
                    <a:pt x="2677" y="2674"/>
                    <a:pt x="2698" y="2693"/>
                  </a:cubicBezTo>
                  <a:cubicBezTo>
                    <a:pt x="2715" y="2707"/>
                    <a:pt x="2736" y="2715"/>
                    <a:pt x="2744" y="2715"/>
                  </a:cubicBezTo>
                  <a:cubicBezTo>
                    <a:pt x="2749" y="2715"/>
                    <a:pt x="2749" y="2712"/>
                    <a:pt x="2739" y="2703"/>
                  </a:cubicBezTo>
                  <a:cubicBezTo>
                    <a:pt x="2752" y="2687"/>
                    <a:pt x="2770" y="2680"/>
                    <a:pt x="2790" y="2680"/>
                  </a:cubicBezTo>
                  <a:cubicBezTo>
                    <a:pt x="2794" y="2680"/>
                    <a:pt x="2798" y="2680"/>
                    <a:pt x="2802" y="2681"/>
                  </a:cubicBezTo>
                  <a:cubicBezTo>
                    <a:pt x="2809" y="2681"/>
                    <a:pt x="2815" y="2682"/>
                    <a:pt x="2821" y="2682"/>
                  </a:cubicBezTo>
                  <a:cubicBezTo>
                    <a:pt x="2888" y="2682"/>
                    <a:pt x="2878" y="2651"/>
                    <a:pt x="2852" y="2628"/>
                  </a:cubicBezTo>
                  <a:cubicBezTo>
                    <a:pt x="2818" y="2610"/>
                    <a:pt x="2811" y="2604"/>
                    <a:pt x="2819" y="2604"/>
                  </a:cubicBezTo>
                  <a:cubicBezTo>
                    <a:pt x="2826" y="2604"/>
                    <a:pt x="2845" y="2609"/>
                    <a:pt x="2864" y="2615"/>
                  </a:cubicBezTo>
                  <a:cubicBezTo>
                    <a:pt x="2887" y="2620"/>
                    <a:pt x="2909" y="2627"/>
                    <a:pt x="2920" y="2627"/>
                  </a:cubicBezTo>
                  <a:cubicBezTo>
                    <a:pt x="2928" y="2627"/>
                    <a:pt x="2929" y="2623"/>
                    <a:pt x="2918" y="2612"/>
                  </a:cubicBezTo>
                  <a:cubicBezTo>
                    <a:pt x="2908" y="2581"/>
                    <a:pt x="2941" y="2508"/>
                    <a:pt x="2980" y="2508"/>
                  </a:cubicBezTo>
                  <a:cubicBezTo>
                    <a:pt x="2990" y="2508"/>
                    <a:pt x="2999" y="2512"/>
                    <a:pt x="3009" y="2521"/>
                  </a:cubicBezTo>
                  <a:lnTo>
                    <a:pt x="3037" y="2496"/>
                  </a:lnTo>
                  <a:cubicBezTo>
                    <a:pt x="3012" y="2471"/>
                    <a:pt x="3037" y="2446"/>
                    <a:pt x="3065" y="2418"/>
                  </a:cubicBezTo>
                  <a:cubicBezTo>
                    <a:pt x="3080" y="2402"/>
                    <a:pt x="3091" y="2391"/>
                    <a:pt x="3103" y="2391"/>
                  </a:cubicBezTo>
                  <a:cubicBezTo>
                    <a:pt x="3110" y="2391"/>
                    <a:pt x="3118" y="2396"/>
                    <a:pt x="3128" y="2405"/>
                  </a:cubicBezTo>
                  <a:cubicBezTo>
                    <a:pt x="3133" y="2420"/>
                    <a:pt x="3138" y="2427"/>
                    <a:pt x="3142" y="2427"/>
                  </a:cubicBezTo>
                  <a:cubicBezTo>
                    <a:pt x="3149" y="2427"/>
                    <a:pt x="3154" y="2410"/>
                    <a:pt x="3156" y="2380"/>
                  </a:cubicBezTo>
                  <a:cubicBezTo>
                    <a:pt x="3168" y="2364"/>
                    <a:pt x="3131" y="2302"/>
                    <a:pt x="3146" y="2289"/>
                  </a:cubicBezTo>
                  <a:cubicBezTo>
                    <a:pt x="3121" y="2261"/>
                    <a:pt x="3109" y="2223"/>
                    <a:pt x="3121" y="2211"/>
                  </a:cubicBezTo>
                  <a:lnTo>
                    <a:pt x="3121" y="2211"/>
                  </a:lnTo>
                  <a:lnTo>
                    <a:pt x="3146" y="2236"/>
                  </a:lnTo>
                  <a:lnTo>
                    <a:pt x="3197" y="2289"/>
                  </a:lnTo>
                  <a:cubicBezTo>
                    <a:pt x="3209" y="2273"/>
                    <a:pt x="3222" y="2261"/>
                    <a:pt x="3200" y="2236"/>
                  </a:cubicBezTo>
                  <a:lnTo>
                    <a:pt x="3200" y="2236"/>
                  </a:lnTo>
                  <a:cubicBezTo>
                    <a:pt x="3210" y="2239"/>
                    <a:pt x="3218" y="2241"/>
                    <a:pt x="3225" y="2241"/>
                  </a:cubicBezTo>
                  <a:cubicBezTo>
                    <a:pt x="3245" y="2241"/>
                    <a:pt x="3257" y="2229"/>
                    <a:pt x="3275" y="2211"/>
                  </a:cubicBezTo>
                  <a:cubicBezTo>
                    <a:pt x="3306" y="2186"/>
                    <a:pt x="3334" y="2164"/>
                    <a:pt x="3325" y="2123"/>
                  </a:cubicBezTo>
                  <a:lnTo>
                    <a:pt x="3325" y="2123"/>
                  </a:lnTo>
                  <a:cubicBezTo>
                    <a:pt x="3339" y="2132"/>
                    <a:pt x="3353" y="2136"/>
                    <a:pt x="3367" y="2136"/>
                  </a:cubicBezTo>
                  <a:cubicBezTo>
                    <a:pt x="3417" y="2136"/>
                    <a:pt x="3461" y="2085"/>
                    <a:pt x="3441" y="2029"/>
                  </a:cubicBezTo>
                  <a:cubicBezTo>
                    <a:pt x="3426" y="2012"/>
                    <a:pt x="3427" y="2000"/>
                    <a:pt x="3442" y="2000"/>
                  </a:cubicBezTo>
                  <a:cubicBezTo>
                    <a:pt x="3449" y="2000"/>
                    <a:pt x="3458" y="2002"/>
                    <a:pt x="3469" y="2007"/>
                  </a:cubicBezTo>
                  <a:cubicBezTo>
                    <a:pt x="3484" y="2013"/>
                    <a:pt x="3493" y="2017"/>
                    <a:pt x="3498" y="2017"/>
                  </a:cubicBezTo>
                  <a:cubicBezTo>
                    <a:pt x="3506" y="2017"/>
                    <a:pt x="3504" y="2007"/>
                    <a:pt x="3501" y="1982"/>
                  </a:cubicBezTo>
                  <a:cubicBezTo>
                    <a:pt x="3496" y="1965"/>
                    <a:pt x="3502" y="1959"/>
                    <a:pt x="3513" y="1959"/>
                  </a:cubicBezTo>
                  <a:cubicBezTo>
                    <a:pt x="3526" y="1959"/>
                    <a:pt x="3546" y="1967"/>
                    <a:pt x="3566" y="1976"/>
                  </a:cubicBezTo>
                  <a:cubicBezTo>
                    <a:pt x="3593" y="1995"/>
                    <a:pt x="3610" y="2004"/>
                    <a:pt x="3620" y="2004"/>
                  </a:cubicBezTo>
                  <a:cubicBezTo>
                    <a:pt x="3633" y="2004"/>
                    <a:pt x="3636" y="1990"/>
                    <a:pt x="3632" y="1969"/>
                  </a:cubicBezTo>
                  <a:cubicBezTo>
                    <a:pt x="3635" y="1935"/>
                    <a:pt x="3654" y="1904"/>
                    <a:pt x="3682" y="1882"/>
                  </a:cubicBezTo>
                  <a:cubicBezTo>
                    <a:pt x="3689" y="1832"/>
                    <a:pt x="3704" y="1819"/>
                    <a:pt x="3667" y="1800"/>
                  </a:cubicBezTo>
                  <a:cubicBezTo>
                    <a:pt x="3651" y="1781"/>
                    <a:pt x="3642" y="1756"/>
                    <a:pt x="3638" y="1731"/>
                  </a:cubicBezTo>
                  <a:cubicBezTo>
                    <a:pt x="3641" y="1710"/>
                    <a:pt x="3647" y="1703"/>
                    <a:pt x="3651" y="1703"/>
                  </a:cubicBezTo>
                  <a:cubicBezTo>
                    <a:pt x="3657" y="1703"/>
                    <a:pt x="3661" y="1715"/>
                    <a:pt x="3654" y="1722"/>
                  </a:cubicBezTo>
                  <a:cubicBezTo>
                    <a:pt x="3645" y="1772"/>
                    <a:pt x="3660" y="1763"/>
                    <a:pt x="3695" y="1778"/>
                  </a:cubicBezTo>
                  <a:cubicBezTo>
                    <a:pt x="3704" y="1781"/>
                    <a:pt x="3713" y="1783"/>
                    <a:pt x="3722" y="1783"/>
                  </a:cubicBezTo>
                  <a:cubicBezTo>
                    <a:pt x="3742" y="1783"/>
                    <a:pt x="3762" y="1776"/>
                    <a:pt x="3779" y="1763"/>
                  </a:cubicBezTo>
                  <a:lnTo>
                    <a:pt x="3839" y="1722"/>
                  </a:lnTo>
                  <a:cubicBezTo>
                    <a:pt x="3908" y="1719"/>
                    <a:pt x="3924" y="1709"/>
                    <a:pt x="3902" y="1681"/>
                  </a:cubicBezTo>
                  <a:lnTo>
                    <a:pt x="3883" y="1650"/>
                  </a:lnTo>
                  <a:lnTo>
                    <a:pt x="3883" y="1650"/>
                  </a:lnTo>
                  <a:cubicBezTo>
                    <a:pt x="3893" y="1658"/>
                    <a:pt x="3906" y="1662"/>
                    <a:pt x="3921" y="1662"/>
                  </a:cubicBezTo>
                  <a:cubicBezTo>
                    <a:pt x="3992" y="1662"/>
                    <a:pt x="4105" y="1575"/>
                    <a:pt x="4087" y="1515"/>
                  </a:cubicBezTo>
                  <a:lnTo>
                    <a:pt x="4087" y="1515"/>
                  </a:lnTo>
                  <a:lnTo>
                    <a:pt x="4105" y="1546"/>
                  </a:lnTo>
                  <a:cubicBezTo>
                    <a:pt x="4114" y="1560"/>
                    <a:pt x="4121" y="1566"/>
                    <a:pt x="4130" y="1566"/>
                  </a:cubicBezTo>
                  <a:cubicBezTo>
                    <a:pt x="4141" y="1566"/>
                    <a:pt x="4154" y="1557"/>
                    <a:pt x="4171" y="1546"/>
                  </a:cubicBezTo>
                  <a:cubicBezTo>
                    <a:pt x="4187" y="1537"/>
                    <a:pt x="4231" y="1462"/>
                    <a:pt x="4278" y="1434"/>
                  </a:cubicBezTo>
                  <a:cubicBezTo>
                    <a:pt x="4344" y="1399"/>
                    <a:pt x="4394" y="1371"/>
                    <a:pt x="4375" y="1343"/>
                  </a:cubicBezTo>
                  <a:cubicBezTo>
                    <a:pt x="4380" y="1339"/>
                    <a:pt x="4384" y="1337"/>
                    <a:pt x="4387" y="1337"/>
                  </a:cubicBezTo>
                  <a:cubicBezTo>
                    <a:pt x="4393" y="1337"/>
                    <a:pt x="4397" y="1344"/>
                    <a:pt x="4409" y="1365"/>
                  </a:cubicBezTo>
                  <a:cubicBezTo>
                    <a:pt x="4409" y="1387"/>
                    <a:pt x="4416" y="1394"/>
                    <a:pt x="4425" y="1394"/>
                  </a:cubicBezTo>
                  <a:cubicBezTo>
                    <a:pt x="4431" y="1394"/>
                    <a:pt x="4437" y="1390"/>
                    <a:pt x="4444" y="1387"/>
                  </a:cubicBezTo>
                  <a:cubicBezTo>
                    <a:pt x="4460" y="1377"/>
                    <a:pt x="4441" y="1346"/>
                    <a:pt x="4425" y="1315"/>
                  </a:cubicBezTo>
                  <a:cubicBezTo>
                    <a:pt x="4412" y="1293"/>
                    <a:pt x="4417" y="1282"/>
                    <a:pt x="4437" y="1282"/>
                  </a:cubicBezTo>
                  <a:cubicBezTo>
                    <a:pt x="4446" y="1282"/>
                    <a:pt x="4459" y="1284"/>
                    <a:pt x="4475" y="1289"/>
                  </a:cubicBezTo>
                  <a:cubicBezTo>
                    <a:pt x="4482" y="1291"/>
                    <a:pt x="4489" y="1291"/>
                    <a:pt x="4496" y="1291"/>
                  </a:cubicBezTo>
                  <a:cubicBezTo>
                    <a:pt x="4542" y="1291"/>
                    <a:pt x="4588" y="1264"/>
                    <a:pt x="4607" y="1217"/>
                  </a:cubicBezTo>
                  <a:cubicBezTo>
                    <a:pt x="4614" y="1213"/>
                    <a:pt x="4621" y="1210"/>
                    <a:pt x="4629" y="1210"/>
                  </a:cubicBezTo>
                  <a:cubicBezTo>
                    <a:pt x="4638" y="1210"/>
                    <a:pt x="4648" y="1215"/>
                    <a:pt x="4657" y="1233"/>
                  </a:cubicBezTo>
                  <a:cubicBezTo>
                    <a:pt x="4670" y="1242"/>
                    <a:pt x="4687" y="1251"/>
                    <a:pt x="4702" y="1251"/>
                  </a:cubicBezTo>
                  <a:cubicBezTo>
                    <a:pt x="4722" y="1251"/>
                    <a:pt x="4738" y="1236"/>
                    <a:pt x="4738" y="1189"/>
                  </a:cubicBezTo>
                  <a:cubicBezTo>
                    <a:pt x="4744" y="1186"/>
                    <a:pt x="4748" y="1184"/>
                    <a:pt x="4751" y="1184"/>
                  </a:cubicBezTo>
                  <a:cubicBezTo>
                    <a:pt x="4756" y="1184"/>
                    <a:pt x="4760" y="1191"/>
                    <a:pt x="4770" y="1211"/>
                  </a:cubicBezTo>
                  <a:cubicBezTo>
                    <a:pt x="4788" y="1225"/>
                    <a:pt x="4801" y="1240"/>
                    <a:pt x="4807" y="1240"/>
                  </a:cubicBezTo>
                  <a:cubicBezTo>
                    <a:pt x="4812" y="1240"/>
                    <a:pt x="4811" y="1229"/>
                    <a:pt x="4804" y="1195"/>
                  </a:cubicBezTo>
                  <a:cubicBezTo>
                    <a:pt x="4816" y="1158"/>
                    <a:pt x="4849" y="1134"/>
                    <a:pt x="4886" y="1134"/>
                  </a:cubicBezTo>
                  <a:cubicBezTo>
                    <a:pt x="4898" y="1134"/>
                    <a:pt x="4911" y="1137"/>
                    <a:pt x="4923" y="1142"/>
                  </a:cubicBezTo>
                  <a:cubicBezTo>
                    <a:pt x="4939" y="1133"/>
                    <a:pt x="4958" y="1127"/>
                    <a:pt x="4942" y="1095"/>
                  </a:cubicBezTo>
                  <a:lnTo>
                    <a:pt x="4926" y="1061"/>
                  </a:lnTo>
                  <a:lnTo>
                    <a:pt x="4926" y="1061"/>
                  </a:lnTo>
                  <a:cubicBezTo>
                    <a:pt x="4949" y="1089"/>
                    <a:pt x="4961" y="1104"/>
                    <a:pt x="4965" y="1104"/>
                  </a:cubicBezTo>
                  <a:cubicBezTo>
                    <a:pt x="4971" y="1104"/>
                    <a:pt x="4968" y="1086"/>
                    <a:pt x="4961" y="1048"/>
                  </a:cubicBezTo>
                  <a:cubicBezTo>
                    <a:pt x="4952" y="1029"/>
                    <a:pt x="4954" y="1018"/>
                    <a:pt x="4960" y="1018"/>
                  </a:cubicBezTo>
                  <a:cubicBezTo>
                    <a:pt x="4965" y="1018"/>
                    <a:pt x="4973" y="1025"/>
                    <a:pt x="4980" y="1039"/>
                  </a:cubicBezTo>
                  <a:cubicBezTo>
                    <a:pt x="5001" y="1055"/>
                    <a:pt x="5015" y="1058"/>
                    <a:pt x="5022" y="1058"/>
                  </a:cubicBezTo>
                  <a:cubicBezTo>
                    <a:pt x="5025" y="1058"/>
                    <a:pt x="5027" y="1058"/>
                    <a:pt x="5027" y="1058"/>
                  </a:cubicBezTo>
                  <a:cubicBezTo>
                    <a:pt x="5083" y="1017"/>
                    <a:pt x="5140" y="979"/>
                    <a:pt x="5202" y="948"/>
                  </a:cubicBezTo>
                  <a:cubicBezTo>
                    <a:pt x="5340" y="888"/>
                    <a:pt x="5393" y="866"/>
                    <a:pt x="5381" y="835"/>
                  </a:cubicBezTo>
                  <a:cubicBezTo>
                    <a:pt x="5384" y="813"/>
                    <a:pt x="5386" y="803"/>
                    <a:pt x="5391" y="803"/>
                  </a:cubicBezTo>
                  <a:cubicBezTo>
                    <a:pt x="5396" y="803"/>
                    <a:pt x="5403" y="810"/>
                    <a:pt x="5415" y="823"/>
                  </a:cubicBezTo>
                  <a:cubicBezTo>
                    <a:pt x="5427" y="836"/>
                    <a:pt x="5445" y="845"/>
                    <a:pt x="5464" y="845"/>
                  </a:cubicBezTo>
                  <a:cubicBezTo>
                    <a:pt x="5471" y="845"/>
                    <a:pt x="5478" y="844"/>
                    <a:pt x="5484" y="841"/>
                  </a:cubicBezTo>
                  <a:cubicBezTo>
                    <a:pt x="5490" y="839"/>
                    <a:pt x="5497" y="836"/>
                    <a:pt x="5504" y="836"/>
                  </a:cubicBezTo>
                  <a:cubicBezTo>
                    <a:pt x="5514" y="836"/>
                    <a:pt x="5524" y="842"/>
                    <a:pt x="5531" y="863"/>
                  </a:cubicBezTo>
                  <a:cubicBezTo>
                    <a:pt x="5538" y="823"/>
                    <a:pt x="5538" y="823"/>
                    <a:pt x="5553" y="819"/>
                  </a:cubicBezTo>
                  <a:cubicBezTo>
                    <a:pt x="5559" y="833"/>
                    <a:pt x="5566" y="840"/>
                    <a:pt x="5572" y="840"/>
                  </a:cubicBezTo>
                  <a:cubicBezTo>
                    <a:pt x="5580" y="840"/>
                    <a:pt x="5587" y="829"/>
                    <a:pt x="5591" y="807"/>
                  </a:cubicBezTo>
                  <a:cubicBezTo>
                    <a:pt x="5588" y="770"/>
                    <a:pt x="5586" y="752"/>
                    <a:pt x="5589" y="752"/>
                  </a:cubicBezTo>
                  <a:lnTo>
                    <a:pt x="5589" y="752"/>
                  </a:lnTo>
                  <a:cubicBezTo>
                    <a:pt x="5591" y="752"/>
                    <a:pt x="5597" y="768"/>
                    <a:pt x="5610" y="801"/>
                  </a:cubicBezTo>
                  <a:cubicBezTo>
                    <a:pt x="5616" y="823"/>
                    <a:pt x="5647" y="839"/>
                    <a:pt x="5659" y="839"/>
                  </a:cubicBezTo>
                  <a:cubicBezTo>
                    <a:pt x="5665" y="839"/>
                    <a:pt x="5666" y="835"/>
                    <a:pt x="5657" y="826"/>
                  </a:cubicBezTo>
                  <a:cubicBezTo>
                    <a:pt x="5644" y="791"/>
                    <a:pt x="5679" y="779"/>
                    <a:pt x="5688" y="741"/>
                  </a:cubicBezTo>
                  <a:cubicBezTo>
                    <a:pt x="5694" y="739"/>
                    <a:pt x="5701" y="736"/>
                    <a:pt x="5707" y="736"/>
                  </a:cubicBezTo>
                  <a:cubicBezTo>
                    <a:pt x="5717" y="736"/>
                    <a:pt x="5727" y="742"/>
                    <a:pt x="5735" y="763"/>
                  </a:cubicBezTo>
                  <a:cubicBezTo>
                    <a:pt x="5740" y="768"/>
                    <a:pt x="5747" y="770"/>
                    <a:pt x="5754" y="770"/>
                  </a:cubicBezTo>
                  <a:cubicBezTo>
                    <a:pt x="5789" y="770"/>
                    <a:pt x="5843" y="724"/>
                    <a:pt x="5848" y="691"/>
                  </a:cubicBezTo>
                  <a:cubicBezTo>
                    <a:pt x="5843" y="672"/>
                    <a:pt x="5846" y="662"/>
                    <a:pt x="5851" y="662"/>
                  </a:cubicBezTo>
                  <a:cubicBezTo>
                    <a:pt x="5856" y="662"/>
                    <a:pt x="5862" y="669"/>
                    <a:pt x="5867" y="685"/>
                  </a:cubicBezTo>
                  <a:cubicBezTo>
                    <a:pt x="5873" y="707"/>
                    <a:pt x="5883" y="712"/>
                    <a:pt x="5894" y="712"/>
                  </a:cubicBezTo>
                  <a:cubicBezTo>
                    <a:pt x="5901" y="712"/>
                    <a:pt x="5907" y="711"/>
                    <a:pt x="5914" y="710"/>
                  </a:cubicBezTo>
                  <a:cubicBezTo>
                    <a:pt x="5916" y="697"/>
                    <a:pt x="5918" y="691"/>
                    <a:pt x="5921" y="691"/>
                  </a:cubicBezTo>
                  <a:cubicBezTo>
                    <a:pt x="5926" y="691"/>
                    <a:pt x="5932" y="715"/>
                    <a:pt x="5939" y="738"/>
                  </a:cubicBezTo>
                  <a:cubicBezTo>
                    <a:pt x="5935" y="761"/>
                    <a:pt x="5939" y="769"/>
                    <a:pt x="5950" y="769"/>
                  </a:cubicBezTo>
                  <a:cubicBezTo>
                    <a:pt x="5958" y="769"/>
                    <a:pt x="5970" y="765"/>
                    <a:pt x="5986" y="760"/>
                  </a:cubicBezTo>
                  <a:cubicBezTo>
                    <a:pt x="5992" y="719"/>
                    <a:pt x="6064" y="703"/>
                    <a:pt x="6120" y="694"/>
                  </a:cubicBezTo>
                  <a:cubicBezTo>
                    <a:pt x="6211" y="675"/>
                    <a:pt x="6221" y="634"/>
                    <a:pt x="6243" y="559"/>
                  </a:cubicBezTo>
                  <a:lnTo>
                    <a:pt x="6246" y="484"/>
                  </a:lnTo>
                  <a:lnTo>
                    <a:pt x="6261" y="556"/>
                  </a:lnTo>
                  <a:cubicBezTo>
                    <a:pt x="6271" y="591"/>
                    <a:pt x="6287" y="622"/>
                    <a:pt x="6302" y="656"/>
                  </a:cubicBezTo>
                  <a:cubicBezTo>
                    <a:pt x="6321" y="653"/>
                    <a:pt x="6312" y="616"/>
                    <a:pt x="6305" y="581"/>
                  </a:cubicBezTo>
                  <a:cubicBezTo>
                    <a:pt x="6302" y="562"/>
                    <a:pt x="6306" y="553"/>
                    <a:pt x="6318" y="553"/>
                  </a:cubicBezTo>
                  <a:cubicBezTo>
                    <a:pt x="6327" y="553"/>
                    <a:pt x="6342" y="559"/>
                    <a:pt x="6362" y="572"/>
                  </a:cubicBezTo>
                  <a:cubicBezTo>
                    <a:pt x="6380" y="582"/>
                    <a:pt x="6394" y="588"/>
                    <a:pt x="6404" y="588"/>
                  </a:cubicBezTo>
                  <a:cubicBezTo>
                    <a:pt x="6418" y="588"/>
                    <a:pt x="6427" y="578"/>
                    <a:pt x="6434" y="556"/>
                  </a:cubicBezTo>
                  <a:cubicBezTo>
                    <a:pt x="6440" y="554"/>
                    <a:pt x="6445" y="553"/>
                    <a:pt x="6451" y="553"/>
                  </a:cubicBezTo>
                  <a:cubicBezTo>
                    <a:pt x="6470" y="553"/>
                    <a:pt x="6487" y="564"/>
                    <a:pt x="6497" y="581"/>
                  </a:cubicBezTo>
                  <a:cubicBezTo>
                    <a:pt x="6515" y="575"/>
                    <a:pt x="6515" y="575"/>
                    <a:pt x="6509" y="540"/>
                  </a:cubicBezTo>
                  <a:cubicBezTo>
                    <a:pt x="6506" y="522"/>
                    <a:pt x="6509" y="513"/>
                    <a:pt x="6516" y="513"/>
                  </a:cubicBezTo>
                  <a:cubicBezTo>
                    <a:pt x="6522" y="513"/>
                    <a:pt x="6532" y="520"/>
                    <a:pt x="6544" y="534"/>
                  </a:cubicBezTo>
                  <a:cubicBezTo>
                    <a:pt x="6560" y="568"/>
                    <a:pt x="6582" y="581"/>
                    <a:pt x="6599" y="581"/>
                  </a:cubicBezTo>
                  <a:cubicBezTo>
                    <a:pt x="6615" y="581"/>
                    <a:pt x="6627" y="570"/>
                    <a:pt x="6625" y="553"/>
                  </a:cubicBezTo>
                  <a:cubicBezTo>
                    <a:pt x="6619" y="519"/>
                    <a:pt x="6638" y="515"/>
                    <a:pt x="6656" y="515"/>
                  </a:cubicBezTo>
                  <a:cubicBezTo>
                    <a:pt x="6675" y="512"/>
                    <a:pt x="6694" y="509"/>
                    <a:pt x="6706" y="475"/>
                  </a:cubicBezTo>
                  <a:lnTo>
                    <a:pt x="6744" y="468"/>
                  </a:lnTo>
                  <a:cubicBezTo>
                    <a:pt x="6763" y="468"/>
                    <a:pt x="6750" y="506"/>
                    <a:pt x="6732" y="506"/>
                  </a:cubicBezTo>
                  <a:lnTo>
                    <a:pt x="6753" y="540"/>
                  </a:lnTo>
                  <a:cubicBezTo>
                    <a:pt x="6791" y="537"/>
                    <a:pt x="6810" y="534"/>
                    <a:pt x="6822" y="497"/>
                  </a:cubicBezTo>
                  <a:cubicBezTo>
                    <a:pt x="6827" y="460"/>
                    <a:pt x="6830" y="442"/>
                    <a:pt x="6832" y="442"/>
                  </a:cubicBezTo>
                  <a:cubicBezTo>
                    <a:pt x="6834" y="442"/>
                    <a:pt x="6837" y="459"/>
                    <a:pt x="6841" y="493"/>
                  </a:cubicBezTo>
                  <a:cubicBezTo>
                    <a:pt x="6846" y="520"/>
                    <a:pt x="6857" y="544"/>
                    <a:pt x="6870" y="544"/>
                  </a:cubicBezTo>
                  <a:cubicBezTo>
                    <a:pt x="6875" y="544"/>
                    <a:pt x="6880" y="539"/>
                    <a:pt x="6885" y="528"/>
                  </a:cubicBezTo>
                  <a:cubicBezTo>
                    <a:pt x="6889" y="495"/>
                    <a:pt x="6896" y="483"/>
                    <a:pt x="6902" y="483"/>
                  </a:cubicBezTo>
                  <a:cubicBezTo>
                    <a:pt x="6910" y="483"/>
                    <a:pt x="6918" y="502"/>
                    <a:pt x="6920" y="522"/>
                  </a:cubicBezTo>
                  <a:cubicBezTo>
                    <a:pt x="6915" y="559"/>
                    <a:pt x="6913" y="577"/>
                    <a:pt x="6919" y="577"/>
                  </a:cubicBezTo>
                  <a:cubicBezTo>
                    <a:pt x="6926" y="577"/>
                    <a:pt x="6942" y="557"/>
                    <a:pt x="6976" y="515"/>
                  </a:cubicBezTo>
                  <a:cubicBezTo>
                    <a:pt x="7014" y="512"/>
                    <a:pt x="7086" y="468"/>
                    <a:pt x="7142" y="462"/>
                  </a:cubicBezTo>
                  <a:cubicBezTo>
                    <a:pt x="7169" y="460"/>
                    <a:pt x="7192" y="457"/>
                    <a:pt x="7210" y="457"/>
                  </a:cubicBezTo>
                  <a:cubicBezTo>
                    <a:pt x="7240" y="457"/>
                    <a:pt x="7260" y="464"/>
                    <a:pt x="7274" y="487"/>
                  </a:cubicBezTo>
                  <a:cubicBezTo>
                    <a:pt x="7274" y="499"/>
                    <a:pt x="7275" y="509"/>
                    <a:pt x="7276" y="517"/>
                  </a:cubicBezTo>
                  <a:lnTo>
                    <a:pt x="7276" y="517"/>
                  </a:lnTo>
                  <a:cubicBezTo>
                    <a:pt x="7272" y="453"/>
                    <a:pt x="7292" y="453"/>
                    <a:pt x="7346" y="453"/>
                  </a:cubicBezTo>
                  <a:cubicBezTo>
                    <a:pt x="7359" y="462"/>
                    <a:pt x="7373" y="466"/>
                    <a:pt x="7388" y="466"/>
                  </a:cubicBezTo>
                  <a:cubicBezTo>
                    <a:pt x="7418" y="466"/>
                    <a:pt x="7448" y="447"/>
                    <a:pt x="7459" y="415"/>
                  </a:cubicBezTo>
                  <a:lnTo>
                    <a:pt x="7421" y="415"/>
                  </a:lnTo>
                  <a:cubicBezTo>
                    <a:pt x="7419" y="373"/>
                    <a:pt x="7425" y="355"/>
                    <a:pt x="7438" y="355"/>
                  </a:cubicBezTo>
                  <a:cubicBezTo>
                    <a:pt x="7447" y="355"/>
                    <a:pt x="7459" y="363"/>
                    <a:pt x="7474" y="378"/>
                  </a:cubicBezTo>
                  <a:cubicBezTo>
                    <a:pt x="7493" y="378"/>
                    <a:pt x="7496" y="415"/>
                    <a:pt x="7496" y="450"/>
                  </a:cubicBezTo>
                  <a:cubicBezTo>
                    <a:pt x="7496" y="487"/>
                    <a:pt x="7518" y="522"/>
                    <a:pt x="7537" y="522"/>
                  </a:cubicBezTo>
                  <a:cubicBezTo>
                    <a:pt x="7553" y="522"/>
                    <a:pt x="7571" y="522"/>
                    <a:pt x="7553" y="487"/>
                  </a:cubicBezTo>
                  <a:cubicBezTo>
                    <a:pt x="7553" y="450"/>
                    <a:pt x="7553" y="450"/>
                    <a:pt x="7571" y="450"/>
                  </a:cubicBezTo>
                  <a:cubicBezTo>
                    <a:pt x="7574" y="450"/>
                    <a:pt x="7576" y="450"/>
                    <a:pt x="7578" y="450"/>
                  </a:cubicBezTo>
                  <a:cubicBezTo>
                    <a:pt x="7600" y="450"/>
                    <a:pt x="7619" y="435"/>
                    <a:pt x="7628" y="412"/>
                  </a:cubicBezTo>
                  <a:cubicBezTo>
                    <a:pt x="7628" y="378"/>
                    <a:pt x="7647" y="378"/>
                    <a:pt x="7665" y="378"/>
                  </a:cubicBezTo>
                  <a:cubicBezTo>
                    <a:pt x="7675" y="399"/>
                    <a:pt x="7697" y="412"/>
                    <a:pt x="7722" y="412"/>
                  </a:cubicBezTo>
                  <a:lnTo>
                    <a:pt x="7722" y="450"/>
                  </a:lnTo>
                  <a:cubicBezTo>
                    <a:pt x="7722" y="475"/>
                    <a:pt x="7728" y="497"/>
                    <a:pt x="7741" y="519"/>
                  </a:cubicBezTo>
                  <a:cubicBezTo>
                    <a:pt x="7756" y="519"/>
                    <a:pt x="7759" y="484"/>
                    <a:pt x="7759" y="484"/>
                  </a:cubicBezTo>
                  <a:cubicBezTo>
                    <a:pt x="7759" y="467"/>
                    <a:pt x="7822" y="461"/>
                    <a:pt x="7903" y="461"/>
                  </a:cubicBezTo>
                  <a:cubicBezTo>
                    <a:pt x="8039" y="461"/>
                    <a:pt x="8229" y="477"/>
                    <a:pt x="8264" y="481"/>
                  </a:cubicBezTo>
                  <a:cubicBezTo>
                    <a:pt x="8281" y="503"/>
                    <a:pt x="8304" y="514"/>
                    <a:pt x="8320" y="514"/>
                  </a:cubicBezTo>
                  <a:cubicBezTo>
                    <a:pt x="8335" y="514"/>
                    <a:pt x="8343" y="505"/>
                    <a:pt x="8336" y="487"/>
                  </a:cubicBezTo>
                  <a:cubicBezTo>
                    <a:pt x="8338" y="469"/>
                    <a:pt x="8366" y="463"/>
                    <a:pt x="8409" y="463"/>
                  </a:cubicBezTo>
                  <a:cubicBezTo>
                    <a:pt x="8446" y="463"/>
                    <a:pt x="8494" y="467"/>
                    <a:pt x="8546" y="472"/>
                  </a:cubicBezTo>
                  <a:cubicBezTo>
                    <a:pt x="8622" y="486"/>
                    <a:pt x="8686" y="499"/>
                    <a:pt x="8727" y="499"/>
                  </a:cubicBezTo>
                  <a:cubicBezTo>
                    <a:pt x="8755" y="499"/>
                    <a:pt x="8772" y="493"/>
                    <a:pt x="8775" y="478"/>
                  </a:cubicBezTo>
                  <a:lnTo>
                    <a:pt x="8828" y="490"/>
                  </a:lnTo>
                  <a:cubicBezTo>
                    <a:pt x="8832" y="491"/>
                    <a:pt x="8836" y="491"/>
                    <a:pt x="8840" y="491"/>
                  </a:cubicBezTo>
                  <a:cubicBezTo>
                    <a:pt x="8872" y="491"/>
                    <a:pt x="8907" y="471"/>
                    <a:pt x="8925" y="471"/>
                  </a:cubicBezTo>
                  <a:cubicBezTo>
                    <a:pt x="8926" y="471"/>
                    <a:pt x="8927" y="471"/>
                    <a:pt x="8928" y="472"/>
                  </a:cubicBezTo>
                  <a:cubicBezTo>
                    <a:pt x="8940" y="457"/>
                    <a:pt x="8950" y="451"/>
                    <a:pt x="8955" y="451"/>
                  </a:cubicBezTo>
                  <a:cubicBezTo>
                    <a:pt x="8961" y="451"/>
                    <a:pt x="8961" y="461"/>
                    <a:pt x="8947" y="478"/>
                  </a:cubicBezTo>
                  <a:cubicBezTo>
                    <a:pt x="8941" y="512"/>
                    <a:pt x="8935" y="547"/>
                    <a:pt x="8953" y="550"/>
                  </a:cubicBezTo>
                  <a:cubicBezTo>
                    <a:pt x="8956" y="550"/>
                    <a:pt x="8959" y="551"/>
                    <a:pt x="8961" y="551"/>
                  </a:cubicBezTo>
                  <a:cubicBezTo>
                    <a:pt x="8989" y="551"/>
                    <a:pt x="8998" y="519"/>
                    <a:pt x="9004" y="487"/>
                  </a:cubicBezTo>
                  <a:cubicBezTo>
                    <a:pt x="9009" y="458"/>
                    <a:pt x="9023" y="456"/>
                    <a:pt x="9027" y="456"/>
                  </a:cubicBezTo>
                  <a:cubicBezTo>
                    <a:pt x="9028" y="456"/>
                    <a:pt x="9029" y="456"/>
                    <a:pt x="9029" y="456"/>
                  </a:cubicBezTo>
                  <a:cubicBezTo>
                    <a:pt x="9047" y="459"/>
                    <a:pt x="9047" y="459"/>
                    <a:pt x="9041" y="493"/>
                  </a:cubicBezTo>
                  <a:cubicBezTo>
                    <a:pt x="9032" y="531"/>
                    <a:pt x="9025" y="566"/>
                    <a:pt x="9025" y="566"/>
                  </a:cubicBezTo>
                  <a:lnTo>
                    <a:pt x="9044" y="569"/>
                  </a:lnTo>
                  <a:cubicBezTo>
                    <a:pt x="9050" y="540"/>
                    <a:pt x="9064" y="537"/>
                    <a:pt x="9068" y="537"/>
                  </a:cubicBezTo>
                  <a:cubicBezTo>
                    <a:pt x="9069" y="537"/>
                    <a:pt x="9069" y="537"/>
                    <a:pt x="9069" y="537"/>
                  </a:cubicBezTo>
                  <a:cubicBezTo>
                    <a:pt x="9088" y="540"/>
                    <a:pt x="9088" y="540"/>
                    <a:pt x="9072" y="609"/>
                  </a:cubicBezTo>
                  <a:cubicBezTo>
                    <a:pt x="9064" y="647"/>
                    <a:pt x="9066" y="666"/>
                    <a:pt x="9073" y="666"/>
                  </a:cubicBezTo>
                  <a:cubicBezTo>
                    <a:pt x="9081" y="666"/>
                    <a:pt x="9094" y="650"/>
                    <a:pt x="9110" y="619"/>
                  </a:cubicBezTo>
                  <a:lnTo>
                    <a:pt x="9154" y="591"/>
                  </a:lnTo>
                  <a:cubicBezTo>
                    <a:pt x="9155" y="615"/>
                    <a:pt x="9162" y="624"/>
                    <a:pt x="9171" y="624"/>
                  </a:cubicBezTo>
                  <a:cubicBezTo>
                    <a:pt x="9190" y="624"/>
                    <a:pt x="9219" y="590"/>
                    <a:pt x="9235" y="572"/>
                  </a:cubicBezTo>
                  <a:cubicBezTo>
                    <a:pt x="9237" y="612"/>
                    <a:pt x="9242" y="633"/>
                    <a:pt x="9253" y="633"/>
                  </a:cubicBezTo>
                  <a:cubicBezTo>
                    <a:pt x="9262" y="633"/>
                    <a:pt x="9275" y="618"/>
                    <a:pt x="9292" y="587"/>
                  </a:cubicBezTo>
                  <a:cubicBezTo>
                    <a:pt x="9295" y="572"/>
                    <a:pt x="9300" y="565"/>
                    <a:pt x="9305" y="565"/>
                  </a:cubicBezTo>
                  <a:cubicBezTo>
                    <a:pt x="9313" y="565"/>
                    <a:pt x="9321" y="577"/>
                    <a:pt x="9326" y="600"/>
                  </a:cubicBezTo>
                  <a:cubicBezTo>
                    <a:pt x="9336" y="641"/>
                    <a:pt x="9355" y="644"/>
                    <a:pt x="9389" y="656"/>
                  </a:cubicBezTo>
                  <a:cubicBezTo>
                    <a:pt x="9396" y="650"/>
                    <a:pt x="9408" y="647"/>
                    <a:pt x="9425" y="647"/>
                  </a:cubicBezTo>
                  <a:cubicBezTo>
                    <a:pt x="9479" y="647"/>
                    <a:pt x="9577" y="676"/>
                    <a:pt x="9687" y="710"/>
                  </a:cubicBezTo>
                  <a:cubicBezTo>
                    <a:pt x="9807" y="744"/>
                    <a:pt x="9897" y="776"/>
                    <a:pt x="9941" y="776"/>
                  </a:cubicBezTo>
                  <a:cubicBezTo>
                    <a:pt x="9956" y="776"/>
                    <a:pt x="9966" y="772"/>
                    <a:pt x="9969" y="763"/>
                  </a:cubicBezTo>
                  <a:cubicBezTo>
                    <a:pt x="9984" y="769"/>
                    <a:pt x="9988" y="769"/>
                    <a:pt x="9991" y="810"/>
                  </a:cubicBezTo>
                  <a:cubicBezTo>
                    <a:pt x="9985" y="826"/>
                    <a:pt x="9986" y="836"/>
                    <a:pt x="9993" y="836"/>
                  </a:cubicBezTo>
                  <a:cubicBezTo>
                    <a:pt x="10000" y="836"/>
                    <a:pt x="10016" y="823"/>
                    <a:pt x="10038" y="791"/>
                  </a:cubicBezTo>
                  <a:cubicBezTo>
                    <a:pt x="10055" y="775"/>
                    <a:pt x="10067" y="758"/>
                    <a:pt x="10069" y="758"/>
                  </a:cubicBezTo>
                  <a:lnTo>
                    <a:pt x="10069" y="758"/>
                  </a:lnTo>
                  <a:cubicBezTo>
                    <a:pt x="10071" y="758"/>
                    <a:pt x="10067" y="769"/>
                    <a:pt x="10057" y="797"/>
                  </a:cubicBezTo>
                  <a:cubicBezTo>
                    <a:pt x="10044" y="832"/>
                    <a:pt x="10078" y="844"/>
                    <a:pt x="10147" y="873"/>
                  </a:cubicBezTo>
                  <a:cubicBezTo>
                    <a:pt x="10184" y="888"/>
                    <a:pt x="10227" y="905"/>
                    <a:pt x="10256" y="905"/>
                  </a:cubicBezTo>
                  <a:cubicBezTo>
                    <a:pt x="10270" y="905"/>
                    <a:pt x="10280" y="901"/>
                    <a:pt x="10285" y="891"/>
                  </a:cubicBezTo>
                  <a:cubicBezTo>
                    <a:pt x="10307" y="883"/>
                    <a:pt x="10319" y="878"/>
                    <a:pt x="10322" y="878"/>
                  </a:cubicBezTo>
                  <a:cubicBezTo>
                    <a:pt x="10326" y="878"/>
                    <a:pt x="10318" y="884"/>
                    <a:pt x="10301" y="898"/>
                  </a:cubicBezTo>
                  <a:cubicBezTo>
                    <a:pt x="10266" y="945"/>
                    <a:pt x="10302" y="998"/>
                    <a:pt x="10359" y="998"/>
                  </a:cubicBezTo>
                  <a:cubicBezTo>
                    <a:pt x="10374" y="998"/>
                    <a:pt x="10390" y="994"/>
                    <a:pt x="10408" y="985"/>
                  </a:cubicBezTo>
                  <a:cubicBezTo>
                    <a:pt x="10423" y="992"/>
                    <a:pt x="10442" y="1001"/>
                    <a:pt x="10426" y="1032"/>
                  </a:cubicBezTo>
                  <a:cubicBezTo>
                    <a:pt x="10446" y="1042"/>
                    <a:pt x="10467" y="1047"/>
                    <a:pt x="10488" y="1047"/>
                  </a:cubicBezTo>
                  <a:cubicBezTo>
                    <a:pt x="10501" y="1047"/>
                    <a:pt x="10514" y="1045"/>
                    <a:pt x="10527" y="1042"/>
                  </a:cubicBezTo>
                  <a:lnTo>
                    <a:pt x="10646" y="1101"/>
                  </a:lnTo>
                  <a:cubicBezTo>
                    <a:pt x="10659" y="1107"/>
                    <a:pt x="10674" y="1109"/>
                    <a:pt x="10689" y="1109"/>
                  </a:cubicBezTo>
                  <a:cubicBezTo>
                    <a:pt x="10702" y="1109"/>
                    <a:pt x="10714" y="1107"/>
                    <a:pt x="10727" y="1105"/>
                  </a:cubicBezTo>
                  <a:lnTo>
                    <a:pt x="10743" y="1111"/>
                  </a:lnTo>
                  <a:cubicBezTo>
                    <a:pt x="10727" y="1145"/>
                    <a:pt x="10812" y="1186"/>
                    <a:pt x="10925" y="1252"/>
                  </a:cubicBezTo>
                  <a:cubicBezTo>
                    <a:pt x="11041" y="1318"/>
                    <a:pt x="11135" y="1377"/>
                    <a:pt x="11131" y="1418"/>
                  </a:cubicBezTo>
                  <a:cubicBezTo>
                    <a:pt x="11131" y="1418"/>
                    <a:pt x="11135" y="1420"/>
                    <a:pt x="11144" y="1420"/>
                  </a:cubicBezTo>
                  <a:cubicBezTo>
                    <a:pt x="11152" y="1420"/>
                    <a:pt x="11164" y="1418"/>
                    <a:pt x="11182" y="1409"/>
                  </a:cubicBezTo>
                  <a:cubicBezTo>
                    <a:pt x="11208" y="1385"/>
                    <a:pt x="11226" y="1374"/>
                    <a:pt x="11237" y="1374"/>
                  </a:cubicBezTo>
                  <a:cubicBezTo>
                    <a:pt x="11249" y="1374"/>
                    <a:pt x="11252" y="1387"/>
                    <a:pt x="11250" y="1409"/>
                  </a:cubicBezTo>
                  <a:cubicBezTo>
                    <a:pt x="11235" y="1459"/>
                    <a:pt x="11259" y="1492"/>
                    <a:pt x="11294" y="1492"/>
                  </a:cubicBezTo>
                  <a:cubicBezTo>
                    <a:pt x="11310" y="1492"/>
                    <a:pt x="11327" y="1486"/>
                    <a:pt x="11345" y="1471"/>
                  </a:cubicBezTo>
                  <a:lnTo>
                    <a:pt x="11345" y="1471"/>
                  </a:lnTo>
                  <a:lnTo>
                    <a:pt x="11326" y="1499"/>
                  </a:lnTo>
                  <a:cubicBezTo>
                    <a:pt x="11312" y="1539"/>
                    <a:pt x="11326" y="1557"/>
                    <a:pt x="11351" y="1557"/>
                  </a:cubicBezTo>
                  <a:cubicBezTo>
                    <a:pt x="11371" y="1557"/>
                    <a:pt x="11398" y="1546"/>
                    <a:pt x="11423" y="1524"/>
                  </a:cubicBezTo>
                  <a:lnTo>
                    <a:pt x="11423" y="1524"/>
                  </a:lnTo>
                  <a:cubicBezTo>
                    <a:pt x="11418" y="1558"/>
                    <a:pt x="11415" y="1592"/>
                    <a:pt x="11433" y="1592"/>
                  </a:cubicBezTo>
                  <a:cubicBezTo>
                    <a:pt x="11437" y="1592"/>
                    <a:pt x="11442" y="1590"/>
                    <a:pt x="11448" y="1587"/>
                  </a:cubicBezTo>
                  <a:lnTo>
                    <a:pt x="11448" y="1587"/>
                  </a:lnTo>
                  <a:cubicBezTo>
                    <a:pt x="11464" y="1597"/>
                    <a:pt x="11464" y="1597"/>
                    <a:pt x="11423" y="1656"/>
                  </a:cubicBezTo>
                  <a:cubicBezTo>
                    <a:pt x="11401" y="1684"/>
                    <a:pt x="11382" y="1716"/>
                    <a:pt x="11398" y="1725"/>
                  </a:cubicBezTo>
                  <a:cubicBezTo>
                    <a:pt x="11400" y="1726"/>
                    <a:pt x="11402" y="1727"/>
                    <a:pt x="11404" y="1727"/>
                  </a:cubicBezTo>
                  <a:cubicBezTo>
                    <a:pt x="11419" y="1727"/>
                    <a:pt x="11435" y="1702"/>
                    <a:pt x="11454" y="1678"/>
                  </a:cubicBezTo>
                  <a:lnTo>
                    <a:pt x="11482" y="1700"/>
                  </a:lnTo>
                  <a:cubicBezTo>
                    <a:pt x="11482" y="1700"/>
                    <a:pt x="11485" y="1701"/>
                    <a:pt x="11489" y="1701"/>
                  </a:cubicBezTo>
                  <a:cubicBezTo>
                    <a:pt x="11496" y="1701"/>
                    <a:pt x="11507" y="1698"/>
                    <a:pt x="11520" y="1681"/>
                  </a:cubicBezTo>
                  <a:cubicBezTo>
                    <a:pt x="11529" y="1668"/>
                    <a:pt x="11537" y="1663"/>
                    <a:pt x="11545" y="1663"/>
                  </a:cubicBezTo>
                  <a:cubicBezTo>
                    <a:pt x="11554" y="1663"/>
                    <a:pt x="11562" y="1668"/>
                    <a:pt x="11570" y="1675"/>
                  </a:cubicBezTo>
                  <a:cubicBezTo>
                    <a:pt x="11563" y="1684"/>
                    <a:pt x="11562" y="1688"/>
                    <a:pt x="11565" y="1688"/>
                  </a:cubicBezTo>
                  <a:cubicBezTo>
                    <a:pt x="11570" y="1688"/>
                    <a:pt x="11588" y="1671"/>
                    <a:pt x="11592" y="1644"/>
                  </a:cubicBezTo>
                  <a:cubicBezTo>
                    <a:pt x="11608" y="1619"/>
                    <a:pt x="11627" y="1595"/>
                    <a:pt x="11642" y="1595"/>
                  </a:cubicBezTo>
                  <a:cubicBezTo>
                    <a:pt x="11644" y="1595"/>
                    <a:pt x="11646" y="1595"/>
                    <a:pt x="11648" y="1597"/>
                  </a:cubicBezTo>
                  <a:lnTo>
                    <a:pt x="11689" y="1540"/>
                  </a:lnTo>
                  <a:cubicBezTo>
                    <a:pt x="11733" y="1484"/>
                    <a:pt x="11755" y="1452"/>
                    <a:pt x="11743" y="1402"/>
                  </a:cubicBezTo>
                  <a:cubicBezTo>
                    <a:pt x="11713" y="1347"/>
                    <a:pt x="11688" y="1298"/>
                    <a:pt x="11662" y="1298"/>
                  </a:cubicBezTo>
                  <a:cubicBezTo>
                    <a:pt x="11653" y="1298"/>
                    <a:pt x="11643" y="1305"/>
                    <a:pt x="11633" y="1321"/>
                  </a:cubicBezTo>
                  <a:cubicBezTo>
                    <a:pt x="11633" y="1321"/>
                    <a:pt x="11612" y="1331"/>
                    <a:pt x="11594" y="1331"/>
                  </a:cubicBezTo>
                  <a:cubicBezTo>
                    <a:pt x="11589" y="1331"/>
                    <a:pt x="11583" y="1330"/>
                    <a:pt x="11580" y="1327"/>
                  </a:cubicBezTo>
                  <a:cubicBezTo>
                    <a:pt x="11564" y="1318"/>
                    <a:pt x="11567" y="1277"/>
                    <a:pt x="11567" y="1277"/>
                  </a:cubicBezTo>
                  <a:cubicBezTo>
                    <a:pt x="11586" y="1246"/>
                    <a:pt x="11523" y="1202"/>
                    <a:pt x="11439" y="1148"/>
                  </a:cubicBezTo>
                  <a:cubicBezTo>
                    <a:pt x="11338" y="1083"/>
                    <a:pt x="11288" y="1051"/>
                    <a:pt x="11291" y="1011"/>
                  </a:cubicBezTo>
                  <a:cubicBezTo>
                    <a:pt x="11291" y="970"/>
                    <a:pt x="11272" y="960"/>
                    <a:pt x="11272" y="960"/>
                  </a:cubicBezTo>
                  <a:cubicBezTo>
                    <a:pt x="11270" y="965"/>
                    <a:pt x="11264" y="968"/>
                    <a:pt x="11257" y="968"/>
                  </a:cubicBezTo>
                  <a:cubicBezTo>
                    <a:pt x="11220" y="968"/>
                    <a:pt x="11132" y="917"/>
                    <a:pt x="11031" y="860"/>
                  </a:cubicBezTo>
                  <a:cubicBezTo>
                    <a:pt x="10933" y="805"/>
                    <a:pt x="10832" y="753"/>
                    <a:pt x="10789" y="753"/>
                  </a:cubicBezTo>
                  <a:cubicBezTo>
                    <a:pt x="10778" y="753"/>
                    <a:pt x="10771" y="756"/>
                    <a:pt x="10768" y="763"/>
                  </a:cubicBezTo>
                  <a:lnTo>
                    <a:pt x="10733" y="744"/>
                  </a:lnTo>
                  <a:cubicBezTo>
                    <a:pt x="10749" y="713"/>
                    <a:pt x="10715" y="694"/>
                    <a:pt x="10677" y="678"/>
                  </a:cubicBezTo>
                  <a:cubicBezTo>
                    <a:pt x="10665" y="682"/>
                    <a:pt x="10653" y="684"/>
                    <a:pt x="10640" y="684"/>
                  </a:cubicBezTo>
                  <a:cubicBezTo>
                    <a:pt x="10623" y="684"/>
                    <a:pt x="10606" y="681"/>
                    <a:pt x="10589" y="675"/>
                  </a:cubicBezTo>
                  <a:cubicBezTo>
                    <a:pt x="10605" y="644"/>
                    <a:pt x="10586" y="634"/>
                    <a:pt x="10552" y="619"/>
                  </a:cubicBezTo>
                  <a:cubicBezTo>
                    <a:pt x="10533" y="609"/>
                    <a:pt x="10519" y="603"/>
                    <a:pt x="10508" y="603"/>
                  </a:cubicBezTo>
                  <a:cubicBezTo>
                    <a:pt x="10497" y="603"/>
                    <a:pt x="10489" y="609"/>
                    <a:pt x="10483" y="625"/>
                  </a:cubicBezTo>
                  <a:cubicBezTo>
                    <a:pt x="10464" y="619"/>
                    <a:pt x="10339" y="562"/>
                    <a:pt x="10295" y="506"/>
                  </a:cubicBezTo>
                  <a:cubicBezTo>
                    <a:pt x="10292" y="491"/>
                    <a:pt x="10286" y="485"/>
                    <a:pt x="10278" y="485"/>
                  </a:cubicBezTo>
                  <a:cubicBezTo>
                    <a:pt x="10265" y="485"/>
                    <a:pt x="10245" y="501"/>
                    <a:pt x="10226" y="519"/>
                  </a:cubicBezTo>
                  <a:cubicBezTo>
                    <a:pt x="10215" y="546"/>
                    <a:pt x="10190" y="571"/>
                    <a:pt x="10171" y="571"/>
                  </a:cubicBezTo>
                  <a:cubicBezTo>
                    <a:pt x="10168" y="571"/>
                    <a:pt x="10166" y="570"/>
                    <a:pt x="10163" y="569"/>
                  </a:cubicBezTo>
                  <a:lnTo>
                    <a:pt x="10188" y="503"/>
                  </a:lnTo>
                  <a:cubicBezTo>
                    <a:pt x="10219" y="478"/>
                    <a:pt x="10219" y="478"/>
                    <a:pt x="10185" y="462"/>
                  </a:cubicBezTo>
                  <a:lnTo>
                    <a:pt x="10147" y="450"/>
                  </a:lnTo>
                  <a:cubicBezTo>
                    <a:pt x="10144" y="459"/>
                    <a:pt x="10135" y="463"/>
                    <a:pt x="10122" y="463"/>
                  </a:cubicBezTo>
                  <a:cubicBezTo>
                    <a:pt x="10084" y="463"/>
                    <a:pt x="10008" y="433"/>
                    <a:pt x="9909" y="403"/>
                  </a:cubicBezTo>
                  <a:cubicBezTo>
                    <a:pt x="9801" y="368"/>
                    <a:pt x="9738" y="350"/>
                    <a:pt x="9703" y="350"/>
                  </a:cubicBezTo>
                  <a:cubicBezTo>
                    <a:pt x="9684" y="350"/>
                    <a:pt x="9674" y="356"/>
                    <a:pt x="9671" y="368"/>
                  </a:cubicBezTo>
                  <a:cubicBezTo>
                    <a:pt x="9667" y="382"/>
                    <a:pt x="9662" y="390"/>
                    <a:pt x="9653" y="390"/>
                  </a:cubicBezTo>
                  <a:cubicBezTo>
                    <a:pt x="9641" y="390"/>
                    <a:pt x="9623" y="375"/>
                    <a:pt x="9596" y="346"/>
                  </a:cubicBezTo>
                  <a:cubicBezTo>
                    <a:pt x="9538" y="251"/>
                    <a:pt x="9519" y="222"/>
                    <a:pt x="9505" y="222"/>
                  </a:cubicBezTo>
                  <a:cubicBezTo>
                    <a:pt x="9498" y="222"/>
                    <a:pt x="9492" y="228"/>
                    <a:pt x="9483" y="237"/>
                  </a:cubicBezTo>
                  <a:cubicBezTo>
                    <a:pt x="9502" y="243"/>
                    <a:pt x="9492" y="277"/>
                    <a:pt x="9483" y="312"/>
                  </a:cubicBezTo>
                  <a:cubicBezTo>
                    <a:pt x="9474" y="344"/>
                    <a:pt x="9465" y="360"/>
                    <a:pt x="9459" y="360"/>
                  </a:cubicBezTo>
                  <a:cubicBezTo>
                    <a:pt x="9451" y="360"/>
                    <a:pt x="9445" y="339"/>
                    <a:pt x="9445" y="299"/>
                  </a:cubicBezTo>
                  <a:cubicBezTo>
                    <a:pt x="9455" y="265"/>
                    <a:pt x="9386" y="233"/>
                    <a:pt x="9308" y="221"/>
                  </a:cubicBezTo>
                  <a:cubicBezTo>
                    <a:pt x="9291" y="219"/>
                    <a:pt x="9275" y="218"/>
                    <a:pt x="9259" y="218"/>
                  </a:cubicBezTo>
                  <a:cubicBezTo>
                    <a:pt x="9202" y="218"/>
                    <a:pt x="9149" y="230"/>
                    <a:pt x="9131" y="255"/>
                  </a:cubicBezTo>
                  <a:lnTo>
                    <a:pt x="9131" y="255"/>
                  </a:lnTo>
                  <a:cubicBezTo>
                    <a:pt x="9133" y="246"/>
                    <a:pt x="9135" y="236"/>
                    <a:pt x="9138" y="224"/>
                  </a:cubicBezTo>
                  <a:cubicBezTo>
                    <a:pt x="9145" y="186"/>
                    <a:pt x="9126" y="183"/>
                    <a:pt x="9047" y="168"/>
                  </a:cubicBezTo>
                  <a:lnTo>
                    <a:pt x="8988" y="158"/>
                  </a:lnTo>
                  <a:cubicBezTo>
                    <a:pt x="8984" y="182"/>
                    <a:pt x="8968" y="191"/>
                    <a:pt x="8949" y="191"/>
                  </a:cubicBezTo>
                  <a:cubicBezTo>
                    <a:pt x="8914" y="191"/>
                    <a:pt x="8868" y="158"/>
                    <a:pt x="8872" y="133"/>
                  </a:cubicBezTo>
                  <a:cubicBezTo>
                    <a:pt x="8859" y="95"/>
                    <a:pt x="8859" y="95"/>
                    <a:pt x="8819" y="86"/>
                  </a:cubicBezTo>
                  <a:cubicBezTo>
                    <a:pt x="8796" y="105"/>
                    <a:pt x="8771" y="113"/>
                    <a:pt x="8748" y="113"/>
                  </a:cubicBezTo>
                  <a:cubicBezTo>
                    <a:pt x="8699" y="113"/>
                    <a:pt x="8658" y="81"/>
                    <a:pt x="8662" y="58"/>
                  </a:cubicBezTo>
                  <a:lnTo>
                    <a:pt x="8621" y="48"/>
                  </a:lnTo>
                  <a:cubicBezTo>
                    <a:pt x="8604" y="69"/>
                    <a:pt x="8580" y="79"/>
                    <a:pt x="8557" y="79"/>
                  </a:cubicBezTo>
                  <a:cubicBezTo>
                    <a:pt x="8551" y="79"/>
                    <a:pt x="8545" y="78"/>
                    <a:pt x="8540" y="77"/>
                  </a:cubicBezTo>
                  <a:cubicBezTo>
                    <a:pt x="8520" y="75"/>
                    <a:pt x="8504" y="73"/>
                    <a:pt x="8493" y="73"/>
                  </a:cubicBezTo>
                  <a:cubicBezTo>
                    <a:pt x="8470" y="73"/>
                    <a:pt x="8463" y="80"/>
                    <a:pt x="8474" y="105"/>
                  </a:cubicBezTo>
                  <a:cubicBezTo>
                    <a:pt x="8471" y="142"/>
                    <a:pt x="8468" y="177"/>
                    <a:pt x="8446" y="177"/>
                  </a:cubicBezTo>
                  <a:lnTo>
                    <a:pt x="8452" y="139"/>
                  </a:lnTo>
                  <a:cubicBezTo>
                    <a:pt x="8455" y="105"/>
                    <a:pt x="8396" y="99"/>
                    <a:pt x="8317" y="92"/>
                  </a:cubicBezTo>
                  <a:cubicBezTo>
                    <a:pt x="8217" y="83"/>
                    <a:pt x="8179" y="80"/>
                    <a:pt x="8161" y="42"/>
                  </a:cubicBezTo>
                  <a:lnTo>
                    <a:pt x="8139" y="74"/>
                  </a:lnTo>
                  <a:cubicBezTo>
                    <a:pt x="8128" y="90"/>
                    <a:pt x="8118" y="99"/>
                    <a:pt x="8111" y="99"/>
                  </a:cubicBezTo>
                  <a:cubicBezTo>
                    <a:pt x="8104" y="99"/>
                    <a:pt x="8099" y="90"/>
                    <a:pt x="8101" y="70"/>
                  </a:cubicBezTo>
                  <a:cubicBezTo>
                    <a:pt x="8090" y="49"/>
                    <a:pt x="8059" y="38"/>
                    <a:pt x="8027" y="38"/>
                  </a:cubicBezTo>
                  <a:cubicBezTo>
                    <a:pt x="8003" y="38"/>
                    <a:pt x="7978" y="44"/>
                    <a:pt x="7960" y="58"/>
                  </a:cubicBezTo>
                  <a:lnTo>
                    <a:pt x="7922" y="55"/>
                  </a:lnTo>
                  <a:cubicBezTo>
                    <a:pt x="7913" y="19"/>
                    <a:pt x="7893" y="1"/>
                    <a:pt x="7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118;p36">
              <a:extLst>
                <a:ext uri="{FF2B5EF4-FFF2-40B4-BE49-F238E27FC236}">
                  <a16:creationId xmlns:a16="http://schemas.microsoft.com/office/drawing/2014/main" id="{FF42869E-BA87-4C6E-940A-63B1B2AD1654}"/>
                </a:ext>
              </a:extLst>
            </p:cNvPr>
            <p:cNvSpPr/>
            <p:nvPr/>
          </p:nvSpPr>
          <p:spPr>
            <a:xfrm>
              <a:off x="4546250" y="1511575"/>
              <a:ext cx="253475" cy="73300"/>
            </a:xfrm>
            <a:custGeom>
              <a:avLst/>
              <a:gdLst/>
              <a:ahLst/>
              <a:cxnLst/>
              <a:rect l="l" t="t" r="r" b="b"/>
              <a:pathLst>
                <a:path w="10139" h="2932" extrusionOk="0">
                  <a:moveTo>
                    <a:pt x="139" y="286"/>
                  </a:moveTo>
                  <a:cubicBezTo>
                    <a:pt x="141" y="286"/>
                    <a:pt x="134" y="303"/>
                    <a:pt x="120" y="336"/>
                  </a:cubicBezTo>
                  <a:cubicBezTo>
                    <a:pt x="108" y="365"/>
                    <a:pt x="94" y="397"/>
                    <a:pt x="82" y="397"/>
                  </a:cubicBezTo>
                  <a:cubicBezTo>
                    <a:pt x="81" y="397"/>
                    <a:pt x="80" y="396"/>
                    <a:pt x="79" y="396"/>
                  </a:cubicBezTo>
                  <a:cubicBezTo>
                    <a:pt x="65" y="411"/>
                    <a:pt x="57" y="417"/>
                    <a:pt x="54" y="417"/>
                  </a:cubicBezTo>
                  <a:cubicBezTo>
                    <a:pt x="45" y="417"/>
                    <a:pt x="70" y="371"/>
                    <a:pt x="107" y="330"/>
                  </a:cubicBezTo>
                  <a:cubicBezTo>
                    <a:pt x="127" y="301"/>
                    <a:pt x="137" y="286"/>
                    <a:pt x="139" y="286"/>
                  </a:cubicBezTo>
                  <a:close/>
                  <a:moveTo>
                    <a:pt x="1747" y="960"/>
                  </a:moveTo>
                  <a:cubicBezTo>
                    <a:pt x="1748" y="960"/>
                    <a:pt x="1748" y="960"/>
                    <a:pt x="1749" y="960"/>
                  </a:cubicBezTo>
                  <a:cubicBezTo>
                    <a:pt x="1762" y="966"/>
                    <a:pt x="1733" y="1032"/>
                    <a:pt x="1699" y="1057"/>
                  </a:cubicBezTo>
                  <a:cubicBezTo>
                    <a:pt x="1686" y="1051"/>
                    <a:pt x="1686" y="1051"/>
                    <a:pt x="1699" y="1016"/>
                  </a:cubicBezTo>
                  <a:cubicBezTo>
                    <a:pt x="1711" y="987"/>
                    <a:pt x="1734" y="960"/>
                    <a:pt x="1747" y="960"/>
                  </a:cubicBezTo>
                  <a:close/>
                  <a:moveTo>
                    <a:pt x="2183" y="1005"/>
                  </a:moveTo>
                  <a:cubicBezTo>
                    <a:pt x="2186" y="1005"/>
                    <a:pt x="2186" y="1010"/>
                    <a:pt x="2182" y="1023"/>
                  </a:cubicBezTo>
                  <a:lnTo>
                    <a:pt x="2169" y="1057"/>
                  </a:lnTo>
                  <a:cubicBezTo>
                    <a:pt x="2152" y="1076"/>
                    <a:pt x="2135" y="1095"/>
                    <a:pt x="2130" y="1095"/>
                  </a:cubicBezTo>
                  <a:cubicBezTo>
                    <a:pt x="2127" y="1095"/>
                    <a:pt x="2127" y="1090"/>
                    <a:pt x="2131" y="1079"/>
                  </a:cubicBezTo>
                  <a:cubicBezTo>
                    <a:pt x="2141" y="1057"/>
                    <a:pt x="2153" y="1035"/>
                    <a:pt x="2169" y="1016"/>
                  </a:cubicBezTo>
                  <a:cubicBezTo>
                    <a:pt x="2169" y="1016"/>
                    <a:pt x="2179" y="1005"/>
                    <a:pt x="2183" y="1005"/>
                  </a:cubicBezTo>
                  <a:close/>
                  <a:moveTo>
                    <a:pt x="2965" y="1108"/>
                  </a:moveTo>
                  <a:lnTo>
                    <a:pt x="2965" y="1108"/>
                  </a:lnTo>
                  <a:cubicBezTo>
                    <a:pt x="2964" y="1108"/>
                    <a:pt x="2962" y="1115"/>
                    <a:pt x="2962" y="1127"/>
                  </a:cubicBezTo>
                  <a:lnTo>
                    <a:pt x="2962" y="1127"/>
                  </a:lnTo>
                  <a:cubicBezTo>
                    <a:pt x="2965" y="1114"/>
                    <a:pt x="2965" y="1108"/>
                    <a:pt x="2965" y="1108"/>
                  </a:cubicBezTo>
                  <a:close/>
                  <a:moveTo>
                    <a:pt x="2962" y="1127"/>
                  </a:moveTo>
                  <a:cubicBezTo>
                    <a:pt x="2960" y="1135"/>
                    <a:pt x="2956" y="1147"/>
                    <a:pt x="2951" y="1162"/>
                  </a:cubicBezTo>
                  <a:lnTo>
                    <a:pt x="2951" y="1162"/>
                  </a:lnTo>
                  <a:cubicBezTo>
                    <a:pt x="2955" y="1154"/>
                    <a:pt x="2958" y="1144"/>
                    <a:pt x="2962" y="1132"/>
                  </a:cubicBezTo>
                  <a:cubicBezTo>
                    <a:pt x="2962" y="1130"/>
                    <a:pt x="2962" y="1128"/>
                    <a:pt x="2962" y="1127"/>
                  </a:cubicBezTo>
                  <a:close/>
                  <a:moveTo>
                    <a:pt x="9364" y="1151"/>
                  </a:moveTo>
                  <a:lnTo>
                    <a:pt x="9361" y="1161"/>
                  </a:lnTo>
                  <a:cubicBezTo>
                    <a:pt x="9355" y="1170"/>
                    <a:pt x="9389" y="1182"/>
                    <a:pt x="9421" y="1198"/>
                  </a:cubicBezTo>
                  <a:lnTo>
                    <a:pt x="9427" y="1189"/>
                  </a:lnTo>
                  <a:cubicBezTo>
                    <a:pt x="9408" y="1173"/>
                    <a:pt x="9386" y="1161"/>
                    <a:pt x="9364" y="1151"/>
                  </a:cubicBezTo>
                  <a:close/>
                  <a:moveTo>
                    <a:pt x="2808" y="1191"/>
                  </a:moveTo>
                  <a:cubicBezTo>
                    <a:pt x="2801" y="1191"/>
                    <a:pt x="2794" y="1203"/>
                    <a:pt x="2798" y="1203"/>
                  </a:cubicBezTo>
                  <a:cubicBezTo>
                    <a:pt x="2800" y="1203"/>
                    <a:pt x="2804" y="1200"/>
                    <a:pt x="2811" y="1192"/>
                  </a:cubicBezTo>
                  <a:cubicBezTo>
                    <a:pt x="2810" y="1191"/>
                    <a:pt x="2809" y="1191"/>
                    <a:pt x="2808" y="1191"/>
                  </a:cubicBezTo>
                  <a:close/>
                  <a:moveTo>
                    <a:pt x="2752" y="1208"/>
                  </a:moveTo>
                  <a:lnTo>
                    <a:pt x="2764" y="1211"/>
                  </a:lnTo>
                  <a:lnTo>
                    <a:pt x="2764" y="1248"/>
                  </a:lnTo>
                  <a:lnTo>
                    <a:pt x="2752" y="1245"/>
                  </a:lnTo>
                  <a:cubicBezTo>
                    <a:pt x="2739" y="1242"/>
                    <a:pt x="2739" y="1242"/>
                    <a:pt x="2752" y="1208"/>
                  </a:cubicBezTo>
                  <a:close/>
                  <a:moveTo>
                    <a:pt x="2630" y="1200"/>
                  </a:moveTo>
                  <a:cubicBezTo>
                    <a:pt x="2631" y="1200"/>
                    <a:pt x="2632" y="1201"/>
                    <a:pt x="2633" y="1201"/>
                  </a:cubicBezTo>
                  <a:cubicBezTo>
                    <a:pt x="2633" y="1226"/>
                    <a:pt x="2630" y="1248"/>
                    <a:pt x="2620" y="1273"/>
                  </a:cubicBezTo>
                  <a:lnTo>
                    <a:pt x="2611" y="1267"/>
                  </a:lnTo>
                  <a:cubicBezTo>
                    <a:pt x="2598" y="1264"/>
                    <a:pt x="2611" y="1229"/>
                    <a:pt x="2611" y="1229"/>
                  </a:cubicBezTo>
                  <a:cubicBezTo>
                    <a:pt x="2611" y="1229"/>
                    <a:pt x="2621" y="1200"/>
                    <a:pt x="2630" y="1200"/>
                  </a:cubicBezTo>
                  <a:close/>
                  <a:moveTo>
                    <a:pt x="2868" y="1251"/>
                  </a:moveTo>
                  <a:lnTo>
                    <a:pt x="2880" y="1255"/>
                  </a:lnTo>
                  <a:lnTo>
                    <a:pt x="2880" y="1292"/>
                  </a:lnTo>
                  <a:lnTo>
                    <a:pt x="2868" y="1289"/>
                  </a:lnTo>
                  <a:cubicBezTo>
                    <a:pt x="2858" y="1286"/>
                    <a:pt x="2858" y="1286"/>
                    <a:pt x="2868" y="1251"/>
                  </a:cubicBezTo>
                  <a:close/>
                  <a:moveTo>
                    <a:pt x="2955" y="1283"/>
                  </a:moveTo>
                  <a:cubicBezTo>
                    <a:pt x="2957" y="1283"/>
                    <a:pt x="2959" y="1284"/>
                    <a:pt x="2962" y="1286"/>
                  </a:cubicBezTo>
                  <a:cubicBezTo>
                    <a:pt x="2987" y="1295"/>
                    <a:pt x="2987" y="1295"/>
                    <a:pt x="2962" y="1323"/>
                  </a:cubicBezTo>
                  <a:cubicBezTo>
                    <a:pt x="2952" y="1336"/>
                    <a:pt x="2944" y="1342"/>
                    <a:pt x="2939" y="1342"/>
                  </a:cubicBezTo>
                  <a:cubicBezTo>
                    <a:pt x="2934" y="1342"/>
                    <a:pt x="2933" y="1333"/>
                    <a:pt x="2940" y="1314"/>
                  </a:cubicBezTo>
                  <a:cubicBezTo>
                    <a:pt x="2949" y="1290"/>
                    <a:pt x="2951" y="1283"/>
                    <a:pt x="2955" y="1283"/>
                  </a:cubicBezTo>
                  <a:close/>
                  <a:moveTo>
                    <a:pt x="9841" y="1399"/>
                  </a:moveTo>
                  <a:lnTo>
                    <a:pt x="9878" y="1402"/>
                  </a:lnTo>
                  <a:cubicBezTo>
                    <a:pt x="9913" y="1414"/>
                    <a:pt x="9906" y="1427"/>
                    <a:pt x="9900" y="1439"/>
                  </a:cubicBezTo>
                  <a:cubicBezTo>
                    <a:pt x="9897" y="1445"/>
                    <a:pt x="9896" y="1448"/>
                    <a:pt x="9892" y="1448"/>
                  </a:cubicBezTo>
                  <a:cubicBezTo>
                    <a:pt x="9887" y="1448"/>
                    <a:pt x="9879" y="1445"/>
                    <a:pt x="9863" y="1436"/>
                  </a:cubicBezTo>
                  <a:cubicBezTo>
                    <a:pt x="9863" y="1436"/>
                    <a:pt x="9834" y="1411"/>
                    <a:pt x="9841" y="1399"/>
                  </a:cubicBezTo>
                  <a:close/>
                  <a:moveTo>
                    <a:pt x="2984" y="1523"/>
                  </a:moveTo>
                  <a:cubicBezTo>
                    <a:pt x="2985" y="1523"/>
                    <a:pt x="2986" y="1524"/>
                    <a:pt x="2987" y="1524"/>
                  </a:cubicBezTo>
                  <a:lnTo>
                    <a:pt x="2987" y="1562"/>
                  </a:lnTo>
                  <a:lnTo>
                    <a:pt x="2965" y="1590"/>
                  </a:lnTo>
                  <a:lnTo>
                    <a:pt x="2952" y="1587"/>
                  </a:lnTo>
                  <a:cubicBezTo>
                    <a:pt x="2964" y="1555"/>
                    <a:pt x="2973" y="1523"/>
                    <a:pt x="2984" y="1523"/>
                  </a:cubicBezTo>
                  <a:close/>
                  <a:moveTo>
                    <a:pt x="9717" y="1514"/>
                  </a:moveTo>
                  <a:cubicBezTo>
                    <a:pt x="9733" y="1514"/>
                    <a:pt x="9755" y="1520"/>
                    <a:pt x="9775" y="1530"/>
                  </a:cubicBezTo>
                  <a:cubicBezTo>
                    <a:pt x="9844" y="1552"/>
                    <a:pt x="9844" y="1552"/>
                    <a:pt x="9831" y="1574"/>
                  </a:cubicBezTo>
                  <a:cubicBezTo>
                    <a:pt x="9827" y="1583"/>
                    <a:pt x="9823" y="1591"/>
                    <a:pt x="9811" y="1591"/>
                  </a:cubicBezTo>
                  <a:cubicBezTo>
                    <a:pt x="9805" y="1591"/>
                    <a:pt x="9798" y="1589"/>
                    <a:pt x="9787" y="1584"/>
                  </a:cubicBezTo>
                  <a:lnTo>
                    <a:pt x="9794" y="1571"/>
                  </a:lnTo>
                  <a:cubicBezTo>
                    <a:pt x="9800" y="1574"/>
                    <a:pt x="9804" y="1576"/>
                    <a:pt x="9806" y="1576"/>
                  </a:cubicBezTo>
                  <a:cubicBezTo>
                    <a:pt x="9814" y="1576"/>
                    <a:pt x="9792" y="1558"/>
                    <a:pt x="9762" y="1555"/>
                  </a:cubicBezTo>
                  <a:lnTo>
                    <a:pt x="9700" y="1521"/>
                  </a:lnTo>
                  <a:cubicBezTo>
                    <a:pt x="9702" y="1516"/>
                    <a:pt x="9708" y="1514"/>
                    <a:pt x="9717" y="1514"/>
                  </a:cubicBezTo>
                  <a:close/>
                  <a:moveTo>
                    <a:pt x="3142" y="1539"/>
                  </a:moveTo>
                  <a:cubicBezTo>
                    <a:pt x="3142" y="1539"/>
                    <a:pt x="3143" y="1540"/>
                    <a:pt x="3144" y="1540"/>
                  </a:cubicBezTo>
                  <a:lnTo>
                    <a:pt x="3144" y="1577"/>
                  </a:lnTo>
                  <a:cubicBezTo>
                    <a:pt x="3133" y="1606"/>
                    <a:pt x="3122" y="1609"/>
                    <a:pt x="3119" y="1609"/>
                  </a:cubicBezTo>
                  <a:cubicBezTo>
                    <a:pt x="3119" y="1609"/>
                    <a:pt x="3119" y="1609"/>
                    <a:pt x="3119" y="1609"/>
                  </a:cubicBezTo>
                  <a:cubicBezTo>
                    <a:pt x="3109" y="1602"/>
                    <a:pt x="3109" y="1602"/>
                    <a:pt x="3119" y="1568"/>
                  </a:cubicBezTo>
                  <a:cubicBezTo>
                    <a:pt x="3119" y="1568"/>
                    <a:pt x="3130" y="1539"/>
                    <a:pt x="3142" y="1539"/>
                  </a:cubicBezTo>
                  <a:close/>
                  <a:moveTo>
                    <a:pt x="9938" y="1681"/>
                  </a:moveTo>
                  <a:lnTo>
                    <a:pt x="9928" y="1693"/>
                  </a:lnTo>
                  <a:cubicBezTo>
                    <a:pt x="9946" y="1704"/>
                    <a:pt x="9953" y="1708"/>
                    <a:pt x="9958" y="1708"/>
                  </a:cubicBezTo>
                  <a:cubicBezTo>
                    <a:pt x="9963" y="1708"/>
                    <a:pt x="9965" y="1705"/>
                    <a:pt x="9969" y="1700"/>
                  </a:cubicBezTo>
                  <a:lnTo>
                    <a:pt x="9975" y="1684"/>
                  </a:lnTo>
                  <a:lnTo>
                    <a:pt x="9938" y="1681"/>
                  </a:lnTo>
                  <a:close/>
                  <a:moveTo>
                    <a:pt x="4208" y="1659"/>
                  </a:moveTo>
                  <a:cubicBezTo>
                    <a:pt x="4208" y="1659"/>
                    <a:pt x="4209" y="1659"/>
                    <a:pt x="4209" y="1659"/>
                  </a:cubicBezTo>
                  <a:lnTo>
                    <a:pt x="4219" y="1662"/>
                  </a:lnTo>
                  <a:cubicBezTo>
                    <a:pt x="4212" y="1687"/>
                    <a:pt x="4203" y="1709"/>
                    <a:pt x="4187" y="1728"/>
                  </a:cubicBezTo>
                  <a:lnTo>
                    <a:pt x="4178" y="1725"/>
                  </a:lnTo>
                  <a:cubicBezTo>
                    <a:pt x="4187" y="1692"/>
                    <a:pt x="4196" y="1659"/>
                    <a:pt x="4208" y="1659"/>
                  </a:cubicBezTo>
                  <a:close/>
                  <a:moveTo>
                    <a:pt x="7499" y="1670"/>
                  </a:moveTo>
                  <a:cubicBezTo>
                    <a:pt x="7495" y="1670"/>
                    <a:pt x="7486" y="1686"/>
                    <a:pt x="7471" y="1725"/>
                  </a:cubicBezTo>
                  <a:cubicBezTo>
                    <a:pt x="7465" y="1759"/>
                    <a:pt x="7465" y="1759"/>
                    <a:pt x="7475" y="1762"/>
                  </a:cubicBezTo>
                  <a:cubicBezTo>
                    <a:pt x="7487" y="1740"/>
                    <a:pt x="7493" y="1718"/>
                    <a:pt x="7500" y="1693"/>
                  </a:cubicBezTo>
                  <a:cubicBezTo>
                    <a:pt x="7502" y="1679"/>
                    <a:pt x="7502" y="1670"/>
                    <a:pt x="7499" y="1670"/>
                  </a:cubicBezTo>
                  <a:close/>
                  <a:moveTo>
                    <a:pt x="4706" y="1768"/>
                  </a:moveTo>
                  <a:cubicBezTo>
                    <a:pt x="4711" y="1768"/>
                    <a:pt x="4716" y="1769"/>
                    <a:pt x="4720" y="1772"/>
                  </a:cubicBezTo>
                  <a:cubicBezTo>
                    <a:pt x="4723" y="1807"/>
                    <a:pt x="4703" y="1838"/>
                    <a:pt x="4690" y="1838"/>
                  </a:cubicBezTo>
                  <a:cubicBezTo>
                    <a:pt x="4690" y="1838"/>
                    <a:pt x="4689" y="1838"/>
                    <a:pt x="4689" y="1837"/>
                  </a:cubicBezTo>
                  <a:cubicBezTo>
                    <a:pt x="4667" y="1831"/>
                    <a:pt x="4667" y="1831"/>
                    <a:pt x="4676" y="1797"/>
                  </a:cubicBezTo>
                  <a:cubicBezTo>
                    <a:pt x="4676" y="1780"/>
                    <a:pt x="4691" y="1768"/>
                    <a:pt x="4706" y="1768"/>
                  </a:cubicBezTo>
                  <a:close/>
                  <a:moveTo>
                    <a:pt x="5546" y="2000"/>
                  </a:moveTo>
                  <a:cubicBezTo>
                    <a:pt x="5546" y="2000"/>
                    <a:pt x="5547" y="2000"/>
                    <a:pt x="5547" y="2000"/>
                  </a:cubicBezTo>
                  <a:lnTo>
                    <a:pt x="5550" y="2038"/>
                  </a:lnTo>
                  <a:lnTo>
                    <a:pt x="5528" y="2069"/>
                  </a:lnTo>
                  <a:lnTo>
                    <a:pt x="5519" y="2066"/>
                  </a:lnTo>
                  <a:cubicBezTo>
                    <a:pt x="5525" y="2033"/>
                    <a:pt x="5534" y="2000"/>
                    <a:pt x="5546" y="2000"/>
                  </a:cubicBezTo>
                  <a:close/>
                  <a:moveTo>
                    <a:pt x="9115" y="2040"/>
                  </a:moveTo>
                  <a:cubicBezTo>
                    <a:pt x="9107" y="2040"/>
                    <a:pt x="9099" y="2046"/>
                    <a:pt x="9088" y="2054"/>
                  </a:cubicBezTo>
                  <a:cubicBezTo>
                    <a:pt x="9079" y="2060"/>
                    <a:pt x="9088" y="2094"/>
                    <a:pt x="9088" y="2094"/>
                  </a:cubicBezTo>
                  <a:cubicBezTo>
                    <a:pt x="9101" y="2112"/>
                    <a:pt x="9109" y="2118"/>
                    <a:pt x="9116" y="2118"/>
                  </a:cubicBezTo>
                  <a:cubicBezTo>
                    <a:pt x="9121" y="2118"/>
                    <a:pt x="9125" y="2114"/>
                    <a:pt x="9129" y="2110"/>
                  </a:cubicBezTo>
                  <a:cubicBezTo>
                    <a:pt x="9136" y="2113"/>
                    <a:pt x="9142" y="2114"/>
                    <a:pt x="9147" y="2114"/>
                  </a:cubicBezTo>
                  <a:cubicBezTo>
                    <a:pt x="9170" y="2114"/>
                    <a:pt x="9160" y="2084"/>
                    <a:pt x="9142" y="2060"/>
                  </a:cubicBezTo>
                  <a:cubicBezTo>
                    <a:pt x="9131" y="2046"/>
                    <a:pt x="9123" y="2040"/>
                    <a:pt x="9115" y="2040"/>
                  </a:cubicBezTo>
                  <a:close/>
                  <a:moveTo>
                    <a:pt x="9223" y="2041"/>
                  </a:moveTo>
                  <a:cubicBezTo>
                    <a:pt x="9248" y="2069"/>
                    <a:pt x="9248" y="2113"/>
                    <a:pt x="9239" y="2123"/>
                  </a:cubicBezTo>
                  <a:cubicBezTo>
                    <a:pt x="9238" y="2123"/>
                    <a:pt x="9236" y="2123"/>
                    <a:pt x="9235" y="2123"/>
                  </a:cubicBezTo>
                  <a:cubicBezTo>
                    <a:pt x="9222" y="2123"/>
                    <a:pt x="9204" y="2097"/>
                    <a:pt x="9204" y="2057"/>
                  </a:cubicBezTo>
                  <a:lnTo>
                    <a:pt x="9223" y="2041"/>
                  </a:lnTo>
                  <a:close/>
                  <a:moveTo>
                    <a:pt x="5923" y="2029"/>
                  </a:moveTo>
                  <a:cubicBezTo>
                    <a:pt x="5936" y="2032"/>
                    <a:pt x="5908" y="2098"/>
                    <a:pt x="5898" y="2132"/>
                  </a:cubicBezTo>
                  <a:cubicBezTo>
                    <a:pt x="5886" y="2129"/>
                    <a:pt x="5886" y="2129"/>
                    <a:pt x="5895" y="2094"/>
                  </a:cubicBezTo>
                  <a:cubicBezTo>
                    <a:pt x="5901" y="2072"/>
                    <a:pt x="5911" y="2051"/>
                    <a:pt x="5923" y="2029"/>
                  </a:cubicBezTo>
                  <a:close/>
                  <a:moveTo>
                    <a:pt x="6210" y="2107"/>
                  </a:moveTo>
                  <a:cubicBezTo>
                    <a:pt x="6211" y="2107"/>
                    <a:pt x="6211" y="2107"/>
                    <a:pt x="6212" y="2107"/>
                  </a:cubicBezTo>
                  <a:lnTo>
                    <a:pt x="6215" y="2145"/>
                  </a:lnTo>
                  <a:lnTo>
                    <a:pt x="6196" y="2176"/>
                  </a:lnTo>
                  <a:lnTo>
                    <a:pt x="6183" y="2173"/>
                  </a:lnTo>
                  <a:cubicBezTo>
                    <a:pt x="6192" y="2140"/>
                    <a:pt x="6201" y="2107"/>
                    <a:pt x="6210" y="2107"/>
                  </a:cubicBezTo>
                  <a:close/>
                  <a:moveTo>
                    <a:pt x="5649" y="2251"/>
                  </a:moveTo>
                  <a:cubicBezTo>
                    <a:pt x="5650" y="2251"/>
                    <a:pt x="5650" y="2251"/>
                    <a:pt x="5651" y="2251"/>
                  </a:cubicBezTo>
                  <a:lnTo>
                    <a:pt x="5663" y="2254"/>
                  </a:lnTo>
                  <a:cubicBezTo>
                    <a:pt x="5657" y="2279"/>
                    <a:pt x="5648" y="2301"/>
                    <a:pt x="5635" y="2320"/>
                  </a:cubicBezTo>
                  <a:lnTo>
                    <a:pt x="5622" y="2317"/>
                  </a:lnTo>
                  <a:cubicBezTo>
                    <a:pt x="5631" y="2284"/>
                    <a:pt x="5638" y="2251"/>
                    <a:pt x="5649" y="2251"/>
                  </a:cubicBezTo>
                  <a:close/>
                  <a:moveTo>
                    <a:pt x="7969" y="2386"/>
                  </a:moveTo>
                  <a:cubicBezTo>
                    <a:pt x="7971" y="2386"/>
                    <a:pt x="7973" y="2390"/>
                    <a:pt x="7973" y="2401"/>
                  </a:cubicBezTo>
                  <a:cubicBezTo>
                    <a:pt x="7985" y="2401"/>
                    <a:pt x="7957" y="2439"/>
                    <a:pt x="7945" y="2439"/>
                  </a:cubicBezTo>
                  <a:lnTo>
                    <a:pt x="7948" y="2401"/>
                  </a:lnTo>
                  <a:cubicBezTo>
                    <a:pt x="7956" y="2401"/>
                    <a:pt x="7964" y="2386"/>
                    <a:pt x="7969" y="2386"/>
                  </a:cubicBezTo>
                  <a:close/>
                  <a:moveTo>
                    <a:pt x="6978" y="2382"/>
                  </a:moveTo>
                  <a:cubicBezTo>
                    <a:pt x="6978" y="2382"/>
                    <a:pt x="6979" y="2383"/>
                    <a:pt x="6979" y="2383"/>
                  </a:cubicBezTo>
                  <a:lnTo>
                    <a:pt x="6983" y="2420"/>
                  </a:lnTo>
                  <a:lnTo>
                    <a:pt x="6964" y="2452"/>
                  </a:lnTo>
                  <a:lnTo>
                    <a:pt x="6951" y="2452"/>
                  </a:lnTo>
                  <a:cubicBezTo>
                    <a:pt x="6957" y="2416"/>
                    <a:pt x="6966" y="2382"/>
                    <a:pt x="6978" y="2382"/>
                  </a:cubicBezTo>
                  <a:close/>
                  <a:moveTo>
                    <a:pt x="7277" y="2400"/>
                  </a:moveTo>
                  <a:cubicBezTo>
                    <a:pt x="7282" y="2400"/>
                    <a:pt x="7287" y="2418"/>
                    <a:pt x="7296" y="2420"/>
                  </a:cubicBezTo>
                  <a:lnTo>
                    <a:pt x="7293" y="2420"/>
                  </a:lnTo>
                  <a:cubicBezTo>
                    <a:pt x="7297" y="2447"/>
                    <a:pt x="7299" y="2455"/>
                    <a:pt x="7290" y="2455"/>
                  </a:cubicBezTo>
                  <a:cubicBezTo>
                    <a:pt x="7286" y="2455"/>
                    <a:pt x="7281" y="2453"/>
                    <a:pt x="7274" y="2452"/>
                  </a:cubicBezTo>
                  <a:cubicBezTo>
                    <a:pt x="7261" y="2448"/>
                    <a:pt x="7271" y="2414"/>
                    <a:pt x="7271" y="2414"/>
                  </a:cubicBezTo>
                  <a:cubicBezTo>
                    <a:pt x="7273" y="2403"/>
                    <a:pt x="7275" y="2400"/>
                    <a:pt x="7277" y="2400"/>
                  </a:cubicBezTo>
                  <a:close/>
                  <a:moveTo>
                    <a:pt x="7512" y="2423"/>
                  </a:moveTo>
                  <a:cubicBezTo>
                    <a:pt x="7525" y="2427"/>
                    <a:pt x="7534" y="2464"/>
                    <a:pt x="7534" y="2464"/>
                  </a:cubicBezTo>
                  <a:lnTo>
                    <a:pt x="7531" y="2464"/>
                  </a:lnTo>
                  <a:cubicBezTo>
                    <a:pt x="7528" y="2499"/>
                    <a:pt x="7515" y="2499"/>
                    <a:pt x="7515" y="2499"/>
                  </a:cubicBezTo>
                  <a:cubicBezTo>
                    <a:pt x="7503" y="2496"/>
                    <a:pt x="7490" y="2492"/>
                    <a:pt x="7493" y="2458"/>
                  </a:cubicBezTo>
                  <a:cubicBezTo>
                    <a:pt x="7493" y="2458"/>
                    <a:pt x="7500" y="2423"/>
                    <a:pt x="7512" y="2423"/>
                  </a:cubicBezTo>
                  <a:close/>
                  <a:moveTo>
                    <a:pt x="7057" y="2403"/>
                  </a:moveTo>
                  <a:cubicBezTo>
                    <a:pt x="7059" y="2403"/>
                    <a:pt x="7061" y="2404"/>
                    <a:pt x="7064" y="2405"/>
                  </a:cubicBezTo>
                  <a:cubicBezTo>
                    <a:pt x="7067" y="2430"/>
                    <a:pt x="7067" y="2455"/>
                    <a:pt x="7061" y="2477"/>
                  </a:cubicBezTo>
                  <a:cubicBezTo>
                    <a:pt x="7058" y="2491"/>
                    <a:pt x="7055" y="2499"/>
                    <a:pt x="7052" y="2499"/>
                  </a:cubicBezTo>
                  <a:cubicBezTo>
                    <a:pt x="7047" y="2499"/>
                    <a:pt x="7043" y="2481"/>
                    <a:pt x="7045" y="2436"/>
                  </a:cubicBezTo>
                  <a:cubicBezTo>
                    <a:pt x="7050" y="2409"/>
                    <a:pt x="7051" y="2403"/>
                    <a:pt x="7057" y="2403"/>
                  </a:cubicBezTo>
                  <a:close/>
                  <a:moveTo>
                    <a:pt x="8637" y="2373"/>
                  </a:moveTo>
                  <a:cubicBezTo>
                    <a:pt x="8637" y="2373"/>
                    <a:pt x="8634" y="2411"/>
                    <a:pt x="8631" y="2448"/>
                  </a:cubicBezTo>
                  <a:cubicBezTo>
                    <a:pt x="8631" y="2511"/>
                    <a:pt x="8631" y="2539"/>
                    <a:pt x="8628" y="2539"/>
                  </a:cubicBezTo>
                  <a:cubicBezTo>
                    <a:pt x="8625" y="2539"/>
                    <a:pt x="8621" y="2521"/>
                    <a:pt x="8612" y="2489"/>
                  </a:cubicBezTo>
                  <a:cubicBezTo>
                    <a:pt x="8600" y="2455"/>
                    <a:pt x="8600" y="2417"/>
                    <a:pt x="8612" y="2380"/>
                  </a:cubicBezTo>
                  <a:lnTo>
                    <a:pt x="8637" y="2373"/>
                  </a:lnTo>
                  <a:close/>
                  <a:moveTo>
                    <a:pt x="8230" y="2474"/>
                  </a:moveTo>
                  <a:cubicBezTo>
                    <a:pt x="8230" y="2499"/>
                    <a:pt x="8227" y="2521"/>
                    <a:pt x="8220" y="2546"/>
                  </a:cubicBezTo>
                  <a:lnTo>
                    <a:pt x="8208" y="2546"/>
                  </a:lnTo>
                  <a:cubicBezTo>
                    <a:pt x="8205" y="2511"/>
                    <a:pt x="8205" y="2474"/>
                    <a:pt x="8217" y="2474"/>
                  </a:cubicBezTo>
                  <a:close/>
                  <a:moveTo>
                    <a:pt x="8703" y="2505"/>
                  </a:moveTo>
                  <a:lnTo>
                    <a:pt x="8728" y="2536"/>
                  </a:lnTo>
                  <a:cubicBezTo>
                    <a:pt x="8738" y="2571"/>
                    <a:pt x="8725" y="2574"/>
                    <a:pt x="8709" y="2577"/>
                  </a:cubicBezTo>
                  <a:lnTo>
                    <a:pt x="8700" y="2543"/>
                  </a:lnTo>
                  <a:lnTo>
                    <a:pt x="8703" y="2505"/>
                  </a:lnTo>
                  <a:close/>
                  <a:moveTo>
                    <a:pt x="7713" y="2596"/>
                  </a:moveTo>
                  <a:lnTo>
                    <a:pt x="7725" y="2599"/>
                  </a:lnTo>
                  <a:lnTo>
                    <a:pt x="7738" y="2637"/>
                  </a:lnTo>
                  <a:lnTo>
                    <a:pt x="7722" y="2633"/>
                  </a:lnTo>
                  <a:cubicBezTo>
                    <a:pt x="7710" y="2633"/>
                    <a:pt x="7710" y="2633"/>
                    <a:pt x="7713" y="2596"/>
                  </a:cubicBezTo>
                  <a:close/>
                  <a:moveTo>
                    <a:pt x="7860" y="2574"/>
                  </a:moveTo>
                  <a:cubicBezTo>
                    <a:pt x="7860" y="2611"/>
                    <a:pt x="7857" y="2646"/>
                    <a:pt x="7844" y="2646"/>
                  </a:cubicBezTo>
                  <a:cubicBezTo>
                    <a:pt x="7840" y="2655"/>
                    <a:pt x="7836" y="2659"/>
                    <a:pt x="7833" y="2659"/>
                  </a:cubicBezTo>
                  <a:cubicBezTo>
                    <a:pt x="7824" y="2659"/>
                    <a:pt x="7821" y="2625"/>
                    <a:pt x="7835" y="2574"/>
                  </a:cubicBezTo>
                  <a:close/>
                  <a:moveTo>
                    <a:pt x="8346" y="2571"/>
                  </a:moveTo>
                  <a:cubicBezTo>
                    <a:pt x="8361" y="2571"/>
                    <a:pt x="8352" y="2605"/>
                    <a:pt x="8346" y="2680"/>
                  </a:cubicBezTo>
                  <a:cubicBezTo>
                    <a:pt x="8335" y="2696"/>
                    <a:pt x="8329" y="2705"/>
                    <a:pt x="8326" y="2705"/>
                  </a:cubicBezTo>
                  <a:cubicBezTo>
                    <a:pt x="8322" y="2705"/>
                    <a:pt x="8323" y="2688"/>
                    <a:pt x="8327" y="2646"/>
                  </a:cubicBezTo>
                  <a:lnTo>
                    <a:pt x="8346" y="2571"/>
                  </a:lnTo>
                  <a:close/>
                  <a:moveTo>
                    <a:pt x="7573" y="2652"/>
                  </a:moveTo>
                  <a:cubicBezTo>
                    <a:pt x="7559" y="2652"/>
                    <a:pt x="7556" y="2684"/>
                    <a:pt x="7556" y="2684"/>
                  </a:cubicBezTo>
                  <a:cubicBezTo>
                    <a:pt x="7556" y="2684"/>
                    <a:pt x="7550" y="2721"/>
                    <a:pt x="7565" y="2721"/>
                  </a:cubicBezTo>
                  <a:lnTo>
                    <a:pt x="7578" y="2724"/>
                  </a:lnTo>
                  <a:cubicBezTo>
                    <a:pt x="7581" y="2699"/>
                    <a:pt x="7578" y="2674"/>
                    <a:pt x="7575" y="2652"/>
                  </a:cubicBezTo>
                  <a:cubicBezTo>
                    <a:pt x="7574" y="2652"/>
                    <a:pt x="7574" y="2652"/>
                    <a:pt x="7573" y="2652"/>
                  </a:cubicBezTo>
                  <a:close/>
                  <a:moveTo>
                    <a:pt x="245" y="0"/>
                  </a:moveTo>
                  <a:cubicBezTo>
                    <a:pt x="233" y="0"/>
                    <a:pt x="222" y="29"/>
                    <a:pt x="207" y="61"/>
                  </a:cubicBezTo>
                  <a:cubicBezTo>
                    <a:pt x="207" y="61"/>
                    <a:pt x="198" y="54"/>
                    <a:pt x="185" y="51"/>
                  </a:cubicBezTo>
                  <a:cubicBezTo>
                    <a:pt x="185" y="51"/>
                    <a:pt x="184" y="51"/>
                    <a:pt x="183" y="51"/>
                  </a:cubicBezTo>
                  <a:cubicBezTo>
                    <a:pt x="179" y="51"/>
                    <a:pt x="169" y="54"/>
                    <a:pt x="160" y="79"/>
                  </a:cubicBezTo>
                  <a:cubicBezTo>
                    <a:pt x="152" y="99"/>
                    <a:pt x="144" y="105"/>
                    <a:pt x="136" y="105"/>
                  </a:cubicBezTo>
                  <a:cubicBezTo>
                    <a:pt x="132" y="105"/>
                    <a:pt x="127" y="104"/>
                    <a:pt x="123" y="101"/>
                  </a:cubicBezTo>
                  <a:cubicBezTo>
                    <a:pt x="128" y="91"/>
                    <a:pt x="128" y="87"/>
                    <a:pt x="127" y="87"/>
                  </a:cubicBezTo>
                  <a:lnTo>
                    <a:pt x="127" y="87"/>
                  </a:lnTo>
                  <a:cubicBezTo>
                    <a:pt x="125" y="87"/>
                    <a:pt x="112" y="108"/>
                    <a:pt x="110" y="136"/>
                  </a:cubicBezTo>
                  <a:cubicBezTo>
                    <a:pt x="96" y="165"/>
                    <a:pt x="84" y="196"/>
                    <a:pt x="72" y="196"/>
                  </a:cubicBezTo>
                  <a:cubicBezTo>
                    <a:pt x="71" y="196"/>
                    <a:pt x="70" y="196"/>
                    <a:pt x="69" y="195"/>
                  </a:cubicBezTo>
                  <a:cubicBezTo>
                    <a:pt x="69" y="195"/>
                    <a:pt x="57" y="230"/>
                    <a:pt x="44" y="261"/>
                  </a:cubicBezTo>
                  <a:cubicBezTo>
                    <a:pt x="16" y="327"/>
                    <a:pt x="0" y="361"/>
                    <a:pt x="10" y="405"/>
                  </a:cubicBezTo>
                  <a:cubicBezTo>
                    <a:pt x="30" y="438"/>
                    <a:pt x="47" y="471"/>
                    <a:pt x="64" y="471"/>
                  </a:cubicBezTo>
                  <a:cubicBezTo>
                    <a:pt x="73" y="471"/>
                    <a:pt x="82" y="462"/>
                    <a:pt x="91" y="440"/>
                  </a:cubicBezTo>
                  <a:cubicBezTo>
                    <a:pt x="91" y="440"/>
                    <a:pt x="114" y="414"/>
                    <a:pt x="124" y="414"/>
                  </a:cubicBezTo>
                  <a:cubicBezTo>
                    <a:pt x="125" y="414"/>
                    <a:pt x="125" y="414"/>
                    <a:pt x="126" y="415"/>
                  </a:cubicBezTo>
                  <a:cubicBezTo>
                    <a:pt x="138" y="421"/>
                    <a:pt x="135" y="459"/>
                    <a:pt x="135" y="459"/>
                  </a:cubicBezTo>
                  <a:cubicBezTo>
                    <a:pt x="123" y="493"/>
                    <a:pt x="167" y="512"/>
                    <a:pt x="223" y="537"/>
                  </a:cubicBezTo>
                  <a:cubicBezTo>
                    <a:pt x="292" y="568"/>
                    <a:pt x="326" y="584"/>
                    <a:pt x="323" y="621"/>
                  </a:cubicBezTo>
                  <a:cubicBezTo>
                    <a:pt x="323" y="659"/>
                    <a:pt x="333" y="662"/>
                    <a:pt x="333" y="662"/>
                  </a:cubicBezTo>
                  <a:cubicBezTo>
                    <a:pt x="337" y="653"/>
                    <a:pt x="346" y="649"/>
                    <a:pt x="359" y="649"/>
                  </a:cubicBezTo>
                  <a:cubicBezTo>
                    <a:pt x="389" y="649"/>
                    <a:pt x="440" y="672"/>
                    <a:pt x="496" y="697"/>
                  </a:cubicBezTo>
                  <a:cubicBezTo>
                    <a:pt x="551" y="721"/>
                    <a:pt x="608" y="745"/>
                    <a:pt x="642" y="745"/>
                  </a:cubicBezTo>
                  <a:cubicBezTo>
                    <a:pt x="656" y="745"/>
                    <a:pt x="666" y="741"/>
                    <a:pt x="671" y="731"/>
                  </a:cubicBezTo>
                  <a:lnTo>
                    <a:pt x="693" y="744"/>
                  </a:lnTo>
                  <a:cubicBezTo>
                    <a:pt x="677" y="775"/>
                    <a:pt x="702" y="784"/>
                    <a:pt x="724" y="797"/>
                  </a:cubicBezTo>
                  <a:cubicBezTo>
                    <a:pt x="737" y="785"/>
                    <a:pt x="752" y="780"/>
                    <a:pt x="769" y="780"/>
                  </a:cubicBezTo>
                  <a:cubicBezTo>
                    <a:pt x="774" y="780"/>
                    <a:pt x="779" y="781"/>
                    <a:pt x="784" y="781"/>
                  </a:cubicBezTo>
                  <a:cubicBezTo>
                    <a:pt x="771" y="816"/>
                    <a:pt x="781" y="819"/>
                    <a:pt x="806" y="831"/>
                  </a:cubicBezTo>
                  <a:cubicBezTo>
                    <a:pt x="815" y="835"/>
                    <a:pt x="822" y="838"/>
                    <a:pt x="828" y="838"/>
                  </a:cubicBezTo>
                  <a:cubicBezTo>
                    <a:pt x="838" y="838"/>
                    <a:pt x="845" y="832"/>
                    <a:pt x="853" y="813"/>
                  </a:cubicBezTo>
                  <a:cubicBezTo>
                    <a:pt x="865" y="816"/>
                    <a:pt x="944" y="853"/>
                    <a:pt x="966" y="900"/>
                  </a:cubicBezTo>
                  <a:cubicBezTo>
                    <a:pt x="965" y="913"/>
                    <a:pt x="967" y="919"/>
                    <a:pt x="971" y="919"/>
                  </a:cubicBezTo>
                  <a:cubicBezTo>
                    <a:pt x="980" y="919"/>
                    <a:pt x="996" y="900"/>
                    <a:pt x="1013" y="882"/>
                  </a:cubicBezTo>
                  <a:cubicBezTo>
                    <a:pt x="1024" y="850"/>
                    <a:pt x="1046" y="824"/>
                    <a:pt x="1059" y="824"/>
                  </a:cubicBezTo>
                  <a:cubicBezTo>
                    <a:pt x="1060" y="824"/>
                    <a:pt x="1062" y="825"/>
                    <a:pt x="1063" y="825"/>
                  </a:cubicBezTo>
                  <a:lnTo>
                    <a:pt x="1035" y="891"/>
                  </a:lnTo>
                  <a:cubicBezTo>
                    <a:pt x="1010" y="919"/>
                    <a:pt x="1010" y="919"/>
                    <a:pt x="1035" y="929"/>
                  </a:cubicBezTo>
                  <a:lnTo>
                    <a:pt x="1057" y="938"/>
                  </a:lnTo>
                  <a:cubicBezTo>
                    <a:pt x="1061" y="928"/>
                    <a:pt x="1069" y="924"/>
                    <a:pt x="1082" y="924"/>
                  </a:cubicBezTo>
                  <a:cubicBezTo>
                    <a:pt x="1109" y="924"/>
                    <a:pt x="1154" y="943"/>
                    <a:pt x="1207" y="966"/>
                  </a:cubicBezTo>
                  <a:cubicBezTo>
                    <a:pt x="1274" y="994"/>
                    <a:pt x="1312" y="1010"/>
                    <a:pt x="1335" y="1010"/>
                  </a:cubicBezTo>
                  <a:cubicBezTo>
                    <a:pt x="1348" y="1010"/>
                    <a:pt x="1356" y="1004"/>
                    <a:pt x="1361" y="991"/>
                  </a:cubicBezTo>
                  <a:cubicBezTo>
                    <a:pt x="1366" y="977"/>
                    <a:pt x="1371" y="969"/>
                    <a:pt x="1377" y="969"/>
                  </a:cubicBezTo>
                  <a:cubicBezTo>
                    <a:pt x="1385" y="969"/>
                    <a:pt x="1395" y="983"/>
                    <a:pt x="1408" y="1010"/>
                  </a:cubicBezTo>
                  <a:cubicBezTo>
                    <a:pt x="1427" y="1098"/>
                    <a:pt x="1433" y="1125"/>
                    <a:pt x="1443" y="1125"/>
                  </a:cubicBezTo>
                  <a:cubicBezTo>
                    <a:pt x="1447" y="1125"/>
                    <a:pt x="1453" y="1119"/>
                    <a:pt x="1461" y="1110"/>
                  </a:cubicBezTo>
                  <a:cubicBezTo>
                    <a:pt x="1448" y="1107"/>
                    <a:pt x="1461" y="1073"/>
                    <a:pt x="1476" y="1041"/>
                  </a:cubicBezTo>
                  <a:cubicBezTo>
                    <a:pt x="1488" y="1009"/>
                    <a:pt x="1497" y="993"/>
                    <a:pt x="1502" y="993"/>
                  </a:cubicBezTo>
                  <a:cubicBezTo>
                    <a:pt x="1507" y="993"/>
                    <a:pt x="1507" y="1013"/>
                    <a:pt x="1498" y="1051"/>
                  </a:cubicBezTo>
                  <a:cubicBezTo>
                    <a:pt x="1480" y="1094"/>
                    <a:pt x="1553" y="1124"/>
                    <a:pt x="1617" y="1124"/>
                  </a:cubicBezTo>
                  <a:cubicBezTo>
                    <a:pt x="1651" y="1124"/>
                    <a:pt x="1683" y="1116"/>
                    <a:pt x="1696" y="1095"/>
                  </a:cubicBezTo>
                  <a:lnTo>
                    <a:pt x="1696" y="1095"/>
                  </a:lnTo>
                  <a:lnTo>
                    <a:pt x="1683" y="1126"/>
                  </a:lnTo>
                  <a:cubicBezTo>
                    <a:pt x="1671" y="1161"/>
                    <a:pt x="1683" y="1167"/>
                    <a:pt x="1727" y="1186"/>
                  </a:cubicBezTo>
                  <a:lnTo>
                    <a:pt x="1762" y="1198"/>
                  </a:lnTo>
                  <a:cubicBezTo>
                    <a:pt x="1771" y="1177"/>
                    <a:pt x="1782" y="1169"/>
                    <a:pt x="1794" y="1169"/>
                  </a:cubicBezTo>
                  <a:cubicBezTo>
                    <a:pt x="1819" y="1169"/>
                    <a:pt x="1842" y="1206"/>
                    <a:pt x="1834" y="1229"/>
                  </a:cubicBezTo>
                  <a:cubicBezTo>
                    <a:pt x="1831" y="1267"/>
                    <a:pt x="1831" y="1267"/>
                    <a:pt x="1856" y="1276"/>
                  </a:cubicBezTo>
                  <a:cubicBezTo>
                    <a:pt x="1873" y="1261"/>
                    <a:pt x="1890" y="1255"/>
                    <a:pt x="1904" y="1255"/>
                  </a:cubicBezTo>
                  <a:cubicBezTo>
                    <a:pt x="1938" y="1255"/>
                    <a:pt x="1959" y="1290"/>
                    <a:pt x="1950" y="1314"/>
                  </a:cubicBezTo>
                  <a:lnTo>
                    <a:pt x="1972" y="1323"/>
                  </a:lnTo>
                  <a:cubicBezTo>
                    <a:pt x="1980" y="1310"/>
                    <a:pt x="1995" y="1303"/>
                    <a:pt x="2010" y="1303"/>
                  </a:cubicBezTo>
                  <a:cubicBezTo>
                    <a:pt x="2017" y="1303"/>
                    <a:pt x="2024" y="1305"/>
                    <a:pt x="2031" y="1308"/>
                  </a:cubicBezTo>
                  <a:cubicBezTo>
                    <a:pt x="2046" y="1314"/>
                    <a:pt x="2056" y="1319"/>
                    <a:pt x="2064" y="1319"/>
                  </a:cubicBezTo>
                  <a:cubicBezTo>
                    <a:pt x="2074" y="1319"/>
                    <a:pt x="2078" y="1311"/>
                    <a:pt x="2078" y="1289"/>
                  </a:cubicBezTo>
                  <a:cubicBezTo>
                    <a:pt x="2090" y="1256"/>
                    <a:pt x="2102" y="1226"/>
                    <a:pt x="2114" y="1226"/>
                  </a:cubicBezTo>
                  <a:cubicBezTo>
                    <a:pt x="2115" y="1226"/>
                    <a:pt x="2115" y="1226"/>
                    <a:pt x="2116" y="1226"/>
                  </a:cubicBezTo>
                  <a:lnTo>
                    <a:pt x="2103" y="1261"/>
                  </a:lnTo>
                  <a:cubicBezTo>
                    <a:pt x="2091" y="1295"/>
                    <a:pt x="2125" y="1308"/>
                    <a:pt x="2172" y="1327"/>
                  </a:cubicBezTo>
                  <a:cubicBezTo>
                    <a:pt x="2232" y="1352"/>
                    <a:pt x="2254" y="1361"/>
                    <a:pt x="2254" y="1399"/>
                  </a:cubicBezTo>
                  <a:lnTo>
                    <a:pt x="2279" y="1370"/>
                  </a:lnTo>
                  <a:cubicBezTo>
                    <a:pt x="2290" y="1357"/>
                    <a:pt x="2298" y="1350"/>
                    <a:pt x="2302" y="1350"/>
                  </a:cubicBezTo>
                  <a:cubicBezTo>
                    <a:pt x="2308" y="1350"/>
                    <a:pt x="2308" y="1361"/>
                    <a:pt x="2301" y="1380"/>
                  </a:cubicBezTo>
                  <a:cubicBezTo>
                    <a:pt x="2301" y="1406"/>
                    <a:pt x="2323" y="1423"/>
                    <a:pt x="2349" y="1423"/>
                  </a:cubicBezTo>
                  <a:cubicBezTo>
                    <a:pt x="2361" y="1423"/>
                    <a:pt x="2373" y="1419"/>
                    <a:pt x="2385" y="1411"/>
                  </a:cubicBezTo>
                  <a:cubicBezTo>
                    <a:pt x="2395" y="1414"/>
                    <a:pt x="2407" y="1421"/>
                    <a:pt x="2407" y="1421"/>
                  </a:cubicBezTo>
                  <a:cubicBezTo>
                    <a:pt x="2400" y="1461"/>
                    <a:pt x="2408" y="1483"/>
                    <a:pt x="2423" y="1483"/>
                  </a:cubicBezTo>
                  <a:cubicBezTo>
                    <a:pt x="2435" y="1483"/>
                    <a:pt x="2450" y="1470"/>
                    <a:pt x="2467" y="1443"/>
                  </a:cubicBezTo>
                  <a:lnTo>
                    <a:pt x="2467" y="1443"/>
                  </a:lnTo>
                  <a:cubicBezTo>
                    <a:pt x="2454" y="1477"/>
                    <a:pt x="2467" y="1480"/>
                    <a:pt x="2479" y="1486"/>
                  </a:cubicBezTo>
                  <a:cubicBezTo>
                    <a:pt x="2490" y="1478"/>
                    <a:pt x="2503" y="1475"/>
                    <a:pt x="2514" y="1475"/>
                  </a:cubicBezTo>
                  <a:cubicBezTo>
                    <a:pt x="2538" y="1475"/>
                    <a:pt x="2557" y="1490"/>
                    <a:pt x="2548" y="1511"/>
                  </a:cubicBezTo>
                  <a:lnTo>
                    <a:pt x="2561" y="1518"/>
                  </a:lnTo>
                  <a:cubicBezTo>
                    <a:pt x="2576" y="1500"/>
                    <a:pt x="2586" y="1495"/>
                    <a:pt x="2594" y="1495"/>
                  </a:cubicBezTo>
                  <a:cubicBezTo>
                    <a:pt x="2599" y="1495"/>
                    <a:pt x="2603" y="1497"/>
                    <a:pt x="2608" y="1499"/>
                  </a:cubicBezTo>
                  <a:cubicBezTo>
                    <a:pt x="2612" y="1500"/>
                    <a:pt x="2616" y="1501"/>
                    <a:pt x="2620" y="1501"/>
                  </a:cubicBezTo>
                  <a:cubicBezTo>
                    <a:pt x="2629" y="1501"/>
                    <a:pt x="2640" y="1496"/>
                    <a:pt x="2655" y="1477"/>
                  </a:cubicBezTo>
                  <a:cubicBezTo>
                    <a:pt x="2675" y="1454"/>
                    <a:pt x="2687" y="1452"/>
                    <a:pt x="2691" y="1452"/>
                  </a:cubicBezTo>
                  <a:cubicBezTo>
                    <a:pt x="2692" y="1452"/>
                    <a:pt x="2692" y="1452"/>
                    <a:pt x="2692" y="1452"/>
                  </a:cubicBezTo>
                  <a:cubicBezTo>
                    <a:pt x="2705" y="1455"/>
                    <a:pt x="2680" y="1486"/>
                    <a:pt x="2655" y="1515"/>
                  </a:cubicBezTo>
                  <a:cubicBezTo>
                    <a:pt x="2638" y="1527"/>
                    <a:pt x="2638" y="1536"/>
                    <a:pt x="2649" y="1536"/>
                  </a:cubicBezTo>
                  <a:cubicBezTo>
                    <a:pt x="2660" y="1536"/>
                    <a:pt x="2684" y="1526"/>
                    <a:pt x="2714" y="1499"/>
                  </a:cubicBezTo>
                  <a:cubicBezTo>
                    <a:pt x="2744" y="1473"/>
                    <a:pt x="2759" y="1459"/>
                    <a:pt x="2760" y="1459"/>
                  </a:cubicBezTo>
                  <a:lnTo>
                    <a:pt x="2760" y="1459"/>
                  </a:lnTo>
                  <a:cubicBezTo>
                    <a:pt x="2762" y="1459"/>
                    <a:pt x="2751" y="1473"/>
                    <a:pt x="2727" y="1502"/>
                  </a:cubicBezTo>
                  <a:cubicBezTo>
                    <a:pt x="2711" y="1525"/>
                    <a:pt x="2693" y="1546"/>
                    <a:pt x="2698" y="1546"/>
                  </a:cubicBezTo>
                  <a:cubicBezTo>
                    <a:pt x="2700" y="1546"/>
                    <a:pt x="2705" y="1543"/>
                    <a:pt x="2714" y="1537"/>
                  </a:cubicBezTo>
                  <a:cubicBezTo>
                    <a:pt x="2714" y="1537"/>
                    <a:pt x="2717" y="1538"/>
                    <a:pt x="2722" y="1538"/>
                  </a:cubicBezTo>
                  <a:cubicBezTo>
                    <a:pt x="2730" y="1538"/>
                    <a:pt x="2744" y="1534"/>
                    <a:pt x="2752" y="1511"/>
                  </a:cubicBezTo>
                  <a:lnTo>
                    <a:pt x="2786" y="1524"/>
                  </a:lnTo>
                  <a:cubicBezTo>
                    <a:pt x="2799" y="1568"/>
                    <a:pt x="2811" y="1571"/>
                    <a:pt x="2824" y="1577"/>
                  </a:cubicBezTo>
                  <a:cubicBezTo>
                    <a:pt x="2834" y="1563"/>
                    <a:pt x="2840" y="1555"/>
                    <a:pt x="2843" y="1555"/>
                  </a:cubicBezTo>
                  <a:cubicBezTo>
                    <a:pt x="2846" y="1555"/>
                    <a:pt x="2846" y="1565"/>
                    <a:pt x="2846" y="1587"/>
                  </a:cubicBezTo>
                  <a:cubicBezTo>
                    <a:pt x="2840" y="1600"/>
                    <a:pt x="2840" y="1609"/>
                    <a:pt x="2843" y="1609"/>
                  </a:cubicBezTo>
                  <a:cubicBezTo>
                    <a:pt x="2847" y="1609"/>
                    <a:pt x="2857" y="1594"/>
                    <a:pt x="2871" y="1555"/>
                  </a:cubicBezTo>
                  <a:cubicBezTo>
                    <a:pt x="2881" y="1543"/>
                    <a:pt x="2889" y="1537"/>
                    <a:pt x="2894" y="1537"/>
                  </a:cubicBezTo>
                  <a:cubicBezTo>
                    <a:pt x="2902" y="1537"/>
                    <a:pt x="2905" y="1547"/>
                    <a:pt x="2905" y="1568"/>
                  </a:cubicBezTo>
                  <a:cubicBezTo>
                    <a:pt x="2892" y="1610"/>
                    <a:pt x="2890" y="1628"/>
                    <a:pt x="2894" y="1628"/>
                  </a:cubicBezTo>
                  <a:cubicBezTo>
                    <a:pt x="2896" y="1628"/>
                    <a:pt x="2901" y="1621"/>
                    <a:pt x="2905" y="1609"/>
                  </a:cubicBezTo>
                  <a:cubicBezTo>
                    <a:pt x="2923" y="1586"/>
                    <a:pt x="2933" y="1583"/>
                    <a:pt x="2938" y="1583"/>
                  </a:cubicBezTo>
                  <a:cubicBezTo>
                    <a:pt x="2939" y="1583"/>
                    <a:pt x="2940" y="1584"/>
                    <a:pt x="2940" y="1584"/>
                  </a:cubicBezTo>
                  <a:cubicBezTo>
                    <a:pt x="2931" y="1618"/>
                    <a:pt x="3037" y="1656"/>
                    <a:pt x="3147" y="1693"/>
                  </a:cubicBezTo>
                  <a:cubicBezTo>
                    <a:pt x="3147" y="1693"/>
                    <a:pt x="3148" y="1693"/>
                    <a:pt x="3148" y="1693"/>
                  </a:cubicBezTo>
                  <a:cubicBezTo>
                    <a:pt x="3158" y="1693"/>
                    <a:pt x="3182" y="1664"/>
                    <a:pt x="3191" y="1634"/>
                  </a:cubicBezTo>
                  <a:cubicBezTo>
                    <a:pt x="3200" y="1605"/>
                    <a:pt x="3204" y="1594"/>
                    <a:pt x="3205" y="1594"/>
                  </a:cubicBezTo>
                  <a:lnTo>
                    <a:pt x="3205" y="1594"/>
                  </a:lnTo>
                  <a:cubicBezTo>
                    <a:pt x="3206" y="1594"/>
                    <a:pt x="3203" y="1615"/>
                    <a:pt x="3203" y="1637"/>
                  </a:cubicBezTo>
                  <a:cubicBezTo>
                    <a:pt x="3192" y="1692"/>
                    <a:pt x="3193" y="1722"/>
                    <a:pt x="3200" y="1722"/>
                  </a:cubicBezTo>
                  <a:cubicBezTo>
                    <a:pt x="3207" y="1722"/>
                    <a:pt x="3218" y="1697"/>
                    <a:pt x="3228" y="1646"/>
                  </a:cubicBezTo>
                  <a:cubicBezTo>
                    <a:pt x="3233" y="1611"/>
                    <a:pt x="3235" y="1593"/>
                    <a:pt x="3237" y="1593"/>
                  </a:cubicBezTo>
                  <a:cubicBezTo>
                    <a:pt x="3238" y="1593"/>
                    <a:pt x="3239" y="1611"/>
                    <a:pt x="3241" y="1649"/>
                  </a:cubicBezTo>
                  <a:cubicBezTo>
                    <a:pt x="3241" y="1670"/>
                    <a:pt x="3241" y="1679"/>
                    <a:pt x="3244" y="1679"/>
                  </a:cubicBezTo>
                  <a:cubicBezTo>
                    <a:pt x="3247" y="1679"/>
                    <a:pt x="3253" y="1672"/>
                    <a:pt x="3263" y="1659"/>
                  </a:cubicBezTo>
                  <a:cubicBezTo>
                    <a:pt x="3269" y="1642"/>
                    <a:pt x="3274" y="1634"/>
                    <a:pt x="3277" y="1634"/>
                  </a:cubicBezTo>
                  <a:lnTo>
                    <a:pt x="3277" y="1634"/>
                  </a:lnTo>
                  <a:cubicBezTo>
                    <a:pt x="3280" y="1634"/>
                    <a:pt x="3280" y="1644"/>
                    <a:pt x="3275" y="1662"/>
                  </a:cubicBezTo>
                  <a:cubicBezTo>
                    <a:pt x="3275" y="1690"/>
                    <a:pt x="3277" y="1717"/>
                    <a:pt x="3282" y="1717"/>
                  </a:cubicBezTo>
                  <a:cubicBezTo>
                    <a:pt x="3283" y="1717"/>
                    <a:pt x="3285" y="1714"/>
                    <a:pt x="3288" y="1706"/>
                  </a:cubicBezTo>
                  <a:cubicBezTo>
                    <a:pt x="3288" y="1706"/>
                    <a:pt x="3300" y="1709"/>
                    <a:pt x="3300" y="1747"/>
                  </a:cubicBezTo>
                  <a:cubicBezTo>
                    <a:pt x="3301" y="1759"/>
                    <a:pt x="3304" y="1764"/>
                    <a:pt x="3309" y="1764"/>
                  </a:cubicBezTo>
                  <a:cubicBezTo>
                    <a:pt x="3318" y="1764"/>
                    <a:pt x="3333" y="1743"/>
                    <a:pt x="3347" y="1725"/>
                  </a:cubicBezTo>
                  <a:cubicBezTo>
                    <a:pt x="3375" y="1698"/>
                    <a:pt x="3393" y="1685"/>
                    <a:pt x="3400" y="1685"/>
                  </a:cubicBezTo>
                  <a:cubicBezTo>
                    <a:pt x="3408" y="1685"/>
                    <a:pt x="3403" y="1702"/>
                    <a:pt x="3385" y="1737"/>
                  </a:cubicBezTo>
                  <a:cubicBezTo>
                    <a:pt x="3370" y="1765"/>
                    <a:pt x="3375" y="1778"/>
                    <a:pt x="3389" y="1778"/>
                  </a:cubicBezTo>
                  <a:cubicBezTo>
                    <a:pt x="3407" y="1778"/>
                    <a:pt x="3437" y="1758"/>
                    <a:pt x="3454" y="1721"/>
                  </a:cubicBezTo>
                  <a:cubicBezTo>
                    <a:pt x="3474" y="1685"/>
                    <a:pt x="3482" y="1670"/>
                    <a:pt x="3484" y="1670"/>
                  </a:cubicBezTo>
                  <a:lnTo>
                    <a:pt x="3484" y="1670"/>
                  </a:lnTo>
                  <a:cubicBezTo>
                    <a:pt x="3485" y="1670"/>
                    <a:pt x="3483" y="1679"/>
                    <a:pt x="3479" y="1693"/>
                  </a:cubicBezTo>
                  <a:cubicBezTo>
                    <a:pt x="3466" y="1725"/>
                    <a:pt x="3479" y="1731"/>
                    <a:pt x="3479" y="1731"/>
                  </a:cubicBezTo>
                  <a:cubicBezTo>
                    <a:pt x="3492" y="1734"/>
                    <a:pt x="3504" y="1737"/>
                    <a:pt x="3492" y="1772"/>
                  </a:cubicBezTo>
                  <a:cubicBezTo>
                    <a:pt x="3492" y="1772"/>
                    <a:pt x="3492" y="1772"/>
                    <a:pt x="3493" y="1772"/>
                  </a:cubicBezTo>
                  <a:cubicBezTo>
                    <a:pt x="3497" y="1772"/>
                    <a:pt x="3511" y="1770"/>
                    <a:pt x="3539" y="1750"/>
                  </a:cubicBezTo>
                  <a:cubicBezTo>
                    <a:pt x="3554" y="1730"/>
                    <a:pt x="3567" y="1722"/>
                    <a:pt x="3577" y="1722"/>
                  </a:cubicBezTo>
                  <a:cubicBezTo>
                    <a:pt x="3598" y="1722"/>
                    <a:pt x="3608" y="1758"/>
                    <a:pt x="3601" y="1809"/>
                  </a:cubicBezTo>
                  <a:lnTo>
                    <a:pt x="3636" y="1781"/>
                  </a:lnTo>
                  <a:cubicBezTo>
                    <a:pt x="3655" y="1743"/>
                    <a:pt x="3671" y="1717"/>
                    <a:pt x="3677" y="1717"/>
                  </a:cubicBezTo>
                  <a:lnTo>
                    <a:pt x="3677" y="1717"/>
                  </a:lnTo>
                  <a:cubicBezTo>
                    <a:pt x="3680" y="1717"/>
                    <a:pt x="3679" y="1728"/>
                    <a:pt x="3670" y="1756"/>
                  </a:cubicBezTo>
                  <a:cubicBezTo>
                    <a:pt x="3663" y="1780"/>
                    <a:pt x="3655" y="1805"/>
                    <a:pt x="3655" y="1805"/>
                  </a:cubicBezTo>
                  <a:cubicBezTo>
                    <a:pt x="3656" y="1805"/>
                    <a:pt x="3657" y="1800"/>
                    <a:pt x="3661" y="1790"/>
                  </a:cubicBezTo>
                  <a:cubicBezTo>
                    <a:pt x="3671" y="1769"/>
                    <a:pt x="3682" y="1760"/>
                    <a:pt x="3691" y="1760"/>
                  </a:cubicBezTo>
                  <a:cubicBezTo>
                    <a:pt x="3711" y="1760"/>
                    <a:pt x="3723" y="1797"/>
                    <a:pt x="3711" y="1844"/>
                  </a:cubicBezTo>
                  <a:cubicBezTo>
                    <a:pt x="3698" y="1878"/>
                    <a:pt x="3698" y="1878"/>
                    <a:pt x="3711" y="1881"/>
                  </a:cubicBezTo>
                  <a:lnTo>
                    <a:pt x="3723" y="1847"/>
                  </a:lnTo>
                  <a:cubicBezTo>
                    <a:pt x="3732" y="1814"/>
                    <a:pt x="3741" y="1781"/>
                    <a:pt x="3753" y="1781"/>
                  </a:cubicBezTo>
                  <a:cubicBezTo>
                    <a:pt x="3754" y="1781"/>
                    <a:pt x="3754" y="1781"/>
                    <a:pt x="3755" y="1781"/>
                  </a:cubicBezTo>
                  <a:cubicBezTo>
                    <a:pt x="3767" y="1784"/>
                    <a:pt x="3780" y="1790"/>
                    <a:pt x="3767" y="1825"/>
                  </a:cubicBezTo>
                  <a:cubicBezTo>
                    <a:pt x="3770" y="1852"/>
                    <a:pt x="3772" y="1879"/>
                    <a:pt x="3776" y="1879"/>
                  </a:cubicBezTo>
                  <a:cubicBezTo>
                    <a:pt x="3778" y="1879"/>
                    <a:pt x="3780" y="1875"/>
                    <a:pt x="3783" y="1866"/>
                  </a:cubicBezTo>
                  <a:cubicBezTo>
                    <a:pt x="3783" y="1866"/>
                    <a:pt x="3795" y="1869"/>
                    <a:pt x="3795" y="1906"/>
                  </a:cubicBezTo>
                  <a:lnTo>
                    <a:pt x="3846" y="1922"/>
                  </a:lnTo>
                  <a:cubicBezTo>
                    <a:pt x="3855" y="1909"/>
                    <a:pt x="3865" y="1903"/>
                    <a:pt x="3872" y="1903"/>
                  </a:cubicBezTo>
                  <a:cubicBezTo>
                    <a:pt x="3882" y="1903"/>
                    <a:pt x="3887" y="1914"/>
                    <a:pt x="3880" y="1935"/>
                  </a:cubicBezTo>
                  <a:cubicBezTo>
                    <a:pt x="3880" y="1935"/>
                    <a:pt x="3882" y="1935"/>
                    <a:pt x="3886" y="1935"/>
                  </a:cubicBezTo>
                  <a:cubicBezTo>
                    <a:pt x="3894" y="1935"/>
                    <a:pt x="3911" y="1932"/>
                    <a:pt x="3927" y="1909"/>
                  </a:cubicBezTo>
                  <a:cubicBezTo>
                    <a:pt x="3952" y="1919"/>
                    <a:pt x="3965" y="1922"/>
                    <a:pt x="3955" y="1956"/>
                  </a:cubicBezTo>
                  <a:cubicBezTo>
                    <a:pt x="3949" y="1974"/>
                    <a:pt x="3946" y="1983"/>
                    <a:pt x="3947" y="1983"/>
                  </a:cubicBezTo>
                  <a:cubicBezTo>
                    <a:pt x="3949" y="1983"/>
                    <a:pt x="3954" y="1975"/>
                    <a:pt x="3965" y="1960"/>
                  </a:cubicBezTo>
                  <a:cubicBezTo>
                    <a:pt x="3973" y="1937"/>
                    <a:pt x="3980" y="1931"/>
                    <a:pt x="3987" y="1931"/>
                  </a:cubicBezTo>
                  <a:cubicBezTo>
                    <a:pt x="3991" y="1931"/>
                    <a:pt x="3995" y="1932"/>
                    <a:pt x="3999" y="1935"/>
                  </a:cubicBezTo>
                  <a:lnTo>
                    <a:pt x="4024" y="1941"/>
                  </a:lnTo>
                  <a:cubicBezTo>
                    <a:pt x="4031" y="1914"/>
                    <a:pt x="4033" y="1908"/>
                    <a:pt x="4039" y="1908"/>
                  </a:cubicBezTo>
                  <a:cubicBezTo>
                    <a:pt x="4041" y="1908"/>
                    <a:pt x="4043" y="1909"/>
                    <a:pt x="4046" y="1909"/>
                  </a:cubicBezTo>
                  <a:cubicBezTo>
                    <a:pt x="4059" y="1913"/>
                    <a:pt x="4084" y="1960"/>
                    <a:pt x="4096" y="1963"/>
                  </a:cubicBezTo>
                  <a:cubicBezTo>
                    <a:pt x="4109" y="1966"/>
                    <a:pt x="4117" y="1968"/>
                    <a:pt x="4123" y="1968"/>
                  </a:cubicBezTo>
                  <a:cubicBezTo>
                    <a:pt x="4134" y="1968"/>
                    <a:pt x="4133" y="1960"/>
                    <a:pt x="4131" y="1935"/>
                  </a:cubicBezTo>
                  <a:cubicBezTo>
                    <a:pt x="4123" y="1933"/>
                    <a:pt x="4124" y="1918"/>
                    <a:pt x="4129" y="1918"/>
                  </a:cubicBezTo>
                  <a:cubicBezTo>
                    <a:pt x="4133" y="1918"/>
                    <a:pt x="4138" y="1923"/>
                    <a:pt x="4143" y="1938"/>
                  </a:cubicBezTo>
                  <a:cubicBezTo>
                    <a:pt x="4156" y="1941"/>
                    <a:pt x="4181" y="1988"/>
                    <a:pt x="4219" y="1997"/>
                  </a:cubicBezTo>
                  <a:cubicBezTo>
                    <a:pt x="4237" y="2004"/>
                    <a:pt x="4249" y="2007"/>
                    <a:pt x="4256" y="2007"/>
                  </a:cubicBezTo>
                  <a:cubicBezTo>
                    <a:pt x="4267" y="2007"/>
                    <a:pt x="4269" y="1999"/>
                    <a:pt x="4275" y="1978"/>
                  </a:cubicBezTo>
                  <a:cubicBezTo>
                    <a:pt x="4278" y="1943"/>
                    <a:pt x="4283" y="1926"/>
                    <a:pt x="4286" y="1926"/>
                  </a:cubicBezTo>
                  <a:cubicBezTo>
                    <a:pt x="4289" y="1926"/>
                    <a:pt x="4291" y="1945"/>
                    <a:pt x="4287" y="1982"/>
                  </a:cubicBezTo>
                  <a:cubicBezTo>
                    <a:pt x="4291" y="2028"/>
                    <a:pt x="4297" y="2047"/>
                    <a:pt x="4304" y="2047"/>
                  </a:cubicBezTo>
                  <a:cubicBezTo>
                    <a:pt x="4308" y="2047"/>
                    <a:pt x="4312" y="2039"/>
                    <a:pt x="4316" y="2025"/>
                  </a:cubicBezTo>
                  <a:cubicBezTo>
                    <a:pt x="4330" y="2004"/>
                    <a:pt x="4333" y="1999"/>
                    <a:pt x="4339" y="1999"/>
                  </a:cubicBezTo>
                  <a:cubicBezTo>
                    <a:pt x="4342" y="1999"/>
                    <a:pt x="4344" y="2000"/>
                    <a:pt x="4347" y="2000"/>
                  </a:cubicBezTo>
                  <a:cubicBezTo>
                    <a:pt x="4342" y="2019"/>
                    <a:pt x="4343" y="2029"/>
                    <a:pt x="4351" y="2029"/>
                  </a:cubicBezTo>
                  <a:cubicBezTo>
                    <a:pt x="4358" y="2029"/>
                    <a:pt x="4369" y="2022"/>
                    <a:pt x="4385" y="2010"/>
                  </a:cubicBezTo>
                  <a:cubicBezTo>
                    <a:pt x="4397" y="2013"/>
                    <a:pt x="4397" y="2013"/>
                    <a:pt x="4388" y="2047"/>
                  </a:cubicBezTo>
                  <a:lnTo>
                    <a:pt x="4410" y="2054"/>
                  </a:lnTo>
                  <a:cubicBezTo>
                    <a:pt x="4424" y="2033"/>
                    <a:pt x="4440" y="2026"/>
                    <a:pt x="4456" y="2026"/>
                  </a:cubicBezTo>
                  <a:cubicBezTo>
                    <a:pt x="4488" y="2026"/>
                    <a:pt x="4517" y="2060"/>
                    <a:pt x="4519" y="2085"/>
                  </a:cubicBezTo>
                  <a:cubicBezTo>
                    <a:pt x="4519" y="2085"/>
                    <a:pt x="4520" y="2085"/>
                    <a:pt x="4520" y="2085"/>
                  </a:cubicBezTo>
                  <a:cubicBezTo>
                    <a:pt x="4524" y="2085"/>
                    <a:pt x="4536" y="2083"/>
                    <a:pt x="4554" y="2057"/>
                  </a:cubicBezTo>
                  <a:cubicBezTo>
                    <a:pt x="4567" y="2027"/>
                    <a:pt x="4577" y="2012"/>
                    <a:pt x="4582" y="2012"/>
                  </a:cubicBezTo>
                  <a:cubicBezTo>
                    <a:pt x="4587" y="2012"/>
                    <a:pt x="4586" y="2030"/>
                    <a:pt x="4576" y="2066"/>
                  </a:cubicBezTo>
                  <a:cubicBezTo>
                    <a:pt x="4568" y="2101"/>
                    <a:pt x="4564" y="2118"/>
                    <a:pt x="4566" y="2118"/>
                  </a:cubicBezTo>
                  <a:cubicBezTo>
                    <a:pt x="4567" y="2118"/>
                    <a:pt x="4574" y="2102"/>
                    <a:pt x="4588" y="2069"/>
                  </a:cubicBezTo>
                  <a:cubicBezTo>
                    <a:pt x="4596" y="2059"/>
                    <a:pt x="4607" y="2054"/>
                    <a:pt x="4618" y="2054"/>
                  </a:cubicBezTo>
                  <a:cubicBezTo>
                    <a:pt x="4640" y="2054"/>
                    <a:pt x="4661" y="2075"/>
                    <a:pt x="4642" y="2119"/>
                  </a:cubicBezTo>
                  <a:cubicBezTo>
                    <a:pt x="4632" y="2154"/>
                    <a:pt x="4623" y="2188"/>
                    <a:pt x="4623" y="2188"/>
                  </a:cubicBezTo>
                  <a:cubicBezTo>
                    <a:pt x="4638" y="2166"/>
                    <a:pt x="4648" y="2163"/>
                    <a:pt x="4652" y="2163"/>
                  </a:cubicBezTo>
                  <a:cubicBezTo>
                    <a:pt x="4653" y="2163"/>
                    <a:pt x="4654" y="2163"/>
                    <a:pt x="4654" y="2163"/>
                  </a:cubicBezTo>
                  <a:cubicBezTo>
                    <a:pt x="4660" y="2142"/>
                    <a:pt x="4667" y="2135"/>
                    <a:pt x="4680" y="2135"/>
                  </a:cubicBezTo>
                  <a:cubicBezTo>
                    <a:pt x="4689" y="2135"/>
                    <a:pt x="4699" y="2138"/>
                    <a:pt x="4714" y="2141"/>
                  </a:cubicBezTo>
                  <a:cubicBezTo>
                    <a:pt x="4716" y="2142"/>
                    <a:pt x="4720" y="2143"/>
                    <a:pt x="4724" y="2143"/>
                  </a:cubicBezTo>
                  <a:cubicBezTo>
                    <a:pt x="4746" y="2143"/>
                    <a:pt x="4784" y="2131"/>
                    <a:pt x="4807" y="2131"/>
                  </a:cubicBezTo>
                  <a:cubicBezTo>
                    <a:pt x="4811" y="2131"/>
                    <a:pt x="4814" y="2131"/>
                    <a:pt x="4817" y="2132"/>
                  </a:cubicBezTo>
                  <a:cubicBezTo>
                    <a:pt x="4842" y="2141"/>
                    <a:pt x="4880" y="2151"/>
                    <a:pt x="4883" y="2188"/>
                  </a:cubicBezTo>
                  <a:cubicBezTo>
                    <a:pt x="4886" y="2189"/>
                    <a:pt x="4889" y="2190"/>
                    <a:pt x="4893" y="2190"/>
                  </a:cubicBezTo>
                  <a:cubicBezTo>
                    <a:pt x="4902" y="2190"/>
                    <a:pt x="4916" y="2186"/>
                    <a:pt x="4939" y="2166"/>
                  </a:cubicBezTo>
                  <a:cubicBezTo>
                    <a:pt x="4949" y="2153"/>
                    <a:pt x="4959" y="2146"/>
                    <a:pt x="4966" y="2146"/>
                  </a:cubicBezTo>
                  <a:cubicBezTo>
                    <a:pt x="4975" y="2146"/>
                    <a:pt x="4979" y="2157"/>
                    <a:pt x="4974" y="2176"/>
                  </a:cubicBezTo>
                  <a:lnTo>
                    <a:pt x="4986" y="2179"/>
                  </a:lnTo>
                  <a:cubicBezTo>
                    <a:pt x="5014" y="2159"/>
                    <a:pt x="5027" y="2157"/>
                    <a:pt x="5032" y="2157"/>
                  </a:cubicBezTo>
                  <a:cubicBezTo>
                    <a:pt x="5033" y="2157"/>
                    <a:pt x="5033" y="2157"/>
                    <a:pt x="5033" y="2157"/>
                  </a:cubicBezTo>
                  <a:cubicBezTo>
                    <a:pt x="5026" y="2182"/>
                    <a:pt x="5026" y="2210"/>
                    <a:pt x="5034" y="2210"/>
                  </a:cubicBezTo>
                  <a:cubicBezTo>
                    <a:pt x="5037" y="2210"/>
                    <a:pt x="5041" y="2206"/>
                    <a:pt x="5046" y="2198"/>
                  </a:cubicBezTo>
                  <a:cubicBezTo>
                    <a:pt x="5052" y="2175"/>
                    <a:pt x="5060" y="2169"/>
                    <a:pt x="5071" y="2169"/>
                  </a:cubicBezTo>
                  <a:cubicBezTo>
                    <a:pt x="5077" y="2169"/>
                    <a:pt x="5084" y="2171"/>
                    <a:pt x="5093" y="2173"/>
                  </a:cubicBezTo>
                  <a:cubicBezTo>
                    <a:pt x="5106" y="2208"/>
                    <a:pt x="5405" y="2295"/>
                    <a:pt x="5491" y="2295"/>
                  </a:cubicBezTo>
                  <a:cubicBezTo>
                    <a:pt x="5504" y="2295"/>
                    <a:pt x="5512" y="2293"/>
                    <a:pt x="5513" y="2289"/>
                  </a:cubicBezTo>
                  <a:lnTo>
                    <a:pt x="5550" y="2298"/>
                  </a:lnTo>
                  <a:lnTo>
                    <a:pt x="5585" y="2307"/>
                  </a:lnTo>
                  <a:cubicBezTo>
                    <a:pt x="5577" y="2343"/>
                    <a:pt x="5591" y="2355"/>
                    <a:pt x="5613" y="2355"/>
                  </a:cubicBezTo>
                  <a:cubicBezTo>
                    <a:pt x="5634" y="2355"/>
                    <a:pt x="5661" y="2345"/>
                    <a:pt x="5682" y="2333"/>
                  </a:cubicBezTo>
                  <a:cubicBezTo>
                    <a:pt x="5697" y="2311"/>
                    <a:pt x="5707" y="2306"/>
                    <a:pt x="5715" y="2306"/>
                  </a:cubicBezTo>
                  <a:cubicBezTo>
                    <a:pt x="5719" y="2306"/>
                    <a:pt x="5722" y="2307"/>
                    <a:pt x="5726" y="2307"/>
                  </a:cubicBezTo>
                  <a:cubicBezTo>
                    <a:pt x="5715" y="2354"/>
                    <a:pt x="5728" y="2375"/>
                    <a:pt x="5747" y="2375"/>
                  </a:cubicBezTo>
                  <a:cubicBezTo>
                    <a:pt x="5757" y="2375"/>
                    <a:pt x="5768" y="2370"/>
                    <a:pt x="5779" y="2361"/>
                  </a:cubicBezTo>
                  <a:cubicBezTo>
                    <a:pt x="5793" y="2327"/>
                    <a:pt x="5803" y="2311"/>
                    <a:pt x="5807" y="2311"/>
                  </a:cubicBezTo>
                  <a:cubicBezTo>
                    <a:pt x="5812" y="2311"/>
                    <a:pt x="5811" y="2330"/>
                    <a:pt x="5801" y="2367"/>
                  </a:cubicBezTo>
                  <a:cubicBezTo>
                    <a:pt x="5794" y="2400"/>
                    <a:pt x="5795" y="2418"/>
                    <a:pt x="5803" y="2418"/>
                  </a:cubicBezTo>
                  <a:cubicBezTo>
                    <a:pt x="5813" y="2418"/>
                    <a:pt x="5831" y="2396"/>
                    <a:pt x="5858" y="2345"/>
                  </a:cubicBezTo>
                  <a:cubicBezTo>
                    <a:pt x="5868" y="2330"/>
                    <a:pt x="5873" y="2322"/>
                    <a:pt x="5877" y="2322"/>
                  </a:cubicBezTo>
                  <a:cubicBezTo>
                    <a:pt x="5880" y="2322"/>
                    <a:pt x="5881" y="2332"/>
                    <a:pt x="5883" y="2351"/>
                  </a:cubicBezTo>
                  <a:cubicBezTo>
                    <a:pt x="5879" y="2395"/>
                    <a:pt x="5882" y="2413"/>
                    <a:pt x="5887" y="2413"/>
                  </a:cubicBezTo>
                  <a:cubicBezTo>
                    <a:pt x="5890" y="2413"/>
                    <a:pt x="5895" y="2406"/>
                    <a:pt x="5898" y="2392"/>
                  </a:cubicBezTo>
                  <a:cubicBezTo>
                    <a:pt x="5912" y="2361"/>
                    <a:pt x="5922" y="2345"/>
                    <a:pt x="5928" y="2345"/>
                  </a:cubicBezTo>
                  <a:cubicBezTo>
                    <a:pt x="5935" y="2345"/>
                    <a:pt x="5938" y="2364"/>
                    <a:pt x="5936" y="2401"/>
                  </a:cubicBezTo>
                  <a:cubicBezTo>
                    <a:pt x="5939" y="2440"/>
                    <a:pt x="5941" y="2459"/>
                    <a:pt x="5945" y="2459"/>
                  </a:cubicBezTo>
                  <a:cubicBezTo>
                    <a:pt x="5950" y="2459"/>
                    <a:pt x="5957" y="2443"/>
                    <a:pt x="5970" y="2411"/>
                  </a:cubicBezTo>
                  <a:cubicBezTo>
                    <a:pt x="5983" y="2382"/>
                    <a:pt x="6000" y="2368"/>
                    <a:pt x="6014" y="2368"/>
                  </a:cubicBezTo>
                  <a:cubicBezTo>
                    <a:pt x="6032" y="2368"/>
                    <a:pt x="6046" y="2390"/>
                    <a:pt x="6042" y="2430"/>
                  </a:cubicBezTo>
                  <a:cubicBezTo>
                    <a:pt x="6051" y="2432"/>
                    <a:pt x="6055" y="2450"/>
                    <a:pt x="6060" y="2450"/>
                  </a:cubicBezTo>
                  <a:cubicBezTo>
                    <a:pt x="6062" y="2450"/>
                    <a:pt x="6065" y="2447"/>
                    <a:pt x="6067" y="2436"/>
                  </a:cubicBezTo>
                  <a:lnTo>
                    <a:pt x="6071" y="2474"/>
                  </a:lnTo>
                  <a:lnTo>
                    <a:pt x="6093" y="2480"/>
                  </a:lnTo>
                  <a:lnTo>
                    <a:pt x="6102" y="2445"/>
                  </a:lnTo>
                  <a:cubicBezTo>
                    <a:pt x="6152" y="2480"/>
                    <a:pt x="6205" y="2508"/>
                    <a:pt x="6262" y="2527"/>
                  </a:cubicBezTo>
                  <a:cubicBezTo>
                    <a:pt x="6332" y="2545"/>
                    <a:pt x="6372" y="2556"/>
                    <a:pt x="6393" y="2556"/>
                  </a:cubicBezTo>
                  <a:cubicBezTo>
                    <a:pt x="6412" y="2556"/>
                    <a:pt x="6417" y="2548"/>
                    <a:pt x="6415" y="2530"/>
                  </a:cubicBezTo>
                  <a:cubicBezTo>
                    <a:pt x="6418" y="2495"/>
                    <a:pt x="6425" y="2479"/>
                    <a:pt x="6431" y="2479"/>
                  </a:cubicBezTo>
                  <a:cubicBezTo>
                    <a:pt x="6437" y="2479"/>
                    <a:pt x="6442" y="2499"/>
                    <a:pt x="6440" y="2536"/>
                  </a:cubicBezTo>
                  <a:cubicBezTo>
                    <a:pt x="6450" y="2539"/>
                    <a:pt x="6465" y="2580"/>
                    <a:pt x="6491" y="2586"/>
                  </a:cubicBezTo>
                  <a:cubicBezTo>
                    <a:pt x="6516" y="2593"/>
                    <a:pt x="6538" y="2599"/>
                    <a:pt x="6531" y="2637"/>
                  </a:cubicBezTo>
                  <a:lnTo>
                    <a:pt x="6541" y="2640"/>
                  </a:lnTo>
                  <a:cubicBezTo>
                    <a:pt x="6556" y="2612"/>
                    <a:pt x="6583" y="2599"/>
                    <a:pt x="6610" y="2599"/>
                  </a:cubicBezTo>
                  <a:cubicBezTo>
                    <a:pt x="6638" y="2599"/>
                    <a:pt x="6666" y="2613"/>
                    <a:pt x="6682" y="2640"/>
                  </a:cubicBezTo>
                  <a:cubicBezTo>
                    <a:pt x="6691" y="2642"/>
                    <a:pt x="6699" y="2644"/>
                    <a:pt x="6706" y="2644"/>
                  </a:cubicBezTo>
                  <a:cubicBezTo>
                    <a:pt x="6719" y="2644"/>
                    <a:pt x="6731" y="2639"/>
                    <a:pt x="6751" y="2621"/>
                  </a:cubicBezTo>
                  <a:cubicBezTo>
                    <a:pt x="6767" y="2608"/>
                    <a:pt x="6775" y="2601"/>
                    <a:pt x="6780" y="2601"/>
                  </a:cubicBezTo>
                  <a:cubicBezTo>
                    <a:pt x="6786" y="2601"/>
                    <a:pt x="6787" y="2610"/>
                    <a:pt x="6788" y="2630"/>
                  </a:cubicBezTo>
                  <a:cubicBezTo>
                    <a:pt x="6784" y="2653"/>
                    <a:pt x="6810" y="2683"/>
                    <a:pt x="6833" y="2683"/>
                  </a:cubicBezTo>
                  <a:cubicBezTo>
                    <a:pt x="6846" y="2683"/>
                    <a:pt x="6858" y="2674"/>
                    <a:pt x="6863" y="2649"/>
                  </a:cubicBezTo>
                  <a:lnTo>
                    <a:pt x="6867" y="2687"/>
                  </a:lnTo>
                  <a:cubicBezTo>
                    <a:pt x="6869" y="2699"/>
                    <a:pt x="6872" y="2704"/>
                    <a:pt x="6877" y="2704"/>
                  </a:cubicBezTo>
                  <a:cubicBezTo>
                    <a:pt x="6885" y="2704"/>
                    <a:pt x="6897" y="2682"/>
                    <a:pt x="6901" y="2658"/>
                  </a:cubicBezTo>
                  <a:cubicBezTo>
                    <a:pt x="6908" y="2628"/>
                    <a:pt x="6914" y="2612"/>
                    <a:pt x="6918" y="2612"/>
                  </a:cubicBezTo>
                  <a:cubicBezTo>
                    <a:pt x="6924" y="2612"/>
                    <a:pt x="6925" y="2639"/>
                    <a:pt x="6920" y="2699"/>
                  </a:cubicBezTo>
                  <a:cubicBezTo>
                    <a:pt x="6911" y="2742"/>
                    <a:pt x="6911" y="2761"/>
                    <a:pt x="6915" y="2761"/>
                  </a:cubicBezTo>
                  <a:cubicBezTo>
                    <a:pt x="6917" y="2761"/>
                    <a:pt x="6920" y="2752"/>
                    <a:pt x="6923" y="2737"/>
                  </a:cubicBezTo>
                  <a:cubicBezTo>
                    <a:pt x="6938" y="2716"/>
                    <a:pt x="6951" y="2695"/>
                    <a:pt x="6960" y="2695"/>
                  </a:cubicBezTo>
                  <a:cubicBezTo>
                    <a:pt x="6965" y="2695"/>
                    <a:pt x="6968" y="2699"/>
                    <a:pt x="6970" y="2712"/>
                  </a:cubicBezTo>
                  <a:cubicBezTo>
                    <a:pt x="6973" y="2712"/>
                    <a:pt x="6975" y="2713"/>
                    <a:pt x="6978" y="2713"/>
                  </a:cubicBezTo>
                  <a:cubicBezTo>
                    <a:pt x="6988" y="2713"/>
                    <a:pt x="6998" y="2704"/>
                    <a:pt x="7011" y="2649"/>
                  </a:cubicBezTo>
                  <a:cubicBezTo>
                    <a:pt x="7015" y="2625"/>
                    <a:pt x="7023" y="2619"/>
                    <a:pt x="7031" y="2619"/>
                  </a:cubicBezTo>
                  <a:cubicBezTo>
                    <a:pt x="7035" y="2619"/>
                    <a:pt x="7038" y="2620"/>
                    <a:pt x="7042" y="2621"/>
                  </a:cubicBezTo>
                  <a:cubicBezTo>
                    <a:pt x="7039" y="2646"/>
                    <a:pt x="7030" y="2668"/>
                    <a:pt x="7014" y="2687"/>
                  </a:cubicBezTo>
                  <a:lnTo>
                    <a:pt x="7042" y="2693"/>
                  </a:lnTo>
                  <a:cubicBezTo>
                    <a:pt x="7055" y="2696"/>
                    <a:pt x="7070" y="2737"/>
                    <a:pt x="7064" y="2771"/>
                  </a:cubicBezTo>
                  <a:cubicBezTo>
                    <a:pt x="7067" y="2788"/>
                    <a:pt x="7071" y="2797"/>
                    <a:pt x="7074" y="2797"/>
                  </a:cubicBezTo>
                  <a:cubicBezTo>
                    <a:pt x="7079" y="2797"/>
                    <a:pt x="7084" y="2781"/>
                    <a:pt x="7086" y="2740"/>
                  </a:cubicBezTo>
                  <a:cubicBezTo>
                    <a:pt x="7096" y="2687"/>
                    <a:pt x="7098" y="2675"/>
                    <a:pt x="7110" y="2675"/>
                  </a:cubicBezTo>
                  <a:cubicBezTo>
                    <a:pt x="7113" y="2675"/>
                    <a:pt x="7118" y="2676"/>
                    <a:pt x="7124" y="2677"/>
                  </a:cubicBezTo>
                  <a:cubicBezTo>
                    <a:pt x="7139" y="2677"/>
                    <a:pt x="7152" y="2680"/>
                    <a:pt x="7142" y="2718"/>
                  </a:cubicBezTo>
                  <a:cubicBezTo>
                    <a:pt x="7136" y="2752"/>
                    <a:pt x="7136" y="2752"/>
                    <a:pt x="7161" y="2759"/>
                  </a:cubicBezTo>
                  <a:cubicBezTo>
                    <a:pt x="7162" y="2759"/>
                    <a:pt x="7164" y="2759"/>
                    <a:pt x="7165" y="2759"/>
                  </a:cubicBezTo>
                  <a:cubicBezTo>
                    <a:pt x="7206" y="2759"/>
                    <a:pt x="7262" y="2666"/>
                    <a:pt x="7287" y="2602"/>
                  </a:cubicBezTo>
                  <a:cubicBezTo>
                    <a:pt x="7293" y="2566"/>
                    <a:pt x="7296" y="2548"/>
                    <a:pt x="7298" y="2548"/>
                  </a:cubicBezTo>
                  <a:cubicBezTo>
                    <a:pt x="7299" y="2548"/>
                    <a:pt x="7299" y="2566"/>
                    <a:pt x="7299" y="2602"/>
                  </a:cubicBezTo>
                  <a:cubicBezTo>
                    <a:pt x="7293" y="2640"/>
                    <a:pt x="7305" y="2643"/>
                    <a:pt x="7318" y="2643"/>
                  </a:cubicBezTo>
                  <a:cubicBezTo>
                    <a:pt x="7320" y="2632"/>
                    <a:pt x="7322" y="2628"/>
                    <a:pt x="7323" y="2628"/>
                  </a:cubicBezTo>
                  <a:lnTo>
                    <a:pt x="7323" y="2628"/>
                  </a:lnTo>
                  <a:cubicBezTo>
                    <a:pt x="7326" y="2628"/>
                    <a:pt x="7326" y="2643"/>
                    <a:pt x="7319" y="2643"/>
                  </a:cubicBezTo>
                  <a:cubicBezTo>
                    <a:pt x="7319" y="2643"/>
                    <a:pt x="7318" y="2643"/>
                    <a:pt x="7318" y="2643"/>
                  </a:cubicBezTo>
                  <a:cubicBezTo>
                    <a:pt x="7313" y="2670"/>
                    <a:pt x="7306" y="2676"/>
                    <a:pt x="7297" y="2676"/>
                  </a:cubicBezTo>
                  <a:cubicBezTo>
                    <a:pt x="7294" y="2676"/>
                    <a:pt x="7290" y="2675"/>
                    <a:pt x="7287" y="2674"/>
                  </a:cubicBezTo>
                  <a:lnTo>
                    <a:pt x="7280" y="2709"/>
                  </a:lnTo>
                  <a:cubicBezTo>
                    <a:pt x="7280" y="2746"/>
                    <a:pt x="7284" y="2765"/>
                    <a:pt x="7291" y="2765"/>
                  </a:cubicBezTo>
                  <a:cubicBezTo>
                    <a:pt x="7298" y="2765"/>
                    <a:pt x="7308" y="2749"/>
                    <a:pt x="7321" y="2718"/>
                  </a:cubicBezTo>
                  <a:cubicBezTo>
                    <a:pt x="7330" y="2701"/>
                    <a:pt x="7335" y="2693"/>
                    <a:pt x="7338" y="2693"/>
                  </a:cubicBezTo>
                  <a:cubicBezTo>
                    <a:pt x="7341" y="2693"/>
                    <a:pt x="7343" y="2702"/>
                    <a:pt x="7346" y="2721"/>
                  </a:cubicBezTo>
                  <a:cubicBezTo>
                    <a:pt x="7351" y="2748"/>
                    <a:pt x="7357" y="2775"/>
                    <a:pt x="7362" y="2775"/>
                  </a:cubicBezTo>
                  <a:cubicBezTo>
                    <a:pt x="7364" y="2775"/>
                    <a:pt x="7366" y="2771"/>
                    <a:pt x="7368" y="2762"/>
                  </a:cubicBezTo>
                  <a:cubicBezTo>
                    <a:pt x="7387" y="2768"/>
                    <a:pt x="7399" y="2784"/>
                    <a:pt x="7403" y="2806"/>
                  </a:cubicBezTo>
                  <a:cubicBezTo>
                    <a:pt x="7410" y="2807"/>
                    <a:pt x="7416" y="2808"/>
                    <a:pt x="7421" y="2808"/>
                  </a:cubicBezTo>
                  <a:cubicBezTo>
                    <a:pt x="7434" y="2808"/>
                    <a:pt x="7442" y="2802"/>
                    <a:pt x="7446" y="2778"/>
                  </a:cubicBezTo>
                  <a:cubicBezTo>
                    <a:pt x="7451" y="2750"/>
                    <a:pt x="7459" y="2744"/>
                    <a:pt x="7467" y="2744"/>
                  </a:cubicBezTo>
                  <a:cubicBezTo>
                    <a:pt x="7471" y="2744"/>
                    <a:pt x="7474" y="2745"/>
                    <a:pt x="7478" y="2746"/>
                  </a:cubicBezTo>
                  <a:cubicBezTo>
                    <a:pt x="7480" y="2746"/>
                    <a:pt x="7482" y="2746"/>
                    <a:pt x="7485" y="2746"/>
                  </a:cubicBezTo>
                  <a:cubicBezTo>
                    <a:pt x="7497" y="2746"/>
                    <a:pt x="7507" y="2744"/>
                    <a:pt x="7512" y="2715"/>
                  </a:cubicBezTo>
                  <a:cubicBezTo>
                    <a:pt x="7515" y="2679"/>
                    <a:pt x="7532" y="2649"/>
                    <a:pt x="7556" y="2649"/>
                  </a:cubicBezTo>
                  <a:cubicBezTo>
                    <a:pt x="7557" y="2649"/>
                    <a:pt x="7558" y="2649"/>
                    <a:pt x="7559" y="2649"/>
                  </a:cubicBezTo>
                  <a:cubicBezTo>
                    <a:pt x="7572" y="2637"/>
                    <a:pt x="7579" y="2629"/>
                    <a:pt x="7584" y="2629"/>
                  </a:cubicBezTo>
                  <a:cubicBezTo>
                    <a:pt x="7592" y="2629"/>
                    <a:pt x="7593" y="2646"/>
                    <a:pt x="7597" y="2690"/>
                  </a:cubicBezTo>
                  <a:cubicBezTo>
                    <a:pt x="7591" y="2727"/>
                    <a:pt x="7603" y="2727"/>
                    <a:pt x="7619" y="2731"/>
                  </a:cubicBezTo>
                  <a:cubicBezTo>
                    <a:pt x="7619" y="2731"/>
                    <a:pt x="7631" y="2731"/>
                    <a:pt x="7641" y="2768"/>
                  </a:cubicBezTo>
                  <a:cubicBezTo>
                    <a:pt x="7644" y="2780"/>
                    <a:pt x="7646" y="2784"/>
                    <a:pt x="7648" y="2784"/>
                  </a:cubicBezTo>
                  <a:cubicBezTo>
                    <a:pt x="7654" y="2784"/>
                    <a:pt x="7657" y="2760"/>
                    <a:pt x="7659" y="2734"/>
                  </a:cubicBezTo>
                  <a:cubicBezTo>
                    <a:pt x="7663" y="2699"/>
                    <a:pt x="7666" y="2665"/>
                    <a:pt x="7666" y="2665"/>
                  </a:cubicBezTo>
                  <a:cubicBezTo>
                    <a:pt x="7678" y="2665"/>
                    <a:pt x="7685" y="2737"/>
                    <a:pt x="7681" y="2774"/>
                  </a:cubicBezTo>
                  <a:cubicBezTo>
                    <a:pt x="7686" y="2810"/>
                    <a:pt x="7688" y="2828"/>
                    <a:pt x="7690" y="2828"/>
                  </a:cubicBezTo>
                  <a:cubicBezTo>
                    <a:pt x="7692" y="2828"/>
                    <a:pt x="7694" y="2810"/>
                    <a:pt x="7697" y="2774"/>
                  </a:cubicBezTo>
                  <a:cubicBezTo>
                    <a:pt x="7699" y="2751"/>
                    <a:pt x="7707" y="2727"/>
                    <a:pt x="7721" y="2727"/>
                  </a:cubicBezTo>
                  <a:cubicBezTo>
                    <a:pt x="7726" y="2727"/>
                    <a:pt x="7733" y="2731"/>
                    <a:pt x="7741" y="2743"/>
                  </a:cubicBezTo>
                  <a:cubicBezTo>
                    <a:pt x="7769" y="2746"/>
                    <a:pt x="7794" y="2749"/>
                    <a:pt x="7794" y="2787"/>
                  </a:cubicBezTo>
                  <a:cubicBezTo>
                    <a:pt x="7797" y="2798"/>
                    <a:pt x="7802" y="2802"/>
                    <a:pt x="7806" y="2802"/>
                  </a:cubicBezTo>
                  <a:cubicBezTo>
                    <a:pt x="7814" y="2802"/>
                    <a:pt x="7822" y="2787"/>
                    <a:pt x="7822" y="2787"/>
                  </a:cubicBezTo>
                  <a:cubicBezTo>
                    <a:pt x="7830" y="2770"/>
                    <a:pt x="7837" y="2762"/>
                    <a:pt x="7846" y="2762"/>
                  </a:cubicBezTo>
                  <a:cubicBezTo>
                    <a:pt x="7857" y="2762"/>
                    <a:pt x="7870" y="2772"/>
                    <a:pt x="7891" y="2793"/>
                  </a:cubicBezTo>
                  <a:cubicBezTo>
                    <a:pt x="7926" y="2831"/>
                    <a:pt x="7943" y="2850"/>
                    <a:pt x="7952" y="2850"/>
                  </a:cubicBezTo>
                  <a:cubicBezTo>
                    <a:pt x="7961" y="2850"/>
                    <a:pt x="7962" y="2832"/>
                    <a:pt x="7963" y="2796"/>
                  </a:cubicBezTo>
                  <a:cubicBezTo>
                    <a:pt x="7963" y="2776"/>
                    <a:pt x="7963" y="2755"/>
                    <a:pt x="7966" y="2755"/>
                  </a:cubicBezTo>
                  <a:cubicBezTo>
                    <a:pt x="7968" y="2755"/>
                    <a:pt x="7971" y="2766"/>
                    <a:pt x="7976" y="2796"/>
                  </a:cubicBezTo>
                  <a:cubicBezTo>
                    <a:pt x="7981" y="2807"/>
                    <a:pt x="7985" y="2812"/>
                    <a:pt x="7990" y="2812"/>
                  </a:cubicBezTo>
                  <a:cubicBezTo>
                    <a:pt x="8002" y="2812"/>
                    <a:pt x="8016" y="2786"/>
                    <a:pt x="8036" y="2762"/>
                  </a:cubicBezTo>
                  <a:cubicBezTo>
                    <a:pt x="8045" y="2715"/>
                    <a:pt x="8051" y="2668"/>
                    <a:pt x="8048" y="2618"/>
                  </a:cubicBezTo>
                  <a:cubicBezTo>
                    <a:pt x="8048" y="2577"/>
                    <a:pt x="8048" y="2561"/>
                    <a:pt x="8054" y="2561"/>
                  </a:cubicBezTo>
                  <a:cubicBezTo>
                    <a:pt x="8058" y="2561"/>
                    <a:pt x="8065" y="2569"/>
                    <a:pt x="8076" y="2583"/>
                  </a:cubicBezTo>
                  <a:cubicBezTo>
                    <a:pt x="8089" y="2583"/>
                    <a:pt x="8101" y="2621"/>
                    <a:pt x="8104" y="2655"/>
                  </a:cubicBezTo>
                  <a:cubicBezTo>
                    <a:pt x="8104" y="2693"/>
                    <a:pt x="8092" y="2693"/>
                    <a:pt x="8092" y="2693"/>
                  </a:cubicBezTo>
                  <a:lnTo>
                    <a:pt x="8076" y="2693"/>
                  </a:lnTo>
                  <a:cubicBezTo>
                    <a:pt x="8076" y="2727"/>
                    <a:pt x="8076" y="2762"/>
                    <a:pt x="8104" y="2762"/>
                  </a:cubicBezTo>
                  <a:cubicBezTo>
                    <a:pt x="8112" y="2781"/>
                    <a:pt x="8120" y="2790"/>
                    <a:pt x="8126" y="2790"/>
                  </a:cubicBezTo>
                  <a:cubicBezTo>
                    <a:pt x="8132" y="2790"/>
                    <a:pt x="8136" y="2781"/>
                    <a:pt x="8136" y="2762"/>
                  </a:cubicBezTo>
                  <a:cubicBezTo>
                    <a:pt x="8151" y="2796"/>
                    <a:pt x="8180" y="2796"/>
                    <a:pt x="8208" y="2796"/>
                  </a:cubicBezTo>
                  <a:cubicBezTo>
                    <a:pt x="8213" y="2796"/>
                    <a:pt x="8218" y="2796"/>
                    <a:pt x="8223" y="2796"/>
                  </a:cubicBezTo>
                  <a:cubicBezTo>
                    <a:pt x="8252" y="2796"/>
                    <a:pt x="8286" y="2799"/>
                    <a:pt x="8302" y="2828"/>
                  </a:cubicBezTo>
                  <a:cubicBezTo>
                    <a:pt x="8330" y="2825"/>
                    <a:pt x="8346" y="2821"/>
                    <a:pt x="8343" y="2787"/>
                  </a:cubicBezTo>
                  <a:cubicBezTo>
                    <a:pt x="8339" y="2744"/>
                    <a:pt x="8342" y="2727"/>
                    <a:pt x="8346" y="2727"/>
                  </a:cubicBezTo>
                  <a:cubicBezTo>
                    <a:pt x="8349" y="2727"/>
                    <a:pt x="8353" y="2735"/>
                    <a:pt x="8355" y="2749"/>
                  </a:cubicBezTo>
                  <a:cubicBezTo>
                    <a:pt x="8365" y="2788"/>
                    <a:pt x="8424" y="2807"/>
                    <a:pt x="8480" y="2807"/>
                  </a:cubicBezTo>
                  <a:cubicBezTo>
                    <a:pt x="8534" y="2807"/>
                    <a:pt x="8584" y="2789"/>
                    <a:pt x="8584" y="2752"/>
                  </a:cubicBezTo>
                  <a:lnTo>
                    <a:pt x="8612" y="2749"/>
                  </a:lnTo>
                  <a:cubicBezTo>
                    <a:pt x="8624" y="2757"/>
                    <a:pt x="8641" y="2760"/>
                    <a:pt x="8659" y="2760"/>
                  </a:cubicBezTo>
                  <a:cubicBezTo>
                    <a:pt x="8701" y="2760"/>
                    <a:pt x="8748" y="2741"/>
                    <a:pt x="8750" y="2715"/>
                  </a:cubicBezTo>
                  <a:cubicBezTo>
                    <a:pt x="8750" y="2715"/>
                    <a:pt x="8766" y="2712"/>
                    <a:pt x="8797" y="2702"/>
                  </a:cubicBezTo>
                  <a:cubicBezTo>
                    <a:pt x="8813" y="2711"/>
                    <a:pt x="8825" y="2716"/>
                    <a:pt x="8835" y="2716"/>
                  </a:cubicBezTo>
                  <a:cubicBezTo>
                    <a:pt x="8848" y="2716"/>
                    <a:pt x="8855" y="2705"/>
                    <a:pt x="8857" y="2680"/>
                  </a:cubicBezTo>
                  <a:cubicBezTo>
                    <a:pt x="8859" y="2654"/>
                    <a:pt x="8853" y="2629"/>
                    <a:pt x="8854" y="2629"/>
                  </a:cubicBezTo>
                  <a:lnTo>
                    <a:pt x="8854" y="2629"/>
                  </a:lnTo>
                  <a:cubicBezTo>
                    <a:pt x="8855" y="2629"/>
                    <a:pt x="8856" y="2633"/>
                    <a:pt x="8860" y="2643"/>
                  </a:cubicBezTo>
                  <a:cubicBezTo>
                    <a:pt x="8866" y="2659"/>
                    <a:pt x="8875" y="2665"/>
                    <a:pt x="8889" y="2665"/>
                  </a:cubicBezTo>
                  <a:cubicBezTo>
                    <a:pt x="8905" y="2665"/>
                    <a:pt x="8928" y="2656"/>
                    <a:pt x="8960" y="2643"/>
                  </a:cubicBezTo>
                  <a:cubicBezTo>
                    <a:pt x="9020" y="2618"/>
                    <a:pt x="9020" y="2618"/>
                    <a:pt x="8991" y="2593"/>
                  </a:cubicBezTo>
                  <a:cubicBezTo>
                    <a:pt x="9009" y="2570"/>
                    <a:pt x="9022" y="2561"/>
                    <a:pt x="9031" y="2561"/>
                  </a:cubicBezTo>
                  <a:cubicBezTo>
                    <a:pt x="9046" y="2561"/>
                    <a:pt x="9054" y="2580"/>
                    <a:pt x="9063" y="2599"/>
                  </a:cubicBezTo>
                  <a:cubicBezTo>
                    <a:pt x="9070" y="2629"/>
                    <a:pt x="9079" y="2644"/>
                    <a:pt x="9086" y="2644"/>
                  </a:cubicBezTo>
                  <a:cubicBezTo>
                    <a:pt x="9094" y="2644"/>
                    <a:pt x="9097" y="2615"/>
                    <a:pt x="9079" y="2555"/>
                  </a:cubicBezTo>
                  <a:cubicBezTo>
                    <a:pt x="9067" y="2507"/>
                    <a:pt x="9073" y="2486"/>
                    <a:pt x="9085" y="2486"/>
                  </a:cubicBezTo>
                  <a:cubicBezTo>
                    <a:pt x="9091" y="2486"/>
                    <a:pt x="9098" y="2491"/>
                    <a:pt x="9104" y="2502"/>
                  </a:cubicBezTo>
                  <a:cubicBezTo>
                    <a:pt x="9120" y="2533"/>
                    <a:pt x="9107" y="2539"/>
                    <a:pt x="9092" y="2549"/>
                  </a:cubicBezTo>
                  <a:cubicBezTo>
                    <a:pt x="9092" y="2549"/>
                    <a:pt x="9107" y="2580"/>
                    <a:pt x="9126" y="2611"/>
                  </a:cubicBezTo>
                  <a:cubicBezTo>
                    <a:pt x="9139" y="2602"/>
                    <a:pt x="9139" y="2602"/>
                    <a:pt x="9135" y="2564"/>
                  </a:cubicBezTo>
                  <a:cubicBezTo>
                    <a:pt x="9135" y="2564"/>
                    <a:pt x="9151" y="2555"/>
                    <a:pt x="9148" y="2517"/>
                  </a:cubicBezTo>
                  <a:cubicBezTo>
                    <a:pt x="9145" y="2480"/>
                    <a:pt x="9126" y="2445"/>
                    <a:pt x="9095" y="2423"/>
                  </a:cubicBezTo>
                  <a:cubicBezTo>
                    <a:pt x="9067" y="2398"/>
                    <a:pt x="9079" y="2392"/>
                    <a:pt x="9092" y="2386"/>
                  </a:cubicBezTo>
                  <a:lnTo>
                    <a:pt x="9092" y="2386"/>
                  </a:lnTo>
                  <a:cubicBezTo>
                    <a:pt x="9129" y="2398"/>
                    <a:pt x="9157" y="2433"/>
                    <a:pt x="9157" y="2470"/>
                  </a:cubicBezTo>
                  <a:cubicBezTo>
                    <a:pt x="9145" y="2480"/>
                    <a:pt x="9164" y="2511"/>
                    <a:pt x="9179" y="2543"/>
                  </a:cubicBezTo>
                  <a:cubicBezTo>
                    <a:pt x="9182" y="2546"/>
                    <a:pt x="9184" y="2547"/>
                    <a:pt x="9187" y="2547"/>
                  </a:cubicBezTo>
                  <a:cubicBezTo>
                    <a:pt x="9206" y="2547"/>
                    <a:pt x="9231" y="2466"/>
                    <a:pt x="9209" y="2406"/>
                  </a:cubicBezTo>
                  <a:lnTo>
                    <a:pt x="9209" y="2406"/>
                  </a:lnTo>
                  <a:cubicBezTo>
                    <a:pt x="9214" y="2413"/>
                    <a:pt x="9219" y="2422"/>
                    <a:pt x="9226" y="2433"/>
                  </a:cubicBezTo>
                  <a:cubicBezTo>
                    <a:pt x="9234" y="2445"/>
                    <a:pt x="9243" y="2450"/>
                    <a:pt x="9252" y="2450"/>
                  </a:cubicBezTo>
                  <a:cubicBezTo>
                    <a:pt x="9267" y="2450"/>
                    <a:pt x="9283" y="2439"/>
                    <a:pt x="9298" y="2430"/>
                  </a:cubicBezTo>
                  <a:cubicBezTo>
                    <a:pt x="9327" y="2411"/>
                    <a:pt x="9339" y="2401"/>
                    <a:pt x="9317" y="2373"/>
                  </a:cubicBezTo>
                  <a:cubicBezTo>
                    <a:pt x="9298" y="2345"/>
                    <a:pt x="9277" y="2314"/>
                    <a:pt x="9289" y="2307"/>
                  </a:cubicBezTo>
                  <a:lnTo>
                    <a:pt x="9289" y="2307"/>
                  </a:lnTo>
                  <a:cubicBezTo>
                    <a:pt x="9288" y="2308"/>
                    <a:pt x="9287" y="2308"/>
                    <a:pt x="9285" y="2308"/>
                  </a:cubicBezTo>
                  <a:cubicBezTo>
                    <a:pt x="9272" y="2308"/>
                    <a:pt x="9253" y="2283"/>
                    <a:pt x="9236" y="2257"/>
                  </a:cubicBezTo>
                  <a:lnTo>
                    <a:pt x="9236" y="2257"/>
                  </a:lnTo>
                  <a:cubicBezTo>
                    <a:pt x="9261" y="2264"/>
                    <a:pt x="9289" y="2276"/>
                    <a:pt x="9314" y="2289"/>
                  </a:cubicBezTo>
                  <a:cubicBezTo>
                    <a:pt x="9350" y="2311"/>
                    <a:pt x="9380" y="2323"/>
                    <a:pt x="9407" y="2323"/>
                  </a:cubicBezTo>
                  <a:cubicBezTo>
                    <a:pt x="9431" y="2323"/>
                    <a:pt x="9454" y="2314"/>
                    <a:pt x="9477" y="2295"/>
                  </a:cubicBezTo>
                  <a:cubicBezTo>
                    <a:pt x="9497" y="2280"/>
                    <a:pt x="9524" y="2256"/>
                    <a:pt x="9553" y="2256"/>
                  </a:cubicBezTo>
                  <a:cubicBezTo>
                    <a:pt x="9560" y="2256"/>
                    <a:pt x="9567" y="2257"/>
                    <a:pt x="9574" y="2260"/>
                  </a:cubicBezTo>
                  <a:cubicBezTo>
                    <a:pt x="9599" y="2239"/>
                    <a:pt x="9609" y="2226"/>
                    <a:pt x="9584" y="2201"/>
                  </a:cubicBezTo>
                  <a:lnTo>
                    <a:pt x="9606" y="2179"/>
                  </a:lnTo>
                  <a:cubicBezTo>
                    <a:pt x="9613" y="2181"/>
                    <a:pt x="9620" y="2183"/>
                    <a:pt x="9626" y="2183"/>
                  </a:cubicBezTo>
                  <a:cubicBezTo>
                    <a:pt x="9650" y="2183"/>
                    <a:pt x="9660" y="2165"/>
                    <a:pt x="9640" y="2145"/>
                  </a:cubicBezTo>
                  <a:cubicBezTo>
                    <a:pt x="9624" y="2107"/>
                    <a:pt x="9662" y="2123"/>
                    <a:pt x="9671" y="2110"/>
                  </a:cubicBezTo>
                  <a:cubicBezTo>
                    <a:pt x="9700" y="2118"/>
                    <a:pt x="9718" y="2124"/>
                    <a:pt x="9724" y="2124"/>
                  </a:cubicBezTo>
                  <a:cubicBezTo>
                    <a:pt x="9733" y="2124"/>
                    <a:pt x="9712" y="2110"/>
                    <a:pt x="9656" y="2076"/>
                  </a:cubicBezTo>
                  <a:cubicBezTo>
                    <a:pt x="9641" y="2061"/>
                    <a:pt x="9621" y="2054"/>
                    <a:pt x="9602" y="2054"/>
                  </a:cubicBezTo>
                  <a:cubicBezTo>
                    <a:pt x="9591" y="2054"/>
                    <a:pt x="9581" y="2056"/>
                    <a:pt x="9571" y="2060"/>
                  </a:cubicBezTo>
                  <a:lnTo>
                    <a:pt x="9540" y="2091"/>
                  </a:lnTo>
                  <a:lnTo>
                    <a:pt x="9546" y="2035"/>
                  </a:lnTo>
                  <a:cubicBezTo>
                    <a:pt x="9555" y="2025"/>
                    <a:pt x="9549" y="1978"/>
                    <a:pt x="9521" y="1956"/>
                  </a:cubicBezTo>
                  <a:cubicBezTo>
                    <a:pt x="9521" y="1956"/>
                    <a:pt x="9493" y="1935"/>
                    <a:pt x="9502" y="1922"/>
                  </a:cubicBezTo>
                  <a:lnTo>
                    <a:pt x="9502" y="1922"/>
                  </a:lnTo>
                  <a:lnTo>
                    <a:pt x="9559" y="1969"/>
                  </a:lnTo>
                  <a:cubicBezTo>
                    <a:pt x="9574" y="2000"/>
                    <a:pt x="9599" y="2029"/>
                    <a:pt x="9628" y="2051"/>
                  </a:cubicBezTo>
                  <a:cubicBezTo>
                    <a:pt x="9653" y="2065"/>
                    <a:pt x="9677" y="2072"/>
                    <a:pt x="9694" y="2072"/>
                  </a:cubicBezTo>
                  <a:cubicBezTo>
                    <a:pt x="9721" y="2072"/>
                    <a:pt x="9729" y="2055"/>
                    <a:pt x="9696" y="2029"/>
                  </a:cubicBezTo>
                  <a:cubicBezTo>
                    <a:pt x="9701" y="2022"/>
                    <a:pt x="9704" y="2019"/>
                    <a:pt x="9711" y="2019"/>
                  </a:cubicBezTo>
                  <a:cubicBezTo>
                    <a:pt x="9717" y="2019"/>
                    <a:pt x="9726" y="2021"/>
                    <a:pt x="9743" y="2025"/>
                  </a:cubicBezTo>
                  <a:cubicBezTo>
                    <a:pt x="9753" y="2034"/>
                    <a:pt x="9760" y="2038"/>
                    <a:pt x="9764" y="2038"/>
                  </a:cubicBezTo>
                  <a:cubicBezTo>
                    <a:pt x="9772" y="2038"/>
                    <a:pt x="9766" y="2020"/>
                    <a:pt x="9734" y="1982"/>
                  </a:cubicBezTo>
                  <a:cubicBezTo>
                    <a:pt x="9704" y="1945"/>
                    <a:pt x="9697" y="1927"/>
                    <a:pt x="9713" y="1927"/>
                  </a:cubicBezTo>
                  <a:cubicBezTo>
                    <a:pt x="9722" y="1927"/>
                    <a:pt x="9739" y="1933"/>
                    <a:pt x="9762" y="1944"/>
                  </a:cubicBezTo>
                  <a:cubicBezTo>
                    <a:pt x="9774" y="1947"/>
                    <a:pt x="9784" y="1948"/>
                    <a:pt x="9794" y="1948"/>
                  </a:cubicBezTo>
                  <a:cubicBezTo>
                    <a:pt x="9849" y="1948"/>
                    <a:pt x="9871" y="1907"/>
                    <a:pt x="9847" y="1891"/>
                  </a:cubicBezTo>
                  <a:cubicBezTo>
                    <a:pt x="9792" y="1853"/>
                    <a:pt x="9809" y="1821"/>
                    <a:pt x="9841" y="1821"/>
                  </a:cubicBezTo>
                  <a:cubicBezTo>
                    <a:pt x="9844" y="1821"/>
                    <a:pt x="9847" y="1821"/>
                    <a:pt x="9850" y="1822"/>
                  </a:cubicBezTo>
                  <a:cubicBezTo>
                    <a:pt x="9856" y="1823"/>
                    <a:pt x="9862" y="1823"/>
                    <a:pt x="9866" y="1823"/>
                  </a:cubicBezTo>
                  <a:cubicBezTo>
                    <a:pt x="9890" y="1823"/>
                    <a:pt x="9893" y="1810"/>
                    <a:pt x="9875" y="1784"/>
                  </a:cubicBezTo>
                  <a:lnTo>
                    <a:pt x="9875" y="1784"/>
                  </a:lnTo>
                  <a:cubicBezTo>
                    <a:pt x="9891" y="1794"/>
                    <a:pt x="9908" y="1800"/>
                    <a:pt x="9919" y="1800"/>
                  </a:cubicBezTo>
                  <a:cubicBezTo>
                    <a:pt x="9929" y="1800"/>
                    <a:pt x="9933" y="1794"/>
                    <a:pt x="9922" y="1778"/>
                  </a:cubicBezTo>
                  <a:cubicBezTo>
                    <a:pt x="9922" y="1778"/>
                    <a:pt x="9931" y="1762"/>
                    <a:pt x="9891" y="1759"/>
                  </a:cubicBezTo>
                  <a:lnTo>
                    <a:pt x="9844" y="1696"/>
                  </a:lnTo>
                  <a:cubicBezTo>
                    <a:pt x="9842" y="1699"/>
                    <a:pt x="9840" y="1700"/>
                    <a:pt x="9836" y="1700"/>
                  </a:cubicBezTo>
                  <a:cubicBezTo>
                    <a:pt x="9823" y="1700"/>
                    <a:pt x="9799" y="1686"/>
                    <a:pt x="9775" y="1671"/>
                  </a:cubicBezTo>
                  <a:cubicBezTo>
                    <a:pt x="9753" y="1660"/>
                    <a:pt x="9776" y="1641"/>
                    <a:pt x="9831" y="1641"/>
                  </a:cubicBezTo>
                  <a:cubicBezTo>
                    <a:pt x="9853" y="1641"/>
                    <a:pt x="9881" y="1644"/>
                    <a:pt x="9913" y="1653"/>
                  </a:cubicBezTo>
                  <a:lnTo>
                    <a:pt x="9991" y="1659"/>
                  </a:lnTo>
                  <a:lnTo>
                    <a:pt x="9925" y="1627"/>
                  </a:lnTo>
                  <a:cubicBezTo>
                    <a:pt x="9931" y="1617"/>
                    <a:pt x="9936" y="1609"/>
                    <a:pt x="9947" y="1609"/>
                  </a:cubicBezTo>
                  <a:cubicBezTo>
                    <a:pt x="9953" y="1609"/>
                    <a:pt x="9961" y="1611"/>
                    <a:pt x="9972" y="1618"/>
                  </a:cubicBezTo>
                  <a:cubicBezTo>
                    <a:pt x="9989" y="1626"/>
                    <a:pt x="9997" y="1630"/>
                    <a:pt x="10001" y="1630"/>
                  </a:cubicBezTo>
                  <a:cubicBezTo>
                    <a:pt x="10005" y="1630"/>
                    <a:pt x="10007" y="1627"/>
                    <a:pt x="10010" y="1621"/>
                  </a:cubicBezTo>
                  <a:cubicBezTo>
                    <a:pt x="10010" y="1621"/>
                    <a:pt x="10019" y="1606"/>
                    <a:pt x="9985" y="1590"/>
                  </a:cubicBezTo>
                  <a:cubicBezTo>
                    <a:pt x="9937" y="1566"/>
                    <a:pt x="9926" y="1560"/>
                    <a:pt x="9939" y="1560"/>
                  </a:cubicBezTo>
                  <a:cubicBezTo>
                    <a:pt x="9944" y="1560"/>
                    <a:pt x="9951" y="1561"/>
                    <a:pt x="9960" y="1562"/>
                  </a:cubicBezTo>
                  <a:cubicBezTo>
                    <a:pt x="9981" y="1567"/>
                    <a:pt x="9997" y="1570"/>
                    <a:pt x="10007" y="1570"/>
                  </a:cubicBezTo>
                  <a:cubicBezTo>
                    <a:pt x="10030" y="1570"/>
                    <a:pt x="10020" y="1555"/>
                    <a:pt x="9978" y="1524"/>
                  </a:cubicBezTo>
                  <a:cubicBezTo>
                    <a:pt x="9943" y="1506"/>
                    <a:pt x="9928" y="1499"/>
                    <a:pt x="9933" y="1499"/>
                  </a:cubicBezTo>
                  <a:cubicBezTo>
                    <a:pt x="9938" y="1499"/>
                    <a:pt x="9955" y="1503"/>
                    <a:pt x="9985" y="1511"/>
                  </a:cubicBezTo>
                  <a:cubicBezTo>
                    <a:pt x="10003" y="1520"/>
                    <a:pt x="10022" y="1524"/>
                    <a:pt x="10037" y="1524"/>
                  </a:cubicBezTo>
                  <a:cubicBezTo>
                    <a:pt x="10050" y="1524"/>
                    <a:pt x="10060" y="1521"/>
                    <a:pt x="10063" y="1515"/>
                  </a:cubicBezTo>
                  <a:lnTo>
                    <a:pt x="10032" y="1499"/>
                  </a:lnTo>
                  <a:cubicBezTo>
                    <a:pt x="9966" y="1471"/>
                    <a:pt x="9972" y="1458"/>
                    <a:pt x="10010" y="1458"/>
                  </a:cubicBezTo>
                  <a:cubicBezTo>
                    <a:pt x="10019" y="1463"/>
                    <a:pt x="10027" y="1465"/>
                    <a:pt x="10032" y="1465"/>
                  </a:cubicBezTo>
                  <a:cubicBezTo>
                    <a:pt x="10046" y="1465"/>
                    <a:pt x="10044" y="1450"/>
                    <a:pt x="10029" y="1421"/>
                  </a:cubicBezTo>
                  <a:cubicBezTo>
                    <a:pt x="10038" y="1402"/>
                    <a:pt x="10042" y="1389"/>
                    <a:pt x="10056" y="1389"/>
                  </a:cubicBezTo>
                  <a:cubicBezTo>
                    <a:pt x="10062" y="1389"/>
                    <a:pt x="10069" y="1391"/>
                    <a:pt x="10079" y="1396"/>
                  </a:cubicBezTo>
                  <a:cubicBezTo>
                    <a:pt x="10108" y="1407"/>
                    <a:pt x="10124" y="1413"/>
                    <a:pt x="10128" y="1413"/>
                  </a:cubicBezTo>
                  <a:cubicBezTo>
                    <a:pt x="10133" y="1413"/>
                    <a:pt x="10118" y="1403"/>
                    <a:pt x="10085" y="1380"/>
                  </a:cubicBezTo>
                  <a:cubicBezTo>
                    <a:pt x="10057" y="1355"/>
                    <a:pt x="10057" y="1355"/>
                    <a:pt x="10101" y="1342"/>
                  </a:cubicBezTo>
                  <a:cubicBezTo>
                    <a:pt x="10138" y="1342"/>
                    <a:pt x="10138" y="1342"/>
                    <a:pt x="10110" y="1314"/>
                  </a:cubicBezTo>
                  <a:cubicBezTo>
                    <a:pt x="10062" y="1296"/>
                    <a:pt x="10031" y="1284"/>
                    <a:pt x="10016" y="1284"/>
                  </a:cubicBezTo>
                  <a:cubicBezTo>
                    <a:pt x="10011" y="1284"/>
                    <a:pt x="10008" y="1286"/>
                    <a:pt x="10007" y="1289"/>
                  </a:cubicBezTo>
                  <a:cubicBezTo>
                    <a:pt x="10004" y="1295"/>
                    <a:pt x="10002" y="1298"/>
                    <a:pt x="9997" y="1298"/>
                  </a:cubicBezTo>
                  <a:cubicBezTo>
                    <a:pt x="9992" y="1298"/>
                    <a:pt x="9983" y="1295"/>
                    <a:pt x="9966" y="1289"/>
                  </a:cubicBezTo>
                  <a:cubicBezTo>
                    <a:pt x="9966" y="1289"/>
                    <a:pt x="9972" y="1276"/>
                    <a:pt x="9975" y="1264"/>
                  </a:cubicBezTo>
                  <a:cubicBezTo>
                    <a:pt x="9982" y="1251"/>
                    <a:pt x="9988" y="1239"/>
                    <a:pt x="9963" y="1201"/>
                  </a:cubicBezTo>
                  <a:cubicBezTo>
                    <a:pt x="9947" y="1177"/>
                    <a:pt x="9913" y="1159"/>
                    <a:pt x="9898" y="1159"/>
                  </a:cubicBezTo>
                  <a:cubicBezTo>
                    <a:pt x="9889" y="1159"/>
                    <a:pt x="9886" y="1164"/>
                    <a:pt x="9894" y="1176"/>
                  </a:cubicBezTo>
                  <a:lnTo>
                    <a:pt x="9856" y="1176"/>
                  </a:lnTo>
                  <a:cubicBezTo>
                    <a:pt x="9821" y="1164"/>
                    <a:pt x="9797" y="1159"/>
                    <a:pt x="9785" y="1159"/>
                  </a:cubicBezTo>
                  <a:cubicBezTo>
                    <a:pt x="9763" y="1159"/>
                    <a:pt x="9782" y="1177"/>
                    <a:pt x="9847" y="1201"/>
                  </a:cubicBezTo>
                  <a:cubicBezTo>
                    <a:pt x="9910" y="1225"/>
                    <a:pt x="9934" y="1234"/>
                    <a:pt x="9924" y="1234"/>
                  </a:cubicBezTo>
                  <a:cubicBezTo>
                    <a:pt x="9918" y="1234"/>
                    <a:pt x="9901" y="1231"/>
                    <a:pt x="9875" y="1226"/>
                  </a:cubicBezTo>
                  <a:cubicBezTo>
                    <a:pt x="9847" y="1216"/>
                    <a:pt x="9830" y="1212"/>
                    <a:pt x="9819" y="1212"/>
                  </a:cubicBezTo>
                  <a:cubicBezTo>
                    <a:pt x="9805" y="1212"/>
                    <a:pt x="9802" y="1219"/>
                    <a:pt x="9800" y="1226"/>
                  </a:cubicBezTo>
                  <a:cubicBezTo>
                    <a:pt x="9797" y="1231"/>
                    <a:pt x="9795" y="1233"/>
                    <a:pt x="9791" y="1233"/>
                  </a:cubicBezTo>
                  <a:cubicBezTo>
                    <a:pt x="9787" y="1233"/>
                    <a:pt x="9779" y="1230"/>
                    <a:pt x="9762" y="1223"/>
                  </a:cubicBezTo>
                  <a:cubicBezTo>
                    <a:pt x="9744" y="1216"/>
                    <a:pt x="9724" y="1213"/>
                    <a:pt x="9709" y="1213"/>
                  </a:cubicBezTo>
                  <a:cubicBezTo>
                    <a:pt x="9696" y="1213"/>
                    <a:pt x="9687" y="1216"/>
                    <a:pt x="9684" y="1220"/>
                  </a:cubicBezTo>
                  <a:cubicBezTo>
                    <a:pt x="9681" y="1233"/>
                    <a:pt x="9681" y="1233"/>
                    <a:pt x="9712" y="1245"/>
                  </a:cubicBezTo>
                  <a:cubicBezTo>
                    <a:pt x="9740" y="1247"/>
                    <a:pt x="9742" y="1260"/>
                    <a:pt x="9713" y="1260"/>
                  </a:cubicBezTo>
                  <a:cubicBezTo>
                    <a:pt x="9703" y="1260"/>
                    <a:pt x="9689" y="1259"/>
                    <a:pt x="9671" y="1255"/>
                  </a:cubicBezTo>
                  <a:cubicBezTo>
                    <a:pt x="9661" y="1254"/>
                    <a:pt x="9654" y="1253"/>
                    <a:pt x="9649" y="1253"/>
                  </a:cubicBezTo>
                  <a:cubicBezTo>
                    <a:pt x="9635" y="1253"/>
                    <a:pt x="9648" y="1258"/>
                    <a:pt x="9700" y="1280"/>
                  </a:cubicBezTo>
                  <a:cubicBezTo>
                    <a:pt x="9750" y="1301"/>
                    <a:pt x="9754" y="1321"/>
                    <a:pt x="9724" y="1321"/>
                  </a:cubicBezTo>
                  <a:cubicBezTo>
                    <a:pt x="9714" y="1321"/>
                    <a:pt x="9701" y="1319"/>
                    <a:pt x="9684" y="1314"/>
                  </a:cubicBezTo>
                  <a:cubicBezTo>
                    <a:pt x="9684" y="1314"/>
                    <a:pt x="9678" y="1327"/>
                    <a:pt x="9671" y="1336"/>
                  </a:cubicBezTo>
                  <a:cubicBezTo>
                    <a:pt x="9668" y="1349"/>
                    <a:pt x="9700" y="1364"/>
                    <a:pt x="9731" y="1377"/>
                  </a:cubicBezTo>
                  <a:cubicBezTo>
                    <a:pt x="9781" y="1401"/>
                    <a:pt x="9793" y="1406"/>
                    <a:pt x="9779" y="1406"/>
                  </a:cubicBezTo>
                  <a:cubicBezTo>
                    <a:pt x="9775" y="1406"/>
                    <a:pt x="9768" y="1406"/>
                    <a:pt x="9759" y="1405"/>
                  </a:cubicBezTo>
                  <a:cubicBezTo>
                    <a:pt x="9734" y="1402"/>
                    <a:pt x="9709" y="1396"/>
                    <a:pt x="9687" y="1386"/>
                  </a:cubicBezTo>
                  <a:cubicBezTo>
                    <a:pt x="9675" y="1380"/>
                    <a:pt x="9667" y="1378"/>
                    <a:pt x="9661" y="1378"/>
                  </a:cubicBezTo>
                  <a:cubicBezTo>
                    <a:pt x="9651" y="1378"/>
                    <a:pt x="9647" y="1385"/>
                    <a:pt x="9643" y="1392"/>
                  </a:cubicBezTo>
                  <a:cubicBezTo>
                    <a:pt x="9633" y="1408"/>
                    <a:pt x="9635" y="1427"/>
                    <a:pt x="9648" y="1437"/>
                  </a:cubicBezTo>
                  <a:lnTo>
                    <a:pt x="9648" y="1437"/>
                  </a:lnTo>
                  <a:lnTo>
                    <a:pt x="9628" y="1427"/>
                  </a:lnTo>
                  <a:cubicBezTo>
                    <a:pt x="9626" y="1429"/>
                    <a:pt x="9622" y="1430"/>
                    <a:pt x="9619" y="1430"/>
                  </a:cubicBezTo>
                  <a:cubicBezTo>
                    <a:pt x="9614" y="1430"/>
                    <a:pt x="9609" y="1429"/>
                    <a:pt x="9608" y="1429"/>
                  </a:cubicBezTo>
                  <a:lnTo>
                    <a:pt x="9608" y="1429"/>
                  </a:lnTo>
                  <a:cubicBezTo>
                    <a:pt x="9606" y="1429"/>
                    <a:pt x="9609" y="1430"/>
                    <a:pt x="9621" y="1436"/>
                  </a:cubicBezTo>
                  <a:cubicBezTo>
                    <a:pt x="9621" y="1436"/>
                    <a:pt x="9615" y="1449"/>
                    <a:pt x="9571" y="1452"/>
                  </a:cubicBezTo>
                  <a:cubicBezTo>
                    <a:pt x="9527" y="1458"/>
                    <a:pt x="9571" y="1524"/>
                    <a:pt x="9652" y="1527"/>
                  </a:cubicBezTo>
                  <a:lnTo>
                    <a:pt x="9652" y="1527"/>
                  </a:lnTo>
                  <a:cubicBezTo>
                    <a:pt x="9650" y="1530"/>
                    <a:pt x="9648" y="1533"/>
                    <a:pt x="9646" y="1537"/>
                  </a:cubicBezTo>
                  <a:cubicBezTo>
                    <a:pt x="9640" y="1549"/>
                    <a:pt x="9671" y="1565"/>
                    <a:pt x="9671" y="1565"/>
                  </a:cubicBezTo>
                  <a:cubicBezTo>
                    <a:pt x="9703" y="1584"/>
                    <a:pt x="9696" y="1596"/>
                    <a:pt x="9690" y="1606"/>
                  </a:cubicBezTo>
                  <a:lnTo>
                    <a:pt x="9628" y="1571"/>
                  </a:lnTo>
                  <a:cubicBezTo>
                    <a:pt x="9585" y="1539"/>
                    <a:pt x="9553" y="1523"/>
                    <a:pt x="9542" y="1523"/>
                  </a:cubicBezTo>
                  <a:cubicBezTo>
                    <a:pt x="9530" y="1523"/>
                    <a:pt x="9540" y="1540"/>
                    <a:pt x="9584" y="1574"/>
                  </a:cubicBezTo>
                  <a:cubicBezTo>
                    <a:pt x="9575" y="1569"/>
                    <a:pt x="9564" y="1562"/>
                    <a:pt x="9552" y="1555"/>
                  </a:cubicBezTo>
                  <a:cubicBezTo>
                    <a:pt x="9543" y="1550"/>
                    <a:pt x="9535" y="1547"/>
                    <a:pt x="9530" y="1547"/>
                  </a:cubicBezTo>
                  <a:cubicBezTo>
                    <a:pt x="9519" y="1547"/>
                    <a:pt x="9521" y="1561"/>
                    <a:pt x="9533" y="1587"/>
                  </a:cubicBezTo>
                  <a:cubicBezTo>
                    <a:pt x="9524" y="1599"/>
                    <a:pt x="9580" y="1646"/>
                    <a:pt x="9609" y="1665"/>
                  </a:cubicBezTo>
                  <a:cubicBezTo>
                    <a:pt x="9640" y="1687"/>
                    <a:pt x="9631" y="1696"/>
                    <a:pt x="9631" y="1696"/>
                  </a:cubicBezTo>
                  <a:cubicBezTo>
                    <a:pt x="9628" y="1702"/>
                    <a:pt x="9626" y="1705"/>
                    <a:pt x="9623" y="1705"/>
                  </a:cubicBezTo>
                  <a:cubicBezTo>
                    <a:pt x="9619" y="1705"/>
                    <a:pt x="9611" y="1699"/>
                    <a:pt x="9593" y="1687"/>
                  </a:cubicBezTo>
                  <a:cubicBezTo>
                    <a:pt x="9572" y="1674"/>
                    <a:pt x="9556" y="1667"/>
                    <a:pt x="9548" y="1667"/>
                  </a:cubicBezTo>
                  <a:cubicBezTo>
                    <a:pt x="9533" y="1667"/>
                    <a:pt x="9539" y="1687"/>
                    <a:pt x="9571" y="1721"/>
                  </a:cubicBezTo>
                  <a:lnTo>
                    <a:pt x="9543" y="1700"/>
                  </a:lnTo>
                  <a:cubicBezTo>
                    <a:pt x="9530" y="1692"/>
                    <a:pt x="9517" y="1686"/>
                    <a:pt x="9505" y="1686"/>
                  </a:cubicBezTo>
                  <a:cubicBezTo>
                    <a:pt x="9488" y="1686"/>
                    <a:pt x="9473" y="1699"/>
                    <a:pt x="9468" y="1740"/>
                  </a:cubicBezTo>
                  <a:cubicBezTo>
                    <a:pt x="9444" y="1771"/>
                    <a:pt x="9424" y="1795"/>
                    <a:pt x="9403" y="1795"/>
                  </a:cubicBezTo>
                  <a:cubicBezTo>
                    <a:pt x="9396" y="1795"/>
                    <a:pt x="9390" y="1793"/>
                    <a:pt x="9383" y="1787"/>
                  </a:cubicBezTo>
                  <a:cubicBezTo>
                    <a:pt x="9380" y="1785"/>
                    <a:pt x="9377" y="1784"/>
                    <a:pt x="9375" y="1784"/>
                  </a:cubicBezTo>
                  <a:cubicBezTo>
                    <a:pt x="9360" y="1784"/>
                    <a:pt x="9381" y="1855"/>
                    <a:pt x="9411" y="1916"/>
                  </a:cubicBezTo>
                  <a:cubicBezTo>
                    <a:pt x="9400" y="1905"/>
                    <a:pt x="9393" y="1901"/>
                    <a:pt x="9386" y="1901"/>
                  </a:cubicBezTo>
                  <a:cubicBezTo>
                    <a:pt x="9376" y="1901"/>
                    <a:pt x="9369" y="1908"/>
                    <a:pt x="9358" y="1919"/>
                  </a:cubicBezTo>
                  <a:cubicBezTo>
                    <a:pt x="9343" y="1933"/>
                    <a:pt x="9336" y="1940"/>
                    <a:pt x="9330" y="1940"/>
                  </a:cubicBezTo>
                  <a:cubicBezTo>
                    <a:pt x="9323" y="1940"/>
                    <a:pt x="9317" y="1934"/>
                    <a:pt x="9305" y="1922"/>
                  </a:cubicBezTo>
                  <a:cubicBezTo>
                    <a:pt x="9285" y="1893"/>
                    <a:pt x="9275" y="1878"/>
                    <a:pt x="9273" y="1878"/>
                  </a:cubicBezTo>
                  <a:lnTo>
                    <a:pt x="9273" y="1878"/>
                  </a:lnTo>
                  <a:cubicBezTo>
                    <a:pt x="9271" y="1878"/>
                    <a:pt x="9279" y="1895"/>
                    <a:pt x="9295" y="1928"/>
                  </a:cubicBezTo>
                  <a:cubicBezTo>
                    <a:pt x="9318" y="1961"/>
                    <a:pt x="9314" y="1977"/>
                    <a:pt x="9298" y="1977"/>
                  </a:cubicBezTo>
                  <a:cubicBezTo>
                    <a:pt x="9283" y="1977"/>
                    <a:pt x="9258" y="1963"/>
                    <a:pt x="9236" y="1938"/>
                  </a:cubicBezTo>
                  <a:cubicBezTo>
                    <a:pt x="9224" y="1926"/>
                    <a:pt x="9215" y="1921"/>
                    <a:pt x="9208" y="1921"/>
                  </a:cubicBezTo>
                  <a:cubicBezTo>
                    <a:pt x="9199" y="1921"/>
                    <a:pt x="9192" y="1926"/>
                    <a:pt x="9183" y="1935"/>
                  </a:cubicBezTo>
                  <a:cubicBezTo>
                    <a:pt x="9198" y="1969"/>
                    <a:pt x="9176" y="1985"/>
                    <a:pt x="9157" y="2000"/>
                  </a:cubicBezTo>
                  <a:cubicBezTo>
                    <a:pt x="9129" y="2025"/>
                    <a:pt x="9129" y="2022"/>
                    <a:pt x="9173" y="2082"/>
                  </a:cubicBezTo>
                  <a:cubicBezTo>
                    <a:pt x="9217" y="2138"/>
                    <a:pt x="9204" y="2145"/>
                    <a:pt x="9183" y="2160"/>
                  </a:cubicBezTo>
                  <a:cubicBezTo>
                    <a:pt x="9178" y="2164"/>
                    <a:pt x="9173" y="2168"/>
                    <a:pt x="9167" y="2168"/>
                  </a:cubicBezTo>
                  <a:cubicBezTo>
                    <a:pt x="9160" y="2168"/>
                    <a:pt x="9151" y="2163"/>
                    <a:pt x="9139" y="2148"/>
                  </a:cubicBezTo>
                  <a:cubicBezTo>
                    <a:pt x="9139" y="2148"/>
                    <a:pt x="9115" y="2131"/>
                    <a:pt x="9102" y="2131"/>
                  </a:cubicBezTo>
                  <a:cubicBezTo>
                    <a:pt x="9101" y="2131"/>
                    <a:pt x="9099" y="2131"/>
                    <a:pt x="9098" y="2132"/>
                  </a:cubicBezTo>
                  <a:cubicBezTo>
                    <a:pt x="9092" y="2135"/>
                    <a:pt x="9087" y="2138"/>
                    <a:pt x="9082" y="2138"/>
                  </a:cubicBezTo>
                  <a:cubicBezTo>
                    <a:pt x="9075" y="2138"/>
                    <a:pt x="9067" y="2133"/>
                    <a:pt x="9057" y="2116"/>
                  </a:cubicBezTo>
                  <a:cubicBezTo>
                    <a:pt x="9057" y="2116"/>
                    <a:pt x="9038" y="2103"/>
                    <a:pt x="9019" y="2103"/>
                  </a:cubicBezTo>
                  <a:cubicBezTo>
                    <a:pt x="9014" y="2103"/>
                    <a:pt x="9009" y="2104"/>
                    <a:pt x="9004" y="2107"/>
                  </a:cubicBezTo>
                  <a:cubicBezTo>
                    <a:pt x="8992" y="2112"/>
                    <a:pt x="8981" y="2118"/>
                    <a:pt x="8971" y="2118"/>
                  </a:cubicBezTo>
                  <a:cubicBezTo>
                    <a:pt x="8961" y="2118"/>
                    <a:pt x="8952" y="2113"/>
                    <a:pt x="8944" y="2098"/>
                  </a:cubicBezTo>
                  <a:lnTo>
                    <a:pt x="8944" y="2098"/>
                  </a:lnTo>
                  <a:cubicBezTo>
                    <a:pt x="8932" y="2104"/>
                    <a:pt x="8932" y="2104"/>
                    <a:pt x="8951" y="2135"/>
                  </a:cubicBezTo>
                  <a:cubicBezTo>
                    <a:pt x="8967" y="2163"/>
                    <a:pt x="8974" y="2196"/>
                    <a:pt x="8931" y="2196"/>
                  </a:cubicBezTo>
                  <a:cubicBezTo>
                    <a:pt x="8926" y="2196"/>
                    <a:pt x="8920" y="2196"/>
                    <a:pt x="8913" y="2195"/>
                  </a:cubicBezTo>
                  <a:cubicBezTo>
                    <a:pt x="8891" y="2207"/>
                    <a:pt x="8853" y="2223"/>
                    <a:pt x="8869" y="2254"/>
                  </a:cubicBezTo>
                  <a:cubicBezTo>
                    <a:pt x="8866" y="2256"/>
                    <a:pt x="8864" y="2257"/>
                    <a:pt x="8863" y="2257"/>
                  </a:cubicBezTo>
                  <a:cubicBezTo>
                    <a:pt x="8858" y="2257"/>
                    <a:pt x="8855" y="2250"/>
                    <a:pt x="8844" y="2226"/>
                  </a:cubicBezTo>
                  <a:cubicBezTo>
                    <a:pt x="8830" y="2198"/>
                    <a:pt x="8818" y="2184"/>
                    <a:pt x="8810" y="2184"/>
                  </a:cubicBezTo>
                  <a:cubicBezTo>
                    <a:pt x="8800" y="2184"/>
                    <a:pt x="8795" y="2205"/>
                    <a:pt x="8797" y="2248"/>
                  </a:cubicBezTo>
                  <a:cubicBezTo>
                    <a:pt x="8804" y="2266"/>
                    <a:pt x="8803" y="2275"/>
                    <a:pt x="8797" y="2275"/>
                  </a:cubicBezTo>
                  <a:cubicBezTo>
                    <a:pt x="8792" y="2275"/>
                    <a:pt x="8785" y="2270"/>
                    <a:pt x="8775" y="2257"/>
                  </a:cubicBezTo>
                  <a:cubicBezTo>
                    <a:pt x="8775" y="2257"/>
                    <a:pt x="8763" y="2260"/>
                    <a:pt x="8763" y="2298"/>
                  </a:cubicBezTo>
                  <a:cubicBezTo>
                    <a:pt x="8763" y="2319"/>
                    <a:pt x="8763" y="2328"/>
                    <a:pt x="8756" y="2328"/>
                  </a:cubicBezTo>
                  <a:cubicBezTo>
                    <a:pt x="8751" y="2328"/>
                    <a:pt x="8742" y="2322"/>
                    <a:pt x="8725" y="2311"/>
                  </a:cubicBezTo>
                  <a:cubicBezTo>
                    <a:pt x="8716" y="2286"/>
                    <a:pt x="8709" y="2281"/>
                    <a:pt x="8701" y="2281"/>
                  </a:cubicBezTo>
                  <a:cubicBezTo>
                    <a:pt x="8697" y="2281"/>
                    <a:pt x="8694" y="2281"/>
                    <a:pt x="8690" y="2282"/>
                  </a:cubicBezTo>
                  <a:cubicBezTo>
                    <a:pt x="8681" y="2316"/>
                    <a:pt x="8607" y="2342"/>
                    <a:pt x="8558" y="2342"/>
                  </a:cubicBezTo>
                  <a:cubicBezTo>
                    <a:pt x="8539" y="2342"/>
                    <a:pt x="8524" y="2338"/>
                    <a:pt x="8518" y="2329"/>
                  </a:cubicBezTo>
                  <a:cubicBezTo>
                    <a:pt x="8515" y="2367"/>
                    <a:pt x="8515" y="2367"/>
                    <a:pt x="8502" y="2367"/>
                  </a:cubicBezTo>
                  <a:cubicBezTo>
                    <a:pt x="8492" y="2343"/>
                    <a:pt x="8485" y="2332"/>
                    <a:pt x="8481" y="2332"/>
                  </a:cubicBezTo>
                  <a:cubicBezTo>
                    <a:pt x="8474" y="2332"/>
                    <a:pt x="8476" y="2362"/>
                    <a:pt x="8484" y="2408"/>
                  </a:cubicBezTo>
                  <a:lnTo>
                    <a:pt x="8496" y="2405"/>
                  </a:lnTo>
                  <a:lnTo>
                    <a:pt x="8509" y="2405"/>
                  </a:lnTo>
                  <a:cubicBezTo>
                    <a:pt x="8516" y="2437"/>
                    <a:pt x="8511" y="2455"/>
                    <a:pt x="8502" y="2455"/>
                  </a:cubicBezTo>
                  <a:cubicBezTo>
                    <a:pt x="8491" y="2455"/>
                    <a:pt x="8475" y="2430"/>
                    <a:pt x="8465" y="2373"/>
                  </a:cubicBezTo>
                  <a:cubicBezTo>
                    <a:pt x="8452" y="2341"/>
                    <a:pt x="8446" y="2324"/>
                    <a:pt x="8443" y="2324"/>
                  </a:cubicBezTo>
                  <a:cubicBezTo>
                    <a:pt x="8440" y="2324"/>
                    <a:pt x="8440" y="2342"/>
                    <a:pt x="8440" y="2380"/>
                  </a:cubicBezTo>
                  <a:cubicBezTo>
                    <a:pt x="8440" y="2416"/>
                    <a:pt x="8436" y="2434"/>
                    <a:pt x="8429" y="2434"/>
                  </a:cubicBezTo>
                  <a:cubicBezTo>
                    <a:pt x="8422" y="2434"/>
                    <a:pt x="8413" y="2418"/>
                    <a:pt x="8402" y="2386"/>
                  </a:cubicBezTo>
                  <a:cubicBezTo>
                    <a:pt x="8396" y="2350"/>
                    <a:pt x="8393" y="2332"/>
                    <a:pt x="8391" y="2332"/>
                  </a:cubicBezTo>
                  <a:cubicBezTo>
                    <a:pt x="8390" y="2332"/>
                    <a:pt x="8390" y="2350"/>
                    <a:pt x="8390" y="2386"/>
                  </a:cubicBezTo>
                  <a:cubicBezTo>
                    <a:pt x="8388" y="2470"/>
                    <a:pt x="8374" y="2518"/>
                    <a:pt x="8359" y="2518"/>
                  </a:cubicBezTo>
                  <a:cubicBezTo>
                    <a:pt x="8348" y="2518"/>
                    <a:pt x="8337" y="2490"/>
                    <a:pt x="8330" y="2430"/>
                  </a:cubicBezTo>
                  <a:cubicBezTo>
                    <a:pt x="8321" y="2358"/>
                    <a:pt x="8305" y="2323"/>
                    <a:pt x="8293" y="2323"/>
                  </a:cubicBezTo>
                  <a:cubicBezTo>
                    <a:pt x="8280" y="2326"/>
                    <a:pt x="8283" y="2361"/>
                    <a:pt x="8286" y="2395"/>
                  </a:cubicBezTo>
                  <a:cubicBezTo>
                    <a:pt x="8297" y="2432"/>
                    <a:pt x="8300" y="2450"/>
                    <a:pt x="8295" y="2450"/>
                  </a:cubicBezTo>
                  <a:cubicBezTo>
                    <a:pt x="8290" y="2450"/>
                    <a:pt x="8278" y="2432"/>
                    <a:pt x="8261" y="2398"/>
                  </a:cubicBezTo>
                  <a:cubicBezTo>
                    <a:pt x="8236" y="2342"/>
                    <a:pt x="8217" y="2316"/>
                    <a:pt x="8201" y="2316"/>
                  </a:cubicBezTo>
                  <a:cubicBezTo>
                    <a:pt x="8187" y="2316"/>
                    <a:pt x="8175" y="2334"/>
                    <a:pt x="8161" y="2367"/>
                  </a:cubicBezTo>
                  <a:cubicBezTo>
                    <a:pt x="8137" y="2405"/>
                    <a:pt x="8115" y="2424"/>
                    <a:pt x="8104" y="2424"/>
                  </a:cubicBezTo>
                  <a:cubicBezTo>
                    <a:pt x="8093" y="2424"/>
                    <a:pt x="8092" y="2406"/>
                    <a:pt x="8111" y="2370"/>
                  </a:cubicBezTo>
                  <a:cubicBezTo>
                    <a:pt x="8124" y="2328"/>
                    <a:pt x="8129" y="2310"/>
                    <a:pt x="8126" y="2310"/>
                  </a:cubicBezTo>
                  <a:lnTo>
                    <a:pt x="8126" y="2310"/>
                  </a:lnTo>
                  <a:cubicBezTo>
                    <a:pt x="8124" y="2310"/>
                    <a:pt x="8118" y="2318"/>
                    <a:pt x="8108" y="2333"/>
                  </a:cubicBezTo>
                  <a:cubicBezTo>
                    <a:pt x="8100" y="2334"/>
                    <a:pt x="8093" y="2334"/>
                    <a:pt x="8085" y="2334"/>
                  </a:cubicBezTo>
                  <a:cubicBezTo>
                    <a:pt x="8070" y="2334"/>
                    <a:pt x="8056" y="2333"/>
                    <a:pt x="8048" y="2333"/>
                  </a:cubicBezTo>
                  <a:cubicBezTo>
                    <a:pt x="8036" y="2333"/>
                    <a:pt x="8023" y="2367"/>
                    <a:pt x="8023" y="2405"/>
                  </a:cubicBezTo>
                  <a:cubicBezTo>
                    <a:pt x="8015" y="2360"/>
                    <a:pt x="8004" y="2328"/>
                    <a:pt x="7989" y="2328"/>
                  </a:cubicBezTo>
                  <a:cubicBezTo>
                    <a:pt x="7981" y="2328"/>
                    <a:pt x="7971" y="2340"/>
                    <a:pt x="7960" y="2367"/>
                  </a:cubicBezTo>
                  <a:lnTo>
                    <a:pt x="7935" y="2364"/>
                  </a:lnTo>
                  <a:cubicBezTo>
                    <a:pt x="7923" y="2364"/>
                    <a:pt x="7923" y="2364"/>
                    <a:pt x="7910" y="2398"/>
                  </a:cubicBezTo>
                  <a:cubicBezTo>
                    <a:pt x="7906" y="2408"/>
                    <a:pt x="7902" y="2413"/>
                    <a:pt x="7898" y="2413"/>
                  </a:cubicBezTo>
                  <a:cubicBezTo>
                    <a:pt x="7889" y="2413"/>
                    <a:pt x="7881" y="2387"/>
                    <a:pt x="7873" y="2361"/>
                  </a:cubicBezTo>
                  <a:cubicBezTo>
                    <a:pt x="7866" y="2334"/>
                    <a:pt x="7859" y="2308"/>
                    <a:pt x="7855" y="2308"/>
                  </a:cubicBezTo>
                  <a:cubicBezTo>
                    <a:pt x="7853" y="2308"/>
                    <a:pt x="7852" y="2312"/>
                    <a:pt x="7851" y="2323"/>
                  </a:cubicBezTo>
                  <a:cubicBezTo>
                    <a:pt x="7841" y="2361"/>
                    <a:pt x="7826" y="2395"/>
                    <a:pt x="7807" y="2427"/>
                  </a:cubicBezTo>
                  <a:cubicBezTo>
                    <a:pt x="7802" y="2436"/>
                    <a:pt x="7798" y="2440"/>
                    <a:pt x="7795" y="2440"/>
                  </a:cubicBezTo>
                  <a:cubicBezTo>
                    <a:pt x="7788" y="2440"/>
                    <a:pt x="7786" y="2414"/>
                    <a:pt x="7797" y="2389"/>
                  </a:cubicBezTo>
                  <a:cubicBezTo>
                    <a:pt x="7800" y="2364"/>
                    <a:pt x="7794" y="2336"/>
                    <a:pt x="7779" y="2317"/>
                  </a:cubicBezTo>
                  <a:cubicBezTo>
                    <a:pt x="7775" y="2316"/>
                    <a:pt x="7772" y="2315"/>
                    <a:pt x="7769" y="2315"/>
                  </a:cubicBezTo>
                  <a:cubicBezTo>
                    <a:pt x="7751" y="2315"/>
                    <a:pt x="7735" y="2330"/>
                    <a:pt x="7738" y="2348"/>
                  </a:cubicBezTo>
                  <a:cubicBezTo>
                    <a:pt x="7736" y="2363"/>
                    <a:pt x="7721" y="2371"/>
                    <a:pt x="7704" y="2371"/>
                  </a:cubicBezTo>
                  <a:cubicBezTo>
                    <a:pt x="7681" y="2371"/>
                    <a:pt x="7655" y="2359"/>
                    <a:pt x="7650" y="2336"/>
                  </a:cubicBezTo>
                  <a:lnTo>
                    <a:pt x="7625" y="2333"/>
                  </a:lnTo>
                  <a:cubicBezTo>
                    <a:pt x="7616" y="2333"/>
                    <a:pt x="7597" y="2364"/>
                    <a:pt x="7584" y="2364"/>
                  </a:cubicBezTo>
                  <a:cubicBezTo>
                    <a:pt x="7584" y="2364"/>
                    <a:pt x="7584" y="2364"/>
                    <a:pt x="7583" y="2364"/>
                  </a:cubicBezTo>
                  <a:cubicBezTo>
                    <a:pt x="7580" y="2364"/>
                    <a:pt x="7569" y="2366"/>
                    <a:pt x="7556" y="2395"/>
                  </a:cubicBezTo>
                  <a:cubicBezTo>
                    <a:pt x="7544" y="2392"/>
                    <a:pt x="7531" y="2392"/>
                    <a:pt x="7534" y="2354"/>
                  </a:cubicBezTo>
                  <a:lnTo>
                    <a:pt x="7534" y="2354"/>
                  </a:lnTo>
                  <a:cubicBezTo>
                    <a:pt x="7523" y="2389"/>
                    <a:pt x="7518" y="2406"/>
                    <a:pt x="7515" y="2406"/>
                  </a:cubicBezTo>
                  <a:cubicBezTo>
                    <a:pt x="7512" y="2406"/>
                    <a:pt x="7512" y="2388"/>
                    <a:pt x="7512" y="2351"/>
                  </a:cubicBezTo>
                  <a:cubicBezTo>
                    <a:pt x="7517" y="2315"/>
                    <a:pt x="7519" y="2297"/>
                    <a:pt x="7518" y="2297"/>
                  </a:cubicBezTo>
                  <a:lnTo>
                    <a:pt x="7518" y="2297"/>
                  </a:lnTo>
                  <a:cubicBezTo>
                    <a:pt x="7516" y="2297"/>
                    <a:pt x="7510" y="2314"/>
                    <a:pt x="7500" y="2348"/>
                  </a:cubicBezTo>
                  <a:cubicBezTo>
                    <a:pt x="7490" y="2365"/>
                    <a:pt x="7486" y="2374"/>
                    <a:pt x="7483" y="2374"/>
                  </a:cubicBezTo>
                  <a:cubicBezTo>
                    <a:pt x="7479" y="2374"/>
                    <a:pt x="7478" y="2364"/>
                    <a:pt x="7475" y="2345"/>
                  </a:cubicBezTo>
                  <a:cubicBezTo>
                    <a:pt x="7478" y="2327"/>
                    <a:pt x="7476" y="2318"/>
                    <a:pt x="7473" y="2318"/>
                  </a:cubicBezTo>
                  <a:cubicBezTo>
                    <a:pt x="7469" y="2318"/>
                    <a:pt x="7465" y="2325"/>
                    <a:pt x="7462" y="2342"/>
                  </a:cubicBezTo>
                  <a:cubicBezTo>
                    <a:pt x="7447" y="2383"/>
                    <a:pt x="7425" y="2410"/>
                    <a:pt x="7413" y="2410"/>
                  </a:cubicBezTo>
                  <a:cubicBezTo>
                    <a:pt x="7405" y="2410"/>
                    <a:pt x="7401" y="2398"/>
                    <a:pt x="7406" y="2370"/>
                  </a:cubicBezTo>
                  <a:cubicBezTo>
                    <a:pt x="7406" y="2370"/>
                    <a:pt x="7405" y="2370"/>
                    <a:pt x="7405" y="2370"/>
                  </a:cubicBezTo>
                  <a:cubicBezTo>
                    <a:pt x="7401" y="2370"/>
                    <a:pt x="7390" y="2372"/>
                    <a:pt x="7374" y="2398"/>
                  </a:cubicBezTo>
                  <a:cubicBezTo>
                    <a:pt x="7362" y="2433"/>
                    <a:pt x="7355" y="2450"/>
                    <a:pt x="7354" y="2450"/>
                  </a:cubicBezTo>
                  <a:cubicBezTo>
                    <a:pt x="7352" y="2450"/>
                    <a:pt x="7355" y="2433"/>
                    <a:pt x="7362" y="2398"/>
                  </a:cubicBezTo>
                  <a:cubicBezTo>
                    <a:pt x="7362" y="2359"/>
                    <a:pt x="7359" y="2339"/>
                    <a:pt x="7353" y="2339"/>
                  </a:cubicBezTo>
                  <a:cubicBezTo>
                    <a:pt x="7348" y="2339"/>
                    <a:pt x="7339" y="2356"/>
                    <a:pt x="7327" y="2389"/>
                  </a:cubicBezTo>
                  <a:cubicBezTo>
                    <a:pt x="7327" y="2389"/>
                    <a:pt x="7319" y="2401"/>
                    <a:pt x="7312" y="2401"/>
                  </a:cubicBezTo>
                  <a:cubicBezTo>
                    <a:pt x="7307" y="2401"/>
                    <a:pt x="7303" y="2397"/>
                    <a:pt x="7302" y="2383"/>
                  </a:cubicBezTo>
                  <a:cubicBezTo>
                    <a:pt x="7290" y="2359"/>
                    <a:pt x="7260" y="2329"/>
                    <a:pt x="7238" y="2329"/>
                  </a:cubicBezTo>
                  <a:cubicBezTo>
                    <a:pt x="7225" y="2329"/>
                    <a:pt x="7216" y="2339"/>
                    <a:pt x="7214" y="2367"/>
                  </a:cubicBezTo>
                  <a:lnTo>
                    <a:pt x="7189" y="2361"/>
                  </a:lnTo>
                  <a:cubicBezTo>
                    <a:pt x="7181" y="2338"/>
                    <a:pt x="7173" y="2327"/>
                    <a:pt x="7165" y="2327"/>
                  </a:cubicBezTo>
                  <a:cubicBezTo>
                    <a:pt x="7158" y="2327"/>
                    <a:pt x="7151" y="2334"/>
                    <a:pt x="7142" y="2348"/>
                  </a:cubicBezTo>
                  <a:lnTo>
                    <a:pt x="7120" y="2380"/>
                  </a:lnTo>
                  <a:cubicBezTo>
                    <a:pt x="7130" y="2345"/>
                    <a:pt x="7124" y="2307"/>
                    <a:pt x="7111" y="2304"/>
                  </a:cubicBezTo>
                  <a:cubicBezTo>
                    <a:pt x="7108" y="2304"/>
                    <a:pt x="7106" y="2303"/>
                    <a:pt x="7104" y="2303"/>
                  </a:cubicBezTo>
                  <a:cubicBezTo>
                    <a:pt x="7098" y="2303"/>
                    <a:pt x="7097" y="2309"/>
                    <a:pt x="7092" y="2336"/>
                  </a:cubicBezTo>
                  <a:cubicBezTo>
                    <a:pt x="7095" y="2366"/>
                    <a:pt x="7088" y="2372"/>
                    <a:pt x="7081" y="2372"/>
                  </a:cubicBezTo>
                  <a:cubicBezTo>
                    <a:pt x="7079" y="2372"/>
                    <a:pt x="7076" y="2371"/>
                    <a:pt x="7073" y="2370"/>
                  </a:cubicBezTo>
                  <a:cubicBezTo>
                    <a:pt x="7061" y="2367"/>
                    <a:pt x="7055" y="2329"/>
                    <a:pt x="7064" y="2292"/>
                  </a:cubicBezTo>
                  <a:lnTo>
                    <a:pt x="7052" y="2292"/>
                  </a:lnTo>
                  <a:cubicBezTo>
                    <a:pt x="7043" y="2331"/>
                    <a:pt x="7035" y="2347"/>
                    <a:pt x="7031" y="2347"/>
                  </a:cubicBezTo>
                  <a:cubicBezTo>
                    <a:pt x="7028" y="2347"/>
                    <a:pt x="7027" y="2338"/>
                    <a:pt x="7030" y="2323"/>
                  </a:cubicBezTo>
                  <a:cubicBezTo>
                    <a:pt x="7026" y="2286"/>
                    <a:pt x="7014" y="2282"/>
                    <a:pt x="7001" y="2279"/>
                  </a:cubicBezTo>
                  <a:cubicBezTo>
                    <a:pt x="6999" y="2290"/>
                    <a:pt x="6998" y="2294"/>
                    <a:pt x="6997" y="2294"/>
                  </a:cubicBezTo>
                  <a:cubicBezTo>
                    <a:pt x="6995" y="2294"/>
                    <a:pt x="6995" y="2279"/>
                    <a:pt x="7000" y="2279"/>
                  </a:cubicBezTo>
                  <a:cubicBezTo>
                    <a:pt x="7001" y="2279"/>
                    <a:pt x="7001" y="2279"/>
                    <a:pt x="7001" y="2279"/>
                  </a:cubicBezTo>
                  <a:lnTo>
                    <a:pt x="7011" y="2245"/>
                  </a:lnTo>
                  <a:cubicBezTo>
                    <a:pt x="7010" y="2232"/>
                    <a:pt x="7008" y="2227"/>
                    <a:pt x="7006" y="2227"/>
                  </a:cubicBezTo>
                  <a:cubicBezTo>
                    <a:pt x="7002" y="2227"/>
                    <a:pt x="6996" y="2252"/>
                    <a:pt x="6992" y="2276"/>
                  </a:cubicBezTo>
                  <a:lnTo>
                    <a:pt x="6967" y="2270"/>
                  </a:lnTo>
                  <a:cubicBezTo>
                    <a:pt x="6963" y="2269"/>
                    <a:pt x="6960" y="2268"/>
                    <a:pt x="6957" y="2268"/>
                  </a:cubicBezTo>
                  <a:cubicBezTo>
                    <a:pt x="6949" y="2268"/>
                    <a:pt x="6943" y="2274"/>
                    <a:pt x="6945" y="2301"/>
                  </a:cubicBezTo>
                  <a:cubicBezTo>
                    <a:pt x="6939" y="2334"/>
                    <a:pt x="6930" y="2367"/>
                    <a:pt x="6918" y="2367"/>
                  </a:cubicBezTo>
                  <a:cubicBezTo>
                    <a:pt x="6918" y="2367"/>
                    <a:pt x="6917" y="2367"/>
                    <a:pt x="6917" y="2367"/>
                  </a:cubicBezTo>
                  <a:cubicBezTo>
                    <a:pt x="6915" y="2378"/>
                    <a:pt x="6913" y="2382"/>
                    <a:pt x="6911" y="2382"/>
                  </a:cubicBezTo>
                  <a:cubicBezTo>
                    <a:pt x="6909" y="2382"/>
                    <a:pt x="6908" y="2367"/>
                    <a:pt x="6915" y="2367"/>
                  </a:cubicBezTo>
                  <a:cubicBezTo>
                    <a:pt x="6916" y="2367"/>
                    <a:pt x="6916" y="2367"/>
                    <a:pt x="6917" y="2367"/>
                  </a:cubicBezTo>
                  <a:cubicBezTo>
                    <a:pt x="6926" y="2333"/>
                    <a:pt x="6932" y="2298"/>
                    <a:pt x="6923" y="2295"/>
                  </a:cubicBezTo>
                  <a:cubicBezTo>
                    <a:pt x="6910" y="2292"/>
                    <a:pt x="6917" y="2257"/>
                    <a:pt x="6917" y="2257"/>
                  </a:cubicBezTo>
                  <a:cubicBezTo>
                    <a:pt x="6930" y="2226"/>
                    <a:pt x="6924" y="2215"/>
                    <a:pt x="6913" y="2215"/>
                  </a:cubicBezTo>
                  <a:cubicBezTo>
                    <a:pt x="6900" y="2215"/>
                    <a:pt x="6880" y="2228"/>
                    <a:pt x="6870" y="2245"/>
                  </a:cubicBezTo>
                  <a:cubicBezTo>
                    <a:pt x="6850" y="2275"/>
                    <a:pt x="6837" y="2290"/>
                    <a:pt x="6831" y="2290"/>
                  </a:cubicBezTo>
                  <a:cubicBezTo>
                    <a:pt x="6823" y="2290"/>
                    <a:pt x="6824" y="2272"/>
                    <a:pt x="6832" y="2235"/>
                  </a:cubicBezTo>
                  <a:cubicBezTo>
                    <a:pt x="6838" y="2215"/>
                    <a:pt x="6838" y="2206"/>
                    <a:pt x="6835" y="2206"/>
                  </a:cubicBezTo>
                  <a:lnTo>
                    <a:pt x="6835" y="2206"/>
                  </a:lnTo>
                  <a:cubicBezTo>
                    <a:pt x="6827" y="2206"/>
                    <a:pt x="6799" y="2258"/>
                    <a:pt x="6773" y="2329"/>
                  </a:cubicBezTo>
                  <a:lnTo>
                    <a:pt x="6735" y="2430"/>
                  </a:lnTo>
                  <a:lnTo>
                    <a:pt x="6760" y="2326"/>
                  </a:lnTo>
                  <a:cubicBezTo>
                    <a:pt x="6773" y="2241"/>
                    <a:pt x="6779" y="2207"/>
                    <a:pt x="6769" y="2207"/>
                  </a:cubicBezTo>
                  <a:cubicBezTo>
                    <a:pt x="6762" y="2207"/>
                    <a:pt x="6750" y="2221"/>
                    <a:pt x="6729" y="2245"/>
                  </a:cubicBezTo>
                  <a:cubicBezTo>
                    <a:pt x="6714" y="2258"/>
                    <a:pt x="6706" y="2265"/>
                    <a:pt x="6703" y="2265"/>
                  </a:cubicBezTo>
                  <a:cubicBezTo>
                    <a:pt x="6699" y="2265"/>
                    <a:pt x="6700" y="2257"/>
                    <a:pt x="6704" y="2239"/>
                  </a:cubicBezTo>
                  <a:cubicBezTo>
                    <a:pt x="6713" y="2204"/>
                    <a:pt x="6701" y="2201"/>
                    <a:pt x="6666" y="2188"/>
                  </a:cubicBezTo>
                  <a:cubicBezTo>
                    <a:pt x="6652" y="2185"/>
                    <a:pt x="6641" y="2182"/>
                    <a:pt x="6633" y="2182"/>
                  </a:cubicBezTo>
                  <a:cubicBezTo>
                    <a:pt x="6620" y="2182"/>
                    <a:pt x="6614" y="2189"/>
                    <a:pt x="6610" y="2210"/>
                  </a:cubicBezTo>
                  <a:lnTo>
                    <a:pt x="6585" y="2204"/>
                  </a:lnTo>
                  <a:cubicBezTo>
                    <a:pt x="6587" y="2175"/>
                    <a:pt x="6583" y="2162"/>
                    <a:pt x="6577" y="2162"/>
                  </a:cubicBezTo>
                  <a:cubicBezTo>
                    <a:pt x="6568" y="2162"/>
                    <a:pt x="6555" y="2189"/>
                    <a:pt x="6553" y="2232"/>
                  </a:cubicBezTo>
                  <a:lnTo>
                    <a:pt x="6528" y="2226"/>
                  </a:lnTo>
                  <a:lnTo>
                    <a:pt x="6538" y="2192"/>
                  </a:lnTo>
                  <a:cubicBezTo>
                    <a:pt x="6544" y="2157"/>
                    <a:pt x="6522" y="2151"/>
                    <a:pt x="6425" y="2126"/>
                  </a:cubicBezTo>
                  <a:cubicBezTo>
                    <a:pt x="6381" y="2114"/>
                    <a:pt x="6354" y="2107"/>
                    <a:pt x="6335" y="2107"/>
                  </a:cubicBezTo>
                  <a:cubicBezTo>
                    <a:pt x="6307" y="2107"/>
                    <a:pt x="6298" y="2122"/>
                    <a:pt x="6287" y="2163"/>
                  </a:cubicBezTo>
                  <a:cubicBezTo>
                    <a:pt x="6273" y="2195"/>
                    <a:pt x="6263" y="2211"/>
                    <a:pt x="6259" y="2211"/>
                  </a:cubicBezTo>
                  <a:cubicBezTo>
                    <a:pt x="6254" y="2211"/>
                    <a:pt x="6255" y="2193"/>
                    <a:pt x="6265" y="2157"/>
                  </a:cubicBezTo>
                  <a:cubicBezTo>
                    <a:pt x="6269" y="2132"/>
                    <a:pt x="6269" y="2106"/>
                    <a:pt x="6266" y="2106"/>
                  </a:cubicBezTo>
                  <a:lnTo>
                    <a:pt x="6266" y="2106"/>
                  </a:lnTo>
                  <a:cubicBezTo>
                    <a:pt x="6265" y="2106"/>
                    <a:pt x="6264" y="2110"/>
                    <a:pt x="6262" y="2119"/>
                  </a:cubicBezTo>
                  <a:cubicBezTo>
                    <a:pt x="6262" y="2119"/>
                    <a:pt x="6237" y="2113"/>
                    <a:pt x="6234" y="2076"/>
                  </a:cubicBezTo>
                  <a:cubicBezTo>
                    <a:pt x="6225" y="2038"/>
                    <a:pt x="6215" y="2024"/>
                    <a:pt x="6207" y="2024"/>
                  </a:cubicBezTo>
                  <a:cubicBezTo>
                    <a:pt x="6198" y="2024"/>
                    <a:pt x="6190" y="2042"/>
                    <a:pt x="6187" y="2060"/>
                  </a:cubicBezTo>
                  <a:cubicBezTo>
                    <a:pt x="6184" y="2091"/>
                    <a:pt x="6182" y="2102"/>
                    <a:pt x="6180" y="2102"/>
                  </a:cubicBezTo>
                  <a:cubicBezTo>
                    <a:pt x="6178" y="2102"/>
                    <a:pt x="6176" y="2079"/>
                    <a:pt x="6174" y="2057"/>
                  </a:cubicBezTo>
                  <a:cubicBezTo>
                    <a:pt x="6172" y="2030"/>
                    <a:pt x="6170" y="2002"/>
                    <a:pt x="6165" y="2002"/>
                  </a:cubicBezTo>
                  <a:cubicBezTo>
                    <a:pt x="6163" y="2002"/>
                    <a:pt x="6161" y="2006"/>
                    <a:pt x="6158" y="2016"/>
                  </a:cubicBezTo>
                  <a:cubicBezTo>
                    <a:pt x="6148" y="2031"/>
                    <a:pt x="6124" y="2043"/>
                    <a:pt x="6104" y="2043"/>
                  </a:cubicBezTo>
                  <a:cubicBezTo>
                    <a:pt x="6083" y="2043"/>
                    <a:pt x="6066" y="2030"/>
                    <a:pt x="6074" y="1994"/>
                  </a:cubicBezTo>
                  <a:lnTo>
                    <a:pt x="6049" y="1988"/>
                  </a:lnTo>
                  <a:cubicBezTo>
                    <a:pt x="6045" y="2009"/>
                    <a:pt x="6034" y="2015"/>
                    <a:pt x="6021" y="2015"/>
                  </a:cubicBezTo>
                  <a:cubicBezTo>
                    <a:pt x="6012" y="2015"/>
                    <a:pt x="6002" y="2012"/>
                    <a:pt x="5992" y="2010"/>
                  </a:cubicBezTo>
                  <a:cubicBezTo>
                    <a:pt x="5970" y="2003"/>
                    <a:pt x="5958" y="2000"/>
                    <a:pt x="5967" y="1966"/>
                  </a:cubicBezTo>
                  <a:cubicBezTo>
                    <a:pt x="5977" y="1949"/>
                    <a:pt x="5978" y="1940"/>
                    <a:pt x="5972" y="1940"/>
                  </a:cubicBezTo>
                  <a:cubicBezTo>
                    <a:pt x="5967" y="1940"/>
                    <a:pt x="5957" y="1947"/>
                    <a:pt x="5942" y="1960"/>
                  </a:cubicBezTo>
                  <a:cubicBezTo>
                    <a:pt x="5942" y="1960"/>
                    <a:pt x="5942" y="1960"/>
                    <a:pt x="5941" y="1960"/>
                  </a:cubicBezTo>
                  <a:cubicBezTo>
                    <a:pt x="5929" y="1960"/>
                    <a:pt x="5902" y="2019"/>
                    <a:pt x="5890" y="2019"/>
                  </a:cubicBezTo>
                  <a:cubicBezTo>
                    <a:pt x="5889" y="2019"/>
                    <a:pt x="5889" y="2019"/>
                    <a:pt x="5889" y="2019"/>
                  </a:cubicBezTo>
                  <a:cubicBezTo>
                    <a:pt x="5880" y="2052"/>
                    <a:pt x="5862" y="2082"/>
                    <a:pt x="5850" y="2082"/>
                  </a:cubicBezTo>
                  <a:cubicBezTo>
                    <a:pt x="5849" y="2082"/>
                    <a:pt x="5849" y="2082"/>
                    <a:pt x="5848" y="2082"/>
                  </a:cubicBezTo>
                  <a:lnTo>
                    <a:pt x="5854" y="2047"/>
                  </a:lnTo>
                  <a:lnTo>
                    <a:pt x="5873" y="1978"/>
                  </a:lnTo>
                  <a:cubicBezTo>
                    <a:pt x="5870" y="1978"/>
                    <a:pt x="5866" y="1977"/>
                    <a:pt x="5862" y="1977"/>
                  </a:cubicBezTo>
                  <a:cubicBezTo>
                    <a:pt x="5854" y="1977"/>
                    <a:pt x="5846" y="1982"/>
                    <a:pt x="5842" y="2007"/>
                  </a:cubicBezTo>
                  <a:cubicBezTo>
                    <a:pt x="5839" y="1969"/>
                    <a:pt x="5826" y="1966"/>
                    <a:pt x="5801" y="1956"/>
                  </a:cubicBezTo>
                  <a:cubicBezTo>
                    <a:pt x="5791" y="1954"/>
                    <a:pt x="5781" y="1951"/>
                    <a:pt x="5772" y="1951"/>
                  </a:cubicBezTo>
                  <a:cubicBezTo>
                    <a:pt x="5758" y="1951"/>
                    <a:pt x="5745" y="1957"/>
                    <a:pt x="5732" y="1975"/>
                  </a:cubicBezTo>
                  <a:cubicBezTo>
                    <a:pt x="5736" y="1934"/>
                    <a:pt x="5713" y="1910"/>
                    <a:pt x="5688" y="1910"/>
                  </a:cubicBezTo>
                  <a:cubicBezTo>
                    <a:pt x="5670" y="1910"/>
                    <a:pt x="5650" y="1922"/>
                    <a:pt x="5638" y="1950"/>
                  </a:cubicBezTo>
                  <a:cubicBezTo>
                    <a:pt x="5634" y="1966"/>
                    <a:pt x="5629" y="1974"/>
                    <a:pt x="5624" y="1974"/>
                  </a:cubicBezTo>
                  <a:cubicBezTo>
                    <a:pt x="5619" y="1974"/>
                    <a:pt x="5615" y="1964"/>
                    <a:pt x="5613" y="1944"/>
                  </a:cubicBezTo>
                  <a:cubicBezTo>
                    <a:pt x="5611" y="1924"/>
                    <a:pt x="5611" y="1915"/>
                    <a:pt x="5607" y="1915"/>
                  </a:cubicBezTo>
                  <a:cubicBezTo>
                    <a:pt x="5604" y="1915"/>
                    <a:pt x="5598" y="1923"/>
                    <a:pt x="5588" y="1938"/>
                  </a:cubicBezTo>
                  <a:cubicBezTo>
                    <a:pt x="5583" y="1946"/>
                    <a:pt x="5579" y="1949"/>
                    <a:pt x="5576" y="1949"/>
                  </a:cubicBezTo>
                  <a:cubicBezTo>
                    <a:pt x="5567" y="1949"/>
                    <a:pt x="5564" y="1922"/>
                    <a:pt x="5560" y="1894"/>
                  </a:cubicBezTo>
                  <a:cubicBezTo>
                    <a:pt x="5564" y="1847"/>
                    <a:pt x="5560" y="1828"/>
                    <a:pt x="5553" y="1828"/>
                  </a:cubicBezTo>
                  <a:cubicBezTo>
                    <a:pt x="5548" y="1828"/>
                    <a:pt x="5542" y="1835"/>
                    <a:pt x="5535" y="1847"/>
                  </a:cubicBezTo>
                  <a:cubicBezTo>
                    <a:pt x="5521" y="1861"/>
                    <a:pt x="5504" y="1869"/>
                    <a:pt x="5486" y="1869"/>
                  </a:cubicBezTo>
                  <a:cubicBezTo>
                    <a:pt x="5479" y="1869"/>
                    <a:pt x="5473" y="1868"/>
                    <a:pt x="5466" y="1866"/>
                  </a:cubicBezTo>
                  <a:cubicBezTo>
                    <a:pt x="5431" y="1894"/>
                    <a:pt x="5422" y="1891"/>
                    <a:pt x="5425" y="1928"/>
                  </a:cubicBezTo>
                  <a:cubicBezTo>
                    <a:pt x="5416" y="1953"/>
                    <a:pt x="5406" y="1975"/>
                    <a:pt x="5394" y="1997"/>
                  </a:cubicBezTo>
                  <a:cubicBezTo>
                    <a:pt x="5385" y="2005"/>
                    <a:pt x="5379" y="2008"/>
                    <a:pt x="5376" y="2008"/>
                  </a:cubicBezTo>
                  <a:cubicBezTo>
                    <a:pt x="5367" y="2008"/>
                    <a:pt x="5372" y="1991"/>
                    <a:pt x="5380" y="1991"/>
                  </a:cubicBezTo>
                  <a:cubicBezTo>
                    <a:pt x="5380" y="1991"/>
                    <a:pt x="5381" y="1991"/>
                    <a:pt x="5381" y="1991"/>
                  </a:cubicBezTo>
                  <a:cubicBezTo>
                    <a:pt x="5416" y="1963"/>
                    <a:pt x="5403" y="1960"/>
                    <a:pt x="5400" y="1922"/>
                  </a:cubicBezTo>
                  <a:cubicBezTo>
                    <a:pt x="5400" y="1900"/>
                    <a:pt x="5384" y="1878"/>
                    <a:pt x="5359" y="1875"/>
                  </a:cubicBezTo>
                  <a:lnTo>
                    <a:pt x="5312" y="1862"/>
                  </a:lnTo>
                  <a:cubicBezTo>
                    <a:pt x="5297" y="1838"/>
                    <a:pt x="5287" y="1827"/>
                    <a:pt x="5280" y="1827"/>
                  </a:cubicBezTo>
                  <a:cubicBezTo>
                    <a:pt x="5274" y="1827"/>
                    <a:pt x="5269" y="1834"/>
                    <a:pt x="5265" y="1850"/>
                  </a:cubicBezTo>
                  <a:cubicBezTo>
                    <a:pt x="5261" y="1864"/>
                    <a:pt x="5258" y="1876"/>
                    <a:pt x="5256" y="1884"/>
                  </a:cubicBezTo>
                  <a:lnTo>
                    <a:pt x="5256" y="1884"/>
                  </a:lnTo>
                  <a:cubicBezTo>
                    <a:pt x="5260" y="1838"/>
                    <a:pt x="5208" y="1806"/>
                    <a:pt x="5161" y="1806"/>
                  </a:cubicBezTo>
                  <a:cubicBezTo>
                    <a:pt x="5135" y="1806"/>
                    <a:pt x="5110" y="1817"/>
                    <a:pt x="5099" y="1841"/>
                  </a:cubicBezTo>
                  <a:cubicBezTo>
                    <a:pt x="5102" y="1831"/>
                    <a:pt x="5105" y="1819"/>
                    <a:pt x="5109" y="1806"/>
                  </a:cubicBezTo>
                  <a:cubicBezTo>
                    <a:pt x="5118" y="1772"/>
                    <a:pt x="5105" y="1768"/>
                    <a:pt x="5080" y="1762"/>
                  </a:cubicBezTo>
                  <a:cubicBezTo>
                    <a:pt x="5080" y="1762"/>
                    <a:pt x="5079" y="1762"/>
                    <a:pt x="5077" y="1762"/>
                  </a:cubicBezTo>
                  <a:cubicBezTo>
                    <a:pt x="5065" y="1762"/>
                    <a:pt x="5030" y="1771"/>
                    <a:pt x="5000" y="1771"/>
                  </a:cubicBezTo>
                  <a:cubicBezTo>
                    <a:pt x="4992" y="1771"/>
                    <a:pt x="4984" y="1770"/>
                    <a:pt x="4977" y="1768"/>
                  </a:cubicBezTo>
                  <a:cubicBezTo>
                    <a:pt x="4954" y="1762"/>
                    <a:pt x="4934" y="1757"/>
                    <a:pt x="4918" y="1757"/>
                  </a:cubicBezTo>
                  <a:cubicBezTo>
                    <a:pt x="4900" y="1757"/>
                    <a:pt x="4888" y="1763"/>
                    <a:pt x="4883" y="1781"/>
                  </a:cubicBezTo>
                  <a:cubicBezTo>
                    <a:pt x="4874" y="1778"/>
                    <a:pt x="4874" y="1778"/>
                    <a:pt x="4880" y="1743"/>
                  </a:cubicBezTo>
                  <a:cubicBezTo>
                    <a:pt x="4902" y="1712"/>
                    <a:pt x="4889" y="1709"/>
                    <a:pt x="4880" y="1706"/>
                  </a:cubicBezTo>
                  <a:cubicBezTo>
                    <a:pt x="4879" y="1706"/>
                    <a:pt x="4879" y="1706"/>
                    <a:pt x="4878" y="1706"/>
                  </a:cubicBezTo>
                  <a:cubicBezTo>
                    <a:pt x="4866" y="1706"/>
                    <a:pt x="4857" y="1739"/>
                    <a:pt x="4848" y="1772"/>
                  </a:cubicBezTo>
                  <a:cubicBezTo>
                    <a:pt x="4844" y="1787"/>
                    <a:pt x="4839" y="1795"/>
                    <a:pt x="4834" y="1795"/>
                  </a:cubicBezTo>
                  <a:cubicBezTo>
                    <a:pt x="4827" y="1795"/>
                    <a:pt x="4819" y="1783"/>
                    <a:pt x="4811" y="1759"/>
                  </a:cubicBezTo>
                  <a:cubicBezTo>
                    <a:pt x="4803" y="1733"/>
                    <a:pt x="4780" y="1719"/>
                    <a:pt x="4756" y="1719"/>
                  </a:cubicBezTo>
                  <a:cubicBezTo>
                    <a:pt x="4742" y="1719"/>
                    <a:pt x="4728" y="1724"/>
                    <a:pt x="4717" y="1734"/>
                  </a:cubicBezTo>
                  <a:cubicBezTo>
                    <a:pt x="4704" y="1731"/>
                    <a:pt x="4692" y="1725"/>
                    <a:pt x="4701" y="1690"/>
                  </a:cubicBezTo>
                  <a:cubicBezTo>
                    <a:pt x="4699" y="1667"/>
                    <a:pt x="4694" y="1642"/>
                    <a:pt x="4679" y="1642"/>
                  </a:cubicBezTo>
                  <a:cubicBezTo>
                    <a:pt x="4670" y="1642"/>
                    <a:pt x="4658" y="1651"/>
                    <a:pt x="4642" y="1674"/>
                  </a:cubicBezTo>
                  <a:cubicBezTo>
                    <a:pt x="4629" y="1671"/>
                    <a:pt x="4629" y="1671"/>
                    <a:pt x="4638" y="1637"/>
                  </a:cubicBezTo>
                  <a:cubicBezTo>
                    <a:pt x="4637" y="1615"/>
                    <a:pt x="4639" y="1594"/>
                    <a:pt x="4636" y="1594"/>
                  </a:cubicBezTo>
                  <a:cubicBezTo>
                    <a:pt x="4633" y="1594"/>
                    <a:pt x="4628" y="1604"/>
                    <a:pt x="4617" y="1631"/>
                  </a:cubicBezTo>
                  <a:cubicBezTo>
                    <a:pt x="4606" y="1641"/>
                    <a:pt x="4593" y="1646"/>
                    <a:pt x="4580" y="1646"/>
                  </a:cubicBezTo>
                  <a:cubicBezTo>
                    <a:pt x="4557" y="1646"/>
                    <a:pt x="4536" y="1631"/>
                    <a:pt x="4532" y="1606"/>
                  </a:cubicBezTo>
                  <a:cubicBezTo>
                    <a:pt x="4528" y="1605"/>
                    <a:pt x="4525" y="1604"/>
                    <a:pt x="4521" y="1604"/>
                  </a:cubicBezTo>
                  <a:cubicBezTo>
                    <a:pt x="4512" y="1604"/>
                    <a:pt x="4504" y="1609"/>
                    <a:pt x="4497" y="1634"/>
                  </a:cubicBezTo>
                  <a:lnTo>
                    <a:pt x="4488" y="1668"/>
                  </a:lnTo>
                  <a:cubicBezTo>
                    <a:pt x="4493" y="1631"/>
                    <a:pt x="4495" y="1613"/>
                    <a:pt x="4492" y="1613"/>
                  </a:cubicBezTo>
                  <a:lnTo>
                    <a:pt x="4492" y="1613"/>
                  </a:lnTo>
                  <a:cubicBezTo>
                    <a:pt x="4489" y="1613"/>
                    <a:pt x="4481" y="1630"/>
                    <a:pt x="4466" y="1662"/>
                  </a:cubicBezTo>
                  <a:cubicBezTo>
                    <a:pt x="4462" y="1678"/>
                    <a:pt x="4456" y="1686"/>
                    <a:pt x="4453" y="1686"/>
                  </a:cubicBezTo>
                  <a:cubicBezTo>
                    <a:pt x="4450" y="1686"/>
                    <a:pt x="4449" y="1677"/>
                    <a:pt x="4454" y="1659"/>
                  </a:cubicBezTo>
                  <a:cubicBezTo>
                    <a:pt x="4450" y="1618"/>
                    <a:pt x="4438" y="1615"/>
                    <a:pt x="4438" y="1615"/>
                  </a:cubicBezTo>
                  <a:cubicBezTo>
                    <a:pt x="4420" y="1617"/>
                    <a:pt x="4402" y="1618"/>
                    <a:pt x="4384" y="1618"/>
                  </a:cubicBezTo>
                  <a:cubicBezTo>
                    <a:pt x="4355" y="1618"/>
                    <a:pt x="4326" y="1616"/>
                    <a:pt x="4297" y="1612"/>
                  </a:cubicBezTo>
                  <a:cubicBezTo>
                    <a:pt x="4243" y="1596"/>
                    <a:pt x="4209" y="1585"/>
                    <a:pt x="4187" y="1585"/>
                  </a:cubicBezTo>
                  <a:cubicBezTo>
                    <a:pt x="4171" y="1585"/>
                    <a:pt x="4161" y="1591"/>
                    <a:pt x="4156" y="1606"/>
                  </a:cubicBezTo>
                  <a:cubicBezTo>
                    <a:pt x="4145" y="1620"/>
                    <a:pt x="4140" y="1628"/>
                    <a:pt x="4137" y="1628"/>
                  </a:cubicBezTo>
                  <a:cubicBezTo>
                    <a:pt x="4134" y="1628"/>
                    <a:pt x="4134" y="1619"/>
                    <a:pt x="4134" y="1599"/>
                  </a:cubicBezTo>
                  <a:cubicBezTo>
                    <a:pt x="4131" y="1562"/>
                    <a:pt x="4118" y="1558"/>
                    <a:pt x="4106" y="1555"/>
                  </a:cubicBezTo>
                  <a:cubicBezTo>
                    <a:pt x="4096" y="1549"/>
                    <a:pt x="4084" y="1546"/>
                    <a:pt x="4093" y="1511"/>
                  </a:cubicBezTo>
                  <a:lnTo>
                    <a:pt x="4093" y="1511"/>
                  </a:lnTo>
                  <a:cubicBezTo>
                    <a:pt x="4077" y="1535"/>
                    <a:pt x="4073" y="1541"/>
                    <a:pt x="4066" y="1541"/>
                  </a:cubicBezTo>
                  <a:cubicBezTo>
                    <a:pt x="4064" y="1541"/>
                    <a:pt x="4062" y="1540"/>
                    <a:pt x="4059" y="1540"/>
                  </a:cubicBezTo>
                  <a:cubicBezTo>
                    <a:pt x="4064" y="1521"/>
                    <a:pt x="4063" y="1512"/>
                    <a:pt x="4059" y="1512"/>
                  </a:cubicBezTo>
                  <a:cubicBezTo>
                    <a:pt x="4054" y="1512"/>
                    <a:pt x="4047" y="1519"/>
                    <a:pt x="4037" y="1533"/>
                  </a:cubicBezTo>
                  <a:cubicBezTo>
                    <a:pt x="4021" y="1564"/>
                    <a:pt x="4014" y="1580"/>
                    <a:pt x="4012" y="1580"/>
                  </a:cubicBezTo>
                  <a:cubicBezTo>
                    <a:pt x="4010" y="1580"/>
                    <a:pt x="4015" y="1562"/>
                    <a:pt x="4024" y="1527"/>
                  </a:cubicBezTo>
                  <a:cubicBezTo>
                    <a:pt x="4031" y="1502"/>
                    <a:pt x="4020" y="1472"/>
                    <a:pt x="4014" y="1472"/>
                  </a:cubicBezTo>
                  <a:cubicBezTo>
                    <a:pt x="4012" y="1472"/>
                    <a:pt x="4011" y="1476"/>
                    <a:pt x="4012" y="1486"/>
                  </a:cubicBezTo>
                  <a:cubicBezTo>
                    <a:pt x="3999" y="1521"/>
                    <a:pt x="3977" y="1515"/>
                    <a:pt x="3955" y="1543"/>
                  </a:cubicBezTo>
                  <a:cubicBezTo>
                    <a:pt x="3943" y="1540"/>
                    <a:pt x="3930" y="1537"/>
                    <a:pt x="3940" y="1502"/>
                  </a:cubicBezTo>
                  <a:cubicBezTo>
                    <a:pt x="3940" y="1487"/>
                    <a:pt x="3928" y="1480"/>
                    <a:pt x="3913" y="1480"/>
                  </a:cubicBezTo>
                  <a:cubicBezTo>
                    <a:pt x="3891" y="1480"/>
                    <a:pt x="3862" y="1493"/>
                    <a:pt x="3849" y="1511"/>
                  </a:cubicBezTo>
                  <a:cubicBezTo>
                    <a:pt x="3843" y="1527"/>
                    <a:pt x="3838" y="1534"/>
                    <a:pt x="3835" y="1534"/>
                  </a:cubicBezTo>
                  <a:cubicBezTo>
                    <a:pt x="3832" y="1534"/>
                    <a:pt x="3831" y="1524"/>
                    <a:pt x="3836" y="1505"/>
                  </a:cubicBezTo>
                  <a:cubicBezTo>
                    <a:pt x="3846" y="1471"/>
                    <a:pt x="3833" y="1468"/>
                    <a:pt x="3824" y="1464"/>
                  </a:cubicBezTo>
                  <a:cubicBezTo>
                    <a:pt x="3817" y="1473"/>
                    <a:pt x="3813" y="1477"/>
                    <a:pt x="3811" y="1477"/>
                  </a:cubicBezTo>
                  <a:cubicBezTo>
                    <a:pt x="3805" y="1477"/>
                    <a:pt x="3814" y="1452"/>
                    <a:pt x="3821" y="1427"/>
                  </a:cubicBezTo>
                  <a:cubicBezTo>
                    <a:pt x="3842" y="1396"/>
                    <a:pt x="3830" y="1392"/>
                    <a:pt x="3808" y="1386"/>
                  </a:cubicBezTo>
                  <a:cubicBezTo>
                    <a:pt x="3798" y="1399"/>
                    <a:pt x="3783" y="1403"/>
                    <a:pt x="3766" y="1403"/>
                  </a:cubicBezTo>
                  <a:cubicBezTo>
                    <a:pt x="3745" y="1403"/>
                    <a:pt x="3721" y="1396"/>
                    <a:pt x="3701" y="1389"/>
                  </a:cubicBezTo>
                  <a:cubicBezTo>
                    <a:pt x="3689" y="1385"/>
                    <a:pt x="3679" y="1384"/>
                    <a:pt x="3669" y="1384"/>
                  </a:cubicBezTo>
                  <a:cubicBezTo>
                    <a:pt x="3632" y="1384"/>
                    <a:pt x="3611" y="1412"/>
                    <a:pt x="3576" y="1461"/>
                  </a:cubicBezTo>
                  <a:lnTo>
                    <a:pt x="3542" y="1524"/>
                  </a:lnTo>
                  <a:lnTo>
                    <a:pt x="3564" y="1455"/>
                  </a:lnTo>
                  <a:cubicBezTo>
                    <a:pt x="3573" y="1421"/>
                    <a:pt x="3579" y="1386"/>
                    <a:pt x="3586" y="1349"/>
                  </a:cubicBezTo>
                  <a:cubicBezTo>
                    <a:pt x="3585" y="1348"/>
                    <a:pt x="3584" y="1348"/>
                    <a:pt x="3584" y="1348"/>
                  </a:cubicBezTo>
                  <a:cubicBezTo>
                    <a:pt x="3572" y="1348"/>
                    <a:pt x="3560" y="1381"/>
                    <a:pt x="3551" y="1414"/>
                  </a:cubicBezTo>
                  <a:cubicBezTo>
                    <a:pt x="3547" y="1430"/>
                    <a:pt x="3542" y="1438"/>
                    <a:pt x="3537" y="1438"/>
                  </a:cubicBezTo>
                  <a:cubicBezTo>
                    <a:pt x="3530" y="1438"/>
                    <a:pt x="3523" y="1426"/>
                    <a:pt x="3517" y="1402"/>
                  </a:cubicBezTo>
                  <a:cubicBezTo>
                    <a:pt x="3508" y="1378"/>
                    <a:pt x="3501" y="1366"/>
                    <a:pt x="3492" y="1366"/>
                  </a:cubicBezTo>
                  <a:cubicBezTo>
                    <a:pt x="3486" y="1366"/>
                    <a:pt x="3479" y="1373"/>
                    <a:pt x="3470" y="1386"/>
                  </a:cubicBezTo>
                  <a:cubicBezTo>
                    <a:pt x="3457" y="1383"/>
                    <a:pt x="3445" y="1380"/>
                    <a:pt x="3445" y="1339"/>
                  </a:cubicBezTo>
                  <a:cubicBezTo>
                    <a:pt x="3442" y="1338"/>
                    <a:pt x="3439" y="1338"/>
                    <a:pt x="3437" y="1338"/>
                  </a:cubicBezTo>
                  <a:cubicBezTo>
                    <a:pt x="3431" y="1338"/>
                    <a:pt x="3429" y="1344"/>
                    <a:pt x="3419" y="1370"/>
                  </a:cubicBezTo>
                  <a:cubicBezTo>
                    <a:pt x="3415" y="1387"/>
                    <a:pt x="3410" y="1394"/>
                    <a:pt x="3406" y="1394"/>
                  </a:cubicBezTo>
                  <a:cubicBezTo>
                    <a:pt x="3401" y="1394"/>
                    <a:pt x="3397" y="1384"/>
                    <a:pt x="3397" y="1364"/>
                  </a:cubicBezTo>
                  <a:cubicBezTo>
                    <a:pt x="3404" y="1316"/>
                    <a:pt x="3391" y="1295"/>
                    <a:pt x="3378" y="1295"/>
                  </a:cubicBezTo>
                  <a:cubicBezTo>
                    <a:pt x="3371" y="1295"/>
                    <a:pt x="3364" y="1300"/>
                    <a:pt x="3360" y="1311"/>
                  </a:cubicBezTo>
                  <a:cubicBezTo>
                    <a:pt x="3353" y="1335"/>
                    <a:pt x="3345" y="1341"/>
                    <a:pt x="3336" y="1341"/>
                  </a:cubicBezTo>
                  <a:cubicBezTo>
                    <a:pt x="3333" y="1341"/>
                    <a:pt x="3329" y="1340"/>
                    <a:pt x="3325" y="1339"/>
                  </a:cubicBezTo>
                  <a:cubicBezTo>
                    <a:pt x="3322" y="1337"/>
                    <a:pt x="3318" y="1335"/>
                    <a:pt x="3314" y="1335"/>
                  </a:cubicBezTo>
                  <a:cubicBezTo>
                    <a:pt x="3306" y="1335"/>
                    <a:pt x="3296" y="1341"/>
                    <a:pt x="3282" y="1361"/>
                  </a:cubicBezTo>
                  <a:lnTo>
                    <a:pt x="3256" y="1352"/>
                  </a:lnTo>
                  <a:cubicBezTo>
                    <a:pt x="3245" y="1349"/>
                    <a:pt x="3267" y="1320"/>
                    <a:pt x="3277" y="1320"/>
                  </a:cubicBezTo>
                  <a:cubicBezTo>
                    <a:pt x="3277" y="1320"/>
                    <a:pt x="3278" y="1320"/>
                    <a:pt x="3278" y="1320"/>
                  </a:cubicBezTo>
                  <a:lnTo>
                    <a:pt x="3278" y="1283"/>
                  </a:lnTo>
                  <a:cubicBezTo>
                    <a:pt x="3269" y="1280"/>
                    <a:pt x="3262" y="1278"/>
                    <a:pt x="3255" y="1278"/>
                  </a:cubicBezTo>
                  <a:cubicBezTo>
                    <a:pt x="3245" y="1278"/>
                    <a:pt x="3235" y="1283"/>
                    <a:pt x="3222" y="1302"/>
                  </a:cubicBezTo>
                  <a:cubicBezTo>
                    <a:pt x="3205" y="1332"/>
                    <a:pt x="3196" y="1348"/>
                    <a:pt x="3195" y="1348"/>
                  </a:cubicBezTo>
                  <a:cubicBezTo>
                    <a:pt x="3193" y="1348"/>
                    <a:pt x="3198" y="1332"/>
                    <a:pt x="3209" y="1298"/>
                  </a:cubicBezTo>
                  <a:cubicBezTo>
                    <a:pt x="3217" y="1272"/>
                    <a:pt x="3218" y="1245"/>
                    <a:pt x="3209" y="1245"/>
                  </a:cubicBezTo>
                  <a:cubicBezTo>
                    <a:pt x="3206" y="1245"/>
                    <a:pt x="3202" y="1248"/>
                    <a:pt x="3197" y="1255"/>
                  </a:cubicBezTo>
                  <a:cubicBezTo>
                    <a:pt x="3183" y="1279"/>
                    <a:pt x="3175" y="1288"/>
                    <a:pt x="3171" y="1288"/>
                  </a:cubicBezTo>
                  <a:cubicBezTo>
                    <a:pt x="3164" y="1288"/>
                    <a:pt x="3166" y="1266"/>
                    <a:pt x="3172" y="1245"/>
                  </a:cubicBezTo>
                  <a:cubicBezTo>
                    <a:pt x="3190" y="1212"/>
                    <a:pt x="3199" y="1196"/>
                    <a:pt x="3193" y="1196"/>
                  </a:cubicBezTo>
                  <a:cubicBezTo>
                    <a:pt x="3187" y="1196"/>
                    <a:pt x="3170" y="1209"/>
                    <a:pt x="3137" y="1233"/>
                  </a:cubicBezTo>
                  <a:cubicBezTo>
                    <a:pt x="3133" y="1231"/>
                    <a:pt x="3128" y="1231"/>
                    <a:pt x="3122" y="1231"/>
                  </a:cubicBezTo>
                  <a:cubicBezTo>
                    <a:pt x="3105" y="1231"/>
                    <a:pt x="3081" y="1234"/>
                    <a:pt x="3058" y="1234"/>
                  </a:cubicBezTo>
                  <a:cubicBezTo>
                    <a:pt x="3045" y="1234"/>
                    <a:pt x="3032" y="1233"/>
                    <a:pt x="3021" y="1229"/>
                  </a:cubicBezTo>
                  <a:cubicBezTo>
                    <a:pt x="2974" y="1214"/>
                    <a:pt x="2949" y="1204"/>
                    <a:pt x="2949" y="1167"/>
                  </a:cubicBezTo>
                  <a:cubicBezTo>
                    <a:pt x="2950" y="1165"/>
                    <a:pt x="2951" y="1163"/>
                    <a:pt x="2951" y="1162"/>
                  </a:cubicBezTo>
                  <a:lnTo>
                    <a:pt x="2951" y="1162"/>
                  </a:lnTo>
                  <a:cubicBezTo>
                    <a:pt x="2942" y="1183"/>
                    <a:pt x="2933" y="1190"/>
                    <a:pt x="2922" y="1190"/>
                  </a:cubicBezTo>
                  <a:cubicBezTo>
                    <a:pt x="2914" y="1190"/>
                    <a:pt x="2905" y="1187"/>
                    <a:pt x="2893" y="1182"/>
                  </a:cubicBezTo>
                  <a:cubicBezTo>
                    <a:pt x="2883" y="1164"/>
                    <a:pt x="2871" y="1156"/>
                    <a:pt x="2860" y="1156"/>
                  </a:cubicBezTo>
                  <a:cubicBezTo>
                    <a:pt x="2842" y="1156"/>
                    <a:pt x="2825" y="1173"/>
                    <a:pt x="2811" y="1192"/>
                  </a:cubicBezTo>
                  <a:lnTo>
                    <a:pt x="2833" y="1198"/>
                  </a:lnTo>
                  <a:cubicBezTo>
                    <a:pt x="2820" y="1235"/>
                    <a:pt x="2811" y="1250"/>
                    <a:pt x="2804" y="1250"/>
                  </a:cubicBezTo>
                  <a:cubicBezTo>
                    <a:pt x="2797" y="1250"/>
                    <a:pt x="2792" y="1239"/>
                    <a:pt x="2786" y="1220"/>
                  </a:cubicBezTo>
                  <a:cubicBezTo>
                    <a:pt x="2774" y="1217"/>
                    <a:pt x="2786" y="1182"/>
                    <a:pt x="2799" y="1148"/>
                  </a:cubicBezTo>
                  <a:cubicBezTo>
                    <a:pt x="2811" y="1113"/>
                    <a:pt x="2811" y="1076"/>
                    <a:pt x="2799" y="1073"/>
                  </a:cubicBezTo>
                  <a:cubicBezTo>
                    <a:pt x="2795" y="1071"/>
                    <a:pt x="2791" y="1069"/>
                    <a:pt x="2788" y="1069"/>
                  </a:cubicBezTo>
                  <a:cubicBezTo>
                    <a:pt x="2781" y="1069"/>
                    <a:pt x="2777" y="1076"/>
                    <a:pt x="2777" y="1101"/>
                  </a:cubicBezTo>
                  <a:cubicBezTo>
                    <a:pt x="2768" y="1125"/>
                    <a:pt x="2766" y="1132"/>
                    <a:pt x="2760" y="1132"/>
                  </a:cubicBezTo>
                  <a:cubicBezTo>
                    <a:pt x="2758" y="1132"/>
                    <a:pt x="2756" y="1131"/>
                    <a:pt x="2752" y="1129"/>
                  </a:cubicBezTo>
                  <a:cubicBezTo>
                    <a:pt x="2748" y="1128"/>
                    <a:pt x="2744" y="1127"/>
                    <a:pt x="2740" y="1127"/>
                  </a:cubicBezTo>
                  <a:cubicBezTo>
                    <a:pt x="2732" y="1127"/>
                    <a:pt x="2722" y="1132"/>
                    <a:pt x="2705" y="1151"/>
                  </a:cubicBezTo>
                  <a:cubicBezTo>
                    <a:pt x="2697" y="1174"/>
                    <a:pt x="2690" y="1179"/>
                    <a:pt x="2683" y="1179"/>
                  </a:cubicBezTo>
                  <a:cubicBezTo>
                    <a:pt x="2679" y="1179"/>
                    <a:pt x="2675" y="1177"/>
                    <a:pt x="2670" y="1176"/>
                  </a:cubicBezTo>
                  <a:cubicBezTo>
                    <a:pt x="2670" y="1139"/>
                    <a:pt x="2649" y="1129"/>
                    <a:pt x="2649" y="1129"/>
                  </a:cubicBezTo>
                  <a:cubicBezTo>
                    <a:pt x="2645" y="1139"/>
                    <a:pt x="2643" y="1143"/>
                    <a:pt x="2643" y="1143"/>
                  </a:cubicBezTo>
                  <a:cubicBezTo>
                    <a:pt x="2643" y="1143"/>
                    <a:pt x="2651" y="1119"/>
                    <a:pt x="2658" y="1095"/>
                  </a:cubicBezTo>
                  <a:cubicBezTo>
                    <a:pt x="2667" y="1073"/>
                    <a:pt x="2670" y="1048"/>
                    <a:pt x="2674" y="1023"/>
                  </a:cubicBezTo>
                  <a:cubicBezTo>
                    <a:pt x="2673" y="1022"/>
                    <a:pt x="2672" y="1022"/>
                    <a:pt x="2672" y="1022"/>
                  </a:cubicBezTo>
                  <a:cubicBezTo>
                    <a:pt x="2660" y="1022"/>
                    <a:pt x="2649" y="1051"/>
                    <a:pt x="2649" y="1051"/>
                  </a:cubicBezTo>
                  <a:cubicBezTo>
                    <a:pt x="2647" y="1056"/>
                    <a:pt x="2640" y="1058"/>
                    <a:pt x="2629" y="1058"/>
                  </a:cubicBezTo>
                  <a:cubicBezTo>
                    <a:pt x="2564" y="1058"/>
                    <a:pt x="2352" y="977"/>
                    <a:pt x="2323" y="963"/>
                  </a:cubicBezTo>
                  <a:cubicBezTo>
                    <a:pt x="2317" y="937"/>
                    <a:pt x="2303" y="922"/>
                    <a:pt x="2291" y="922"/>
                  </a:cubicBezTo>
                  <a:cubicBezTo>
                    <a:pt x="2283" y="922"/>
                    <a:pt x="2277" y="929"/>
                    <a:pt x="2276" y="944"/>
                  </a:cubicBezTo>
                  <a:cubicBezTo>
                    <a:pt x="2271" y="956"/>
                    <a:pt x="2262" y="961"/>
                    <a:pt x="2248" y="961"/>
                  </a:cubicBezTo>
                  <a:cubicBezTo>
                    <a:pt x="2222" y="961"/>
                    <a:pt x="2183" y="944"/>
                    <a:pt x="2138" y="925"/>
                  </a:cubicBezTo>
                  <a:cubicBezTo>
                    <a:pt x="2084" y="905"/>
                    <a:pt x="2041" y="888"/>
                    <a:pt x="2014" y="888"/>
                  </a:cubicBezTo>
                  <a:cubicBezTo>
                    <a:pt x="2000" y="888"/>
                    <a:pt x="1990" y="893"/>
                    <a:pt x="1984" y="904"/>
                  </a:cubicBezTo>
                  <a:lnTo>
                    <a:pt x="1950" y="891"/>
                  </a:lnTo>
                  <a:cubicBezTo>
                    <a:pt x="1946" y="889"/>
                    <a:pt x="1941" y="889"/>
                    <a:pt x="1937" y="889"/>
                  </a:cubicBezTo>
                  <a:cubicBezTo>
                    <a:pt x="1918" y="889"/>
                    <a:pt x="1895" y="901"/>
                    <a:pt x="1884" y="901"/>
                  </a:cubicBezTo>
                  <a:cubicBezTo>
                    <a:pt x="1883" y="901"/>
                    <a:pt x="1882" y="901"/>
                    <a:pt x="1881" y="900"/>
                  </a:cubicBezTo>
                  <a:cubicBezTo>
                    <a:pt x="1870" y="913"/>
                    <a:pt x="1861" y="919"/>
                    <a:pt x="1857" y="919"/>
                  </a:cubicBezTo>
                  <a:cubicBezTo>
                    <a:pt x="1852" y="919"/>
                    <a:pt x="1854" y="910"/>
                    <a:pt x="1868" y="894"/>
                  </a:cubicBezTo>
                  <a:cubicBezTo>
                    <a:pt x="1881" y="860"/>
                    <a:pt x="1896" y="828"/>
                    <a:pt x="1884" y="822"/>
                  </a:cubicBezTo>
                  <a:cubicBezTo>
                    <a:pt x="1881" y="821"/>
                    <a:pt x="1879" y="820"/>
                    <a:pt x="1877" y="820"/>
                  </a:cubicBezTo>
                  <a:cubicBezTo>
                    <a:pt x="1858" y="820"/>
                    <a:pt x="1845" y="851"/>
                    <a:pt x="1834" y="878"/>
                  </a:cubicBezTo>
                  <a:cubicBezTo>
                    <a:pt x="1823" y="908"/>
                    <a:pt x="1813" y="910"/>
                    <a:pt x="1809" y="910"/>
                  </a:cubicBezTo>
                  <a:cubicBezTo>
                    <a:pt x="1809" y="910"/>
                    <a:pt x="1809" y="910"/>
                    <a:pt x="1809" y="910"/>
                  </a:cubicBezTo>
                  <a:cubicBezTo>
                    <a:pt x="1799" y="904"/>
                    <a:pt x="1799" y="904"/>
                    <a:pt x="1812" y="869"/>
                  </a:cubicBezTo>
                  <a:lnTo>
                    <a:pt x="1837" y="803"/>
                  </a:lnTo>
                  <a:lnTo>
                    <a:pt x="1827" y="800"/>
                  </a:lnTo>
                  <a:cubicBezTo>
                    <a:pt x="1814" y="826"/>
                    <a:pt x="1806" y="828"/>
                    <a:pt x="1803" y="828"/>
                  </a:cubicBezTo>
                  <a:cubicBezTo>
                    <a:pt x="1803" y="828"/>
                    <a:pt x="1802" y="828"/>
                    <a:pt x="1802" y="828"/>
                  </a:cubicBezTo>
                  <a:cubicBezTo>
                    <a:pt x="1790" y="822"/>
                    <a:pt x="1790" y="822"/>
                    <a:pt x="1818" y="756"/>
                  </a:cubicBezTo>
                  <a:cubicBezTo>
                    <a:pt x="1831" y="721"/>
                    <a:pt x="1834" y="703"/>
                    <a:pt x="1828" y="703"/>
                  </a:cubicBezTo>
                  <a:cubicBezTo>
                    <a:pt x="1823" y="703"/>
                    <a:pt x="1811" y="717"/>
                    <a:pt x="1793" y="747"/>
                  </a:cubicBezTo>
                  <a:lnTo>
                    <a:pt x="1759" y="769"/>
                  </a:lnTo>
                  <a:cubicBezTo>
                    <a:pt x="1763" y="745"/>
                    <a:pt x="1760" y="736"/>
                    <a:pt x="1753" y="736"/>
                  </a:cubicBezTo>
                  <a:cubicBezTo>
                    <a:pt x="1741" y="736"/>
                    <a:pt x="1715" y="766"/>
                    <a:pt x="1699" y="784"/>
                  </a:cubicBezTo>
                  <a:cubicBezTo>
                    <a:pt x="1707" y="746"/>
                    <a:pt x="1708" y="727"/>
                    <a:pt x="1700" y="727"/>
                  </a:cubicBezTo>
                  <a:cubicBezTo>
                    <a:pt x="1694" y="727"/>
                    <a:pt x="1682" y="741"/>
                    <a:pt x="1664" y="769"/>
                  </a:cubicBezTo>
                  <a:cubicBezTo>
                    <a:pt x="1659" y="784"/>
                    <a:pt x="1653" y="791"/>
                    <a:pt x="1649" y="791"/>
                  </a:cubicBezTo>
                  <a:cubicBezTo>
                    <a:pt x="1643" y="791"/>
                    <a:pt x="1639" y="780"/>
                    <a:pt x="1639" y="759"/>
                  </a:cubicBezTo>
                  <a:cubicBezTo>
                    <a:pt x="1643" y="722"/>
                    <a:pt x="1630" y="719"/>
                    <a:pt x="1608" y="709"/>
                  </a:cubicBezTo>
                  <a:cubicBezTo>
                    <a:pt x="1602" y="716"/>
                    <a:pt x="1592" y="720"/>
                    <a:pt x="1579" y="720"/>
                  </a:cubicBezTo>
                  <a:cubicBezTo>
                    <a:pt x="1542" y="720"/>
                    <a:pt x="1481" y="693"/>
                    <a:pt x="1411" y="662"/>
                  </a:cubicBezTo>
                  <a:cubicBezTo>
                    <a:pt x="1338" y="631"/>
                    <a:pt x="1284" y="608"/>
                    <a:pt x="1252" y="608"/>
                  </a:cubicBezTo>
                  <a:cubicBezTo>
                    <a:pt x="1239" y="608"/>
                    <a:pt x="1230" y="612"/>
                    <a:pt x="1226" y="621"/>
                  </a:cubicBezTo>
                  <a:cubicBezTo>
                    <a:pt x="1216" y="618"/>
                    <a:pt x="1216" y="618"/>
                    <a:pt x="1216" y="581"/>
                  </a:cubicBezTo>
                  <a:cubicBezTo>
                    <a:pt x="1224" y="565"/>
                    <a:pt x="1225" y="555"/>
                    <a:pt x="1220" y="555"/>
                  </a:cubicBezTo>
                  <a:cubicBezTo>
                    <a:pt x="1215" y="555"/>
                    <a:pt x="1202" y="569"/>
                    <a:pt x="1182" y="603"/>
                  </a:cubicBezTo>
                  <a:cubicBezTo>
                    <a:pt x="1167" y="619"/>
                    <a:pt x="1156" y="637"/>
                    <a:pt x="1155" y="637"/>
                  </a:cubicBezTo>
                  <a:cubicBezTo>
                    <a:pt x="1153" y="637"/>
                    <a:pt x="1157" y="627"/>
                    <a:pt x="1169" y="600"/>
                  </a:cubicBezTo>
                  <a:cubicBezTo>
                    <a:pt x="1182" y="565"/>
                    <a:pt x="1160" y="556"/>
                    <a:pt x="1113" y="537"/>
                  </a:cubicBezTo>
                  <a:cubicBezTo>
                    <a:pt x="1092" y="527"/>
                    <a:pt x="1067" y="515"/>
                    <a:pt x="1049" y="515"/>
                  </a:cubicBezTo>
                  <a:cubicBezTo>
                    <a:pt x="1037" y="515"/>
                    <a:pt x="1027" y="520"/>
                    <a:pt x="1022" y="534"/>
                  </a:cubicBezTo>
                  <a:cubicBezTo>
                    <a:pt x="1004" y="544"/>
                    <a:pt x="995" y="549"/>
                    <a:pt x="993" y="549"/>
                  </a:cubicBezTo>
                  <a:cubicBezTo>
                    <a:pt x="990" y="549"/>
                    <a:pt x="996" y="542"/>
                    <a:pt x="1010" y="527"/>
                  </a:cubicBezTo>
                  <a:cubicBezTo>
                    <a:pt x="1037" y="484"/>
                    <a:pt x="1021" y="441"/>
                    <a:pt x="988" y="441"/>
                  </a:cubicBezTo>
                  <a:cubicBezTo>
                    <a:pt x="975" y="441"/>
                    <a:pt x="960" y="447"/>
                    <a:pt x="944" y="462"/>
                  </a:cubicBezTo>
                  <a:cubicBezTo>
                    <a:pt x="931" y="455"/>
                    <a:pt x="922" y="452"/>
                    <a:pt x="934" y="418"/>
                  </a:cubicBezTo>
                  <a:cubicBezTo>
                    <a:pt x="929" y="415"/>
                    <a:pt x="924" y="413"/>
                    <a:pt x="916" y="413"/>
                  </a:cubicBezTo>
                  <a:cubicBezTo>
                    <a:pt x="906" y="413"/>
                    <a:pt x="891" y="417"/>
                    <a:pt x="862" y="427"/>
                  </a:cubicBezTo>
                  <a:lnTo>
                    <a:pt x="784" y="393"/>
                  </a:lnTo>
                  <a:cubicBezTo>
                    <a:pt x="780" y="390"/>
                    <a:pt x="774" y="389"/>
                    <a:pt x="769" y="389"/>
                  </a:cubicBezTo>
                  <a:cubicBezTo>
                    <a:pt x="748" y="389"/>
                    <a:pt x="724" y="405"/>
                    <a:pt x="724" y="405"/>
                  </a:cubicBezTo>
                  <a:cubicBezTo>
                    <a:pt x="715" y="401"/>
                    <a:pt x="708" y="398"/>
                    <a:pt x="708" y="398"/>
                  </a:cubicBezTo>
                  <a:lnTo>
                    <a:pt x="708" y="398"/>
                  </a:lnTo>
                  <a:cubicBezTo>
                    <a:pt x="708" y="398"/>
                    <a:pt x="709" y="398"/>
                    <a:pt x="712" y="399"/>
                  </a:cubicBezTo>
                  <a:cubicBezTo>
                    <a:pt x="727" y="368"/>
                    <a:pt x="671" y="343"/>
                    <a:pt x="590" y="308"/>
                  </a:cubicBezTo>
                  <a:cubicBezTo>
                    <a:pt x="511" y="271"/>
                    <a:pt x="442" y="242"/>
                    <a:pt x="445" y="205"/>
                  </a:cubicBezTo>
                  <a:cubicBezTo>
                    <a:pt x="445" y="205"/>
                    <a:pt x="444" y="204"/>
                    <a:pt x="442" y="204"/>
                  </a:cubicBezTo>
                  <a:cubicBezTo>
                    <a:pt x="437" y="204"/>
                    <a:pt x="425" y="207"/>
                    <a:pt x="408" y="227"/>
                  </a:cubicBezTo>
                  <a:cubicBezTo>
                    <a:pt x="388" y="260"/>
                    <a:pt x="375" y="274"/>
                    <a:pt x="368" y="274"/>
                  </a:cubicBezTo>
                  <a:cubicBezTo>
                    <a:pt x="361" y="274"/>
                    <a:pt x="359" y="263"/>
                    <a:pt x="361" y="245"/>
                  </a:cubicBezTo>
                  <a:cubicBezTo>
                    <a:pt x="370" y="203"/>
                    <a:pt x="357" y="179"/>
                    <a:pt x="338" y="179"/>
                  </a:cubicBezTo>
                  <a:cubicBezTo>
                    <a:pt x="324" y="179"/>
                    <a:pt x="308" y="190"/>
                    <a:pt x="293" y="213"/>
                  </a:cubicBezTo>
                  <a:lnTo>
                    <a:pt x="293" y="213"/>
                  </a:lnTo>
                  <a:cubicBezTo>
                    <a:pt x="296" y="204"/>
                    <a:pt x="300" y="193"/>
                    <a:pt x="304" y="183"/>
                  </a:cubicBezTo>
                  <a:cubicBezTo>
                    <a:pt x="313" y="150"/>
                    <a:pt x="307" y="136"/>
                    <a:pt x="295" y="136"/>
                  </a:cubicBezTo>
                  <a:cubicBezTo>
                    <a:pt x="280" y="136"/>
                    <a:pt x="256" y="156"/>
                    <a:pt x="235" y="189"/>
                  </a:cubicBezTo>
                  <a:cubicBezTo>
                    <a:pt x="238" y="161"/>
                    <a:pt x="238" y="132"/>
                    <a:pt x="228" y="132"/>
                  </a:cubicBezTo>
                  <a:cubicBezTo>
                    <a:pt x="224" y="132"/>
                    <a:pt x="220" y="135"/>
                    <a:pt x="214" y="142"/>
                  </a:cubicBezTo>
                  <a:cubicBezTo>
                    <a:pt x="204" y="136"/>
                    <a:pt x="204" y="136"/>
                    <a:pt x="232" y="70"/>
                  </a:cubicBezTo>
                  <a:cubicBezTo>
                    <a:pt x="245" y="39"/>
                    <a:pt x="257" y="4"/>
                    <a:pt x="248" y="1"/>
                  </a:cubicBezTo>
                  <a:cubicBezTo>
                    <a:pt x="247" y="0"/>
                    <a:pt x="246" y="0"/>
                    <a:pt x="245" y="0"/>
                  </a:cubicBezTo>
                  <a:close/>
                  <a:moveTo>
                    <a:pt x="7274" y="2890"/>
                  </a:moveTo>
                  <a:lnTo>
                    <a:pt x="7274" y="2890"/>
                  </a:lnTo>
                  <a:cubicBezTo>
                    <a:pt x="7268" y="2925"/>
                    <a:pt x="7268" y="2925"/>
                    <a:pt x="7283" y="2928"/>
                  </a:cubicBezTo>
                  <a:cubicBezTo>
                    <a:pt x="7291" y="2930"/>
                    <a:pt x="7296" y="2931"/>
                    <a:pt x="7299" y="2931"/>
                  </a:cubicBezTo>
                  <a:cubicBezTo>
                    <a:pt x="7308" y="2931"/>
                    <a:pt x="7307" y="2923"/>
                    <a:pt x="7302" y="2897"/>
                  </a:cubicBezTo>
                  <a:lnTo>
                    <a:pt x="7274" y="2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119;p36">
              <a:extLst>
                <a:ext uri="{FF2B5EF4-FFF2-40B4-BE49-F238E27FC236}">
                  <a16:creationId xmlns:a16="http://schemas.microsoft.com/office/drawing/2014/main" id="{C81C9309-737E-4CD1-9B1B-65451AC338EA}"/>
                </a:ext>
              </a:extLst>
            </p:cNvPr>
            <p:cNvSpPr/>
            <p:nvPr/>
          </p:nvSpPr>
          <p:spPr>
            <a:xfrm>
              <a:off x="4857675" y="2047000"/>
              <a:ext cx="226350" cy="1026350"/>
            </a:xfrm>
            <a:custGeom>
              <a:avLst/>
              <a:gdLst/>
              <a:ahLst/>
              <a:cxnLst/>
              <a:rect l="l" t="t" r="r" b="b"/>
              <a:pathLst>
                <a:path w="9054" h="41054" extrusionOk="0">
                  <a:moveTo>
                    <a:pt x="8" y="843"/>
                  </a:moveTo>
                  <a:cubicBezTo>
                    <a:pt x="5" y="843"/>
                    <a:pt x="3" y="843"/>
                    <a:pt x="0" y="843"/>
                  </a:cubicBezTo>
                  <a:lnTo>
                    <a:pt x="10" y="890"/>
                  </a:lnTo>
                  <a:cubicBezTo>
                    <a:pt x="16" y="924"/>
                    <a:pt x="33" y="932"/>
                    <a:pt x="55" y="932"/>
                  </a:cubicBezTo>
                  <a:cubicBezTo>
                    <a:pt x="65" y="932"/>
                    <a:pt x="77" y="930"/>
                    <a:pt x="88" y="928"/>
                  </a:cubicBezTo>
                  <a:lnTo>
                    <a:pt x="82" y="878"/>
                  </a:lnTo>
                  <a:cubicBezTo>
                    <a:pt x="82" y="878"/>
                    <a:pt x="41" y="843"/>
                    <a:pt x="8" y="843"/>
                  </a:cubicBezTo>
                  <a:close/>
                  <a:moveTo>
                    <a:pt x="589" y="837"/>
                  </a:moveTo>
                  <a:cubicBezTo>
                    <a:pt x="619" y="837"/>
                    <a:pt x="628" y="881"/>
                    <a:pt x="636" y="928"/>
                  </a:cubicBezTo>
                  <a:cubicBezTo>
                    <a:pt x="646" y="975"/>
                    <a:pt x="646" y="975"/>
                    <a:pt x="611" y="981"/>
                  </a:cubicBezTo>
                  <a:cubicBezTo>
                    <a:pt x="586" y="956"/>
                    <a:pt x="568" y="925"/>
                    <a:pt x="558" y="890"/>
                  </a:cubicBezTo>
                  <a:lnTo>
                    <a:pt x="583" y="837"/>
                  </a:lnTo>
                  <a:cubicBezTo>
                    <a:pt x="585" y="837"/>
                    <a:pt x="587" y="837"/>
                    <a:pt x="589" y="837"/>
                  </a:cubicBezTo>
                  <a:close/>
                  <a:moveTo>
                    <a:pt x="709" y="1382"/>
                  </a:moveTo>
                  <a:cubicBezTo>
                    <a:pt x="722" y="1382"/>
                    <a:pt x="726" y="1406"/>
                    <a:pt x="737" y="1461"/>
                  </a:cubicBezTo>
                  <a:cubicBezTo>
                    <a:pt x="746" y="1508"/>
                    <a:pt x="756" y="1558"/>
                    <a:pt x="721" y="1564"/>
                  </a:cubicBezTo>
                  <a:lnTo>
                    <a:pt x="712" y="1514"/>
                  </a:lnTo>
                  <a:cubicBezTo>
                    <a:pt x="733" y="1510"/>
                    <a:pt x="724" y="1493"/>
                    <a:pt x="709" y="1493"/>
                  </a:cubicBezTo>
                  <a:cubicBezTo>
                    <a:pt x="699" y="1493"/>
                    <a:pt x="687" y="1500"/>
                    <a:pt x="677" y="1520"/>
                  </a:cubicBezTo>
                  <a:lnTo>
                    <a:pt x="605" y="1533"/>
                  </a:lnTo>
                  <a:cubicBezTo>
                    <a:pt x="596" y="1486"/>
                    <a:pt x="621" y="1433"/>
                    <a:pt x="658" y="1426"/>
                  </a:cubicBezTo>
                  <a:lnTo>
                    <a:pt x="658" y="1423"/>
                  </a:lnTo>
                  <a:cubicBezTo>
                    <a:pt x="685" y="1397"/>
                    <a:pt x="699" y="1382"/>
                    <a:pt x="709" y="1382"/>
                  </a:cubicBezTo>
                  <a:close/>
                  <a:moveTo>
                    <a:pt x="931" y="1523"/>
                  </a:moveTo>
                  <a:lnTo>
                    <a:pt x="906" y="1580"/>
                  </a:lnTo>
                  <a:lnTo>
                    <a:pt x="915" y="1627"/>
                  </a:lnTo>
                  <a:cubicBezTo>
                    <a:pt x="950" y="1621"/>
                    <a:pt x="950" y="1621"/>
                    <a:pt x="940" y="1574"/>
                  </a:cubicBezTo>
                  <a:lnTo>
                    <a:pt x="931" y="1523"/>
                  </a:lnTo>
                  <a:close/>
                  <a:moveTo>
                    <a:pt x="1079" y="4156"/>
                  </a:moveTo>
                  <a:cubicBezTo>
                    <a:pt x="1116" y="4156"/>
                    <a:pt x="1166" y="4242"/>
                    <a:pt x="1176" y="4287"/>
                  </a:cubicBezTo>
                  <a:cubicBezTo>
                    <a:pt x="1180" y="4310"/>
                    <a:pt x="1175" y="4324"/>
                    <a:pt x="1164" y="4324"/>
                  </a:cubicBezTo>
                  <a:cubicBezTo>
                    <a:pt x="1150" y="4324"/>
                    <a:pt x="1127" y="4303"/>
                    <a:pt x="1097" y="4253"/>
                  </a:cubicBezTo>
                  <a:cubicBezTo>
                    <a:pt x="1085" y="4206"/>
                    <a:pt x="1075" y="4159"/>
                    <a:pt x="1075" y="4159"/>
                  </a:cubicBezTo>
                  <a:lnTo>
                    <a:pt x="1075" y="4156"/>
                  </a:lnTo>
                  <a:cubicBezTo>
                    <a:pt x="1076" y="4156"/>
                    <a:pt x="1078" y="4156"/>
                    <a:pt x="1079" y="4156"/>
                  </a:cubicBezTo>
                  <a:close/>
                  <a:moveTo>
                    <a:pt x="1107" y="4453"/>
                  </a:moveTo>
                  <a:cubicBezTo>
                    <a:pt x="1105" y="4453"/>
                    <a:pt x="1103" y="4453"/>
                    <a:pt x="1100" y="4454"/>
                  </a:cubicBezTo>
                  <a:cubicBezTo>
                    <a:pt x="1063" y="4460"/>
                    <a:pt x="1072" y="4510"/>
                    <a:pt x="1094" y="4607"/>
                  </a:cubicBezTo>
                  <a:cubicBezTo>
                    <a:pt x="1103" y="4642"/>
                    <a:pt x="1122" y="4673"/>
                    <a:pt x="1147" y="4698"/>
                  </a:cubicBezTo>
                  <a:cubicBezTo>
                    <a:pt x="1182" y="4689"/>
                    <a:pt x="1172" y="4642"/>
                    <a:pt x="1163" y="4595"/>
                  </a:cubicBezTo>
                  <a:cubicBezTo>
                    <a:pt x="1178" y="4495"/>
                    <a:pt x="1140" y="4453"/>
                    <a:pt x="1107" y="4453"/>
                  </a:cubicBezTo>
                  <a:close/>
                  <a:moveTo>
                    <a:pt x="1764" y="6487"/>
                  </a:moveTo>
                  <a:cubicBezTo>
                    <a:pt x="1794" y="6487"/>
                    <a:pt x="1803" y="6531"/>
                    <a:pt x="1812" y="6578"/>
                  </a:cubicBezTo>
                  <a:lnTo>
                    <a:pt x="1777" y="6585"/>
                  </a:lnTo>
                  <a:lnTo>
                    <a:pt x="1733" y="6544"/>
                  </a:lnTo>
                  <a:lnTo>
                    <a:pt x="1758" y="6487"/>
                  </a:lnTo>
                  <a:cubicBezTo>
                    <a:pt x="1760" y="6487"/>
                    <a:pt x="1762" y="6487"/>
                    <a:pt x="1764" y="6487"/>
                  </a:cubicBezTo>
                  <a:close/>
                  <a:moveTo>
                    <a:pt x="1611" y="6666"/>
                  </a:moveTo>
                  <a:lnTo>
                    <a:pt x="1702" y="6751"/>
                  </a:lnTo>
                  <a:cubicBezTo>
                    <a:pt x="1827" y="6826"/>
                    <a:pt x="1827" y="6826"/>
                    <a:pt x="1755" y="6842"/>
                  </a:cubicBezTo>
                  <a:cubicBezTo>
                    <a:pt x="1747" y="6843"/>
                    <a:pt x="1738" y="6845"/>
                    <a:pt x="1729" y="6845"/>
                  </a:cubicBezTo>
                  <a:cubicBezTo>
                    <a:pt x="1702" y="6845"/>
                    <a:pt x="1672" y="6831"/>
                    <a:pt x="1630" y="6763"/>
                  </a:cubicBezTo>
                  <a:cubicBezTo>
                    <a:pt x="1621" y="6716"/>
                    <a:pt x="1611" y="6666"/>
                    <a:pt x="1611" y="6666"/>
                  </a:cubicBezTo>
                  <a:close/>
                  <a:moveTo>
                    <a:pt x="1994" y="7779"/>
                  </a:moveTo>
                  <a:cubicBezTo>
                    <a:pt x="2010" y="7779"/>
                    <a:pt x="2047" y="7805"/>
                    <a:pt x="2100" y="7829"/>
                  </a:cubicBezTo>
                  <a:cubicBezTo>
                    <a:pt x="2135" y="7885"/>
                    <a:pt x="2148" y="7906"/>
                    <a:pt x="2134" y="7906"/>
                  </a:cubicBezTo>
                  <a:cubicBezTo>
                    <a:pt x="2125" y="7906"/>
                    <a:pt x="2106" y="7898"/>
                    <a:pt x="2075" y="7885"/>
                  </a:cubicBezTo>
                  <a:lnTo>
                    <a:pt x="1987" y="7800"/>
                  </a:lnTo>
                  <a:cubicBezTo>
                    <a:pt x="1984" y="7785"/>
                    <a:pt x="1987" y="7779"/>
                    <a:pt x="1994" y="7779"/>
                  </a:cubicBezTo>
                  <a:close/>
                  <a:moveTo>
                    <a:pt x="1966" y="8207"/>
                  </a:moveTo>
                  <a:cubicBezTo>
                    <a:pt x="1999" y="8207"/>
                    <a:pt x="2037" y="8242"/>
                    <a:pt x="2037" y="8242"/>
                  </a:cubicBezTo>
                  <a:lnTo>
                    <a:pt x="2047" y="8292"/>
                  </a:lnTo>
                  <a:cubicBezTo>
                    <a:pt x="2035" y="8295"/>
                    <a:pt x="2023" y="8297"/>
                    <a:pt x="2012" y="8297"/>
                  </a:cubicBezTo>
                  <a:cubicBezTo>
                    <a:pt x="1992" y="8297"/>
                    <a:pt x="1975" y="8289"/>
                    <a:pt x="1968" y="8258"/>
                  </a:cubicBezTo>
                  <a:lnTo>
                    <a:pt x="1959" y="8208"/>
                  </a:lnTo>
                  <a:cubicBezTo>
                    <a:pt x="1961" y="8207"/>
                    <a:pt x="1964" y="8207"/>
                    <a:pt x="1966" y="8207"/>
                  </a:cubicBezTo>
                  <a:close/>
                  <a:moveTo>
                    <a:pt x="2445" y="8816"/>
                  </a:moveTo>
                  <a:lnTo>
                    <a:pt x="2410" y="8822"/>
                  </a:lnTo>
                  <a:cubicBezTo>
                    <a:pt x="2385" y="8829"/>
                    <a:pt x="2361" y="8834"/>
                    <a:pt x="2362" y="8834"/>
                  </a:cubicBezTo>
                  <a:cubicBezTo>
                    <a:pt x="2362" y="8834"/>
                    <a:pt x="2366" y="8833"/>
                    <a:pt x="2376" y="8831"/>
                  </a:cubicBezTo>
                  <a:lnTo>
                    <a:pt x="2445" y="8816"/>
                  </a:lnTo>
                  <a:close/>
                  <a:moveTo>
                    <a:pt x="2084" y="9176"/>
                  </a:moveTo>
                  <a:cubicBezTo>
                    <a:pt x="2092" y="9176"/>
                    <a:pt x="2130" y="9242"/>
                    <a:pt x="2138" y="9280"/>
                  </a:cubicBezTo>
                  <a:lnTo>
                    <a:pt x="2103" y="9286"/>
                  </a:lnTo>
                  <a:cubicBezTo>
                    <a:pt x="2094" y="9239"/>
                    <a:pt x="2047" y="9198"/>
                    <a:pt x="2081" y="9189"/>
                  </a:cubicBezTo>
                  <a:lnTo>
                    <a:pt x="2084" y="9189"/>
                  </a:lnTo>
                  <a:cubicBezTo>
                    <a:pt x="2082" y="9180"/>
                    <a:pt x="2082" y="9176"/>
                    <a:pt x="2084" y="9176"/>
                  </a:cubicBezTo>
                  <a:close/>
                  <a:moveTo>
                    <a:pt x="2375" y="9536"/>
                  </a:moveTo>
                  <a:cubicBezTo>
                    <a:pt x="2394" y="9536"/>
                    <a:pt x="2411" y="9545"/>
                    <a:pt x="2416" y="9577"/>
                  </a:cubicBezTo>
                  <a:cubicBezTo>
                    <a:pt x="2453" y="9609"/>
                    <a:pt x="2444" y="9651"/>
                    <a:pt x="2401" y="9651"/>
                  </a:cubicBezTo>
                  <a:cubicBezTo>
                    <a:pt x="2389" y="9651"/>
                    <a:pt x="2374" y="9647"/>
                    <a:pt x="2357" y="9640"/>
                  </a:cubicBezTo>
                  <a:cubicBezTo>
                    <a:pt x="2348" y="9590"/>
                    <a:pt x="2348" y="9590"/>
                    <a:pt x="2338" y="9543"/>
                  </a:cubicBezTo>
                  <a:cubicBezTo>
                    <a:pt x="2351" y="9539"/>
                    <a:pt x="2363" y="9536"/>
                    <a:pt x="2375" y="9536"/>
                  </a:cubicBezTo>
                  <a:close/>
                  <a:moveTo>
                    <a:pt x="2495" y="9963"/>
                  </a:moveTo>
                  <a:lnTo>
                    <a:pt x="2504" y="10013"/>
                  </a:lnTo>
                  <a:cubicBezTo>
                    <a:pt x="2517" y="10060"/>
                    <a:pt x="2517" y="10060"/>
                    <a:pt x="2479" y="10066"/>
                  </a:cubicBezTo>
                  <a:lnTo>
                    <a:pt x="2470" y="10019"/>
                  </a:lnTo>
                  <a:lnTo>
                    <a:pt x="2495" y="9963"/>
                  </a:lnTo>
                  <a:close/>
                  <a:moveTo>
                    <a:pt x="2708" y="10474"/>
                  </a:moveTo>
                  <a:cubicBezTo>
                    <a:pt x="2673" y="10483"/>
                    <a:pt x="2648" y="10536"/>
                    <a:pt x="2648" y="10536"/>
                  </a:cubicBezTo>
                  <a:cubicBezTo>
                    <a:pt x="2655" y="10573"/>
                    <a:pt x="2675" y="10578"/>
                    <a:pt x="2686" y="10578"/>
                  </a:cubicBezTo>
                  <a:cubicBezTo>
                    <a:pt x="2690" y="10578"/>
                    <a:pt x="2692" y="10577"/>
                    <a:pt x="2692" y="10577"/>
                  </a:cubicBezTo>
                  <a:cubicBezTo>
                    <a:pt x="2692" y="10577"/>
                    <a:pt x="2730" y="10571"/>
                    <a:pt x="2720" y="10524"/>
                  </a:cubicBezTo>
                  <a:lnTo>
                    <a:pt x="2708" y="10474"/>
                  </a:lnTo>
                  <a:close/>
                  <a:moveTo>
                    <a:pt x="2529" y="10811"/>
                  </a:moveTo>
                  <a:cubicBezTo>
                    <a:pt x="2559" y="10811"/>
                    <a:pt x="2567" y="10856"/>
                    <a:pt x="2567" y="10856"/>
                  </a:cubicBezTo>
                  <a:cubicBezTo>
                    <a:pt x="2576" y="10903"/>
                    <a:pt x="2586" y="10950"/>
                    <a:pt x="2551" y="10959"/>
                  </a:cubicBezTo>
                  <a:cubicBezTo>
                    <a:pt x="2551" y="10959"/>
                    <a:pt x="2550" y="10960"/>
                    <a:pt x="2548" y="10960"/>
                  </a:cubicBezTo>
                  <a:cubicBezTo>
                    <a:pt x="2538" y="10960"/>
                    <a:pt x="2515" y="10956"/>
                    <a:pt x="2507" y="10915"/>
                  </a:cubicBezTo>
                  <a:cubicBezTo>
                    <a:pt x="2501" y="10881"/>
                    <a:pt x="2507" y="10847"/>
                    <a:pt x="2523" y="10812"/>
                  </a:cubicBezTo>
                  <a:cubicBezTo>
                    <a:pt x="2525" y="10812"/>
                    <a:pt x="2527" y="10811"/>
                    <a:pt x="2529" y="10811"/>
                  </a:cubicBezTo>
                  <a:close/>
                  <a:moveTo>
                    <a:pt x="3119" y="11266"/>
                  </a:moveTo>
                  <a:cubicBezTo>
                    <a:pt x="3114" y="11266"/>
                    <a:pt x="3107" y="11280"/>
                    <a:pt x="3097" y="11304"/>
                  </a:cubicBezTo>
                  <a:lnTo>
                    <a:pt x="3115" y="11398"/>
                  </a:lnTo>
                  <a:cubicBezTo>
                    <a:pt x="3153" y="11392"/>
                    <a:pt x="3153" y="11392"/>
                    <a:pt x="3140" y="11345"/>
                  </a:cubicBezTo>
                  <a:cubicBezTo>
                    <a:pt x="3130" y="11290"/>
                    <a:pt x="3125" y="11266"/>
                    <a:pt x="3119" y="11266"/>
                  </a:cubicBezTo>
                  <a:close/>
                  <a:moveTo>
                    <a:pt x="1920" y="11589"/>
                  </a:moveTo>
                  <a:cubicBezTo>
                    <a:pt x="1917" y="11589"/>
                    <a:pt x="1914" y="11589"/>
                    <a:pt x="1912" y="11589"/>
                  </a:cubicBezTo>
                  <a:cubicBezTo>
                    <a:pt x="1877" y="11595"/>
                    <a:pt x="1887" y="11642"/>
                    <a:pt x="1968" y="11677"/>
                  </a:cubicBezTo>
                  <a:cubicBezTo>
                    <a:pt x="2003" y="11671"/>
                    <a:pt x="2003" y="11671"/>
                    <a:pt x="1993" y="11624"/>
                  </a:cubicBezTo>
                  <a:cubicBezTo>
                    <a:pt x="1993" y="11624"/>
                    <a:pt x="1953" y="11589"/>
                    <a:pt x="1920" y="11589"/>
                  </a:cubicBezTo>
                  <a:close/>
                  <a:moveTo>
                    <a:pt x="2730" y="11695"/>
                  </a:moveTo>
                  <a:cubicBezTo>
                    <a:pt x="2737" y="11695"/>
                    <a:pt x="2742" y="11719"/>
                    <a:pt x="2755" y="11774"/>
                  </a:cubicBezTo>
                  <a:cubicBezTo>
                    <a:pt x="2764" y="11821"/>
                    <a:pt x="2730" y="11827"/>
                    <a:pt x="2730" y="11827"/>
                  </a:cubicBezTo>
                  <a:cubicBezTo>
                    <a:pt x="2727" y="11828"/>
                    <a:pt x="2725" y="11828"/>
                    <a:pt x="2722" y="11828"/>
                  </a:cubicBezTo>
                  <a:cubicBezTo>
                    <a:pt x="2696" y="11828"/>
                    <a:pt x="2717" y="11777"/>
                    <a:pt x="2708" y="11733"/>
                  </a:cubicBezTo>
                  <a:cubicBezTo>
                    <a:pt x="2719" y="11709"/>
                    <a:pt x="2725" y="11695"/>
                    <a:pt x="2730" y="11695"/>
                  </a:cubicBezTo>
                  <a:close/>
                  <a:moveTo>
                    <a:pt x="3193" y="12491"/>
                  </a:moveTo>
                  <a:lnTo>
                    <a:pt x="3193" y="12491"/>
                  </a:lnTo>
                  <a:cubicBezTo>
                    <a:pt x="3196" y="12504"/>
                    <a:pt x="3197" y="12510"/>
                    <a:pt x="3197" y="12510"/>
                  </a:cubicBezTo>
                  <a:cubicBezTo>
                    <a:pt x="3197" y="12510"/>
                    <a:pt x="3196" y="12504"/>
                    <a:pt x="3194" y="12492"/>
                  </a:cubicBezTo>
                  <a:cubicBezTo>
                    <a:pt x="3194" y="12492"/>
                    <a:pt x="3193" y="12491"/>
                    <a:pt x="3193" y="12491"/>
                  </a:cubicBezTo>
                  <a:close/>
                  <a:moveTo>
                    <a:pt x="2987" y="12532"/>
                  </a:moveTo>
                  <a:cubicBezTo>
                    <a:pt x="3019" y="12532"/>
                    <a:pt x="3024" y="12577"/>
                    <a:pt x="2968" y="12636"/>
                  </a:cubicBezTo>
                  <a:cubicBezTo>
                    <a:pt x="2958" y="12638"/>
                    <a:pt x="2951" y="12639"/>
                    <a:pt x="2945" y="12639"/>
                  </a:cubicBezTo>
                  <a:cubicBezTo>
                    <a:pt x="2930" y="12639"/>
                    <a:pt x="2928" y="12630"/>
                    <a:pt x="2921" y="12595"/>
                  </a:cubicBezTo>
                  <a:cubicBezTo>
                    <a:pt x="2921" y="12595"/>
                    <a:pt x="2946" y="12539"/>
                    <a:pt x="2981" y="12532"/>
                  </a:cubicBezTo>
                  <a:cubicBezTo>
                    <a:pt x="2983" y="12532"/>
                    <a:pt x="2985" y="12532"/>
                    <a:pt x="2987" y="12532"/>
                  </a:cubicBezTo>
                  <a:close/>
                  <a:moveTo>
                    <a:pt x="3015" y="12877"/>
                  </a:moveTo>
                  <a:lnTo>
                    <a:pt x="3062" y="12921"/>
                  </a:lnTo>
                  <a:lnTo>
                    <a:pt x="3071" y="12968"/>
                  </a:lnTo>
                  <a:cubicBezTo>
                    <a:pt x="3060" y="12970"/>
                    <a:pt x="3047" y="12972"/>
                    <a:pt x="3036" y="12972"/>
                  </a:cubicBezTo>
                  <a:cubicBezTo>
                    <a:pt x="3015" y="12972"/>
                    <a:pt x="2996" y="12965"/>
                    <a:pt x="2990" y="12934"/>
                  </a:cubicBezTo>
                  <a:lnTo>
                    <a:pt x="3015" y="12877"/>
                  </a:lnTo>
                  <a:close/>
                  <a:moveTo>
                    <a:pt x="3589" y="16036"/>
                  </a:moveTo>
                  <a:lnTo>
                    <a:pt x="3636" y="16077"/>
                  </a:lnTo>
                  <a:lnTo>
                    <a:pt x="3645" y="16124"/>
                  </a:lnTo>
                  <a:cubicBezTo>
                    <a:pt x="3632" y="16126"/>
                    <a:pt x="3619" y="16129"/>
                    <a:pt x="3607" y="16129"/>
                  </a:cubicBezTo>
                  <a:cubicBezTo>
                    <a:pt x="3587" y="16129"/>
                    <a:pt x="3569" y="16121"/>
                    <a:pt x="3563" y="16089"/>
                  </a:cubicBezTo>
                  <a:lnTo>
                    <a:pt x="3589" y="16036"/>
                  </a:lnTo>
                  <a:close/>
                  <a:moveTo>
                    <a:pt x="3828" y="17224"/>
                  </a:moveTo>
                  <a:cubicBezTo>
                    <a:pt x="3849" y="17224"/>
                    <a:pt x="3878" y="17231"/>
                    <a:pt x="3898" y="17231"/>
                  </a:cubicBezTo>
                  <a:cubicBezTo>
                    <a:pt x="3902" y="17231"/>
                    <a:pt x="3905" y="17231"/>
                    <a:pt x="3908" y="17230"/>
                  </a:cubicBezTo>
                  <a:lnTo>
                    <a:pt x="3908" y="17230"/>
                  </a:lnTo>
                  <a:cubicBezTo>
                    <a:pt x="3918" y="17277"/>
                    <a:pt x="3918" y="17277"/>
                    <a:pt x="3883" y="17283"/>
                  </a:cubicBezTo>
                  <a:cubicBezTo>
                    <a:pt x="3880" y="17284"/>
                    <a:pt x="3876" y="17285"/>
                    <a:pt x="3873" y="17285"/>
                  </a:cubicBezTo>
                  <a:cubicBezTo>
                    <a:pt x="3840" y="17285"/>
                    <a:pt x="3802" y="17249"/>
                    <a:pt x="3802" y="17249"/>
                  </a:cubicBezTo>
                  <a:cubicBezTo>
                    <a:pt x="3798" y="17229"/>
                    <a:pt x="3810" y="17224"/>
                    <a:pt x="3828" y="17224"/>
                  </a:cubicBezTo>
                  <a:close/>
                  <a:moveTo>
                    <a:pt x="4251" y="17966"/>
                  </a:moveTo>
                  <a:cubicBezTo>
                    <a:pt x="4284" y="17966"/>
                    <a:pt x="4322" y="18001"/>
                    <a:pt x="4322" y="18001"/>
                  </a:cubicBezTo>
                  <a:lnTo>
                    <a:pt x="4331" y="18051"/>
                  </a:lnTo>
                  <a:cubicBezTo>
                    <a:pt x="4319" y="18053"/>
                    <a:pt x="4308" y="18055"/>
                    <a:pt x="4297" y="18055"/>
                  </a:cubicBezTo>
                  <a:cubicBezTo>
                    <a:pt x="4276" y="18055"/>
                    <a:pt x="4259" y="18048"/>
                    <a:pt x="4253" y="18017"/>
                  </a:cubicBezTo>
                  <a:lnTo>
                    <a:pt x="4244" y="17967"/>
                  </a:lnTo>
                  <a:cubicBezTo>
                    <a:pt x="4246" y="17966"/>
                    <a:pt x="4248" y="17966"/>
                    <a:pt x="4251" y="17966"/>
                  </a:cubicBezTo>
                  <a:close/>
                  <a:moveTo>
                    <a:pt x="4197" y="18631"/>
                  </a:moveTo>
                  <a:lnTo>
                    <a:pt x="4240" y="18672"/>
                  </a:lnTo>
                  <a:lnTo>
                    <a:pt x="4250" y="18722"/>
                  </a:lnTo>
                  <a:cubicBezTo>
                    <a:pt x="4238" y="18724"/>
                    <a:pt x="4226" y="18726"/>
                    <a:pt x="4215" y="18726"/>
                  </a:cubicBezTo>
                  <a:cubicBezTo>
                    <a:pt x="4195" y="18726"/>
                    <a:pt x="4178" y="18718"/>
                    <a:pt x="4171" y="18687"/>
                  </a:cubicBezTo>
                  <a:lnTo>
                    <a:pt x="4197" y="18631"/>
                  </a:lnTo>
                  <a:close/>
                  <a:moveTo>
                    <a:pt x="4887" y="21995"/>
                  </a:moveTo>
                  <a:cubicBezTo>
                    <a:pt x="4908" y="21995"/>
                    <a:pt x="4930" y="22025"/>
                    <a:pt x="4936" y="22056"/>
                  </a:cubicBezTo>
                  <a:cubicBezTo>
                    <a:pt x="4958" y="22153"/>
                    <a:pt x="4958" y="22153"/>
                    <a:pt x="4924" y="22160"/>
                  </a:cubicBezTo>
                  <a:cubicBezTo>
                    <a:pt x="4922" y="22160"/>
                    <a:pt x="4921" y="22160"/>
                    <a:pt x="4920" y="22160"/>
                  </a:cubicBezTo>
                  <a:cubicBezTo>
                    <a:pt x="4885" y="22160"/>
                    <a:pt x="4867" y="22067"/>
                    <a:pt x="4858" y="22022"/>
                  </a:cubicBezTo>
                  <a:cubicBezTo>
                    <a:pt x="4866" y="22003"/>
                    <a:pt x="4877" y="21995"/>
                    <a:pt x="4887" y="21995"/>
                  </a:cubicBezTo>
                  <a:close/>
                  <a:moveTo>
                    <a:pt x="5307" y="23995"/>
                  </a:moveTo>
                  <a:cubicBezTo>
                    <a:pt x="5341" y="23995"/>
                    <a:pt x="5381" y="24030"/>
                    <a:pt x="5381" y="24030"/>
                  </a:cubicBezTo>
                  <a:lnTo>
                    <a:pt x="5390" y="24081"/>
                  </a:lnTo>
                  <a:cubicBezTo>
                    <a:pt x="5379" y="24083"/>
                    <a:pt x="5366" y="24085"/>
                    <a:pt x="5355" y="24085"/>
                  </a:cubicBezTo>
                  <a:cubicBezTo>
                    <a:pt x="5334" y="24085"/>
                    <a:pt x="5315" y="24077"/>
                    <a:pt x="5309" y="24046"/>
                  </a:cubicBezTo>
                  <a:lnTo>
                    <a:pt x="5300" y="23996"/>
                  </a:lnTo>
                  <a:cubicBezTo>
                    <a:pt x="5302" y="23996"/>
                    <a:pt x="5305" y="23995"/>
                    <a:pt x="5307" y="23995"/>
                  </a:cubicBezTo>
                  <a:close/>
                  <a:moveTo>
                    <a:pt x="6383" y="28007"/>
                  </a:moveTo>
                  <a:cubicBezTo>
                    <a:pt x="6414" y="28007"/>
                    <a:pt x="6425" y="28051"/>
                    <a:pt x="6425" y="28051"/>
                  </a:cubicBezTo>
                  <a:cubicBezTo>
                    <a:pt x="6434" y="28098"/>
                    <a:pt x="6434" y="28098"/>
                    <a:pt x="6396" y="28104"/>
                  </a:cubicBezTo>
                  <a:cubicBezTo>
                    <a:pt x="6396" y="28104"/>
                    <a:pt x="6394" y="28105"/>
                    <a:pt x="6390" y="28105"/>
                  </a:cubicBezTo>
                  <a:cubicBezTo>
                    <a:pt x="6379" y="28105"/>
                    <a:pt x="6359" y="28100"/>
                    <a:pt x="6353" y="28064"/>
                  </a:cubicBezTo>
                  <a:lnTo>
                    <a:pt x="6378" y="28007"/>
                  </a:lnTo>
                  <a:cubicBezTo>
                    <a:pt x="6380" y="28007"/>
                    <a:pt x="6382" y="28007"/>
                    <a:pt x="6383" y="28007"/>
                  </a:cubicBezTo>
                  <a:close/>
                  <a:moveTo>
                    <a:pt x="6531" y="28581"/>
                  </a:moveTo>
                  <a:lnTo>
                    <a:pt x="6578" y="28625"/>
                  </a:lnTo>
                  <a:lnTo>
                    <a:pt x="6588" y="28672"/>
                  </a:lnTo>
                  <a:cubicBezTo>
                    <a:pt x="6574" y="28674"/>
                    <a:pt x="6560" y="28677"/>
                    <a:pt x="6548" y="28677"/>
                  </a:cubicBezTo>
                  <a:cubicBezTo>
                    <a:pt x="6528" y="28677"/>
                    <a:pt x="6512" y="28669"/>
                    <a:pt x="6506" y="28637"/>
                  </a:cubicBezTo>
                  <a:lnTo>
                    <a:pt x="6531" y="28581"/>
                  </a:lnTo>
                  <a:close/>
                  <a:moveTo>
                    <a:pt x="6367" y="28984"/>
                  </a:moveTo>
                  <a:cubicBezTo>
                    <a:pt x="6372" y="28984"/>
                    <a:pt x="6382" y="28994"/>
                    <a:pt x="6400" y="29010"/>
                  </a:cubicBezTo>
                  <a:cubicBezTo>
                    <a:pt x="6447" y="29051"/>
                    <a:pt x="6456" y="29101"/>
                    <a:pt x="6422" y="29107"/>
                  </a:cubicBezTo>
                  <a:cubicBezTo>
                    <a:pt x="6411" y="29109"/>
                    <a:pt x="6404" y="29110"/>
                    <a:pt x="6399" y="29110"/>
                  </a:cubicBezTo>
                  <a:cubicBezTo>
                    <a:pt x="6383" y="29110"/>
                    <a:pt x="6381" y="29101"/>
                    <a:pt x="6374" y="29066"/>
                  </a:cubicBezTo>
                  <a:cubicBezTo>
                    <a:pt x="6363" y="29007"/>
                    <a:pt x="6359" y="28984"/>
                    <a:pt x="6367" y="28984"/>
                  </a:cubicBezTo>
                  <a:close/>
                  <a:moveTo>
                    <a:pt x="6291" y="29284"/>
                  </a:moveTo>
                  <a:lnTo>
                    <a:pt x="6291" y="29284"/>
                  </a:lnTo>
                  <a:cubicBezTo>
                    <a:pt x="6285" y="29284"/>
                    <a:pt x="6278" y="29285"/>
                    <a:pt x="6271" y="29286"/>
                  </a:cubicBezTo>
                  <a:cubicBezTo>
                    <a:pt x="6269" y="29289"/>
                    <a:pt x="6268" y="29293"/>
                    <a:pt x="6267" y="29295"/>
                  </a:cubicBezTo>
                  <a:lnTo>
                    <a:pt x="6267" y="29295"/>
                  </a:lnTo>
                  <a:cubicBezTo>
                    <a:pt x="6272" y="29291"/>
                    <a:pt x="6280" y="29287"/>
                    <a:pt x="6291" y="29284"/>
                  </a:cubicBezTo>
                  <a:close/>
                  <a:moveTo>
                    <a:pt x="6267" y="29295"/>
                  </a:moveTo>
                  <a:cubicBezTo>
                    <a:pt x="6254" y="29304"/>
                    <a:pt x="6251" y="29312"/>
                    <a:pt x="6253" y="29312"/>
                  </a:cubicBezTo>
                  <a:cubicBezTo>
                    <a:pt x="6255" y="29312"/>
                    <a:pt x="6260" y="29308"/>
                    <a:pt x="6267" y="29295"/>
                  </a:cubicBezTo>
                  <a:close/>
                  <a:moveTo>
                    <a:pt x="6469" y="29348"/>
                  </a:moveTo>
                  <a:lnTo>
                    <a:pt x="6478" y="29399"/>
                  </a:lnTo>
                  <a:cubicBezTo>
                    <a:pt x="6490" y="29446"/>
                    <a:pt x="6490" y="29446"/>
                    <a:pt x="6453" y="29452"/>
                  </a:cubicBezTo>
                  <a:lnTo>
                    <a:pt x="6443" y="29405"/>
                  </a:lnTo>
                  <a:lnTo>
                    <a:pt x="6469" y="29348"/>
                  </a:lnTo>
                  <a:close/>
                  <a:moveTo>
                    <a:pt x="6475" y="29750"/>
                  </a:moveTo>
                  <a:cubicBezTo>
                    <a:pt x="6481" y="29772"/>
                    <a:pt x="6492" y="29783"/>
                    <a:pt x="6497" y="29783"/>
                  </a:cubicBezTo>
                  <a:cubicBezTo>
                    <a:pt x="6502" y="29783"/>
                    <a:pt x="6499" y="29771"/>
                    <a:pt x="6475" y="29750"/>
                  </a:cubicBezTo>
                  <a:close/>
                  <a:moveTo>
                    <a:pt x="6569" y="29834"/>
                  </a:moveTo>
                  <a:lnTo>
                    <a:pt x="6578" y="29881"/>
                  </a:lnTo>
                  <a:cubicBezTo>
                    <a:pt x="6588" y="29928"/>
                    <a:pt x="6588" y="29928"/>
                    <a:pt x="6553" y="29938"/>
                  </a:cubicBezTo>
                  <a:lnTo>
                    <a:pt x="6544" y="29888"/>
                  </a:lnTo>
                  <a:lnTo>
                    <a:pt x="6569" y="29834"/>
                  </a:lnTo>
                  <a:close/>
                  <a:moveTo>
                    <a:pt x="6735" y="30304"/>
                  </a:moveTo>
                  <a:lnTo>
                    <a:pt x="6747" y="30351"/>
                  </a:lnTo>
                  <a:cubicBezTo>
                    <a:pt x="6757" y="30398"/>
                    <a:pt x="6719" y="30408"/>
                    <a:pt x="6719" y="30408"/>
                  </a:cubicBezTo>
                  <a:cubicBezTo>
                    <a:pt x="6719" y="30408"/>
                    <a:pt x="6718" y="30408"/>
                    <a:pt x="6716" y="30408"/>
                  </a:cubicBezTo>
                  <a:cubicBezTo>
                    <a:pt x="6706" y="30408"/>
                    <a:pt x="6683" y="30404"/>
                    <a:pt x="6675" y="30364"/>
                  </a:cubicBezTo>
                  <a:cubicBezTo>
                    <a:pt x="6675" y="30364"/>
                    <a:pt x="6700" y="30311"/>
                    <a:pt x="6735" y="30304"/>
                  </a:cubicBezTo>
                  <a:close/>
                  <a:moveTo>
                    <a:pt x="7092" y="32244"/>
                  </a:moveTo>
                  <a:cubicBezTo>
                    <a:pt x="7139" y="32285"/>
                    <a:pt x="7183" y="32329"/>
                    <a:pt x="7149" y="32335"/>
                  </a:cubicBezTo>
                  <a:cubicBezTo>
                    <a:pt x="7117" y="32335"/>
                    <a:pt x="7089" y="32322"/>
                    <a:pt x="7067" y="32301"/>
                  </a:cubicBezTo>
                  <a:cubicBezTo>
                    <a:pt x="7067" y="32301"/>
                    <a:pt x="7023" y="32260"/>
                    <a:pt x="7058" y="32250"/>
                  </a:cubicBezTo>
                  <a:lnTo>
                    <a:pt x="7092" y="32244"/>
                  </a:lnTo>
                  <a:close/>
                  <a:moveTo>
                    <a:pt x="7524" y="33838"/>
                  </a:moveTo>
                  <a:cubicBezTo>
                    <a:pt x="7548" y="33838"/>
                    <a:pt x="7581" y="33857"/>
                    <a:pt x="7609" y="33905"/>
                  </a:cubicBezTo>
                  <a:cubicBezTo>
                    <a:pt x="7619" y="33952"/>
                    <a:pt x="7619" y="33952"/>
                    <a:pt x="7584" y="33958"/>
                  </a:cubicBezTo>
                  <a:cubicBezTo>
                    <a:pt x="7582" y="33959"/>
                    <a:pt x="7579" y="33959"/>
                    <a:pt x="7577" y="33959"/>
                  </a:cubicBezTo>
                  <a:cubicBezTo>
                    <a:pt x="7544" y="33959"/>
                    <a:pt x="7505" y="33921"/>
                    <a:pt x="7493" y="33877"/>
                  </a:cubicBezTo>
                  <a:cubicBezTo>
                    <a:pt x="7489" y="33853"/>
                    <a:pt x="7503" y="33838"/>
                    <a:pt x="7524" y="33838"/>
                  </a:cubicBezTo>
                  <a:close/>
                  <a:moveTo>
                    <a:pt x="8924" y="40642"/>
                  </a:moveTo>
                  <a:cubicBezTo>
                    <a:pt x="8946" y="40642"/>
                    <a:pt x="8963" y="40650"/>
                    <a:pt x="8969" y="40683"/>
                  </a:cubicBezTo>
                  <a:cubicBezTo>
                    <a:pt x="9016" y="40729"/>
                    <a:pt x="9018" y="40754"/>
                    <a:pt x="8996" y="40754"/>
                  </a:cubicBezTo>
                  <a:cubicBezTo>
                    <a:pt x="8978" y="40754"/>
                    <a:pt x="8941" y="40735"/>
                    <a:pt x="8900" y="40696"/>
                  </a:cubicBezTo>
                  <a:cubicBezTo>
                    <a:pt x="8819" y="40662"/>
                    <a:pt x="8819" y="40662"/>
                    <a:pt x="8891" y="40649"/>
                  </a:cubicBezTo>
                  <a:lnTo>
                    <a:pt x="8891" y="40646"/>
                  </a:lnTo>
                  <a:cubicBezTo>
                    <a:pt x="8902" y="40644"/>
                    <a:pt x="8914" y="40642"/>
                    <a:pt x="8924" y="40642"/>
                  </a:cubicBezTo>
                  <a:close/>
                  <a:moveTo>
                    <a:pt x="365" y="1"/>
                  </a:moveTo>
                  <a:cubicBezTo>
                    <a:pt x="345" y="1"/>
                    <a:pt x="339" y="27"/>
                    <a:pt x="366" y="74"/>
                  </a:cubicBezTo>
                  <a:lnTo>
                    <a:pt x="366" y="74"/>
                  </a:lnTo>
                  <a:lnTo>
                    <a:pt x="339" y="129"/>
                  </a:lnTo>
                  <a:cubicBezTo>
                    <a:pt x="244" y="146"/>
                    <a:pt x="249" y="228"/>
                    <a:pt x="332" y="228"/>
                  </a:cubicBezTo>
                  <a:cubicBezTo>
                    <a:pt x="340" y="228"/>
                    <a:pt x="348" y="228"/>
                    <a:pt x="358" y="226"/>
                  </a:cubicBezTo>
                  <a:cubicBezTo>
                    <a:pt x="396" y="219"/>
                    <a:pt x="420" y="215"/>
                    <a:pt x="433" y="215"/>
                  </a:cubicBezTo>
                  <a:cubicBezTo>
                    <a:pt x="456" y="215"/>
                    <a:pt x="442" y="229"/>
                    <a:pt x="401" y="267"/>
                  </a:cubicBezTo>
                  <a:cubicBezTo>
                    <a:pt x="333" y="279"/>
                    <a:pt x="342" y="329"/>
                    <a:pt x="351" y="376"/>
                  </a:cubicBezTo>
                  <a:cubicBezTo>
                    <a:pt x="361" y="427"/>
                    <a:pt x="361" y="427"/>
                    <a:pt x="323" y="433"/>
                  </a:cubicBezTo>
                  <a:cubicBezTo>
                    <a:pt x="289" y="439"/>
                    <a:pt x="264" y="492"/>
                    <a:pt x="273" y="543"/>
                  </a:cubicBezTo>
                  <a:cubicBezTo>
                    <a:pt x="280" y="577"/>
                    <a:pt x="282" y="586"/>
                    <a:pt x="296" y="586"/>
                  </a:cubicBezTo>
                  <a:cubicBezTo>
                    <a:pt x="301" y="586"/>
                    <a:pt x="308" y="585"/>
                    <a:pt x="317" y="583"/>
                  </a:cubicBezTo>
                  <a:cubicBezTo>
                    <a:pt x="322" y="572"/>
                    <a:pt x="327" y="568"/>
                    <a:pt x="331" y="568"/>
                  </a:cubicBezTo>
                  <a:cubicBezTo>
                    <a:pt x="346" y="568"/>
                    <a:pt x="349" y="639"/>
                    <a:pt x="301" y="687"/>
                  </a:cubicBezTo>
                  <a:cubicBezTo>
                    <a:pt x="282" y="725"/>
                    <a:pt x="276" y="737"/>
                    <a:pt x="297" y="737"/>
                  </a:cubicBezTo>
                  <a:cubicBezTo>
                    <a:pt x="306" y="737"/>
                    <a:pt x="322" y="735"/>
                    <a:pt x="345" y="731"/>
                  </a:cubicBezTo>
                  <a:cubicBezTo>
                    <a:pt x="349" y="730"/>
                    <a:pt x="353" y="729"/>
                    <a:pt x="357" y="729"/>
                  </a:cubicBezTo>
                  <a:cubicBezTo>
                    <a:pt x="416" y="729"/>
                    <a:pt x="429" y="819"/>
                    <a:pt x="370" y="875"/>
                  </a:cubicBezTo>
                  <a:lnTo>
                    <a:pt x="389" y="972"/>
                  </a:lnTo>
                  <a:cubicBezTo>
                    <a:pt x="395" y="1003"/>
                    <a:pt x="411" y="1011"/>
                    <a:pt x="431" y="1011"/>
                  </a:cubicBezTo>
                  <a:cubicBezTo>
                    <a:pt x="443" y="1011"/>
                    <a:pt x="456" y="1009"/>
                    <a:pt x="470" y="1006"/>
                  </a:cubicBezTo>
                  <a:cubicBezTo>
                    <a:pt x="492" y="1002"/>
                    <a:pt x="508" y="1000"/>
                    <a:pt x="517" y="1000"/>
                  </a:cubicBezTo>
                  <a:cubicBezTo>
                    <a:pt x="537" y="1000"/>
                    <a:pt x="531" y="1012"/>
                    <a:pt x="514" y="1050"/>
                  </a:cubicBezTo>
                  <a:cubicBezTo>
                    <a:pt x="489" y="1104"/>
                    <a:pt x="452" y="1110"/>
                    <a:pt x="452" y="1110"/>
                  </a:cubicBezTo>
                  <a:cubicBezTo>
                    <a:pt x="417" y="1116"/>
                    <a:pt x="427" y="1166"/>
                    <a:pt x="436" y="1213"/>
                  </a:cubicBezTo>
                  <a:cubicBezTo>
                    <a:pt x="445" y="1262"/>
                    <a:pt x="463" y="1355"/>
                    <a:pt x="495" y="1355"/>
                  </a:cubicBezTo>
                  <a:cubicBezTo>
                    <a:pt x="496" y="1355"/>
                    <a:pt x="498" y="1354"/>
                    <a:pt x="499" y="1354"/>
                  </a:cubicBezTo>
                  <a:lnTo>
                    <a:pt x="499" y="1354"/>
                  </a:lnTo>
                  <a:lnTo>
                    <a:pt x="464" y="1360"/>
                  </a:lnTo>
                  <a:cubicBezTo>
                    <a:pt x="472" y="1398"/>
                    <a:pt x="449" y="1410"/>
                    <a:pt x="459" y="1410"/>
                  </a:cubicBezTo>
                  <a:cubicBezTo>
                    <a:pt x="461" y="1410"/>
                    <a:pt x="466" y="1409"/>
                    <a:pt x="474" y="1407"/>
                  </a:cubicBezTo>
                  <a:lnTo>
                    <a:pt x="474" y="1407"/>
                  </a:lnTo>
                  <a:cubicBezTo>
                    <a:pt x="477" y="1461"/>
                    <a:pt x="474" y="1511"/>
                    <a:pt x="464" y="1561"/>
                  </a:cubicBezTo>
                  <a:cubicBezTo>
                    <a:pt x="454" y="1630"/>
                    <a:pt x="493" y="1712"/>
                    <a:pt x="534" y="1712"/>
                  </a:cubicBezTo>
                  <a:cubicBezTo>
                    <a:pt x="554" y="1712"/>
                    <a:pt x="575" y="1691"/>
                    <a:pt x="589" y="1639"/>
                  </a:cubicBezTo>
                  <a:cubicBezTo>
                    <a:pt x="586" y="1618"/>
                    <a:pt x="583" y="1606"/>
                    <a:pt x="583" y="1606"/>
                  </a:cubicBezTo>
                  <a:lnTo>
                    <a:pt x="583" y="1606"/>
                  </a:lnTo>
                  <a:cubicBezTo>
                    <a:pt x="583" y="1606"/>
                    <a:pt x="588" y="1630"/>
                    <a:pt x="599" y="1686"/>
                  </a:cubicBezTo>
                  <a:cubicBezTo>
                    <a:pt x="604" y="1724"/>
                    <a:pt x="628" y="1727"/>
                    <a:pt x="638" y="1727"/>
                  </a:cubicBezTo>
                  <a:cubicBezTo>
                    <a:pt x="641" y="1727"/>
                    <a:pt x="643" y="1727"/>
                    <a:pt x="643" y="1727"/>
                  </a:cubicBezTo>
                  <a:cubicBezTo>
                    <a:pt x="645" y="1727"/>
                    <a:pt x="647" y="1727"/>
                    <a:pt x="648" y="1727"/>
                  </a:cubicBezTo>
                  <a:cubicBezTo>
                    <a:pt x="678" y="1727"/>
                    <a:pt x="687" y="1774"/>
                    <a:pt x="696" y="1818"/>
                  </a:cubicBezTo>
                  <a:lnTo>
                    <a:pt x="624" y="1831"/>
                  </a:lnTo>
                  <a:cubicBezTo>
                    <a:pt x="611" y="1827"/>
                    <a:pt x="599" y="1826"/>
                    <a:pt x="588" y="1826"/>
                  </a:cubicBezTo>
                  <a:cubicBezTo>
                    <a:pt x="509" y="1826"/>
                    <a:pt x="506" y="1909"/>
                    <a:pt x="608" y="1934"/>
                  </a:cubicBezTo>
                  <a:lnTo>
                    <a:pt x="574" y="1943"/>
                  </a:lnTo>
                  <a:cubicBezTo>
                    <a:pt x="536" y="1950"/>
                    <a:pt x="546" y="1997"/>
                    <a:pt x="602" y="2088"/>
                  </a:cubicBezTo>
                  <a:cubicBezTo>
                    <a:pt x="611" y="2131"/>
                    <a:pt x="679" y="2167"/>
                    <a:pt x="716" y="2167"/>
                  </a:cubicBezTo>
                  <a:cubicBezTo>
                    <a:pt x="719" y="2167"/>
                    <a:pt x="722" y="2166"/>
                    <a:pt x="724" y="2166"/>
                  </a:cubicBezTo>
                  <a:cubicBezTo>
                    <a:pt x="727" y="2165"/>
                    <a:pt x="730" y="2165"/>
                    <a:pt x="733" y="2165"/>
                  </a:cubicBezTo>
                  <a:cubicBezTo>
                    <a:pt x="763" y="2165"/>
                    <a:pt x="771" y="2207"/>
                    <a:pt x="771" y="2207"/>
                  </a:cubicBezTo>
                  <a:cubicBezTo>
                    <a:pt x="781" y="2254"/>
                    <a:pt x="781" y="2254"/>
                    <a:pt x="743" y="2260"/>
                  </a:cubicBezTo>
                  <a:cubicBezTo>
                    <a:pt x="674" y="2276"/>
                    <a:pt x="693" y="2370"/>
                    <a:pt x="771" y="2407"/>
                  </a:cubicBezTo>
                  <a:lnTo>
                    <a:pt x="737" y="2413"/>
                  </a:lnTo>
                  <a:cubicBezTo>
                    <a:pt x="702" y="2420"/>
                    <a:pt x="677" y="2476"/>
                    <a:pt x="759" y="2711"/>
                  </a:cubicBezTo>
                  <a:cubicBezTo>
                    <a:pt x="796" y="2905"/>
                    <a:pt x="825" y="3050"/>
                    <a:pt x="790" y="3056"/>
                  </a:cubicBezTo>
                  <a:cubicBezTo>
                    <a:pt x="756" y="3062"/>
                    <a:pt x="862" y="3244"/>
                    <a:pt x="950" y="3325"/>
                  </a:cubicBezTo>
                  <a:cubicBezTo>
                    <a:pt x="915" y="3332"/>
                    <a:pt x="925" y="3382"/>
                    <a:pt x="944" y="3479"/>
                  </a:cubicBezTo>
                  <a:cubicBezTo>
                    <a:pt x="972" y="3623"/>
                    <a:pt x="972" y="3623"/>
                    <a:pt x="937" y="3629"/>
                  </a:cubicBezTo>
                  <a:cubicBezTo>
                    <a:pt x="907" y="3616"/>
                    <a:pt x="888" y="3608"/>
                    <a:pt x="882" y="3608"/>
                  </a:cubicBezTo>
                  <a:cubicBezTo>
                    <a:pt x="872" y="3608"/>
                    <a:pt x="893" y="3628"/>
                    <a:pt x="947" y="3679"/>
                  </a:cubicBezTo>
                  <a:cubicBezTo>
                    <a:pt x="1028" y="3714"/>
                    <a:pt x="1019" y="3868"/>
                    <a:pt x="950" y="3880"/>
                  </a:cubicBezTo>
                  <a:cubicBezTo>
                    <a:pt x="915" y="3886"/>
                    <a:pt x="925" y="3933"/>
                    <a:pt x="944" y="4030"/>
                  </a:cubicBezTo>
                  <a:cubicBezTo>
                    <a:pt x="987" y="4074"/>
                    <a:pt x="1006" y="4172"/>
                    <a:pt x="1025" y="4266"/>
                  </a:cubicBezTo>
                  <a:cubicBezTo>
                    <a:pt x="1046" y="4377"/>
                    <a:pt x="1052" y="4404"/>
                    <a:pt x="1084" y="4404"/>
                  </a:cubicBezTo>
                  <a:cubicBezTo>
                    <a:pt x="1094" y="4404"/>
                    <a:pt x="1108" y="4401"/>
                    <a:pt x="1125" y="4397"/>
                  </a:cubicBezTo>
                  <a:cubicBezTo>
                    <a:pt x="1132" y="4396"/>
                    <a:pt x="1139" y="4395"/>
                    <a:pt x="1145" y="4395"/>
                  </a:cubicBezTo>
                  <a:cubicBezTo>
                    <a:pt x="1196" y="4395"/>
                    <a:pt x="1206" y="4444"/>
                    <a:pt x="1223" y="4529"/>
                  </a:cubicBezTo>
                  <a:cubicBezTo>
                    <a:pt x="1232" y="4579"/>
                    <a:pt x="1241" y="4626"/>
                    <a:pt x="1207" y="4635"/>
                  </a:cubicBezTo>
                  <a:cubicBezTo>
                    <a:pt x="1194" y="4667"/>
                    <a:pt x="1188" y="4701"/>
                    <a:pt x="1191" y="4739"/>
                  </a:cubicBezTo>
                  <a:cubicBezTo>
                    <a:pt x="1201" y="4786"/>
                    <a:pt x="1210" y="4833"/>
                    <a:pt x="1176" y="4842"/>
                  </a:cubicBezTo>
                  <a:cubicBezTo>
                    <a:pt x="1160" y="4889"/>
                    <a:pt x="1157" y="4942"/>
                    <a:pt x="1169" y="4993"/>
                  </a:cubicBezTo>
                  <a:cubicBezTo>
                    <a:pt x="1188" y="5090"/>
                    <a:pt x="1207" y="5187"/>
                    <a:pt x="1172" y="5193"/>
                  </a:cubicBezTo>
                  <a:cubicBezTo>
                    <a:pt x="1179" y="5228"/>
                    <a:pt x="1181" y="5239"/>
                    <a:pt x="1193" y="5239"/>
                  </a:cubicBezTo>
                  <a:cubicBezTo>
                    <a:pt x="1199" y="5239"/>
                    <a:pt x="1206" y="5237"/>
                    <a:pt x="1216" y="5234"/>
                  </a:cubicBezTo>
                  <a:cubicBezTo>
                    <a:pt x="1219" y="5233"/>
                    <a:pt x="1221" y="5233"/>
                    <a:pt x="1223" y="5233"/>
                  </a:cubicBezTo>
                  <a:cubicBezTo>
                    <a:pt x="1259" y="5233"/>
                    <a:pt x="1298" y="5281"/>
                    <a:pt x="1301" y="5469"/>
                  </a:cubicBezTo>
                  <a:cubicBezTo>
                    <a:pt x="1319" y="5563"/>
                    <a:pt x="1346" y="5704"/>
                    <a:pt x="1379" y="5704"/>
                  </a:cubicBezTo>
                  <a:cubicBezTo>
                    <a:pt x="1380" y="5704"/>
                    <a:pt x="1381" y="5704"/>
                    <a:pt x="1382" y="5704"/>
                  </a:cubicBezTo>
                  <a:lnTo>
                    <a:pt x="1382" y="5704"/>
                  </a:lnTo>
                  <a:cubicBezTo>
                    <a:pt x="1395" y="5754"/>
                    <a:pt x="1395" y="5754"/>
                    <a:pt x="1357" y="5760"/>
                  </a:cubicBezTo>
                  <a:cubicBezTo>
                    <a:pt x="1288" y="5773"/>
                    <a:pt x="1307" y="5870"/>
                    <a:pt x="1398" y="5955"/>
                  </a:cubicBezTo>
                  <a:cubicBezTo>
                    <a:pt x="1400" y="5954"/>
                    <a:pt x="1402" y="5954"/>
                    <a:pt x="1404" y="5954"/>
                  </a:cubicBezTo>
                  <a:cubicBezTo>
                    <a:pt x="1433" y="5954"/>
                    <a:pt x="1440" y="5999"/>
                    <a:pt x="1417" y="6052"/>
                  </a:cubicBezTo>
                  <a:cubicBezTo>
                    <a:pt x="1426" y="6086"/>
                    <a:pt x="1445" y="6118"/>
                    <a:pt x="1470" y="6140"/>
                  </a:cubicBezTo>
                  <a:cubicBezTo>
                    <a:pt x="1514" y="6183"/>
                    <a:pt x="1514" y="6183"/>
                    <a:pt x="1498" y="6287"/>
                  </a:cubicBezTo>
                  <a:cubicBezTo>
                    <a:pt x="1464" y="6293"/>
                    <a:pt x="1473" y="6340"/>
                    <a:pt x="1483" y="6390"/>
                  </a:cubicBezTo>
                  <a:cubicBezTo>
                    <a:pt x="1536" y="6481"/>
                    <a:pt x="1646" y="7011"/>
                    <a:pt x="1617" y="7067"/>
                  </a:cubicBezTo>
                  <a:cubicBezTo>
                    <a:pt x="1664" y="7108"/>
                    <a:pt x="1664" y="7108"/>
                    <a:pt x="1674" y="7158"/>
                  </a:cubicBezTo>
                  <a:cubicBezTo>
                    <a:pt x="1623" y="7212"/>
                    <a:pt x="1648" y="7249"/>
                    <a:pt x="1699" y="7249"/>
                  </a:cubicBezTo>
                  <a:cubicBezTo>
                    <a:pt x="1708" y="7249"/>
                    <a:pt x="1717" y="7248"/>
                    <a:pt x="1727" y="7246"/>
                  </a:cubicBezTo>
                  <a:lnTo>
                    <a:pt x="1718" y="7199"/>
                  </a:lnTo>
                  <a:lnTo>
                    <a:pt x="1708" y="7152"/>
                  </a:lnTo>
                  <a:cubicBezTo>
                    <a:pt x="1712" y="7151"/>
                    <a:pt x="1716" y="7151"/>
                    <a:pt x="1719" y="7151"/>
                  </a:cubicBezTo>
                  <a:cubicBezTo>
                    <a:pt x="1783" y="7151"/>
                    <a:pt x="1803" y="7281"/>
                    <a:pt x="1702" y="7302"/>
                  </a:cubicBezTo>
                  <a:cubicBezTo>
                    <a:pt x="1642" y="7365"/>
                    <a:pt x="1642" y="7365"/>
                    <a:pt x="1721" y="7399"/>
                  </a:cubicBezTo>
                  <a:cubicBezTo>
                    <a:pt x="1802" y="7434"/>
                    <a:pt x="1812" y="7481"/>
                    <a:pt x="1752" y="7543"/>
                  </a:cubicBezTo>
                  <a:cubicBezTo>
                    <a:pt x="1680" y="7559"/>
                    <a:pt x="1680" y="7559"/>
                    <a:pt x="1762" y="7594"/>
                  </a:cubicBezTo>
                  <a:cubicBezTo>
                    <a:pt x="1921" y="7663"/>
                    <a:pt x="1987" y="7800"/>
                    <a:pt x="1846" y="7829"/>
                  </a:cubicBezTo>
                  <a:cubicBezTo>
                    <a:pt x="1787" y="7835"/>
                    <a:pt x="1749" y="7888"/>
                    <a:pt x="1758" y="7945"/>
                  </a:cubicBezTo>
                  <a:cubicBezTo>
                    <a:pt x="1764" y="7976"/>
                    <a:pt x="1781" y="7984"/>
                    <a:pt x="1802" y="7984"/>
                  </a:cubicBezTo>
                  <a:cubicBezTo>
                    <a:pt x="1814" y="7984"/>
                    <a:pt x="1827" y="7981"/>
                    <a:pt x="1840" y="7979"/>
                  </a:cubicBezTo>
                  <a:cubicBezTo>
                    <a:pt x="1858" y="7960"/>
                    <a:pt x="1871" y="7952"/>
                    <a:pt x="1880" y="7952"/>
                  </a:cubicBezTo>
                  <a:cubicBezTo>
                    <a:pt x="1900" y="7952"/>
                    <a:pt x="1894" y="7999"/>
                    <a:pt x="1859" y="8076"/>
                  </a:cubicBezTo>
                  <a:cubicBezTo>
                    <a:pt x="1783" y="8242"/>
                    <a:pt x="1802" y="8339"/>
                    <a:pt x="1903" y="8471"/>
                  </a:cubicBezTo>
                  <a:cubicBezTo>
                    <a:pt x="1983" y="8601"/>
                    <a:pt x="2019" y="8713"/>
                    <a:pt x="1994" y="8713"/>
                  </a:cubicBezTo>
                  <a:cubicBezTo>
                    <a:pt x="1985" y="8713"/>
                    <a:pt x="1967" y="8698"/>
                    <a:pt x="1940" y="8662"/>
                  </a:cubicBezTo>
                  <a:cubicBezTo>
                    <a:pt x="1896" y="8623"/>
                    <a:pt x="1873" y="8602"/>
                    <a:pt x="1868" y="8602"/>
                  </a:cubicBezTo>
                  <a:lnTo>
                    <a:pt x="1868" y="8602"/>
                  </a:lnTo>
                  <a:cubicBezTo>
                    <a:pt x="1863" y="8602"/>
                    <a:pt x="1877" y="8625"/>
                    <a:pt x="1906" y="8672"/>
                  </a:cubicBezTo>
                  <a:cubicBezTo>
                    <a:pt x="1924" y="8769"/>
                    <a:pt x="1943" y="8863"/>
                    <a:pt x="1953" y="8913"/>
                  </a:cubicBezTo>
                  <a:cubicBezTo>
                    <a:pt x="1961" y="8956"/>
                    <a:pt x="2001" y="8996"/>
                    <a:pt x="2034" y="8996"/>
                  </a:cubicBezTo>
                  <a:cubicBezTo>
                    <a:pt x="2037" y="8996"/>
                    <a:pt x="2040" y="8995"/>
                    <a:pt x="2044" y="8994"/>
                  </a:cubicBezTo>
                  <a:lnTo>
                    <a:pt x="2044" y="8994"/>
                  </a:lnTo>
                  <a:cubicBezTo>
                    <a:pt x="1971" y="9067"/>
                    <a:pt x="1978" y="9182"/>
                    <a:pt x="2056" y="9245"/>
                  </a:cubicBezTo>
                  <a:lnTo>
                    <a:pt x="2078" y="9342"/>
                  </a:lnTo>
                  <a:cubicBezTo>
                    <a:pt x="2087" y="9389"/>
                    <a:pt x="2087" y="9389"/>
                    <a:pt x="2131" y="9430"/>
                  </a:cubicBezTo>
                  <a:cubicBezTo>
                    <a:pt x="2178" y="9471"/>
                    <a:pt x="2150" y="9527"/>
                    <a:pt x="2125" y="9584"/>
                  </a:cubicBezTo>
                  <a:cubicBezTo>
                    <a:pt x="2101" y="9634"/>
                    <a:pt x="2077" y="9687"/>
                    <a:pt x="2105" y="9687"/>
                  </a:cubicBezTo>
                  <a:cubicBezTo>
                    <a:pt x="2106" y="9687"/>
                    <a:pt x="2108" y="9687"/>
                    <a:pt x="2109" y="9687"/>
                  </a:cubicBezTo>
                  <a:cubicBezTo>
                    <a:pt x="2111" y="9687"/>
                    <a:pt x="2112" y="9687"/>
                    <a:pt x="2113" y="9687"/>
                  </a:cubicBezTo>
                  <a:cubicBezTo>
                    <a:pt x="2151" y="9687"/>
                    <a:pt x="2202" y="9770"/>
                    <a:pt x="2244" y="9809"/>
                  </a:cubicBezTo>
                  <a:cubicBezTo>
                    <a:pt x="2279" y="9842"/>
                    <a:pt x="2274" y="9880"/>
                    <a:pt x="2250" y="9880"/>
                  </a:cubicBezTo>
                  <a:cubicBezTo>
                    <a:pt x="2241" y="9880"/>
                    <a:pt x="2231" y="9876"/>
                    <a:pt x="2219" y="9866"/>
                  </a:cubicBezTo>
                  <a:cubicBezTo>
                    <a:pt x="2185" y="9872"/>
                    <a:pt x="2185" y="9872"/>
                    <a:pt x="2169" y="9975"/>
                  </a:cubicBezTo>
                  <a:cubicBezTo>
                    <a:pt x="2178" y="10024"/>
                    <a:pt x="2199" y="10117"/>
                    <a:pt x="2232" y="10117"/>
                  </a:cubicBezTo>
                  <a:cubicBezTo>
                    <a:pt x="2233" y="10117"/>
                    <a:pt x="2234" y="10117"/>
                    <a:pt x="2235" y="10116"/>
                  </a:cubicBezTo>
                  <a:cubicBezTo>
                    <a:pt x="2235" y="10116"/>
                    <a:pt x="2236" y="10116"/>
                    <a:pt x="2236" y="10116"/>
                  </a:cubicBezTo>
                  <a:cubicBezTo>
                    <a:pt x="2271" y="10116"/>
                    <a:pt x="2328" y="10399"/>
                    <a:pt x="2304" y="10455"/>
                  </a:cubicBezTo>
                  <a:cubicBezTo>
                    <a:pt x="2304" y="10455"/>
                    <a:pt x="2313" y="10502"/>
                    <a:pt x="2322" y="10549"/>
                  </a:cubicBezTo>
                  <a:cubicBezTo>
                    <a:pt x="2332" y="10599"/>
                    <a:pt x="2379" y="10640"/>
                    <a:pt x="2388" y="10687"/>
                  </a:cubicBezTo>
                  <a:cubicBezTo>
                    <a:pt x="2398" y="10724"/>
                    <a:pt x="2416" y="10752"/>
                    <a:pt x="2442" y="10778"/>
                  </a:cubicBezTo>
                  <a:cubicBezTo>
                    <a:pt x="2451" y="10828"/>
                    <a:pt x="2460" y="10875"/>
                    <a:pt x="2426" y="10881"/>
                  </a:cubicBezTo>
                  <a:cubicBezTo>
                    <a:pt x="2507" y="10915"/>
                    <a:pt x="2507" y="10915"/>
                    <a:pt x="2445" y="10978"/>
                  </a:cubicBezTo>
                  <a:cubicBezTo>
                    <a:pt x="2376" y="10994"/>
                    <a:pt x="2376" y="10994"/>
                    <a:pt x="2457" y="11025"/>
                  </a:cubicBezTo>
                  <a:cubicBezTo>
                    <a:pt x="2501" y="11069"/>
                    <a:pt x="2501" y="11069"/>
                    <a:pt x="2476" y="11122"/>
                  </a:cubicBezTo>
                  <a:cubicBezTo>
                    <a:pt x="2444" y="11128"/>
                    <a:pt x="2450" y="11174"/>
                    <a:pt x="2478" y="11174"/>
                  </a:cubicBezTo>
                  <a:cubicBezTo>
                    <a:pt x="2480" y="11174"/>
                    <a:pt x="2483" y="11173"/>
                    <a:pt x="2485" y="11172"/>
                  </a:cubicBezTo>
                  <a:cubicBezTo>
                    <a:pt x="2567" y="11207"/>
                    <a:pt x="2630" y="11345"/>
                    <a:pt x="2561" y="11357"/>
                  </a:cubicBezTo>
                  <a:cubicBezTo>
                    <a:pt x="2570" y="11392"/>
                    <a:pt x="2589" y="11423"/>
                    <a:pt x="2614" y="11448"/>
                  </a:cubicBezTo>
                  <a:cubicBezTo>
                    <a:pt x="2695" y="11483"/>
                    <a:pt x="2695" y="11483"/>
                    <a:pt x="2623" y="11495"/>
                  </a:cubicBezTo>
                  <a:cubicBezTo>
                    <a:pt x="2564" y="11558"/>
                    <a:pt x="2573" y="11608"/>
                    <a:pt x="2655" y="11642"/>
                  </a:cubicBezTo>
                  <a:cubicBezTo>
                    <a:pt x="2680" y="11668"/>
                    <a:pt x="2689" y="11705"/>
                    <a:pt x="2673" y="11737"/>
                  </a:cubicBezTo>
                  <a:cubicBezTo>
                    <a:pt x="2659" y="11833"/>
                    <a:pt x="2678" y="12084"/>
                    <a:pt x="2726" y="12084"/>
                  </a:cubicBezTo>
                  <a:cubicBezTo>
                    <a:pt x="2731" y="12084"/>
                    <a:pt x="2737" y="12081"/>
                    <a:pt x="2742" y="12075"/>
                  </a:cubicBezTo>
                  <a:lnTo>
                    <a:pt x="2761" y="12172"/>
                  </a:lnTo>
                  <a:cubicBezTo>
                    <a:pt x="2746" y="12276"/>
                    <a:pt x="2758" y="12326"/>
                    <a:pt x="2802" y="12366"/>
                  </a:cubicBezTo>
                  <a:lnTo>
                    <a:pt x="2846" y="12407"/>
                  </a:lnTo>
                  <a:cubicBezTo>
                    <a:pt x="2811" y="12413"/>
                    <a:pt x="2786" y="12470"/>
                    <a:pt x="2796" y="12520"/>
                  </a:cubicBezTo>
                  <a:cubicBezTo>
                    <a:pt x="2803" y="12554"/>
                    <a:pt x="2804" y="12564"/>
                    <a:pt x="2820" y="12564"/>
                  </a:cubicBezTo>
                  <a:cubicBezTo>
                    <a:pt x="2825" y="12564"/>
                    <a:pt x="2833" y="12562"/>
                    <a:pt x="2843" y="12561"/>
                  </a:cubicBezTo>
                  <a:cubicBezTo>
                    <a:pt x="2851" y="12543"/>
                    <a:pt x="2857" y="12536"/>
                    <a:pt x="2862" y="12536"/>
                  </a:cubicBezTo>
                  <a:cubicBezTo>
                    <a:pt x="2874" y="12536"/>
                    <a:pt x="2880" y="12569"/>
                    <a:pt x="2887" y="12601"/>
                  </a:cubicBezTo>
                  <a:cubicBezTo>
                    <a:pt x="2896" y="12648"/>
                    <a:pt x="2871" y="12705"/>
                    <a:pt x="2836" y="12711"/>
                  </a:cubicBezTo>
                  <a:lnTo>
                    <a:pt x="2846" y="12761"/>
                  </a:lnTo>
                  <a:cubicBezTo>
                    <a:pt x="2855" y="12759"/>
                    <a:pt x="2863" y="12758"/>
                    <a:pt x="2871" y="12758"/>
                  </a:cubicBezTo>
                  <a:cubicBezTo>
                    <a:pt x="2917" y="12758"/>
                    <a:pt x="2922" y="12797"/>
                    <a:pt x="2890" y="12802"/>
                  </a:cubicBezTo>
                  <a:cubicBezTo>
                    <a:pt x="2871" y="12849"/>
                    <a:pt x="2871" y="12905"/>
                    <a:pt x="2887" y="12952"/>
                  </a:cubicBezTo>
                  <a:cubicBezTo>
                    <a:pt x="2888" y="12952"/>
                    <a:pt x="2890" y="12952"/>
                    <a:pt x="2892" y="12952"/>
                  </a:cubicBezTo>
                  <a:cubicBezTo>
                    <a:pt x="2910" y="12952"/>
                    <a:pt x="2905" y="12973"/>
                    <a:pt x="2898" y="12973"/>
                  </a:cubicBezTo>
                  <a:cubicBezTo>
                    <a:pt x="2894" y="12973"/>
                    <a:pt x="2890" y="12968"/>
                    <a:pt x="2887" y="12952"/>
                  </a:cubicBezTo>
                  <a:lnTo>
                    <a:pt x="2849" y="12962"/>
                  </a:lnTo>
                  <a:cubicBezTo>
                    <a:pt x="2832" y="12998"/>
                    <a:pt x="2844" y="13007"/>
                    <a:pt x="2864" y="13007"/>
                  </a:cubicBezTo>
                  <a:cubicBezTo>
                    <a:pt x="2873" y="13007"/>
                    <a:pt x="2885" y="13005"/>
                    <a:pt x="2896" y="13003"/>
                  </a:cubicBezTo>
                  <a:lnTo>
                    <a:pt x="2915" y="13100"/>
                  </a:lnTo>
                  <a:cubicBezTo>
                    <a:pt x="2921" y="13132"/>
                    <a:pt x="2928" y="13165"/>
                    <a:pt x="2939" y="13165"/>
                  </a:cubicBezTo>
                  <a:cubicBezTo>
                    <a:pt x="2944" y="13165"/>
                    <a:pt x="2951" y="13158"/>
                    <a:pt x="2959" y="13140"/>
                  </a:cubicBezTo>
                  <a:cubicBezTo>
                    <a:pt x="2973" y="13138"/>
                    <a:pt x="2986" y="13135"/>
                    <a:pt x="2998" y="13135"/>
                  </a:cubicBezTo>
                  <a:cubicBezTo>
                    <a:pt x="3018" y="13135"/>
                    <a:pt x="3034" y="13143"/>
                    <a:pt x="3040" y="13175"/>
                  </a:cubicBezTo>
                  <a:cubicBezTo>
                    <a:pt x="3042" y="13175"/>
                    <a:pt x="3044" y="13174"/>
                    <a:pt x="3045" y="13174"/>
                  </a:cubicBezTo>
                  <a:cubicBezTo>
                    <a:pt x="3063" y="13174"/>
                    <a:pt x="3059" y="13194"/>
                    <a:pt x="3051" y="13194"/>
                  </a:cubicBezTo>
                  <a:cubicBezTo>
                    <a:pt x="3048" y="13194"/>
                    <a:pt x="3043" y="13190"/>
                    <a:pt x="3040" y="13175"/>
                  </a:cubicBezTo>
                  <a:cubicBezTo>
                    <a:pt x="3006" y="13181"/>
                    <a:pt x="2971" y="13187"/>
                    <a:pt x="2981" y="13238"/>
                  </a:cubicBezTo>
                  <a:cubicBezTo>
                    <a:pt x="2990" y="13285"/>
                    <a:pt x="2956" y="13291"/>
                    <a:pt x="2956" y="13291"/>
                  </a:cubicBezTo>
                  <a:cubicBezTo>
                    <a:pt x="2949" y="13288"/>
                    <a:pt x="2943" y="13287"/>
                    <a:pt x="2938" y="13287"/>
                  </a:cubicBezTo>
                  <a:cubicBezTo>
                    <a:pt x="2886" y="13287"/>
                    <a:pt x="2953" y="13448"/>
                    <a:pt x="2993" y="13485"/>
                  </a:cubicBezTo>
                  <a:cubicBezTo>
                    <a:pt x="3084" y="13570"/>
                    <a:pt x="3093" y="13617"/>
                    <a:pt x="3024" y="13629"/>
                  </a:cubicBezTo>
                  <a:cubicBezTo>
                    <a:pt x="2952" y="13645"/>
                    <a:pt x="3043" y="13726"/>
                    <a:pt x="3159" y="13755"/>
                  </a:cubicBezTo>
                  <a:lnTo>
                    <a:pt x="3275" y="13783"/>
                  </a:lnTo>
                  <a:lnTo>
                    <a:pt x="3169" y="13802"/>
                  </a:lnTo>
                  <a:cubicBezTo>
                    <a:pt x="3037" y="13880"/>
                    <a:pt x="3037" y="13880"/>
                    <a:pt x="3137" y="14012"/>
                  </a:cubicBezTo>
                  <a:cubicBezTo>
                    <a:pt x="3194" y="14099"/>
                    <a:pt x="3194" y="14099"/>
                    <a:pt x="3156" y="14109"/>
                  </a:cubicBezTo>
                  <a:cubicBezTo>
                    <a:pt x="3122" y="14115"/>
                    <a:pt x="3131" y="14162"/>
                    <a:pt x="3162" y="14306"/>
                  </a:cubicBezTo>
                  <a:cubicBezTo>
                    <a:pt x="3189" y="14445"/>
                    <a:pt x="3199" y="14495"/>
                    <a:pt x="3231" y="14495"/>
                  </a:cubicBezTo>
                  <a:cubicBezTo>
                    <a:pt x="3233" y="14495"/>
                    <a:pt x="3235" y="14495"/>
                    <a:pt x="3238" y="14494"/>
                  </a:cubicBezTo>
                  <a:cubicBezTo>
                    <a:pt x="3238" y="14494"/>
                    <a:pt x="3247" y="14541"/>
                    <a:pt x="3256" y="14591"/>
                  </a:cubicBezTo>
                  <a:cubicBezTo>
                    <a:pt x="3211" y="14639"/>
                    <a:pt x="3231" y="14701"/>
                    <a:pt x="3269" y="14701"/>
                  </a:cubicBezTo>
                  <a:cubicBezTo>
                    <a:pt x="3281" y="14701"/>
                    <a:pt x="3295" y="14694"/>
                    <a:pt x="3310" y="14679"/>
                  </a:cubicBezTo>
                  <a:lnTo>
                    <a:pt x="3332" y="14776"/>
                  </a:lnTo>
                  <a:lnTo>
                    <a:pt x="3297" y="14786"/>
                  </a:lnTo>
                  <a:cubicBezTo>
                    <a:pt x="3259" y="14792"/>
                    <a:pt x="3281" y="14889"/>
                    <a:pt x="3360" y="15275"/>
                  </a:cubicBezTo>
                  <a:cubicBezTo>
                    <a:pt x="3443" y="15673"/>
                    <a:pt x="3458" y="15746"/>
                    <a:pt x="3513" y="15746"/>
                  </a:cubicBezTo>
                  <a:cubicBezTo>
                    <a:pt x="3518" y="15746"/>
                    <a:pt x="3523" y="15746"/>
                    <a:pt x="3529" y="15745"/>
                  </a:cubicBezTo>
                  <a:cubicBezTo>
                    <a:pt x="3610" y="15779"/>
                    <a:pt x="3620" y="15826"/>
                    <a:pt x="3548" y="15842"/>
                  </a:cubicBezTo>
                  <a:cubicBezTo>
                    <a:pt x="3516" y="15848"/>
                    <a:pt x="3492" y="15896"/>
                    <a:pt x="3516" y="15896"/>
                  </a:cubicBezTo>
                  <a:cubicBezTo>
                    <a:pt x="3518" y="15896"/>
                    <a:pt x="3520" y="15896"/>
                    <a:pt x="3523" y="15895"/>
                  </a:cubicBezTo>
                  <a:lnTo>
                    <a:pt x="3523" y="15895"/>
                  </a:lnTo>
                  <a:cubicBezTo>
                    <a:pt x="3535" y="15945"/>
                    <a:pt x="3532" y="15998"/>
                    <a:pt x="3520" y="16049"/>
                  </a:cubicBezTo>
                  <a:cubicBezTo>
                    <a:pt x="3481" y="16198"/>
                    <a:pt x="3517" y="16244"/>
                    <a:pt x="3551" y="16244"/>
                  </a:cubicBezTo>
                  <a:cubicBezTo>
                    <a:pt x="3553" y="16244"/>
                    <a:pt x="3555" y="16243"/>
                    <a:pt x="3557" y="16243"/>
                  </a:cubicBezTo>
                  <a:cubicBezTo>
                    <a:pt x="3577" y="16223"/>
                    <a:pt x="3588" y="16215"/>
                    <a:pt x="3593" y="16215"/>
                  </a:cubicBezTo>
                  <a:cubicBezTo>
                    <a:pt x="3604" y="16215"/>
                    <a:pt x="3587" y="16252"/>
                    <a:pt x="3570" y="16290"/>
                  </a:cubicBezTo>
                  <a:cubicBezTo>
                    <a:pt x="3543" y="16343"/>
                    <a:pt x="3519" y="16394"/>
                    <a:pt x="3549" y="16394"/>
                  </a:cubicBezTo>
                  <a:cubicBezTo>
                    <a:pt x="3550" y="16394"/>
                    <a:pt x="3552" y="16394"/>
                    <a:pt x="3554" y="16393"/>
                  </a:cubicBezTo>
                  <a:cubicBezTo>
                    <a:pt x="3598" y="16434"/>
                    <a:pt x="3692" y="16719"/>
                    <a:pt x="3623" y="16732"/>
                  </a:cubicBezTo>
                  <a:lnTo>
                    <a:pt x="3642" y="16829"/>
                  </a:lnTo>
                  <a:cubicBezTo>
                    <a:pt x="3643" y="16829"/>
                    <a:pt x="3644" y="16829"/>
                    <a:pt x="3645" y="16829"/>
                  </a:cubicBezTo>
                  <a:cubicBezTo>
                    <a:pt x="3678" y="16829"/>
                    <a:pt x="3699" y="16920"/>
                    <a:pt x="3717" y="17014"/>
                  </a:cubicBezTo>
                  <a:cubicBezTo>
                    <a:pt x="3736" y="17111"/>
                    <a:pt x="3748" y="17161"/>
                    <a:pt x="3711" y="17167"/>
                  </a:cubicBezTo>
                  <a:cubicBezTo>
                    <a:pt x="3700" y="17157"/>
                    <a:pt x="3692" y="17153"/>
                    <a:pt x="3688" y="17153"/>
                  </a:cubicBezTo>
                  <a:cubicBezTo>
                    <a:pt x="3674" y="17153"/>
                    <a:pt x="3690" y="17196"/>
                    <a:pt x="3733" y="17265"/>
                  </a:cubicBezTo>
                  <a:cubicBezTo>
                    <a:pt x="3742" y="17312"/>
                    <a:pt x="3820" y="17346"/>
                    <a:pt x="3833" y="17396"/>
                  </a:cubicBezTo>
                  <a:cubicBezTo>
                    <a:pt x="3836" y="17395"/>
                    <a:pt x="3840" y="17395"/>
                    <a:pt x="3843" y="17395"/>
                  </a:cubicBezTo>
                  <a:cubicBezTo>
                    <a:pt x="3876" y="17395"/>
                    <a:pt x="3912" y="17432"/>
                    <a:pt x="3921" y="17478"/>
                  </a:cubicBezTo>
                  <a:lnTo>
                    <a:pt x="3886" y="17484"/>
                  </a:lnTo>
                  <a:lnTo>
                    <a:pt x="3817" y="17500"/>
                  </a:lnTo>
                  <a:cubicBezTo>
                    <a:pt x="3826" y="17544"/>
                    <a:pt x="3835" y="17588"/>
                    <a:pt x="3865" y="17588"/>
                  </a:cubicBezTo>
                  <a:cubicBezTo>
                    <a:pt x="3866" y="17588"/>
                    <a:pt x="3868" y="17588"/>
                    <a:pt x="3871" y="17587"/>
                  </a:cubicBezTo>
                  <a:lnTo>
                    <a:pt x="3871" y="17587"/>
                  </a:lnTo>
                  <a:cubicBezTo>
                    <a:pt x="3846" y="17644"/>
                    <a:pt x="3855" y="17691"/>
                    <a:pt x="3877" y="17788"/>
                  </a:cubicBezTo>
                  <a:cubicBezTo>
                    <a:pt x="3896" y="17885"/>
                    <a:pt x="3914" y="17982"/>
                    <a:pt x="3961" y="18023"/>
                  </a:cubicBezTo>
                  <a:cubicBezTo>
                    <a:pt x="3899" y="18086"/>
                    <a:pt x="3961" y="18377"/>
                    <a:pt x="4040" y="18408"/>
                  </a:cubicBezTo>
                  <a:cubicBezTo>
                    <a:pt x="4042" y="18408"/>
                    <a:pt x="4044" y="18408"/>
                    <a:pt x="4045" y="18408"/>
                  </a:cubicBezTo>
                  <a:cubicBezTo>
                    <a:pt x="4075" y="18408"/>
                    <a:pt x="4082" y="18455"/>
                    <a:pt x="4059" y="18506"/>
                  </a:cubicBezTo>
                  <a:cubicBezTo>
                    <a:pt x="4034" y="18562"/>
                    <a:pt x="4034" y="18562"/>
                    <a:pt x="4081" y="18603"/>
                  </a:cubicBezTo>
                  <a:cubicBezTo>
                    <a:pt x="4124" y="18643"/>
                    <a:pt x="4099" y="18700"/>
                    <a:pt x="4074" y="18756"/>
                  </a:cubicBezTo>
                  <a:cubicBezTo>
                    <a:pt x="4015" y="18819"/>
                    <a:pt x="4024" y="18866"/>
                    <a:pt x="4068" y="18907"/>
                  </a:cubicBezTo>
                  <a:cubicBezTo>
                    <a:pt x="4112" y="18979"/>
                    <a:pt x="4140" y="19060"/>
                    <a:pt x="4153" y="19142"/>
                  </a:cubicBezTo>
                  <a:cubicBezTo>
                    <a:pt x="4192" y="19205"/>
                    <a:pt x="4209" y="19248"/>
                    <a:pt x="4224" y="19248"/>
                  </a:cubicBezTo>
                  <a:cubicBezTo>
                    <a:pt x="4230" y="19248"/>
                    <a:pt x="4236" y="19240"/>
                    <a:pt x="4244" y="19223"/>
                  </a:cubicBezTo>
                  <a:cubicBezTo>
                    <a:pt x="4246" y="19223"/>
                    <a:pt x="4248" y="19223"/>
                    <a:pt x="4251" y="19223"/>
                  </a:cubicBezTo>
                  <a:cubicBezTo>
                    <a:pt x="4284" y="19223"/>
                    <a:pt x="4325" y="19258"/>
                    <a:pt x="4325" y="19258"/>
                  </a:cubicBezTo>
                  <a:cubicBezTo>
                    <a:pt x="4357" y="19313"/>
                    <a:pt x="4357" y="19337"/>
                    <a:pt x="4350" y="19337"/>
                  </a:cubicBezTo>
                  <a:cubicBezTo>
                    <a:pt x="4346" y="19337"/>
                    <a:pt x="4338" y="19326"/>
                    <a:pt x="4334" y="19308"/>
                  </a:cubicBezTo>
                  <a:cubicBezTo>
                    <a:pt x="4312" y="19271"/>
                    <a:pt x="4300" y="19258"/>
                    <a:pt x="4293" y="19258"/>
                  </a:cubicBezTo>
                  <a:cubicBezTo>
                    <a:pt x="4282" y="19258"/>
                    <a:pt x="4280" y="19288"/>
                    <a:pt x="4265" y="19320"/>
                  </a:cubicBezTo>
                  <a:cubicBezTo>
                    <a:pt x="4240" y="19377"/>
                    <a:pt x="4259" y="19474"/>
                    <a:pt x="4269" y="19521"/>
                  </a:cubicBezTo>
                  <a:cubicBezTo>
                    <a:pt x="4278" y="19571"/>
                    <a:pt x="4300" y="19665"/>
                    <a:pt x="4309" y="19715"/>
                  </a:cubicBezTo>
                  <a:cubicBezTo>
                    <a:pt x="4303" y="19857"/>
                    <a:pt x="4311" y="19910"/>
                    <a:pt x="4342" y="19910"/>
                  </a:cubicBezTo>
                  <a:cubicBezTo>
                    <a:pt x="4343" y="19910"/>
                    <a:pt x="4345" y="19910"/>
                    <a:pt x="4347" y="19909"/>
                  </a:cubicBezTo>
                  <a:lnTo>
                    <a:pt x="4385" y="19900"/>
                  </a:lnTo>
                  <a:lnTo>
                    <a:pt x="4385" y="19900"/>
                  </a:lnTo>
                  <a:cubicBezTo>
                    <a:pt x="4322" y="19963"/>
                    <a:pt x="4432" y="20495"/>
                    <a:pt x="4513" y="20530"/>
                  </a:cubicBezTo>
                  <a:lnTo>
                    <a:pt x="4479" y="20536"/>
                  </a:lnTo>
                  <a:cubicBezTo>
                    <a:pt x="4441" y="20543"/>
                    <a:pt x="4453" y="20593"/>
                    <a:pt x="4472" y="20690"/>
                  </a:cubicBezTo>
                  <a:cubicBezTo>
                    <a:pt x="4482" y="20737"/>
                    <a:pt x="4557" y="20925"/>
                    <a:pt x="4588" y="21069"/>
                  </a:cubicBezTo>
                  <a:cubicBezTo>
                    <a:pt x="4625" y="21256"/>
                    <a:pt x="4656" y="21401"/>
                    <a:pt x="4690" y="21401"/>
                  </a:cubicBezTo>
                  <a:cubicBezTo>
                    <a:pt x="4690" y="21401"/>
                    <a:pt x="4691" y="21401"/>
                    <a:pt x="4692" y="21401"/>
                  </a:cubicBezTo>
                  <a:lnTo>
                    <a:pt x="4692" y="21401"/>
                  </a:lnTo>
                  <a:cubicBezTo>
                    <a:pt x="4701" y="21448"/>
                    <a:pt x="4701" y="21448"/>
                    <a:pt x="4667" y="21454"/>
                  </a:cubicBezTo>
                  <a:cubicBezTo>
                    <a:pt x="4655" y="21444"/>
                    <a:pt x="4647" y="21439"/>
                    <a:pt x="4642" y="21439"/>
                  </a:cubicBezTo>
                  <a:cubicBezTo>
                    <a:pt x="4628" y="21439"/>
                    <a:pt x="4635" y="21474"/>
                    <a:pt x="4642" y="21511"/>
                  </a:cubicBezTo>
                  <a:cubicBezTo>
                    <a:pt x="4648" y="21542"/>
                    <a:pt x="4665" y="21550"/>
                    <a:pt x="4686" y="21550"/>
                  </a:cubicBezTo>
                  <a:cubicBezTo>
                    <a:pt x="4698" y="21550"/>
                    <a:pt x="4710" y="21547"/>
                    <a:pt x="4723" y="21545"/>
                  </a:cubicBezTo>
                  <a:cubicBezTo>
                    <a:pt x="4725" y="21545"/>
                    <a:pt x="4727" y="21545"/>
                    <a:pt x="4729" y="21545"/>
                  </a:cubicBezTo>
                  <a:cubicBezTo>
                    <a:pt x="4758" y="21545"/>
                    <a:pt x="4766" y="21592"/>
                    <a:pt x="4751" y="21689"/>
                  </a:cubicBezTo>
                  <a:cubicBezTo>
                    <a:pt x="4742" y="21824"/>
                    <a:pt x="4770" y="21956"/>
                    <a:pt x="4830" y="22075"/>
                  </a:cubicBezTo>
                  <a:cubicBezTo>
                    <a:pt x="4842" y="22125"/>
                    <a:pt x="4851" y="22172"/>
                    <a:pt x="4817" y="22181"/>
                  </a:cubicBezTo>
                  <a:cubicBezTo>
                    <a:pt x="4776" y="22263"/>
                    <a:pt x="4798" y="22360"/>
                    <a:pt x="4864" y="22423"/>
                  </a:cubicBezTo>
                  <a:cubicBezTo>
                    <a:pt x="4877" y="22470"/>
                    <a:pt x="4877" y="22470"/>
                    <a:pt x="4839" y="22476"/>
                  </a:cubicBezTo>
                  <a:cubicBezTo>
                    <a:pt x="4814" y="22532"/>
                    <a:pt x="4779" y="22539"/>
                    <a:pt x="4861" y="22573"/>
                  </a:cubicBezTo>
                  <a:cubicBezTo>
                    <a:pt x="4917" y="22677"/>
                    <a:pt x="4942" y="22796"/>
                    <a:pt x="4930" y="22912"/>
                  </a:cubicBezTo>
                  <a:cubicBezTo>
                    <a:pt x="4939" y="22959"/>
                    <a:pt x="4947" y="23003"/>
                    <a:pt x="4977" y="23003"/>
                  </a:cubicBezTo>
                  <a:cubicBezTo>
                    <a:pt x="4979" y="23003"/>
                    <a:pt x="4981" y="23003"/>
                    <a:pt x="4983" y="23003"/>
                  </a:cubicBezTo>
                  <a:lnTo>
                    <a:pt x="5021" y="22996"/>
                  </a:lnTo>
                  <a:lnTo>
                    <a:pt x="5021" y="22996"/>
                  </a:lnTo>
                  <a:cubicBezTo>
                    <a:pt x="4961" y="23056"/>
                    <a:pt x="4961" y="23056"/>
                    <a:pt x="5039" y="23090"/>
                  </a:cubicBezTo>
                  <a:cubicBezTo>
                    <a:pt x="5042" y="23090"/>
                    <a:pt x="5045" y="23089"/>
                    <a:pt x="5047" y="23089"/>
                  </a:cubicBezTo>
                  <a:cubicBezTo>
                    <a:pt x="5076" y="23089"/>
                    <a:pt x="5083" y="23135"/>
                    <a:pt x="5049" y="23140"/>
                  </a:cubicBezTo>
                  <a:cubicBezTo>
                    <a:pt x="5033" y="23172"/>
                    <a:pt x="5030" y="23209"/>
                    <a:pt x="5033" y="23244"/>
                  </a:cubicBezTo>
                  <a:cubicBezTo>
                    <a:pt x="5046" y="23291"/>
                    <a:pt x="5130" y="23526"/>
                    <a:pt x="5177" y="23767"/>
                  </a:cubicBezTo>
                  <a:cubicBezTo>
                    <a:pt x="5257" y="24148"/>
                    <a:pt x="5286" y="24294"/>
                    <a:pt x="5322" y="24294"/>
                  </a:cubicBezTo>
                  <a:cubicBezTo>
                    <a:pt x="5323" y="24294"/>
                    <a:pt x="5324" y="24294"/>
                    <a:pt x="5325" y="24294"/>
                  </a:cubicBezTo>
                  <a:cubicBezTo>
                    <a:pt x="5369" y="24334"/>
                    <a:pt x="5369" y="24334"/>
                    <a:pt x="5343" y="24391"/>
                  </a:cubicBezTo>
                  <a:cubicBezTo>
                    <a:pt x="5325" y="24438"/>
                    <a:pt x="5322" y="24491"/>
                    <a:pt x="5337" y="24541"/>
                  </a:cubicBezTo>
                  <a:cubicBezTo>
                    <a:pt x="5347" y="24591"/>
                    <a:pt x="5356" y="24638"/>
                    <a:pt x="5322" y="24645"/>
                  </a:cubicBezTo>
                  <a:cubicBezTo>
                    <a:pt x="5369" y="24685"/>
                    <a:pt x="5369" y="24685"/>
                    <a:pt x="5378" y="24736"/>
                  </a:cubicBezTo>
                  <a:cubicBezTo>
                    <a:pt x="5343" y="24742"/>
                    <a:pt x="5353" y="24789"/>
                    <a:pt x="5397" y="24833"/>
                  </a:cubicBezTo>
                  <a:cubicBezTo>
                    <a:pt x="5478" y="24867"/>
                    <a:pt x="5478" y="24867"/>
                    <a:pt x="5406" y="24880"/>
                  </a:cubicBezTo>
                  <a:cubicBezTo>
                    <a:pt x="5377" y="24885"/>
                    <a:pt x="5368" y="24996"/>
                    <a:pt x="5381" y="24996"/>
                  </a:cubicBezTo>
                  <a:cubicBezTo>
                    <a:pt x="5383" y="24996"/>
                    <a:pt x="5387" y="24992"/>
                    <a:pt x="5390" y="24983"/>
                  </a:cubicBezTo>
                  <a:cubicBezTo>
                    <a:pt x="5392" y="24983"/>
                    <a:pt x="5393" y="24983"/>
                    <a:pt x="5394" y="24983"/>
                  </a:cubicBezTo>
                  <a:cubicBezTo>
                    <a:pt x="5429" y="24983"/>
                    <a:pt x="5448" y="25075"/>
                    <a:pt x="5491" y="25115"/>
                  </a:cubicBezTo>
                  <a:cubicBezTo>
                    <a:pt x="5500" y="25162"/>
                    <a:pt x="5513" y="25212"/>
                    <a:pt x="5475" y="25218"/>
                  </a:cubicBezTo>
                  <a:cubicBezTo>
                    <a:pt x="5450" y="25275"/>
                    <a:pt x="5535" y="25510"/>
                    <a:pt x="5582" y="25550"/>
                  </a:cubicBezTo>
                  <a:cubicBezTo>
                    <a:pt x="5584" y="25550"/>
                    <a:pt x="5587" y="25549"/>
                    <a:pt x="5590" y="25549"/>
                  </a:cubicBezTo>
                  <a:cubicBezTo>
                    <a:pt x="5617" y="25549"/>
                    <a:pt x="5623" y="25594"/>
                    <a:pt x="5591" y="25597"/>
                  </a:cubicBezTo>
                  <a:cubicBezTo>
                    <a:pt x="5557" y="25607"/>
                    <a:pt x="5566" y="25654"/>
                    <a:pt x="5575" y="25701"/>
                  </a:cubicBezTo>
                  <a:cubicBezTo>
                    <a:pt x="5619" y="25745"/>
                    <a:pt x="5585" y="25751"/>
                    <a:pt x="5550" y="25757"/>
                  </a:cubicBezTo>
                  <a:cubicBezTo>
                    <a:pt x="5540" y="25747"/>
                    <a:pt x="5532" y="25742"/>
                    <a:pt x="5527" y="25742"/>
                  </a:cubicBezTo>
                  <a:cubicBezTo>
                    <a:pt x="5512" y="25742"/>
                    <a:pt x="5520" y="25787"/>
                    <a:pt x="5535" y="25861"/>
                  </a:cubicBezTo>
                  <a:cubicBezTo>
                    <a:pt x="5582" y="25901"/>
                    <a:pt x="5619" y="26096"/>
                    <a:pt x="5651" y="26240"/>
                  </a:cubicBezTo>
                  <a:cubicBezTo>
                    <a:pt x="5701" y="26481"/>
                    <a:pt x="5745" y="26525"/>
                    <a:pt x="5835" y="26606"/>
                  </a:cubicBezTo>
                  <a:lnTo>
                    <a:pt x="5914" y="26641"/>
                  </a:lnTo>
                  <a:lnTo>
                    <a:pt x="5845" y="26653"/>
                  </a:lnTo>
                  <a:cubicBezTo>
                    <a:pt x="5807" y="26672"/>
                    <a:pt x="5776" y="26694"/>
                    <a:pt x="5748" y="26725"/>
                  </a:cubicBezTo>
                  <a:cubicBezTo>
                    <a:pt x="5756" y="26756"/>
                    <a:pt x="5774" y="26764"/>
                    <a:pt x="5795" y="26764"/>
                  </a:cubicBezTo>
                  <a:cubicBezTo>
                    <a:pt x="5806" y="26764"/>
                    <a:pt x="5817" y="26762"/>
                    <a:pt x="5829" y="26760"/>
                  </a:cubicBezTo>
                  <a:cubicBezTo>
                    <a:pt x="5832" y="26759"/>
                    <a:pt x="5835" y="26759"/>
                    <a:pt x="5837" y="26759"/>
                  </a:cubicBezTo>
                  <a:cubicBezTo>
                    <a:pt x="5865" y="26759"/>
                    <a:pt x="5872" y="26809"/>
                    <a:pt x="5857" y="26904"/>
                  </a:cubicBezTo>
                  <a:cubicBezTo>
                    <a:pt x="5842" y="27008"/>
                    <a:pt x="5854" y="27055"/>
                    <a:pt x="5898" y="27095"/>
                  </a:cubicBezTo>
                  <a:cubicBezTo>
                    <a:pt x="5914" y="27145"/>
                    <a:pt x="5911" y="27199"/>
                    <a:pt x="5892" y="27249"/>
                  </a:cubicBezTo>
                  <a:cubicBezTo>
                    <a:pt x="5899" y="27283"/>
                    <a:pt x="5901" y="27292"/>
                    <a:pt x="5916" y="27292"/>
                  </a:cubicBezTo>
                  <a:cubicBezTo>
                    <a:pt x="5921" y="27292"/>
                    <a:pt x="5929" y="27291"/>
                    <a:pt x="5939" y="27290"/>
                  </a:cubicBezTo>
                  <a:cubicBezTo>
                    <a:pt x="5941" y="27289"/>
                    <a:pt x="5943" y="27289"/>
                    <a:pt x="5945" y="27289"/>
                  </a:cubicBezTo>
                  <a:cubicBezTo>
                    <a:pt x="5974" y="27289"/>
                    <a:pt x="5981" y="27334"/>
                    <a:pt x="5958" y="27387"/>
                  </a:cubicBezTo>
                  <a:cubicBezTo>
                    <a:pt x="5899" y="27448"/>
                    <a:pt x="5925" y="27587"/>
                    <a:pt x="5959" y="27587"/>
                  </a:cubicBezTo>
                  <a:cubicBezTo>
                    <a:pt x="5959" y="27587"/>
                    <a:pt x="5960" y="27587"/>
                    <a:pt x="5961" y="27587"/>
                  </a:cubicBezTo>
                  <a:cubicBezTo>
                    <a:pt x="5963" y="27587"/>
                    <a:pt x="5965" y="27587"/>
                    <a:pt x="5967" y="27587"/>
                  </a:cubicBezTo>
                  <a:cubicBezTo>
                    <a:pt x="6000" y="27587"/>
                    <a:pt x="6008" y="27631"/>
                    <a:pt x="6017" y="27678"/>
                  </a:cubicBezTo>
                  <a:cubicBezTo>
                    <a:pt x="6024" y="27728"/>
                    <a:pt x="6045" y="27778"/>
                    <a:pt x="6083" y="27816"/>
                  </a:cubicBezTo>
                  <a:cubicBezTo>
                    <a:pt x="6092" y="27863"/>
                    <a:pt x="6102" y="27913"/>
                    <a:pt x="6102" y="27913"/>
                  </a:cubicBezTo>
                  <a:cubicBezTo>
                    <a:pt x="6105" y="27928"/>
                    <a:pt x="6103" y="27934"/>
                    <a:pt x="6098" y="27934"/>
                  </a:cubicBezTo>
                  <a:cubicBezTo>
                    <a:pt x="6087" y="27934"/>
                    <a:pt x="6063" y="27904"/>
                    <a:pt x="6055" y="27869"/>
                  </a:cubicBezTo>
                  <a:lnTo>
                    <a:pt x="6030" y="27926"/>
                  </a:lnTo>
                  <a:cubicBezTo>
                    <a:pt x="6052" y="28023"/>
                    <a:pt x="6061" y="28070"/>
                    <a:pt x="6105" y="28111"/>
                  </a:cubicBezTo>
                  <a:cubicBezTo>
                    <a:pt x="6186" y="28145"/>
                    <a:pt x="6186" y="28145"/>
                    <a:pt x="6114" y="28161"/>
                  </a:cubicBezTo>
                  <a:cubicBezTo>
                    <a:pt x="6071" y="28176"/>
                    <a:pt x="6061" y="28236"/>
                    <a:pt x="6099" y="28264"/>
                  </a:cubicBezTo>
                  <a:cubicBezTo>
                    <a:pt x="6180" y="28299"/>
                    <a:pt x="6155" y="28355"/>
                    <a:pt x="6121" y="28361"/>
                  </a:cubicBezTo>
                  <a:cubicBezTo>
                    <a:pt x="6096" y="28351"/>
                    <a:pt x="6079" y="28344"/>
                    <a:pt x="6070" y="28344"/>
                  </a:cubicBezTo>
                  <a:cubicBezTo>
                    <a:pt x="6049" y="28344"/>
                    <a:pt x="6073" y="28381"/>
                    <a:pt x="6149" y="28505"/>
                  </a:cubicBezTo>
                  <a:cubicBezTo>
                    <a:pt x="6171" y="28603"/>
                    <a:pt x="6243" y="28788"/>
                    <a:pt x="6274" y="28935"/>
                  </a:cubicBezTo>
                  <a:cubicBezTo>
                    <a:pt x="6312" y="29126"/>
                    <a:pt x="6334" y="29223"/>
                    <a:pt x="6309" y="29280"/>
                  </a:cubicBezTo>
                  <a:cubicBezTo>
                    <a:pt x="6302" y="29281"/>
                    <a:pt x="6296" y="29282"/>
                    <a:pt x="6291" y="29284"/>
                  </a:cubicBezTo>
                  <a:lnTo>
                    <a:pt x="6291" y="29284"/>
                  </a:lnTo>
                  <a:cubicBezTo>
                    <a:pt x="6291" y="29284"/>
                    <a:pt x="6291" y="29284"/>
                    <a:pt x="6291" y="29284"/>
                  </a:cubicBezTo>
                  <a:cubicBezTo>
                    <a:pt x="6345" y="29284"/>
                    <a:pt x="6355" y="29335"/>
                    <a:pt x="6381" y="29464"/>
                  </a:cubicBezTo>
                  <a:cubicBezTo>
                    <a:pt x="6378" y="29618"/>
                    <a:pt x="6431" y="29709"/>
                    <a:pt x="6475" y="29750"/>
                  </a:cubicBezTo>
                  <a:cubicBezTo>
                    <a:pt x="6465" y="29699"/>
                    <a:pt x="6456" y="29652"/>
                    <a:pt x="6456" y="29652"/>
                  </a:cubicBezTo>
                  <a:cubicBezTo>
                    <a:pt x="6464" y="29651"/>
                    <a:pt x="6470" y="29650"/>
                    <a:pt x="6477" y="29650"/>
                  </a:cubicBezTo>
                  <a:cubicBezTo>
                    <a:pt x="6530" y="29650"/>
                    <a:pt x="6536" y="29698"/>
                    <a:pt x="6522" y="29790"/>
                  </a:cubicBezTo>
                  <a:cubicBezTo>
                    <a:pt x="6531" y="29837"/>
                    <a:pt x="6497" y="29847"/>
                    <a:pt x="6462" y="29853"/>
                  </a:cubicBezTo>
                  <a:cubicBezTo>
                    <a:pt x="6425" y="29859"/>
                    <a:pt x="6400" y="29916"/>
                    <a:pt x="6409" y="29963"/>
                  </a:cubicBezTo>
                  <a:cubicBezTo>
                    <a:pt x="6417" y="29997"/>
                    <a:pt x="6424" y="30029"/>
                    <a:pt x="6436" y="30029"/>
                  </a:cubicBezTo>
                  <a:cubicBezTo>
                    <a:pt x="6441" y="30029"/>
                    <a:pt x="6448" y="30022"/>
                    <a:pt x="6456" y="30003"/>
                  </a:cubicBezTo>
                  <a:cubicBezTo>
                    <a:pt x="6465" y="30002"/>
                    <a:pt x="6472" y="30001"/>
                    <a:pt x="6477" y="30001"/>
                  </a:cubicBezTo>
                  <a:cubicBezTo>
                    <a:pt x="6491" y="30001"/>
                    <a:pt x="6493" y="30010"/>
                    <a:pt x="6500" y="30047"/>
                  </a:cubicBezTo>
                  <a:cubicBezTo>
                    <a:pt x="6506" y="30097"/>
                    <a:pt x="6528" y="30148"/>
                    <a:pt x="6566" y="30185"/>
                  </a:cubicBezTo>
                  <a:cubicBezTo>
                    <a:pt x="6568" y="30185"/>
                    <a:pt x="6570" y="30185"/>
                    <a:pt x="6572" y="30185"/>
                  </a:cubicBezTo>
                  <a:cubicBezTo>
                    <a:pt x="6601" y="30185"/>
                    <a:pt x="6610" y="30229"/>
                    <a:pt x="6619" y="30273"/>
                  </a:cubicBezTo>
                  <a:cubicBezTo>
                    <a:pt x="6606" y="30323"/>
                    <a:pt x="6603" y="30376"/>
                    <a:pt x="6613" y="30427"/>
                  </a:cubicBezTo>
                  <a:cubicBezTo>
                    <a:pt x="6624" y="30425"/>
                    <a:pt x="6628" y="30424"/>
                    <a:pt x="6628" y="30424"/>
                  </a:cubicBezTo>
                  <a:lnTo>
                    <a:pt x="6628" y="30424"/>
                  </a:lnTo>
                  <a:cubicBezTo>
                    <a:pt x="6629" y="30424"/>
                    <a:pt x="6603" y="30428"/>
                    <a:pt x="6578" y="30433"/>
                  </a:cubicBezTo>
                  <a:cubicBezTo>
                    <a:pt x="6544" y="30439"/>
                    <a:pt x="6519" y="30495"/>
                    <a:pt x="6519" y="30495"/>
                  </a:cubicBezTo>
                  <a:cubicBezTo>
                    <a:pt x="6526" y="30533"/>
                    <a:pt x="6549" y="30536"/>
                    <a:pt x="6558" y="30536"/>
                  </a:cubicBezTo>
                  <a:cubicBezTo>
                    <a:pt x="6561" y="30536"/>
                    <a:pt x="6563" y="30536"/>
                    <a:pt x="6563" y="30536"/>
                  </a:cubicBezTo>
                  <a:cubicBezTo>
                    <a:pt x="6563" y="30536"/>
                    <a:pt x="6563" y="30536"/>
                    <a:pt x="6563" y="30536"/>
                  </a:cubicBezTo>
                  <a:cubicBezTo>
                    <a:pt x="6598" y="30536"/>
                    <a:pt x="6835" y="31690"/>
                    <a:pt x="6863" y="31837"/>
                  </a:cubicBezTo>
                  <a:cubicBezTo>
                    <a:pt x="6850" y="31924"/>
                    <a:pt x="6868" y="32041"/>
                    <a:pt x="6891" y="32041"/>
                  </a:cubicBezTo>
                  <a:cubicBezTo>
                    <a:pt x="6895" y="32041"/>
                    <a:pt x="6900" y="32037"/>
                    <a:pt x="6904" y="32028"/>
                  </a:cubicBezTo>
                  <a:cubicBezTo>
                    <a:pt x="6905" y="32028"/>
                    <a:pt x="6905" y="32028"/>
                    <a:pt x="6905" y="32028"/>
                  </a:cubicBezTo>
                  <a:cubicBezTo>
                    <a:pt x="6940" y="32028"/>
                    <a:pt x="6986" y="32267"/>
                    <a:pt x="7045" y="32554"/>
                  </a:cubicBezTo>
                  <a:cubicBezTo>
                    <a:pt x="7113" y="32889"/>
                    <a:pt x="7160" y="33128"/>
                    <a:pt x="7194" y="33128"/>
                  </a:cubicBezTo>
                  <a:cubicBezTo>
                    <a:pt x="7195" y="33128"/>
                    <a:pt x="7195" y="33128"/>
                    <a:pt x="7196" y="33128"/>
                  </a:cubicBezTo>
                  <a:lnTo>
                    <a:pt x="7227" y="33272"/>
                  </a:lnTo>
                  <a:cubicBezTo>
                    <a:pt x="7246" y="33369"/>
                    <a:pt x="7299" y="33460"/>
                    <a:pt x="7312" y="33507"/>
                  </a:cubicBezTo>
                  <a:cubicBezTo>
                    <a:pt x="7344" y="33539"/>
                    <a:pt x="7357" y="33573"/>
                    <a:pt x="7345" y="33573"/>
                  </a:cubicBezTo>
                  <a:cubicBezTo>
                    <a:pt x="7341" y="33573"/>
                    <a:pt x="7333" y="33568"/>
                    <a:pt x="7321" y="33557"/>
                  </a:cubicBezTo>
                  <a:cubicBezTo>
                    <a:pt x="7283" y="33563"/>
                    <a:pt x="7249" y="33570"/>
                    <a:pt x="7258" y="33620"/>
                  </a:cubicBezTo>
                  <a:cubicBezTo>
                    <a:pt x="7274" y="33691"/>
                    <a:pt x="7297" y="33705"/>
                    <a:pt x="7322" y="33705"/>
                  </a:cubicBezTo>
                  <a:cubicBezTo>
                    <a:pt x="7331" y="33705"/>
                    <a:pt x="7340" y="33703"/>
                    <a:pt x="7349" y="33701"/>
                  </a:cubicBezTo>
                  <a:cubicBezTo>
                    <a:pt x="7351" y="33701"/>
                    <a:pt x="7353" y="33701"/>
                    <a:pt x="7355" y="33701"/>
                  </a:cubicBezTo>
                  <a:cubicBezTo>
                    <a:pt x="7385" y="33701"/>
                    <a:pt x="7393" y="33742"/>
                    <a:pt x="7393" y="33742"/>
                  </a:cubicBezTo>
                  <a:cubicBezTo>
                    <a:pt x="7402" y="33792"/>
                    <a:pt x="7402" y="33792"/>
                    <a:pt x="7368" y="33798"/>
                  </a:cubicBezTo>
                  <a:lnTo>
                    <a:pt x="7299" y="33811"/>
                  </a:lnTo>
                  <a:lnTo>
                    <a:pt x="7308" y="33861"/>
                  </a:lnTo>
                  <a:cubicBezTo>
                    <a:pt x="7311" y="33861"/>
                    <a:pt x="7313" y="33861"/>
                    <a:pt x="7315" y="33861"/>
                  </a:cubicBezTo>
                  <a:cubicBezTo>
                    <a:pt x="7344" y="33861"/>
                    <a:pt x="7352" y="33902"/>
                    <a:pt x="7352" y="33902"/>
                  </a:cubicBezTo>
                  <a:cubicBezTo>
                    <a:pt x="7362" y="33952"/>
                    <a:pt x="7362" y="33952"/>
                    <a:pt x="7293" y="33965"/>
                  </a:cubicBezTo>
                  <a:cubicBezTo>
                    <a:pt x="7221" y="33977"/>
                    <a:pt x="7230" y="34027"/>
                    <a:pt x="7312" y="34062"/>
                  </a:cubicBezTo>
                  <a:lnTo>
                    <a:pt x="7365" y="34153"/>
                  </a:lnTo>
                  <a:cubicBezTo>
                    <a:pt x="7305" y="34212"/>
                    <a:pt x="7396" y="34297"/>
                    <a:pt x="7440" y="34338"/>
                  </a:cubicBezTo>
                  <a:cubicBezTo>
                    <a:pt x="7380" y="34400"/>
                    <a:pt x="7390" y="34447"/>
                    <a:pt x="7468" y="34482"/>
                  </a:cubicBezTo>
                  <a:cubicBezTo>
                    <a:pt x="7470" y="34481"/>
                    <a:pt x="7472" y="34481"/>
                    <a:pt x="7474" y="34481"/>
                  </a:cubicBezTo>
                  <a:cubicBezTo>
                    <a:pt x="7507" y="34481"/>
                    <a:pt x="7514" y="34529"/>
                    <a:pt x="7490" y="34579"/>
                  </a:cubicBezTo>
                  <a:cubicBezTo>
                    <a:pt x="7462" y="34635"/>
                    <a:pt x="7474" y="34682"/>
                    <a:pt x="7493" y="34779"/>
                  </a:cubicBezTo>
                  <a:cubicBezTo>
                    <a:pt x="7537" y="34823"/>
                    <a:pt x="7603" y="35162"/>
                    <a:pt x="7681" y="35547"/>
                  </a:cubicBezTo>
                  <a:cubicBezTo>
                    <a:pt x="7768" y="35978"/>
                    <a:pt x="7824" y="36268"/>
                    <a:pt x="7859" y="36268"/>
                  </a:cubicBezTo>
                  <a:cubicBezTo>
                    <a:pt x="7859" y="36268"/>
                    <a:pt x="7860" y="36268"/>
                    <a:pt x="7860" y="36268"/>
                  </a:cubicBezTo>
                  <a:lnTo>
                    <a:pt x="7860" y="36268"/>
                  </a:lnTo>
                  <a:cubicBezTo>
                    <a:pt x="7869" y="36315"/>
                    <a:pt x="7869" y="36315"/>
                    <a:pt x="7844" y="36371"/>
                  </a:cubicBezTo>
                  <a:cubicBezTo>
                    <a:pt x="7810" y="36378"/>
                    <a:pt x="7819" y="36428"/>
                    <a:pt x="7898" y="36462"/>
                  </a:cubicBezTo>
                  <a:cubicBezTo>
                    <a:pt x="7945" y="36503"/>
                    <a:pt x="7979" y="36497"/>
                    <a:pt x="7907" y="36509"/>
                  </a:cubicBezTo>
                  <a:cubicBezTo>
                    <a:pt x="7872" y="36516"/>
                    <a:pt x="7891" y="36613"/>
                    <a:pt x="7932" y="36807"/>
                  </a:cubicBezTo>
                  <a:cubicBezTo>
                    <a:pt x="7960" y="36949"/>
                    <a:pt x="7997" y="37139"/>
                    <a:pt x="8031" y="37139"/>
                  </a:cubicBezTo>
                  <a:cubicBezTo>
                    <a:pt x="8031" y="37139"/>
                    <a:pt x="8032" y="37139"/>
                    <a:pt x="8032" y="37139"/>
                  </a:cubicBezTo>
                  <a:cubicBezTo>
                    <a:pt x="8064" y="37193"/>
                    <a:pt x="8077" y="37215"/>
                    <a:pt x="8073" y="37215"/>
                  </a:cubicBezTo>
                  <a:cubicBezTo>
                    <a:pt x="8070" y="37215"/>
                    <a:pt x="8060" y="37204"/>
                    <a:pt x="8042" y="37186"/>
                  </a:cubicBezTo>
                  <a:cubicBezTo>
                    <a:pt x="8037" y="37184"/>
                    <a:pt x="8032" y="37183"/>
                    <a:pt x="8028" y="37183"/>
                  </a:cubicBezTo>
                  <a:cubicBezTo>
                    <a:pt x="7965" y="37183"/>
                    <a:pt x="7979" y="37411"/>
                    <a:pt x="8073" y="37534"/>
                  </a:cubicBezTo>
                  <a:cubicBezTo>
                    <a:pt x="8082" y="37581"/>
                    <a:pt x="8092" y="37631"/>
                    <a:pt x="8057" y="37637"/>
                  </a:cubicBezTo>
                  <a:cubicBezTo>
                    <a:pt x="8073" y="37719"/>
                    <a:pt x="8101" y="37797"/>
                    <a:pt x="8139" y="37872"/>
                  </a:cubicBezTo>
                  <a:cubicBezTo>
                    <a:pt x="8148" y="37923"/>
                    <a:pt x="8186" y="38114"/>
                    <a:pt x="8205" y="38211"/>
                  </a:cubicBezTo>
                  <a:cubicBezTo>
                    <a:pt x="8220" y="38277"/>
                    <a:pt x="8245" y="38339"/>
                    <a:pt x="8277" y="38399"/>
                  </a:cubicBezTo>
                  <a:lnTo>
                    <a:pt x="8286" y="38449"/>
                  </a:lnTo>
                  <a:cubicBezTo>
                    <a:pt x="8252" y="38455"/>
                    <a:pt x="8299" y="38697"/>
                    <a:pt x="8364" y="39035"/>
                  </a:cubicBezTo>
                  <a:cubicBezTo>
                    <a:pt x="8430" y="39374"/>
                    <a:pt x="8484" y="39665"/>
                    <a:pt x="8458" y="39721"/>
                  </a:cubicBezTo>
                  <a:cubicBezTo>
                    <a:pt x="8468" y="39756"/>
                    <a:pt x="8487" y="39787"/>
                    <a:pt x="8512" y="39812"/>
                  </a:cubicBezTo>
                  <a:cubicBezTo>
                    <a:pt x="8593" y="39847"/>
                    <a:pt x="8600" y="39897"/>
                    <a:pt x="8574" y="39950"/>
                  </a:cubicBezTo>
                  <a:cubicBezTo>
                    <a:pt x="8515" y="40013"/>
                    <a:pt x="8549" y="40207"/>
                    <a:pt x="8631" y="40242"/>
                  </a:cubicBezTo>
                  <a:lnTo>
                    <a:pt x="8593" y="40248"/>
                  </a:lnTo>
                  <a:cubicBezTo>
                    <a:pt x="8534" y="40311"/>
                    <a:pt x="8596" y="40448"/>
                    <a:pt x="8675" y="40483"/>
                  </a:cubicBezTo>
                  <a:cubicBezTo>
                    <a:pt x="8650" y="40539"/>
                    <a:pt x="8625" y="40593"/>
                    <a:pt x="8668" y="40636"/>
                  </a:cubicBezTo>
                  <a:cubicBezTo>
                    <a:pt x="8678" y="40683"/>
                    <a:pt x="8678" y="40683"/>
                    <a:pt x="8606" y="40696"/>
                  </a:cubicBezTo>
                  <a:cubicBezTo>
                    <a:pt x="8571" y="40705"/>
                    <a:pt x="8537" y="40712"/>
                    <a:pt x="8546" y="40759"/>
                  </a:cubicBezTo>
                  <a:cubicBezTo>
                    <a:pt x="8552" y="40790"/>
                    <a:pt x="8568" y="40798"/>
                    <a:pt x="8588" y="40798"/>
                  </a:cubicBezTo>
                  <a:cubicBezTo>
                    <a:pt x="8599" y="40798"/>
                    <a:pt x="8612" y="40795"/>
                    <a:pt x="8625" y="40793"/>
                  </a:cubicBezTo>
                  <a:lnTo>
                    <a:pt x="8643" y="40890"/>
                  </a:lnTo>
                  <a:cubicBezTo>
                    <a:pt x="8643" y="40890"/>
                    <a:pt x="8652" y="40935"/>
                    <a:pt x="8681" y="40935"/>
                  </a:cubicBezTo>
                  <a:cubicBezTo>
                    <a:pt x="8683" y="40935"/>
                    <a:pt x="8685" y="40935"/>
                    <a:pt x="8687" y="40934"/>
                  </a:cubicBezTo>
                  <a:cubicBezTo>
                    <a:pt x="8689" y="40934"/>
                    <a:pt x="8691" y="40934"/>
                    <a:pt x="8693" y="40934"/>
                  </a:cubicBezTo>
                  <a:cubicBezTo>
                    <a:pt x="8723" y="40934"/>
                    <a:pt x="8732" y="40978"/>
                    <a:pt x="8741" y="41025"/>
                  </a:cubicBezTo>
                  <a:cubicBezTo>
                    <a:pt x="8719" y="41029"/>
                    <a:pt x="8728" y="41046"/>
                    <a:pt x="8743" y="41046"/>
                  </a:cubicBezTo>
                  <a:cubicBezTo>
                    <a:pt x="8753" y="41046"/>
                    <a:pt x="8765" y="41039"/>
                    <a:pt x="8775" y="41019"/>
                  </a:cubicBezTo>
                  <a:cubicBezTo>
                    <a:pt x="8788" y="41017"/>
                    <a:pt x="8800" y="41014"/>
                    <a:pt x="8812" y="41014"/>
                  </a:cubicBezTo>
                  <a:cubicBezTo>
                    <a:pt x="8833" y="41014"/>
                    <a:pt x="8850" y="41022"/>
                    <a:pt x="8856" y="41053"/>
                  </a:cubicBezTo>
                  <a:lnTo>
                    <a:pt x="8925" y="41041"/>
                  </a:lnTo>
                  <a:cubicBezTo>
                    <a:pt x="8997" y="41028"/>
                    <a:pt x="9032" y="41022"/>
                    <a:pt x="9048" y="40918"/>
                  </a:cubicBezTo>
                  <a:cubicBezTo>
                    <a:pt x="9048" y="40727"/>
                    <a:pt x="9053" y="40579"/>
                    <a:pt x="8994" y="40579"/>
                  </a:cubicBezTo>
                  <a:cubicBezTo>
                    <a:pt x="8991" y="40579"/>
                    <a:pt x="8988" y="40579"/>
                    <a:pt x="8985" y="40580"/>
                  </a:cubicBezTo>
                  <a:cubicBezTo>
                    <a:pt x="8960" y="40555"/>
                    <a:pt x="8941" y="40524"/>
                    <a:pt x="8932" y="40489"/>
                  </a:cubicBezTo>
                  <a:cubicBezTo>
                    <a:pt x="8929" y="40452"/>
                    <a:pt x="8935" y="40417"/>
                    <a:pt x="8947" y="40386"/>
                  </a:cubicBezTo>
                  <a:cubicBezTo>
                    <a:pt x="8985" y="40379"/>
                    <a:pt x="8947" y="40185"/>
                    <a:pt x="8900" y="39941"/>
                  </a:cubicBezTo>
                  <a:cubicBezTo>
                    <a:pt x="8847" y="39649"/>
                    <a:pt x="8819" y="39505"/>
                    <a:pt x="8844" y="39449"/>
                  </a:cubicBezTo>
                  <a:cubicBezTo>
                    <a:pt x="8860" y="39417"/>
                    <a:pt x="8866" y="39380"/>
                    <a:pt x="8863" y="39345"/>
                  </a:cubicBezTo>
                  <a:lnTo>
                    <a:pt x="8863" y="39345"/>
                  </a:lnTo>
                  <a:cubicBezTo>
                    <a:pt x="8862" y="39345"/>
                    <a:pt x="8862" y="39345"/>
                    <a:pt x="8862" y="39345"/>
                  </a:cubicBezTo>
                  <a:cubicBezTo>
                    <a:pt x="8824" y="39345"/>
                    <a:pt x="8771" y="39057"/>
                    <a:pt x="8706" y="38722"/>
                  </a:cubicBezTo>
                  <a:cubicBezTo>
                    <a:pt x="8641" y="38383"/>
                    <a:pt x="8573" y="38048"/>
                    <a:pt x="8538" y="38048"/>
                  </a:cubicBezTo>
                  <a:cubicBezTo>
                    <a:pt x="8537" y="38048"/>
                    <a:pt x="8537" y="38048"/>
                    <a:pt x="8537" y="38048"/>
                  </a:cubicBezTo>
                  <a:lnTo>
                    <a:pt x="8518" y="37951"/>
                  </a:lnTo>
                  <a:cubicBezTo>
                    <a:pt x="8552" y="37945"/>
                    <a:pt x="8534" y="37847"/>
                    <a:pt x="8515" y="37750"/>
                  </a:cubicBezTo>
                  <a:cubicBezTo>
                    <a:pt x="8484" y="37694"/>
                    <a:pt x="8458" y="37628"/>
                    <a:pt x="8443" y="37562"/>
                  </a:cubicBezTo>
                  <a:cubicBezTo>
                    <a:pt x="8477" y="37556"/>
                    <a:pt x="8468" y="37509"/>
                    <a:pt x="8449" y="37412"/>
                  </a:cubicBezTo>
                  <a:cubicBezTo>
                    <a:pt x="8432" y="37322"/>
                    <a:pt x="8422" y="37273"/>
                    <a:pt x="8394" y="37273"/>
                  </a:cubicBezTo>
                  <a:cubicBezTo>
                    <a:pt x="8392" y="37273"/>
                    <a:pt x="8389" y="37273"/>
                    <a:pt x="8386" y="37274"/>
                  </a:cubicBezTo>
                  <a:cubicBezTo>
                    <a:pt x="8377" y="37224"/>
                    <a:pt x="8311" y="36885"/>
                    <a:pt x="8317" y="36732"/>
                  </a:cubicBezTo>
                  <a:cubicBezTo>
                    <a:pt x="8343" y="36678"/>
                    <a:pt x="8299" y="36635"/>
                    <a:pt x="8255" y="36594"/>
                  </a:cubicBezTo>
                  <a:cubicBezTo>
                    <a:pt x="8252" y="36594"/>
                    <a:pt x="8250" y="36594"/>
                    <a:pt x="8247" y="36594"/>
                  </a:cubicBezTo>
                  <a:cubicBezTo>
                    <a:pt x="8211" y="36594"/>
                    <a:pt x="8173" y="36556"/>
                    <a:pt x="8164" y="36509"/>
                  </a:cubicBezTo>
                  <a:lnTo>
                    <a:pt x="8236" y="36497"/>
                  </a:lnTo>
                  <a:cubicBezTo>
                    <a:pt x="8253" y="36513"/>
                    <a:pt x="8264" y="36523"/>
                    <a:pt x="8269" y="36523"/>
                  </a:cubicBezTo>
                  <a:cubicBezTo>
                    <a:pt x="8277" y="36523"/>
                    <a:pt x="8272" y="36500"/>
                    <a:pt x="8261" y="36443"/>
                  </a:cubicBezTo>
                  <a:cubicBezTo>
                    <a:pt x="8252" y="36393"/>
                    <a:pt x="8242" y="36346"/>
                    <a:pt x="8242" y="36346"/>
                  </a:cubicBezTo>
                  <a:cubicBezTo>
                    <a:pt x="8242" y="36346"/>
                    <a:pt x="8241" y="36346"/>
                    <a:pt x="8241" y="36346"/>
                  </a:cubicBezTo>
                  <a:cubicBezTo>
                    <a:pt x="8203" y="36346"/>
                    <a:pt x="8157" y="36107"/>
                    <a:pt x="8092" y="35770"/>
                  </a:cubicBezTo>
                  <a:cubicBezTo>
                    <a:pt x="8006" y="35343"/>
                    <a:pt x="7977" y="35196"/>
                    <a:pt x="7944" y="35196"/>
                  </a:cubicBezTo>
                  <a:cubicBezTo>
                    <a:pt x="7943" y="35196"/>
                    <a:pt x="7942" y="35196"/>
                    <a:pt x="7941" y="35196"/>
                  </a:cubicBezTo>
                  <a:cubicBezTo>
                    <a:pt x="7939" y="35197"/>
                    <a:pt x="7937" y="35197"/>
                    <a:pt x="7935" y="35197"/>
                  </a:cubicBezTo>
                  <a:cubicBezTo>
                    <a:pt x="7903" y="35197"/>
                    <a:pt x="7895" y="35147"/>
                    <a:pt x="7901" y="35002"/>
                  </a:cubicBezTo>
                  <a:cubicBezTo>
                    <a:pt x="7951" y="34692"/>
                    <a:pt x="7951" y="34692"/>
                    <a:pt x="7904" y="34651"/>
                  </a:cubicBezTo>
                  <a:lnTo>
                    <a:pt x="7904" y="34651"/>
                  </a:lnTo>
                  <a:cubicBezTo>
                    <a:pt x="7913" y="34698"/>
                    <a:pt x="7879" y="34704"/>
                    <a:pt x="7844" y="34714"/>
                  </a:cubicBezTo>
                  <a:cubicBezTo>
                    <a:pt x="7837" y="34715"/>
                    <a:pt x="7830" y="34716"/>
                    <a:pt x="7824" y="34716"/>
                  </a:cubicBezTo>
                  <a:cubicBezTo>
                    <a:pt x="7771" y="34716"/>
                    <a:pt x="7769" y="34670"/>
                    <a:pt x="7825" y="34616"/>
                  </a:cubicBezTo>
                  <a:cubicBezTo>
                    <a:pt x="7894" y="34601"/>
                    <a:pt x="7713" y="33883"/>
                    <a:pt x="7634" y="33849"/>
                  </a:cubicBezTo>
                  <a:lnTo>
                    <a:pt x="7669" y="33839"/>
                  </a:lnTo>
                  <a:cubicBezTo>
                    <a:pt x="7703" y="33833"/>
                    <a:pt x="7694" y="33786"/>
                    <a:pt x="7656" y="33592"/>
                  </a:cubicBezTo>
                  <a:cubicBezTo>
                    <a:pt x="7637" y="33495"/>
                    <a:pt x="7628" y="33448"/>
                    <a:pt x="7628" y="33448"/>
                  </a:cubicBezTo>
                  <a:cubicBezTo>
                    <a:pt x="7627" y="33448"/>
                    <a:pt x="7625" y="33448"/>
                    <a:pt x="7624" y="33448"/>
                  </a:cubicBezTo>
                  <a:cubicBezTo>
                    <a:pt x="7555" y="33448"/>
                    <a:pt x="7535" y="33162"/>
                    <a:pt x="7568" y="33156"/>
                  </a:cubicBezTo>
                  <a:cubicBezTo>
                    <a:pt x="7594" y="33100"/>
                    <a:pt x="7594" y="33100"/>
                    <a:pt x="7575" y="33006"/>
                  </a:cubicBezTo>
                  <a:cubicBezTo>
                    <a:pt x="7474" y="32874"/>
                    <a:pt x="7462" y="32623"/>
                    <a:pt x="7496" y="32617"/>
                  </a:cubicBezTo>
                  <a:lnTo>
                    <a:pt x="7478" y="32520"/>
                  </a:lnTo>
                  <a:cubicBezTo>
                    <a:pt x="7431" y="32479"/>
                    <a:pt x="7412" y="32382"/>
                    <a:pt x="7402" y="32332"/>
                  </a:cubicBezTo>
                  <a:cubicBezTo>
                    <a:pt x="7382" y="32226"/>
                    <a:pt x="7371" y="32173"/>
                    <a:pt x="7356" y="32173"/>
                  </a:cubicBezTo>
                  <a:cubicBezTo>
                    <a:pt x="7350" y="32173"/>
                    <a:pt x="7344" y="32180"/>
                    <a:pt x="7337" y="32194"/>
                  </a:cubicBezTo>
                  <a:cubicBezTo>
                    <a:pt x="7324" y="32197"/>
                    <a:pt x="7311" y="32200"/>
                    <a:pt x="7300" y="32200"/>
                  </a:cubicBezTo>
                  <a:cubicBezTo>
                    <a:pt x="7280" y="32200"/>
                    <a:pt x="7264" y="32191"/>
                    <a:pt x="7258" y="32160"/>
                  </a:cubicBezTo>
                  <a:lnTo>
                    <a:pt x="7293" y="32153"/>
                  </a:lnTo>
                  <a:cubicBezTo>
                    <a:pt x="7327" y="32147"/>
                    <a:pt x="7299" y="32003"/>
                    <a:pt x="7261" y="31809"/>
                  </a:cubicBezTo>
                  <a:cubicBezTo>
                    <a:pt x="7211" y="31567"/>
                    <a:pt x="7192" y="31470"/>
                    <a:pt x="7217" y="31414"/>
                  </a:cubicBezTo>
                  <a:lnTo>
                    <a:pt x="7170" y="31373"/>
                  </a:lnTo>
                  <a:cubicBezTo>
                    <a:pt x="7127" y="31332"/>
                    <a:pt x="7117" y="31282"/>
                    <a:pt x="7152" y="31276"/>
                  </a:cubicBezTo>
                  <a:cubicBezTo>
                    <a:pt x="7177" y="31219"/>
                    <a:pt x="7139" y="31028"/>
                    <a:pt x="7083" y="30937"/>
                  </a:cubicBezTo>
                  <a:cubicBezTo>
                    <a:pt x="7073" y="30890"/>
                    <a:pt x="7064" y="30840"/>
                    <a:pt x="7064" y="30840"/>
                  </a:cubicBezTo>
                  <a:cubicBezTo>
                    <a:pt x="7123" y="30778"/>
                    <a:pt x="7095" y="30633"/>
                    <a:pt x="7014" y="30599"/>
                  </a:cubicBezTo>
                  <a:cubicBezTo>
                    <a:pt x="7048" y="30593"/>
                    <a:pt x="7039" y="30542"/>
                    <a:pt x="7029" y="30495"/>
                  </a:cubicBezTo>
                  <a:cubicBezTo>
                    <a:pt x="6976" y="30405"/>
                    <a:pt x="6935" y="30210"/>
                    <a:pt x="6970" y="30204"/>
                  </a:cubicBezTo>
                  <a:lnTo>
                    <a:pt x="6961" y="30157"/>
                  </a:lnTo>
                  <a:cubicBezTo>
                    <a:pt x="6926" y="30119"/>
                    <a:pt x="6901" y="30069"/>
                    <a:pt x="6898" y="30019"/>
                  </a:cubicBezTo>
                  <a:cubicBezTo>
                    <a:pt x="6892" y="29966"/>
                    <a:pt x="6870" y="29916"/>
                    <a:pt x="6832" y="29881"/>
                  </a:cubicBezTo>
                  <a:cubicBezTo>
                    <a:pt x="6807" y="29856"/>
                    <a:pt x="6785" y="29825"/>
                    <a:pt x="6779" y="29790"/>
                  </a:cubicBezTo>
                  <a:cubicBezTo>
                    <a:pt x="6775" y="29774"/>
                    <a:pt x="6777" y="29768"/>
                    <a:pt x="6783" y="29768"/>
                  </a:cubicBezTo>
                  <a:cubicBezTo>
                    <a:pt x="6796" y="29768"/>
                    <a:pt x="6827" y="29797"/>
                    <a:pt x="6857" y="29825"/>
                  </a:cubicBezTo>
                  <a:cubicBezTo>
                    <a:pt x="6869" y="29844"/>
                    <a:pt x="6877" y="29853"/>
                    <a:pt x="6882" y="29853"/>
                  </a:cubicBezTo>
                  <a:cubicBezTo>
                    <a:pt x="6897" y="29853"/>
                    <a:pt x="6861" y="29740"/>
                    <a:pt x="6782" y="29637"/>
                  </a:cubicBezTo>
                  <a:cubicBezTo>
                    <a:pt x="6728" y="29565"/>
                    <a:pt x="6704" y="29534"/>
                    <a:pt x="6708" y="29534"/>
                  </a:cubicBezTo>
                  <a:lnTo>
                    <a:pt x="6708" y="29534"/>
                  </a:lnTo>
                  <a:cubicBezTo>
                    <a:pt x="6712" y="29534"/>
                    <a:pt x="6734" y="29554"/>
                    <a:pt x="6772" y="29590"/>
                  </a:cubicBezTo>
                  <a:cubicBezTo>
                    <a:pt x="6799" y="29613"/>
                    <a:pt x="6824" y="29636"/>
                    <a:pt x="6832" y="29636"/>
                  </a:cubicBezTo>
                  <a:cubicBezTo>
                    <a:pt x="6837" y="29636"/>
                    <a:pt x="6832" y="29622"/>
                    <a:pt x="6807" y="29584"/>
                  </a:cubicBezTo>
                  <a:cubicBezTo>
                    <a:pt x="6807" y="29584"/>
                    <a:pt x="6789" y="29492"/>
                    <a:pt x="6757" y="29492"/>
                  </a:cubicBezTo>
                  <a:cubicBezTo>
                    <a:pt x="6756" y="29492"/>
                    <a:pt x="6755" y="29492"/>
                    <a:pt x="6754" y="29493"/>
                  </a:cubicBezTo>
                  <a:lnTo>
                    <a:pt x="6725" y="29348"/>
                  </a:lnTo>
                  <a:cubicBezTo>
                    <a:pt x="6738" y="29283"/>
                    <a:pt x="6735" y="29214"/>
                    <a:pt x="6719" y="29148"/>
                  </a:cubicBezTo>
                  <a:cubicBezTo>
                    <a:pt x="6675" y="29107"/>
                    <a:pt x="6675" y="29107"/>
                    <a:pt x="6700" y="29051"/>
                  </a:cubicBezTo>
                  <a:cubicBezTo>
                    <a:pt x="6730" y="29045"/>
                    <a:pt x="6727" y="29007"/>
                    <a:pt x="6681" y="29007"/>
                  </a:cubicBezTo>
                  <a:cubicBezTo>
                    <a:pt x="6674" y="29007"/>
                    <a:pt x="6666" y="29008"/>
                    <a:pt x="6657" y="29010"/>
                  </a:cubicBezTo>
                  <a:cubicBezTo>
                    <a:pt x="6613" y="28976"/>
                    <a:pt x="6600" y="28913"/>
                    <a:pt x="6625" y="28866"/>
                  </a:cubicBezTo>
                  <a:cubicBezTo>
                    <a:pt x="6690" y="28851"/>
                    <a:pt x="6686" y="28809"/>
                    <a:pt x="6656" y="28809"/>
                  </a:cubicBezTo>
                  <a:cubicBezTo>
                    <a:pt x="6654" y="28809"/>
                    <a:pt x="6652" y="28809"/>
                    <a:pt x="6650" y="28809"/>
                  </a:cubicBezTo>
                  <a:cubicBezTo>
                    <a:pt x="6625" y="28784"/>
                    <a:pt x="6606" y="28753"/>
                    <a:pt x="6597" y="28719"/>
                  </a:cubicBezTo>
                  <a:cubicBezTo>
                    <a:pt x="6631" y="28712"/>
                    <a:pt x="6541" y="28277"/>
                    <a:pt x="6453" y="27841"/>
                  </a:cubicBezTo>
                  <a:cubicBezTo>
                    <a:pt x="6444" y="27797"/>
                    <a:pt x="6405" y="27759"/>
                    <a:pt x="6370" y="27759"/>
                  </a:cubicBezTo>
                  <a:cubicBezTo>
                    <a:pt x="6367" y="27759"/>
                    <a:pt x="6365" y="27759"/>
                    <a:pt x="6362" y="27760"/>
                  </a:cubicBezTo>
                  <a:cubicBezTo>
                    <a:pt x="6343" y="27763"/>
                    <a:pt x="6332" y="27765"/>
                    <a:pt x="6326" y="27765"/>
                  </a:cubicBezTo>
                  <a:cubicBezTo>
                    <a:pt x="6311" y="27765"/>
                    <a:pt x="6334" y="27751"/>
                    <a:pt x="6353" y="27710"/>
                  </a:cubicBezTo>
                  <a:cubicBezTo>
                    <a:pt x="6426" y="27658"/>
                    <a:pt x="6431" y="27590"/>
                    <a:pt x="6390" y="27590"/>
                  </a:cubicBezTo>
                  <a:cubicBezTo>
                    <a:pt x="6376" y="27590"/>
                    <a:pt x="6357" y="27598"/>
                    <a:pt x="6334" y="27615"/>
                  </a:cubicBezTo>
                  <a:cubicBezTo>
                    <a:pt x="6308" y="27641"/>
                    <a:pt x="6294" y="27655"/>
                    <a:pt x="6289" y="27655"/>
                  </a:cubicBezTo>
                  <a:cubicBezTo>
                    <a:pt x="6283" y="27655"/>
                    <a:pt x="6295" y="27629"/>
                    <a:pt x="6324" y="27565"/>
                  </a:cubicBezTo>
                  <a:cubicBezTo>
                    <a:pt x="6349" y="27509"/>
                    <a:pt x="6349" y="27509"/>
                    <a:pt x="6302" y="27468"/>
                  </a:cubicBezTo>
                  <a:cubicBezTo>
                    <a:pt x="6299" y="27469"/>
                    <a:pt x="6296" y="27470"/>
                    <a:pt x="6293" y="27470"/>
                  </a:cubicBezTo>
                  <a:cubicBezTo>
                    <a:pt x="6267" y="27470"/>
                    <a:pt x="6262" y="27424"/>
                    <a:pt x="6293" y="27421"/>
                  </a:cubicBezTo>
                  <a:cubicBezTo>
                    <a:pt x="6317" y="27368"/>
                    <a:pt x="6340" y="27317"/>
                    <a:pt x="6314" y="27317"/>
                  </a:cubicBezTo>
                  <a:cubicBezTo>
                    <a:pt x="6312" y="27317"/>
                    <a:pt x="6311" y="27317"/>
                    <a:pt x="6309" y="27318"/>
                  </a:cubicBezTo>
                  <a:cubicBezTo>
                    <a:pt x="6306" y="27280"/>
                    <a:pt x="6309" y="27246"/>
                    <a:pt x="6324" y="27214"/>
                  </a:cubicBezTo>
                  <a:cubicBezTo>
                    <a:pt x="6349" y="27158"/>
                    <a:pt x="6306" y="27117"/>
                    <a:pt x="6259" y="27076"/>
                  </a:cubicBezTo>
                  <a:cubicBezTo>
                    <a:pt x="6181" y="26972"/>
                    <a:pt x="6158" y="26919"/>
                    <a:pt x="6192" y="26919"/>
                  </a:cubicBezTo>
                  <a:cubicBezTo>
                    <a:pt x="6201" y="26919"/>
                    <a:pt x="6214" y="26922"/>
                    <a:pt x="6230" y="26929"/>
                  </a:cubicBezTo>
                  <a:cubicBezTo>
                    <a:pt x="6236" y="26932"/>
                    <a:pt x="6241" y="26933"/>
                    <a:pt x="6245" y="26933"/>
                  </a:cubicBezTo>
                  <a:cubicBezTo>
                    <a:pt x="6300" y="26933"/>
                    <a:pt x="6222" y="26726"/>
                    <a:pt x="6146" y="26694"/>
                  </a:cubicBezTo>
                  <a:cubicBezTo>
                    <a:pt x="6064" y="26660"/>
                    <a:pt x="6064" y="26660"/>
                    <a:pt x="6102" y="26653"/>
                  </a:cubicBezTo>
                  <a:cubicBezTo>
                    <a:pt x="6136" y="26647"/>
                    <a:pt x="6127" y="26600"/>
                    <a:pt x="6127" y="26600"/>
                  </a:cubicBezTo>
                  <a:cubicBezTo>
                    <a:pt x="6118" y="26550"/>
                    <a:pt x="6105" y="26503"/>
                    <a:pt x="6143" y="26494"/>
                  </a:cubicBezTo>
                  <a:cubicBezTo>
                    <a:pt x="6127" y="26447"/>
                    <a:pt x="6105" y="26400"/>
                    <a:pt x="6077" y="26356"/>
                  </a:cubicBezTo>
                  <a:cubicBezTo>
                    <a:pt x="5986" y="26274"/>
                    <a:pt x="5992" y="26124"/>
                    <a:pt x="6052" y="26061"/>
                  </a:cubicBezTo>
                  <a:lnTo>
                    <a:pt x="5998" y="25970"/>
                  </a:lnTo>
                  <a:cubicBezTo>
                    <a:pt x="5917" y="25936"/>
                    <a:pt x="5873" y="25895"/>
                    <a:pt x="5942" y="25879"/>
                  </a:cubicBezTo>
                  <a:lnTo>
                    <a:pt x="5977" y="25873"/>
                  </a:lnTo>
                  <a:cubicBezTo>
                    <a:pt x="5898" y="25839"/>
                    <a:pt x="5892" y="25638"/>
                    <a:pt x="5964" y="25626"/>
                  </a:cubicBezTo>
                  <a:cubicBezTo>
                    <a:pt x="5998" y="25619"/>
                    <a:pt x="5998" y="25619"/>
                    <a:pt x="5989" y="25569"/>
                  </a:cubicBezTo>
                  <a:lnTo>
                    <a:pt x="5989" y="25569"/>
                  </a:lnTo>
                  <a:lnTo>
                    <a:pt x="5951" y="25575"/>
                  </a:lnTo>
                  <a:cubicBezTo>
                    <a:pt x="5939" y="25579"/>
                    <a:pt x="5926" y="25582"/>
                    <a:pt x="5915" y="25582"/>
                  </a:cubicBezTo>
                  <a:cubicBezTo>
                    <a:pt x="5895" y="25582"/>
                    <a:pt x="5879" y="25573"/>
                    <a:pt x="5873" y="25541"/>
                  </a:cubicBezTo>
                  <a:cubicBezTo>
                    <a:pt x="5864" y="25494"/>
                    <a:pt x="5854" y="25447"/>
                    <a:pt x="5889" y="25438"/>
                  </a:cubicBezTo>
                  <a:cubicBezTo>
                    <a:pt x="5913" y="25387"/>
                    <a:pt x="5936" y="25334"/>
                    <a:pt x="5909" y="25334"/>
                  </a:cubicBezTo>
                  <a:cubicBezTo>
                    <a:pt x="5908" y="25334"/>
                    <a:pt x="5906" y="25334"/>
                    <a:pt x="5904" y="25334"/>
                  </a:cubicBezTo>
                  <a:cubicBezTo>
                    <a:pt x="5898" y="25300"/>
                    <a:pt x="5904" y="25262"/>
                    <a:pt x="5920" y="25231"/>
                  </a:cubicBezTo>
                  <a:cubicBezTo>
                    <a:pt x="5908" y="25184"/>
                    <a:pt x="5898" y="25134"/>
                    <a:pt x="5879" y="25036"/>
                  </a:cubicBezTo>
                  <a:cubicBezTo>
                    <a:pt x="5832" y="24996"/>
                    <a:pt x="5814" y="24898"/>
                    <a:pt x="5848" y="24892"/>
                  </a:cubicBezTo>
                  <a:cubicBezTo>
                    <a:pt x="5839" y="24842"/>
                    <a:pt x="5817" y="24795"/>
                    <a:pt x="5785" y="24754"/>
                  </a:cubicBezTo>
                  <a:cubicBezTo>
                    <a:pt x="5763" y="24657"/>
                    <a:pt x="5754" y="24610"/>
                    <a:pt x="5788" y="24604"/>
                  </a:cubicBezTo>
                  <a:cubicBezTo>
                    <a:pt x="5826" y="24595"/>
                    <a:pt x="5826" y="24595"/>
                    <a:pt x="5779" y="24554"/>
                  </a:cubicBezTo>
                  <a:cubicBezTo>
                    <a:pt x="5777" y="24554"/>
                    <a:pt x="5775" y="24554"/>
                    <a:pt x="5773" y="24554"/>
                  </a:cubicBezTo>
                  <a:cubicBezTo>
                    <a:pt x="5743" y="24554"/>
                    <a:pt x="5735" y="24510"/>
                    <a:pt x="5726" y="24466"/>
                  </a:cubicBezTo>
                  <a:lnTo>
                    <a:pt x="5704" y="24369"/>
                  </a:lnTo>
                  <a:cubicBezTo>
                    <a:pt x="5695" y="24371"/>
                    <a:pt x="5688" y="24372"/>
                    <a:pt x="5683" y="24372"/>
                  </a:cubicBezTo>
                  <a:cubicBezTo>
                    <a:pt x="5669" y="24372"/>
                    <a:pt x="5667" y="24363"/>
                    <a:pt x="5660" y="24328"/>
                  </a:cubicBezTo>
                  <a:cubicBezTo>
                    <a:pt x="5651" y="24278"/>
                    <a:pt x="5657" y="24128"/>
                    <a:pt x="5644" y="24077"/>
                  </a:cubicBezTo>
                  <a:cubicBezTo>
                    <a:pt x="5627" y="23989"/>
                    <a:pt x="5620" y="23955"/>
                    <a:pt x="5612" y="23955"/>
                  </a:cubicBezTo>
                  <a:cubicBezTo>
                    <a:pt x="5607" y="23955"/>
                    <a:pt x="5601" y="23968"/>
                    <a:pt x="5591" y="23990"/>
                  </a:cubicBezTo>
                  <a:cubicBezTo>
                    <a:pt x="5595" y="24010"/>
                    <a:pt x="5591" y="24022"/>
                    <a:pt x="5586" y="24022"/>
                  </a:cubicBezTo>
                  <a:cubicBezTo>
                    <a:pt x="5580" y="24022"/>
                    <a:pt x="5573" y="23999"/>
                    <a:pt x="5582" y="23940"/>
                  </a:cubicBezTo>
                  <a:cubicBezTo>
                    <a:pt x="5572" y="23893"/>
                    <a:pt x="5575" y="23739"/>
                    <a:pt x="5547" y="23595"/>
                  </a:cubicBezTo>
                  <a:cubicBezTo>
                    <a:pt x="5513" y="23430"/>
                    <a:pt x="5507" y="23405"/>
                    <a:pt x="5486" y="23405"/>
                  </a:cubicBezTo>
                  <a:cubicBezTo>
                    <a:pt x="5482" y="23405"/>
                    <a:pt x="5477" y="23406"/>
                    <a:pt x="5472" y="23407"/>
                  </a:cubicBezTo>
                  <a:cubicBezTo>
                    <a:pt x="5452" y="23428"/>
                    <a:pt x="5437" y="23436"/>
                    <a:pt x="5429" y="23436"/>
                  </a:cubicBezTo>
                  <a:cubicBezTo>
                    <a:pt x="5412" y="23436"/>
                    <a:pt x="5421" y="23402"/>
                    <a:pt x="5463" y="23360"/>
                  </a:cubicBezTo>
                  <a:cubicBezTo>
                    <a:pt x="5510" y="23256"/>
                    <a:pt x="5504" y="23206"/>
                    <a:pt x="5472" y="23206"/>
                  </a:cubicBezTo>
                  <a:cubicBezTo>
                    <a:pt x="5470" y="23206"/>
                    <a:pt x="5468" y="23206"/>
                    <a:pt x="5466" y="23206"/>
                  </a:cubicBezTo>
                  <a:cubicBezTo>
                    <a:pt x="5422" y="23165"/>
                    <a:pt x="5422" y="23165"/>
                    <a:pt x="5412" y="23118"/>
                  </a:cubicBezTo>
                  <a:cubicBezTo>
                    <a:pt x="5447" y="23112"/>
                    <a:pt x="5437" y="23062"/>
                    <a:pt x="5381" y="22974"/>
                  </a:cubicBezTo>
                  <a:cubicBezTo>
                    <a:pt x="5372" y="22924"/>
                    <a:pt x="5372" y="22924"/>
                    <a:pt x="5406" y="22918"/>
                  </a:cubicBezTo>
                  <a:cubicBezTo>
                    <a:pt x="5406" y="22918"/>
                    <a:pt x="5397" y="22871"/>
                    <a:pt x="5387" y="22821"/>
                  </a:cubicBezTo>
                  <a:cubicBezTo>
                    <a:pt x="5296" y="22739"/>
                    <a:pt x="5271" y="22442"/>
                    <a:pt x="5296" y="22385"/>
                  </a:cubicBezTo>
                  <a:cubicBezTo>
                    <a:pt x="5290" y="22351"/>
                    <a:pt x="5268" y="22319"/>
                    <a:pt x="5243" y="22297"/>
                  </a:cubicBezTo>
                  <a:cubicBezTo>
                    <a:pt x="5162" y="22263"/>
                    <a:pt x="5152" y="22213"/>
                    <a:pt x="5224" y="22200"/>
                  </a:cubicBezTo>
                  <a:cubicBezTo>
                    <a:pt x="5293" y="22185"/>
                    <a:pt x="5293" y="22185"/>
                    <a:pt x="5212" y="22150"/>
                  </a:cubicBezTo>
                  <a:cubicBezTo>
                    <a:pt x="5171" y="22112"/>
                    <a:pt x="5124" y="21899"/>
                    <a:pt x="5185" y="21899"/>
                  </a:cubicBezTo>
                  <a:cubicBezTo>
                    <a:pt x="5189" y="21899"/>
                    <a:pt x="5194" y="21900"/>
                    <a:pt x="5199" y="21903"/>
                  </a:cubicBezTo>
                  <a:lnTo>
                    <a:pt x="5268" y="21890"/>
                  </a:lnTo>
                  <a:cubicBezTo>
                    <a:pt x="5243" y="21865"/>
                    <a:pt x="5224" y="21834"/>
                    <a:pt x="5215" y="21799"/>
                  </a:cubicBezTo>
                  <a:cubicBezTo>
                    <a:pt x="5213" y="21800"/>
                    <a:pt x="5211" y="21800"/>
                    <a:pt x="5209" y="21800"/>
                  </a:cubicBezTo>
                  <a:cubicBezTo>
                    <a:pt x="5176" y="21800"/>
                    <a:pt x="5166" y="21750"/>
                    <a:pt x="5140" y="21611"/>
                  </a:cubicBezTo>
                  <a:cubicBezTo>
                    <a:pt x="5118" y="21517"/>
                    <a:pt x="5046" y="21329"/>
                    <a:pt x="5024" y="21232"/>
                  </a:cubicBezTo>
                  <a:cubicBezTo>
                    <a:pt x="5005" y="21135"/>
                    <a:pt x="4974" y="20991"/>
                    <a:pt x="4999" y="20934"/>
                  </a:cubicBezTo>
                  <a:cubicBezTo>
                    <a:pt x="4989" y="20868"/>
                    <a:pt x="4961" y="20806"/>
                    <a:pt x="4924" y="20749"/>
                  </a:cubicBezTo>
                  <a:cubicBezTo>
                    <a:pt x="4880" y="20709"/>
                    <a:pt x="4861" y="20611"/>
                    <a:pt x="4895" y="20605"/>
                  </a:cubicBezTo>
                  <a:lnTo>
                    <a:pt x="4886" y="20555"/>
                  </a:lnTo>
                  <a:cubicBezTo>
                    <a:pt x="4858" y="20514"/>
                    <a:pt x="4836" y="20467"/>
                    <a:pt x="4820" y="20417"/>
                  </a:cubicBezTo>
                  <a:cubicBezTo>
                    <a:pt x="4867" y="20401"/>
                    <a:pt x="4873" y="20342"/>
                    <a:pt x="4836" y="20314"/>
                  </a:cubicBezTo>
                  <a:lnTo>
                    <a:pt x="4836" y="20314"/>
                  </a:lnTo>
                  <a:cubicBezTo>
                    <a:pt x="4834" y="20314"/>
                    <a:pt x="4832" y="20314"/>
                    <a:pt x="4830" y="20314"/>
                  </a:cubicBezTo>
                  <a:cubicBezTo>
                    <a:pt x="4800" y="20314"/>
                    <a:pt x="4791" y="20267"/>
                    <a:pt x="4770" y="20176"/>
                  </a:cubicBezTo>
                  <a:cubicBezTo>
                    <a:pt x="4786" y="20073"/>
                    <a:pt x="4458" y="18484"/>
                    <a:pt x="4422" y="18484"/>
                  </a:cubicBezTo>
                  <a:cubicBezTo>
                    <a:pt x="4422" y="18484"/>
                    <a:pt x="4422" y="18484"/>
                    <a:pt x="4422" y="18484"/>
                  </a:cubicBezTo>
                  <a:lnTo>
                    <a:pt x="4394" y="18339"/>
                  </a:lnTo>
                  <a:cubicBezTo>
                    <a:pt x="4381" y="18292"/>
                    <a:pt x="4363" y="18195"/>
                    <a:pt x="4363" y="18195"/>
                  </a:cubicBezTo>
                  <a:cubicBezTo>
                    <a:pt x="4432" y="18180"/>
                    <a:pt x="4347" y="17948"/>
                    <a:pt x="4284" y="17807"/>
                  </a:cubicBezTo>
                  <a:cubicBezTo>
                    <a:pt x="4247" y="17772"/>
                    <a:pt x="4225" y="17722"/>
                    <a:pt x="4218" y="17669"/>
                  </a:cubicBezTo>
                  <a:cubicBezTo>
                    <a:pt x="4287" y="17656"/>
                    <a:pt x="4259" y="17512"/>
                    <a:pt x="4203" y="17421"/>
                  </a:cubicBezTo>
                  <a:cubicBezTo>
                    <a:pt x="4124" y="17387"/>
                    <a:pt x="4115" y="17340"/>
                    <a:pt x="4184" y="17324"/>
                  </a:cubicBezTo>
                  <a:cubicBezTo>
                    <a:pt x="4253" y="17312"/>
                    <a:pt x="4234" y="17214"/>
                    <a:pt x="4109" y="17139"/>
                  </a:cubicBezTo>
                  <a:cubicBezTo>
                    <a:pt x="4065" y="17098"/>
                    <a:pt x="4065" y="17098"/>
                    <a:pt x="4090" y="17042"/>
                  </a:cubicBezTo>
                  <a:cubicBezTo>
                    <a:pt x="4146" y="16983"/>
                    <a:pt x="4141" y="16938"/>
                    <a:pt x="4112" y="16938"/>
                  </a:cubicBezTo>
                  <a:cubicBezTo>
                    <a:pt x="4110" y="16938"/>
                    <a:pt x="4108" y="16938"/>
                    <a:pt x="4106" y="16939"/>
                  </a:cubicBezTo>
                  <a:cubicBezTo>
                    <a:pt x="4024" y="16904"/>
                    <a:pt x="4015" y="16854"/>
                    <a:pt x="4074" y="16794"/>
                  </a:cubicBezTo>
                  <a:cubicBezTo>
                    <a:pt x="4124" y="16682"/>
                    <a:pt x="4124" y="16682"/>
                    <a:pt x="4046" y="16647"/>
                  </a:cubicBezTo>
                  <a:cubicBezTo>
                    <a:pt x="3965" y="16613"/>
                    <a:pt x="3924" y="16422"/>
                    <a:pt x="3987" y="16359"/>
                  </a:cubicBezTo>
                  <a:cubicBezTo>
                    <a:pt x="3975" y="16311"/>
                    <a:pt x="3999" y="16261"/>
                    <a:pt x="3970" y="16261"/>
                  </a:cubicBezTo>
                  <a:cubicBezTo>
                    <a:pt x="3968" y="16261"/>
                    <a:pt x="3967" y="16261"/>
                    <a:pt x="3965" y="16262"/>
                  </a:cubicBezTo>
                  <a:lnTo>
                    <a:pt x="3990" y="16205"/>
                  </a:lnTo>
                  <a:lnTo>
                    <a:pt x="3971" y="16108"/>
                  </a:lnTo>
                  <a:lnTo>
                    <a:pt x="3936" y="16118"/>
                  </a:lnTo>
                  <a:cubicBezTo>
                    <a:pt x="3927" y="16067"/>
                    <a:pt x="3902" y="15770"/>
                    <a:pt x="3833" y="15431"/>
                  </a:cubicBezTo>
                  <a:cubicBezTo>
                    <a:pt x="3741" y="14987"/>
                    <a:pt x="3711" y="14847"/>
                    <a:pt x="3688" y="14847"/>
                  </a:cubicBezTo>
                  <a:cubicBezTo>
                    <a:pt x="3684" y="14847"/>
                    <a:pt x="3680" y="14852"/>
                    <a:pt x="3676" y="14861"/>
                  </a:cubicBezTo>
                  <a:cubicBezTo>
                    <a:pt x="3663" y="14875"/>
                    <a:pt x="3651" y="14881"/>
                    <a:pt x="3642" y="14881"/>
                  </a:cubicBezTo>
                  <a:cubicBezTo>
                    <a:pt x="3612" y="14881"/>
                    <a:pt x="3611" y="14812"/>
                    <a:pt x="3657" y="14764"/>
                  </a:cubicBezTo>
                  <a:cubicBezTo>
                    <a:pt x="3648" y="14714"/>
                    <a:pt x="3664" y="14610"/>
                    <a:pt x="3642" y="14513"/>
                  </a:cubicBezTo>
                  <a:cubicBezTo>
                    <a:pt x="3623" y="14419"/>
                    <a:pt x="3604" y="14322"/>
                    <a:pt x="3639" y="14312"/>
                  </a:cubicBezTo>
                  <a:lnTo>
                    <a:pt x="3629" y="14265"/>
                  </a:lnTo>
                  <a:cubicBezTo>
                    <a:pt x="3538" y="14184"/>
                    <a:pt x="3479" y="13893"/>
                    <a:pt x="3485" y="13742"/>
                  </a:cubicBezTo>
                  <a:cubicBezTo>
                    <a:pt x="3473" y="13658"/>
                    <a:pt x="3444" y="13576"/>
                    <a:pt x="3401" y="13507"/>
                  </a:cubicBezTo>
                  <a:cubicBezTo>
                    <a:pt x="3347" y="13416"/>
                    <a:pt x="3347" y="13416"/>
                    <a:pt x="3372" y="13360"/>
                  </a:cubicBezTo>
                  <a:cubicBezTo>
                    <a:pt x="3406" y="13354"/>
                    <a:pt x="3383" y="13071"/>
                    <a:pt x="3318" y="13071"/>
                  </a:cubicBezTo>
                  <a:cubicBezTo>
                    <a:pt x="3316" y="13071"/>
                    <a:pt x="3315" y="13071"/>
                    <a:pt x="3313" y="13072"/>
                  </a:cubicBezTo>
                  <a:lnTo>
                    <a:pt x="3338" y="13015"/>
                  </a:lnTo>
                  <a:cubicBezTo>
                    <a:pt x="3362" y="12977"/>
                    <a:pt x="3332" y="12927"/>
                    <a:pt x="3289" y="12927"/>
                  </a:cubicBezTo>
                  <a:cubicBezTo>
                    <a:pt x="3287" y="12927"/>
                    <a:pt x="3284" y="12927"/>
                    <a:pt x="3281" y="12927"/>
                  </a:cubicBezTo>
                  <a:cubicBezTo>
                    <a:pt x="3274" y="12929"/>
                    <a:pt x="3267" y="12929"/>
                    <a:pt x="3261" y="12929"/>
                  </a:cubicBezTo>
                  <a:cubicBezTo>
                    <a:pt x="3212" y="12929"/>
                    <a:pt x="3213" y="12885"/>
                    <a:pt x="3297" y="12821"/>
                  </a:cubicBezTo>
                  <a:cubicBezTo>
                    <a:pt x="3362" y="12809"/>
                    <a:pt x="3358" y="12767"/>
                    <a:pt x="3328" y="12767"/>
                  </a:cubicBezTo>
                  <a:cubicBezTo>
                    <a:pt x="3326" y="12767"/>
                    <a:pt x="3324" y="12767"/>
                    <a:pt x="3322" y="12768"/>
                  </a:cubicBezTo>
                  <a:cubicBezTo>
                    <a:pt x="3278" y="12727"/>
                    <a:pt x="3231" y="12683"/>
                    <a:pt x="3256" y="12630"/>
                  </a:cubicBezTo>
                  <a:cubicBezTo>
                    <a:pt x="3248" y="12585"/>
                    <a:pt x="3240" y="12543"/>
                    <a:pt x="3189" y="12543"/>
                  </a:cubicBezTo>
                  <a:cubicBezTo>
                    <a:pt x="3183" y="12543"/>
                    <a:pt x="3176" y="12544"/>
                    <a:pt x="3169" y="12545"/>
                  </a:cubicBezTo>
                  <a:cubicBezTo>
                    <a:pt x="3166" y="12546"/>
                    <a:pt x="3163" y="12546"/>
                    <a:pt x="3160" y="12546"/>
                  </a:cubicBezTo>
                  <a:cubicBezTo>
                    <a:pt x="3129" y="12546"/>
                    <a:pt x="3121" y="12500"/>
                    <a:pt x="3112" y="12457"/>
                  </a:cubicBezTo>
                  <a:cubicBezTo>
                    <a:pt x="3122" y="12456"/>
                    <a:pt x="3129" y="12454"/>
                    <a:pt x="3135" y="12454"/>
                  </a:cubicBezTo>
                  <a:cubicBezTo>
                    <a:pt x="3150" y="12454"/>
                    <a:pt x="3160" y="12462"/>
                    <a:pt x="3193" y="12491"/>
                  </a:cubicBezTo>
                  <a:lnTo>
                    <a:pt x="3193" y="12491"/>
                  </a:lnTo>
                  <a:cubicBezTo>
                    <a:pt x="3189" y="12472"/>
                    <a:pt x="3182" y="12438"/>
                    <a:pt x="3172" y="12395"/>
                  </a:cubicBezTo>
                  <a:cubicBezTo>
                    <a:pt x="3162" y="12344"/>
                    <a:pt x="3178" y="12241"/>
                    <a:pt x="3212" y="12235"/>
                  </a:cubicBezTo>
                  <a:cubicBezTo>
                    <a:pt x="3229" y="12197"/>
                    <a:pt x="3231" y="12164"/>
                    <a:pt x="3212" y="12164"/>
                  </a:cubicBezTo>
                  <a:cubicBezTo>
                    <a:pt x="3203" y="12164"/>
                    <a:pt x="3189" y="12173"/>
                    <a:pt x="3169" y="12194"/>
                  </a:cubicBezTo>
                  <a:cubicBezTo>
                    <a:pt x="3150" y="12197"/>
                    <a:pt x="3137" y="12200"/>
                    <a:pt x="3126" y="12200"/>
                  </a:cubicBezTo>
                  <a:cubicBezTo>
                    <a:pt x="3098" y="12200"/>
                    <a:pt x="3094" y="12181"/>
                    <a:pt x="3078" y="12113"/>
                  </a:cubicBezTo>
                  <a:cubicBezTo>
                    <a:pt x="3068" y="12062"/>
                    <a:pt x="3059" y="12015"/>
                    <a:pt x="3093" y="12006"/>
                  </a:cubicBezTo>
                  <a:cubicBezTo>
                    <a:pt x="3128" y="12000"/>
                    <a:pt x="3128" y="12000"/>
                    <a:pt x="3109" y="11903"/>
                  </a:cubicBezTo>
                  <a:cubicBezTo>
                    <a:pt x="3075" y="11774"/>
                    <a:pt x="2987" y="11661"/>
                    <a:pt x="2865" y="11602"/>
                  </a:cubicBezTo>
                  <a:cubicBezTo>
                    <a:pt x="2843" y="11606"/>
                    <a:pt x="2829" y="11608"/>
                    <a:pt x="2820" y="11608"/>
                  </a:cubicBezTo>
                  <a:cubicBezTo>
                    <a:pt x="2801" y="11608"/>
                    <a:pt x="2814" y="11595"/>
                    <a:pt x="2855" y="11552"/>
                  </a:cubicBezTo>
                  <a:cubicBezTo>
                    <a:pt x="2890" y="11545"/>
                    <a:pt x="2880" y="11495"/>
                    <a:pt x="2871" y="11448"/>
                  </a:cubicBezTo>
                  <a:lnTo>
                    <a:pt x="2871" y="11448"/>
                  </a:lnTo>
                  <a:cubicBezTo>
                    <a:pt x="2869" y="11449"/>
                    <a:pt x="2867" y="11449"/>
                    <a:pt x="2866" y="11449"/>
                  </a:cubicBezTo>
                  <a:cubicBezTo>
                    <a:pt x="2848" y="11449"/>
                    <a:pt x="2852" y="11429"/>
                    <a:pt x="2860" y="11429"/>
                  </a:cubicBezTo>
                  <a:cubicBezTo>
                    <a:pt x="2864" y="11429"/>
                    <a:pt x="2868" y="11434"/>
                    <a:pt x="2871" y="11448"/>
                  </a:cubicBezTo>
                  <a:cubicBezTo>
                    <a:pt x="2873" y="11448"/>
                    <a:pt x="2875" y="11448"/>
                    <a:pt x="2877" y="11448"/>
                  </a:cubicBezTo>
                  <a:cubicBezTo>
                    <a:pt x="2907" y="11448"/>
                    <a:pt x="2915" y="11492"/>
                    <a:pt x="2924" y="11539"/>
                  </a:cubicBezTo>
                  <a:lnTo>
                    <a:pt x="2962" y="11530"/>
                  </a:lnTo>
                  <a:cubicBezTo>
                    <a:pt x="3021" y="11470"/>
                    <a:pt x="3012" y="11420"/>
                    <a:pt x="2930" y="11386"/>
                  </a:cubicBezTo>
                  <a:cubicBezTo>
                    <a:pt x="2887" y="11345"/>
                    <a:pt x="2887" y="11345"/>
                    <a:pt x="2912" y="11288"/>
                  </a:cubicBezTo>
                  <a:cubicBezTo>
                    <a:pt x="2935" y="11238"/>
                    <a:pt x="2959" y="11184"/>
                    <a:pt x="2932" y="11184"/>
                  </a:cubicBezTo>
                  <a:cubicBezTo>
                    <a:pt x="2931" y="11184"/>
                    <a:pt x="2929" y="11185"/>
                    <a:pt x="2927" y="11185"/>
                  </a:cubicBezTo>
                  <a:cubicBezTo>
                    <a:pt x="2918" y="11135"/>
                    <a:pt x="2918" y="11082"/>
                    <a:pt x="2934" y="11035"/>
                  </a:cubicBezTo>
                  <a:cubicBezTo>
                    <a:pt x="2913" y="10945"/>
                    <a:pt x="2904" y="10896"/>
                    <a:pt x="2876" y="10896"/>
                  </a:cubicBezTo>
                  <a:cubicBezTo>
                    <a:pt x="2873" y="10896"/>
                    <a:pt x="2871" y="10896"/>
                    <a:pt x="2868" y="10897"/>
                  </a:cubicBezTo>
                  <a:cubicBezTo>
                    <a:pt x="2866" y="10897"/>
                    <a:pt x="2864" y="10897"/>
                    <a:pt x="2862" y="10897"/>
                  </a:cubicBezTo>
                  <a:cubicBezTo>
                    <a:pt x="2832" y="10897"/>
                    <a:pt x="2823" y="10850"/>
                    <a:pt x="2814" y="10806"/>
                  </a:cubicBezTo>
                  <a:cubicBezTo>
                    <a:pt x="2803" y="10761"/>
                    <a:pt x="2794" y="10714"/>
                    <a:pt x="2764" y="10714"/>
                  </a:cubicBezTo>
                  <a:cubicBezTo>
                    <a:pt x="2762" y="10714"/>
                    <a:pt x="2760" y="10715"/>
                    <a:pt x="2758" y="10715"/>
                  </a:cubicBezTo>
                  <a:cubicBezTo>
                    <a:pt x="2755" y="10716"/>
                    <a:pt x="2752" y="10716"/>
                    <a:pt x="2749" y="10716"/>
                  </a:cubicBezTo>
                  <a:cubicBezTo>
                    <a:pt x="2716" y="10716"/>
                    <a:pt x="2678" y="10672"/>
                    <a:pt x="2658" y="10586"/>
                  </a:cubicBezTo>
                  <a:cubicBezTo>
                    <a:pt x="2605" y="10496"/>
                    <a:pt x="2605" y="10496"/>
                    <a:pt x="2664" y="10433"/>
                  </a:cubicBezTo>
                  <a:cubicBezTo>
                    <a:pt x="2699" y="10427"/>
                    <a:pt x="2689" y="10376"/>
                    <a:pt x="2680" y="10329"/>
                  </a:cubicBezTo>
                  <a:cubicBezTo>
                    <a:pt x="2673" y="10295"/>
                    <a:pt x="2680" y="10257"/>
                    <a:pt x="2695" y="10226"/>
                  </a:cubicBezTo>
                  <a:cubicBezTo>
                    <a:pt x="2712" y="10189"/>
                    <a:pt x="2703" y="10179"/>
                    <a:pt x="2685" y="10179"/>
                  </a:cubicBezTo>
                  <a:cubicBezTo>
                    <a:pt x="2676" y="10179"/>
                    <a:pt x="2664" y="10182"/>
                    <a:pt x="2652" y="10185"/>
                  </a:cubicBezTo>
                  <a:lnTo>
                    <a:pt x="2579" y="10198"/>
                  </a:lnTo>
                  <a:cubicBezTo>
                    <a:pt x="2570" y="10151"/>
                    <a:pt x="2630" y="10088"/>
                    <a:pt x="2667" y="10082"/>
                  </a:cubicBezTo>
                  <a:cubicBezTo>
                    <a:pt x="2708" y="10039"/>
                    <a:pt x="2721" y="10025"/>
                    <a:pt x="2701" y="10025"/>
                  </a:cubicBezTo>
                  <a:cubicBezTo>
                    <a:pt x="2692" y="10025"/>
                    <a:pt x="2677" y="10028"/>
                    <a:pt x="2655" y="10032"/>
                  </a:cubicBezTo>
                  <a:cubicBezTo>
                    <a:pt x="2652" y="10032"/>
                    <a:pt x="2650" y="10032"/>
                    <a:pt x="2648" y="10032"/>
                  </a:cubicBezTo>
                  <a:cubicBezTo>
                    <a:pt x="2615" y="10032"/>
                    <a:pt x="2577" y="9990"/>
                    <a:pt x="2592" y="9894"/>
                  </a:cubicBezTo>
                  <a:cubicBezTo>
                    <a:pt x="2573" y="9797"/>
                    <a:pt x="2551" y="9700"/>
                    <a:pt x="2589" y="9693"/>
                  </a:cubicBezTo>
                  <a:cubicBezTo>
                    <a:pt x="2601" y="9662"/>
                    <a:pt x="2595" y="9621"/>
                    <a:pt x="2567" y="9596"/>
                  </a:cubicBezTo>
                  <a:cubicBezTo>
                    <a:pt x="2523" y="9555"/>
                    <a:pt x="2514" y="9508"/>
                    <a:pt x="2520" y="9355"/>
                  </a:cubicBezTo>
                  <a:cubicBezTo>
                    <a:pt x="2535" y="9147"/>
                    <a:pt x="2538" y="9109"/>
                    <a:pt x="2501" y="9109"/>
                  </a:cubicBezTo>
                  <a:cubicBezTo>
                    <a:pt x="2493" y="9109"/>
                    <a:pt x="2482" y="9111"/>
                    <a:pt x="2470" y="9114"/>
                  </a:cubicBezTo>
                  <a:cubicBezTo>
                    <a:pt x="2459" y="9115"/>
                    <a:pt x="2448" y="9117"/>
                    <a:pt x="2441" y="9117"/>
                  </a:cubicBezTo>
                  <a:cubicBezTo>
                    <a:pt x="2423" y="9117"/>
                    <a:pt x="2419" y="9108"/>
                    <a:pt x="2460" y="9067"/>
                  </a:cubicBezTo>
                  <a:cubicBezTo>
                    <a:pt x="2485" y="9010"/>
                    <a:pt x="2442" y="8969"/>
                    <a:pt x="2385" y="8878"/>
                  </a:cubicBezTo>
                  <a:cubicBezTo>
                    <a:pt x="2361" y="8856"/>
                    <a:pt x="2328" y="8850"/>
                    <a:pt x="2298" y="8850"/>
                  </a:cubicBezTo>
                  <a:cubicBezTo>
                    <a:pt x="2273" y="8850"/>
                    <a:pt x="2250" y="8854"/>
                    <a:pt x="2235" y="8857"/>
                  </a:cubicBezTo>
                  <a:cubicBezTo>
                    <a:pt x="2215" y="8861"/>
                    <a:pt x="2202" y="8864"/>
                    <a:pt x="2192" y="8864"/>
                  </a:cubicBezTo>
                  <a:cubicBezTo>
                    <a:pt x="2167" y="8864"/>
                    <a:pt x="2170" y="8843"/>
                    <a:pt x="2181" y="8769"/>
                  </a:cubicBezTo>
                  <a:cubicBezTo>
                    <a:pt x="2172" y="8719"/>
                    <a:pt x="2197" y="8665"/>
                    <a:pt x="2232" y="8659"/>
                  </a:cubicBezTo>
                  <a:cubicBezTo>
                    <a:pt x="2235" y="8658"/>
                    <a:pt x="2237" y="8658"/>
                    <a:pt x="2240" y="8658"/>
                  </a:cubicBezTo>
                  <a:cubicBezTo>
                    <a:pt x="2268" y="8658"/>
                    <a:pt x="2275" y="8700"/>
                    <a:pt x="2275" y="8700"/>
                  </a:cubicBezTo>
                  <a:lnTo>
                    <a:pt x="2285" y="8747"/>
                  </a:lnTo>
                  <a:cubicBezTo>
                    <a:pt x="2322" y="8741"/>
                    <a:pt x="2357" y="8734"/>
                    <a:pt x="2338" y="8637"/>
                  </a:cubicBezTo>
                  <a:cubicBezTo>
                    <a:pt x="2362" y="8584"/>
                    <a:pt x="2355" y="8539"/>
                    <a:pt x="2323" y="8539"/>
                  </a:cubicBezTo>
                  <a:cubicBezTo>
                    <a:pt x="2321" y="8539"/>
                    <a:pt x="2318" y="8540"/>
                    <a:pt x="2316" y="8540"/>
                  </a:cubicBezTo>
                  <a:cubicBezTo>
                    <a:pt x="2344" y="8484"/>
                    <a:pt x="2322" y="8390"/>
                    <a:pt x="2304" y="8292"/>
                  </a:cubicBezTo>
                  <a:cubicBezTo>
                    <a:pt x="2285" y="8195"/>
                    <a:pt x="2257" y="8051"/>
                    <a:pt x="2282" y="7995"/>
                  </a:cubicBezTo>
                  <a:cubicBezTo>
                    <a:pt x="2261" y="7903"/>
                    <a:pt x="2252" y="7856"/>
                    <a:pt x="2222" y="7856"/>
                  </a:cubicBezTo>
                  <a:cubicBezTo>
                    <a:pt x="2220" y="7856"/>
                    <a:pt x="2218" y="7856"/>
                    <a:pt x="2216" y="7857"/>
                  </a:cubicBezTo>
                  <a:cubicBezTo>
                    <a:pt x="2208" y="7858"/>
                    <a:pt x="2201" y="7859"/>
                    <a:pt x="2194" y="7859"/>
                  </a:cubicBezTo>
                  <a:cubicBezTo>
                    <a:pt x="2145" y="7859"/>
                    <a:pt x="2142" y="7822"/>
                    <a:pt x="2172" y="7816"/>
                  </a:cubicBezTo>
                  <a:cubicBezTo>
                    <a:pt x="2232" y="7753"/>
                    <a:pt x="2141" y="7117"/>
                    <a:pt x="2062" y="7083"/>
                  </a:cubicBezTo>
                  <a:cubicBezTo>
                    <a:pt x="2062" y="7083"/>
                    <a:pt x="2050" y="7033"/>
                    <a:pt x="2040" y="6986"/>
                  </a:cubicBezTo>
                  <a:cubicBezTo>
                    <a:pt x="2056" y="6882"/>
                    <a:pt x="2000" y="6591"/>
                    <a:pt x="1953" y="6550"/>
                  </a:cubicBezTo>
                  <a:lnTo>
                    <a:pt x="1924" y="6406"/>
                  </a:lnTo>
                  <a:cubicBezTo>
                    <a:pt x="1940" y="6302"/>
                    <a:pt x="1931" y="6252"/>
                    <a:pt x="1887" y="6212"/>
                  </a:cubicBezTo>
                  <a:cubicBezTo>
                    <a:pt x="1843" y="6171"/>
                    <a:pt x="1805" y="6177"/>
                    <a:pt x="1843" y="6171"/>
                  </a:cubicBezTo>
                  <a:cubicBezTo>
                    <a:pt x="1877" y="6165"/>
                    <a:pt x="1859" y="6067"/>
                    <a:pt x="1818" y="5873"/>
                  </a:cubicBezTo>
                  <a:cubicBezTo>
                    <a:pt x="1794" y="5747"/>
                    <a:pt x="1785" y="5703"/>
                    <a:pt x="1775" y="5703"/>
                  </a:cubicBezTo>
                  <a:cubicBezTo>
                    <a:pt x="1770" y="5703"/>
                    <a:pt x="1764" y="5716"/>
                    <a:pt x="1755" y="5735"/>
                  </a:cubicBezTo>
                  <a:cubicBezTo>
                    <a:pt x="1680" y="5547"/>
                    <a:pt x="1718" y="5541"/>
                    <a:pt x="1752" y="5535"/>
                  </a:cubicBezTo>
                  <a:lnTo>
                    <a:pt x="1752" y="5535"/>
                  </a:lnTo>
                  <a:cubicBezTo>
                    <a:pt x="1764" y="5540"/>
                    <a:pt x="1773" y="5542"/>
                    <a:pt x="1780" y="5542"/>
                  </a:cubicBezTo>
                  <a:cubicBezTo>
                    <a:pt x="1823" y="5542"/>
                    <a:pt x="1795" y="5468"/>
                    <a:pt x="1699" y="5444"/>
                  </a:cubicBezTo>
                  <a:cubicBezTo>
                    <a:pt x="1617" y="5409"/>
                    <a:pt x="1599" y="5312"/>
                    <a:pt x="1633" y="5306"/>
                  </a:cubicBezTo>
                  <a:cubicBezTo>
                    <a:pt x="1635" y="5306"/>
                    <a:pt x="1637" y="5305"/>
                    <a:pt x="1639" y="5305"/>
                  </a:cubicBezTo>
                  <a:cubicBezTo>
                    <a:pt x="1669" y="5305"/>
                    <a:pt x="1678" y="5350"/>
                    <a:pt x="1689" y="5397"/>
                  </a:cubicBezTo>
                  <a:lnTo>
                    <a:pt x="1758" y="5381"/>
                  </a:lnTo>
                  <a:cubicBezTo>
                    <a:pt x="1749" y="5334"/>
                    <a:pt x="1749" y="5334"/>
                    <a:pt x="1705" y="5293"/>
                  </a:cubicBezTo>
                  <a:cubicBezTo>
                    <a:pt x="1696" y="5259"/>
                    <a:pt x="1677" y="5228"/>
                    <a:pt x="1649" y="5203"/>
                  </a:cubicBezTo>
                  <a:cubicBezTo>
                    <a:pt x="1630" y="5185"/>
                    <a:pt x="1612" y="5176"/>
                    <a:pt x="1597" y="5176"/>
                  </a:cubicBezTo>
                  <a:cubicBezTo>
                    <a:pt x="1577" y="5176"/>
                    <a:pt x="1560" y="5191"/>
                    <a:pt x="1545" y="5221"/>
                  </a:cubicBezTo>
                  <a:cubicBezTo>
                    <a:pt x="1536" y="5240"/>
                    <a:pt x="1529" y="5247"/>
                    <a:pt x="1523" y="5247"/>
                  </a:cubicBezTo>
                  <a:cubicBezTo>
                    <a:pt x="1511" y="5247"/>
                    <a:pt x="1505" y="5215"/>
                    <a:pt x="1498" y="5181"/>
                  </a:cubicBezTo>
                  <a:cubicBezTo>
                    <a:pt x="1508" y="5115"/>
                    <a:pt x="1527" y="5088"/>
                    <a:pt x="1551" y="5088"/>
                  </a:cubicBezTo>
                  <a:cubicBezTo>
                    <a:pt x="1564" y="5088"/>
                    <a:pt x="1580" y="5097"/>
                    <a:pt x="1595" y="5112"/>
                  </a:cubicBezTo>
                  <a:cubicBezTo>
                    <a:pt x="1601" y="5143"/>
                    <a:pt x="1617" y="5153"/>
                    <a:pt x="1637" y="5153"/>
                  </a:cubicBezTo>
                  <a:cubicBezTo>
                    <a:pt x="1649" y="5153"/>
                    <a:pt x="1661" y="5150"/>
                    <a:pt x="1674" y="5146"/>
                  </a:cubicBezTo>
                  <a:cubicBezTo>
                    <a:pt x="1711" y="5140"/>
                    <a:pt x="1592" y="4911"/>
                    <a:pt x="1511" y="4877"/>
                  </a:cubicBezTo>
                  <a:lnTo>
                    <a:pt x="1548" y="4870"/>
                  </a:lnTo>
                  <a:cubicBezTo>
                    <a:pt x="1583" y="4864"/>
                    <a:pt x="1564" y="4767"/>
                    <a:pt x="1545" y="4670"/>
                  </a:cubicBezTo>
                  <a:cubicBezTo>
                    <a:pt x="1525" y="4578"/>
                    <a:pt x="1515" y="4531"/>
                    <a:pt x="1485" y="4531"/>
                  </a:cubicBezTo>
                  <a:cubicBezTo>
                    <a:pt x="1483" y="4531"/>
                    <a:pt x="1482" y="4532"/>
                    <a:pt x="1479" y="4532"/>
                  </a:cubicBezTo>
                  <a:cubicBezTo>
                    <a:pt x="1468" y="4534"/>
                    <a:pt x="1456" y="4536"/>
                    <a:pt x="1445" y="4536"/>
                  </a:cubicBezTo>
                  <a:cubicBezTo>
                    <a:pt x="1424" y="4536"/>
                    <a:pt x="1407" y="4528"/>
                    <a:pt x="1401" y="4497"/>
                  </a:cubicBezTo>
                  <a:lnTo>
                    <a:pt x="1401" y="4497"/>
                  </a:lnTo>
                  <a:cubicBezTo>
                    <a:pt x="1411" y="4544"/>
                    <a:pt x="1376" y="4551"/>
                    <a:pt x="1338" y="4560"/>
                  </a:cubicBezTo>
                  <a:cubicBezTo>
                    <a:pt x="1348" y="4504"/>
                    <a:pt x="1360" y="4450"/>
                    <a:pt x="1382" y="4400"/>
                  </a:cubicBezTo>
                  <a:cubicBezTo>
                    <a:pt x="1432" y="4291"/>
                    <a:pt x="1448" y="4187"/>
                    <a:pt x="1411" y="3993"/>
                  </a:cubicBezTo>
                  <a:cubicBezTo>
                    <a:pt x="1392" y="3896"/>
                    <a:pt x="1364" y="3752"/>
                    <a:pt x="1389" y="3695"/>
                  </a:cubicBezTo>
                  <a:cubicBezTo>
                    <a:pt x="1371" y="3604"/>
                    <a:pt x="1362" y="3557"/>
                    <a:pt x="1332" y="3557"/>
                  </a:cubicBezTo>
                  <a:cubicBezTo>
                    <a:pt x="1330" y="3557"/>
                    <a:pt x="1328" y="3557"/>
                    <a:pt x="1326" y="3557"/>
                  </a:cubicBezTo>
                  <a:lnTo>
                    <a:pt x="1307" y="3460"/>
                  </a:lnTo>
                  <a:cubicBezTo>
                    <a:pt x="1331" y="3409"/>
                    <a:pt x="1315" y="3316"/>
                    <a:pt x="1282" y="3316"/>
                  </a:cubicBezTo>
                  <a:cubicBezTo>
                    <a:pt x="1281" y="3316"/>
                    <a:pt x="1280" y="3316"/>
                    <a:pt x="1279" y="3316"/>
                  </a:cubicBezTo>
                  <a:cubicBezTo>
                    <a:pt x="1232" y="3272"/>
                    <a:pt x="1260" y="3219"/>
                    <a:pt x="1251" y="3169"/>
                  </a:cubicBezTo>
                  <a:cubicBezTo>
                    <a:pt x="1279" y="3108"/>
                    <a:pt x="1291" y="3080"/>
                    <a:pt x="1280" y="3080"/>
                  </a:cubicBezTo>
                  <a:cubicBezTo>
                    <a:pt x="1271" y="3080"/>
                    <a:pt x="1247" y="3097"/>
                    <a:pt x="1204" y="3128"/>
                  </a:cubicBezTo>
                  <a:cubicBezTo>
                    <a:pt x="1169" y="3134"/>
                    <a:pt x="1154" y="3238"/>
                    <a:pt x="1163" y="3288"/>
                  </a:cubicBezTo>
                  <a:lnTo>
                    <a:pt x="1191" y="3432"/>
                  </a:lnTo>
                  <a:lnTo>
                    <a:pt x="1129" y="3294"/>
                  </a:lnTo>
                  <a:cubicBezTo>
                    <a:pt x="1119" y="3246"/>
                    <a:pt x="1069" y="3162"/>
                    <a:pt x="1032" y="3162"/>
                  </a:cubicBezTo>
                  <a:cubicBezTo>
                    <a:pt x="1031" y="3162"/>
                    <a:pt x="1030" y="3162"/>
                    <a:pt x="1028" y="3162"/>
                  </a:cubicBezTo>
                  <a:cubicBezTo>
                    <a:pt x="1028" y="3162"/>
                    <a:pt x="1027" y="3163"/>
                    <a:pt x="1025" y="3163"/>
                  </a:cubicBezTo>
                  <a:cubicBezTo>
                    <a:pt x="1015" y="3163"/>
                    <a:pt x="992" y="3159"/>
                    <a:pt x="984" y="3119"/>
                  </a:cubicBezTo>
                  <a:lnTo>
                    <a:pt x="1056" y="3106"/>
                  </a:lnTo>
                  <a:cubicBezTo>
                    <a:pt x="1076" y="3128"/>
                    <a:pt x="1104" y="3141"/>
                    <a:pt x="1133" y="3141"/>
                  </a:cubicBezTo>
                  <a:cubicBezTo>
                    <a:pt x="1145" y="3141"/>
                    <a:pt x="1157" y="3139"/>
                    <a:pt x="1169" y="3134"/>
                  </a:cubicBezTo>
                  <a:cubicBezTo>
                    <a:pt x="1229" y="3077"/>
                    <a:pt x="1238" y="2933"/>
                    <a:pt x="1177" y="2933"/>
                  </a:cubicBezTo>
                  <a:cubicBezTo>
                    <a:pt x="1174" y="2933"/>
                    <a:pt x="1172" y="2933"/>
                    <a:pt x="1169" y="2934"/>
                  </a:cubicBezTo>
                  <a:cubicBezTo>
                    <a:pt x="1160" y="2887"/>
                    <a:pt x="1160" y="2887"/>
                    <a:pt x="1185" y="2830"/>
                  </a:cubicBezTo>
                  <a:cubicBezTo>
                    <a:pt x="1219" y="2824"/>
                    <a:pt x="1210" y="2777"/>
                    <a:pt x="1129" y="2742"/>
                  </a:cubicBezTo>
                  <a:cubicBezTo>
                    <a:pt x="1050" y="2705"/>
                    <a:pt x="1041" y="2658"/>
                    <a:pt x="1100" y="2595"/>
                  </a:cubicBezTo>
                  <a:cubicBezTo>
                    <a:pt x="1153" y="2487"/>
                    <a:pt x="1117" y="2297"/>
                    <a:pt x="1083" y="2297"/>
                  </a:cubicBezTo>
                  <a:cubicBezTo>
                    <a:pt x="1083" y="2297"/>
                    <a:pt x="1082" y="2297"/>
                    <a:pt x="1081" y="2297"/>
                  </a:cubicBezTo>
                  <a:cubicBezTo>
                    <a:pt x="1078" y="2298"/>
                    <a:pt x="1074" y="2299"/>
                    <a:pt x="1071" y="2299"/>
                  </a:cubicBezTo>
                  <a:cubicBezTo>
                    <a:pt x="1007" y="2299"/>
                    <a:pt x="982" y="2163"/>
                    <a:pt x="1006" y="2113"/>
                  </a:cubicBezTo>
                  <a:cubicBezTo>
                    <a:pt x="1034" y="2062"/>
                    <a:pt x="1022" y="2003"/>
                    <a:pt x="978" y="1965"/>
                  </a:cubicBezTo>
                  <a:cubicBezTo>
                    <a:pt x="1025" y="1953"/>
                    <a:pt x="1034" y="1890"/>
                    <a:pt x="997" y="1862"/>
                  </a:cubicBezTo>
                  <a:cubicBezTo>
                    <a:pt x="997" y="1862"/>
                    <a:pt x="993" y="1844"/>
                    <a:pt x="984" y="1844"/>
                  </a:cubicBezTo>
                  <a:cubicBezTo>
                    <a:pt x="978" y="1844"/>
                    <a:pt x="970" y="1850"/>
                    <a:pt x="959" y="1871"/>
                  </a:cubicBezTo>
                  <a:lnTo>
                    <a:pt x="872" y="1787"/>
                  </a:lnTo>
                  <a:lnTo>
                    <a:pt x="872" y="1787"/>
                  </a:lnTo>
                  <a:cubicBezTo>
                    <a:pt x="881" y="1834"/>
                    <a:pt x="846" y="1840"/>
                    <a:pt x="812" y="1846"/>
                  </a:cubicBezTo>
                  <a:cubicBezTo>
                    <a:pt x="811" y="1846"/>
                    <a:pt x="810" y="1847"/>
                    <a:pt x="809" y="1847"/>
                  </a:cubicBezTo>
                  <a:cubicBezTo>
                    <a:pt x="774" y="1847"/>
                    <a:pt x="776" y="1652"/>
                    <a:pt x="862" y="1536"/>
                  </a:cubicBezTo>
                  <a:lnTo>
                    <a:pt x="912" y="1426"/>
                  </a:lnTo>
                  <a:lnTo>
                    <a:pt x="912" y="1426"/>
                  </a:lnTo>
                  <a:lnTo>
                    <a:pt x="843" y="1442"/>
                  </a:lnTo>
                  <a:cubicBezTo>
                    <a:pt x="834" y="1392"/>
                    <a:pt x="825" y="1345"/>
                    <a:pt x="859" y="1339"/>
                  </a:cubicBezTo>
                  <a:cubicBezTo>
                    <a:pt x="897" y="1329"/>
                    <a:pt x="897" y="1329"/>
                    <a:pt x="887" y="1282"/>
                  </a:cubicBezTo>
                  <a:cubicBezTo>
                    <a:pt x="887" y="1282"/>
                    <a:pt x="879" y="1241"/>
                    <a:pt x="850" y="1241"/>
                  </a:cubicBezTo>
                  <a:cubicBezTo>
                    <a:pt x="848" y="1241"/>
                    <a:pt x="845" y="1241"/>
                    <a:pt x="843" y="1241"/>
                  </a:cubicBezTo>
                  <a:cubicBezTo>
                    <a:pt x="820" y="1245"/>
                    <a:pt x="805" y="1248"/>
                    <a:pt x="795" y="1248"/>
                  </a:cubicBezTo>
                  <a:cubicBezTo>
                    <a:pt x="774" y="1248"/>
                    <a:pt x="779" y="1236"/>
                    <a:pt x="796" y="1198"/>
                  </a:cubicBezTo>
                  <a:cubicBezTo>
                    <a:pt x="859" y="1138"/>
                    <a:pt x="850" y="1088"/>
                    <a:pt x="771" y="1053"/>
                  </a:cubicBezTo>
                  <a:cubicBezTo>
                    <a:pt x="749" y="1057"/>
                    <a:pt x="734" y="1060"/>
                    <a:pt x="725" y="1060"/>
                  </a:cubicBezTo>
                  <a:cubicBezTo>
                    <a:pt x="705" y="1060"/>
                    <a:pt x="719" y="1047"/>
                    <a:pt x="762" y="1003"/>
                  </a:cubicBezTo>
                  <a:cubicBezTo>
                    <a:pt x="796" y="997"/>
                    <a:pt x="821" y="944"/>
                    <a:pt x="812" y="894"/>
                  </a:cubicBezTo>
                  <a:lnTo>
                    <a:pt x="812" y="894"/>
                  </a:lnTo>
                  <a:lnTo>
                    <a:pt x="778" y="903"/>
                  </a:lnTo>
                  <a:cubicBezTo>
                    <a:pt x="770" y="904"/>
                    <a:pt x="764" y="905"/>
                    <a:pt x="758" y="905"/>
                  </a:cubicBezTo>
                  <a:cubicBezTo>
                    <a:pt x="707" y="905"/>
                    <a:pt x="702" y="860"/>
                    <a:pt x="724" y="812"/>
                  </a:cubicBezTo>
                  <a:cubicBezTo>
                    <a:pt x="759" y="806"/>
                    <a:pt x="749" y="756"/>
                    <a:pt x="696" y="665"/>
                  </a:cubicBezTo>
                  <a:cubicBezTo>
                    <a:pt x="677" y="568"/>
                    <a:pt x="671" y="521"/>
                    <a:pt x="705" y="514"/>
                  </a:cubicBezTo>
                  <a:cubicBezTo>
                    <a:pt x="774" y="502"/>
                    <a:pt x="774" y="502"/>
                    <a:pt x="696" y="464"/>
                  </a:cubicBezTo>
                  <a:cubicBezTo>
                    <a:pt x="652" y="423"/>
                    <a:pt x="652" y="423"/>
                    <a:pt x="668" y="320"/>
                  </a:cubicBezTo>
                  <a:cubicBezTo>
                    <a:pt x="693" y="267"/>
                    <a:pt x="693" y="267"/>
                    <a:pt x="649" y="223"/>
                  </a:cubicBezTo>
                  <a:cubicBezTo>
                    <a:pt x="580" y="235"/>
                    <a:pt x="546" y="242"/>
                    <a:pt x="552" y="292"/>
                  </a:cubicBezTo>
                  <a:cubicBezTo>
                    <a:pt x="561" y="339"/>
                    <a:pt x="561" y="339"/>
                    <a:pt x="527" y="345"/>
                  </a:cubicBezTo>
                  <a:cubicBezTo>
                    <a:pt x="527" y="345"/>
                    <a:pt x="517" y="298"/>
                    <a:pt x="508" y="248"/>
                  </a:cubicBezTo>
                  <a:cubicBezTo>
                    <a:pt x="499" y="182"/>
                    <a:pt x="474" y="119"/>
                    <a:pt x="436" y="63"/>
                  </a:cubicBezTo>
                  <a:cubicBezTo>
                    <a:pt x="411" y="21"/>
                    <a:pt x="383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120;p36">
              <a:extLst>
                <a:ext uri="{FF2B5EF4-FFF2-40B4-BE49-F238E27FC236}">
                  <a16:creationId xmlns:a16="http://schemas.microsoft.com/office/drawing/2014/main" id="{74C40EB8-9A7A-40CB-AF2C-AC5092A79EAD}"/>
                </a:ext>
              </a:extLst>
            </p:cNvPr>
            <p:cNvSpPr/>
            <p:nvPr/>
          </p:nvSpPr>
          <p:spPr>
            <a:xfrm>
              <a:off x="4662750" y="1003675"/>
              <a:ext cx="211550" cy="181625"/>
            </a:xfrm>
            <a:custGeom>
              <a:avLst/>
              <a:gdLst/>
              <a:ahLst/>
              <a:cxnLst/>
              <a:rect l="l" t="t" r="r" b="b"/>
              <a:pathLst>
                <a:path w="8462" h="7265" extrusionOk="0">
                  <a:moveTo>
                    <a:pt x="6722" y="1"/>
                  </a:moveTo>
                  <a:cubicBezTo>
                    <a:pt x="2066" y="2454"/>
                    <a:pt x="0" y="7265"/>
                    <a:pt x="0" y="7265"/>
                  </a:cubicBezTo>
                  <a:cubicBezTo>
                    <a:pt x="5356" y="6180"/>
                    <a:pt x="8462" y="2548"/>
                    <a:pt x="8462" y="2548"/>
                  </a:cubicBezTo>
                  <a:cubicBezTo>
                    <a:pt x="7910" y="1141"/>
                    <a:pt x="6722" y="1"/>
                    <a:pt x="6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9121;p36">
              <a:extLst>
                <a:ext uri="{FF2B5EF4-FFF2-40B4-BE49-F238E27FC236}">
                  <a16:creationId xmlns:a16="http://schemas.microsoft.com/office/drawing/2014/main" id="{B6674E12-D7D3-4B30-840D-D79CA67DC781}"/>
                </a:ext>
              </a:extLst>
            </p:cNvPr>
            <p:cNvSpPr/>
            <p:nvPr/>
          </p:nvSpPr>
          <p:spPr>
            <a:xfrm>
              <a:off x="4432025" y="926975"/>
              <a:ext cx="460925" cy="259625"/>
            </a:xfrm>
            <a:custGeom>
              <a:avLst/>
              <a:gdLst/>
              <a:ahLst/>
              <a:cxnLst/>
              <a:rect l="l" t="t" r="r" b="b"/>
              <a:pathLst>
                <a:path w="18437" h="10385" extrusionOk="0">
                  <a:moveTo>
                    <a:pt x="9932" y="360"/>
                  </a:moveTo>
                  <a:cubicBezTo>
                    <a:pt x="9935" y="360"/>
                    <a:pt x="9938" y="360"/>
                    <a:pt x="9941" y="361"/>
                  </a:cubicBezTo>
                  <a:cubicBezTo>
                    <a:pt x="10010" y="367"/>
                    <a:pt x="10010" y="367"/>
                    <a:pt x="10007" y="402"/>
                  </a:cubicBezTo>
                  <a:cubicBezTo>
                    <a:pt x="10007" y="426"/>
                    <a:pt x="9972" y="432"/>
                    <a:pt x="9940" y="432"/>
                  </a:cubicBezTo>
                  <a:cubicBezTo>
                    <a:pt x="9928" y="432"/>
                    <a:pt x="9915" y="431"/>
                    <a:pt x="9906" y="430"/>
                  </a:cubicBezTo>
                  <a:cubicBezTo>
                    <a:pt x="9880" y="404"/>
                    <a:pt x="9899" y="360"/>
                    <a:pt x="9932" y="360"/>
                  </a:cubicBezTo>
                  <a:close/>
                  <a:moveTo>
                    <a:pt x="11320" y="502"/>
                  </a:moveTo>
                  <a:lnTo>
                    <a:pt x="11354" y="508"/>
                  </a:lnTo>
                  <a:cubicBezTo>
                    <a:pt x="11348" y="540"/>
                    <a:pt x="11340" y="572"/>
                    <a:pt x="11314" y="572"/>
                  </a:cubicBezTo>
                  <a:cubicBezTo>
                    <a:pt x="11312" y="572"/>
                    <a:pt x="11310" y="571"/>
                    <a:pt x="11307" y="571"/>
                  </a:cubicBezTo>
                  <a:lnTo>
                    <a:pt x="11273" y="565"/>
                  </a:lnTo>
                  <a:cubicBezTo>
                    <a:pt x="11282" y="540"/>
                    <a:pt x="11298" y="518"/>
                    <a:pt x="11320" y="502"/>
                  </a:cubicBezTo>
                  <a:close/>
                  <a:moveTo>
                    <a:pt x="7142" y="502"/>
                  </a:moveTo>
                  <a:lnTo>
                    <a:pt x="7142" y="502"/>
                  </a:lnTo>
                  <a:cubicBezTo>
                    <a:pt x="7152" y="536"/>
                    <a:pt x="7161" y="571"/>
                    <a:pt x="7130" y="580"/>
                  </a:cubicBezTo>
                  <a:lnTo>
                    <a:pt x="7095" y="593"/>
                  </a:lnTo>
                  <a:cubicBezTo>
                    <a:pt x="7092" y="565"/>
                    <a:pt x="7095" y="536"/>
                    <a:pt x="7108" y="514"/>
                  </a:cubicBezTo>
                  <a:lnTo>
                    <a:pt x="7142" y="502"/>
                  </a:lnTo>
                  <a:close/>
                  <a:moveTo>
                    <a:pt x="12669" y="651"/>
                  </a:moveTo>
                  <a:cubicBezTo>
                    <a:pt x="12669" y="651"/>
                    <a:pt x="12667" y="657"/>
                    <a:pt x="12664" y="665"/>
                  </a:cubicBezTo>
                  <a:lnTo>
                    <a:pt x="12664" y="665"/>
                  </a:lnTo>
                  <a:cubicBezTo>
                    <a:pt x="12664" y="665"/>
                    <a:pt x="12664" y="665"/>
                    <a:pt x="12664" y="665"/>
                  </a:cubicBezTo>
                  <a:cubicBezTo>
                    <a:pt x="12668" y="655"/>
                    <a:pt x="12669" y="651"/>
                    <a:pt x="12669" y="651"/>
                  </a:cubicBezTo>
                  <a:close/>
                  <a:moveTo>
                    <a:pt x="7628" y="593"/>
                  </a:moveTo>
                  <a:lnTo>
                    <a:pt x="7628" y="593"/>
                  </a:lnTo>
                  <a:cubicBezTo>
                    <a:pt x="7634" y="627"/>
                    <a:pt x="7644" y="662"/>
                    <a:pt x="7609" y="668"/>
                  </a:cubicBezTo>
                  <a:lnTo>
                    <a:pt x="7569" y="643"/>
                  </a:lnTo>
                  <a:lnTo>
                    <a:pt x="7594" y="599"/>
                  </a:lnTo>
                  <a:lnTo>
                    <a:pt x="7628" y="593"/>
                  </a:lnTo>
                  <a:close/>
                  <a:moveTo>
                    <a:pt x="6659" y="923"/>
                  </a:moveTo>
                  <a:cubicBezTo>
                    <a:pt x="6668" y="923"/>
                    <a:pt x="6671" y="931"/>
                    <a:pt x="6678" y="950"/>
                  </a:cubicBezTo>
                  <a:cubicBezTo>
                    <a:pt x="6685" y="978"/>
                    <a:pt x="6682" y="1006"/>
                    <a:pt x="6672" y="1032"/>
                  </a:cubicBezTo>
                  <a:cubicBezTo>
                    <a:pt x="6670" y="1032"/>
                    <a:pt x="6668" y="1033"/>
                    <a:pt x="6666" y="1033"/>
                  </a:cubicBezTo>
                  <a:cubicBezTo>
                    <a:pt x="6642" y="1033"/>
                    <a:pt x="6646" y="963"/>
                    <a:pt x="6635" y="931"/>
                  </a:cubicBezTo>
                  <a:cubicBezTo>
                    <a:pt x="6647" y="926"/>
                    <a:pt x="6654" y="923"/>
                    <a:pt x="6659" y="923"/>
                  </a:cubicBezTo>
                  <a:close/>
                  <a:moveTo>
                    <a:pt x="5936" y="1267"/>
                  </a:moveTo>
                  <a:cubicBezTo>
                    <a:pt x="5951" y="1301"/>
                    <a:pt x="5967" y="1332"/>
                    <a:pt x="5939" y="1348"/>
                  </a:cubicBezTo>
                  <a:lnTo>
                    <a:pt x="5892" y="1332"/>
                  </a:lnTo>
                  <a:lnTo>
                    <a:pt x="5908" y="1282"/>
                  </a:lnTo>
                  <a:lnTo>
                    <a:pt x="5936" y="1267"/>
                  </a:lnTo>
                  <a:close/>
                  <a:moveTo>
                    <a:pt x="14052" y="1334"/>
                  </a:moveTo>
                  <a:cubicBezTo>
                    <a:pt x="14057" y="1334"/>
                    <a:pt x="14063" y="1336"/>
                    <a:pt x="14068" y="1339"/>
                  </a:cubicBezTo>
                  <a:cubicBezTo>
                    <a:pt x="14096" y="1357"/>
                    <a:pt x="14096" y="1357"/>
                    <a:pt x="14077" y="1389"/>
                  </a:cubicBezTo>
                  <a:cubicBezTo>
                    <a:pt x="14071" y="1399"/>
                    <a:pt x="14060" y="1406"/>
                    <a:pt x="14048" y="1406"/>
                  </a:cubicBezTo>
                  <a:cubicBezTo>
                    <a:pt x="14042" y="1406"/>
                    <a:pt x="14036" y="1404"/>
                    <a:pt x="14030" y="1401"/>
                  </a:cubicBezTo>
                  <a:lnTo>
                    <a:pt x="14021" y="1351"/>
                  </a:lnTo>
                  <a:cubicBezTo>
                    <a:pt x="14027" y="1341"/>
                    <a:pt x="14040" y="1334"/>
                    <a:pt x="14052" y="1334"/>
                  </a:cubicBezTo>
                  <a:close/>
                  <a:moveTo>
                    <a:pt x="14444" y="1527"/>
                  </a:moveTo>
                  <a:lnTo>
                    <a:pt x="14472" y="1546"/>
                  </a:lnTo>
                  <a:cubicBezTo>
                    <a:pt x="14455" y="1570"/>
                    <a:pt x="14440" y="1592"/>
                    <a:pt x="14421" y="1592"/>
                  </a:cubicBezTo>
                  <a:cubicBezTo>
                    <a:pt x="14415" y="1592"/>
                    <a:pt x="14410" y="1590"/>
                    <a:pt x="14403" y="1586"/>
                  </a:cubicBezTo>
                  <a:lnTo>
                    <a:pt x="14394" y="1536"/>
                  </a:lnTo>
                  <a:lnTo>
                    <a:pt x="14444" y="1527"/>
                  </a:lnTo>
                  <a:close/>
                  <a:moveTo>
                    <a:pt x="14518" y="1869"/>
                  </a:moveTo>
                  <a:cubicBezTo>
                    <a:pt x="14552" y="1869"/>
                    <a:pt x="14569" y="1888"/>
                    <a:pt x="14551" y="1912"/>
                  </a:cubicBezTo>
                  <a:cubicBezTo>
                    <a:pt x="14540" y="1928"/>
                    <a:pt x="14536" y="1935"/>
                    <a:pt x="14529" y="1935"/>
                  </a:cubicBezTo>
                  <a:cubicBezTo>
                    <a:pt x="14523" y="1935"/>
                    <a:pt x="14516" y="1930"/>
                    <a:pt x="14504" y="1922"/>
                  </a:cubicBezTo>
                  <a:cubicBezTo>
                    <a:pt x="14447" y="1884"/>
                    <a:pt x="14447" y="1881"/>
                    <a:pt x="14497" y="1871"/>
                  </a:cubicBezTo>
                  <a:cubicBezTo>
                    <a:pt x="14505" y="1870"/>
                    <a:pt x="14512" y="1869"/>
                    <a:pt x="14518" y="1869"/>
                  </a:cubicBezTo>
                  <a:close/>
                  <a:moveTo>
                    <a:pt x="14689" y="2009"/>
                  </a:moveTo>
                  <a:lnTo>
                    <a:pt x="14717" y="2031"/>
                  </a:lnTo>
                  <a:cubicBezTo>
                    <a:pt x="14742" y="2050"/>
                    <a:pt x="14742" y="2050"/>
                    <a:pt x="14723" y="2078"/>
                  </a:cubicBezTo>
                  <a:lnTo>
                    <a:pt x="14695" y="2059"/>
                  </a:lnTo>
                  <a:lnTo>
                    <a:pt x="14689" y="2009"/>
                  </a:lnTo>
                  <a:close/>
                  <a:moveTo>
                    <a:pt x="14532" y="2111"/>
                  </a:moveTo>
                  <a:cubicBezTo>
                    <a:pt x="14531" y="2113"/>
                    <a:pt x="14530" y="2114"/>
                    <a:pt x="14529" y="2116"/>
                  </a:cubicBezTo>
                  <a:cubicBezTo>
                    <a:pt x="14529" y="2117"/>
                    <a:pt x="14529" y="2118"/>
                    <a:pt x="14529" y="2118"/>
                  </a:cubicBezTo>
                  <a:lnTo>
                    <a:pt x="14529" y="2118"/>
                  </a:lnTo>
                  <a:cubicBezTo>
                    <a:pt x="14530" y="2116"/>
                    <a:pt x="14531" y="2114"/>
                    <a:pt x="14532" y="2111"/>
                  </a:cubicBezTo>
                  <a:close/>
                  <a:moveTo>
                    <a:pt x="14529" y="2118"/>
                  </a:moveTo>
                  <a:cubicBezTo>
                    <a:pt x="14523" y="2134"/>
                    <a:pt x="14523" y="2142"/>
                    <a:pt x="14525" y="2142"/>
                  </a:cubicBezTo>
                  <a:cubicBezTo>
                    <a:pt x="14527" y="2142"/>
                    <a:pt x="14530" y="2135"/>
                    <a:pt x="14529" y="2118"/>
                  </a:cubicBezTo>
                  <a:close/>
                  <a:moveTo>
                    <a:pt x="14871" y="2228"/>
                  </a:moveTo>
                  <a:cubicBezTo>
                    <a:pt x="14867" y="2228"/>
                    <a:pt x="14863" y="2228"/>
                    <a:pt x="14858" y="2229"/>
                  </a:cubicBezTo>
                  <a:cubicBezTo>
                    <a:pt x="14866" y="2235"/>
                    <a:pt x="14874" y="2237"/>
                    <a:pt x="14879" y="2237"/>
                  </a:cubicBezTo>
                  <a:cubicBezTo>
                    <a:pt x="14891" y="2237"/>
                    <a:pt x="14893" y="2228"/>
                    <a:pt x="14871" y="2228"/>
                  </a:cubicBezTo>
                  <a:close/>
                  <a:moveTo>
                    <a:pt x="14955" y="2216"/>
                  </a:moveTo>
                  <a:lnTo>
                    <a:pt x="14980" y="2238"/>
                  </a:lnTo>
                  <a:cubicBezTo>
                    <a:pt x="15008" y="2260"/>
                    <a:pt x="15008" y="2260"/>
                    <a:pt x="14983" y="2288"/>
                  </a:cubicBezTo>
                  <a:lnTo>
                    <a:pt x="14958" y="2266"/>
                  </a:lnTo>
                  <a:lnTo>
                    <a:pt x="14955" y="2216"/>
                  </a:lnTo>
                  <a:close/>
                  <a:moveTo>
                    <a:pt x="4217" y="2363"/>
                  </a:moveTo>
                  <a:cubicBezTo>
                    <a:pt x="4224" y="2363"/>
                    <a:pt x="4232" y="2371"/>
                    <a:pt x="4218" y="2382"/>
                  </a:cubicBezTo>
                  <a:cubicBezTo>
                    <a:pt x="4207" y="2369"/>
                    <a:pt x="4211" y="2363"/>
                    <a:pt x="4217" y="2363"/>
                  </a:cubicBezTo>
                  <a:close/>
                  <a:moveTo>
                    <a:pt x="15259" y="2382"/>
                  </a:moveTo>
                  <a:lnTo>
                    <a:pt x="15287" y="2404"/>
                  </a:lnTo>
                  <a:cubicBezTo>
                    <a:pt x="15300" y="2417"/>
                    <a:pt x="15303" y="2439"/>
                    <a:pt x="15287" y="2454"/>
                  </a:cubicBezTo>
                  <a:cubicBezTo>
                    <a:pt x="15280" y="2461"/>
                    <a:pt x="15270" y="2465"/>
                    <a:pt x="15260" y="2465"/>
                  </a:cubicBezTo>
                  <a:cubicBezTo>
                    <a:pt x="15252" y="2465"/>
                    <a:pt x="15244" y="2463"/>
                    <a:pt x="15237" y="2457"/>
                  </a:cubicBezTo>
                  <a:cubicBezTo>
                    <a:pt x="15237" y="2432"/>
                    <a:pt x="15243" y="2404"/>
                    <a:pt x="15259" y="2382"/>
                  </a:cubicBezTo>
                  <a:close/>
                  <a:moveTo>
                    <a:pt x="4068" y="2414"/>
                  </a:moveTo>
                  <a:cubicBezTo>
                    <a:pt x="4090" y="2442"/>
                    <a:pt x="4115" y="2467"/>
                    <a:pt x="4087" y="2489"/>
                  </a:cubicBezTo>
                  <a:lnTo>
                    <a:pt x="4037" y="2483"/>
                  </a:lnTo>
                  <a:lnTo>
                    <a:pt x="4040" y="2436"/>
                  </a:lnTo>
                  <a:lnTo>
                    <a:pt x="4068" y="2414"/>
                  </a:lnTo>
                  <a:close/>
                  <a:moveTo>
                    <a:pt x="3853" y="2579"/>
                  </a:moveTo>
                  <a:cubicBezTo>
                    <a:pt x="3866" y="2579"/>
                    <a:pt x="3885" y="2583"/>
                    <a:pt x="3908" y="2592"/>
                  </a:cubicBezTo>
                  <a:cubicBezTo>
                    <a:pt x="3933" y="2617"/>
                    <a:pt x="3933" y="2617"/>
                    <a:pt x="3908" y="2642"/>
                  </a:cubicBezTo>
                  <a:cubicBezTo>
                    <a:pt x="3880" y="2639"/>
                    <a:pt x="3855" y="2630"/>
                    <a:pt x="3836" y="2614"/>
                  </a:cubicBezTo>
                  <a:cubicBezTo>
                    <a:pt x="3819" y="2595"/>
                    <a:pt x="3825" y="2579"/>
                    <a:pt x="3853" y="2579"/>
                  </a:cubicBezTo>
                  <a:close/>
                  <a:moveTo>
                    <a:pt x="3016" y="2884"/>
                  </a:moveTo>
                  <a:cubicBezTo>
                    <a:pt x="3009" y="2884"/>
                    <a:pt x="3003" y="2891"/>
                    <a:pt x="2990" y="2906"/>
                  </a:cubicBezTo>
                  <a:cubicBezTo>
                    <a:pt x="2955" y="2948"/>
                    <a:pt x="2948" y="2957"/>
                    <a:pt x="2973" y="2957"/>
                  </a:cubicBezTo>
                  <a:cubicBezTo>
                    <a:pt x="2979" y="2957"/>
                    <a:pt x="2986" y="2956"/>
                    <a:pt x="2996" y="2956"/>
                  </a:cubicBezTo>
                  <a:lnTo>
                    <a:pt x="3040" y="2902"/>
                  </a:lnTo>
                  <a:cubicBezTo>
                    <a:pt x="3028" y="2890"/>
                    <a:pt x="3022" y="2884"/>
                    <a:pt x="3016" y="2884"/>
                  </a:cubicBezTo>
                  <a:close/>
                  <a:moveTo>
                    <a:pt x="3225" y="3069"/>
                  </a:moveTo>
                  <a:lnTo>
                    <a:pt x="3225" y="3069"/>
                  </a:lnTo>
                  <a:cubicBezTo>
                    <a:pt x="3240" y="3081"/>
                    <a:pt x="3233" y="3089"/>
                    <a:pt x="3227" y="3089"/>
                  </a:cubicBezTo>
                  <a:cubicBezTo>
                    <a:pt x="3221" y="3089"/>
                    <a:pt x="3214" y="3082"/>
                    <a:pt x="3225" y="3069"/>
                  </a:cubicBezTo>
                  <a:close/>
                  <a:moveTo>
                    <a:pt x="3527" y="3037"/>
                  </a:moveTo>
                  <a:cubicBezTo>
                    <a:pt x="3536" y="3037"/>
                    <a:pt x="3545" y="3040"/>
                    <a:pt x="3551" y="3047"/>
                  </a:cubicBezTo>
                  <a:cubicBezTo>
                    <a:pt x="3576" y="3072"/>
                    <a:pt x="3529" y="3072"/>
                    <a:pt x="3504" y="3097"/>
                  </a:cubicBezTo>
                  <a:cubicBezTo>
                    <a:pt x="3454" y="3094"/>
                    <a:pt x="3454" y="3094"/>
                    <a:pt x="3501" y="3047"/>
                  </a:cubicBezTo>
                  <a:cubicBezTo>
                    <a:pt x="3509" y="3040"/>
                    <a:pt x="3518" y="3037"/>
                    <a:pt x="3527" y="3037"/>
                  </a:cubicBezTo>
                  <a:close/>
                  <a:moveTo>
                    <a:pt x="16177" y="3382"/>
                  </a:moveTo>
                  <a:cubicBezTo>
                    <a:pt x="16227" y="3385"/>
                    <a:pt x="16277" y="3388"/>
                    <a:pt x="16249" y="3410"/>
                  </a:cubicBezTo>
                  <a:cubicBezTo>
                    <a:pt x="16231" y="3423"/>
                    <a:pt x="16208" y="3430"/>
                    <a:pt x="16185" y="3430"/>
                  </a:cubicBezTo>
                  <a:cubicBezTo>
                    <a:pt x="16180" y="3430"/>
                    <a:pt x="16176" y="3429"/>
                    <a:pt x="16171" y="3429"/>
                  </a:cubicBezTo>
                  <a:cubicBezTo>
                    <a:pt x="16171" y="3429"/>
                    <a:pt x="16121" y="3426"/>
                    <a:pt x="16149" y="3404"/>
                  </a:cubicBezTo>
                  <a:lnTo>
                    <a:pt x="16177" y="3382"/>
                  </a:lnTo>
                  <a:close/>
                  <a:moveTo>
                    <a:pt x="3129" y="3490"/>
                  </a:moveTo>
                  <a:cubicBezTo>
                    <a:pt x="3135" y="3490"/>
                    <a:pt x="3142" y="3492"/>
                    <a:pt x="3150" y="3498"/>
                  </a:cubicBezTo>
                  <a:cubicBezTo>
                    <a:pt x="3166" y="3510"/>
                    <a:pt x="3169" y="3532"/>
                    <a:pt x="3156" y="3548"/>
                  </a:cubicBezTo>
                  <a:cubicBezTo>
                    <a:pt x="3137" y="3567"/>
                    <a:pt x="3112" y="3576"/>
                    <a:pt x="3087" y="3576"/>
                  </a:cubicBezTo>
                  <a:cubicBezTo>
                    <a:pt x="3071" y="3567"/>
                    <a:pt x="3068" y="3545"/>
                    <a:pt x="3081" y="3529"/>
                  </a:cubicBezTo>
                  <a:cubicBezTo>
                    <a:pt x="3095" y="3509"/>
                    <a:pt x="3110" y="3490"/>
                    <a:pt x="3129" y="3490"/>
                  </a:cubicBezTo>
                  <a:close/>
                  <a:moveTo>
                    <a:pt x="2810" y="3540"/>
                  </a:moveTo>
                  <a:cubicBezTo>
                    <a:pt x="2799" y="3540"/>
                    <a:pt x="2787" y="3545"/>
                    <a:pt x="2780" y="3554"/>
                  </a:cubicBezTo>
                  <a:lnTo>
                    <a:pt x="2758" y="3579"/>
                  </a:lnTo>
                  <a:cubicBezTo>
                    <a:pt x="2779" y="3592"/>
                    <a:pt x="2802" y="3599"/>
                    <a:pt x="2824" y="3599"/>
                  </a:cubicBezTo>
                  <a:cubicBezTo>
                    <a:pt x="2828" y="3599"/>
                    <a:pt x="2832" y="3599"/>
                    <a:pt x="2836" y="3598"/>
                  </a:cubicBezTo>
                  <a:cubicBezTo>
                    <a:pt x="2849" y="3582"/>
                    <a:pt x="2846" y="3561"/>
                    <a:pt x="2830" y="3548"/>
                  </a:cubicBezTo>
                  <a:cubicBezTo>
                    <a:pt x="2825" y="3543"/>
                    <a:pt x="2818" y="3540"/>
                    <a:pt x="2810" y="3540"/>
                  </a:cubicBezTo>
                  <a:close/>
                  <a:moveTo>
                    <a:pt x="3911" y="3654"/>
                  </a:moveTo>
                  <a:cubicBezTo>
                    <a:pt x="3905" y="3654"/>
                    <a:pt x="3900" y="3660"/>
                    <a:pt x="3889" y="3670"/>
                  </a:cubicBezTo>
                  <a:cubicBezTo>
                    <a:pt x="3893" y="3698"/>
                    <a:pt x="3905" y="3724"/>
                    <a:pt x="3924" y="3742"/>
                  </a:cubicBezTo>
                  <a:cubicBezTo>
                    <a:pt x="3931" y="3749"/>
                    <a:pt x="3937" y="3752"/>
                    <a:pt x="3942" y="3752"/>
                  </a:cubicBezTo>
                  <a:cubicBezTo>
                    <a:pt x="3957" y="3752"/>
                    <a:pt x="3960" y="3725"/>
                    <a:pt x="3936" y="3673"/>
                  </a:cubicBezTo>
                  <a:cubicBezTo>
                    <a:pt x="3923" y="3660"/>
                    <a:pt x="3917" y="3654"/>
                    <a:pt x="3911" y="3654"/>
                  </a:cubicBezTo>
                  <a:close/>
                  <a:moveTo>
                    <a:pt x="2664" y="3898"/>
                  </a:moveTo>
                  <a:cubicBezTo>
                    <a:pt x="2670" y="3898"/>
                    <a:pt x="2676" y="3903"/>
                    <a:pt x="2689" y="3912"/>
                  </a:cubicBezTo>
                  <a:lnTo>
                    <a:pt x="2670" y="3943"/>
                  </a:lnTo>
                  <a:lnTo>
                    <a:pt x="2623" y="3949"/>
                  </a:lnTo>
                  <a:lnTo>
                    <a:pt x="2642" y="3921"/>
                  </a:lnTo>
                  <a:cubicBezTo>
                    <a:pt x="2653" y="3905"/>
                    <a:pt x="2657" y="3898"/>
                    <a:pt x="2664" y="3898"/>
                  </a:cubicBezTo>
                  <a:close/>
                  <a:moveTo>
                    <a:pt x="2490" y="4138"/>
                  </a:moveTo>
                  <a:cubicBezTo>
                    <a:pt x="2506" y="4138"/>
                    <a:pt x="2528" y="4153"/>
                    <a:pt x="2548" y="4187"/>
                  </a:cubicBezTo>
                  <a:cubicBezTo>
                    <a:pt x="2529" y="4216"/>
                    <a:pt x="2529" y="4216"/>
                    <a:pt x="2511" y="4244"/>
                  </a:cubicBezTo>
                  <a:cubicBezTo>
                    <a:pt x="2482" y="4225"/>
                    <a:pt x="2451" y="4206"/>
                    <a:pt x="2470" y="4178"/>
                  </a:cubicBezTo>
                  <a:cubicBezTo>
                    <a:pt x="2465" y="4153"/>
                    <a:pt x="2474" y="4138"/>
                    <a:pt x="2490" y="4138"/>
                  </a:cubicBezTo>
                  <a:close/>
                  <a:moveTo>
                    <a:pt x="16955" y="4235"/>
                  </a:moveTo>
                  <a:cubicBezTo>
                    <a:pt x="16973" y="4235"/>
                    <a:pt x="16993" y="4240"/>
                    <a:pt x="17014" y="4253"/>
                  </a:cubicBezTo>
                  <a:cubicBezTo>
                    <a:pt x="17033" y="4281"/>
                    <a:pt x="17033" y="4281"/>
                    <a:pt x="17001" y="4300"/>
                  </a:cubicBezTo>
                  <a:cubicBezTo>
                    <a:pt x="16990" y="4307"/>
                    <a:pt x="16978" y="4310"/>
                    <a:pt x="16966" y="4310"/>
                  </a:cubicBezTo>
                  <a:cubicBezTo>
                    <a:pt x="16944" y="4310"/>
                    <a:pt x="16920" y="4299"/>
                    <a:pt x="16904" y="4278"/>
                  </a:cubicBezTo>
                  <a:cubicBezTo>
                    <a:pt x="16893" y="4259"/>
                    <a:pt x="16918" y="4235"/>
                    <a:pt x="16955" y="4235"/>
                  </a:cubicBezTo>
                  <a:close/>
                  <a:moveTo>
                    <a:pt x="2044" y="4523"/>
                  </a:moveTo>
                  <a:lnTo>
                    <a:pt x="2075" y="4541"/>
                  </a:lnTo>
                  <a:lnTo>
                    <a:pt x="2106" y="4557"/>
                  </a:lnTo>
                  <a:lnTo>
                    <a:pt x="2044" y="4523"/>
                  </a:lnTo>
                  <a:close/>
                  <a:moveTo>
                    <a:pt x="2520" y="4488"/>
                  </a:moveTo>
                  <a:lnTo>
                    <a:pt x="2551" y="4507"/>
                  </a:lnTo>
                  <a:cubicBezTo>
                    <a:pt x="2535" y="4531"/>
                    <a:pt x="2542" y="4568"/>
                    <a:pt x="2526" y="4568"/>
                  </a:cubicBezTo>
                  <a:cubicBezTo>
                    <a:pt x="2523" y="4568"/>
                    <a:pt x="2519" y="4566"/>
                    <a:pt x="2514" y="4563"/>
                  </a:cubicBezTo>
                  <a:cubicBezTo>
                    <a:pt x="2511" y="4568"/>
                    <a:pt x="2508" y="4570"/>
                    <a:pt x="2507" y="4570"/>
                  </a:cubicBezTo>
                  <a:cubicBezTo>
                    <a:pt x="2497" y="4570"/>
                    <a:pt x="2504" y="4512"/>
                    <a:pt x="2520" y="4488"/>
                  </a:cubicBezTo>
                  <a:close/>
                  <a:moveTo>
                    <a:pt x="2100" y="5024"/>
                  </a:moveTo>
                  <a:cubicBezTo>
                    <a:pt x="2134" y="5040"/>
                    <a:pt x="2166" y="5055"/>
                    <a:pt x="2150" y="5087"/>
                  </a:cubicBezTo>
                  <a:lnTo>
                    <a:pt x="2134" y="5115"/>
                  </a:lnTo>
                  <a:cubicBezTo>
                    <a:pt x="2113" y="5099"/>
                    <a:pt x="2094" y="5077"/>
                    <a:pt x="2084" y="5052"/>
                  </a:cubicBezTo>
                  <a:lnTo>
                    <a:pt x="2100" y="5024"/>
                  </a:lnTo>
                  <a:close/>
                  <a:moveTo>
                    <a:pt x="1836" y="5172"/>
                  </a:moveTo>
                  <a:cubicBezTo>
                    <a:pt x="1843" y="5172"/>
                    <a:pt x="1855" y="5187"/>
                    <a:pt x="1878" y="5215"/>
                  </a:cubicBezTo>
                  <a:cubicBezTo>
                    <a:pt x="1893" y="5262"/>
                    <a:pt x="1915" y="5309"/>
                    <a:pt x="1915" y="5309"/>
                  </a:cubicBezTo>
                  <a:cubicBezTo>
                    <a:pt x="1912" y="5316"/>
                    <a:pt x="1909" y="5319"/>
                    <a:pt x="1905" y="5319"/>
                  </a:cubicBezTo>
                  <a:cubicBezTo>
                    <a:pt x="1892" y="5319"/>
                    <a:pt x="1870" y="5280"/>
                    <a:pt x="1830" y="5231"/>
                  </a:cubicBezTo>
                  <a:cubicBezTo>
                    <a:pt x="1829" y="5191"/>
                    <a:pt x="1829" y="5172"/>
                    <a:pt x="1836" y="5172"/>
                  </a:cubicBezTo>
                  <a:close/>
                  <a:moveTo>
                    <a:pt x="1647" y="5935"/>
                  </a:moveTo>
                  <a:cubicBezTo>
                    <a:pt x="1654" y="5935"/>
                    <a:pt x="1668" y="5940"/>
                    <a:pt x="1689" y="5949"/>
                  </a:cubicBezTo>
                  <a:cubicBezTo>
                    <a:pt x="1736" y="5961"/>
                    <a:pt x="1768" y="6002"/>
                    <a:pt x="1765" y="6049"/>
                  </a:cubicBezTo>
                  <a:lnTo>
                    <a:pt x="1740" y="6111"/>
                  </a:lnTo>
                  <a:lnTo>
                    <a:pt x="1699" y="6024"/>
                  </a:lnTo>
                  <a:cubicBezTo>
                    <a:pt x="1648" y="5958"/>
                    <a:pt x="1632" y="5935"/>
                    <a:pt x="1647" y="5935"/>
                  </a:cubicBezTo>
                  <a:close/>
                  <a:moveTo>
                    <a:pt x="1527" y="6071"/>
                  </a:moveTo>
                  <a:lnTo>
                    <a:pt x="1561" y="6083"/>
                  </a:lnTo>
                  <a:lnTo>
                    <a:pt x="1583" y="6127"/>
                  </a:lnTo>
                  <a:lnTo>
                    <a:pt x="1539" y="6146"/>
                  </a:lnTo>
                  <a:cubicBezTo>
                    <a:pt x="1505" y="6133"/>
                    <a:pt x="1517" y="6102"/>
                    <a:pt x="1527" y="6071"/>
                  </a:cubicBezTo>
                  <a:close/>
                  <a:moveTo>
                    <a:pt x="1344" y="7409"/>
                  </a:moveTo>
                  <a:cubicBezTo>
                    <a:pt x="1322" y="7409"/>
                    <a:pt x="1312" y="7436"/>
                    <a:pt x="1304" y="7462"/>
                  </a:cubicBezTo>
                  <a:cubicBezTo>
                    <a:pt x="1248" y="7512"/>
                    <a:pt x="1270" y="7556"/>
                    <a:pt x="1304" y="7569"/>
                  </a:cubicBezTo>
                  <a:cubicBezTo>
                    <a:pt x="1309" y="7571"/>
                    <a:pt x="1314" y="7571"/>
                    <a:pt x="1318" y="7571"/>
                  </a:cubicBezTo>
                  <a:cubicBezTo>
                    <a:pt x="1342" y="7571"/>
                    <a:pt x="1351" y="7541"/>
                    <a:pt x="1370" y="7487"/>
                  </a:cubicBezTo>
                  <a:cubicBezTo>
                    <a:pt x="1376" y="7462"/>
                    <a:pt x="1370" y="7434"/>
                    <a:pt x="1357" y="7412"/>
                  </a:cubicBezTo>
                  <a:cubicBezTo>
                    <a:pt x="1352" y="7410"/>
                    <a:pt x="1348" y="7409"/>
                    <a:pt x="1344" y="7409"/>
                  </a:cubicBezTo>
                  <a:close/>
                  <a:moveTo>
                    <a:pt x="1188" y="7611"/>
                  </a:moveTo>
                  <a:cubicBezTo>
                    <a:pt x="1201" y="7611"/>
                    <a:pt x="1217" y="7632"/>
                    <a:pt x="1226" y="7682"/>
                  </a:cubicBezTo>
                  <a:lnTo>
                    <a:pt x="1204" y="7744"/>
                  </a:lnTo>
                  <a:cubicBezTo>
                    <a:pt x="1169" y="7732"/>
                    <a:pt x="1160" y="7656"/>
                    <a:pt x="1169" y="7628"/>
                  </a:cubicBezTo>
                  <a:cubicBezTo>
                    <a:pt x="1174" y="7617"/>
                    <a:pt x="1180" y="7611"/>
                    <a:pt x="1188" y="7611"/>
                  </a:cubicBezTo>
                  <a:close/>
                  <a:moveTo>
                    <a:pt x="18229" y="8803"/>
                  </a:moveTo>
                  <a:cubicBezTo>
                    <a:pt x="18236" y="8803"/>
                    <a:pt x="18245" y="8803"/>
                    <a:pt x="18255" y="8803"/>
                  </a:cubicBezTo>
                  <a:cubicBezTo>
                    <a:pt x="18292" y="8803"/>
                    <a:pt x="18327" y="8803"/>
                    <a:pt x="18327" y="8838"/>
                  </a:cubicBezTo>
                  <a:cubicBezTo>
                    <a:pt x="18363" y="8872"/>
                    <a:pt x="18363" y="8890"/>
                    <a:pt x="18345" y="8890"/>
                  </a:cubicBezTo>
                  <a:cubicBezTo>
                    <a:pt x="18327" y="8890"/>
                    <a:pt x="18291" y="8872"/>
                    <a:pt x="18255" y="8838"/>
                  </a:cubicBezTo>
                  <a:cubicBezTo>
                    <a:pt x="18196" y="8806"/>
                    <a:pt x="18187" y="8803"/>
                    <a:pt x="18229" y="8803"/>
                  </a:cubicBezTo>
                  <a:close/>
                  <a:moveTo>
                    <a:pt x="316" y="9221"/>
                  </a:moveTo>
                  <a:cubicBezTo>
                    <a:pt x="306" y="9221"/>
                    <a:pt x="304" y="9228"/>
                    <a:pt x="298" y="9248"/>
                  </a:cubicBezTo>
                  <a:lnTo>
                    <a:pt x="286" y="9280"/>
                  </a:lnTo>
                  <a:lnTo>
                    <a:pt x="329" y="9258"/>
                  </a:lnTo>
                  <a:lnTo>
                    <a:pt x="342" y="9226"/>
                  </a:lnTo>
                  <a:cubicBezTo>
                    <a:pt x="330" y="9223"/>
                    <a:pt x="322" y="9221"/>
                    <a:pt x="316" y="9221"/>
                  </a:cubicBezTo>
                  <a:close/>
                  <a:moveTo>
                    <a:pt x="475" y="9346"/>
                  </a:moveTo>
                  <a:cubicBezTo>
                    <a:pt x="479" y="9346"/>
                    <a:pt x="484" y="9347"/>
                    <a:pt x="489" y="9349"/>
                  </a:cubicBezTo>
                  <a:lnTo>
                    <a:pt x="477" y="9380"/>
                  </a:lnTo>
                  <a:cubicBezTo>
                    <a:pt x="472" y="9378"/>
                    <a:pt x="469" y="9378"/>
                    <a:pt x="466" y="9378"/>
                  </a:cubicBezTo>
                  <a:cubicBezTo>
                    <a:pt x="453" y="9378"/>
                    <a:pt x="465" y="9397"/>
                    <a:pt x="489" y="9397"/>
                  </a:cubicBezTo>
                  <a:cubicBezTo>
                    <a:pt x="496" y="9397"/>
                    <a:pt x="503" y="9396"/>
                    <a:pt x="511" y="9393"/>
                  </a:cubicBezTo>
                  <a:lnTo>
                    <a:pt x="580" y="9414"/>
                  </a:lnTo>
                  <a:cubicBezTo>
                    <a:pt x="565" y="9442"/>
                    <a:pt x="537" y="9458"/>
                    <a:pt x="509" y="9458"/>
                  </a:cubicBezTo>
                  <a:cubicBezTo>
                    <a:pt x="503" y="9458"/>
                    <a:pt x="496" y="9457"/>
                    <a:pt x="489" y="9455"/>
                  </a:cubicBezTo>
                  <a:cubicBezTo>
                    <a:pt x="470" y="9457"/>
                    <a:pt x="456" y="9458"/>
                    <a:pt x="446" y="9458"/>
                  </a:cubicBezTo>
                  <a:cubicBezTo>
                    <a:pt x="412" y="9458"/>
                    <a:pt x="416" y="9446"/>
                    <a:pt x="433" y="9399"/>
                  </a:cubicBezTo>
                  <a:cubicBezTo>
                    <a:pt x="441" y="9372"/>
                    <a:pt x="451" y="9346"/>
                    <a:pt x="475" y="9346"/>
                  </a:cubicBezTo>
                  <a:close/>
                  <a:moveTo>
                    <a:pt x="330" y="9717"/>
                  </a:moveTo>
                  <a:cubicBezTo>
                    <a:pt x="336" y="9717"/>
                    <a:pt x="344" y="9720"/>
                    <a:pt x="358" y="9725"/>
                  </a:cubicBezTo>
                  <a:cubicBezTo>
                    <a:pt x="370" y="9747"/>
                    <a:pt x="373" y="9772"/>
                    <a:pt x="370" y="9797"/>
                  </a:cubicBezTo>
                  <a:lnTo>
                    <a:pt x="323" y="9816"/>
                  </a:lnTo>
                  <a:cubicBezTo>
                    <a:pt x="289" y="9806"/>
                    <a:pt x="301" y="9775"/>
                    <a:pt x="311" y="9744"/>
                  </a:cubicBezTo>
                  <a:cubicBezTo>
                    <a:pt x="318" y="9724"/>
                    <a:pt x="321" y="9717"/>
                    <a:pt x="330" y="9717"/>
                  </a:cubicBezTo>
                  <a:close/>
                  <a:moveTo>
                    <a:pt x="796" y="9982"/>
                  </a:moveTo>
                  <a:lnTo>
                    <a:pt x="787" y="10013"/>
                  </a:lnTo>
                  <a:cubicBezTo>
                    <a:pt x="799" y="10038"/>
                    <a:pt x="818" y="10057"/>
                    <a:pt x="843" y="10069"/>
                  </a:cubicBezTo>
                  <a:lnTo>
                    <a:pt x="853" y="10038"/>
                  </a:lnTo>
                  <a:cubicBezTo>
                    <a:pt x="865" y="10007"/>
                    <a:pt x="831" y="9994"/>
                    <a:pt x="796" y="9982"/>
                  </a:cubicBezTo>
                  <a:close/>
                  <a:moveTo>
                    <a:pt x="9884" y="1"/>
                  </a:moveTo>
                  <a:cubicBezTo>
                    <a:pt x="9866" y="19"/>
                    <a:pt x="9841" y="32"/>
                    <a:pt x="9815" y="35"/>
                  </a:cubicBezTo>
                  <a:cubicBezTo>
                    <a:pt x="9812" y="73"/>
                    <a:pt x="9778" y="73"/>
                    <a:pt x="9674" y="73"/>
                  </a:cubicBezTo>
                  <a:cubicBezTo>
                    <a:pt x="9602" y="76"/>
                    <a:pt x="9464" y="113"/>
                    <a:pt x="9396" y="113"/>
                  </a:cubicBezTo>
                  <a:cubicBezTo>
                    <a:pt x="9385" y="113"/>
                    <a:pt x="9373" y="113"/>
                    <a:pt x="9361" y="113"/>
                  </a:cubicBezTo>
                  <a:cubicBezTo>
                    <a:pt x="9295" y="113"/>
                    <a:pt x="9215" y="111"/>
                    <a:pt x="9186" y="82"/>
                  </a:cubicBezTo>
                  <a:cubicBezTo>
                    <a:pt x="9181" y="82"/>
                    <a:pt x="9176" y="82"/>
                    <a:pt x="9171" y="82"/>
                  </a:cubicBezTo>
                  <a:cubicBezTo>
                    <a:pt x="9126" y="82"/>
                    <a:pt x="9084" y="94"/>
                    <a:pt x="9048" y="120"/>
                  </a:cubicBezTo>
                  <a:cubicBezTo>
                    <a:pt x="9028" y="143"/>
                    <a:pt x="8998" y="155"/>
                    <a:pt x="8975" y="155"/>
                  </a:cubicBezTo>
                  <a:cubicBezTo>
                    <a:pt x="8957" y="155"/>
                    <a:pt x="8944" y="147"/>
                    <a:pt x="8944" y="132"/>
                  </a:cubicBezTo>
                  <a:lnTo>
                    <a:pt x="8910" y="135"/>
                  </a:lnTo>
                  <a:cubicBezTo>
                    <a:pt x="8878" y="157"/>
                    <a:pt x="8844" y="173"/>
                    <a:pt x="8806" y="182"/>
                  </a:cubicBezTo>
                  <a:cubicBezTo>
                    <a:pt x="8804" y="159"/>
                    <a:pt x="8786" y="136"/>
                    <a:pt x="8765" y="136"/>
                  </a:cubicBezTo>
                  <a:cubicBezTo>
                    <a:pt x="8755" y="136"/>
                    <a:pt x="8744" y="141"/>
                    <a:pt x="8734" y="154"/>
                  </a:cubicBezTo>
                  <a:cubicBezTo>
                    <a:pt x="8737" y="189"/>
                    <a:pt x="8703" y="195"/>
                    <a:pt x="8634" y="201"/>
                  </a:cubicBezTo>
                  <a:cubicBezTo>
                    <a:pt x="8602" y="198"/>
                    <a:pt x="8569" y="197"/>
                    <a:pt x="8535" y="197"/>
                  </a:cubicBezTo>
                  <a:cubicBezTo>
                    <a:pt x="8495" y="197"/>
                    <a:pt x="8454" y="199"/>
                    <a:pt x="8415" y="204"/>
                  </a:cubicBezTo>
                  <a:lnTo>
                    <a:pt x="8220" y="223"/>
                  </a:lnTo>
                  <a:lnTo>
                    <a:pt x="8004" y="267"/>
                  </a:lnTo>
                  <a:cubicBezTo>
                    <a:pt x="7716" y="326"/>
                    <a:pt x="7437" y="395"/>
                    <a:pt x="7440" y="414"/>
                  </a:cubicBezTo>
                  <a:cubicBezTo>
                    <a:pt x="7406" y="420"/>
                    <a:pt x="7371" y="430"/>
                    <a:pt x="7340" y="439"/>
                  </a:cubicBezTo>
                  <a:lnTo>
                    <a:pt x="7239" y="471"/>
                  </a:lnTo>
                  <a:cubicBezTo>
                    <a:pt x="7235" y="453"/>
                    <a:pt x="7221" y="445"/>
                    <a:pt x="7201" y="445"/>
                  </a:cubicBezTo>
                  <a:cubicBezTo>
                    <a:pt x="7144" y="445"/>
                    <a:pt x="7041" y="506"/>
                    <a:pt x="6976" y="555"/>
                  </a:cubicBezTo>
                  <a:cubicBezTo>
                    <a:pt x="6957" y="590"/>
                    <a:pt x="6926" y="612"/>
                    <a:pt x="6888" y="621"/>
                  </a:cubicBezTo>
                  <a:cubicBezTo>
                    <a:pt x="6878" y="593"/>
                    <a:pt x="6855" y="581"/>
                    <a:pt x="6828" y="581"/>
                  </a:cubicBezTo>
                  <a:cubicBezTo>
                    <a:pt x="6789" y="581"/>
                    <a:pt x="6741" y="605"/>
                    <a:pt x="6710" y="637"/>
                  </a:cubicBezTo>
                  <a:cubicBezTo>
                    <a:pt x="6705" y="680"/>
                    <a:pt x="6693" y="704"/>
                    <a:pt x="6678" y="704"/>
                  </a:cubicBezTo>
                  <a:cubicBezTo>
                    <a:pt x="6667" y="704"/>
                    <a:pt x="6655" y="689"/>
                    <a:pt x="6644" y="659"/>
                  </a:cubicBezTo>
                  <a:cubicBezTo>
                    <a:pt x="6635" y="634"/>
                    <a:pt x="6621" y="621"/>
                    <a:pt x="6605" y="621"/>
                  </a:cubicBezTo>
                  <a:cubicBezTo>
                    <a:pt x="6577" y="621"/>
                    <a:pt x="6544" y="661"/>
                    <a:pt x="6528" y="743"/>
                  </a:cubicBezTo>
                  <a:cubicBezTo>
                    <a:pt x="6517" y="771"/>
                    <a:pt x="6512" y="783"/>
                    <a:pt x="6501" y="783"/>
                  </a:cubicBezTo>
                  <a:cubicBezTo>
                    <a:pt x="6493" y="783"/>
                    <a:pt x="6481" y="777"/>
                    <a:pt x="6462" y="768"/>
                  </a:cubicBezTo>
                  <a:cubicBezTo>
                    <a:pt x="6436" y="743"/>
                    <a:pt x="6414" y="733"/>
                    <a:pt x="6400" y="733"/>
                  </a:cubicBezTo>
                  <a:cubicBezTo>
                    <a:pt x="6384" y="733"/>
                    <a:pt x="6379" y="746"/>
                    <a:pt x="6387" y="762"/>
                  </a:cubicBezTo>
                  <a:cubicBezTo>
                    <a:pt x="6383" y="811"/>
                    <a:pt x="6371" y="835"/>
                    <a:pt x="6348" y="835"/>
                  </a:cubicBezTo>
                  <a:cubicBezTo>
                    <a:pt x="6333" y="835"/>
                    <a:pt x="6314" y="824"/>
                    <a:pt x="6290" y="803"/>
                  </a:cubicBezTo>
                  <a:cubicBezTo>
                    <a:pt x="6253" y="787"/>
                    <a:pt x="6231" y="778"/>
                    <a:pt x="6217" y="778"/>
                  </a:cubicBezTo>
                  <a:cubicBezTo>
                    <a:pt x="6198" y="778"/>
                    <a:pt x="6196" y="797"/>
                    <a:pt x="6193" y="844"/>
                  </a:cubicBezTo>
                  <a:cubicBezTo>
                    <a:pt x="6190" y="902"/>
                    <a:pt x="6125" y="946"/>
                    <a:pt x="6065" y="946"/>
                  </a:cubicBezTo>
                  <a:cubicBezTo>
                    <a:pt x="6041" y="946"/>
                    <a:pt x="6019" y="940"/>
                    <a:pt x="6002" y="925"/>
                  </a:cubicBezTo>
                  <a:cubicBezTo>
                    <a:pt x="5970" y="941"/>
                    <a:pt x="5923" y="922"/>
                    <a:pt x="5939" y="953"/>
                  </a:cubicBezTo>
                  <a:lnTo>
                    <a:pt x="5892" y="934"/>
                  </a:lnTo>
                  <a:lnTo>
                    <a:pt x="5826" y="963"/>
                  </a:lnTo>
                  <a:lnTo>
                    <a:pt x="5842" y="994"/>
                  </a:lnTo>
                  <a:cubicBezTo>
                    <a:pt x="5688" y="1050"/>
                    <a:pt x="5541" y="1116"/>
                    <a:pt x="5397" y="1191"/>
                  </a:cubicBezTo>
                  <a:cubicBezTo>
                    <a:pt x="5055" y="1370"/>
                    <a:pt x="4999" y="1414"/>
                    <a:pt x="5049" y="1426"/>
                  </a:cubicBezTo>
                  <a:cubicBezTo>
                    <a:pt x="5095" y="1457"/>
                    <a:pt x="5081" y="1485"/>
                    <a:pt x="5045" y="1485"/>
                  </a:cubicBezTo>
                  <a:cubicBezTo>
                    <a:pt x="5030" y="1485"/>
                    <a:pt x="5010" y="1479"/>
                    <a:pt x="4989" y="1467"/>
                  </a:cubicBezTo>
                  <a:cubicBezTo>
                    <a:pt x="4961" y="1486"/>
                    <a:pt x="4886" y="1492"/>
                    <a:pt x="4826" y="1533"/>
                  </a:cubicBezTo>
                  <a:cubicBezTo>
                    <a:pt x="4782" y="1561"/>
                    <a:pt x="4739" y="1591"/>
                    <a:pt x="4712" y="1591"/>
                  </a:cubicBezTo>
                  <a:cubicBezTo>
                    <a:pt x="4703" y="1591"/>
                    <a:pt x="4696" y="1588"/>
                    <a:pt x="4692" y="1580"/>
                  </a:cubicBezTo>
                  <a:lnTo>
                    <a:pt x="4660" y="1599"/>
                  </a:lnTo>
                  <a:cubicBezTo>
                    <a:pt x="4645" y="1699"/>
                    <a:pt x="4469" y="1812"/>
                    <a:pt x="4363" y="1846"/>
                  </a:cubicBezTo>
                  <a:cubicBezTo>
                    <a:pt x="4312" y="1881"/>
                    <a:pt x="4275" y="1928"/>
                    <a:pt x="4250" y="1984"/>
                  </a:cubicBezTo>
                  <a:cubicBezTo>
                    <a:pt x="4226" y="2040"/>
                    <a:pt x="4220" y="2053"/>
                    <a:pt x="4196" y="2053"/>
                  </a:cubicBezTo>
                  <a:cubicBezTo>
                    <a:pt x="4189" y="2053"/>
                    <a:pt x="4180" y="2051"/>
                    <a:pt x="4168" y="2050"/>
                  </a:cubicBezTo>
                  <a:cubicBezTo>
                    <a:pt x="4166" y="2047"/>
                    <a:pt x="4161" y="2045"/>
                    <a:pt x="4155" y="2045"/>
                  </a:cubicBezTo>
                  <a:cubicBezTo>
                    <a:pt x="4107" y="2045"/>
                    <a:pt x="3967" y="2135"/>
                    <a:pt x="4008" y="2185"/>
                  </a:cubicBezTo>
                  <a:lnTo>
                    <a:pt x="3958" y="2179"/>
                  </a:lnTo>
                  <a:cubicBezTo>
                    <a:pt x="3955" y="2178"/>
                    <a:pt x="3953" y="2178"/>
                    <a:pt x="3950" y="2178"/>
                  </a:cubicBezTo>
                  <a:cubicBezTo>
                    <a:pt x="3908" y="2178"/>
                    <a:pt x="3903" y="2224"/>
                    <a:pt x="3927" y="2251"/>
                  </a:cubicBezTo>
                  <a:cubicBezTo>
                    <a:pt x="3954" y="2282"/>
                    <a:pt x="3956" y="2302"/>
                    <a:pt x="3934" y="2302"/>
                  </a:cubicBezTo>
                  <a:cubicBezTo>
                    <a:pt x="3918" y="2302"/>
                    <a:pt x="3889" y="2291"/>
                    <a:pt x="3849" y="2266"/>
                  </a:cubicBezTo>
                  <a:cubicBezTo>
                    <a:pt x="3828" y="2243"/>
                    <a:pt x="3811" y="2234"/>
                    <a:pt x="3801" y="2234"/>
                  </a:cubicBezTo>
                  <a:cubicBezTo>
                    <a:pt x="3789" y="2234"/>
                    <a:pt x="3786" y="2247"/>
                    <a:pt x="3799" y="2263"/>
                  </a:cubicBezTo>
                  <a:cubicBezTo>
                    <a:pt x="3795" y="2312"/>
                    <a:pt x="3792" y="2357"/>
                    <a:pt x="3747" y="2357"/>
                  </a:cubicBezTo>
                  <a:cubicBezTo>
                    <a:pt x="3745" y="2357"/>
                    <a:pt x="3744" y="2357"/>
                    <a:pt x="3742" y="2357"/>
                  </a:cubicBezTo>
                  <a:cubicBezTo>
                    <a:pt x="3714" y="2379"/>
                    <a:pt x="3692" y="2404"/>
                    <a:pt x="3739" y="2457"/>
                  </a:cubicBezTo>
                  <a:cubicBezTo>
                    <a:pt x="3764" y="2483"/>
                    <a:pt x="3739" y="2508"/>
                    <a:pt x="3714" y="2533"/>
                  </a:cubicBezTo>
                  <a:cubicBezTo>
                    <a:pt x="3689" y="2504"/>
                    <a:pt x="3689" y="2504"/>
                    <a:pt x="3689" y="2454"/>
                  </a:cubicBezTo>
                  <a:lnTo>
                    <a:pt x="3639" y="2504"/>
                  </a:lnTo>
                  <a:cubicBezTo>
                    <a:pt x="3624" y="2522"/>
                    <a:pt x="3583" y="2537"/>
                    <a:pt x="3551" y="2537"/>
                  </a:cubicBezTo>
                  <a:cubicBezTo>
                    <a:pt x="3537" y="2537"/>
                    <a:pt x="3524" y="2534"/>
                    <a:pt x="3516" y="2526"/>
                  </a:cubicBezTo>
                  <a:cubicBezTo>
                    <a:pt x="3466" y="2526"/>
                    <a:pt x="3441" y="2551"/>
                    <a:pt x="3516" y="2577"/>
                  </a:cubicBezTo>
                  <a:cubicBezTo>
                    <a:pt x="3567" y="2630"/>
                    <a:pt x="3567" y="2630"/>
                    <a:pt x="3516" y="2677"/>
                  </a:cubicBezTo>
                  <a:cubicBezTo>
                    <a:pt x="3499" y="2695"/>
                    <a:pt x="3483" y="2712"/>
                    <a:pt x="3465" y="2712"/>
                  </a:cubicBezTo>
                  <a:cubicBezTo>
                    <a:pt x="3457" y="2712"/>
                    <a:pt x="3450" y="2709"/>
                    <a:pt x="3441" y="2702"/>
                  </a:cubicBezTo>
                  <a:cubicBezTo>
                    <a:pt x="3431" y="2691"/>
                    <a:pt x="3425" y="2685"/>
                    <a:pt x="3418" y="2685"/>
                  </a:cubicBezTo>
                  <a:cubicBezTo>
                    <a:pt x="3408" y="2685"/>
                    <a:pt x="3396" y="2697"/>
                    <a:pt x="3369" y="2724"/>
                  </a:cubicBezTo>
                  <a:cubicBezTo>
                    <a:pt x="3294" y="2799"/>
                    <a:pt x="3297" y="2946"/>
                    <a:pt x="3325" y="3022"/>
                  </a:cubicBezTo>
                  <a:cubicBezTo>
                    <a:pt x="3356" y="3049"/>
                    <a:pt x="3369" y="3060"/>
                    <a:pt x="3359" y="3060"/>
                  </a:cubicBezTo>
                  <a:cubicBezTo>
                    <a:pt x="3352" y="3060"/>
                    <a:pt x="3333" y="3054"/>
                    <a:pt x="3300" y="3043"/>
                  </a:cubicBezTo>
                  <a:cubicBezTo>
                    <a:pt x="3293" y="3037"/>
                    <a:pt x="3286" y="3034"/>
                    <a:pt x="3279" y="3034"/>
                  </a:cubicBezTo>
                  <a:cubicBezTo>
                    <a:pt x="3261" y="3034"/>
                    <a:pt x="3243" y="3051"/>
                    <a:pt x="3225" y="3069"/>
                  </a:cubicBezTo>
                  <a:cubicBezTo>
                    <a:pt x="3200" y="3047"/>
                    <a:pt x="3225" y="3022"/>
                    <a:pt x="3250" y="2996"/>
                  </a:cubicBezTo>
                  <a:lnTo>
                    <a:pt x="3222" y="2971"/>
                  </a:lnTo>
                  <a:cubicBezTo>
                    <a:pt x="3204" y="2966"/>
                    <a:pt x="3188" y="2963"/>
                    <a:pt x="3175" y="2963"/>
                  </a:cubicBezTo>
                  <a:cubicBezTo>
                    <a:pt x="3136" y="2963"/>
                    <a:pt x="3126" y="2990"/>
                    <a:pt x="3150" y="3047"/>
                  </a:cubicBezTo>
                  <a:cubicBezTo>
                    <a:pt x="3156" y="3100"/>
                    <a:pt x="3156" y="3100"/>
                    <a:pt x="3106" y="3100"/>
                  </a:cubicBezTo>
                  <a:cubicBezTo>
                    <a:pt x="3059" y="3103"/>
                    <a:pt x="3009" y="3109"/>
                    <a:pt x="3034" y="3131"/>
                  </a:cubicBezTo>
                  <a:cubicBezTo>
                    <a:pt x="3012" y="3159"/>
                    <a:pt x="2977" y="3181"/>
                    <a:pt x="2940" y="3188"/>
                  </a:cubicBezTo>
                  <a:cubicBezTo>
                    <a:pt x="2896" y="3244"/>
                    <a:pt x="2874" y="3269"/>
                    <a:pt x="2902" y="3294"/>
                  </a:cubicBezTo>
                  <a:cubicBezTo>
                    <a:pt x="2930" y="3316"/>
                    <a:pt x="2909" y="3344"/>
                    <a:pt x="2887" y="3369"/>
                  </a:cubicBezTo>
                  <a:cubicBezTo>
                    <a:pt x="2865" y="3398"/>
                    <a:pt x="2843" y="3423"/>
                    <a:pt x="2868" y="3445"/>
                  </a:cubicBezTo>
                  <a:cubicBezTo>
                    <a:pt x="2896" y="3470"/>
                    <a:pt x="2902" y="3517"/>
                    <a:pt x="2858" y="3570"/>
                  </a:cubicBezTo>
                  <a:cubicBezTo>
                    <a:pt x="2850" y="3622"/>
                    <a:pt x="2847" y="3638"/>
                    <a:pt x="2820" y="3638"/>
                  </a:cubicBezTo>
                  <a:cubicBezTo>
                    <a:pt x="2807" y="3638"/>
                    <a:pt x="2790" y="3634"/>
                    <a:pt x="2764" y="3629"/>
                  </a:cubicBezTo>
                  <a:cubicBezTo>
                    <a:pt x="2757" y="3624"/>
                    <a:pt x="2750" y="3621"/>
                    <a:pt x="2743" y="3621"/>
                  </a:cubicBezTo>
                  <a:cubicBezTo>
                    <a:pt x="2724" y="3621"/>
                    <a:pt x="2708" y="3640"/>
                    <a:pt x="2692" y="3661"/>
                  </a:cubicBezTo>
                  <a:cubicBezTo>
                    <a:pt x="2673" y="3680"/>
                    <a:pt x="2648" y="3689"/>
                    <a:pt x="2623" y="3692"/>
                  </a:cubicBezTo>
                  <a:cubicBezTo>
                    <a:pt x="2573" y="3702"/>
                    <a:pt x="2601" y="3720"/>
                    <a:pt x="2633" y="3742"/>
                  </a:cubicBezTo>
                  <a:lnTo>
                    <a:pt x="2689" y="3786"/>
                  </a:lnTo>
                  <a:cubicBezTo>
                    <a:pt x="2681" y="3798"/>
                    <a:pt x="2664" y="3802"/>
                    <a:pt x="2643" y="3802"/>
                  </a:cubicBezTo>
                  <a:cubicBezTo>
                    <a:pt x="2614" y="3802"/>
                    <a:pt x="2580" y="3793"/>
                    <a:pt x="2564" y="3780"/>
                  </a:cubicBezTo>
                  <a:cubicBezTo>
                    <a:pt x="2536" y="3775"/>
                    <a:pt x="2518" y="3773"/>
                    <a:pt x="2509" y="3773"/>
                  </a:cubicBezTo>
                  <a:cubicBezTo>
                    <a:pt x="2493" y="3773"/>
                    <a:pt x="2507" y="3782"/>
                    <a:pt x="2545" y="3808"/>
                  </a:cubicBezTo>
                  <a:cubicBezTo>
                    <a:pt x="2573" y="3830"/>
                    <a:pt x="2583" y="3880"/>
                    <a:pt x="2517" y="3915"/>
                  </a:cubicBezTo>
                  <a:cubicBezTo>
                    <a:pt x="2482" y="3966"/>
                    <a:pt x="2449" y="4015"/>
                    <a:pt x="2422" y="4015"/>
                  </a:cubicBezTo>
                  <a:cubicBezTo>
                    <a:pt x="2418" y="4015"/>
                    <a:pt x="2414" y="4014"/>
                    <a:pt x="2410" y="4012"/>
                  </a:cubicBezTo>
                  <a:cubicBezTo>
                    <a:pt x="2382" y="4015"/>
                    <a:pt x="2363" y="4043"/>
                    <a:pt x="2370" y="4068"/>
                  </a:cubicBezTo>
                  <a:cubicBezTo>
                    <a:pt x="2382" y="4118"/>
                    <a:pt x="2363" y="4147"/>
                    <a:pt x="2272" y="4212"/>
                  </a:cubicBezTo>
                  <a:cubicBezTo>
                    <a:pt x="2116" y="4319"/>
                    <a:pt x="2116" y="4322"/>
                    <a:pt x="2178" y="4360"/>
                  </a:cubicBezTo>
                  <a:cubicBezTo>
                    <a:pt x="2202" y="4376"/>
                    <a:pt x="2228" y="4389"/>
                    <a:pt x="2186" y="4389"/>
                  </a:cubicBezTo>
                  <a:cubicBezTo>
                    <a:pt x="2179" y="4389"/>
                    <a:pt x="2169" y="4389"/>
                    <a:pt x="2156" y="4388"/>
                  </a:cubicBezTo>
                  <a:cubicBezTo>
                    <a:pt x="2109" y="4397"/>
                    <a:pt x="2125" y="4447"/>
                    <a:pt x="2122" y="4526"/>
                  </a:cubicBezTo>
                  <a:cubicBezTo>
                    <a:pt x="2138" y="4576"/>
                    <a:pt x="2200" y="4610"/>
                    <a:pt x="2228" y="4629"/>
                  </a:cubicBezTo>
                  <a:cubicBezTo>
                    <a:pt x="2291" y="4664"/>
                    <a:pt x="2291" y="4664"/>
                    <a:pt x="2228" y="4708"/>
                  </a:cubicBezTo>
                  <a:cubicBezTo>
                    <a:pt x="2216" y="4729"/>
                    <a:pt x="2193" y="4740"/>
                    <a:pt x="2168" y="4740"/>
                  </a:cubicBezTo>
                  <a:cubicBezTo>
                    <a:pt x="2157" y="4740"/>
                    <a:pt x="2145" y="4738"/>
                    <a:pt x="2134" y="4733"/>
                  </a:cubicBezTo>
                  <a:cubicBezTo>
                    <a:pt x="2116" y="4723"/>
                    <a:pt x="2109" y="4701"/>
                    <a:pt x="2119" y="4686"/>
                  </a:cubicBezTo>
                  <a:lnTo>
                    <a:pt x="2134" y="4654"/>
                  </a:lnTo>
                  <a:cubicBezTo>
                    <a:pt x="2120" y="4645"/>
                    <a:pt x="2105" y="4637"/>
                    <a:pt x="2090" y="4637"/>
                  </a:cubicBezTo>
                  <a:cubicBezTo>
                    <a:pt x="2074" y="4637"/>
                    <a:pt x="2057" y="4648"/>
                    <a:pt x="2040" y="4679"/>
                  </a:cubicBezTo>
                  <a:cubicBezTo>
                    <a:pt x="1993" y="4692"/>
                    <a:pt x="1978" y="4723"/>
                    <a:pt x="2009" y="4742"/>
                  </a:cubicBezTo>
                  <a:cubicBezTo>
                    <a:pt x="1959" y="4755"/>
                    <a:pt x="1928" y="4817"/>
                    <a:pt x="1893" y="4877"/>
                  </a:cubicBezTo>
                  <a:cubicBezTo>
                    <a:pt x="1862" y="4939"/>
                    <a:pt x="1812" y="5030"/>
                    <a:pt x="1765" y="5046"/>
                  </a:cubicBezTo>
                  <a:cubicBezTo>
                    <a:pt x="1730" y="5109"/>
                    <a:pt x="1715" y="5140"/>
                    <a:pt x="1749" y="5156"/>
                  </a:cubicBezTo>
                  <a:cubicBezTo>
                    <a:pt x="1802" y="5179"/>
                    <a:pt x="1799" y="5206"/>
                    <a:pt x="1778" y="5206"/>
                  </a:cubicBezTo>
                  <a:cubicBezTo>
                    <a:pt x="1774" y="5206"/>
                    <a:pt x="1770" y="5205"/>
                    <a:pt x="1765" y="5203"/>
                  </a:cubicBezTo>
                  <a:cubicBezTo>
                    <a:pt x="1686" y="5203"/>
                    <a:pt x="1480" y="5610"/>
                    <a:pt x="1536" y="5670"/>
                  </a:cubicBezTo>
                  <a:cubicBezTo>
                    <a:pt x="1536" y="5670"/>
                    <a:pt x="1520" y="5701"/>
                    <a:pt x="1508" y="5732"/>
                  </a:cubicBezTo>
                  <a:cubicBezTo>
                    <a:pt x="1448" y="5786"/>
                    <a:pt x="1367" y="5980"/>
                    <a:pt x="1392" y="6024"/>
                  </a:cubicBezTo>
                  <a:lnTo>
                    <a:pt x="1357" y="6118"/>
                  </a:lnTo>
                  <a:cubicBezTo>
                    <a:pt x="1304" y="6168"/>
                    <a:pt x="1291" y="6199"/>
                    <a:pt x="1313" y="6240"/>
                  </a:cubicBezTo>
                  <a:cubicBezTo>
                    <a:pt x="1332" y="6273"/>
                    <a:pt x="1357" y="6288"/>
                    <a:pt x="1353" y="6288"/>
                  </a:cubicBezTo>
                  <a:cubicBezTo>
                    <a:pt x="1351" y="6288"/>
                    <a:pt x="1347" y="6287"/>
                    <a:pt x="1338" y="6284"/>
                  </a:cubicBezTo>
                  <a:cubicBezTo>
                    <a:pt x="1336" y="6283"/>
                    <a:pt x="1333" y="6282"/>
                    <a:pt x="1330" y="6282"/>
                  </a:cubicBezTo>
                  <a:cubicBezTo>
                    <a:pt x="1300" y="6282"/>
                    <a:pt x="1278" y="6344"/>
                    <a:pt x="1238" y="6459"/>
                  </a:cubicBezTo>
                  <a:cubicBezTo>
                    <a:pt x="1207" y="6550"/>
                    <a:pt x="1198" y="6575"/>
                    <a:pt x="1212" y="6575"/>
                  </a:cubicBezTo>
                  <a:cubicBezTo>
                    <a:pt x="1217" y="6575"/>
                    <a:pt x="1226" y="6571"/>
                    <a:pt x="1238" y="6566"/>
                  </a:cubicBezTo>
                  <a:lnTo>
                    <a:pt x="1238" y="6566"/>
                  </a:lnTo>
                  <a:cubicBezTo>
                    <a:pt x="1231" y="6663"/>
                    <a:pt x="1211" y="6685"/>
                    <a:pt x="1188" y="6685"/>
                  </a:cubicBezTo>
                  <a:cubicBezTo>
                    <a:pt x="1179" y="6685"/>
                    <a:pt x="1169" y="6682"/>
                    <a:pt x="1160" y="6679"/>
                  </a:cubicBezTo>
                  <a:cubicBezTo>
                    <a:pt x="1144" y="6663"/>
                    <a:pt x="1132" y="6657"/>
                    <a:pt x="1123" y="6657"/>
                  </a:cubicBezTo>
                  <a:cubicBezTo>
                    <a:pt x="1100" y="6657"/>
                    <a:pt x="1106" y="6703"/>
                    <a:pt x="1172" y="6751"/>
                  </a:cubicBezTo>
                  <a:cubicBezTo>
                    <a:pt x="1224" y="6802"/>
                    <a:pt x="1210" y="6859"/>
                    <a:pt x="1183" y="6859"/>
                  </a:cubicBezTo>
                  <a:cubicBezTo>
                    <a:pt x="1181" y="6859"/>
                    <a:pt x="1178" y="6858"/>
                    <a:pt x="1176" y="6857"/>
                  </a:cubicBezTo>
                  <a:cubicBezTo>
                    <a:pt x="1141" y="6845"/>
                    <a:pt x="1150" y="6813"/>
                    <a:pt x="1163" y="6782"/>
                  </a:cubicBezTo>
                  <a:lnTo>
                    <a:pt x="1094" y="6760"/>
                  </a:lnTo>
                  <a:lnTo>
                    <a:pt x="1094" y="6760"/>
                  </a:lnTo>
                  <a:cubicBezTo>
                    <a:pt x="1085" y="6792"/>
                    <a:pt x="1085" y="6792"/>
                    <a:pt x="1107" y="6835"/>
                  </a:cubicBezTo>
                  <a:cubicBezTo>
                    <a:pt x="1100" y="6860"/>
                    <a:pt x="1103" y="6886"/>
                    <a:pt x="1119" y="6907"/>
                  </a:cubicBezTo>
                  <a:cubicBezTo>
                    <a:pt x="1130" y="6936"/>
                    <a:pt x="1157" y="6954"/>
                    <a:pt x="1185" y="6954"/>
                  </a:cubicBezTo>
                  <a:cubicBezTo>
                    <a:pt x="1197" y="6954"/>
                    <a:pt x="1209" y="6951"/>
                    <a:pt x="1219" y="6945"/>
                  </a:cubicBezTo>
                  <a:cubicBezTo>
                    <a:pt x="1230" y="6940"/>
                    <a:pt x="1237" y="6938"/>
                    <a:pt x="1242" y="6938"/>
                  </a:cubicBezTo>
                  <a:cubicBezTo>
                    <a:pt x="1259" y="6938"/>
                    <a:pt x="1251" y="6962"/>
                    <a:pt x="1241" y="6986"/>
                  </a:cubicBezTo>
                  <a:cubicBezTo>
                    <a:pt x="1217" y="7010"/>
                    <a:pt x="1196" y="7021"/>
                    <a:pt x="1179" y="7021"/>
                  </a:cubicBezTo>
                  <a:cubicBezTo>
                    <a:pt x="1158" y="7021"/>
                    <a:pt x="1142" y="7006"/>
                    <a:pt x="1129" y="6983"/>
                  </a:cubicBezTo>
                  <a:cubicBezTo>
                    <a:pt x="1141" y="6951"/>
                    <a:pt x="1107" y="6939"/>
                    <a:pt x="1072" y="6929"/>
                  </a:cubicBezTo>
                  <a:cubicBezTo>
                    <a:pt x="1071" y="6929"/>
                    <a:pt x="1070" y="6929"/>
                    <a:pt x="1069" y="6929"/>
                  </a:cubicBezTo>
                  <a:cubicBezTo>
                    <a:pt x="1042" y="6929"/>
                    <a:pt x="1055" y="7097"/>
                    <a:pt x="1110" y="7152"/>
                  </a:cubicBezTo>
                  <a:lnTo>
                    <a:pt x="1075" y="7139"/>
                  </a:lnTo>
                  <a:cubicBezTo>
                    <a:pt x="1072" y="7138"/>
                    <a:pt x="1069" y="7138"/>
                    <a:pt x="1067" y="7138"/>
                  </a:cubicBezTo>
                  <a:cubicBezTo>
                    <a:pt x="1037" y="7138"/>
                    <a:pt x="1017" y="7195"/>
                    <a:pt x="997" y="7252"/>
                  </a:cubicBezTo>
                  <a:cubicBezTo>
                    <a:pt x="975" y="7315"/>
                    <a:pt x="966" y="7346"/>
                    <a:pt x="1000" y="7356"/>
                  </a:cubicBezTo>
                  <a:cubicBezTo>
                    <a:pt x="1031" y="7368"/>
                    <a:pt x="1066" y="7381"/>
                    <a:pt x="1056" y="7412"/>
                  </a:cubicBezTo>
                  <a:cubicBezTo>
                    <a:pt x="1061" y="7397"/>
                    <a:pt x="1071" y="7392"/>
                    <a:pt x="1083" y="7392"/>
                  </a:cubicBezTo>
                  <a:cubicBezTo>
                    <a:pt x="1098" y="7392"/>
                    <a:pt x="1116" y="7399"/>
                    <a:pt x="1135" y="7406"/>
                  </a:cubicBezTo>
                  <a:cubicBezTo>
                    <a:pt x="1103" y="7431"/>
                    <a:pt x="1069" y="7456"/>
                    <a:pt x="1035" y="7475"/>
                  </a:cubicBezTo>
                  <a:cubicBezTo>
                    <a:pt x="944" y="7512"/>
                    <a:pt x="887" y="7562"/>
                    <a:pt x="843" y="7688"/>
                  </a:cubicBezTo>
                  <a:cubicBezTo>
                    <a:pt x="821" y="7750"/>
                    <a:pt x="790" y="7844"/>
                    <a:pt x="743" y="7863"/>
                  </a:cubicBezTo>
                  <a:cubicBezTo>
                    <a:pt x="721" y="7926"/>
                    <a:pt x="712" y="7957"/>
                    <a:pt x="746" y="7970"/>
                  </a:cubicBezTo>
                  <a:lnTo>
                    <a:pt x="724" y="8032"/>
                  </a:lnTo>
                  <a:cubicBezTo>
                    <a:pt x="677" y="8051"/>
                    <a:pt x="658" y="8114"/>
                    <a:pt x="690" y="8123"/>
                  </a:cubicBezTo>
                  <a:cubicBezTo>
                    <a:pt x="715" y="8167"/>
                    <a:pt x="668" y="8186"/>
                    <a:pt x="658" y="8217"/>
                  </a:cubicBezTo>
                  <a:cubicBezTo>
                    <a:pt x="568" y="8258"/>
                    <a:pt x="568" y="8258"/>
                    <a:pt x="680" y="8261"/>
                  </a:cubicBezTo>
                  <a:cubicBezTo>
                    <a:pt x="684" y="8263"/>
                    <a:pt x="688" y="8263"/>
                    <a:pt x="692" y="8263"/>
                  </a:cubicBezTo>
                  <a:cubicBezTo>
                    <a:pt x="726" y="8263"/>
                    <a:pt x="772" y="8220"/>
                    <a:pt x="781" y="8192"/>
                  </a:cubicBezTo>
                  <a:lnTo>
                    <a:pt x="815" y="8098"/>
                  </a:lnTo>
                  <a:lnTo>
                    <a:pt x="815" y="8205"/>
                  </a:lnTo>
                  <a:cubicBezTo>
                    <a:pt x="803" y="8236"/>
                    <a:pt x="815" y="8308"/>
                    <a:pt x="850" y="8321"/>
                  </a:cubicBezTo>
                  <a:cubicBezTo>
                    <a:pt x="868" y="8327"/>
                    <a:pt x="878" y="8346"/>
                    <a:pt x="872" y="8365"/>
                  </a:cubicBezTo>
                  <a:lnTo>
                    <a:pt x="806" y="8340"/>
                  </a:lnTo>
                  <a:cubicBezTo>
                    <a:pt x="787" y="8305"/>
                    <a:pt x="752" y="8283"/>
                    <a:pt x="715" y="8274"/>
                  </a:cubicBezTo>
                  <a:cubicBezTo>
                    <a:pt x="637" y="8280"/>
                    <a:pt x="571" y="8362"/>
                    <a:pt x="637" y="8387"/>
                  </a:cubicBezTo>
                  <a:cubicBezTo>
                    <a:pt x="627" y="8418"/>
                    <a:pt x="627" y="8418"/>
                    <a:pt x="580" y="8437"/>
                  </a:cubicBezTo>
                  <a:cubicBezTo>
                    <a:pt x="575" y="8435"/>
                    <a:pt x="571" y="8434"/>
                    <a:pt x="568" y="8434"/>
                  </a:cubicBezTo>
                  <a:cubicBezTo>
                    <a:pt x="547" y="8434"/>
                    <a:pt x="545" y="8464"/>
                    <a:pt x="593" y="8512"/>
                  </a:cubicBezTo>
                  <a:cubicBezTo>
                    <a:pt x="649" y="8565"/>
                    <a:pt x="640" y="8597"/>
                    <a:pt x="561" y="8606"/>
                  </a:cubicBezTo>
                  <a:cubicBezTo>
                    <a:pt x="470" y="8644"/>
                    <a:pt x="427" y="8769"/>
                    <a:pt x="461" y="8778"/>
                  </a:cubicBezTo>
                  <a:cubicBezTo>
                    <a:pt x="527" y="8803"/>
                    <a:pt x="495" y="8897"/>
                    <a:pt x="452" y="8916"/>
                  </a:cubicBezTo>
                  <a:cubicBezTo>
                    <a:pt x="408" y="8926"/>
                    <a:pt x="392" y="8976"/>
                    <a:pt x="417" y="9010"/>
                  </a:cubicBezTo>
                  <a:cubicBezTo>
                    <a:pt x="410" y="9008"/>
                    <a:pt x="403" y="9006"/>
                    <a:pt x="396" y="9006"/>
                  </a:cubicBezTo>
                  <a:cubicBezTo>
                    <a:pt x="368" y="9006"/>
                    <a:pt x="343" y="9025"/>
                    <a:pt x="361" y="9060"/>
                  </a:cubicBezTo>
                  <a:cubicBezTo>
                    <a:pt x="361" y="9060"/>
                    <a:pt x="355" y="9079"/>
                    <a:pt x="373" y="9079"/>
                  </a:cubicBezTo>
                  <a:cubicBezTo>
                    <a:pt x="378" y="9079"/>
                    <a:pt x="385" y="9077"/>
                    <a:pt x="395" y="9073"/>
                  </a:cubicBezTo>
                  <a:cubicBezTo>
                    <a:pt x="395" y="9073"/>
                    <a:pt x="417" y="9114"/>
                    <a:pt x="442" y="9158"/>
                  </a:cubicBezTo>
                  <a:cubicBezTo>
                    <a:pt x="447" y="9143"/>
                    <a:pt x="456" y="9138"/>
                    <a:pt x="469" y="9138"/>
                  </a:cubicBezTo>
                  <a:cubicBezTo>
                    <a:pt x="484" y="9138"/>
                    <a:pt x="502" y="9145"/>
                    <a:pt x="521" y="9151"/>
                  </a:cubicBezTo>
                  <a:cubicBezTo>
                    <a:pt x="555" y="9164"/>
                    <a:pt x="477" y="9277"/>
                    <a:pt x="351" y="9302"/>
                  </a:cubicBezTo>
                  <a:lnTo>
                    <a:pt x="264" y="9342"/>
                  </a:lnTo>
                  <a:lnTo>
                    <a:pt x="329" y="9364"/>
                  </a:lnTo>
                  <a:cubicBezTo>
                    <a:pt x="321" y="9391"/>
                    <a:pt x="311" y="9417"/>
                    <a:pt x="289" y="9417"/>
                  </a:cubicBezTo>
                  <a:cubicBezTo>
                    <a:pt x="285" y="9417"/>
                    <a:pt x="281" y="9416"/>
                    <a:pt x="276" y="9414"/>
                  </a:cubicBezTo>
                  <a:cubicBezTo>
                    <a:pt x="263" y="9410"/>
                    <a:pt x="255" y="9407"/>
                    <a:pt x="249" y="9407"/>
                  </a:cubicBezTo>
                  <a:cubicBezTo>
                    <a:pt x="240" y="9407"/>
                    <a:pt x="237" y="9414"/>
                    <a:pt x="229" y="9433"/>
                  </a:cubicBezTo>
                  <a:cubicBezTo>
                    <a:pt x="223" y="9452"/>
                    <a:pt x="235" y="9474"/>
                    <a:pt x="254" y="9477"/>
                  </a:cubicBezTo>
                  <a:cubicBezTo>
                    <a:pt x="320" y="9502"/>
                    <a:pt x="320" y="9502"/>
                    <a:pt x="276" y="9521"/>
                  </a:cubicBezTo>
                  <a:cubicBezTo>
                    <a:pt x="198" y="9527"/>
                    <a:pt x="185" y="9559"/>
                    <a:pt x="242" y="9615"/>
                  </a:cubicBezTo>
                  <a:cubicBezTo>
                    <a:pt x="311" y="9637"/>
                    <a:pt x="311" y="9637"/>
                    <a:pt x="232" y="9646"/>
                  </a:cubicBezTo>
                  <a:cubicBezTo>
                    <a:pt x="224" y="9643"/>
                    <a:pt x="216" y="9642"/>
                    <a:pt x="208" y="9642"/>
                  </a:cubicBezTo>
                  <a:cubicBezTo>
                    <a:pt x="180" y="9642"/>
                    <a:pt x="153" y="9657"/>
                    <a:pt x="141" y="9684"/>
                  </a:cubicBezTo>
                  <a:lnTo>
                    <a:pt x="176" y="9697"/>
                  </a:lnTo>
                  <a:cubicBezTo>
                    <a:pt x="245" y="9718"/>
                    <a:pt x="232" y="9750"/>
                    <a:pt x="188" y="9769"/>
                  </a:cubicBezTo>
                  <a:cubicBezTo>
                    <a:pt x="184" y="9768"/>
                    <a:pt x="181" y="9767"/>
                    <a:pt x="177" y="9767"/>
                  </a:cubicBezTo>
                  <a:cubicBezTo>
                    <a:pt x="152" y="9767"/>
                    <a:pt x="146" y="9799"/>
                    <a:pt x="154" y="9863"/>
                  </a:cubicBezTo>
                  <a:cubicBezTo>
                    <a:pt x="135" y="9916"/>
                    <a:pt x="126" y="9947"/>
                    <a:pt x="102" y="9947"/>
                  </a:cubicBezTo>
                  <a:cubicBezTo>
                    <a:pt x="98" y="9947"/>
                    <a:pt x="93" y="9946"/>
                    <a:pt x="88" y="9944"/>
                  </a:cubicBezTo>
                  <a:cubicBezTo>
                    <a:pt x="62" y="9936"/>
                    <a:pt x="47" y="9930"/>
                    <a:pt x="41" y="9930"/>
                  </a:cubicBezTo>
                  <a:cubicBezTo>
                    <a:pt x="31" y="9930"/>
                    <a:pt x="44" y="9943"/>
                    <a:pt x="79" y="9975"/>
                  </a:cubicBezTo>
                  <a:cubicBezTo>
                    <a:pt x="101" y="10019"/>
                    <a:pt x="101" y="10019"/>
                    <a:pt x="44" y="10069"/>
                  </a:cubicBezTo>
                  <a:cubicBezTo>
                    <a:pt x="0" y="10088"/>
                    <a:pt x="0" y="10088"/>
                    <a:pt x="22" y="10132"/>
                  </a:cubicBezTo>
                  <a:cubicBezTo>
                    <a:pt x="62" y="10146"/>
                    <a:pt x="90" y="10156"/>
                    <a:pt x="108" y="10156"/>
                  </a:cubicBezTo>
                  <a:cubicBezTo>
                    <a:pt x="122" y="10156"/>
                    <a:pt x="131" y="10150"/>
                    <a:pt x="135" y="10138"/>
                  </a:cubicBezTo>
                  <a:cubicBezTo>
                    <a:pt x="143" y="10118"/>
                    <a:pt x="146" y="10111"/>
                    <a:pt x="156" y="10111"/>
                  </a:cubicBezTo>
                  <a:cubicBezTo>
                    <a:pt x="161" y="10111"/>
                    <a:pt x="168" y="10113"/>
                    <a:pt x="179" y="10116"/>
                  </a:cubicBezTo>
                  <a:lnTo>
                    <a:pt x="157" y="10179"/>
                  </a:lnTo>
                  <a:cubicBezTo>
                    <a:pt x="141" y="10223"/>
                    <a:pt x="138" y="10270"/>
                    <a:pt x="148" y="10317"/>
                  </a:cubicBezTo>
                  <a:cubicBezTo>
                    <a:pt x="155" y="10359"/>
                    <a:pt x="181" y="10385"/>
                    <a:pt x="199" y="10385"/>
                  </a:cubicBezTo>
                  <a:cubicBezTo>
                    <a:pt x="213" y="10385"/>
                    <a:pt x="222" y="10371"/>
                    <a:pt x="217" y="10339"/>
                  </a:cubicBezTo>
                  <a:lnTo>
                    <a:pt x="260" y="10320"/>
                  </a:lnTo>
                  <a:cubicBezTo>
                    <a:pt x="281" y="10327"/>
                    <a:pt x="298" y="10330"/>
                    <a:pt x="312" y="10330"/>
                  </a:cubicBezTo>
                  <a:cubicBezTo>
                    <a:pt x="365" y="10330"/>
                    <a:pt x="362" y="10285"/>
                    <a:pt x="282" y="10257"/>
                  </a:cubicBezTo>
                  <a:cubicBezTo>
                    <a:pt x="182" y="10223"/>
                    <a:pt x="182" y="10223"/>
                    <a:pt x="260" y="10214"/>
                  </a:cubicBezTo>
                  <a:lnTo>
                    <a:pt x="260" y="10214"/>
                  </a:lnTo>
                  <a:cubicBezTo>
                    <a:pt x="277" y="10220"/>
                    <a:pt x="291" y="10223"/>
                    <a:pt x="301" y="10223"/>
                  </a:cubicBezTo>
                  <a:cubicBezTo>
                    <a:pt x="332" y="10223"/>
                    <a:pt x="341" y="10199"/>
                    <a:pt x="348" y="10176"/>
                  </a:cubicBezTo>
                  <a:cubicBezTo>
                    <a:pt x="356" y="10157"/>
                    <a:pt x="359" y="10149"/>
                    <a:pt x="368" y="10149"/>
                  </a:cubicBezTo>
                  <a:cubicBezTo>
                    <a:pt x="374" y="10149"/>
                    <a:pt x="382" y="10152"/>
                    <a:pt x="395" y="10157"/>
                  </a:cubicBezTo>
                  <a:cubicBezTo>
                    <a:pt x="402" y="10159"/>
                    <a:pt x="409" y="10160"/>
                    <a:pt x="415" y="10160"/>
                  </a:cubicBezTo>
                  <a:cubicBezTo>
                    <a:pt x="443" y="10160"/>
                    <a:pt x="470" y="10144"/>
                    <a:pt x="483" y="10116"/>
                  </a:cubicBezTo>
                  <a:cubicBezTo>
                    <a:pt x="495" y="10085"/>
                    <a:pt x="495" y="10085"/>
                    <a:pt x="461" y="10076"/>
                  </a:cubicBezTo>
                  <a:cubicBezTo>
                    <a:pt x="455" y="10078"/>
                    <a:pt x="451" y="10079"/>
                    <a:pt x="447" y="10079"/>
                  </a:cubicBezTo>
                  <a:cubicBezTo>
                    <a:pt x="424" y="10079"/>
                    <a:pt x="449" y="10031"/>
                    <a:pt x="517" y="10026"/>
                  </a:cubicBezTo>
                  <a:cubicBezTo>
                    <a:pt x="561" y="10004"/>
                    <a:pt x="561" y="10004"/>
                    <a:pt x="492" y="9982"/>
                  </a:cubicBezTo>
                  <a:cubicBezTo>
                    <a:pt x="427" y="9957"/>
                    <a:pt x="448" y="9894"/>
                    <a:pt x="527" y="9888"/>
                  </a:cubicBezTo>
                  <a:lnTo>
                    <a:pt x="549" y="9825"/>
                  </a:lnTo>
                  <a:cubicBezTo>
                    <a:pt x="558" y="9794"/>
                    <a:pt x="527" y="9781"/>
                    <a:pt x="492" y="9772"/>
                  </a:cubicBezTo>
                  <a:cubicBezTo>
                    <a:pt x="423" y="9747"/>
                    <a:pt x="423" y="9747"/>
                    <a:pt x="470" y="9728"/>
                  </a:cubicBezTo>
                  <a:cubicBezTo>
                    <a:pt x="485" y="9720"/>
                    <a:pt x="502" y="9715"/>
                    <a:pt x="521" y="9715"/>
                  </a:cubicBezTo>
                  <a:cubicBezTo>
                    <a:pt x="530" y="9715"/>
                    <a:pt x="539" y="9716"/>
                    <a:pt x="549" y="9718"/>
                  </a:cubicBezTo>
                  <a:cubicBezTo>
                    <a:pt x="554" y="9720"/>
                    <a:pt x="558" y="9721"/>
                    <a:pt x="562" y="9721"/>
                  </a:cubicBezTo>
                  <a:cubicBezTo>
                    <a:pt x="584" y="9721"/>
                    <a:pt x="594" y="9695"/>
                    <a:pt x="602" y="9668"/>
                  </a:cubicBezTo>
                  <a:cubicBezTo>
                    <a:pt x="615" y="9637"/>
                    <a:pt x="637" y="9574"/>
                    <a:pt x="602" y="9565"/>
                  </a:cubicBezTo>
                  <a:lnTo>
                    <a:pt x="602" y="9565"/>
                  </a:lnTo>
                  <a:lnTo>
                    <a:pt x="637" y="9574"/>
                  </a:lnTo>
                  <a:cubicBezTo>
                    <a:pt x="646" y="9543"/>
                    <a:pt x="680" y="9556"/>
                    <a:pt x="646" y="9543"/>
                  </a:cubicBezTo>
                  <a:cubicBezTo>
                    <a:pt x="665" y="9512"/>
                    <a:pt x="687" y="9483"/>
                    <a:pt x="715" y="9462"/>
                  </a:cubicBezTo>
                  <a:cubicBezTo>
                    <a:pt x="756" y="9422"/>
                    <a:pt x="745" y="9343"/>
                    <a:pt x="690" y="9343"/>
                  </a:cubicBezTo>
                  <a:cubicBezTo>
                    <a:pt x="675" y="9343"/>
                    <a:pt x="657" y="9349"/>
                    <a:pt x="635" y="9363"/>
                  </a:cubicBezTo>
                  <a:lnTo>
                    <a:pt x="635" y="9363"/>
                  </a:lnTo>
                  <a:cubicBezTo>
                    <a:pt x="638" y="9355"/>
                    <a:pt x="642" y="9345"/>
                    <a:pt x="646" y="9333"/>
                  </a:cubicBezTo>
                  <a:cubicBezTo>
                    <a:pt x="652" y="9314"/>
                    <a:pt x="640" y="9295"/>
                    <a:pt x="624" y="9289"/>
                  </a:cubicBezTo>
                  <a:cubicBezTo>
                    <a:pt x="590" y="9280"/>
                    <a:pt x="599" y="9248"/>
                    <a:pt x="611" y="9217"/>
                  </a:cubicBezTo>
                  <a:lnTo>
                    <a:pt x="611" y="9217"/>
                  </a:lnTo>
                  <a:lnTo>
                    <a:pt x="677" y="9239"/>
                  </a:lnTo>
                  <a:cubicBezTo>
                    <a:pt x="707" y="9261"/>
                    <a:pt x="734" y="9270"/>
                    <a:pt x="752" y="9270"/>
                  </a:cubicBezTo>
                  <a:cubicBezTo>
                    <a:pt x="789" y="9270"/>
                    <a:pt x="794" y="9233"/>
                    <a:pt x="734" y="9189"/>
                  </a:cubicBezTo>
                  <a:lnTo>
                    <a:pt x="734" y="9189"/>
                  </a:lnTo>
                  <a:lnTo>
                    <a:pt x="768" y="9201"/>
                  </a:lnTo>
                  <a:cubicBezTo>
                    <a:pt x="773" y="9203"/>
                    <a:pt x="777" y="9204"/>
                    <a:pt x="781" y="9204"/>
                  </a:cubicBezTo>
                  <a:cubicBezTo>
                    <a:pt x="805" y="9204"/>
                    <a:pt x="810" y="9172"/>
                    <a:pt x="799" y="9107"/>
                  </a:cubicBezTo>
                  <a:cubicBezTo>
                    <a:pt x="812" y="9076"/>
                    <a:pt x="756" y="9020"/>
                    <a:pt x="721" y="9010"/>
                  </a:cubicBezTo>
                  <a:cubicBezTo>
                    <a:pt x="702" y="9004"/>
                    <a:pt x="693" y="8985"/>
                    <a:pt x="699" y="8966"/>
                  </a:cubicBezTo>
                  <a:cubicBezTo>
                    <a:pt x="705" y="8947"/>
                    <a:pt x="707" y="8940"/>
                    <a:pt x="716" y="8940"/>
                  </a:cubicBezTo>
                  <a:cubicBezTo>
                    <a:pt x="722" y="8940"/>
                    <a:pt x="730" y="8943"/>
                    <a:pt x="743" y="8948"/>
                  </a:cubicBezTo>
                  <a:cubicBezTo>
                    <a:pt x="753" y="8951"/>
                    <a:pt x="762" y="8952"/>
                    <a:pt x="769" y="8952"/>
                  </a:cubicBezTo>
                  <a:cubicBezTo>
                    <a:pt x="817" y="8952"/>
                    <a:pt x="826" y="8899"/>
                    <a:pt x="778" y="8854"/>
                  </a:cubicBezTo>
                  <a:lnTo>
                    <a:pt x="778" y="8854"/>
                  </a:lnTo>
                  <a:lnTo>
                    <a:pt x="809" y="8866"/>
                  </a:lnTo>
                  <a:cubicBezTo>
                    <a:pt x="813" y="8867"/>
                    <a:pt x="818" y="8868"/>
                    <a:pt x="823" y="8868"/>
                  </a:cubicBezTo>
                  <a:cubicBezTo>
                    <a:pt x="854" y="8868"/>
                    <a:pt x="890" y="8835"/>
                    <a:pt x="909" y="8691"/>
                  </a:cubicBezTo>
                  <a:cubicBezTo>
                    <a:pt x="950" y="8573"/>
                    <a:pt x="983" y="8483"/>
                    <a:pt x="1013" y="8483"/>
                  </a:cubicBezTo>
                  <a:cubicBezTo>
                    <a:pt x="1015" y="8483"/>
                    <a:pt x="1017" y="8483"/>
                    <a:pt x="1019" y="8484"/>
                  </a:cubicBezTo>
                  <a:cubicBezTo>
                    <a:pt x="1020" y="8484"/>
                    <a:pt x="1021" y="8484"/>
                    <a:pt x="1023" y="8484"/>
                  </a:cubicBezTo>
                  <a:cubicBezTo>
                    <a:pt x="1052" y="8484"/>
                    <a:pt x="1030" y="8343"/>
                    <a:pt x="984" y="8261"/>
                  </a:cubicBezTo>
                  <a:lnTo>
                    <a:pt x="984" y="8261"/>
                  </a:lnTo>
                  <a:cubicBezTo>
                    <a:pt x="989" y="8263"/>
                    <a:pt x="994" y="8264"/>
                    <a:pt x="998" y="8264"/>
                  </a:cubicBezTo>
                  <a:cubicBezTo>
                    <a:pt x="1022" y="8264"/>
                    <a:pt x="1031" y="8233"/>
                    <a:pt x="1050" y="8180"/>
                  </a:cubicBezTo>
                  <a:cubicBezTo>
                    <a:pt x="1075" y="8111"/>
                    <a:pt x="1082" y="8092"/>
                    <a:pt x="1096" y="8092"/>
                  </a:cubicBezTo>
                  <a:cubicBezTo>
                    <a:pt x="1101" y="8092"/>
                    <a:pt x="1108" y="8095"/>
                    <a:pt x="1116" y="8098"/>
                  </a:cubicBezTo>
                  <a:cubicBezTo>
                    <a:pt x="1142" y="8122"/>
                    <a:pt x="1157" y="8135"/>
                    <a:pt x="1161" y="8135"/>
                  </a:cubicBezTo>
                  <a:cubicBezTo>
                    <a:pt x="1166" y="8135"/>
                    <a:pt x="1155" y="8114"/>
                    <a:pt x="1129" y="8067"/>
                  </a:cubicBezTo>
                  <a:cubicBezTo>
                    <a:pt x="1079" y="8018"/>
                    <a:pt x="1123" y="7949"/>
                    <a:pt x="1181" y="7949"/>
                  </a:cubicBezTo>
                  <a:cubicBezTo>
                    <a:pt x="1189" y="7949"/>
                    <a:pt x="1198" y="7951"/>
                    <a:pt x="1207" y="7954"/>
                  </a:cubicBezTo>
                  <a:cubicBezTo>
                    <a:pt x="1211" y="7955"/>
                    <a:pt x="1215" y="7956"/>
                    <a:pt x="1219" y="7956"/>
                  </a:cubicBezTo>
                  <a:cubicBezTo>
                    <a:pt x="1244" y="7956"/>
                    <a:pt x="1254" y="7927"/>
                    <a:pt x="1273" y="7873"/>
                  </a:cubicBezTo>
                  <a:cubicBezTo>
                    <a:pt x="1251" y="7829"/>
                    <a:pt x="1273" y="7766"/>
                    <a:pt x="1295" y="7703"/>
                  </a:cubicBezTo>
                  <a:cubicBezTo>
                    <a:pt x="1326" y="7609"/>
                    <a:pt x="1326" y="7609"/>
                    <a:pt x="1260" y="7587"/>
                  </a:cubicBezTo>
                  <a:cubicBezTo>
                    <a:pt x="1191" y="7562"/>
                    <a:pt x="1204" y="7531"/>
                    <a:pt x="1226" y="7468"/>
                  </a:cubicBezTo>
                  <a:cubicBezTo>
                    <a:pt x="1234" y="7442"/>
                    <a:pt x="1244" y="7415"/>
                    <a:pt x="1266" y="7415"/>
                  </a:cubicBezTo>
                  <a:cubicBezTo>
                    <a:pt x="1270" y="7415"/>
                    <a:pt x="1274" y="7416"/>
                    <a:pt x="1279" y="7418"/>
                  </a:cubicBezTo>
                  <a:cubicBezTo>
                    <a:pt x="1279" y="7418"/>
                    <a:pt x="1326" y="7399"/>
                    <a:pt x="1335" y="7368"/>
                  </a:cubicBezTo>
                  <a:cubicBezTo>
                    <a:pt x="1346" y="7342"/>
                    <a:pt x="1354" y="7315"/>
                    <a:pt x="1377" y="7315"/>
                  </a:cubicBezTo>
                  <a:cubicBezTo>
                    <a:pt x="1382" y="7315"/>
                    <a:pt x="1386" y="7316"/>
                    <a:pt x="1392" y="7318"/>
                  </a:cubicBezTo>
                  <a:cubicBezTo>
                    <a:pt x="1423" y="7299"/>
                    <a:pt x="1448" y="7271"/>
                    <a:pt x="1458" y="7237"/>
                  </a:cubicBezTo>
                  <a:cubicBezTo>
                    <a:pt x="1478" y="7179"/>
                    <a:pt x="1498" y="7122"/>
                    <a:pt x="1527" y="7122"/>
                  </a:cubicBezTo>
                  <a:cubicBezTo>
                    <a:pt x="1530" y="7122"/>
                    <a:pt x="1533" y="7123"/>
                    <a:pt x="1536" y="7124"/>
                  </a:cubicBezTo>
                  <a:cubicBezTo>
                    <a:pt x="1545" y="7092"/>
                    <a:pt x="1545" y="7092"/>
                    <a:pt x="1514" y="7080"/>
                  </a:cubicBezTo>
                  <a:cubicBezTo>
                    <a:pt x="1480" y="7067"/>
                    <a:pt x="1458" y="7027"/>
                    <a:pt x="1533" y="6914"/>
                  </a:cubicBezTo>
                  <a:cubicBezTo>
                    <a:pt x="1555" y="6851"/>
                    <a:pt x="1589" y="6757"/>
                    <a:pt x="1555" y="6744"/>
                  </a:cubicBezTo>
                  <a:cubicBezTo>
                    <a:pt x="1562" y="6725"/>
                    <a:pt x="1565" y="6718"/>
                    <a:pt x="1574" y="6718"/>
                  </a:cubicBezTo>
                  <a:cubicBezTo>
                    <a:pt x="1579" y="6718"/>
                    <a:pt x="1586" y="6721"/>
                    <a:pt x="1599" y="6726"/>
                  </a:cubicBezTo>
                  <a:cubicBezTo>
                    <a:pt x="1608" y="6729"/>
                    <a:pt x="1617" y="6730"/>
                    <a:pt x="1624" y="6730"/>
                  </a:cubicBezTo>
                  <a:cubicBezTo>
                    <a:pt x="1672" y="6730"/>
                    <a:pt x="1683" y="6673"/>
                    <a:pt x="1642" y="6600"/>
                  </a:cubicBezTo>
                  <a:cubicBezTo>
                    <a:pt x="1611" y="6588"/>
                    <a:pt x="1621" y="6556"/>
                    <a:pt x="1664" y="6538"/>
                  </a:cubicBezTo>
                  <a:cubicBezTo>
                    <a:pt x="1671" y="6513"/>
                    <a:pt x="1668" y="6488"/>
                    <a:pt x="1655" y="6462"/>
                  </a:cubicBezTo>
                  <a:cubicBezTo>
                    <a:pt x="1630" y="6422"/>
                    <a:pt x="1630" y="6422"/>
                    <a:pt x="1686" y="6372"/>
                  </a:cubicBezTo>
                  <a:cubicBezTo>
                    <a:pt x="1691" y="6373"/>
                    <a:pt x="1694" y="6373"/>
                    <a:pt x="1698" y="6373"/>
                  </a:cubicBezTo>
                  <a:cubicBezTo>
                    <a:pt x="1723" y="6373"/>
                    <a:pt x="1732" y="6346"/>
                    <a:pt x="1743" y="6318"/>
                  </a:cubicBezTo>
                  <a:cubicBezTo>
                    <a:pt x="1724" y="6243"/>
                    <a:pt x="1862" y="5905"/>
                    <a:pt x="1909" y="5886"/>
                  </a:cubicBezTo>
                  <a:cubicBezTo>
                    <a:pt x="1887" y="5845"/>
                    <a:pt x="1887" y="5845"/>
                    <a:pt x="1899" y="5814"/>
                  </a:cubicBezTo>
                  <a:cubicBezTo>
                    <a:pt x="1981" y="5807"/>
                    <a:pt x="1959" y="5764"/>
                    <a:pt x="1893" y="5739"/>
                  </a:cubicBezTo>
                  <a:lnTo>
                    <a:pt x="1881" y="5770"/>
                  </a:lnTo>
                  <a:lnTo>
                    <a:pt x="1868" y="5801"/>
                  </a:lnTo>
                  <a:cubicBezTo>
                    <a:pt x="1811" y="5778"/>
                    <a:pt x="1829" y="5710"/>
                    <a:pt x="1892" y="5710"/>
                  </a:cubicBezTo>
                  <a:cubicBezTo>
                    <a:pt x="1905" y="5710"/>
                    <a:pt x="1920" y="5713"/>
                    <a:pt x="1937" y="5720"/>
                  </a:cubicBezTo>
                  <a:cubicBezTo>
                    <a:pt x="2019" y="5717"/>
                    <a:pt x="2019" y="5717"/>
                    <a:pt x="1962" y="5660"/>
                  </a:cubicBezTo>
                  <a:cubicBezTo>
                    <a:pt x="1909" y="5601"/>
                    <a:pt x="1925" y="5569"/>
                    <a:pt x="2003" y="5566"/>
                  </a:cubicBezTo>
                  <a:cubicBezTo>
                    <a:pt x="2030" y="5578"/>
                    <a:pt x="2045" y="5584"/>
                    <a:pt x="2050" y="5584"/>
                  </a:cubicBezTo>
                  <a:cubicBezTo>
                    <a:pt x="2058" y="5584"/>
                    <a:pt x="2045" y="5570"/>
                    <a:pt x="2015" y="5535"/>
                  </a:cubicBezTo>
                  <a:cubicBezTo>
                    <a:pt x="1929" y="5439"/>
                    <a:pt x="1917" y="5349"/>
                    <a:pt x="1983" y="5349"/>
                  </a:cubicBezTo>
                  <a:cubicBezTo>
                    <a:pt x="1998" y="5349"/>
                    <a:pt x="2019" y="5354"/>
                    <a:pt x="2044" y="5366"/>
                  </a:cubicBezTo>
                  <a:cubicBezTo>
                    <a:pt x="2069" y="5378"/>
                    <a:pt x="2091" y="5383"/>
                    <a:pt x="2110" y="5383"/>
                  </a:cubicBezTo>
                  <a:cubicBezTo>
                    <a:pt x="2139" y="5383"/>
                    <a:pt x="2159" y="5370"/>
                    <a:pt x="2169" y="5353"/>
                  </a:cubicBezTo>
                  <a:cubicBezTo>
                    <a:pt x="2185" y="5322"/>
                    <a:pt x="2153" y="5306"/>
                    <a:pt x="2119" y="5294"/>
                  </a:cubicBezTo>
                  <a:cubicBezTo>
                    <a:pt x="2040" y="5290"/>
                    <a:pt x="2056" y="5262"/>
                    <a:pt x="2150" y="5234"/>
                  </a:cubicBezTo>
                  <a:cubicBezTo>
                    <a:pt x="2294" y="5193"/>
                    <a:pt x="2326" y="5137"/>
                    <a:pt x="2307" y="5015"/>
                  </a:cubicBezTo>
                  <a:cubicBezTo>
                    <a:pt x="2307" y="4914"/>
                    <a:pt x="2328" y="4841"/>
                    <a:pt x="2347" y="4841"/>
                  </a:cubicBezTo>
                  <a:cubicBezTo>
                    <a:pt x="2356" y="4841"/>
                    <a:pt x="2364" y="4858"/>
                    <a:pt x="2370" y="4899"/>
                  </a:cubicBezTo>
                  <a:cubicBezTo>
                    <a:pt x="2386" y="4946"/>
                    <a:pt x="2394" y="4969"/>
                    <a:pt x="2397" y="4969"/>
                  </a:cubicBezTo>
                  <a:cubicBezTo>
                    <a:pt x="2401" y="4969"/>
                    <a:pt x="2401" y="4950"/>
                    <a:pt x="2401" y="4914"/>
                  </a:cubicBezTo>
                  <a:lnTo>
                    <a:pt x="2479" y="4770"/>
                  </a:lnTo>
                  <a:cubicBezTo>
                    <a:pt x="2492" y="4736"/>
                    <a:pt x="2479" y="4695"/>
                    <a:pt x="2448" y="4676"/>
                  </a:cubicBezTo>
                  <a:lnTo>
                    <a:pt x="2448" y="4676"/>
                  </a:lnTo>
                  <a:cubicBezTo>
                    <a:pt x="2453" y="4677"/>
                    <a:pt x="2458" y="4677"/>
                    <a:pt x="2463" y="4677"/>
                  </a:cubicBezTo>
                  <a:cubicBezTo>
                    <a:pt x="2534" y="4677"/>
                    <a:pt x="2584" y="4636"/>
                    <a:pt x="2564" y="4551"/>
                  </a:cubicBezTo>
                  <a:cubicBezTo>
                    <a:pt x="2583" y="4526"/>
                    <a:pt x="2598" y="4498"/>
                    <a:pt x="2598" y="4498"/>
                  </a:cubicBezTo>
                  <a:cubicBezTo>
                    <a:pt x="2617" y="4469"/>
                    <a:pt x="2617" y="4469"/>
                    <a:pt x="2608" y="4422"/>
                  </a:cubicBezTo>
                  <a:cubicBezTo>
                    <a:pt x="2595" y="4375"/>
                    <a:pt x="2642" y="4369"/>
                    <a:pt x="2692" y="4360"/>
                  </a:cubicBezTo>
                  <a:cubicBezTo>
                    <a:pt x="2739" y="4350"/>
                    <a:pt x="2789" y="4344"/>
                    <a:pt x="2758" y="4325"/>
                  </a:cubicBezTo>
                  <a:cubicBezTo>
                    <a:pt x="2730" y="4303"/>
                    <a:pt x="2736" y="4231"/>
                    <a:pt x="2724" y="4181"/>
                  </a:cubicBezTo>
                  <a:cubicBezTo>
                    <a:pt x="2719" y="4156"/>
                    <a:pt x="2730" y="4142"/>
                    <a:pt x="2743" y="4142"/>
                  </a:cubicBezTo>
                  <a:cubicBezTo>
                    <a:pt x="2755" y="4142"/>
                    <a:pt x="2768" y="4153"/>
                    <a:pt x="2774" y="4175"/>
                  </a:cubicBezTo>
                  <a:cubicBezTo>
                    <a:pt x="2786" y="4183"/>
                    <a:pt x="2793" y="4187"/>
                    <a:pt x="2802" y="4187"/>
                  </a:cubicBezTo>
                  <a:cubicBezTo>
                    <a:pt x="2814" y="4187"/>
                    <a:pt x="2830" y="4179"/>
                    <a:pt x="2868" y="4159"/>
                  </a:cubicBezTo>
                  <a:cubicBezTo>
                    <a:pt x="2887" y="4134"/>
                    <a:pt x="2924" y="4078"/>
                    <a:pt x="2893" y="4059"/>
                  </a:cubicBezTo>
                  <a:cubicBezTo>
                    <a:pt x="2865" y="4037"/>
                    <a:pt x="2974" y="3871"/>
                    <a:pt x="3028" y="3871"/>
                  </a:cubicBezTo>
                  <a:cubicBezTo>
                    <a:pt x="3028" y="3871"/>
                    <a:pt x="3050" y="3846"/>
                    <a:pt x="3071" y="3821"/>
                  </a:cubicBezTo>
                  <a:cubicBezTo>
                    <a:pt x="3093" y="3792"/>
                    <a:pt x="3084" y="3745"/>
                    <a:pt x="3106" y="3720"/>
                  </a:cubicBezTo>
                  <a:cubicBezTo>
                    <a:pt x="3122" y="3698"/>
                    <a:pt x="3125" y="3673"/>
                    <a:pt x="3122" y="3645"/>
                  </a:cubicBezTo>
                  <a:cubicBezTo>
                    <a:pt x="3135" y="3627"/>
                    <a:pt x="3151" y="3609"/>
                    <a:pt x="3169" y="3609"/>
                  </a:cubicBezTo>
                  <a:cubicBezTo>
                    <a:pt x="3176" y="3609"/>
                    <a:pt x="3183" y="3611"/>
                    <a:pt x="3191" y="3617"/>
                  </a:cubicBezTo>
                  <a:cubicBezTo>
                    <a:pt x="3168" y="3572"/>
                    <a:pt x="3160" y="3556"/>
                    <a:pt x="3179" y="3556"/>
                  </a:cubicBezTo>
                  <a:cubicBezTo>
                    <a:pt x="3189" y="3556"/>
                    <a:pt x="3206" y="3560"/>
                    <a:pt x="3231" y="3567"/>
                  </a:cubicBezTo>
                  <a:cubicBezTo>
                    <a:pt x="3257" y="3588"/>
                    <a:pt x="3270" y="3599"/>
                    <a:pt x="3275" y="3599"/>
                  </a:cubicBezTo>
                  <a:cubicBezTo>
                    <a:pt x="3281" y="3599"/>
                    <a:pt x="3272" y="3582"/>
                    <a:pt x="3253" y="3542"/>
                  </a:cubicBezTo>
                  <a:cubicBezTo>
                    <a:pt x="3247" y="3492"/>
                    <a:pt x="3247" y="3492"/>
                    <a:pt x="3297" y="3488"/>
                  </a:cubicBezTo>
                  <a:cubicBezTo>
                    <a:pt x="3304" y="3496"/>
                    <a:pt x="3312" y="3499"/>
                    <a:pt x="3317" y="3499"/>
                  </a:cubicBezTo>
                  <a:cubicBezTo>
                    <a:pt x="3331" y="3499"/>
                    <a:pt x="3336" y="3481"/>
                    <a:pt x="3316" y="3463"/>
                  </a:cubicBezTo>
                  <a:cubicBezTo>
                    <a:pt x="3290" y="3404"/>
                    <a:pt x="3311" y="3326"/>
                    <a:pt x="3349" y="3326"/>
                  </a:cubicBezTo>
                  <a:cubicBezTo>
                    <a:pt x="3357" y="3326"/>
                    <a:pt x="3366" y="3330"/>
                    <a:pt x="3375" y="3338"/>
                  </a:cubicBezTo>
                  <a:cubicBezTo>
                    <a:pt x="3388" y="3316"/>
                    <a:pt x="3394" y="3288"/>
                    <a:pt x="3391" y="3263"/>
                  </a:cubicBezTo>
                  <a:cubicBezTo>
                    <a:pt x="3374" y="3221"/>
                    <a:pt x="3366" y="3203"/>
                    <a:pt x="3372" y="3203"/>
                  </a:cubicBezTo>
                  <a:cubicBezTo>
                    <a:pt x="3376" y="3203"/>
                    <a:pt x="3389" y="3215"/>
                    <a:pt x="3413" y="3238"/>
                  </a:cubicBezTo>
                  <a:cubicBezTo>
                    <a:pt x="3432" y="3244"/>
                    <a:pt x="3448" y="3247"/>
                    <a:pt x="3460" y="3247"/>
                  </a:cubicBezTo>
                  <a:cubicBezTo>
                    <a:pt x="3496" y="3247"/>
                    <a:pt x="3503" y="3220"/>
                    <a:pt x="3482" y="3166"/>
                  </a:cubicBezTo>
                  <a:cubicBezTo>
                    <a:pt x="3482" y="3139"/>
                    <a:pt x="3501" y="3118"/>
                    <a:pt x="3524" y="3118"/>
                  </a:cubicBezTo>
                  <a:cubicBezTo>
                    <a:pt x="3526" y="3118"/>
                    <a:pt x="3527" y="3118"/>
                    <a:pt x="3529" y="3119"/>
                  </a:cubicBezTo>
                  <a:cubicBezTo>
                    <a:pt x="3604" y="3097"/>
                    <a:pt x="3770" y="2981"/>
                    <a:pt x="3695" y="2953"/>
                  </a:cubicBezTo>
                  <a:lnTo>
                    <a:pt x="3742" y="2906"/>
                  </a:lnTo>
                  <a:cubicBezTo>
                    <a:pt x="3814" y="2884"/>
                    <a:pt x="3839" y="2862"/>
                    <a:pt x="3839" y="2812"/>
                  </a:cubicBezTo>
                  <a:lnTo>
                    <a:pt x="3836" y="2761"/>
                  </a:lnTo>
                  <a:lnTo>
                    <a:pt x="3836" y="2761"/>
                  </a:lnTo>
                  <a:cubicBezTo>
                    <a:pt x="3851" y="2776"/>
                    <a:pt x="3870" y="2783"/>
                    <a:pt x="3888" y="2783"/>
                  </a:cubicBezTo>
                  <a:cubicBezTo>
                    <a:pt x="3904" y="2783"/>
                    <a:pt x="3920" y="2778"/>
                    <a:pt x="3933" y="2768"/>
                  </a:cubicBezTo>
                  <a:cubicBezTo>
                    <a:pt x="3958" y="2743"/>
                    <a:pt x="3958" y="2743"/>
                    <a:pt x="3933" y="2718"/>
                  </a:cubicBezTo>
                  <a:cubicBezTo>
                    <a:pt x="3883" y="2714"/>
                    <a:pt x="3908" y="2692"/>
                    <a:pt x="3933" y="2667"/>
                  </a:cubicBezTo>
                  <a:cubicBezTo>
                    <a:pt x="3946" y="2656"/>
                    <a:pt x="3962" y="2650"/>
                    <a:pt x="3977" y="2650"/>
                  </a:cubicBezTo>
                  <a:cubicBezTo>
                    <a:pt x="3996" y="2650"/>
                    <a:pt x="4015" y="2658"/>
                    <a:pt x="4030" y="2674"/>
                  </a:cubicBezTo>
                  <a:lnTo>
                    <a:pt x="4056" y="2655"/>
                  </a:lnTo>
                  <a:cubicBezTo>
                    <a:pt x="4022" y="2617"/>
                    <a:pt x="4025" y="2594"/>
                    <a:pt x="4038" y="2594"/>
                  </a:cubicBezTo>
                  <a:cubicBezTo>
                    <a:pt x="4043" y="2594"/>
                    <a:pt x="4049" y="2598"/>
                    <a:pt x="4056" y="2605"/>
                  </a:cubicBezTo>
                  <a:cubicBezTo>
                    <a:pt x="4061" y="2606"/>
                    <a:pt x="4067" y="2606"/>
                    <a:pt x="4072" y="2606"/>
                  </a:cubicBezTo>
                  <a:cubicBezTo>
                    <a:pt x="4104" y="2606"/>
                    <a:pt x="4135" y="2592"/>
                    <a:pt x="4159" y="2570"/>
                  </a:cubicBezTo>
                  <a:cubicBezTo>
                    <a:pt x="4147" y="2557"/>
                    <a:pt x="4152" y="2551"/>
                    <a:pt x="4158" y="2551"/>
                  </a:cubicBezTo>
                  <a:cubicBezTo>
                    <a:pt x="4164" y="2551"/>
                    <a:pt x="4172" y="2559"/>
                    <a:pt x="4159" y="2570"/>
                  </a:cubicBezTo>
                  <a:lnTo>
                    <a:pt x="4181" y="2595"/>
                  </a:lnTo>
                  <a:cubicBezTo>
                    <a:pt x="4186" y="2596"/>
                    <a:pt x="4191" y="2596"/>
                    <a:pt x="4194" y="2596"/>
                  </a:cubicBezTo>
                  <a:cubicBezTo>
                    <a:pt x="4226" y="2596"/>
                    <a:pt x="4204" y="2574"/>
                    <a:pt x="4184" y="2548"/>
                  </a:cubicBezTo>
                  <a:lnTo>
                    <a:pt x="4234" y="2504"/>
                  </a:lnTo>
                  <a:cubicBezTo>
                    <a:pt x="4259" y="2486"/>
                    <a:pt x="4287" y="2464"/>
                    <a:pt x="4237" y="2457"/>
                  </a:cubicBezTo>
                  <a:cubicBezTo>
                    <a:pt x="4215" y="2429"/>
                    <a:pt x="4190" y="2401"/>
                    <a:pt x="4218" y="2382"/>
                  </a:cubicBezTo>
                  <a:lnTo>
                    <a:pt x="4218" y="2382"/>
                  </a:lnTo>
                  <a:cubicBezTo>
                    <a:pt x="4235" y="2401"/>
                    <a:pt x="4251" y="2421"/>
                    <a:pt x="4270" y="2421"/>
                  </a:cubicBezTo>
                  <a:cubicBezTo>
                    <a:pt x="4277" y="2421"/>
                    <a:pt x="4283" y="2419"/>
                    <a:pt x="4291" y="2414"/>
                  </a:cubicBezTo>
                  <a:cubicBezTo>
                    <a:pt x="4295" y="2410"/>
                    <a:pt x="4302" y="2408"/>
                    <a:pt x="4309" y="2408"/>
                  </a:cubicBezTo>
                  <a:cubicBezTo>
                    <a:pt x="4319" y="2408"/>
                    <a:pt x="4330" y="2412"/>
                    <a:pt x="4338" y="2420"/>
                  </a:cubicBezTo>
                  <a:cubicBezTo>
                    <a:pt x="4342" y="2439"/>
                    <a:pt x="4351" y="2447"/>
                    <a:pt x="4361" y="2447"/>
                  </a:cubicBezTo>
                  <a:cubicBezTo>
                    <a:pt x="4392" y="2447"/>
                    <a:pt x="4439" y="2374"/>
                    <a:pt x="4441" y="2338"/>
                  </a:cubicBezTo>
                  <a:cubicBezTo>
                    <a:pt x="4445" y="2274"/>
                    <a:pt x="4458" y="2242"/>
                    <a:pt x="4478" y="2242"/>
                  </a:cubicBezTo>
                  <a:cubicBezTo>
                    <a:pt x="4490" y="2242"/>
                    <a:pt x="4504" y="2252"/>
                    <a:pt x="4519" y="2273"/>
                  </a:cubicBezTo>
                  <a:cubicBezTo>
                    <a:pt x="4528" y="2284"/>
                    <a:pt x="4536" y="2289"/>
                    <a:pt x="4541" y="2289"/>
                  </a:cubicBezTo>
                  <a:cubicBezTo>
                    <a:pt x="4564" y="2289"/>
                    <a:pt x="4562" y="2210"/>
                    <a:pt x="4532" y="2125"/>
                  </a:cubicBezTo>
                  <a:lnTo>
                    <a:pt x="4491" y="2019"/>
                  </a:lnTo>
                  <a:lnTo>
                    <a:pt x="4557" y="2103"/>
                  </a:lnTo>
                  <a:cubicBezTo>
                    <a:pt x="4610" y="2149"/>
                    <a:pt x="4638" y="2173"/>
                    <a:pt x="4657" y="2173"/>
                  </a:cubicBezTo>
                  <a:cubicBezTo>
                    <a:pt x="4678" y="2173"/>
                    <a:pt x="4689" y="2145"/>
                    <a:pt x="4710" y="2085"/>
                  </a:cubicBezTo>
                  <a:cubicBezTo>
                    <a:pt x="4731" y="2045"/>
                    <a:pt x="4740" y="2029"/>
                    <a:pt x="4747" y="2029"/>
                  </a:cubicBezTo>
                  <a:cubicBezTo>
                    <a:pt x="4752" y="2029"/>
                    <a:pt x="4756" y="2036"/>
                    <a:pt x="4764" y="2047"/>
                  </a:cubicBezTo>
                  <a:cubicBezTo>
                    <a:pt x="4771" y="2057"/>
                    <a:pt x="4779" y="2062"/>
                    <a:pt x="4789" y="2062"/>
                  </a:cubicBezTo>
                  <a:cubicBezTo>
                    <a:pt x="4810" y="2062"/>
                    <a:pt x="4840" y="2041"/>
                    <a:pt x="4895" y="2003"/>
                  </a:cubicBezTo>
                  <a:cubicBezTo>
                    <a:pt x="4980" y="1947"/>
                    <a:pt x="5005" y="1928"/>
                    <a:pt x="4986" y="1900"/>
                  </a:cubicBezTo>
                  <a:lnTo>
                    <a:pt x="5043" y="1862"/>
                  </a:lnTo>
                  <a:cubicBezTo>
                    <a:pt x="5057" y="1871"/>
                    <a:pt x="5070" y="1875"/>
                    <a:pt x="5081" y="1875"/>
                  </a:cubicBezTo>
                  <a:cubicBezTo>
                    <a:pt x="5119" y="1875"/>
                    <a:pt x="5128" y="1827"/>
                    <a:pt x="5077" y="1793"/>
                  </a:cubicBezTo>
                  <a:lnTo>
                    <a:pt x="5134" y="1755"/>
                  </a:lnTo>
                  <a:lnTo>
                    <a:pt x="5152" y="1787"/>
                  </a:lnTo>
                  <a:cubicBezTo>
                    <a:pt x="5157" y="1794"/>
                    <a:pt x="5162" y="1797"/>
                    <a:pt x="5170" y="1797"/>
                  </a:cubicBezTo>
                  <a:cubicBezTo>
                    <a:pt x="5201" y="1797"/>
                    <a:pt x="5268" y="1743"/>
                    <a:pt x="5456" y="1646"/>
                  </a:cubicBezTo>
                  <a:cubicBezTo>
                    <a:pt x="5720" y="1505"/>
                    <a:pt x="5748" y="1489"/>
                    <a:pt x="5716" y="1426"/>
                  </a:cubicBezTo>
                  <a:cubicBezTo>
                    <a:pt x="5715" y="1379"/>
                    <a:pt x="5723" y="1354"/>
                    <a:pt x="5738" y="1354"/>
                  </a:cubicBezTo>
                  <a:cubicBezTo>
                    <a:pt x="5748" y="1354"/>
                    <a:pt x="5761" y="1367"/>
                    <a:pt x="5776" y="1395"/>
                  </a:cubicBezTo>
                  <a:cubicBezTo>
                    <a:pt x="5786" y="1414"/>
                    <a:pt x="5806" y="1428"/>
                    <a:pt x="5817" y="1428"/>
                  </a:cubicBezTo>
                  <a:cubicBezTo>
                    <a:pt x="5823" y="1428"/>
                    <a:pt x="5826" y="1423"/>
                    <a:pt x="5820" y="1411"/>
                  </a:cubicBezTo>
                  <a:cubicBezTo>
                    <a:pt x="5841" y="1398"/>
                    <a:pt x="5866" y="1391"/>
                    <a:pt x="5891" y="1391"/>
                  </a:cubicBezTo>
                  <a:cubicBezTo>
                    <a:pt x="5902" y="1391"/>
                    <a:pt x="5913" y="1392"/>
                    <a:pt x="5923" y="1395"/>
                  </a:cubicBezTo>
                  <a:cubicBezTo>
                    <a:pt x="5940" y="1397"/>
                    <a:pt x="5955" y="1398"/>
                    <a:pt x="5969" y="1398"/>
                  </a:cubicBezTo>
                  <a:cubicBezTo>
                    <a:pt x="6046" y="1398"/>
                    <a:pt x="6056" y="1362"/>
                    <a:pt x="6042" y="1336"/>
                  </a:cubicBezTo>
                  <a:cubicBezTo>
                    <a:pt x="6014" y="1310"/>
                    <a:pt x="6009" y="1301"/>
                    <a:pt x="6017" y="1301"/>
                  </a:cubicBezTo>
                  <a:cubicBezTo>
                    <a:pt x="6026" y="1301"/>
                    <a:pt x="6049" y="1312"/>
                    <a:pt x="6074" y="1323"/>
                  </a:cubicBezTo>
                  <a:cubicBezTo>
                    <a:pt x="6102" y="1335"/>
                    <a:pt x="6130" y="1346"/>
                    <a:pt x="6144" y="1346"/>
                  </a:cubicBezTo>
                  <a:cubicBezTo>
                    <a:pt x="6152" y="1346"/>
                    <a:pt x="6155" y="1341"/>
                    <a:pt x="6149" y="1329"/>
                  </a:cubicBezTo>
                  <a:cubicBezTo>
                    <a:pt x="6161" y="1293"/>
                    <a:pt x="6267" y="1218"/>
                    <a:pt x="6326" y="1218"/>
                  </a:cubicBezTo>
                  <a:cubicBezTo>
                    <a:pt x="6343" y="1218"/>
                    <a:pt x="6356" y="1224"/>
                    <a:pt x="6362" y="1238"/>
                  </a:cubicBezTo>
                  <a:lnTo>
                    <a:pt x="6425" y="1213"/>
                  </a:lnTo>
                  <a:cubicBezTo>
                    <a:pt x="6409" y="1179"/>
                    <a:pt x="6472" y="1154"/>
                    <a:pt x="6531" y="1129"/>
                  </a:cubicBezTo>
                  <a:cubicBezTo>
                    <a:pt x="6568" y="1114"/>
                    <a:pt x="6594" y="1103"/>
                    <a:pt x="6612" y="1103"/>
                  </a:cubicBezTo>
                  <a:cubicBezTo>
                    <a:pt x="6624" y="1103"/>
                    <a:pt x="6633" y="1108"/>
                    <a:pt x="6638" y="1122"/>
                  </a:cubicBezTo>
                  <a:cubicBezTo>
                    <a:pt x="6630" y="1142"/>
                    <a:pt x="6631" y="1151"/>
                    <a:pt x="6638" y="1151"/>
                  </a:cubicBezTo>
                  <a:cubicBezTo>
                    <a:pt x="6647" y="1151"/>
                    <a:pt x="6670" y="1132"/>
                    <a:pt x="6697" y="1097"/>
                  </a:cubicBezTo>
                  <a:cubicBezTo>
                    <a:pt x="6729" y="1085"/>
                    <a:pt x="6735" y="1003"/>
                    <a:pt x="6766" y="994"/>
                  </a:cubicBezTo>
                  <a:cubicBezTo>
                    <a:pt x="6754" y="959"/>
                    <a:pt x="6773" y="922"/>
                    <a:pt x="6807" y="906"/>
                  </a:cubicBezTo>
                  <a:lnTo>
                    <a:pt x="6816" y="941"/>
                  </a:lnTo>
                  <a:lnTo>
                    <a:pt x="6841" y="1010"/>
                  </a:lnTo>
                  <a:cubicBezTo>
                    <a:pt x="6873" y="997"/>
                    <a:pt x="6904" y="988"/>
                    <a:pt x="6892" y="953"/>
                  </a:cubicBezTo>
                  <a:lnTo>
                    <a:pt x="6892" y="953"/>
                  </a:lnTo>
                  <a:cubicBezTo>
                    <a:pt x="6911" y="964"/>
                    <a:pt x="6927" y="968"/>
                    <a:pt x="6945" y="968"/>
                  </a:cubicBezTo>
                  <a:cubicBezTo>
                    <a:pt x="6969" y="968"/>
                    <a:pt x="6995" y="961"/>
                    <a:pt x="7033" y="950"/>
                  </a:cubicBezTo>
                  <a:cubicBezTo>
                    <a:pt x="7095" y="928"/>
                    <a:pt x="7158" y="909"/>
                    <a:pt x="7180" y="865"/>
                  </a:cubicBezTo>
                  <a:cubicBezTo>
                    <a:pt x="7195" y="881"/>
                    <a:pt x="7220" y="888"/>
                    <a:pt x="7250" y="888"/>
                  </a:cubicBezTo>
                  <a:cubicBezTo>
                    <a:pt x="7325" y="888"/>
                    <a:pt x="7425" y="843"/>
                    <a:pt x="7434" y="784"/>
                  </a:cubicBezTo>
                  <a:cubicBezTo>
                    <a:pt x="7428" y="763"/>
                    <a:pt x="7438" y="751"/>
                    <a:pt x="7455" y="751"/>
                  </a:cubicBezTo>
                  <a:cubicBezTo>
                    <a:pt x="7467" y="751"/>
                    <a:pt x="7481" y="756"/>
                    <a:pt x="7496" y="765"/>
                  </a:cubicBezTo>
                  <a:cubicBezTo>
                    <a:pt x="7515" y="778"/>
                    <a:pt x="7525" y="785"/>
                    <a:pt x="7533" y="785"/>
                  </a:cubicBezTo>
                  <a:cubicBezTo>
                    <a:pt x="7542" y="785"/>
                    <a:pt x="7549" y="775"/>
                    <a:pt x="7562" y="753"/>
                  </a:cubicBezTo>
                  <a:cubicBezTo>
                    <a:pt x="7572" y="736"/>
                    <a:pt x="7583" y="730"/>
                    <a:pt x="7596" y="730"/>
                  </a:cubicBezTo>
                  <a:cubicBezTo>
                    <a:pt x="7618" y="730"/>
                    <a:pt x="7643" y="748"/>
                    <a:pt x="7669" y="765"/>
                  </a:cubicBezTo>
                  <a:cubicBezTo>
                    <a:pt x="7695" y="798"/>
                    <a:pt x="7716" y="812"/>
                    <a:pt x="7733" y="812"/>
                  </a:cubicBezTo>
                  <a:cubicBezTo>
                    <a:pt x="7749" y="812"/>
                    <a:pt x="7762" y="800"/>
                    <a:pt x="7772" y="781"/>
                  </a:cubicBezTo>
                  <a:cubicBezTo>
                    <a:pt x="7819" y="743"/>
                    <a:pt x="7872" y="721"/>
                    <a:pt x="7929" y="712"/>
                  </a:cubicBezTo>
                  <a:cubicBezTo>
                    <a:pt x="7985" y="662"/>
                    <a:pt x="8020" y="656"/>
                    <a:pt x="7979" y="627"/>
                  </a:cubicBezTo>
                  <a:cubicBezTo>
                    <a:pt x="7976" y="599"/>
                    <a:pt x="7982" y="574"/>
                    <a:pt x="7998" y="549"/>
                  </a:cubicBezTo>
                  <a:cubicBezTo>
                    <a:pt x="8021" y="531"/>
                    <a:pt x="8036" y="525"/>
                    <a:pt x="8044" y="525"/>
                  </a:cubicBezTo>
                  <a:cubicBezTo>
                    <a:pt x="8056" y="525"/>
                    <a:pt x="8050" y="539"/>
                    <a:pt x="8029" y="543"/>
                  </a:cubicBezTo>
                  <a:cubicBezTo>
                    <a:pt x="7973" y="593"/>
                    <a:pt x="8004" y="587"/>
                    <a:pt x="8045" y="615"/>
                  </a:cubicBezTo>
                  <a:cubicBezTo>
                    <a:pt x="8061" y="627"/>
                    <a:pt x="8083" y="631"/>
                    <a:pt x="8105" y="631"/>
                  </a:cubicBezTo>
                  <a:cubicBezTo>
                    <a:pt x="8134" y="631"/>
                    <a:pt x="8163" y="625"/>
                    <a:pt x="8183" y="621"/>
                  </a:cubicBezTo>
                  <a:cubicBezTo>
                    <a:pt x="8214" y="615"/>
                    <a:pt x="8280" y="599"/>
                    <a:pt x="8311" y="596"/>
                  </a:cubicBezTo>
                  <a:cubicBezTo>
                    <a:pt x="8356" y="607"/>
                    <a:pt x="8388" y="612"/>
                    <a:pt x="8409" y="612"/>
                  </a:cubicBezTo>
                  <a:cubicBezTo>
                    <a:pt x="8438" y="612"/>
                    <a:pt x="8446" y="602"/>
                    <a:pt x="8443" y="580"/>
                  </a:cubicBezTo>
                  <a:cubicBezTo>
                    <a:pt x="8437" y="540"/>
                    <a:pt x="8435" y="523"/>
                    <a:pt x="8435" y="523"/>
                  </a:cubicBezTo>
                  <a:lnTo>
                    <a:pt x="8435" y="523"/>
                  </a:lnTo>
                  <a:cubicBezTo>
                    <a:pt x="8436" y="523"/>
                    <a:pt x="8437" y="532"/>
                    <a:pt x="8440" y="546"/>
                  </a:cubicBezTo>
                  <a:cubicBezTo>
                    <a:pt x="8455" y="571"/>
                    <a:pt x="8512" y="581"/>
                    <a:pt x="8579" y="581"/>
                  </a:cubicBezTo>
                  <a:cubicBezTo>
                    <a:pt x="8699" y="581"/>
                    <a:pt x="8854" y="547"/>
                    <a:pt x="8872" y="499"/>
                  </a:cubicBezTo>
                  <a:cubicBezTo>
                    <a:pt x="8871" y="488"/>
                    <a:pt x="8871" y="483"/>
                    <a:pt x="8871" y="483"/>
                  </a:cubicBezTo>
                  <a:lnTo>
                    <a:pt x="8871" y="483"/>
                  </a:lnTo>
                  <a:cubicBezTo>
                    <a:pt x="8871" y="483"/>
                    <a:pt x="8873" y="509"/>
                    <a:pt x="8875" y="533"/>
                  </a:cubicBezTo>
                  <a:cubicBezTo>
                    <a:pt x="8877" y="557"/>
                    <a:pt x="8890" y="563"/>
                    <a:pt x="8915" y="563"/>
                  </a:cubicBezTo>
                  <a:cubicBezTo>
                    <a:pt x="8931" y="563"/>
                    <a:pt x="8951" y="561"/>
                    <a:pt x="8976" y="558"/>
                  </a:cubicBezTo>
                  <a:cubicBezTo>
                    <a:pt x="9006" y="552"/>
                    <a:pt x="9130" y="508"/>
                    <a:pt x="9229" y="508"/>
                  </a:cubicBezTo>
                  <a:cubicBezTo>
                    <a:pt x="9232" y="508"/>
                    <a:pt x="9236" y="508"/>
                    <a:pt x="9239" y="508"/>
                  </a:cubicBezTo>
                  <a:cubicBezTo>
                    <a:pt x="9370" y="505"/>
                    <a:pt x="9471" y="505"/>
                    <a:pt x="9471" y="471"/>
                  </a:cubicBezTo>
                  <a:cubicBezTo>
                    <a:pt x="9478" y="470"/>
                    <a:pt x="9484" y="469"/>
                    <a:pt x="9489" y="469"/>
                  </a:cubicBezTo>
                  <a:cubicBezTo>
                    <a:pt x="9505" y="469"/>
                    <a:pt x="9505" y="476"/>
                    <a:pt x="9505" y="505"/>
                  </a:cubicBezTo>
                  <a:cubicBezTo>
                    <a:pt x="9471" y="540"/>
                    <a:pt x="9505" y="540"/>
                    <a:pt x="9537" y="540"/>
                  </a:cubicBezTo>
                  <a:cubicBezTo>
                    <a:pt x="9571" y="540"/>
                    <a:pt x="9571" y="505"/>
                    <a:pt x="9571" y="467"/>
                  </a:cubicBezTo>
                  <a:cubicBezTo>
                    <a:pt x="9571" y="450"/>
                    <a:pt x="9580" y="442"/>
                    <a:pt x="9596" y="442"/>
                  </a:cubicBezTo>
                  <a:cubicBezTo>
                    <a:pt x="9613" y="442"/>
                    <a:pt x="9638" y="450"/>
                    <a:pt x="9671" y="467"/>
                  </a:cubicBezTo>
                  <a:cubicBezTo>
                    <a:pt x="9703" y="484"/>
                    <a:pt x="9749" y="491"/>
                    <a:pt x="9796" y="491"/>
                  </a:cubicBezTo>
                  <a:cubicBezTo>
                    <a:pt x="9848" y="491"/>
                    <a:pt x="9901" y="482"/>
                    <a:pt x="9938" y="467"/>
                  </a:cubicBezTo>
                  <a:cubicBezTo>
                    <a:pt x="9972" y="471"/>
                    <a:pt x="10003" y="474"/>
                    <a:pt x="10003" y="508"/>
                  </a:cubicBezTo>
                  <a:cubicBezTo>
                    <a:pt x="10023" y="540"/>
                    <a:pt x="10058" y="557"/>
                    <a:pt x="10092" y="557"/>
                  </a:cubicBezTo>
                  <a:cubicBezTo>
                    <a:pt x="10120" y="557"/>
                    <a:pt x="10147" y="546"/>
                    <a:pt x="10166" y="524"/>
                  </a:cubicBezTo>
                  <a:cubicBezTo>
                    <a:pt x="10201" y="524"/>
                    <a:pt x="10201" y="524"/>
                    <a:pt x="10198" y="561"/>
                  </a:cubicBezTo>
                  <a:cubicBezTo>
                    <a:pt x="10216" y="584"/>
                    <a:pt x="10223" y="606"/>
                    <a:pt x="10233" y="606"/>
                  </a:cubicBezTo>
                  <a:cubicBezTo>
                    <a:pt x="10240" y="606"/>
                    <a:pt x="10248" y="596"/>
                    <a:pt x="10264" y="568"/>
                  </a:cubicBezTo>
                  <a:cubicBezTo>
                    <a:pt x="10294" y="555"/>
                    <a:pt x="10326" y="549"/>
                    <a:pt x="10359" y="549"/>
                  </a:cubicBezTo>
                  <a:cubicBezTo>
                    <a:pt x="10407" y="549"/>
                    <a:pt x="10454" y="562"/>
                    <a:pt x="10495" y="587"/>
                  </a:cubicBezTo>
                  <a:cubicBezTo>
                    <a:pt x="10504" y="587"/>
                    <a:pt x="10513" y="588"/>
                    <a:pt x="10522" y="588"/>
                  </a:cubicBezTo>
                  <a:cubicBezTo>
                    <a:pt x="10544" y="588"/>
                    <a:pt x="10562" y="582"/>
                    <a:pt x="10564" y="555"/>
                  </a:cubicBezTo>
                  <a:cubicBezTo>
                    <a:pt x="10565" y="543"/>
                    <a:pt x="10567" y="532"/>
                    <a:pt x="10568" y="522"/>
                  </a:cubicBezTo>
                  <a:lnTo>
                    <a:pt x="10568" y="522"/>
                  </a:lnTo>
                  <a:cubicBezTo>
                    <a:pt x="10581" y="560"/>
                    <a:pt x="10587" y="578"/>
                    <a:pt x="10596" y="578"/>
                  </a:cubicBezTo>
                  <a:cubicBezTo>
                    <a:pt x="10604" y="578"/>
                    <a:pt x="10615" y="561"/>
                    <a:pt x="10636" y="527"/>
                  </a:cubicBezTo>
                  <a:cubicBezTo>
                    <a:pt x="10638" y="511"/>
                    <a:pt x="10647" y="503"/>
                    <a:pt x="10655" y="503"/>
                  </a:cubicBezTo>
                  <a:cubicBezTo>
                    <a:pt x="10663" y="503"/>
                    <a:pt x="10671" y="512"/>
                    <a:pt x="10668" y="530"/>
                  </a:cubicBezTo>
                  <a:cubicBezTo>
                    <a:pt x="10684" y="552"/>
                    <a:pt x="10705" y="568"/>
                    <a:pt x="10731" y="571"/>
                  </a:cubicBezTo>
                  <a:cubicBezTo>
                    <a:pt x="10853" y="574"/>
                    <a:pt x="10975" y="587"/>
                    <a:pt x="11094" y="605"/>
                  </a:cubicBezTo>
                  <a:cubicBezTo>
                    <a:pt x="11264" y="636"/>
                    <a:pt x="11365" y="654"/>
                    <a:pt x="11418" y="654"/>
                  </a:cubicBezTo>
                  <a:cubicBezTo>
                    <a:pt x="11446" y="654"/>
                    <a:pt x="11461" y="649"/>
                    <a:pt x="11464" y="637"/>
                  </a:cubicBezTo>
                  <a:cubicBezTo>
                    <a:pt x="11482" y="624"/>
                    <a:pt x="11492" y="617"/>
                    <a:pt x="11500" y="617"/>
                  </a:cubicBezTo>
                  <a:cubicBezTo>
                    <a:pt x="11510" y="617"/>
                    <a:pt x="11516" y="627"/>
                    <a:pt x="11530" y="649"/>
                  </a:cubicBezTo>
                  <a:cubicBezTo>
                    <a:pt x="11548" y="681"/>
                    <a:pt x="11583" y="703"/>
                    <a:pt x="11617" y="709"/>
                  </a:cubicBezTo>
                  <a:cubicBezTo>
                    <a:pt x="11649" y="718"/>
                    <a:pt x="11683" y="728"/>
                    <a:pt x="11674" y="762"/>
                  </a:cubicBezTo>
                  <a:cubicBezTo>
                    <a:pt x="11699" y="747"/>
                    <a:pt x="11709" y="741"/>
                    <a:pt x="11720" y="741"/>
                  </a:cubicBezTo>
                  <a:cubicBezTo>
                    <a:pt x="11727" y="741"/>
                    <a:pt x="11734" y="743"/>
                    <a:pt x="11746" y="746"/>
                  </a:cubicBezTo>
                  <a:cubicBezTo>
                    <a:pt x="11740" y="768"/>
                    <a:pt x="11750" y="779"/>
                    <a:pt x="11768" y="779"/>
                  </a:cubicBezTo>
                  <a:cubicBezTo>
                    <a:pt x="11779" y="779"/>
                    <a:pt x="11793" y="775"/>
                    <a:pt x="11809" y="765"/>
                  </a:cubicBezTo>
                  <a:cubicBezTo>
                    <a:pt x="11834" y="737"/>
                    <a:pt x="11848" y="722"/>
                    <a:pt x="11852" y="722"/>
                  </a:cubicBezTo>
                  <a:lnTo>
                    <a:pt x="11852" y="722"/>
                  </a:lnTo>
                  <a:cubicBezTo>
                    <a:pt x="11857" y="722"/>
                    <a:pt x="11851" y="739"/>
                    <a:pt x="11840" y="775"/>
                  </a:cubicBezTo>
                  <a:cubicBezTo>
                    <a:pt x="11833" y="801"/>
                    <a:pt x="11881" y="843"/>
                    <a:pt x="11896" y="843"/>
                  </a:cubicBezTo>
                  <a:cubicBezTo>
                    <a:pt x="11900" y="843"/>
                    <a:pt x="11902" y="839"/>
                    <a:pt x="11896" y="828"/>
                  </a:cubicBezTo>
                  <a:cubicBezTo>
                    <a:pt x="11906" y="793"/>
                    <a:pt x="11968" y="812"/>
                    <a:pt x="12012" y="787"/>
                  </a:cubicBezTo>
                  <a:cubicBezTo>
                    <a:pt x="12044" y="797"/>
                    <a:pt x="12075" y="806"/>
                    <a:pt x="12066" y="840"/>
                  </a:cubicBezTo>
                  <a:cubicBezTo>
                    <a:pt x="12080" y="870"/>
                    <a:pt x="12163" y="885"/>
                    <a:pt x="12228" y="885"/>
                  </a:cubicBezTo>
                  <a:cubicBezTo>
                    <a:pt x="12259" y="885"/>
                    <a:pt x="12286" y="882"/>
                    <a:pt x="12301" y="875"/>
                  </a:cubicBezTo>
                  <a:cubicBezTo>
                    <a:pt x="12305" y="860"/>
                    <a:pt x="12313" y="853"/>
                    <a:pt x="12321" y="853"/>
                  </a:cubicBezTo>
                  <a:cubicBezTo>
                    <a:pt x="12331" y="853"/>
                    <a:pt x="12339" y="865"/>
                    <a:pt x="12332" y="884"/>
                  </a:cubicBezTo>
                  <a:cubicBezTo>
                    <a:pt x="12319" y="916"/>
                    <a:pt x="12354" y="925"/>
                    <a:pt x="12385" y="938"/>
                  </a:cubicBezTo>
                  <a:cubicBezTo>
                    <a:pt x="12394" y="933"/>
                    <a:pt x="12401" y="931"/>
                    <a:pt x="12405" y="931"/>
                  </a:cubicBezTo>
                  <a:cubicBezTo>
                    <a:pt x="12421" y="931"/>
                    <a:pt x="12411" y="957"/>
                    <a:pt x="12404" y="981"/>
                  </a:cubicBezTo>
                  <a:cubicBezTo>
                    <a:pt x="12360" y="1003"/>
                    <a:pt x="12391" y="1016"/>
                    <a:pt x="12451" y="1041"/>
                  </a:cubicBezTo>
                  <a:cubicBezTo>
                    <a:pt x="12458" y="1037"/>
                    <a:pt x="12468" y="1036"/>
                    <a:pt x="12479" y="1036"/>
                  </a:cubicBezTo>
                  <a:cubicBezTo>
                    <a:pt x="12535" y="1036"/>
                    <a:pt x="12633" y="1076"/>
                    <a:pt x="12711" y="1107"/>
                  </a:cubicBezTo>
                  <a:cubicBezTo>
                    <a:pt x="12779" y="1133"/>
                    <a:pt x="12825" y="1143"/>
                    <a:pt x="12863" y="1143"/>
                  </a:cubicBezTo>
                  <a:cubicBezTo>
                    <a:pt x="12912" y="1143"/>
                    <a:pt x="12948" y="1126"/>
                    <a:pt x="12999" y="1104"/>
                  </a:cubicBezTo>
                  <a:lnTo>
                    <a:pt x="13059" y="1054"/>
                  </a:lnTo>
                  <a:lnTo>
                    <a:pt x="13031" y="1116"/>
                  </a:lnTo>
                  <a:cubicBezTo>
                    <a:pt x="13021" y="1154"/>
                    <a:pt x="13018" y="1191"/>
                    <a:pt x="13018" y="1229"/>
                  </a:cubicBezTo>
                  <a:cubicBezTo>
                    <a:pt x="13023" y="1232"/>
                    <a:pt x="13028" y="1233"/>
                    <a:pt x="13032" y="1233"/>
                  </a:cubicBezTo>
                  <a:cubicBezTo>
                    <a:pt x="13052" y="1233"/>
                    <a:pt x="13065" y="1205"/>
                    <a:pt x="13078" y="1179"/>
                  </a:cubicBezTo>
                  <a:cubicBezTo>
                    <a:pt x="13083" y="1167"/>
                    <a:pt x="13090" y="1161"/>
                    <a:pt x="13099" y="1161"/>
                  </a:cubicBezTo>
                  <a:cubicBezTo>
                    <a:pt x="13115" y="1161"/>
                    <a:pt x="13137" y="1182"/>
                    <a:pt x="13165" y="1223"/>
                  </a:cubicBezTo>
                  <a:cubicBezTo>
                    <a:pt x="13200" y="1269"/>
                    <a:pt x="13225" y="1290"/>
                    <a:pt x="13254" y="1290"/>
                  </a:cubicBezTo>
                  <a:cubicBezTo>
                    <a:pt x="13264" y="1290"/>
                    <a:pt x="13275" y="1287"/>
                    <a:pt x="13288" y="1282"/>
                  </a:cubicBezTo>
                  <a:cubicBezTo>
                    <a:pt x="13322" y="1295"/>
                    <a:pt x="13350" y="1323"/>
                    <a:pt x="13360" y="1357"/>
                  </a:cubicBezTo>
                  <a:cubicBezTo>
                    <a:pt x="13373" y="1364"/>
                    <a:pt x="13380" y="1368"/>
                    <a:pt x="13386" y="1368"/>
                  </a:cubicBezTo>
                  <a:cubicBezTo>
                    <a:pt x="13394" y="1368"/>
                    <a:pt x="13398" y="1360"/>
                    <a:pt x="13407" y="1342"/>
                  </a:cubicBezTo>
                  <a:cubicBezTo>
                    <a:pt x="13412" y="1331"/>
                    <a:pt x="13420" y="1325"/>
                    <a:pt x="13428" y="1325"/>
                  </a:cubicBezTo>
                  <a:cubicBezTo>
                    <a:pt x="13443" y="1325"/>
                    <a:pt x="13458" y="1342"/>
                    <a:pt x="13466" y="1370"/>
                  </a:cubicBezTo>
                  <a:cubicBezTo>
                    <a:pt x="13464" y="1432"/>
                    <a:pt x="13518" y="1474"/>
                    <a:pt x="13550" y="1474"/>
                  </a:cubicBezTo>
                  <a:cubicBezTo>
                    <a:pt x="13559" y="1474"/>
                    <a:pt x="13566" y="1471"/>
                    <a:pt x="13570" y="1464"/>
                  </a:cubicBezTo>
                  <a:cubicBezTo>
                    <a:pt x="13577" y="1449"/>
                    <a:pt x="13587" y="1443"/>
                    <a:pt x="13598" y="1443"/>
                  </a:cubicBezTo>
                  <a:cubicBezTo>
                    <a:pt x="13612" y="1443"/>
                    <a:pt x="13629" y="1452"/>
                    <a:pt x="13645" y="1461"/>
                  </a:cubicBezTo>
                  <a:cubicBezTo>
                    <a:pt x="13667" y="1476"/>
                    <a:pt x="13691" y="1485"/>
                    <a:pt x="13716" y="1485"/>
                  </a:cubicBezTo>
                  <a:cubicBezTo>
                    <a:pt x="13727" y="1485"/>
                    <a:pt x="13738" y="1484"/>
                    <a:pt x="13748" y="1480"/>
                  </a:cubicBezTo>
                  <a:lnTo>
                    <a:pt x="13805" y="1514"/>
                  </a:lnTo>
                  <a:cubicBezTo>
                    <a:pt x="13826" y="1527"/>
                    <a:pt x="13811" y="1537"/>
                    <a:pt x="13790" y="1537"/>
                  </a:cubicBezTo>
                  <a:cubicBezTo>
                    <a:pt x="13781" y="1537"/>
                    <a:pt x="13770" y="1535"/>
                    <a:pt x="13761" y="1530"/>
                  </a:cubicBezTo>
                  <a:lnTo>
                    <a:pt x="13761" y="1530"/>
                  </a:lnTo>
                  <a:lnTo>
                    <a:pt x="13770" y="1577"/>
                  </a:lnTo>
                  <a:cubicBezTo>
                    <a:pt x="13813" y="1603"/>
                    <a:pt x="13840" y="1620"/>
                    <a:pt x="13870" y="1620"/>
                  </a:cubicBezTo>
                  <a:cubicBezTo>
                    <a:pt x="13880" y="1620"/>
                    <a:pt x="13890" y="1618"/>
                    <a:pt x="13902" y="1614"/>
                  </a:cubicBezTo>
                  <a:cubicBezTo>
                    <a:pt x="13932" y="1594"/>
                    <a:pt x="13948" y="1584"/>
                    <a:pt x="13954" y="1584"/>
                  </a:cubicBezTo>
                  <a:cubicBezTo>
                    <a:pt x="13960" y="1584"/>
                    <a:pt x="13951" y="1599"/>
                    <a:pt x="13930" y="1633"/>
                  </a:cubicBezTo>
                  <a:cubicBezTo>
                    <a:pt x="13916" y="1661"/>
                    <a:pt x="13922" y="1701"/>
                    <a:pt x="13956" y="1701"/>
                  </a:cubicBezTo>
                  <a:cubicBezTo>
                    <a:pt x="13961" y="1701"/>
                    <a:pt x="13966" y="1700"/>
                    <a:pt x="13971" y="1699"/>
                  </a:cubicBezTo>
                  <a:cubicBezTo>
                    <a:pt x="13990" y="1686"/>
                    <a:pt x="14005" y="1681"/>
                    <a:pt x="14015" y="1681"/>
                  </a:cubicBezTo>
                  <a:cubicBezTo>
                    <a:pt x="14040" y="1681"/>
                    <a:pt x="14041" y="1710"/>
                    <a:pt x="14027" y="1730"/>
                  </a:cubicBezTo>
                  <a:cubicBezTo>
                    <a:pt x="13961" y="1774"/>
                    <a:pt x="13961" y="1774"/>
                    <a:pt x="14112" y="1784"/>
                  </a:cubicBezTo>
                  <a:cubicBezTo>
                    <a:pt x="14171" y="1815"/>
                    <a:pt x="14300" y="1862"/>
                    <a:pt x="14381" y="1922"/>
                  </a:cubicBezTo>
                  <a:cubicBezTo>
                    <a:pt x="14488" y="2000"/>
                    <a:pt x="14544" y="2038"/>
                    <a:pt x="14547" y="2085"/>
                  </a:cubicBezTo>
                  <a:cubicBezTo>
                    <a:pt x="14541" y="2095"/>
                    <a:pt x="14536" y="2104"/>
                    <a:pt x="14532" y="2111"/>
                  </a:cubicBezTo>
                  <a:lnTo>
                    <a:pt x="14532" y="2111"/>
                  </a:lnTo>
                  <a:cubicBezTo>
                    <a:pt x="14548" y="2089"/>
                    <a:pt x="14562" y="2080"/>
                    <a:pt x="14579" y="2080"/>
                  </a:cubicBezTo>
                  <a:cubicBezTo>
                    <a:pt x="14603" y="2080"/>
                    <a:pt x="14632" y="2100"/>
                    <a:pt x="14679" y="2135"/>
                  </a:cubicBezTo>
                  <a:cubicBezTo>
                    <a:pt x="14714" y="2193"/>
                    <a:pt x="14776" y="2229"/>
                    <a:pt x="14842" y="2229"/>
                  </a:cubicBezTo>
                  <a:cubicBezTo>
                    <a:pt x="14847" y="2229"/>
                    <a:pt x="14853" y="2229"/>
                    <a:pt x="14858" y="2229"/>
                  </a:cubicBezTo>
                  <a:lnTo>
                    <a:pt x="14808" y="2185"/>
                  </a:lnTo>
                  <a:cubicBezTo>
                    <a:pt x="14825" y="2163"/>
                    <a:pt x="14839" y="2153"/>
                    <a:pt x="14852" y="2153"/>
                  </a:cubicBezTo>
                  <a:cubicBezTo>
                    <a:pt x="14873" y="2153"/>
                    <a:pt x="14891" y="2178"/>
                    <a:pt x="14908" y="2222"/>
                  </a:cubicBezTo>
                  <a:cubicBezTo>
                    <a:pt x="14933" y="2244"/>
                    <a:pt x="14911" y="2273"/>
                    <a:pt x="14886" y="2301"/>
                  </a:cubicBezTo>
                  <a:cubicBezTo>
                    <a:pt x="14864" y="2329"/>
                    <a:pt x="14867" y="2373"/>
                    <a:pt x="14892" y="2398"/>
                  </a:cubicBezTo>
                  <a:cubicBezTo>
                    <a:pt x="14906" y="2410"/>
                    <a:pt x="14920" y="2422"/>
                    <a:pt x="14929" y="2422"/>
                  </a:cubicBezTo>
                  <a:cubicBezTo>
                    <a:pt x="14937" y="2422"/>
                    <a:pt x="14942" y="2414"/>
                    <a:pt x="14942" y="2392"/>
                  </a:cubicBezTo>
                  <a:cubicBezTo>
                    <a:pt x="14954" y="2377"/>
                    <a:pt x="14959" y="2370"/>
                    <a:pt x="14966" y="2370"/>
                  </a:cubicBezTo>
                  <a:cubicBezTo>
                    <a:pt x="14971" y="2370"/>
                    <a:pt x="14978" y="2375"/>
                    <a:pt x="14989" y="2385"/>
                  </a:cubicBezTo>
                  <a:cubicBezTo>
                    <a:pt x="15011" y="2409"/>
                    <a:pt x="15041" y="2424"/>
                    <a:pt x="15073" y="2424"/>
                  </a:cubicBezTo>
                  <a:cubicBezTo>
                    <a:pt x="15079" y="2424"/>
                    <a:pt x="15084" y="2424"/>
                    <a:pt x="15090" y="2423"/>
                  </a:cubicBezTo>
                  <a:cubicBezTo>
                    <a:pt x="15097" y="2415"/>
                    <a:pt x="15104" y="2412"/>
                    <a:pt x="15111" y="2412"/>
                  </a:cubicBezTo>
                  <a:cubicBezTo>
                    <a:pt x="15127" y="2412"/>
                    <a:pt x="15145" y="2427"/>
                    <a:pt x="15162" y="2442"/>
                  </a:cubicBezTo>
                  <a:cubicBezTo>
                    <a:pt x="15168" y="2476"/>
                    <a:pt x="15187" y="2508"/>
                    <a:pt x="15215" y="2533"/>
                  </a:cubicBezTo>
                  <a:lnTo>
                    <a:pt x="15193" y="2558"/>
                  </a:lnTo>
                  <a:cubicBezTo>
                    <a:pt x="15177" y="2580"/>
                    <a:pt x="15168" y="2608"/>
                    <a:pt x="15171" y="2633"/>
                  </a:cubicBezTo>
                  <a:cubicBezTo>
                    <a:pt x="15177" y="2638"/>
                    <a:pt x="15184" y="2641"/>
                    <a:pt x="15191" y="2641"/>
                  </a:cubicBezTo>
                  <a:cubicBezTo>
                    <a:pt x="15201" y="2641"/>
                    <a:pt x="15211" y="2637"/>
                    <a:pt x="15218" y="2630"/>
                  </a:cubicBezTo>
                  <a:cubicBezTo>
                    <a:pt x="15219" y="2629"/>
                    <a:pt x="15220" y="2629"/>
                    <a:pt x="15221" y="2629"/>
                  </a:cubicBezTo>
                  <a:cubicBezTo>
                    <a:pt x="15274" y="2629"/>
                    <a:pt x="15821" y="3159"/>
                    <a:pt x="15873" y="3244"/>
                  </a:cubicBezTo>
                  <a:cubicBezTo>
                    <a:pt x="15885" y="3302"/>
                    <a:pt x="15926" y="3361"/>
                    <a:pt x="15946" y="3361"/>
                  </a:cubicBezTo>
                  <a:cubicBezTo>
                    <a:pt x="15952" y="3361"/>
                    <a:pt x="15956" y="3356"/>
                    <a:pt x="15958" y="3344"/>
                  </a:cubicBezTo>
                  <a:cubicBezTo>
                    <a:pt x="15960" y="3343"/>
                    <a:pt x="15963" y="3342"/>
                    <a:pt x="15966" y="3342"/>
                  </a:cubicBezTo>
                  <a:cubicBezTo>
                    <a:pt x="16003" y="3342"/>
                    <a:pt x="16105" y="3460"/>
                    <a:pt x="16221" y="3604"/>
                  </a:cubicBezTo>
                  <a:cubicBezTo>
                    <a:pt x="16349" y="3779"/>
                    <a:pt x="16445" y="3908"/>
                    <a:pt x="16480" y="3908"/>
                  </a:cubicBezTo>
                  <a:cubicBezTo>
                    <a:pt x="16483" y="3908"/>
                    <a:pt x="16485" y="3907"/>
                    <a:pt x="16487" y="3905"/>
                  </a:cubicBezTo>
                  <a:lnTo>
                    <a:pt x="16547" y="3987"/>
                  </a:lnTo>
                  <a:cubicBezTo>
                    <a:pt x="16588" y="4043"/>
                    <a:pt x="16657" y="4074"/>
                    <a:pt x="16672" y="4106"/>
                  </a:cubicBezTo>
                  <a:cubicBezTo>
                    <a:pt x="16713" y="4114"/>
                    <a:pt x="16732" y="4136"/>
                    <a:pt x="16707" y="4136"/>
                  </a:cubicBezTo>
                  <a:cubicBezTo>
                    <a:pt x="16703" y="4136"/>
                    <a:pt x="16698" y="4135"/>
                    <a:pt x="16691" y="4134"/>
                  </a:cubicBezTo>
                  <a:cubicBezTo>
                    <a:pt x="16660" y="4153"/>
                    <a:pt x="16631" y="4175"/>
                    <a:pt x="16647" y="4203"/>
                  </a:cubicBezTo>
                  <a:cubicBezTo>
                    <a:pt x="16664" y="4231"/>
                    <a:pt x="16680" y="4240"/>
                    <a:pt x="16696" y="4240"/>
                  </a:cubicBezTo>
                  <a:cubicBezTo>
                    <a:pt x="16712" y="4240"/>
                    <a:pt x="16728" y="4230"/>
                    <a:pt x="16744" y="4219"/>
                  </a:cubicBezTo>
                  <a:cubicBezTo>
                    <a:pt x="16750" y="4215"/>
                    <a:pt x="16757" y="4213"/>
                    <a:pt x="16764" y="4213"/>
                  </a:cubicBezTo>
                  <a:cubicBezTo>
                    <a:pt x="16775" y="4213"/>
                    <a:pt x="16785" y="4218"/>
                    <a:pt x="16791" y="4228"/>
                  </a:cubicBezTo>
                  <a:cubicBezTo>
                    <a:pt x="16810" y="4259"/>
                    <a:pt x="16810" y="4259"/>
                    <a:pt x="16779" y="4278"/>
                  </a:cubicBezTo>
                  <a:lnTo>
                    <a:pt x="16719" y="4316"/>
                  </a:lnTo>
                  <a:lnTo>
                    <a:pt x="16735" y="4344"/>
                  </a:lnTo>
                  <a:cubicBezTo>
                    <a:pt x="16741" y="4339"/>
                    <a:pt x="16747" y="4337"/>
                    <a:pt x="16754" y="4337"/>
                  </a:cubicBezTo>
                  <a:cubicBezTo>
                    <a:pt x="16765" y="4337"/>
                    <a:pt x="16777" y="4343"/>
                    <a:pt x="16785" y="4353"/>
                  </a:cubicBezTo>
                  <a:cubicBezTo>
                    <a:pt x="16801" y="4382"/>
                    <a:pt x="16801" y="4382"/>
                    <a:pt x="16741" y="4419"/>
                  </a:cubicBezTo>
                  <a:cubicBezTo>
                    <a:pt x="16687" y="4452"/>
                    <a:pt x="16694" y="4477"/>
                    <a:pt x="16748" y="4477"/>
                  </a:cubicBezTo>
                  <a:cubicBezTo>
                    <a:pt x="16756" y="4477"/>
                    <a:pt x="16765" y="4477"/>
                    <a:pt x="16776" y="4476"/>
                  </a:cubicBezTo>
                  <a:lnTo>
                    <a:pt x="16841" y="4513"/>
                  </a:lnTo>
                  <a:cubicBezTo>
                    <a:pt x="16798" y="4579"/>
                    <a:pt x="16892" y="4601"/>
                    <a:pt x="16942" y="4610"/>
                  </a:cubicBezTo>
                  <a:cubicBezTo>
                    <a:pt x="16902" y="4668"/>
                    <a:pt x="16911" y="4699"/>
                    <a:pt x="16971" y="4699"/>
                  </a:cubicBezTo>
                  <a:cubicBezTo>
                    <a:pt x="16977" y="4699"/>
                    <a:pt x="16982" y="4699"/>
                    <a:pt x="16989" y="4698"/>
                  </a:cubicBezTo>
                  <a:cubicBezTo>
                    <a:pt x="16995" y="4695"/>
                    <a:pt x="17000" y="4694"/>
                    <a:pt x="17005" y="4694"/>
                  </a:cubicBezTo>
                  <a:cubicBezTo>
                    <a:pt x="17025" y="4694"/>
                    <a:pt x="17033" y="4720"/>
                    <a:pt x="17020" y="4758"/>
                  </a:cubicBezTo>
                  <a:cubicBezTo>
                    <a:pt x="17004" y="4805"/>
                    <a:pt x="17020" y="4836"/>
                    <a:pt x="17051" y="4896"/>
                  </a:cubicBezTo>
                  <a:cubicBezTo>
                    <a:pt x="17092" y="4908"/>
                    <a:pt x="17214" y="5112"/>
                    <a:pt x="17318" y="5359"/>
                  </a:cubicBezTo>
                  <a:cubicBezTo>
                    <a:pt x="17430" y="5629"/>
                    <a:pt x="17507" y="5811"/>
                    <a:pt x="17540" y="5811"/>
                  </a:cubicBezTo>
                  <a:cubicBezTo>
                    <a:pt x="17541" y="5811"/>
                    <a:pt x="17542" y="5811"/>
                    <a:pt x="17543" y="5811"/>
                  </a:cubicBezTo>
                  <a:lnTo>
                    <a:pt x="17543" y="5811"/>
                  </a:lnTo>
                  <a:cubicBezTo>
                    <a:pt x="17556" y="5842"/>
                    <a:pt x="17556" y="5842"/>
                    <a:pt x="17534" y="5886"/>
                  </a:cubicBezTo>
                  <a:cubicBezTo>
                    <a:pt x="17500" y="5898"/>
                    <a:pt x="17509" y="5930"/>
                    <a:pt x="17587" y="5936"/>
                  </a:cubicBezTo>
                  <a:cubicBezTo>
                    <a:pt x="17631" y="5958"/>
                    <a:pt x="17666" y="5945"/>
                    <a:pt x="17597" y="5967"/>
                  </a:cubicBezTo>
                  <a:cubicBezTo>
                    <a:pt x="17565" y="5980"/>
                    <a:pt x="17584" y="6046"/>
                    <a:pt x="17628" y="6171"/>
                  </a:cubicBezTo>
                  <a:cubicBezTo>
                    <a:pt x="17658" y="6265"/>
                    <a:pt x="17697" y="6385"/>
                    <a:pt x="17731" y="6385"/>
                  </a:cubicBezTo>
                  <a:cubicBezTo>
                    <a:pt x="17732" y="6385"/>
                    <a:pt x="17733" y="6384"/>
                    <a:pt x="17735" y="6384"/>
                  </a:cubicBezTo>
                  <a:cubicBezTo>
                    <a:pt x="17769" y="6417"/>
                    <a:pt x="17782" y="6429"/>
                    <a:pt x="17778" y="6429"/>
                  </a:cubicBezTo>
                  <a:cubicBezTo>
                    <a:pt x="17775" y="6429"/>
                    <a:pt x="17764" y="6424"/>
                    <a:pt x="17747" y="6415"/>
                  </a:cubicBezTo>
                  <a:cubicBezTo>
                    <a:pt x="17744" y="6415"/>
                    <a:pt x="17742" y="6415"/>
                    <a:pt x="17739" y="6415"/>
                  </a:cubicBezTo>
                  <a:cubicBezTo>
                    <a:pt x="17670" y="6415"/>
                    <a:pt x="17681" y="6575"/>
                    <a:pt x="17769" y="6654"/>
                  </a:cubicBezTo>
                  <a:cubicBezTo>
                    <a:pt x="17778" y="6685"/>
                    <a:pt x="17785" y="6716"/>
                    <a:pt x="17750" y="6726"/>
                  </a:cubicBezTo>
                  <a:cubicBezTo>
                    <a:pt x="17766" y="6782"/>
                    <a:pt x="17791" y="6835"/>
                    <a:pt x="17825" y="6879"/>
                  </a:cubicBezTo>
                  <a:cubicBezTo>
                    <a:pt x="17832" y="6914"/>
                    <a:pt x="17863" y="7042"/>
                    <a:pt x="17879" y="7108"/>
                  </a:cubicBezTo>
                  <a:cubicBezTo>
                    <a:pt x="17891" y="7152"/>
                    <a:pt x="17910" y="7196"/>
                    <a:pt x="17938" y="7233"/>
                  </a:cubicBezTo>
                  <a:lnTo>
                    <a:pt x="17941" y="7265"/>
                  </a:lnTo>
                  <a:cubicBezTo>
                    <a:pt x="17907" y="7271"/>
                    <a:pt x="17935" y="7437"/>
                    <a:pt x="17973" y="7669"/>
                  </a:cubicBezTo>
                  <a:cubicBezTo>
                    <a:pt x="18004" y="7901"/>
                    <a:pt x="18010" y="8101"/>
                    <a:pt x="17982" y="8136"/>
                  </a:cubicBezTo>
                  <a:cubicBezTo>
                    <a:pt x="17985" y="8161"/>
                    <a:pt x="18001" y="8186"/>
                    <a:pt x="18023" y="8199"/>
                  </a:cubicBezTo>
                  <a:cubicBezTo>
                    <a:pt x="18098" y="8227"/>
                    <a:pt x="18101" y="8261"/>
                    <a:pt x="18067" y="8299"/>
                  </a:cubicBezTo>
                  <a:cubicBezTo>
                    <a:pt x="18001" y="8336"/>
                    <a:pt x="18007" y="8468"/>
                    <a:pt x="18076" y="8499"/>
                  </a:cubicBezTo>
                  <a:lnTo>
                    <a:pt x="18039" y="8499"/>
                  </a:lnTo>
                  <a:cubicBezTo>
                    <a:pt x="17970" y="8537"/>
                    <a:pt x="18004" y="8634"/>
                    <a:pt x="18076" y="8666"/>
                  </a:cubicBezTo>
                  <a:cubicBezTo>
                    <a:pt x="18042" y="8700"/>
                    <a:pt x="18004" y="8734"/>
                    <a:pt x="18042" y="8766"/>
                  </a:cubicBezTo>
                  <a:cubicBezTo>
                    <a:pt x="18042" y="8800"/>
                    <a:pt x="18042" y="8800"/>
                    <a:pt x="17970" y="8800"/>
                  </a:cubicBezTo>
                  <a:cubicBezTo>
                    <a:pt x="17935" y="8800"/>
                    <a:pt x="17898" y="8800"/>
                    <a:pt x="17898" y="8832"/>
                  </a:cubicBezTo>
                  <a:cubicBezTo>
                    <a:pt x="17898" y="8866"/>
                    <a:pt x="17935" y="8866"/>
                    <a:pt x="17970" y="8866"/>
                  </a:cubicBezTo>
                  <a:lnTo>
                    <a:pt x="17970" y="8932"/>
                  </a:lnTo>
                  <a:cubicBezTo>
                    <a:pt x="17970" y="8951"/>
                    <a:pt x="17985" y="8966"/>
                    <a:pt x="18007" y="8966"/>
                  </a:cubicBezTo>
                  <a:cubicBezTo>
                    <a:pt x="18042" y="8966"/>
                    <a:pt x="18042" y="9001"/>
                    <a:pt x="18042" y="9035"/>
                  </a:cubicBezTo>
                  <a:cubicBezTo>
                    <a:pt x="18040" y="9035"/>
                    <a:pt x="18039" y="9035"/>
                    <a:pt x="18037" y="9035"/>
                  </a:cubicBezTo>
                  <a:cubicBezTo>
                    <a:pt x="18019" y="9035"/>
                    <a:pt x="18028" y="9049"/>
                    <a:pt x="18047" y="9049"/>
                  </a:cubicBezTo>
                  <a:cubicBezTo>
                    <a:pt x="18056" y="9049"/>
                    <a:pt x="18067" y="9045"/>
                    <a:pt x="18079" y="9035"/>
                  </a:cubicBezTo>
                  <a:cubicBezTo>
                    <a:pt x="18114" y="9035"/>
                    <a:pt x="18148" y="9038"/>
                    <a:pt x="18148" y="9070"/>
                  </a:cubicBezTo>
                  <a:lnTo>
                    <a:pt x="18220" y="9073"/>
                  </a:lnTo>
                  <a:cubicBezTo>
                    <a:pt x="18235" y="9074"/>
                    <a:pt x="18249" y="9074"/>
                    <a:pt x="18261" y="9074"/>
                  </a:cubicBezTo>
                  <a:cubicBezTo>
                    <a:pt x="18308" y="9074"/>
                    <a:pt x="18337" y="9065"/>
                    <a:pt x="18364" y="9010"/>
                  </a:cubicBezTo>
                  <a:cubicBezTo>
                    <a:pt x="18399" y="8872"/>
                    <a:pt x="18437" y="8766"/>
                    <a:pt x="18364" y="8766"/>
                  </a:cubicBezTo>
                  <a:cubicBezTo>
                    <a:pt x="18346" y="8747"/>
                    <a:pt x="18330" y="8725"/>
                    <a:pt x="18327" y="8697"/>
                  </a:cubicBezTo>
                  <a:cubicBezTo>
                    <a:pt x="18330" y="8672"/>
                    <a:pt x="18343" y="8647"/>
                    <a:pt x="18364" y="8628"/>
                  </a:cubicBezTo>
                  <a:cubicBezTo>
                    <a:pt x="18396" y="8628"/>
                    <a:pt x="18402" y="8487"/>
                    <a:pt x="18393" y="8315"/>
                  </a:cubicBezTo>
                  <a:cubicBezTo>
                    <a:pt x="18374" y="8105"/>
                    <a:pt x="18364" y="8001"/>
                    <a:pt x="18399" y="7964"/>
                  </a:cubicBezTo>
                  <a:cubicBezTo>
                    <a:pt x="18418" y="7945"/>
                    <a:pt x="18427" y="7917"/>
                    <a:pt x="18427" y="7891"/>
                  </a:cubicBezTo>
                  <a:lnTo>
                    <a:pt x="18427" y="7891"/>
                  </a:lnTo>
                  <a:cubicBezTo>
                    <a:pt x="18427" y="7891"/>
                    <a:pt x="18427" y="7892"/>
                    <a:pt x="18426" y="7892"/>
                  </a:cubicBezTo>
                  <a:cubicBezTo>
                    <a:pt x="18392" y="7892"/>
                    <a:pt x="18380" y="7683"/>
                    <a:pt x="18333" y="7443"/>
                  </a:cubicBezTo>
                  <a:cubicBezTo>
                    <a:pt x="18296" y="7207"/>
                    <a:pt x="18259" y="6967"/>
                    <a:pt x="18219" y="6967"/>
                  </a:cubicBezTo>
                  <a:cubicBezTo>
                    <a:pt x="18219" y="6967"/>
                    <a:pt x="18218" y="6967"/>
                    <a:pt x="18217" y="6967"/>
                  </a:cubicBezTo>
                  <a:cubicBezTo>
                    <a:pt x="18208" y="6933"/>
                    <a:pt x="18198" y="6901"/>
                    <a:pt x="18198" y="6901"/>
                  </a:cubicBezTo>
                  <a:cubicBezTo>
                    <a:pt x="18233" y="6892"/>
                    <a:pt x="18217" y="6823"/>
                    <a:pt x="18202" y="6757"/>
                  </a:cubicBezTo>
                  <a:cubicBezTo>
                    <a:pt x="18170" y="6719"/>
                    <a:pt x="18145" y="6676"/>
                    <a:pt x="18133" y="6632"/>
                  </a:cubicBezTo>
                  <a:cubicBezTo>
                    <a:pt x="18167" y="6622"/>
                    <a:pt x="18158" y="6588"/>
                    <a:pt x="18142" y="6519"/>
                  </a:cubicBezTo>
                  <a:cubicBezTo>
                    <a:pt x="18128" y="6458"/>
                    <a:pt x="18119" y="6426"/>
                    <a:pt x="18093" y="6426"/>
                  </a:cubicBezTo>
                  <a:cubicBezTo>
                    <a:pt x="18090" y="6426"/>
                    <a:pt x="18086" y="6427"/>
                    <a:pt x="18082" y="6428"/>
                  </a:cubicBezTo>
                  <a:cubicBezTo>
                    <a:pt x="18079" y="6390"/>
                    <a:pt x="18001" y="6162"/>
                    <a:pt x="18001" y="6049"/>
                  </a:cubicBezTo>
                  <a:cubicBezTo>
                    <a:pt x="18026" y="6005"/>
                    <a:pt x="17979" y="5983"/>
                    <a:pt x="17935" y="5961"/>
                  </a:cubicBezTo>
                  <a:cubicBezTo>
                    <a:pt x="17928" y="5963"/>
                    <a:pt x="17921" y="5964"/>
                    <a:pt x="17914" y="5964"/>
                  </a:cubicBezTo>
                  <a:cubicBezTo>
                    <a:pt x="17884" y="5964"/>
                    <a:pt x="17857" y="5948"/>
                    <a:pt x="17844" y="5920"/>
                  </a:cubicBezTo>
                  <a:lnTo>
                    <a:pt x="17913" y="5895"/>
                  </a:lnTo>
                  <a:cubicBezTo>
                    <a:pt x="17929" y="5903"/>
                    <a:pt x="17939" y="5908"/>
                    <a:pt x="17945" y="5908"/>
                  </a:cubicBezTo>
                  <a:cubicBezTo>
                    <a:pt x="17954" y="5908"/>
                    <a:pt x="17949" y="5893"/>
                    <a:pt x="17935" y="5851"/>
                  </a:cubicBezTo>
                  <a:cubicBezTo>
                    <a:pt x="17926" y="5817"/>
                    <a:pt x="17913" y="5782"/>
                    <a:pt x="17913" y="5782"/>
                  </a:cubicBezTo>
                  <a:cubicBezTo>
                    <a:pt x="17912" y="5783"/>
                    <a:pt x="17911" y="5783"/>
                    <a:pt x="17910" y="5783"/>
                  </a:cubicBezTo>
                  <a:cubicBezTo>
                    <a:pt x="17878" y="5783"/>
                    <a:pt x="17819" y="5624"/>
                    <a:pt x="17725" y="5406"/>
                  </a:cubicBezTo>
                  <a:cubicBezTo>
                    <a:pt x="17614" y="5138"/>
                    <a:pt x="17569" y="5035"/>
                    <a:pt x="17535" y="5035"/>
                  </a:cubicBezTo>
                  <a:cubicBezTo>
                    <a:pt x="17532" y="5035"/>
                    <a:pt x="17530" y="5036"/>
                    <a:pt x="17528" y="5037"/>
                  </a:cubicBezTo>
                  <a:cubicBezTo>
                    <a:pt x="17522" y="5039"/>
                    <a:pt x="17517" y="5041"/>
                    <a:pt x="17512" y="5041"/>
                  </a:cubicBezTo>
                  <a:cubicBezTo>
                    <a:pt x="17488" y="5041"/>
                    <a:pt x="17475" y="5006"/>
                    <a:pt x="17462" y="4914"/>
                  </a:cubicBezTo>
                  <a:cubicBezTo>
                    <a:pt x="17465" y="4679"/>
                    <a:pt x="17462" y="4679"/>
                    <a:pt x="17415" y="4664"/>
                  </a:cubicBezTo>
                  <a:lnTo>
                    <a:pt x="17415" y="4664"/>
                  </a:lnTo>
                  <a:cubicBezTo>
                    <a:pt x="17431" y="4695"/>
                    <a:pt x="17399" y="4711"/>
                    <a:pt x="17368" y="4729"/>
                  </a:cubicBezTo>
                  <a:cubicBezTo>
                    <a:pt x="17351" y="4738"/>
                    <a:pt x="17337" y="4742"/>
                    <a:pt x="17327" y="4742"/>
                  </a:cubicBezTo>
                  <a:cubicBezTo>
                    <a:pt x="17301" y="4742"/>
                    <a:pt x="17303" y="4714"/>
                    <a:pt x="17337" y="4667"/>
                  </a:cubicBezTo>
                  <a:cubicBezTo>
                    <a:pt x="17365" y="4651"/>
                    <a:pt x="17318" y="4526"/>
                    <a:pt x="17243" y="4416"/>
                  </a:cubicBezTo>
                  <a:cubicBezTo>
                    <a:pt x="17165" y="4305"/>
                    <a:pt x="17070" y="4203"/>
                    <a:pt x="17028" y="4203"/>
                  </a:cubicBezTo>
                  <a:cubicBezTo>
                    <a:pt x="17028" y="4203"/>
                    <a:pt x="17027" y="4203"/>
                    <a:pt x="17026" y="4203"/>
                  </a:cubicBezTo>
                  <a:lnTo>
                    <a:pt x="17058" y="4184"/>
                  </a:lnTo>
                  <a:cubicBezTo>
                    <a:pt x="17089" y="4165"/>
                    <a:pt x="17070" y="4137"/>
                    <a:pt x="16995" y="4018"/>
                  </a:cubicBezTo>
                  <a:lnTo>
                    <a:pt x="16942" y="3927"/>
                  </a:lnTo>
                  <a:cubicBezTo>
                    <a:pt x="16937" y="3931"/>
                    <a:pt x="16931" y="3932"/>
                    <a:pt x="16926" y="3932"/>
                  </a:cubicBezTo>
                  <a:cubicBezTo>
                    <a:pt x="16869" y="3932"/>
                    <a:pt x="16794" y="3775"/>
                    <a:pt x="16820" y="3755"/>
                  </a:cubicBezTo>
                  <a:cubicBezTo>
                    <a:pt x="16829" y="3708"/>
                    <a:pt x="16829" y="3708"/>
                    <a:pt x="16788" y="3651"/>
                  </a:cubicBezTo>
                  <a:cubicBezTo>
                    <a:pt x="16669" y="3608"/>
                    <a:pt x="16594" y="3445"/>
                    <a:pt x="16622" y="3423"/>
                  </a:cubicBezTo>
                  <a:lnTo>
                    <a:pt x="16581" y="3366"/>
                  </a:lnTo>
                  <a:cubicBezTo>
                    <a:pt x="16534" y="3360"/>
                    <a:pt x="16490" y="3304"/>
                    <a:pt x="16465" y="3279"/>
                  </a:cubicBezTo>
                  <a:cubicBezTo>
                    <a:pt x="16422" y="3227"/>
                    <a:pt x="16396" y="3197"/>
                    <a:pt x="16383" y="3197"/>
                  </a:cubicBezTo>
                  <a:cubicBezTo>
                    <a:pt x="16376" y="3197"/>
                    <a:pt x="16372" y="3205"/>
                    <a:pt x="16371" y="3222"/>
                  </a:cubicBezTo>
                  <a:cubicBezTo>
                    <a:pt x="16352" y="3237"/>
                    <a:pt x="16333" y="3253"/>
                    <a:pt x="16316" y="3253"/>
                  </a:cubicBezTo>
                  <a:cubicBezTo>
                    <a:pt x="16308" y="3253"/>
                    <a:pt x="16300" y="3250"/>
                    <a:pt x="16293" y="3241"/>
                  </a:cubicBezTo>
                  <a:lnTo>
                    <a:pt x="16321" y="3219"/>
                  </a:lnTo>
                  <a:cubicBezTo>
                    <a:pt x="16346" y="3197"/>
                    <a:pt x="16280" y="3116"/>
                    <a:pt x="16190" y="3009"/>
                  </a:cubicBezTo>
                  <a:cubicBezTo>
                    <a:pt x="16074" y="2877"/>
                    <a:pt x="16030" y="2824"/>
                    <a:pt x="16030" y="2777"/>
                  </a:cubicBezTo>
                  <a:lnTo>
                    <a:pt x="15980" y="2777"/>
                  </a:lnTo>
                  <a:cubicBezTo>
                    <a:pt x="15929" y="2777"/>
                    <a:pt x="15904" y="2752"/>
                    <a:pt x="15929" y="2727"/>
                  </a:cubicBezTo>
                  <a:cubicBezTo>
                    <a:pt x="15933" y="2677"/>
                    <a:pt x="15832" y="2580"/>
                    <a:pt x="15757" y="2555"/>
                  </a:cubicBezTo>
                  <a:lnTo>
                    <a:pt x="15707" y="2504"/>
                  </a:lnTo>
                  <a:cubicBezTo>
                    <a:pt x="15729" y="2440"/>
                    <a:pt x="15678" y="2377"/>
                    <a:pt x="15616" y="2377"/>
                  </a:cubicBezTo>
                  <a:cubicBezTo>
                    <a:pt x="15606" y="2377"/>
                    <a:pt x="15595" y="2379"/>
                    <a:pt x="15585" y="2382"/>
                  </a:cubicBezTo>
                  <a:cubicBezTo>
                    <a:pt x="15610" y="2357"/>
                    <a:pt x="15585" y="2332"/>
                    <a:pt x="15560" y="2307"/>
                  </a:cubicBezTo>
                  <a:cubicBezTo>
                    <a:pt x="15481" y="2288"/>
                    <a:pt x="15375" y="2197"/>
                    <a:pt x="15397" y="2172"/>
                  </a:cubicBezTo>
                  <a:lnTo>
                    <a:pt x="15372" y="2147"/>
                  </a:lnTo>
                  <a:cubicBezTo>
                    <a:pt x="15368" y="2148"/>
                    <a:pt x="15364" y="2148"/>
                    <a:pt x="15360" y="2148"/>
                  </a:cubicBezTo>
                  <a:cubicBezTo>
                    <a:pt x="15326" y="2148"/>
                    <a:pt x="15291" y="2135"/>
                    <a:pt x="15268" y="2106"/>
                  </a:cubicBezTo>
                  <a:cubicBezTo>
                    <a:pt x="15246" y="2081"/>
                    <a:pt x="15213" y="2068"/>
                    <a:pt x="15177" y="2068"/>
                  </a:cubicBezTo>
                  <a:cubicBezTo>
                    <a:pt x="15173" y="2068"/>
                    <a:pt x="15169" y="2069"/>
                    <a:pt x="15165" y="2069"/>
                  </a:cubicBezTo>
                  <a:cubicBezTo>
                    <a:pt x="15161" y="2069"/>
                    <a:pt x="15156" y="2070"/>
                    <a:pt x="15152" y="2070"/>
                  </a:cubicBezTo>
                  <a:cubicBezTo>
                    <a:pt x="15131" y="2070"/>
                    <a:pt x="15108" y="2063"/>
                    <a:pt x="15090" y="2050"/>
                  </a:cubicBezTo>
                  <a:cubicBezTo>
                    <a:pt x="15065" y="2028"/>
                    <a:pt x="15112" y="2022"/>
                    <a:pt x="15162" y="2019"/>
                  </a:cubicBezTo>
                  <a:cubicBezTo>
                    <a:pt x="15169" y="2020"/>
                    <a:pt x="15175" y="2021"/>
                    <a:pt x="15180" y="2021"/>
                  </a:cubicBezTo>
                  <a:cubicBezTo>
                    <a:pt x="15221" y="2021"/>
                    <a:pt x="15146" y="1964"/>
                    <a:pt x="15033" y="1956"/>
                  </a:cubicBezTo>
                  <a:cubicBezTo>
                    <a:pt x="14908" y="1947"/>
                    <a:pt x="14908" y="1950"/>
                    <a:pt x="15005" y="1934"/>
                  </a:cubicBezTo>
                  <a:cubicBezTo>
                    <a:pt x="15055" y="1928"/>
                    <a:pt x="15105" y="1922"/>
                    <a:pt x="15027" y="1906"/>
                  </a:cubicBezTo>
                  <a:cubicBezTo>
                    <a:pt x="15027" y="1906"/>
                    <a:pt x="14996" y="1881"/>
                    <a:pt x="14972" y="1881"/>
                  </a:cubicBezTo>
                  <a:cubicBezTo>
                    <a:pt x="14964" y="1881"/>
                    <a:pt x="14957" y="1883"/>
                    <a:pt x="14952" y="1890"/>
                  </a:cubicBezTo>
                  <a:lnTo>
                    <a:pt x="14867" y="1831"/>
                  </a:lnTo>
                  <a:cubicBezTo>
                    <a:pt x="14845" y="1787"/>
                    <a:pt x="14814" y="1746"/>
                    <a:pt x="14773" y="1721"/>
                  </a:cubicBezTo>
                  <a:cubicBezTo>
                    <a:pt x="14761" y="1723"/>
                    <a:pt x="14751" y="1724"/>
                    <a:pt x="14744" y="1724"/>
                  </a:cubicBezTo>
                  <a:cubicBezTo>
                    <a:pt x="14725" y="1724"/>
                    <a:pt x="14724" y="1715"/>
                    <a:pt x="14717" y="1680"/>
                  </a:cubicBezTo>
                  <a:cubicBezTo>
                    <a:pt x="14728" y="1664"/>
                    <a:pt x="14726" y="1650"/>
                    <a:pt x="14715" y="1650"/>
                  </a:cubicBezTo>
                  <a:cubicBezTo>
                    <a:pt x="14705" y="1650"/>
                    <a:pt x="14689" y="1660"/>
                    <a:pt x="14670" y="1687"/>
                  </a:cubicBezTo>
                  <a:cubicBezTo>
                    <a:pt x="14662" y="1689"/>
                    <a:pt x="14654" y="1691"/>
                    <a:pt x="14647" y="1691"/>
                  </a:cubicBezTo>
                  <a:cubicBezTo>
                    <a:pt x="14613" y="1691"/>
                    <a:pt x="14585" y="1663"/>
                    <a:pt x="14585" y="1627"/>
                  </a:cubicBezTo>
                  <a:cubicBezTo>
                    <a:pt x="14613" y="1586"/>
                    <a:pt x="14607" y="1564"/>
                    <a:pt x="14594" y="1564"/>
                  </a:cubicBezTo>
                  <a:cubicBezTo>
                    <a:pt x="14588" y="1564"/>
                    <a:pt x="14581" y="1568"/>
                    <a:pt x="14576" y="1577"/>
                  </a:cubicBezTo>
                  <a:cubicBezTo>
                    <a:pt x="14567" y="1579"/>
                    <a:pt x="14559" y="1580"/>
                    <a:pt x="14550" y="1580"/>
                  </a:cubicBezTo>
                  <a:cubicBezTo>
                    <a:pt x="14533" y="1580"/>
                    <a:pt x="14515" y="1576"/>
                    <a:pt x="14500" y="1567"/>
                  </a:cubicBezTo>
                  <a:cubicBezTo>
                    <a:pt x="14522" y="1530"/>
                    <a:pt x="14253" y="1367"/>
                    <a:pt x="13983" y="1207"/>
                  </a:cubicBezTo>
                  <a:cubicBezTo>
                    <a:pt x="13973" y="1201"/>
                    <a:pt x="13962" y="1198"/>
                    <a:pt x="13951" y="1198"/>
                  </a:cubicBezTo>
                  <a:cubicBezTo>
                    <a:pt x="13927" y="1198"/>
                    <a:pt x="13902" y="1211"/>
                    <a:pt x="13889" y="1232"/>
                  </a:cubicBezTo>
                  <a:cubicBezTo>
                    <a:pt x="13876" y="1257"/>
                    <a:pt x="13870" y="1267"/>
                    <a:pt x="13867" y="1267"/>
                  </a:cubicBezTo>
                  <a:cubicBezTo>
                    <a:pt x="13863" y="1267"/>
                    <a:pt x="13866" y="1244"/>
                    <a:pt x="13858" y="1213"/>
                  </a:cubicBezTo>
                  <a:cubicBezTo>
                    <a:pt x="13872" y="1149"/>
                    <a:pt x="13858" y="1111"/>
                    <a:pt x="13839" y="1111"/>
                  </a:cubicBezTo>
                  <a:cubicBezTo>
                    <a:pt x="13825" y="1111"/>
                    <a:pt x="13808" y="1132"/>
                    <a:pt x="13799" y="1179"/>
                  </a:cubicBezTo>
                  <a:cubicBezTo>
                    <a:pt x="13797" y="1217"/>
                    <a:pt x="13796" y="1237"/>
                    <a:pt x="13793" y="1237"/>
                  </a:cubicBezTo>
                  <a:cubicBezTo>
                    <a:pt x="13790" y="1237"/>
                    <a:pt x="13784" y="1213"/>
                    <a:pt x="13770" y="1163"/>
                  </a:cubicBezTo>
                  <a:cubicBezTo>
                    <a:pt x="13760" y="1133"/>
                    <a:pt x="13757" y="1122"/>
                    <a:pt x="13743" y="1122"/>
                  </a:cubicBezTo>
                  <a:cubicBezTo>
                    <a:pt x="13736" y="1122"/>
                    <a:pt x="13725" y="1126"/>
                    <a:pt x="13708" y="1132"/>
                  </a:cubicBezTo>
                  <a:cubicBezTo>
                    <a:pt x="13700" y="1144"/>
                    <a:pt x="13692" y="1149"/>
                    <a:pt x="13685" y="1149"/>
                  </a:cubicBezTo>
                  <a:cubicBezTo>
                    <a:pt x="13674" y="1149"/>
                    <a:pt x="13667" y="1136"/>
                    <a:pt x="13676" y="1116"/>
                  </a:cubicBezTo>
                  <a:cubicBezTo>
                    <a:pt x="13664" y="1080"/>
                    <a:pt x="13654" y="1043"/>
                    <a:pt x="13641" y="1043"/>
                  </a:cubicBezTo>
                  <a:cubicBezTo>
                    <a:pt x="13637" y="1043"/>
                    <a:pt x="13634" y="1046"/>
                    <a:pt x="13629" y="1054"/>
                  </a:cubicBezTo>
                  <a:cubicBezTo>
                    <a:pt x="13607" y="1041"/>
                    <a:pt x="13592" y="1016"/>
                    <a:pt x="13585" y="991"/>
                  </a:cubicBezTo>
                  <a:cubicBezTo>
                    <a:pt x="13578" y="968"/>
                    <a:pt x="13563" y="960"/>
                    <a:pt x="13544" y="960"/>
                  </a:cubicBezTo>
                  <a:cubicBezTo>
                    <a:pt x="13524" y="960"/>
                    <a:pt x="13500" y="969"/>
                    <a:pt x="13476" y="978"/>
                  </a:cubicBezTo>
                  <a:cubicBezTo>
                    <a:pt x="13444" y="982"/>
                    <a:pt x="13419" y="984"/>
                    <a:pt x="13399" y="984"/>
                  </a:cubicBezTo>
                  <a:cubicBezTo>
                    <a:pt x="13341" y="984"/>
                    <a:pt x="13335" y="967"/>
                    <a:pt x="13382" y="931"/>
                  </a:cubicBezTo>
                  <a:cubicBezTo>
                    <a:pt x="13426" y="896"/>
                    <a:pt x="13353" y="864"/>
                    <a:pt x="13285" y="864"/>
                  </a:cubicBezTo>
                  <a:cubicBezTo>
                    <a:pt x="13256" y="864"/>
                    <a:pt x="13227" y="870"/>
                    <a:pt x="13209" y="884"/>
                  </a:cubicBezTo>
                  <a:cubicBezTo>
                    <a:pt x="13176" y="912"/>
                    <a:pt x="13161" y="925"/>
                    <a:pt x="13158" y="925"/>
                  </a:cubicBezTo>
                  <a:cubicBezTo>
                    <a:pt x="13155" y="925"/>
                    <a:pt x="13159" y="917"/>
                    <a:pt x="13165" y="903"/>
                  </a:cubicBezTo>
                  <a:cubicBezTo>
                    <a:pt x="13172" y="884"/>
                    <a:pt x="13165" y="862"/>
                    <a:pt x="13147" y="856"/>
                  </a:cubicBezTo>
                  <a:cubicBezTo>
                    <a:pt x="13115" y="844"/>
                    <a:pt x="13084" y="831"/>
                    <a:pt x="13097" y="797"/>
                  </a:cubicBezTo>
                  <a:cubicBezTo>
                    <a:pt x="13078" y="791"/>
                    <a:pt x="13058" y="789"/>
                    <a:pt x="13037" y="789"/>
                  </a:cubicBezTo>
                  <a:cubicBezTo>
                    <a:pt x="13021" y="789"/>
                    <a:pt x="13004" y="791"/>
                    <a:pt x="12987" y="793"/>
                  </a:cubicBezTo>
                  <a:cubicBezTo>
                    <a:pt x="12970" y="800"/>
                    <a:pt x="12953" y="804"/>
                    <a:pt x="12937" y="804"/>
                  </a:cubicBezTo>
                  <a:cubicBezTo>
                    <a:pt x="12871" y="804"/>
                    <a:pt x="12810" y="753"/>
                    <a:pt x="12805" y="681"/>
                  </a:cubicBezTo>
                  <a:lnTo>
                    <a:pt x="12727" y="690"/>
                  </a:lnTo>
                  <a:cubicBezTo>
                    <a:pt x="12695" y="720"/>
                    <a:pt x="12668" y="740"/>
                    <a:pt x="12654" y="740"/>
                  </a:cubicBezTo>
                  <a:cubicBezTo>
                    <a:pt x="12643" y="740"/>
                    <a:pt x="12640" y="727"/>
                    <a:pt x="12652" y="696"/>
                  </a:cubicBezTo>
                  <a:cubicBezTo>
                    <a:pt x="12656" y="685"/>
                    <a:pt x="12660" y="674"/>
                    <a:pt x="12664" y="665"/>
                  </a:cubicBezTo>
                  <a:lnTo>
                    <a:pt x="12664" y="665"/>
                  </a:lnTo>
                  <a:cubicBezTo>
                    <a:pt x="12651" y="677"/>
                    <a:pt x="12636" y="682"/>
                    <a:pt x="12620" y="682"/>
                  </a:cubicBezTo>
                  <a:cubicBezTo>
                    <a:pt x="12563" y="682"/>
                    <a:pt x="12497" y="619"/>
                    <a:pt x="12514" y="568"/>
                  </a:cubicBezTo>
                  <a:cubicBezTo>
                    <a:pt x="12526" y="533"/>
                    <a:pt x="12526" y="530"/>
                    <a:pt x="12492" y="521"/>
                  </a:cubicBezTo>
                  <a:lnTo>
                    <a:pt x="12482" y="555"/>
                  </a:lnTo>
                  <a:cubicBezTo>
                    <a:pt x="12472" y="585"/>
                    <a:pt x="12461" y="614"/>
                    <a:pt x="12438" y="614"/>
                  </a:cubicBezTo>
                  <a:cubicBezTo>
                    <a:pt x="12435" y="614"/>
                    <a:pt x="12430" y="613"/>
                    <a:pt x="12426" y="612"/>
                  </a:cubicBezTo>
                  <a:cubicBezTo>
                    <a:pt x="12391" y="602"/>
                    <a:pt x="12360" y="593"/>
                    <a:pt x="12369" y="558"/>
                  </a:cubicBezTo>
                  <a:cubicBezTo>
                    <a:pt x="12353" y="526"/>
                    <a:pt x="12337" y="493"/>
                    <a:pt x="12324" y="493"/>
                  </a:cubicBezTo>
                  <a:cubicBezTo>
                    <a:pt x="12320" y="493"/>
                    <a:pt x="12316" y="496"/>
                    <a:pt x="12313" y="505"/>
                  </a:cubicBezTo>
                  <a:cubicBezTo>
                    <a:pt x="12288" y="496"/>
                    <a:pt x="12269" y="477"/>
                    <a:pt x="12260" y="452"/>
                  </a:cubicBezTo>
                  <a:lnTo>
                    <a:pt x="12125" y="411"/>
                  </a:lnTo>
                  <a:cubicBezTo>
                    <a:pt x="12111" y="419"/>
                    <a:pt x="12095" y="423"/>
                    <a:pt x="12080" y="423"/>
                  </a:cubicBezTo>
                  <a:cubicBezTo>
                    <a:pt x="12047" y="423"/>
                    <a:pt x="12018" y="406"/>
                    <a:pt x="12025" y="383"/>
                  </a:cubicBezTo>
                  <a:cubicBezTo>
                    <a:pt x="12008" y="377"/>
                    <a:pt x="11992" y="375"/>
                    <a:pt x="11975" y="375"/>
                  </a:cubicBezTo>
                  <a:cubicBezTo>
                    <a:pt x="11954" y="375"/>
                    <a:pt x="11933" y="379"/>
                    <a:pt x="11912" y="386"/>
                  </a:cubicBezTo>
                  <a:cubicBezTo>
                    <a:pt x="11846" y="367"/>
                    <a:pt x="11812" y="358"/>
                    <a:pt x="11821" y="323"/>
                  </a:cubicBezTo>
                  <a:cubicBezTo>
                    <a:pt x="11826" y="305"/>
                    <a:pt x="11828" y="296"/>
                    <a:pt x="11823" y="296"/>
                  </a:cubicBezTo>
                  <a:cubicBezTo>
                    <a:pt x="11819" y="296"/>
                    <a:pt x="11808" y="302"/>
                    <a:pt x="11790" y="314"/>
                  </a:cubicBezTo>
                  <a:cubicBezTo>
                    <a:pt x="11785" y="332"/>
                    <a:pt x="11772" y="338"/>
                    <a:pt x="11757" y="338"/>
                  </a:cubicBezTo>
                  <a:cubicBezTo>
                    <a:pt x="11743" y="338"/>
                    <a:pt x="11727" y="334"/>
                    <a:pt x="11711" y="330"/>
                  </a:cubicBezTo>
                  <a:cubicBezTo>
                    <a:pt x="11680" y="317"/>
                    <a:pt x="11646" y="308"/>
                    <a:pt x="11646" y="308"/>
                  </a:cubicBezTo>
                  <a:cubicBezTo>
                    <a:pt x="11639" y="332"/>
                    <a:pt x="11637" y="339"/>
                    <a:pt x="11626" y="339"/>
                  </a:cubicBezTo>
                  <a:cubicBezTo>
                    <a:pt x="11621" y="339"/>
                    <a:pt x="11614" y="338"/>
                    <a:pt x="11605" y="336"/>
                  </a:cubicBezTo>
                  <a:cubicBezTo>
                    <a:pt x="11570" y="330"/>
                    <a:pt x="11473" y="276"/>
                    <a:pt x="11439" y="270"/>
                  </a:cubicBezTo>
                  <a:cubicBezTo>
                    <a:pt x="11398" y="262"/>
                    <a:pt x="11374" y="258"/>
                    <a:pt x="11361" y="258"/>
                  </a:cubicBezTo>
                  <a:cubicBezTo>
                    <a:pt x="11343" y="258"/>
                    <a:pt x="11349" y="268"/>
                    <a:pt x="11364" y="292"/>
                  </a:cubicBezTo>
                  <a:cubicBezTo>
                    <a:pt x="11385" y="296"/>
                    <a:pt x="11390" y="310"/>
                    <a:pt x="11378" y="310"/>
                  </a:cubicBezTo>
                  <a:cubicBezTo>
                    <a:pt x="11370" y="310"/>
                    <a:pt x="11354" y="304"/>
                    <a:pt x="11329" y="286"/>
                  </a:cubicBezTo>
                  <a:cubicBezTo>
                    <a:pt x="11298" y="279"/>
                    <a:pt x="11201" y="223"/>
                    <a:pt x="11097" y="204"/>
                  </a:cubicBezTo>
                  <a:cubicBezTo>
                    <a:pt x="11034" y="193"/>
                    <a:pt x="10999" y="186"/>
                    <a:pt x="10980" y="186"/>
                  </a:cubicBezTo>
                  <a:cubicBezTo>
                    <a:pt x="10958" y="186"/>
                    <a:pt x="10956" y="195"/>
                    <a:pt x="10953" y="214"/>
                  </a:cubicBezTo>
                  <a:cubicBezTo>
                    <a:pt x="10965" y="251"/>
                    <a:pt x="10963" y="269"/>
                    <a:pt x="10956" y="269"/>
                  </a:cubicBezTo>
                  <a:cubicBezTo>
                    <a:pt x="10948" y="269"/>
                    <a:pt x="10933" y="248"/>
                    <a:pt x="10922" y="207"/>
                  </a:cubicBezTo>
                  <a:cubicBezTo>
                    <a:pt x="10884" y="156"/>
                    <a:pt x="10856" y="133"/>
                    <a:pt x="10839" y="133"/>
                  </a:cubicBezTo>
                  <a:cubicBezTo>
                    <a:pt x="10830" y="133"/>
                    <a:pt x="10824" y="140"/>
                    <a:pt x="10821" y="154"/>
                  </a:cubicBezTo>
                  <a:cubicBezTo>
                    <a:pt x="10793" y="175"/>
                    <a:pt x="10786" y="181"/>
                    <a:pt x="10770" y="181"/>
                  </a:cubicBezTo>
                  <a:cubicBezTo>
                    <a:pt x="10764" y="181"/>
                    <a:pt x="10758" y="180"/>
                    <a:pt x="10749" y="179"/>
                  </a:cubicBezTo>
                  <a:cubicBezTo>
                    <a:pt x="10751" y="160"/>
                    <a:pt x="10741" y="151"/>
                    <a:pt x="10720" y="151"/>
                  </a:cubicBezTo>
                  <a:cubicBezTo>
                    <a:pt x="10703" y="151"/>
                    <a:pt x="10678" y="157"/>
                    <a:pt x="10646" y="170"/>
                  </a:cubicBezTo>
                  <a:cubicBezTo>
                    <a:pt x="10611" y="167"/>
                    <a:pt x="10611" y="167"/>
                    <a:pt x="10615" y="132"/>
                  </a:cubicBezTo>
                  <a:lnTo>
                    <a:pt x="10546" y="126"/>
                  </a:lnTo>
                  <a:cubicBezTo>
                    <a:pt x="10520" y="147"/>
                    <a:pt x="10479" y="155"/>
                    <a:pt x="10437" y="155"/>
                  </a:cubicBezTo>
                  <a:cubicBezTo>
                    <a:pt x="10351" y="155"/>
                    <a:pt x="10253" y="123"/>
                    <a:pt x="10232" y="98"/>
                  </a:cubicBezTo>
                  <a:cubicBezTo>
                    <a:pt x="10204" y="98"/>
                    <a:pt x="10179" y="110"/>
                    <a:pt x="10160" y="129"/>
                  </a:cubicBezTo>
                  <a:cubicBezTo>
                    <a:pt x="10141" y="161"/>
                    <a:pt x="10122" y="176"/>
                    <a:pt x="10109" y="176"/>
                  </a:cubicBezTo>
                  <a:cubicBezTo>
                    <a:pt x="10096" y="176"/>
                    <a:pt x="10088" y="158"/>
                    <a:pt x="10091" y="123"/>
                  </a:cubicBezTo>
                  <a:cubicBezTo>
                    <a:pt x="10093" y="86"/>
                    <a:pt x="10094" y="68"/>
                    <a:pt x="10089" y="68"/>
                  </a:cubicBezTo>
                  <a:cubicBezTo>
                    <a:pt x="10085" y="68"/>
                    <a:pt x="10075" y="86"/>
                    <a:pt x="10057" y="120"/>
                  </a:cubicBezTo>
                  <a:cubicBezTo>
                    <a:pt x="10044" y="130"/>
                    <a:pt x="10015" y="136"/>
                    <a:pt x="9984" y="136"/>
                  </a:cubicBezTo>
                  <a:cubicBezTo>
                    <a:pt x="9925" y="136"/>
                    <a:pt x="9860" y="116"/>
                    <a:pt x="9884" y="73"/>
                  </a:cubicBezTo>
                  <a:lnTo>
                    <a:pt x="9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122;p36">
              <a:extLst>
                <a:ext uri="{FF2B5EF4-FFF2-40B4-BE49-F238E27FC236}">
                  <a16:creationId xmlns:a16="http://schemas.microsoft.com/office/drawing/2014/main" id="{D2A10B3F-D6C4-4FED-A446-B58617DE6CFC}"/>
                </a:ext>
              </a:extLst>
            </p:cNvPr>
            <p:cNvSpPr/>
            <p:nvPr/>
          </p:nvSpPr>
          <p:spPr>
            <a:xfrm>
              <a:off x="4525100" y="1154075"/>
              <a:ext cx="366775" cy="504075"/>
            </a:xfrm>
            <a:custGeom>
              <a:avLst/>
              <a:gdLst/>
              <a:ahLst/>
              <a:cxnLst/>
              <a:rect l="l" t="t" r="r" b="b"/>
              <a:pathLst>
                <a:path w="14671" h="20163" extrusionOk="0">
                  <a:moveTo>
                    <a:pt x="13845" y="519"/>
                  </a:moveTo>
                  <a:lnTo>
                    <a:pt x="13839" y="556"/>
                  </a:lnTo>
                  <a:cubicBezTo>
                    <a:pt x="13836" y="594"/>
                    <a:pt x="13871" y="597"/>
                    <a:pt x="13908" y="600"/>
                  </a:cubicBezTo>
                  <a:lnTo>
                    <a:pt x="13911" y="566"/>
                  </a:lnTo>
                  <a:cubicBezTo>
                    <a:pt x="13896" y="540"/>
                    <a:pt x="13871" y="525"/>
                    <a:pt x="13845" y="519"/>
                  </a:cubicBezTo>
                  <a:close/>
                  <a:moveTo>
                    <a:pt x="14406" y="656"/>
                  </a:moveTo>
                  <a:cubicBezTo>
                    <a:pt x="14441" y="660"/>
                    <a:pt x="14438" y="697"/>
                    <a:pt x="14435" y="735"/>
                  </a:cubicBezTo>
                  <a:cubicBezTo>
                    <a:pt x="14432" y="761"/>
                    <a:pt x="14432" y="769"/>
                    <a:pt x="14418" y="769"/>
                  </a:cubicBezTo>
                  <a:cubicBezTo>
                    <a:pt x="14413" y="769"/>
                    <a:pt x="14405" y="768"/>
                    <a:pt x="14394" y="766"/>
                  </a:cubicBezTo>
                  <a:cubicBezTo>
                    <a:pt x="14378" y="744"/>
                    <a:pt x="14369" y="716"/>
                    <a:pt x="14366" y="688"/>
                  </a:cubicBezTo>
                  <a:lnTo>
                    <a:pt x="14406" y="656"/>
                  </a:lnTo>
                  <a:close/>
                  <a:moveTo>
                    <a:pt x="14382" y="1078"/>
                  </a:moveTo>
                  <a:cubicBezTo>
                    <a:pt x="14399" y="1078"/>
                    <a:pt x="14397" y="1096"/>
                    <a:pt x="14391" y="1142"/>
                  </a:cubicBezTo>
                  <a:cubicBezTo>
                    <a:pt x="14388" y="1175"/>
                    <a:pt x="14385" y="1211"/>
                    <a:pt x="14354" y="1211"/>
                  </a:cubicBezTo>
                  <a:cubicBezTo>
                    <a:pt x="14353" y="1211"/>
                    <a:pt x="14351" y="1211"/>
                    <a:pt x="14350" y="1211"/>
                  </a:cubicBezTo>
                  <a:lnTo>
                    <a:pt x="14353" y="1173"/>
                  </a:lnTo>
                  <a:cubicBezTo>
                    <a:pt x="14354" y="1174"/>
                    <a:pt x="14356" y="1174"/>
                    <a:pt x="14357" y="1174"/>
                  </a:cubicBezTo>
                  <a:cubicBezTo>
                    <a:pt x="14376" y="1174"/>
                    <a:pt x="14368" y="1156"/>
                    <a:pt x="14348" y="1156"/>
                  </a:cubicBezTo>
                  <a:cubicBezTo>
                    <a:pt x="14339" y="1156"/>
                    <a:pt x="14328" y="1160"/>
                    <a:pt x="14316" y="1170"/>
                  </a:cubicBezTo>
                  <a:lnTo>
                    <a:pt x="14247" y="1161"/>
                  </a:lnTo>
                  <a:cubicBezTo>
                    <a:pt x="14253" y="1123"/>
                    <a:pt x="14284" y="1095"/>
                    <a:pt x="14325" y="1095"/>
                  </a:cubicBezTo>
                  <a:cubicBezTo>
                    <a:pt x="14354" y="1084"/>
                    <a:pt x="14371" y="1078"/>
                    <a:pt x="14382" y="1078"/>
                  </a:cubicBezTo>
                  <a:close/>
                  <a:moveTo>
                    <a:pt x="14563" y="1233"/>
                  </a:moveTo>
                  <a:lnTo>
                    <a:pt x="14522" y="1268"/>
                  </a:lnTo>
                  <a:lnTo>
                    <a:pt x="14519" y="1305"/>
                  </a:lnTo>
                  <a:cubicBezTo>
                    <a:pt x="14527" y="1306"/>
                    <a:pt x="14533" y="1306"/>
                    <a:pt x="14538" y="1306"/>
                  </a:cubicBezTo>
                  <a:cubicBezTo>
                    <a:pt x="14554" y="1306"/>
                    <a:pt x="14554" y="1300"/>
                    <a:pt x="14557" y="1271"/>
                  </a:cubicBezTo>
                  <a:lnTo>
                    <a:pt x="14563" y="1233"/>
                  </a:lnTo>
                  <a:close/>
                  <a:moveTo>
                    <a:pt x="14002" y="3157"/>
                  </a:moveTo>
                  <a:cubicBezTo>
                    <a:pt x="14037" y="3160"/>
                    <a:pt x="14065" y="3239"/>
                    <a:pt x="14062" y="3276"/>
                  </a:cubicBezTo>
                  <a:cubicBezTo>
                    <a:pt x="14061" y="3291"/>
                    <a:pt x="14055" y="3299"/>
                    <a:pt x="14046" y="3299"/>
                  </a:cubicBezTo>
                  <a:cubicBezTo>
                    <a:pt x="14033" y="3299"/>
                    <a:pt x="14013" y="3279"/>
                    <a:pt x="13996" y="3232"/>
                  </a:cubicBezTo>
                  <a:cubicBezTo>
                    <a:pt x="13999" y="3195"/>
                    <a:pt x="14002" y="3157"/>
                    <a:pt x="14002" y="3157"/>
                  </a:cubicBezTo>
                  <a:close/>
                  <a:moveTo>
                    <a:pt x="13936" y="3376"/>
                  </a:moveTo>
                  <a:cubicBezTo>
                    <a:pt x="13908" y="3376"/>
                    <a:pt x="13904" y="3413"/>
                    <a:pt x="13896" y="3483"/>
                  </a:cubicBezTo>
                  <a:cubicBezTo>
                    <a:pt x="13899" y="3511"/>
                    <a:pt x="13908" y="3540"/>
                    <a:pt x="13924" y="3561"/>
                  </a:cubicBezTo>
                  <a:cubicBezTo>
                    <a:pt x="13925" y="3562"/>
                    <a:pt x="13927" y="3562"/>
                    <a:pt x="13928" y="3562"/>
                  </a:cubicBezTo>
                  <a:cubicBezTo>
                    <a:pt x="13962" y="3562"/>
                    <a:pt x="13965" y="3525"/>
                    <a:pt x="13968" y="3489"/>
                  </a:cubicBezTo>
                  <a:cubicBezTo>
                    <a:pt x="14012" y="3420"/>
                    <a:pt x="13980" y="3380"/>
                    <a:pt x="13943" y="3377"/>
                  </a:cubicBezTo>
                  <a:cubicBezTo>
                    <a:pt x="13940" y="3376"/>
                    <a:pt x="13938" y="3376"/>
                    <a:pt x="13936" y="3376"/>
                  </a:cubicBezTo>
                  <a:close/>
                  <a:moveTo>
                    <a:pt x="14027" y="4994"/>
                  </a:moveTo>
                  <a:cubicBezTo>
                    <a:pt x="14065" y="4997"/>
                    <a:pt x="14059" y="5034"/>
                    <a:pt x="14055" y="5069"/>
                  </a:cubicBezTo>
                  <a:lnTo>
                    <a:pt x="14021" y="5066"/>
                  </a:lnTo>
                  <a:lnTo>
                    <a:pt x="13990" y="5025"/>
                  </a:lnTo>
                  <a:lnTo>
                    <a:pt x="14027" y="4994"/>
                  </a:lnTo>
                  <a:close/>
                  <a:moveTo>
                    <a:pt x="13839" y="5084"/>
                  </a:moveTo>
                  <a:lnTo>
                    <a:pt x="13902" y="5166"/>
                  </a:lnTo>
                  <a:cubicBezTo>
                    <a:pt x="13981" y="5232"/>
                    <a:pt x="13998" y="5247"/>
                    <a:pt x="13966" y="5247"/>
                  </a:cubicBezTo>
                  <a:cubicBezTo>
                    <a:pt x="13958" y="5247"/>
                    <a:pt x="13946" y="5246"/>
                    <a:pt x="13930" y="5244"/>
                  </a:cubicBezTo>
                  <a:cubicBezTo>
                    <a:pt x="13896" y="5241"/>
                    <a:pt x="13858" y="5238"/>
                    <a:pt x="13830" y="5160"/>
                  </a:cubicBezTo>
                  <a:lnTo>
                    <a:pt x="13839" y="5084"/>
                  </a:lnTo>
                  <a:close/>
                  <a:moveTo>
                    <a:pt x="13899" y="5972"/>
                  </a:moveTo>
                  <a:cubicBezTo>
                    <a:pt x="13913" y="5972"/>
                    <a:pt x="13943" y="6003"/>
                    <a:pt x="13993" y="6037"/>
                  </a:cubicBezTo>
                  <a:cubicBezTo>
                    <a:pt x="14009" y="6080"/>
                    <a:pt x="14016" y="6098"/>
                    <a:pt x="14006" y="6098"/>
                  </a:cubicBezTo>
                  <a:cubicBezTo>
                    <a:pt x="13999" y="6098"/>
                    <a:pt x="13982" y="6087"/>
                    <a:pt x="13952" y="6068"/>
                  </a:cubicBezTo>
                  <a:lnTo>
                    <a:pt x="13889" y="5987"/>
                  </a:lnTo>
                  <a:cubicBezTo>
                    <a:pt x="13890" y="5977"/>
                    <a:pt x="13893" y="5972"/>
                    <a:pt x="13899" y="5972"/>
                  </a:cubicBezTo>
                  <a:close/>
                  <a:moveTo>
                    <a:pt x="13751" y="6272"/>
                  </a:moveTo>
                  <a:cubicBezTo>
                    <a:pt x="13780" y="6282"/>
                    <a:pt x="13802" y="6297"/>
                    <a:pt x="13820" y="6319"/>
                  </a:cubicBezTo>
                  <a:lnTo>
                    <a:pt x="13814" y="6354"/>
                  </a:lnTo>
                  <a:cubicBezTo>
                    <a:pt x="13780" y="6351"/>
                    <a:pt x="13745" y="6347"/>
                    <a:pt x="13748" y="6310"/>
                  </a:cubicBezTo>
                  <a:lnTo>
                    <a:pt x="13751" y="6272"/>
                  </a:lnTo>
                  <a:close/>
                  <a:moveTo>
                    <a:pt x="13969" y="6819"/>
                  </a:moveTo>
                  <a:lnTo>
                    <a:pt x="13969" y="6819"/>
                  </a:lnTo>
                  <a:cubicBezTo>
                    <a:pt x="13969" y="6819"/>
                    <a:pt x="13973" y="6820"/>
                    <a:pt x="13983" y="6821"/>
                  </a:cubicBezTo>
                  <a:lnTo>
                    <a:pt x="14055" y="6827"/>
                  </a:lnTo>
                  <a:lnTo>
                    <a:pt x="14021" y="6824"/>
                  </a:lnTo>
                  <a:cubicBezTo>
                    <a:pt x="13994" y="6822"/>
                    <a:pt x="13969" y="6819"/>
                    <a:pt x="13969" y="6819"/>
                  </a:cubicBezTo>
                  <a:close/>
                  <a:moveTo>
                    <a:pt x="13608" y="6997"/>
                  </a:moveTo>
                  <a:cubicBezTo>
                    <a:pt x="13616" y="6997"/>
                    <a:pt x="13635" y="7053"/>
                    <a:pt x="13632" y="7084"/>
                  </a:cubicBezTo>
                  <a:lnTo>
                    <a:pt x="13598" y="7081"/>
                  </a:lnTo>
                  <a:cubicBezTo>
                    <a:pt x="13601" y="7044"/>
                    <a:pt x="13572" y="7005"/>
                    <a:pt x="13601" y="7005"/>
                  </a:cubicBezTo>
                  <a:cubicBezTo>
                    <a:pt x="13602" y="7005"/>
                    <a:pt x="13603" y="7005"/>
                    <a:pt x="13604" y="7005"/>
                  </a:cubicBezTo>
                  <a:cubicBezTo>
                    <a:pt x="13605" y="6999"/>
                    <a:pt x="13606" y="6997"/>
                    <a:pt x="13608" y="6997"/>
                  </a:cubicBezTo>
                  <a:close/>
                  <a:moveTo>
                    <a:pt x="13751" y="7322"/>
                  </a:moveTo>
                  <a:cubicBezTo>
                    <a:pt x="13789" y="7325"/>
                    <a:pt x="13824" y="7328"/>
                    <a:pt x="13820" y="7366"/>
                  </a:cubicBezTo>
                  <a:cubicBezTo>
                    <a:pt x="13841" y="7393"/>
                    <a:pt x="13832" y="7415"/>
                    <a:pt x="13804" y="7415"/>
                  </a:cubicBezTo>
                  <a:cubicBezTo>
                    <a:pt x="13789" y="7415"/>
                    <a:pt x="13769" y="7409"/>
                    <a:pt x="13745" y="7394"/>
                  </a:cubicBezTo>
                  <a:lnTo>
                    <a:pt x="13751" y="7322"/>
                  </a:lnTo>
                  <a:close/>
                  <a:moveTo>
                    <a:pt x="13789" y="7660"/>
                  </a:moveTo>
                  <a:lnTo>
                    <a:pt x="13786" y="7698"/>
                  </a:lnTo>
                  <a:cubicBezTo>
                    <a:pt x="13784" y="7727"/>
                    <a:pt x="13783" y="7734"/>
                    <a:pt x="13767" y="7734"/>
                  </a:cubicBezTo>
                  <a:cubicBezTo>
                    <a:pt x="13762" y="7734"/>
                    <a:pt x="13756" y="7733"/>
                    <a:pt x="13748" y="7733"/>
                  </a:cubicBezTo>
                  <a:lnTo>
                    <a:pt x="13751" y="7695"/>
                  </a:lnTo>
                  <a:lnTo>
                    <a:pt x="13789" y="7660"/>
                  </a:lnTo>
                  <a:close/>
                  <a:moveTo>
                    <a:pt x="13855" y="8080"/>
                  </a:moveTo>
                  <a:cubicBezTo>
                    <a:pt x="13827" y="8080"/>
                    <a:pt x="13802" y="8093"/>
                    <a:pt x="13780" y="8109"/>
                  </a:cubicBezTo>
                  <a:cubicBezTo>
                    <a:pt x="13776" y="8136"/>
                    <a:pt x="13797" y="8150"/>
                    <a:pt x="13817" y="8150"/>
                  </a:cubicBezTo>
                  <a:cubicBezTo>
                    <a:pt x="13834" y="8150"/>
                    <a:pt x="13850" y="8140"/>
                    <a:pt x="13852" y="8118"/>
                  </a:cubicBezTo>
                  <a:lnTo>
                    <a:pt x="13855" y="8080"/>
                  </a:lnTo>
                  <a:close/>
                  <a:moveTo>
                    <a:pt x="13582" y="8278"/>
                  </a:moveTo>
                  <a:cubicBezTo>
                    <a:pt x="13604" y="8278"/>
                    <a:pt x="13617" y="8297"/>
                    <a:pt x="13617" y="8319"/>
                  </a:cubicBezTo>
                  <a:cubicBezTo>
                    <a:pt x="13611" y="8352"/>
                    <a:pt x="13608" y="8388"/>
                    <a:pt x="13577" y="8388"/>
                  </a:cubicBezTo>
                  <a:cubicBezTo>
                    <a:pt x="13576" y="8388"/>
                    <a:pt x="13574" y="8388"/>
                    <a:pt x="13573" y="8388"/>
                  </a:cubicBezTo>
                  <a:cubicBezTo>
                    <a:pt x="13551" y="8388"/>
                    <a:pt x="13538" y="8369"/>
                    <a:pt x="13542" y="8347"/>
                  </a:cubicBezTo>
                  <a:cubicBezTo>
                    <a:pt x="13548" y="8319"/>
                    <a:pt x="13563" y="8293"/>
                    <a:pt x="13582" y="8278"/>
                  </a:cubicBezTo>
                  <a:close/>
                  <a:moveTo>
                    <a:pt x="12782" y="8682"/>
                  </a:moveTo>
                  <a:cubicBezTo>
                    <a:pt x="12752" y="8682"/>
                    <a:pt x="12751" y="8715"/>
                    <a:pt x="12814" y="8760"/>
                  </a:cubicBezTo>
                  <a:cubicBezTo>
                    <a:pt x="12822" y="8761"/>
                    <a:pt x="12828" y="8762"/>
                    <a:pt x="12833" y="8762"/>
                  </a:cubicBezTo>
                  <a:cubicBezTo>
                    <a:pt x="12849" y="8762"/>
                    <a:pt x="12850" y="8755"/>
                    <a:pt x="12855" y="8726"/>
                  </a:cubicBezTo>
                  <a:cubicBezTo>
                    <a:pt x="12836" y="8704"/>
                    <a:pt x="12814" y="8688"/>
                    <a:pt x="12786" y="8682"/>
                  </a:cubicBezTo>
                  <a:cubicBezTo>
                    <a:pt x="12785" y="8682"/>
                    <a:pt x="12783" y="8682"/>
                    <a:pt x="12782" y="8682"/>
                  </a:cubicBezTo>
                  <a:close/>
                  <a:moveTo>
                    <a:pt x="14031" y="8748"/>
                  </a:moveTo>
                  <a:cubicBezTo>
                    <a:pt x="14026" y="8748"/>
                    <a:pt x="14017" y="8756"/>
                    <a:pt x="14002" y="8770"/>
                  </a:cubicBezTo>
                  <a:lnTo>
                    <a:pt x="13993" y="8842"/>
                  </a:lnTo>
                  <a:cubicBezTo>
                    <a:pt x="14001" y="8843"/>
                    <a:pt x="14008" y="8843"/>
                    <a:pt x="14013" y="8843"/>
                  </a:cubicBezTo>
                  <a:cubicBezTo>
                    <a:pt x="14031" y="8843"/>
                    <a:pt x="14031" y="8837"/>
                    <a:pt x="14034" y="8811"/>
                  </a:cubicBezTo>
                  <a:cubicBezTo>
                    <a:pt x="14037" y="8766"/>
                    <a:pt x="14039" y="8748"/>
                    <a:pt x="14031" y="8748"/>
                  </a:cubicBezTo>
                  <a:close/>
                  <a:moveTo>
                    <a:pt x="13542" y="8960"/>
                  </a:moveTo>
                  <a:cubicBezTo>
                    <a:pt x="13550" y="8960"/>
                    <a:pt x="13548" y="8977"/>
                    <a:pt x="13545" y="9021"/>
                  </a:cubicBezTo>
                  <a:cubicBezTo>
                    <a:pt x="13542" y="9041"/>
                    <a:pt x="13528" y="9055"/>
                    <a:pt x="13509" y="9055"/>
                  </a:cubicBezTo>
                  <a:cubicBezTo>
                    <a:pt x="13508" y="9055"/>
                    <a:pt x="13506" y="9055"/>
                    <a:pt x="13504" y="9055"/>
                  </a:cubicBezTo>
                  <a:cubicBezTo>
                    <a:pt x="13469" y="9052"/>
                    <a:pt x="13507" y="9017"/>
                    <a:pt x="13513" y="8980"/>
                  </a:cubicBezTo>
                  <a:cubicBezTo>
                    <a:pt x="13528" y="8967"/>
                    <a:pt x="13537" y="8960"/>
                    <a:pt x="13542" y="8960"/>
                  </a:cubicBezTo>
                  <a:close/>
                  <a:moveTo>
                    <a:pt x="13554" y="9622"/>
                  </a:moveTo>
                  <a:cubicBezTo>
                    <a:pt x="13592" y="9625"/>
                    <a:pt x="13585" y="9663"/>
                    <a:pt x="13513" y="9691"/>
                  </a:cubicBezTo>
                  <a:cubicBezTo>
                    <a:pt x="13476" y="9688"/>
                    <a:pt x="13476" y="9688"/>
                    <a:pt x="13479" y="9650"/>
                  </a:cubicBezTo>
                  <a:cubicBezTo>
                    <a:pt x="13501" y="9632"/>
                    <a:pt x="13526" y="9622"/>
                    <a:pt x="13554" y="9622"/>
                  </a:cubicBezTo>
                  <a:close/>
                  <a:moveTo>
                    <a:pt x="13347" y="9898"/>
                  </a:moveTo>
                  <a:cubicBezTo>
                    <a:pt x="13370" y="9900"/>
                    <a:pt x="13360" y="9915"/>
                    <a:pt x="13353" y="9915"/>
                  </a:cubicBezTo>
                  <a:cubicBezTo>
                    <a:pt x="13349" y="9915"/>
                    <a:pt x="13345" y="9911"/>
                    <a:pt x="13347" y="9898"/>
                  </a:cubicBezTo>
                  <a:close/>
                  <a:moveTo>
                    <a:pt x="13491" y="9876"/>
                  </a:moveTo>
                  <a:lnTo>
                    <a:pt x="13526" y="9917"/>
                  </a:lnTo>
                  <a:lnTo>
                    <a:pt x="13520" y="9954"/>
                  </a:lnTo>
                  <a:cubicBezTo>
                    <a:pt x="13485" y="9951"/>
                    <a:pt x="13451" y="9948"/>
                    <a:pt x="13454" y="9911"/>
                  </a:cubicBezTo>
                  <a:lnTo>
                    <a:pt x="13491" y="9876"/>
                  </a:lnTo>
                  <a:close/>
                  <a:moveTo>
                    <a:pt x="13435" y="10095"/>
                  </a:moveTo>
                  <a:cubicBezTo>
                    <a:pt x="13457" y="10097"/>
                    <a:pt x="13448" y="10113"/>
                    <a:pt x="13440" y="10113"/>
                  </a:cubicBezTo>
                  <a:cubicBezTo>
                    <a:pt x="13436" y="10113"/>
                    <a:pt x="13433" y="10108"/>
                    <a:pt x="13435" y="10095"/>
                  </a:cubicBezTo>
                  <a:close/>
                  <a:moveTo>
                    <a:pt x="13178" y="12277"/>
                  </a:moveTo>
                  <a:lnTo>
                    <a:pt x="13209" y="12317"/>
                  </a:lnTo>
                  <a:lnTo>
                    <a:pt x="13203" y="12355"/>
                  </a:lnTo>
                  <a:cubicBezTo>
                    <a:pt x="13169" y="12349"/>
                    <a:pt x="13134" y="12345"/>
                    <a:pt x="13137" y="12308"/>
                  </a:cubicBezTo>
                  <a:lnTo>
                    <a:pt x="13178" y="12277"/>
                  </a:lnTo>
                  <a:close/>
                  <a:moveTo>
                    <a:pt x="13064" y="13183"/>
                  </a:moveTo>
                  <a:cubicBezTo>
                    <a:pt x="13087" y="13183"/>
                    <a:pt x="13129" y="13206"/>
                    <a:pt x="13153" y="13210"/>
                  </a:cubicBezTo>
                  <a:cubicBezTo>
                    <a:pt x="13151" y="13237"/>
                    <a:pt x="13150" y="13243"/>
                    <a:pt x="13134" y="13243"/>
                  </a:cubicBezTo>
                  <a:cubicBezTo>
                    <a:pt x="13129" y="13243"/>
                    <a:pt x="13123" y="13242"/>
                    <a:pt x="13115" y="13242"/>
                  </a:cubicBezTo>
                  <a:cubicBezTo>
                    <a:pt x="13087" y="13236"/>
                    <a:pt x="13065" y="13220"/>
                    <a:pt x="13046" y="13198"/>
                  </a:cubicBezTo>
                  <a:cubicBezTo>
                    <a:pt x="13047" y="13187"/>
                    <a:pt x="13054" y="13183"/>
                    <a:pt x="13064" y="13183"/>
                  </a:cubicBezTo>
                  <a:close/>
                  <a:moveTo>
                    <a:pt x="13272" y="13822"/>
                  </a:moveTo>
                  <a:cubicBezTo>
                    <a:pt x="13297" y="13828"/>
                    <a:pt x="13322" y="13843"/>
                    <a:pt x="13338" y="13865"/>
                  </a:cubicBezTo>
                  <a:lnTo>
                    <a:pt x="13335" y="13903"/>
                  </a:lnTo>
                  <a:cubicBezTo>
                    <a:pt x="13300" y="13900"/>
                    <a:pt x="13263" y="13894"/>
                    <a:pt x="13269" y="13859"/>
                  </a:cubicBezTo>
                  <a:lnTo>
                    <a:pt x="13272" y="13822"/>
                  </a:lnTo>
                  <a:close/>
                  <a:moveTo>
                    <a:pt x="13043" y="14282"/>
                  </a:moveTo>
                  <a:lnTo>
                    <a:pt x="13078" y="14323"/>
                  </a:lnTo>
                  <a:lnTo>
                    <a:pt x="13071" y="14361"/>
                  </a:lnTo>
                  <a:cubicBezTo>
                    <a:pt x="13037" y="14357"/>
                    <a:pt x="13002" y="14354"/>
                    <a:pt x="13006" y="14317"/>
                  </a:cubicBezTo>
                  <a:lnTo>
                    <a:pt x="13043" y="14282"/>
                  </a:lnTo>
                  <a:close/>
                  <a:moveTo>
                    <a:pt x="12764" y="16863"/>
                  </a:moveTo>
                  <a:cubicBezTo>
                    <a:pt x="12789" y="16863"/>
                    <a:pt x="12804" y="16893"/>
                    <a:pt x="12802" y="16921"/>
                  </a:cubicBezTo>
                  <a:cubicBezTo>
                    <a:pt x="12792" y="16979"/>
                    <a:pt x="12790" y="16992"/>
                    <a:pt x="12773" y="16992"/>
                  </a:cubicBezTo>
                  <a:cubicBezTo>
                    <a:pt x="12769" y="16992"/>
                    <a:pt x="12763" y="16991"/>
                    <a:pt x="12755" y="16990"/>
                  </a:cubicBezTo>
                  <a:cubicBezTo>
                    <a:pt x="12717" y="16987"/>
                    <a:pt x="12730" y="16911"/>
                    <a:pt x="12736" y="16874"/>
                  </a:cubicBezTo>
                  <a:cubicBezTo>
                    <a:pt x="12746" y="16866"/>
                    <a:pt x="12756" y="16863"/>
                    <a:pt x="12764" y="16863"/>
                  </a:cubicBezTo>
                  <a:close/>
                  <a:moveTo>
                    <a:pt x="320" y="17036"/>
                  </a:moveTo>
                  <a:cubicBezTo>
                    <a:pt x="326" y="17036"/>
                    <a:pt x="319" y="17052"/>
                    <a:pt x="304" y="17087"/>
                  </a:cubicBezTo>
                  <a:cubicBezTo>
                    <a:pt x="291" y="17116"/>
                    <a:pt x="280" y="17143"/>
                    <a:pt x="256" y="17143"/>
                  </a:cubicBezTo>
                  <a:cubicBezTo>
                    <a:pt x="252" y="17143"/>
                    <a:pt x="247" y="17142"/>
                    <a:pt x="242" y="17140"/>
                  </a:cubicBezTo>
                  <a:cubicBezTo>
                    <a:pt x="221" y="17148"/>
                    <a:pt x="206" y="17151"/>
                    <a:pt x="197" y="17151"/>
                  </a:cubicBezTo>
                  <a:cubicBezTo>
                    <a:pt x="159" y="17151"/>
                    <a:pt x="193" y="17104"/>
                    <a:pt x="270" y="17074"/>
                  </a:cubicBezTo>
                  <a:cubicBezTo>
                    <a:pt x="300" y="17049"/>
                    <a:pt x="315" y="17036"/>
                    <a:pt x="320" y="17036"/>
                  </a:cubicBezTo>
                  <a:close/>
                  <a:moveTo>
                    <a:pt x="12379" y="18391"/>
                  </a:moveTo>
                  <a:cubicBezTo>
                    <a:pt x="12404" y="18406"/>
                    <a:pt x="12420" y="18428"/>
                    <a:pt x="12429" y="18456"/>
                  </a:cubicBezTo>
                  <a:lnTo>
                    <a:pt x="12410" y="18491"/>
                  </a:lnTo>
                  <a:cubicBezTo>
                    <a:pt x="12379" y="18475"/>
                    <a:pt x="12348" y="18460"/>
                    <a:pt x="12363" y="18425"/>
                  </a:cubicBezTo>
                  <a:lnTo>
                    <a:pt x="12379" y="18391"/>
                  </a:lnTo>
                  <a:close/>
                  <a:moveTo>
                    <a:pt x="5219" y="18849"/>
                  </a:moveTo>
                  <a:cubicBezTo>
                    <a:pt x="5226" y="18849"/>
                    <a:pt x="5233" y="18850"/>
                    <a:pt x="5240" y="18851"/>
                  </a:cubicBezTo>
                  <a:cubicBezTo>
                    <a:pt x="5275" y="18861"/>
                    <a:pt x="5256" y="18930"/>
                    <a:pt x="5174" y="18942"/>
                  </a:cubicBezTo>
                  <a:cubicBezTo>
                    <a:pt x="5137" y="18933"/>
                    <a:pt x="5137" y="18933"/>
                    <a:pt x="5146" y="18898"/>
                  </a:cubicBezTo>
                  <a:cubicBezTo>
                    <a:pt x="5159" y="18867"/>
                    <a:pt x="5187" y="18849"/>
                    <a:pt x="5219" y="18849"/>
                  </a:cubicBezTo>
                  <a:close/>
                  <a:moveTo>
                    <a:pt x="6484" y="19062"/>
                  </a:moveTo>
                  <a:cubicBezTo>
                    <a:pt x="6492" y="19062"/>
                    <a:pt x="6497" y="19066"/>
                    <a:pt x="6494" y="19080"/>
                  </a:cubicBezTo>
                  <a:lnTo>
                    <a:pt x="6484" y="19115"/>
                  </a:lnTo>
                  <a:cubicBezTo>
                    <a:pt x="6456" y="19131"/>
                    <a:pt x="6426" y="19147"/>
                    <a:pt x="6411" y="19147"/>
                  </a:cubicBezTo>
                  <a:cubicBezTo>
                    <a:pt x="6403" y="19147"/>
                    <a:pt x="6399" y="19142"/>
                    <a:pt x="6403" y="19130"/>
                  </a:cubicBezTo>
                  <a:cubicBezTo>
                    <a:pt x="6412" y="19105"/>
                    <a:pt x="6431" y="19083"/>
                    <a:pt x="6456" y="19071"/>
                  </a:cubicBezTo>
                  <a:cubicBezTo>
                    <a:pt x="6456" y="19071"/>
                    <a:pt x="6472" y="19062"/>
                    <a:pt x="6484" y="19062"/>
                  </a:cubicBezTo>
                  <a:close/>
                  <a:moveTo>
                    <a:pt x="8764" y="19448"/>
                  </a:moveTo>
                  <a:lnTo>
                    <a:pt x="8764" y="19448"/>
                  </a:lnTo>
                  <a:cubicBezTo>
                    <a:pt x="8763" y="19448"/>
                    <a:pt x="8763" y="19454"/>
                    <a:pt x="8769" y="19466"/>
                  </a:cubicBezTo>
                  <a:lnTo>
                    <a:pt x="8769" y="19466"/>
                  </a:lnTo>
                  <a:cubicBezTo>
                    <a:pt x="8768" y="19454"/>
                    <a:pt x="8765" y="19448"/>
                    <a:pt x="8764" y="19448"/>
                  </a:cubicBezTo>
                  <a:close/>
                  <a:moveTo>
                    <a:pt x="8769" y="19466"/>
                  </a:moveTo>
                  <a:cubicBezTo>
                    <a:pt x="8770" y="19473"/>
                    <a:pt x="8770" y="19482"/>
                    <a:pt x="8768" y="19494"/>
                  </a:cubicBezTo>
                  <a:lnTo>
                    <a:pt x="8768" y="19494"/>
                  </a:lnTo>
                  <a:cubicBezTo>
                    <a:pt x="8771" y="19489"/>
                    <a:pt x="8773" y="19482"/>
                    <a:pt x="8775" y="19475"/>
                  </a:cubicBezTo>
                  <a:cubicBezTo>
                    <a:pt x="8773" y="19471"/>
                    <a:pt x="8771" y="19468"/>
                    <a:pt x="8769" y="19466"/>
                  </a:cubicBezTo>
                  <a:close/>
                  <a:moveTo>
                    <a:pt x="8375" y="19486"/>
                  </a:moveTo>
                  <a:cubicBezTo>
                    <a:pt x="8358" y="19486"/>
                    <a:pt x="8352" y="19497"/>
                    <a:pt x="8362" y="19497"/>
                  </a:cubicBezTo>
                  <a:cubicBezTo>
                    <a:pt x="8366" y="19497"/>
                    <a:pt x="8374" y="19494"/>
                    <a:pt x="8386" y="19487"/>
                  </a:cubicBezTo>
                  <a:cubicBezTo>
                    <a:pt x="8382" y="19486"/>
                    <a:pt x="8378" y="19486"/>
                    <a:pt x="8375" y="19486"/>
                  </a:cubicBezTo>
                  <a:close/>
                  <a:moveTo>
                    <a:pt x="7888" y="19438"/>
                  </a:moveTo>
                  <a:cubicBezTo>
                    <a:pt x="7892" y="19438"/>
                    <a:pt x="7896" y="19439"/>
                    <a:pt x="7901" y="19440"/>
                  </a:cubicBezTo>
                  <a:cubicBezTo>
                    <a:pt x="7916" y="19462"/>
                    <a:pt x="7923" y="19491"/>
                    <a:pt x="7919" y="19519"/>
                  </a:cubicBezTo>
                  <a:lnTo>
                    <a:pt x="7882" y="19509"/>
                  </a:lnTo>
                  <a:cubicBezTo>
                    <a:pt x="7839" y="19501"/>
                    <a:pt x="7851" y="19438"/>
                    <a:pt x="7888" y="19438"/>
                  </a:cubicBezTo>
                  <a:close/>
                  <a:moveTo>
                    <a:pt x="8233" y="19487"/>
                  </a:moveTo>
                  <a:lnTo>
                    <a:pt x="8270" y="19497"/>
                  </a:lnTo>
                  <a:lnTo>
                    <a:pt x="8299" y="19541"/>
                  </a:lnTo>
                  <a:lnTo>
                    <a:pt x="8299" y="19541"/>
                  </a:lnTo>
                  <a:lnTo>
                    <a:pt x="8261" y="19531"/>
                  </a:lnTo>
                  <a:cubicBezTo>
                    <a:pt x="8227" y="19522"/>
                    <a:pt x="8227" y="19522"/>
                    <a:pt x="8233" y="19487"/>
                  </a:cubicBezTo>
                  <a:close/>
                  <a:moveTo>
                    <a:pt x="8596" y="19578"/>
                  </a:moveTo>
                  <a:lnTo>
                    <a:pt x="8631" y="19588"/>
                  </a:lnTo>
                  <a:lnTo>
                    <a:pt x="8659" y="19632"/>
                  </a:lnTo>
                  <a:lnTo>
                    <a:pt x="8659" y="19632"/>
                  </a:lnTo>
                  <a:lnTo>
                    <a:pt x="8621" y="19622"/>
                  </a:lnTo>
                  <a:cubicBezTo>
                    <a:pt x="8587" y="19613"/>
                    <a:pt x="8587" y="19613"/>
                    <a:pt x="8596" y="19578"/>
                  </a:cubicBezTo>
                  <a:close/>
                  <a:moveTo>
                    <a:pt x="8861" y="19645"/>
                  </a:moveTo>
                  <a:cubicBezTo>
                    <a:pt x="8866" y="19645"/>
                    <a:pt x="8875" y="19647"/>
                    <a:pt x="8888" y="19650"/>
                  </a:cubicBezTo>
                  <a:cubicBezTo>
                    <a:pt x="8960" y="19666"/>
                    <a:pt x="8960" y="19666"/>
                    <a:pt x="8916" y="19691"/>
                  </a:cubicBezTo>
                  <a:cubicBezTo>
                    <a:pt x="8898" y="19702"/>
                    <a:pt x="8882" y="19708"/>
                    <a:pt x="8869" y="19708"/>
                  </a:cubicBezTo>
                  <a:cubicBezTo>
                    <a:pt x="8849" y="19708"/>
                    <a:pt x="8838" y="19696"/>
                    <a:pt x="8844" y="19675"/>
                  </a:cubicBezTo>
                  <a:cubicBezTo>
                    <a:pt x="8848" y="19653"/>
                    <a:pt x="8849" y="19645"/>
                    <a:pt x="8861" y="19645"/>
                  </a:cubicBezTo>
                  <a:close/>
                  <a:moveTo>
                    <a:pt x="9130" y="19922"/>
                  </a:moveTo>
                  <a:cubicBezTo>
                    <a:pt x="9133" y="19922"/>
                    <a:pt x="9135" y="19923"/>
                    <a:pt x="9139" y="19923"/>
                  </a:cubicBezTo>
                  <a:lnTo>
                    <a:pt x="9170" y="19967"/>
                  </a:lnTo>
                  <a:lnTo>
                    <a:pt x="9126" y="19995"/>
                  </a:lnTo>
                  <a:lnTo>
                    <a:pt x="9088" y="19986"/>
                  </a:lnTo>
                  <a:cubicBezTo>
                    <a:pt x="9094" y="19954"/>
                    <a:pt x="9100" y="19922"/>
                    <a:pt x="9130" y="19922"/>
                  </a:cubicBezTo>
                  <a:close/>
                  <a:moveTo>
                    <a:pt x="9603" y="19966"/>
                  </a:moveTo>
                  <a:cubicBezTo>
                    <a:pt x="9605" y="19966"/>
                    <a:pt x="9607" y="19967"/>
                    <a:pt x="9609" y="19967"/>
                  </a:cubicBezTo>
                  <a:lnTo>
                    <a:pt x="9643" y="20008"/>
                  </a:lnTo>
                  <a:cubicBezTo>
                    <a:pt x="9640" y="20037"/>
                    <a:pt x="9611" y="20039"/>
                    <a:pt x="9602" y="20039"/>
                  </a:cubicBezTo>
                  <a:cubicBezTo>
                    <a:pt x="9600" y="20039"/>
                    <a:pt x="9599" y="20039"/>
                    <a:pt x="9599" y="20039"/>
                  </a:cubicBezTo>
                  <a:cubicBezTo>
                    <a:pt x="9562" y="20033"/>
                    <a:pt x="9562" y="20033"/>
                    <a:pt x="9565" y="19998"/>
                  </a:cubicBezTo>
                  <a:cubicBezTo>
                    <a:pt x="9568" y="19979"/>
                    <a:pt x="9585" y="19966"/>
                    <a:pt x="9603" y="19966"/>
                  </a:cubicBezTo>
                  <a:close/>
                  <a:moveTo>
                    <a:pt x="14409" y="0"/>
                  </a:moveTo>
                  <a:cubicBezTo>
                    <a:pt x="14393" y="0"/>
                    <a:pt x="14384" y="18"/>
                    <a:pt x="14397" y="55"/>
                  </a:cubicBezTo>
                  <a:lnTo>
                    <a:pt x="14356" y="89"/>
                  </a:lnTo>
                  <a:cubicBezTo>
                    <a:pt x="14348" y="88"/>
                    <a:pt x="14341" y="88"/>
                    <a:pt x="14334" y="88"/>
                  </a:cubicBezTo>
                  <a:cubicBezTo>
                    <a:pt x="14249" y="88"/>
                    <a:pt x="14252" y="153"/>
                    <a:pt x="14350" y="164"/>
                  </a:cubicBezTo>
                  <a:cubicBezTo>
                    <a:pt x="14457" y="174"/>
                    <a:pt x="14457" y="174"/>
                    <a:pt x="14381" y="205"/>
                  </a:cubicBezTo>
                  <a:cubicBezTo>
                    <a:pt x="14374" y="204"/>
                    <a:pt x="14367" y="204"/>
                    <a:pt x="14361" y="204"/>
                  </a:cubicBezTo>
                  <a:cubicBezTo>
                    <a:pt x="14309" y="204"/>
                    <a:pt x="14306" y="237"/>
                    <a:pt x="14303" y="271"/>
                  </a:cubicBezTo>
                  <a:cubicBezTo>
                    <a:pt x="14299" y="298"/>
                    <a:pt x="14297" y="305"/>
                    <a:pt x="14285" y="305"/>
                  </a:cubicBezTo>
                  <a:cubicBezTo>
                    <a:pt x="14279" y="305"/>
                    <a:pt x="14272" y="304"/>
                    <a:pt x="14262" y="302"/>
                  </a:cubicBezTo>
                  <a:cubicBezTo>
                    <a:pt x="14225" y="302"/>
                    <a:pt x="14190" y="330"/>
                    <a:pt x="14184" y="368"/>
                  </a:cubicBezTo>
                  <a:cubicBezTo>
                    <a:pt x="14181" y="406"/>
                    <a:pt x="14181" y="406"/>
                    <a:pt x="14215" y="409"/>
                  </a:cubicBezTo>
                  <a:cubicBezTo>
                    <a:pt x="14222" y="404"/>
                    <a:pt x="14227" y="401"/>
                    <a:pt x="14231" y="401"/>
                  </a:cubicBezTo>
                  <a:cubicBezTo>
                    <a:pt x="14251" y="401"/>
                    <a:pt x="14234" y="457"/>
                    <a:pt x="14171" y="481"/>
                  </a:cubicBezTo>
                  <a:cubicBezTo>
                    <a:pt x="14134" y="512"/>
                    <a:pt x="14134" y="512"/>
                    <a:pt x="14203" y="522"/>
                  </a:cubicBezTo>
                  <a:cubicBezTo>
                    <a:pt x="14275" y="528"/>
                    <a:pt x="14269" y="603"/>
                    <a:pt x="14193" y="631"/>
                  </a:cubicBezTo>
                  <a:lnTo>
                    <a:pt x="14184" y="707"/>
                  </a:lnTo>
                  <a:cubicBezTo>
                    <a:pt x="14181" y="744"/>
                    <a:pt x="14215" y="747"/>
                    <a:pt x="14253" y="750"/>
                  </a:cubicBezTo>
                  <a:cubicBezTo>
                    <a:pt x="14322" y="760"/>
                    <a:pt x="14322" y="760"/>
                    <a:pt x="14284" y="791"/>
                  </a:cubicBezTo>
                  <a:cubicBezTo>
                    <a:pt x="14262" y="810"/>
                    <a:pt x="14237" y="823"/>
                    <a:pt x="14209" y="823"/>
                  </a:cubicBezTo>
                  <a:cubicBezTo>
                    <a:pt x="14206" y="822"/>
                    <a:pt x="14204" y="822"/>
                    <a:pt x="14202" y="822"/>
                  </a:cubicBezTo>
                  <a:cubicBezTo>
                    <a:pt x="14174" y="822"/>
                    <a:pt x="14168" y="857"/>
                    <a:pt x="14165" y="891"/>
                  </a:cubicBezTo>
                  <a:cubicBezTo>
                    <a:pt x="14162" y="929"/>
                    <a:pt x="14153" y="1001"/>
                    <a:pt x="14190" y="1007"/>
                  </a:cubicBezTo>
                  <a:lnTo>
                    <a:pt x="14153" y="1001"/>
                  </a:lnTo>
                  <a:cubicBezTo>
                    <a:pt x="14149" y="1039"/>
                    <a:pt x="14115" y="1036"/>
                    <a:pt x="14149" y="1039"/>
                  </a:cubicBezTo>
                  <a:cubicBezTo>
                    <a:pt x="14140" y="1079"/>
                    <a:pt x="14124" y="1114"/>
                    <a:pt x="14102" y="1145"/>
                  </a:cubicBezTo>
                  <a:cubicBezTo>
                    <a:pt x="14071" y="1197"/>
                    <a:pt x="14093" y="1273"/>
                    <a:pt x="14139" y="1273"/>
                  </a:cubicBezTo>
                  <a:cubicBezTo>
                    <a:pt x="14157" y="1273"/>
                    <a:pt x="14179" y="1262"/>
                    <a:pt x="14203" y="1233"/>
                  </a:cubicBezTo>
                  <a:lnTo>
                    <a:pt x="14203" y="1233"/>
                  </a:lnTo>
                  <a:lnTo>
                    <a:pt x="14200" y="1271"/>
                  </a:lnTo>
                  <a:cubicBezTo>
                    <a:pt x="14196" y="1289"/>
                    <a:pt x="14209" y="1308"/>
                    <a:pt x="14231" y="1311"/>
                  </a:cubicBezTo>
                  <a:cubicBezTo>
                    <a:pt x="14265" y="1315"/>
                    <a:pt x="14262" y="1352"/>
                    <a:pt x="14259" y="1390"/>
                  </a:cubicBezTo>
                  <a:lnTo>
                    <a:pt x="14187" y="1380"/>
                  </a:lnTo>
                  <a:cubicBezTo>
                    <a:pt x="14163" y="1369"/>
                    <a:pt x="14142" y="1365"/>
                    <a:pt x="14125" y="1365"/>
                  </a:cubicBezTo>
                  <a:cubicBezTo>
                    <a:pt x="14071" y="1365"/>
                    <a:pt x="14064" y="1413"/>
                    <a:pt x="14143" y="1449"/>
                  </a:cubicBezTo>
                  <a:lnTo>
                    <a:pt x="14109" y="1446"/>
                  </a:lnTo>
                  <a:cubicBezTo>
                    <a:pt x="14107" y="1446"/>
                    <a:pt x="14106" y="1446"/>
                    <a:pt x="14105" y="1446"/>
                  </a:cubicBezTo>
                  <a:cubicBezTo>
                    <a:pt x="14071" y="1446"/>
                    <a:pt x="14069" y="1484"/>
                    <a:pt x="14096" y="1559"/>
                  </a:cubicBezTo>
                  <a:cubicBezTo>
                    <a:pt x="14093" y="1593"/>
                    <a:pt x="14159" y="1640"/>
                    <a:pt x="14196" y="1644"/>
                  </a:cubicBezTo>
                  <a:cubicBezTo>
                    <a:pt x="14215" y="1647"/>
                    <a:pt x="14231" y="1665"/>
                    <a:pt x="14228" y="1684"/>
                  </a:cubicBezTo>
                  <a:cubicBezTo>
                    <a:pt x="14225" y="1713"/>
                    <a:pt x="14225" y="1720"/>
                    <a:pt x="14207" y="1720"/>
                  </a:cubicBezTo>
                  <a:cubicBezTo>
                    <a:pt x="14202" y="1720"/>
                    <a:pt x="14195" y="1719"/>
                    <a:pt x="14187" y="1719"/>
                  </a:cubicBezTo>
                  <a:cubicBezTo>
                    <a:pt x="14183" y="1718"/>
                    <a:pt x="14179" y="1718"/>
                    <a:pt x="14175" y="1718"/>
                  </a:cubicBezTo>
                  <a:cubicBezTo>
                    <a:pt x="14115" y="1718"/>
                    <a:pt x="14113" y="1787"/>
                    <a:pt x="14178" y="1828"/>
                  </a:cubicBezTo>
                  <a:lnTo>
                    <a:pt x="14140" y="1825"/>
                  </a:lnTo>
                  <a:cubicBezTo>
                    <a:pt x="14138" y="1825"/>
                    <a:pt x="14135" y="1825"/>
                    <a:pt x="14133" y="1825"/>
                  </a:cubicBezTo>
                  <a:cubicBezTo>
                    <a:pt x="14100" y="1825"/>
                    <a:pt x="14066" y="1867"/>
                    <a:pt x="14081" y="2042"/>
                  </a:cubicBezTo>
                  <a:cubicBezTo>
                    <a:pt x="14068" y="2190"/>
                    <a:pt x="14056" y="2299"/>
                    <a:pt x="14019" y="2299"/>
                  </a:cubicBezTo>
                  <a:cubicBezTo>
                    <a:pt x="14019" y="2299"/>
                    <a:pt x="14018" y="2299"/>
                    <a:pt x="14018" y="2299"/>
                  </a:cubicBezTo>
                  <a:cubicBezTo>
                    <a:pt x="14017" y="2298"/>
                    <a:pt x="14017" y="2298"/>
                    <a:pt x="14017" y="2298"/>
                  </a:cubicBezTo>
                  <a:cubicBezTo>
                    <a:pt x="13985" y="2298"/>
                    <a:pt x="14040" y="2450"/>
                    <a:pt x="14102" y="2530"/>
                  </a:cubicBezTo>
                  <a:cubicBezTo>
                    <a:pt x="14101" y="2530"/>
                    <a:pt x="14100" y="2530"/>
                    <a:pt x="14099" y="2530"/>
                  </a:cubicBezTo>
                  <a:cubicBezTo>
                    <a:pt x="14068" y="2530"/>
                    <a:pt x="14064" y="2568"/>
                    <a:pt x="14055" y="2640"/>
                  </a:cubicBezTo>
                  <a:cubicBezTo>
                    <a:pt x="14047" y="2734"/>
                    <a:pt x="14046" y="2747"/>
                    <a:pt x="14023" y="2747"/>
                  </a:cubicBezTo>
                  <a:cubicBezTo>
                    <a:pt x="14019" y="2747"/>
                    <a:pt x="14014" y="2747"/>
                    <a:pt x="14008" y="2747"/>
                  </a:cubicBezTo>
                  <a:cubicBezTo>
                    <a:pt x="13981" y="2728"/>
                    <a:pt x="13965" y="2717"/>
                    <a:pt x="13960" y="2717"/>
                  </a:cubicBezTo>
                  <a:cubicBezTo>
                    <a:pt x="13954" y="2717"/>
                    <a:pt x="13969" y="2737"/>
                    <a:pt x="14005" y="2784"/>
                  </a:cubicBezTo>
                  <a:cubicBezTo>
                    <a:pt x="14069" y="2827"/>
                    <a:pt x="14027" y="2929"/>
                    <a:pt x="13961" y="2929"/>
                  </a:cubicBezTo>
                  <a:cubicBezTo>
                    <a:pt x="13959" y="2929"/>
                    <a:pt x="13957" y="2929"/>
                    <a:pt x="13955" y="2928"/>
                  </a:cubicBezTo>
                  <a:cubicBezTo>
                    <a:pt x="13952" y="2928"/>
                    <a:pt x="13950" y="2928"/>
                    <a:pt x="13948" y="2928"/>
                  </a:cubicBezTo>
                  <a:cubicBezTo>
                    <a:pt x="13917" y="2928"/>
                    <a:pt x="13914" y="2965"/>
                    <a:pt x="13908" y="3035"/>
                  </a:cubicBezTo>
                  <a:cubicBezTo>
                    <a:pt x="13939" y="3076"/>
                    <a:pt x="13930" y="3151"/>
                    <a:pt x="13924" y="3223"/>
                  </a:cubicBezTo>
                  <a:cubicBezTo>
                    <a:pt x="13911" y="3336"/>
                    <a:pt x="13911" y="3336"/>
                    <a:pt x="13983" y="3342"/>
                  </a:cubicBezTo>
                  <a:cubicBezTo>
                    <a:pt x="14055" y="3348"/>
                    <a:pt x="14052" y="3386"/>
                    <a:pt x="14043" y="3461"/>
                  </a:cubicBezTo>
                  <a:cubicBezTo>
                    <a:pt x="14040" y="3497"/>
                    <a:pt x="14037" y="3530"/>
                    <a:pt x="14004" y="3530"/>
                  </a:cubicBezTo>
                  <a:cubicBezTo>
                    <a:pt x="14002" y="3530"/>
                    <a:pt x="14001" y="3530"/>
                    <a:pt x="13999" y="3530"/>
                  </a:cubicBezTo>
                  <a:cubicBezTo>
                    <a:pt x="13977" y="3549"/>
                    <a:pt x="13961" y="3574"/>
                    <a:pt x="13955" y="3602"/>
                  </a:cubicBezTo>
                  <a:cubicBezTo>
                    <a:pt x="13952" y="3638"/>
                    <a:pt x="13949" y="3671"/>
                    <a:pt x="13919" y="3671"/>
                  </a:cubicBezTo>
                  <a:cubicBezTo>
                    <a:pt x="13917" y="3671"/>
                    <a:pt x="13916" y="3671"/>
                    <a:pt x="13914" y="3671"/>
                  </a:cubicBezTo>
                  <a:cubicBezTo>
                    <a:pt x="13886" y="3699"/>
                    <a:pt x="13867" y="3740"/>
                    <a:pt x="13867" y="3778"/>
                  </a:cubicBezTo>
                  <a:cubicBezTo>
                    <a:pt x="13858" y="3851"/>
                    <a:pt x="13852" y="3925"/>
                    <a:pt x="13816" y="3925"/>
                  </a:cubicBezTo>
                  <a:cubicBezTo>
                    <a:pt x="13816" y="3925"/>
                    <a:pt x="13815" y="3925"/>
                    <a:pt x="13814" y="3925"/>
                  </a:cubicBezTo>
                  <a:lnTo>
                    <a:pt x="13814" y="3925"/>
                  </a:lnTo>
                  <a:cubicBezTo>
                    <a:pt x="13811" y="3959"/>
                    <a:pt x="13811" y="3959"/>
                    <a:pt x="13845" y="3963"/>
                  </a:cubicBezTo>
                  <a:cubicBezTo>
                    <a:pt x="13883" y="3969"/>
                    <a:pt x="13914" y="4010"/>
                    <a:pt x="13864" y="4154"/>
                  </a:cubicBezTo>
                  <a:cubicBezTo>
                    <a:pt x="13855" y="4226"/>
                    <a:pt x="13845" y="4339"/>
                    <a:pt x="13880" y="4342"/>
                  </a:cubicBezTo>
                  <a:cubicBezTo>
                    <a:pt x="13878" y="4371"/>
                    <a:pt x="13877" y="4377"/>
                    <a:pt x="13859" y="4377"/>
                  </a:cubicBezTo>
                  <a:cubicBezTo>
                    <a:pt x="13854" y="4377"/>
                    <a:pt x="13848" y="4377"/>
                    <a:pt x="13839" y="4376"/>
                  </a:cubicBezTo>
                  <a:cubicBezTo>
                    <a:pt x="13835" y="4376"/>
                    <a:pt x="13832" y="4375"/>
                    <a:pt x="13828" y="4375"/>
                  </a:cubicBezTo>
                  <a:cubicBezTo>
                    <a:pt x="13769" y="4375"/>
                    <a:pt x="13764" y="4447"/>
                    <a:pt x="13824" y="4524"/>
                  </a:cubicBezTo>
                  <a:cubicBezTo>
                    <a:pt x="13861" y="4527"/>
                    <a:pt x="13858" y="4564"/>
                    <a:pt x="13817" y="4596"/>
                  </a:cubicBezTo>
                  <a:cubicBezTo>
                    <a:pt x="13817" y="4627"/>
                    <a:pt x="13827" y="4652"/>
                    <a:pt x="13845" y="4674"/>
                  </a:cubicBezTo>
                  <a:cubicBezTo>
                    <a:pt x="13877" y="4715"/>
                    <a:pt x="13877" y="4715"/>
                    <a:pt x="13833" y="4787"/>
                  </a:cubicBezTo>
                  <a:cubicBezTo>
                    <a:pt x="13831" y="4787"/>
                    <a:pt x="13830" y="4787"/>
                    <a:pt x="13829" y="4787"/>
                  </a:cubicBezTo>
                  <a:cubicBezTo>
                    <a:pt x="13798" y="4787"/>
                    <a:pt x="13795" y="4820"/>
                    <a:pt x="13789" y="4856"/>
                  </a:cubicBezTo>
                  <a:cubicBezTo>
                    <a:pt x="13817" y="4934"/>
                    <a:pt x="13777" y="5341"/>
                    <a:pt x="13736" y="5376"/>
                  </a:cubicBezTo>
                  <a:cubicBezTo>
                    <a:pt x="13767" y="5417"/>
                    <a:pt x="13767" y="5417"/>
                    <a:pt x="13764" y="5451"/>
                  </a:cubicBezTo>
                  <a:cubicBezTo>
                    <a:pt x="13689" y="5482"/>
                    <a:pt x="13720" y="5523"/>
                    <a:pt x="13792" y="5529"/>
                  </a:cubicBezTo>
                  <a:lnTo>
                    <a:pt x="13795" y="5492"/>
                  </a:lnTo>
                  <a:lnTo>
                    <a:pt x="13802" y="5457"/>
                  </a:lnTo>
                  <a:lnTo>
                    <a:pt x="13802" y="5457"/>
                  </a:lnTo>
                  <a:cubicBezTo>
                    <a:pt x="13868" y="5463"/>
                    <a:pt x="13862" y="5565"/>
                    <a:pt x="13767" y="5565"/>
                  </a:cubicBezTo>
                  <a:cubicBezTo>
                    <a:pt x="13763" y="5565"/>
                    <a:pt x="13759" y="5564"/>
                    <a:pt x="13755" y="5564"/>
                  </a:cubicBezTo>
                  <a:cubicBezTo>
                    <a:pt x="13679" y="5592"/>
                    <a:pt x="13679" y="5592"/>
                    <a:pt x="13745" y="5636"/>
                  </a:cubicBezTo>
                  <a:cubicBezTo>
                    <a:pt x="13814" y="5683"/>
                    <a:pt x="13808" y="5718"/>
                    <a:pt x="13733" y="5749"/>
                  </a:cubicBezTo>
                  <a:cubicBezTo>
                    <a:pt x="13714" y="5747"/>
                    <a:pt x="13700" y="5746"/>
                    <a:pt x="13691" y="5746"/>
                  </a:cubicBezTo>
                  <a:cubicBezTo>
                    <a:pt x="13669" y="5746"/>
                    <a:pt x="13682" y="5755"/>
                    <a:pt x="13730" y="5786"/>
                  </a:cubicBezTo>
                  <a:cubicBezTo>
                    <a:pt x="13857" y="5870"/>
                    <a:pt x="13886" y="5975"/>
                    <a:pt x="13766" y="5975"/>
                  </a:cubicBezTo>
                  <a:cubicBezTo>
                    <a:pt x="13760" y="5975"/>
                    <a:pt x="13753" y="5975"/>
                    <a:pt x="13745" y="5974"/>
                  </a:cubicBezTo>
                  <a:cubicBezTo>
                    <a:pt x="13739" y="5974"/>
                    <a:pt x="13733" y="5974"/>
                    <a:pt x="13728" y="5974"/>
                  </a:cubicBezTo>
                  <a:cubicBezTo>
                    <a:pt x="13669" y="5974"/>
                    <a:pt x="13635" y="6003"/>
                    <a:pt x="13632" y="6037"/>
                  </a:cubicBezTo>
                  <a:cubicBezTo>
                    <a:pt x="13629" y="6075"/>
                    <a:pt x="13664" y="6078"/>
                    <a:pt x="13698" y="6081"/>
                  </a:cubicBezTo>
                  <a:cubicBezTo>
                    <a:pt x="13716" y="6074"/>
                    <a:pt x="13730" y="6071"/>
                    <a:pt x="13739" y="6071"/>
                  </a:cubicBezTo>
                  <a:cubicBezTo>
                    <a:pt x="13768" y="6071"/>
                    <a:pt x="13752" y="6104"/>
                    <a:pt x="13692" y="6156"/>
                  </a:cubicBezTo>
                  <a:cubicBezTo>
                    <a:pt x="13573" y="6257"/>
                    <a:pt x="13567" y="6329"/>
                    <a:pt x="13626" y="6448"/>
                  </a:cubicBezTo>
                  <a:cubicBezTo>
                    <a:pt x="13666" y="6558"/>
                    <a:pt x="13671" y="6645"/>
                    <a:pt x="13650" y="6645"/>
                  </a:cubicBezTo>
                  <a:cubicBezTo>
                    <a:pt x="13641" y="6645"/>
                    <a:pt x="13628" y="6630"/>
                    <a:pt x="13610" y="6595"/>
                  </a:cubicBezTo>
                  <a:cubicBezTo>
                    <a:pt x="13579" y="6555"/>
                    <a:pt x="13563" y="6536"/>
                    <a:pt x="13559" y="6536"/>
                  </a:cubicBezTo>
                  <a:lnTo>
                    <a:pt x="13559" y="6536"/>
                  </a:lnTo>
                  <a:cubicBezTo>
                    <a:pt x="13555" y="6536"/>
                    <a:pt x="13562" y="6555"/>
                    <a:pt x="13576" y="6592"/>
                  </a:cubicBezTo>
                  <a:cubicBezTo>
                    <a:pt x="13567" y="6667"/>
                    <a:pt x="13560" y="6742"/>
                    <a:pt x="13557" y="6777"/>
                  </a:cubicBezTo>
                  <a:cubicBezTo>
                    <a:pt x="13554" y="6817"/>
                    <a:pt x="13582" y="6852"/>
                    <a:pt x="13620" y="6858"/>
                  </a:cubicBezTo>
                  <a:cubicBezTo>
                    <a:pt x="13545" y="6890"/>
                    <a:pt x="13501" y="6958"/>
                    <a:pt x="13567" y="7040"/>
                  </a:cubicBezTo>
                  <a:lnTo>
                    <a:pt x="13557" y="7115"/>
                  </a:lnTo>
                  <a:cubicBezTo>
                    <a:pt x="13554" y="7153"/>
                    <a:pt x="13554" y="7153"/>
                    <a:pt x="13585" y="7194"/>
                  </a:cubicBezTo>
                  <a:cubicBezTo>
                    <a:pt x="13617" y="7234"/>
                    <a:pt x="13579" y="7266"/>
                    <a:pt x="13538" y="7300"/>
                  </a:cubicBezTo>
                  <a:cubicBezTo>
                    <a:pt x="13501" y="7335"/>
                    <a:pt x="13460" y="7366"/>
                    <a:pt x="13494" y="7369"/>
                  </a:cubicBezTo>
                  <a:cubicBezTo>
                    <a:pt x="13532" y="7375"/>
                    <a:pt x="13560" y="7450"/>
                    <a:pt x="13592" y="7491"/>
                  </a:cubicBezTo>
                  <a:cubicBezTo>
                    <a:pt x="13613" y="7519"/>
                    <a:pt x="13602" y="7544"/>
                    <a:pt x="13582" y="7544"/>
                  </a:cubicBezTo>
                  <a:cubicBezTo>
                    <a:pt x="13573" y="7544"/>
                    <a:pt x="13562" y="7539"/>
                    <a:pt x="13551" y="7526"/>
                  </a:cubicBezTo>
                  <a:cubicBezTo>
                    <a:pt x="13545" y="7525"/>
                    <a:pt x="13540" y="7525"/>
                    <a:pt x="13535" y="7525"/>
                  </a:cubicBezTo>
                  <a:cubicBezTo>
                    <a:pt x="13515" y="7525"/>
                    <a:pt x="13509" y="7535"/>
                    <a:pt x="13473" y="7592"/>
                  </a:cubicBezTo>
                  <a:cubicBezTo>
                    <a:pt x="13469" y="7629"/>
                    <a:pt x="13463" y="7704"/>
                    <a:pt x="13498" y="7707"/>
                  </a:cubicBezTo>
                  <a:cubicBezTo>
                    <a:pt x="13532" y="7711"/>
                    <a:pt x="13510" y="7933"/>
                    <a:pt x="13473" y="7968"/>
                  </a:cubicBezTo>
                  <a:lnTo>
                    <a:pt x="13463" y="8040"/>
                  </a:lnTo>
                  <a:cubicBezTo>
                    <a:pt x="13460" y="8077"/>
                    <a:pt x="13491" y="8118"/>
                    <a:pt x="13488" y="8156"/>
                  </a:cubicBezTo>
                  <a:cubicBezTo>
                    <a:pt x="13488" y="8184"/>
                    <a:pt x="13498" y="8212"/>
                    <a:pt x="13516" y="8234"/>
                  </a:cubicBezTo>
                  <a:cubicBezTo>
                    <a:pt x="13513" y="8267"/>
                    <a:pt x="13508" y="8303"/>
                    <a:pt x="13476" y="8303"/>
                  </a:cubicBezTo>
                  <a:cubicBezTo>
                    <a:pt x="13475" y="8303"/>
                    <a:pt x="13474" y="8303"/>
                    <a:pt x="13473" y="8303"/>
                  </a:cubicBezTo>
                  <a:lnTo>
                    <a:pt x="13473" y="8303"/>
                  </a:lnTo>
                  <a:cubicBezTo>
                    <a:pt x="13542" y="8347"/>
                    <a:pt x="13542" y="8347"/>
                    <a:pt x="13466" y="8378"/>
                  </a:cubicBezTo>
                  <a:cubicBezTo>
                    <a:pt x="13444" y="8375"/>
                    <a:pt x="13429" y="8373"/>
                    <a:pt x="13420" y="8373"/>
                  </a:cubicBezTo>
                  <a:cubicBezTo>
                    <a:pt x="13400" y="8373"/>
                    <a:pt x="13415" y="8383"/>
                    <a:pt x="13460" y="8416"/>
                  </a:cubicBezTo>
                  <a:cubicBezTo>
                    <a:pt x="13494" y="8453"/>
                    <a:pt x="13494" y="8453"/>
                    <a:pt x="13454" y="8488"/>
                  </a:cubicBezTo>
                  <a:cubicBezTo>
                    <a:pt x="13452" y="8488"/>
                    <a:pt x="13451" y="8488"/>
                    <a:pt x="13450" y="8488"/>
                  </a:cubicBezTo>
                  <a:cubicBezTo>
                    <a:pt x="13419" y="8488"/>
                    <a:pt x="13418" y="8522"/>
                    <a:pt x="13451" y="8525"/>
                  </a:cubicBezTo>
                  <a:cubicBezTo>
                    <a:pt x="13514" y="8568"/>
                    <a:pt x="13540" y="8676"/>
                    <a:pt x="13477" y="8676"/>
                  </a:cubicBezTo>
                  <a:cubicBezTo>
                    <a:pt x="13475" y="8676"/>
                    <a:pt x="13472" y="8676"/>
                    <a:pt x="13469" y="8676"/>
                  </a:cubicBezTo>
                  <a:lnTo>
                    <a:pt x="13469" y="8676"/>
                  </a:lnTo>
                  <a:cubicBezTo>
                    <a:pt x="13469" y="8704"/>
                    <a:pt x="13479" y="8732"/>
                    <a:pt x="13498" y="8754"/>
                  </a:cubicBezTo>
                  <a:cubicBezTo>
                    <a:pt x="13548" y="8786"/>
                    <a:pt x="13561" y="8795"/>
                    <a:pt x="13538" y="8795"/>
                  </a:cubicBezTo>
                  <a:cubicBezTo>
                    <a:pt x="13529" y="8795"/>
                    <a:pt x="13514" y="8793"/>
                    <a:pt x="13494" y="8792"/>
                  </a:cubicBezTo>
                  <a:cubicBezTo>
                    <a:pt x="13419" y="8820"/>
                    <a:pt x="13416" y="8858"/>
                    <a:pt x="13485" y="8901"/>
                  </a:cubicBezTo>
                  <a:cubicBezTo>
                    <a:pt x="13501" y="8927"/>
                    <a:pt x="13498" y="8958"/>
                    <a:pt x="13476" y="8977"/>
                  </a:cubicBezTo>
                  <a:cubicBezTo>
                    <a:pt x="13434" y="9044"/>
                    <a:pt x="13382" y="9239"/>
                    <a:pt x="13438" y="9239"/>
                  </a:cubicBezTo>
                  <a:cubicBezTo>
                    <a:pt x="13442" y="9239"/>
                    <a:pt x="13446" y="9238"/>
                    <a:pt x="13451" y="9237"/>
                  </a:cubicBezTo>
                  <a:lnTo>
                    <a:pt x="13451" y="9237"/>
                  </a:lnTo>
                  <a:lnTo>
                    <a:pt x="13441" y="9309"/>
                  </a:lnTo>
                  <a:cubicBezTo>
                    <a:pt x="13400" y="9381"/>
                    <a:pt x="13394" y="9419"/>
                    <a:pt x="13426" y="9459"/>
                  </a:cubicBezTo>
                  <a:lnTo>
                    <a:pt x="13460" y="9500"/>
                  </a:lnTo>
                  <a:cubicBezTo>
                    <a:pt x="13458" y="9500"/>
                    <a:pt x="13456" y="9500"/>
                    <a:pt x="13454" y="9500"/>
                  </a:cubicBezTo>
                  <a:cubicBezTo>
                    <a:pt x="13416" y="9500"/>
                    <a:pt x="13385" y="9530"/>
                    <a:pt x="13382" y="9566"/>
                  </a:cubicBezTo>
                  <a:cubicBezTo>
                    <a:pt x="13375" y="9603"/>
                    <a:pt x="13375" y="9603"/>
                    <a:pt x="13413" y="9607"/>
                  </a:cubicBezTo>
                  <a:cubicBezTo>
                    <a:pt x="13423" y="9597"/>
                    <a:pt x="13431" y="9593"/>
                    <a:pt x="13436" y="9593"/>
                  </a:cubicBezTo>
                  <a:cubicBezTo>
                    <a:pt x="13449" y="9593"/>
                    <a:pt x="13447" y="9620"/>
                    <a:pt x="13444" y="9647"/>
                  </a:cubicBezTo>
                  <a:cubicBezTo>
                    <a:pt x="13438" y="9685"/>
                    <a:pt x="13404" y="9713"/>
                    <a:pt x="13366" y="9713"/>
                  </a:cubicBezTo>
                  <a:lnTo>
                    <a:pt x="13360" y="9751"/>
                  </a:lnTo>
                  <a:cubicBezTo>
                    <a:pt x="13429" y="9757"/>
                    <a:pt x="13429" y="9792"/>
                    <a:pt x="13398" y="9792"/>
                  </a:cubicBezTo>
                  <a:cubicBezTo>
                    <a:pt x="13397" y="9792"/>
                    <a:pt x="13396" y="9792"/>
                    <a:pt x="13394" y="9791"/>
                  </a:cubicBezTo>
                  <a:cubicBezTo>
                    <a:pt x="13363" y="9820"/>
                    <a:pt x="13344" y="9857"/>
                    <a:pt x="13347" y="9898"/>
                  </a:cubicBezTo>
                  <a:lnTo>
                    <a:pt x="13310" y="9895"/>
                  </a:lnTo>
                  <a:lnTo>
                    <a:pt x="13310" y="9895"/>
                  </a:lnTo>
                  <a:cubicBezTo>
                    <a:pt x="13272" y="9929"/>
                    <a:pt x="13306" y="9932"/>
                    <a:pt x="13341" y="9936"/>
                  </a:cubicBezTo>
                  <a:cubicBezTo>
                    <a:pt x="13341" y="9936"/>
                    <a:pt x="13338" y="9973"/>
                    <a:pt x="13335" y="10011"/>
                  </a:cubicBezTo>
                  <a:cubicBezTo>
                    <a:pt x="13332" y="10036"/>
                    <a:pt x="13330" y="10063"/>
                    <a:pt x="13344" y="10063"/>
                  </a:cubicBezTo>
                  <a:cubicBezTo>
                    <a:pt x="13349" y="10063"/>
                    <a:pt x="13356" y="10060"/>
                    <a:pt x="13366" y="10052"/>
                  </a:cubicBezTo>
                  <a:cubicBezTo>
                    <a:pt x="13404" y="10055"/>
                    <a:pt x="13438" y="10058"/>
                    <a:pt x="13435" y="10095"/>
                  </a:cubicBezTo>
                  <a:cubicBezTo>
                    <a:pt x="13422" y="10094"/>
                    <a:pt x="13410" y="10093"/>
                    <a:pt x="13399" y="10093"/>
                  </a:cubicBezTo>
                  <a:cubicBezTo>
                    <a:pt x="13378" y="10093"/>
                    <a:pt x="13362" y="10099"/>
                    <a:pt x="13360" y="10124"/>
                  </a:cubicBezTo>
                  <a:cubicBezTo>
                    <a:pt x="13357" y="10144"/>
                    <a:pt x="13344" y="10159"/>
                    <a:pt x="13325" y="10159"/>
                  </a:cubicBezTo>
                  <a:cubicBezTo>
                    <a:pt x="13323" y="10159"/>
                    <a:pt x="13321" y="10158"/>
                    <a:pt x="13319" y="10158"/>
                  </a:cubicBezTo>
                  <a:cubicBezTo>
                    <a:pt x="13311" y="10153"/>
                    <a:pt x="13304" y="10150"/>
                    <a:pt x="13298" y="10150"/>
                  </a:cubicBezTo>
                  <a:cubicBezTo>
                    <a:pt x="13258" y="10150"/>
                    <a:pt x="13276" y="10270"/>
                    <a:pt x="13303" y="10305"/>
                  </a:cubicBezTo>
                  <a:cubicBezTo>
                    <a:pt x="13364" y="10381"/>
                    <a:pt x="13366" y="10419"/>
                    <a:pt x="13308" y="10419"/>
                  </a:cubicBezTo>
                  <a:cubicBezTo>
                    <a:pt x="13304" y="10419"/>
                    <a:pt x="13299" y="10419"/>
                    <a:pt x="13294" y="10418"/>
                  </a:cubicBezTo>
                  <a:cubicBezTo>
                    <a:pt x="13290" y="10418"/>
                    <a:pt x="13287" y="10417"/>
                    <a:pt x="13283" y="10417"/>
                  </a:cubicBezTo>
                  <a:cubicBezTo>
                    <a:pt x="13229" y="10417"/>
                    <a:pt x="13290" y="10493"/>
                    <a:pt x="13388" y="10540"/>
                  </a:cubicBezTo>
                  <a:lnTo>
                    <a:pt x="13491" y="10587"/>
                  </a:lnTo>
                  <a:lnTo>
                    <a:pt x="13385" y="10575"/>
                  </a:lnTo>
                  <a:cubicBezTo>
                    <a:pt x="13238" y="10597"/>
                    <a:pt x="13238" y="10597"/>
                    <a:pt x="13300" y="10716"/>
                  </a:cubicBezTo>
                  <a:cubicBezTo>
                    <a:pt x="13324" y="10781"/>
                    <a:pt x="13328" y="10792"/>
                    <a:pt x="13307" y="10792"/>
                  </a:cubicBezTo>
                  <a:cubicBezTo>
                    <a:pt x="13302" y="10792"/>
                    <a:pt x="13297" y="10792"/>
                    <a:pt x="13291" y="10791"/>
                  </a:cubicBezTo>
                  <a:cubicBezTo>
                    <a:pt x="13289" y="10791"/>
                    <a:pt x="13288" y="10791"/>
                    <a:pt x="13287" y="10791"/>
                  </a:cubicBezTo>
                  <a:cubicBezTo>
                    <a:pt x="13256" y="10791"/>
                    <a:pt x="13253" y="10830"/>
                    <a:pt x="13241" y="10935"/>
                  </a:cubicBezTo>
                  <a:cubicBezTo>
                    <a:pt x="13228" y="11045"/>
                    <a:pt x="13225" y="11083"/>
                    <a:pt x="13263" y="11086"/>
                  </a:cubicBezTo>
                  <a:cubicBezTo>
                    <a:pt x="13263" y="11086"/>
                    <a:pt x="13256" y="11123"/>
                    <a:pt x="13253" y="11161"/>
                  </a:cubicBezTo>
                  <a:cubicBezTo>
                    <a:pt x="13189" y="11187"/>
                    <a:pt x="13200" y="11245"/>
                    <a:pt x="13250" y="11245"/>
                  </a:cubicBezTo>
                  <a:cubicBezTo>
                    <a:pt x="13259" y="11245"/>
                    <a:pt x="13270" y="11244"/>
                    <a:pt x="13281" y="11239"/>
                  </a:cubicBezTo>
                  <a:lnTo>
                    <a:pt x="13281" y="11239"/>
                  </a:lnTo>
                  <a:lnTo>
                    <a:pt x="13275" y="11314"/>
                  </a:lnTo>
                  <a:lnTo>
                    <a:pt x="13238" y="11308"/>
                  </a:lnTo>
                  <a:cubicBezTo>
                    <a:pt x="13237" y="11308"/>
                    <a:pt x="13236" y="11308"/>
                    <a:pt x="13236" y="11308"/>
                  </a:cubicBezTo>
                  <a:cubicBezTo>
                    <a:pt x="13203" y="11308"/>
                    <a:pt x="13196" y="11386"/>
                    <a:pt x="13165" y="11675"/>
                  </a:cubicBezTo>
                  <a:cubicBezTo>
                    <a:pt x="13131" y="12010"/>
                    <a:pt x="13128" y="12045"/>
                    <a:pt x="13200" y="12054"/>
                  </a:cubicBezTo>
                  <a:cubicBezTo>
                    <a:pt x="13259" y="12093"/>
                    <a:pt x="13262" y="12128"/>
                    <a:pt x="13211" y="12128"/>
                  </a:cubicBezTo>
                  <a:cubicBezTo>
                    <a:pt x="13205" y="12128"/>
                    <a:pt x="13198" y="12127"/>
                    <a:pt x="13191" y="12126"/>
                  </a:cubicBezTo>
                  <a:cubicBezTo>
                    <a:pt x="13189" y="12126"/>
                    <a:pt x="13188" y="12126"/>
                    <a:pt x="13186" y="12126"/>
                  </a:cubicBezTo>
                  <a:cubicBezTo>
                    <a:pt x="13153" y="12126"/>
                    <a:pt x="13117" y="12158"/>
                    <a:pt x="13153" y="12161"/>
                  </a:cubicBezTo>
                  <a:cubicBezTo>
                    <a:pt x="13150" y="12201"/>
                    <a:pt x="13131" y="12239"/>
                    <a:pt x="13106" y="12267"/>
                  </a:cubicBezTo>
                  <a:cubicBezTo>
                    <a:pt x="13021" y="12371"/>
                    <a:pt x="13056" y="12411"/>
                    <a:pt x="13090" y="12418"/>
                  </a:cubicBezTo>
                  <a:cubicBezTo>
                    <a:pt x="13111" y="12409"/>
                    <a:pt x="13123" y="12405"/>
                    <a:pt x="13129" y="12405"/>
                  </a:cubicBezTo>
                  <a:cubicBezTo>
                    <a:pt x="13143" y="12405"/>
                    <a:pt x="13114" y="12429"/>
                    <a:pt x="13087" y="12452"/>
                  </a:cubicBezTo>
                  <a:cubicBezTo>
                    <a:pt x="13046" y="12487"/>
                    <a:pt x="13009" y="12521"/>
                    <a:pt x="13043" y="12524"/>
                  </a:cubicBezTo>
                  <a:cubicBezTo>
                    <a:pt x="13074" y="12564"/>
                    <a:pt x="13087" y="12784"/>
                    <a:pt x="13021" y="12784"/>
                  </a:cubicBezTo>
                  <a:cubicBezTo>
                    <a:pt x="13020" y="12784"/>
                    <a:pt x="13019" y="12784"/>
                    <a:pt x="13018" y="12784"/>
                  </a:cubicBezTo>
                  <a:lnTo>
                    <a:pt x="13009" y="12856"/>
                  </a:lnTo>
                  <a:cubicBezTo>
                    <a:pt x="13043" y="12859"/>
                    <a:pt x="13037" y="12935"/>
                    <a:pt x="13031" y="13010"/>
                  </a:cubicBezTo>
                  <a:cubicBezTo>
                    <a:pt x="13022" y="13079"/>
                    <a:pt x="13018" y="13117"/>
                    <a:pt x="12988" y="13117"/>
                  </a:cubicBezTo>
                  <a:cubicBezTo>
                    <a:pt x="12986" y="13117"/>
                    <a:pt x="12985" y="13117"/>
                    <a:pt x="12984" y="13116"/>
                  </a:cubicBezTo>
                  <a:cubicBezTo>
                    <a:pt x="12975" y="13105"/>
                    <a:pt x="12968" y="13100"/>
                    <a:pt x="12963" y="13100"/>
                  </a:cubicBezTo>
                  <a:cubicBezTo>
                    <a:pt x="12952" y="13100"/>
                    <a:pt x="12954" y="13134"/>
                    <a:pt x="12974" y="13188"/>
                  </a:cubicBezTo>
                  <a:cubicBezTo>
                    <a:pt x="12971" y="13226"/>
                    <a:pt x="13040" y="13273"/>
                    <a:pt x="13034" y="13308"/>
                  </a:cubicBezTo>
                  <a:cubicBezTo>
                    <a:pt x="13075" y="13317"/>
                    <a:pt x="13100" y="13351"/>
                    <a:pt x="13100" y="13389"/>
                  </a:cubicBezTo>
                  <a:lnTo>
                    <a:pt x="13062" y="13386"/>
                  </a:lnTo>
                  <a:lnTo>
                    <a:pt x="12993" y="13380"/>
                  </a:lnTo>
                  <a:lnTo>
                    <a:pt x="12993" y="13380"/>
                  </a:lnTo>
                  <a:cubicBezTo>
                    <a:pt x="12987" y="13414"/>
                    <a:pt x="12984" y="13452"/>
                    <a:pt x="13021" y="13458"/>
                  </a:cubicBezTo>
                  <a:cubicBezTo>
                    <a:pt x="12981" y="13489"/>
                    <a:pt x="12977" y="13527"/>
                    <a:pt x="12968" y="13602"/>
                  </a:cubicBezTo>
                  <a:cubicBezTo>
                    <a:pt x="12962" y="13674"/>
                    <a:pt x="12955" y="13749"/>
                    <a:pt x="12987" y="13790"/>
                  </a:cubicBezTo>
                  <a:cubicBezTo>
                    <a:pt x="12912" y="13818"/>
                    <a:pt x="12890" y="14041"/>
                    <a:pt x="12955" y="14085"/>
                  </a:cubicBezTo>
                  <a:cubicBezTo>
                    <a:pt x="12993" y="14091"/>
                    <a:pt x="12987" y="14126"/>
                    <a:pt x="12949" y="14160"/>
                  </a:cubicBezTo>
                  <a:cubicBezTo>
                    <a:pt x="12908" y="14194"/>
                    <a:pt x="12908" y="14194"/>
                    <a:pt x="12940" y="14235"/>
                  </a:cubicBezTo>
                  <a:cubicBezTo>
                    <a:pt x="12971" y="14276"/>
                    <a:pt x="12934" y="14307"/>
                    <a:pt x="12893" y="14342"/>
                  </a:cubicBezTo>
                  <a:cubicBezTo>
                    <a:pt x="12818" y="14370"/>
                    <a:pt x="12814" y="14408"/>
                    <a:pt x="12846" y="14448"/>
                  </a:cubicBezTo>
                  <a:cubicBezTo>
                    <a:pt x="12868" y="14508"/>
                    <a:pt x="12874" y="14574"/>
                    <a:pt x="12865" y="14636"/>
                  </a:cubicBezTo>
                  <a:cubicBezTo>
                    <a:pt x="12886" y="14695"/>
                    <a:pt x="12888" y="14731"/>
                    <a:pt x="12904" y="14731"/>
                  </a:cubicBezTo>
                  <a:cubicBezTo>
                    <a:pt x="12910" y="14731"/>
                    <a:pt x="12917" y="14727"/>
                    <a:pt x="12927" y="14718"/>
                  </a:cubicBezTo>
                  <a:cubicBezTo>
                    <a:pt x="12955" y="14727"/>
                    <a:pt x="12977" y="14743"/>
                    <a:pt x="12996" y="14765"/>
                  </a:cubicBezTo>
                  <a:cubicBezTo>
                    <a:pt x="13011" y="14810"/>
                    <a:pt x="13005" y="14827"/>
                    <a:pt x="12999" y="14827"/>
                  </a:cubicBezTo>
                  <a:cubicBezTo>
                    <a:pt x="12994" y="14827"/>
                    <a:pt x="12989" y="14817"/>
                    <a:pt x="12990" y="14802"/>
                  </a:cubicBezTo>
                  <a:cubicBezTo>
                    <a:pt x="12978" y="14768"/>
                    <a:pt x="12970" y="14756"/>
                    <a:pt x="12962" y="14756"/>
                  </a:cubicBezTo>
                  <a:cubicBezTo>
                    <a:pt x="12952" y="14756"/>
                    <a:pt x="12942" y="14775"/>
                    <a:pt x="12921" y="14793"/>
                  </a:cubicBezTo>
                  <a:cubicBezTo>
                    <a:pt x="12880" y="14827"/>
                    <a:pt x="12874" y="14900"/>
                    <a:pt x="12868" y="14937"/>
                  </a:cubicBezTo>
                  <a:cubicBezTo>
                    <a:pt x="12865" y="14975"/>
                    <a:pt x="12858" y="15050"/>
                    <a:pt x="12855" y="15084"/>
                  </a:cubicBezTo>
                  <a:cubicBezTo>
                    <a:pt x="12808" y="15194"/>
                    <a:pt x="12802" y="15229"/>
                    <a:pt x="12840" y="15235"/>
                  </a:cubicBezTo>
                  <a:cubicBezTo>
                    <a:pt x="12854" y="15236"/>
                    <a:pt x="12865" y="15237"/>
                    <a:pt x="12874" y="15238"/>
                  </a:cubicBezTo>
                  <a:lnTo>
                    <a:pt x="12874" y="15238"/>
                  </a:lnTo>
                  <a:cubicBezTo>
                    <a:pt x="12799" y="15266"/>
                    <a:pt x="12758" y="15674"/>
                    <a:pt x="12827" y="15717"/>
                  </a:cubicBezTo>
                  <a:lnTo>
                    <a:pt x="12789" y="15714"/>
                  </a:lnTo>
                  <a:cubicBezTo>
                    <a:pt x="12788" y="15714"/>
                    <a:pt x="12787" y="15714"/>
                    <a:pt x="12786" y="15714"/>
                  </a:cubicBezTo>
                  <a:cubicBezTo>
                    <a:pt x="12755" y="15714"/>
                    <a:pt x="12751" y="15752"/>
                    <a:pt x="12742" y="15821"/>
                  </a:cubicBezTo>
                  <a:cubicBezTo>
                    <a:pt x="12739" y="15858"/>
                    <a:pt x="12758" y="16012"/>
                    <a:pt x="12749" y="16122"/>
                  </a:cubicBezTo>
                  <a:cubicBezTo>
                    <a:pt x="12733" y="16269"/>
                    <a:pt x="12720" y="16382"/>
                    <a:pt x="12758" y="16385"/>
                  </a:cubicBezTo>
                  <a:cubicBezTo>
                    <a:pt x="12756" y="16414"/>
                    <a:pt x="12755" y="16421"/>
                    <a:pt x="12737" y="16421"/>
                  </a:cubicBezTo>
                  <a:cubicBezTo>
                    <a:pt x="12732" y="16421"/>
                    <a:pt x="12726" y="16420"/>
                    <a:pt x="12717" y="16419"/>
                  </a:cubicBezTo>
                  <a:cubicBezTo>
                    <a:pt x="12707" y="16406"/>
                    <a:pt x="12700" y="16401"/>
                    <a:pt x="12695" y="16401"/>
                  </a:cubicBezTo>
                  <a:cubicBezTo>
                    <a:pt x="12684" y="16401"/>
                    <a:pt x="12682" y="16425"/>
                    <a:pt x="12680" y="16451"/>
                  </a:cubicBezTo>
                  <a:cubicBezTo>
                    <a:pt x="12673" y="16488"/>
                    <a:pt x="12711" y="16492"/>
                    <a:pt x="12746" y="16498"/>
                  </a:cubicBezTo>
                  <a:cubicBezTo>
                    <a:pt x="12780" y="16501"/>
                    <a:pt x="12777" y="16539"/>
                    <a:pt x="12733" y="16607"/>
                  </a:cubicBezTo>
                  <a:cubicBezTo>
                    <a:pt x="12686" y="16698"/>
                    <a:pt x="12670" y="16805"/>
                    <a:pt x="12692" y="16905"/>
                  </a:cubicBezTo>
                  <a:cubicBezTo>
                    <a:pt x="12689" y="16940"/>
                    <a:pt x="12684" y="16975"/>
                    <a:pt x="12653" y="16975"/>
                  </a:cubicBezTo>
                  <a:cubicBezTo>
                    <a:pt x="12651" y="16975"/>
                    <a:pt x="12648" y="16975"/>
                    <a:pt x="12645" y="16974"/>
                  </a:cubicBezTo>
                  <a:cubicBezTo>
                    <a:pt x="12586" y="17015"/>
                    <a:pt x="12573" y="17099"/>
                    <a:pt x="12617" y="17159"/>
                  </a:cubicBezTo>
                  <a:cubicBezTo>
                    <a:pt x="12613" y="17186"/>
                    <a:pt x="12611" y="17193"/>
                    <a:pt x="12599" y="17193"/>
                  </a:cubicBezTo>
                  <a:cubicBezTo>
                    <a:pt x="12593" y="17193"/>
                    <a:pt x="12586" y="17192"/>
                    <a:pt x="12576" y="17190"/>
                  </a:cubicBezTo>
                  <a:cubicBezTo>
                    <a:pt x="12532" y="17219"/>
                    <a:pt x="12498" y="17212"/>
                    <a:pt x="12564" y="17262"/>
                  </a:cubicBezTo>
                  <a:cubicBezTo>
                    <a:pt x="12583" y="17350"/>
                    <a:pt x="12564" y="17444"/>
                    <a:pt x="12510" y="17516"/>
                  </a:cubicBezTo>
                  <a:cubicBezTo>
                    <a:pt x="12501" y="17554"/>
                    <a:pt x="12492" y="17591"/>
                    <a:pt x="12526" y="17598"/>
                  </a:cubicBezTo>
                  <a:cubicBezTo>
                    <a:pt x="12540" y="17601"/>
                    <a:pt x="12554" y="17605"/>
                    <a:pt x="12563" y="17607"/>
                  </a:cubicBezTo>
                  <a:lnTo>
                    <a:pt x="12563" y="17607"/>
                  </a:lnTo>
                  <a:cubicBezTo>
                    <a:pt x="12485" y="17626"/>
                    <a:pt x="12486" y="17626"/>
                    <a:pt x="12545" y="17679"/>
                  </a:cubicBezTo>
                  <a:cubicBezTo>
                    <a:pt x="12576" y="17688"/>
                    <a:pt x="12572" y="17718"/>
                    <a:pt x="12546" y="17718"/>
                  </a:cubicBezTo>
                  <a:cubicBezTo>
                    <a:pt x="12543" y="17718"/>
                    <a:pt x="12539" y="17718"/>
                    <a:pt x="12536" y="17717"/>
                  </a:cubicBezTo>
                  <a:cubicBezTo>
                    <a:pt x="12510" y="17729"/>
                    <a:pt x="12492" y="17754"/>
                    <a:pt x="12479" y="17780"/>
                  </a:cubicBezTo>
                  <a:cubicBezTo>
                    <a:pt x="12470" y="17817"/>
                    <a:pt x="12454" y="18008"/>
                    <a:pt x="12385" y="18184"/>
                  </a:cubicBezTo>
                  <a:cubicBezTo>
                    <a:pt x="12275" y="18469"/>
                    <a:pt x="12210" y="18563"/>
                    <a:pt x="12244" y="18582"/>
                  </a:cubicBezTo>
                  <a:cubicBezTo>
                    <a:pt x="12257" y="18632"/>
                    <a:pt x="12257" y="18635"/>
                    <a:pt x="12206" y="18651"/>
                  </a:cubicBezTo>
                  <a:cubicBezTo>
                    <a:pt x="12166" y="18663"/>
                    <a:pt x="12134" y="18691"/>
                    <a:pt x="12116" y="18729"/>
                  </a:cubicBezTo>
                  <a:cubicBezTo>
                    <a:pt x="12098" y="18754"/>
                    <a:pt x="12083" y="18779"/>
                    <a:pt x="12062" y="18779"/>
                  </a:cubicBezTo>
                  <a:cubicBezTo>
                    <a:pt x="12056" y="18779"/>
                    <a:pt x="12050" y="18777"/>
                    <a:pt x="12044" y="18773"/>
                  </a:cubicBezTo>
                  <a:lnTo>
                    <a:pt x="12044" y="18773"/>
                  </a:lnTo>
                  <a:cubicBezTo>
                    <a:pt x="12053" y="18823"/>
                    <a:pt x="12053" y="18826"/>
                    <a:pt x="12031" y="18854"/>
                  </a:cubicBezTo>
                  <a:cubicBezTo>
                    <a:pt x="12025" y="18850"/>
                    <a:pt x="12019" y="18849"/>
                    <a:pt x="12014" y="18849"/>
                  </a:cubicBezTo>
                  <a:cubicBezTo>
                    <a:pt x="11994" y="18849"/>
                    <a:pt x="11979" y="18875"/>
                    <a:pt x="11984" y="18917"/>
                  </a:cubicBezTo>
                  <a:cubicBezTo>
                    <a:pt x="12002" y="18959"/>
                    <a:pt x="12009" y="18978"/>
                    <a:pt x="12003" y="18978"/>
                  </a:cubicBezTo>
                  <a:cubicBezTo>
                    <a:pt x="11998" y="18978"/>
                    <a:pt x="11984" y="18966"/>
                    <a:pt x="11959" y="18945"/>
                  </a:cubicBezTo>
                  <a:cubicBezTo>
                    <a:pt x="11956" y="18943"/>
                    <a:pt x="11951" y="18942"/>
                    <a:pt x="11946" y="18942"/>
                  </a:cubicBezTo>
                  <a:cubicBezTo>
                    <a:pt x="11912" y="18942"/>
                    <a:pt x="11848" y="18983"/>
                    <a:pt x="11878" y="18983"/>
                  </a:cubicBezTo>
                  <a:cubicBezTo>
                    <a:pt x="11879" y="18983"/>
                    <a:pt x="11881" y="18983"/>
                    <a:pt x="11884" y="18983"/>
                  </a:cubicBezTo>
                  <a:lnTo>
                    <a:pt x="11884" y="18983"/>
                  </a:lnTo>
                  <a:cubicBezTo>
                    <a:pt x="11912" y="19005"/>
                    <a:pt x="11859" y="19061"/>
                    <a:pt x="11859" y="19115"/>
                  </a:cubicBezTo>
                  <a:cubicBezTo>
                    <a:pt x="11838" y="19135"/>
                    <a:pt x="11819" y="19156"/>
                    <a:pt x="11801" y="19156"/>
                  </a:cubicBezTo>
                  <a:cubicBezTo>
                    <a:pt x="11794" y="19156"/>
                    <a:pt x="11787" y="19153"/>
                    <a:pt x="11780" y="19146"/>
                  </a:cubicBezTo>
                  <a:cubicBezTo>
                    <a:pt x="11780" y="19146"/>
                    <a:pt x="11779" y="19146"/>
                    <a:pt x="11779" y="19146"/>
                  </a:cubicBezTo>
                  <a:cubicBezTo>
                    <a:pt x="11725" y="19146"/>
                    <a:pt x="11611" y="19300"/>
                    <a:pt x="11595" y="19346"/>
                  </a:cubicBezTo>
                  <a:cubicBezTo>
                    <a:pt x="11610" y="19365"/>
                    <a:pt x="11599" y="19381"/>
                    <a:pt x="11585" y="19381"/>
                  </a:cubicBezTo>
                  <a:cubicBezTo>
                    <a:pt x="11578" y="19381"/>
                    <a:pt x="11570" y="19378"/>
                    <a:pt x="11564" y="19368"/>
                  </a:cubicBezTo>
                  <a:cubicBezTo>
                    <a:pt x="11556" y="19357"/>
                    <a:pt x="11547" y="19353"/>
                    <a:pt x="11537" y="19353"/>
                  </a:cubicBezTo>
                  <a:cubicBezTo>
                    <a:pt x="11520" y="19353"/>
                    <a:pt x="11500" y="19367"/>
                    <a:pt x="11479" y="19381"/>
                  </a:cubicBezTo>
                  <a:cubicBezTo>
                    <a:pt x="11475" y="19402"/>
                    <a:pt x="11469" y="19410"/>
                    <a:pt x="11462" y="19410"/>
                  </a:cubicBezTo>
                  <a:cubicBezTo>
                    <a:pt x="11452" y="19410"/>
                    <a:pt x="11441" y="19391"/>
                    <a:pt x="11429" y="19371"/>
                  </a:cubicBezTo>
                  <a:cubicBezTo>
                    <a:pt x="11435" y="19350"/>
                    <a:pt x="11432" y="19342"/>
                    <a:pt x="11423" y="19342"/>
                  </a:cubicBezTo>
                  <a:cubicBezTo>
                    <a:pt x="11409" y="19342"/>
                    <a:pt x="11383" y="19358"/>
                    <a:pt x="11345" y="19378"/>
                  </a:cubicBezTo>
                  <a:cubicBezTo>
                    <a:pt x="11332" y="19431"/>
                    <a:pt x="11197" y="19497"/>
                    <a:pt x="11091" y="19538"/>
                  </a:cubicBezTo>
                  <a:cubicBezTo>
                    <a:pt x="10915" y="19600"/>
                    <a:pt x="10887" y="19638"/>
                    <a:pt x="10828" y="19729"/>
                  </a:cubicBezTo>
                  <a:lnTo>
                    <a:pt x="10803" y="19807"/>
                  </a:lnTo>
                  <a:lnTo>
                    <a:pt x="10787" y="19735"/>
                  </a:lnTo>
                  <a:cubicBezTo>
                    <a:pt x="10774" y="19701"/>
                    <a:pt x="10756" y="19666"/>
                    <a:pt x="10730" y="19638"/>
                  </a:cubicBezTo>
                  <a:cubicBezTo>
                    <a:pt x="10693" y="19644"/>
                    <a:pt x="10699" y="19679"/>
                    <a:pt x="10705" y="19713"/>
                  </a:cubicBezTo>
                  <a:cubicBezTo>
                    <a:pt x="10709" y="19734"/>
                    <a:pt x="10695" y="19746"/>
                    <a:pt x="10666" y="19746"/>
                  </a:cubicBezTo>
                  <a:cubicBezTo>
                    <a:pt x="10647" y="19746"/>
                    <a:pt x="10623" y="19741"/>
                    <a:pt x="10593" y="19732"/>
                  </a:cubicBezTo>
                  <a:cubicBezTo>
                    <a:pt x="10559" y="19720"/>
                    <a:pt x="10532" y="19714"/>
                    <a:pt x="10511" y="19714"/>
                  </a:cubicBezTo>
                  <a:cubicBezTo>
                    <a:pt x="10480" y="19714"/>
                    <a:pt x="10459" y="19726"/>
                    <a:pt x="10439" y="19748"/>
                  </a:cubicBezTo>
                  <a:cubicBezTo>
                    <a:pt x="10430" y="19750"/>
                    <a:pt x="10421" y="19751"/>
                    <a:pt x="10411" y="19751"/>
                  </a:cubicBezTo>
                  <a:cubicBezTo>
                    <a:pt x="10379" y="19751"/>
                    <a:pt x="10347" y="19739"/>
                    <a:pt x="10323" y="19719"/>
                  </a:cubicBezTo>
                  <a:cubicBezTo>
                    <a:pt x="10285" y="19719"/>
                    <a:pt x="10285" y="19719"/>
                    <a:pt x="10285" y="19757"/>
                  </a:cubicBezTo>
                  <a:cubicBezTo>
                    <a:pt x="10285" y="19775"/>
                    <a:pt x="10276" y="19784"/>
                    <a:pt x="10261" y="19784"/>
                  </a:cubicBezTo>
                  <a:cubicBezTo>
                    <a:pt x="10247" y="19784"/>
                    <a:pt x="10229" y="19775"/>
                    <a:pt x="10210" y="19757"/>
                  </a:cubicBezTo>
                  <a:cubicBezTo>
                    <a:pt x="10186" y="19714"/>
                    <a:pt x="10138" y="19697"/>
                    <a:pt x="10102" y="19697"/>
                  </a:cubicBezTo>
                  <a:cubicBezTo>
                    <a:pt x="10077" y="19697"/>
                    <a:pt x="10058" y="19705"/>
                    <a:pt x="10057" y="19719"/>
                  </a:cubicBezTo>
                  <a:cubicBezTo>
                    <a:pt x="10057" y="19749"/>
                    <a:pt x="10030" y="19751"/>
                    <a:pt x="9999" y="19751"/>
                  </a:cubicBezTo>
                  <a:cubicBezTo>
                    <a:pt x="9993" y="19751"/>
                    <a:pt x="9987" y="19751"/>
                    <a:pt x="9981" y="19751"/>
                  </a:cubicBezTo>
                  <a:cubicBezTo>
                    <a:pt x="9973" y="19749"/>
                    <a:pt x="9965" y="19749"/>
                    <a:pt x="9957" y="19749"/>
                  </a:cubicBezTo>
                  <a:cubicBezTo>
                    <a:pt x="9924" y="19749"/>
                    <a:pt x="9891" y="19759"/>
                    <a:pt x="9866" y="19779"/>
                  </a:cubicBezTo>
                  <a:lnTo>
                    <a:pt x="9787" y="19769"/>
                  </a:lnTo>
                  <a:cubicBezTo>
                    <a:pt x="9751" y="19766"/>
                    <a:pt x="9789" y="19738"/>
                    <a:pt x="9826" y="19738"/>
                  </a:cubicBezTo>
                  <a:cubicBezTo>
                    <a:pt x="9827" y="19738"/>
                    <a:pt x="9829" y="19738"/>
                    <a:pt x="9831" y="19738"/>
                  </a:cubicBezTo>
                  <a:lnTo>
                    <a:pt x="9797" y="19701"/>
                  </a:lnTo>
                  <a:cubicBezTo>
                    <a:pt x="9766" y="19697"/>
                    <a:pt x="9741" y="19694"/>
                    <a:pt x="9720" y="19694"/>
                  </a:cubicBezTo>
                  <a:cubicBezTo>
                    <a:pt x="9690" y="19694"/>
                    <a:pt x="9667" y="19700"/>
                    <a:pt x="9643" y="19716"/>
                  </a:cubicBezTo>
                  <a:cubicBezTo>
                    <a:pt x="9620" y="19749"/>
                    <a:pt x="9607" y="19765"/>
                    <a:pt x="9602" y="19765"/>
                  </a:cubicBezTo>
                  <a:cubicBezTo>
                    <a:pt x="9597" y="19765"/>
                    <a:pt x="9599" y="19748"/>
                    <a:pt x="9605" y="19713"/>
                  </a:cubicBezTo>
                  <a:cubicBezTo>
                    <a:pt x="9608" y="19685"/>
                    <a:pt x="9590" y="19656"/>
                    <a:pt x="9563" y="19656"/>
                  </a:cubicBezTo>
                  <a:cubicBezTo>
                    <a:pt x="9554" y="19656"/>
                    <a:pt x="9544" y="19659"/>
                    <a:pt x="9533" y="19666"/>
                  </a:cubicBezTo>
                  <a:cubicBezTo>
                    <a:pt x="9515" y="19691"/>
                    <a:pt x="9499" y="19701"/>
                    <a:pt x="9487" y="19701"/>
                  </a:cubicBezTo>
                  <a:cubicBezTo>
                    <a:pt x="9468" y="19701"/>
                    <a:pt x="9457" y="19677"/>
                    <a:pt x="9461" y="19654"/>
                  </a:cubicBezTo>
                  <a:cubicBezTo>
                    <a:pt x="9487" y="19619"/>
                    <a:pt x="9499" y="19604"/>
                    <a:pt x="9478" y="19604"/>
                  </a:cubicBezTo>
                  <a:cubicBezTo>
                    <a:pt x="9461" y="19604"/>
                    <a:pt x="9421" y="19615"/>
                    <a:pt x="9348" y="19635"/>
                  </a:cubicBezTo>
                  <a:cubicBezTo>
                    <a:pt x="9276" y="19622"/>
                    <a:pt x="9123" y="19628"/>
                    <a:pt x="9013" y="19603"/>
                  </a:cubicBezTo>
                  <a:cubicBezTo>
                    <a:pt x="8866" y="19572"/>
                    <a:pt x="8794" y="19553"/>
                    <a:pt x="8766" y="19509"/>
                  </a:cubicBezTo>
                  <a:cubicBezTo>
                    <a:pt x="8767" y="19504"/>
                    <a:pt x="8768" y="19499"/>
                    <a:pt x="8768" y="19494"/>
                  </a:cubicBezTo>
                  <a:lnTo>
                    <a:pt x="8768" y="19494"/>
                  </a:lnTo>
                  <a:cubicBezTo>
                    <a:pt x="8758" y="19519"/>
                    <a:pt x="8743" y="19528"/>
                    <a:pt x="8717" y="19528"/>
                  </a:cubicBezTo>
                  <a:cubicBezTo>
                    <a:pt x="8692" y="19528"/>
                    <a:pt x="8659" y="19520"/>
                    <a:pt x="8612" y="19509"/>
                  </a:cubicBezTo>
                  <a:cubicBezTo>
                    <a:pt x="8560" y="19477"/>
                    <a:pt x="8513" y="19465"/>
                    <a:pt x="8474" y="19465"/>
                  </a:cubicBezTo>
                  <a:cubicBezTo>
                    <a:pt x="8437" y="19465"/>
                    <a:pt x="8408" y="19475"/>
                    <a:pt x="8386" y="19487"/>
                  </a:cubicBezTo>
                  <a:lnTo>
                    <a:pt x="8458" y="19506"/>
                  </a:lnTo>
                  <a:cubicBezTo>
                    <a:pt x="8451" y="19540"/>
                    <a:pt x="8438" y="19555"/>
                    <a:pt x="8419" y="19555"/>
                  </a:cubicBezTo>
                  <a:cubicBezTo>
                    <a:pt x="8400" y="19555"/>
                    <a:pt x="8374" y="19539"/>
                    <a:pt x="8343" y="19513"/>
                  </a:cubicBezTo>
                  <a:cubicBezTo>
                    <a:pt x="8305" y="19506"/>
                    <a:pt x="8314" y="19469"/>
                    <a:pt x="8324" y="19434"/>
                  </a:cubicBezTo>
                  <a:cubicBezTo>
                    <a:pt x="8330" y="19397"/>
                    <a:pt x="8305" y="19359"/>
                    <a:pt x="8267" y="19346"/>
                  </a:cubicBezTo>
                  <a:cubicBezTo>
                    <a:pt x="8254" y="19343"/>
                    <a:pt x="8240" y="19340"/>
                    <a:pt x="8230" y="19340"/>
                  </a:cubicBezTo>
                  <a:cubicBezTo>
                    <a:pt x="8214" y="19340"/>
                    <a:pt x="8206" y="19348"/>
                    <a:pt x="8223" y="19375"/>
                  </a:cubicBezTo>
                  <a:cubicBezTo>
                    <a:pt x="8217" y="19397"/>
                    <a:pt x="8215" y="19405"/>
                    <a:pt x="8205" y="19405"/>
                  </a:cubicBezTo>
                  <a:cubicBezTo>
                    <a:pt x="8199" y="19405"/>
                    <a:pt x="8191" y="19403"/>
                    <a:pt x="8180" y="19400"/>
                  </a:cubicBezTo>
                  <a:cubicBezTo>
                    <a:pt x="8163" y="19393"/>
                    <a:pt x="8146" y="19390"/>
                    <a:pt x="8128" y="19390"/>
                  </a:cubicBezTo>
                  <a:cubicBezTo>
                    <a:pt x="8105" y="19390"/>
                    <a:pt x="8082" y="19395"/>
                    <a:pt x="8060" y="19406"/>
                  </a:cubicBezTo>
                  <a:cubicBezTo>
                    <a:pt x="8057" y="19424"/>
                    <a:pt x="8045" y="19430"/>
                    <a:pt x="8029" y="19430"/>
                  </a:cubicBezTo>
                  <a:cubicBezTo>
                    <a:pt x="8015" y="19430"/>
                    <a:pt x="7998" y="19426"/>
                    <a:pt x="7982" y="19422"/>
                  </a:cubicBezTo>
                  <a:cubicBezTo>
                    <a:pt x="7954" y="19393"/>
                    <a:pt x="7919" y="19371"/>
                    <a:pt x="7882" y="19362"/>
                  </a:cubicBezTo>
                  <a:cubicBezTo>
                    <a:pt x="7879" y="19372"/>
                    <a:pt x="7878" y="19376"/>
                    <a:pt x="7878" y="19376"/>
                  </a:cubicBezTo>
                  <a:cubicBezTo>
                    <a:pt x="7878" y="19376"/>
                    <a:pt x="7885" y="19351"/>
                    <a:pt x="7891" y="19324"/>
                  </a:cubicBezTo>
                  <a:cubicBezTo>
                    <a:pt x="7894" y="19299"/>
                    <a:pt x="7885" y="19271"/>
                    <a:pt x="7872" y="19246"/>
                  </a:cubicBezTo>
                  <a:cubicBezTo>
                    <a:pt x="7869" y="19245"/>
                    <a:pt x="7866" y="19245"/>
                    <a:pt x="7862" y="19245"/>
                  </a:cubicBezTo>
                  <a:cubicBezTo>
                    <a:pt x="7846" y="19245"/>
                    <a:pt x="7831" y="19256"/>
                    <a:pt x="7825" y="19274"/>
                  </a:cubicBezTo>
                  <a:cubicBezTo>
                    <a:pt x="7825" y="19277"/>
                    <a:pt x="7820" y="19278"/>
                    <a:pt x="7811" y="19278"/>
                  </a:cubicBezTo>
                  <a:cubicBezTo>
                    <a:pt x="7699" y="19278"/>
                    <a:pt x="6943" y="19084"/>
                    <a:pt x="6845" y="19058"/>
                  </a:cubicBezTo>
                  <a:cubicBezTo>
                    <a:pt x="6804" y="19024"/>
                    <a:pt x="6744" y="19001"/>
                    <a:pt x="6714" y="19001"/>
                  </a:cubicBezTo>
                  <a:cubicBezTo>
                    <a:pt x="6698" y="19001"/>
                    <a:pt x="6690" y="19008"/>
                    <a:pt x="6700" y="19024"/>
                  </a:cubicBezTo>
                  <a:cubicBezTo>
                    <a:pt x="6698" y="19032"/>
                    <a:pt x="6686" y="19035"/>
                    <a:pt x="6667" y="19035"/>
                  </a:cubicBezTo>
                  <a:cubicBezTo>
                    <a:pt x="6604" y="19035"/>
                    <a:pt x="6458" y="18997"/>
                    <a:pt x="6293" y="18952"/>
                  </a:cubicBezTo>
                  <a:cubicBezTo>
                    <a:pt x="6100" y="18903"/>
                    <a:pt x="5950" y="18861"/>
                    <a:pt x="5887" y="18861"/>
                  </a:cubicBezTo>
                  <a:cubicBezTo>
                    <a:pt x="5868" y="18861"/>
                    <a:pt x="5856" y="18865"/>
                    <a:pt x="5854" y="18873"/>
                  </a:cubicBezTo>
                  <a:lnTo>
                    <a:pt x="5745" y="18842"/>
                  </a:lnTo>
                  <a:cubicBezTo>
                    <a:pt x="5713" y="18834"/>
                    <a:pt x="5679" y="18832"/>
                    <a:pt x="5649" y="18832"/>
                  </a:cubicBezTo>
                  <a:cubicBezTo>
                    <a:pt x="5630" y="18832"/>
                    <a:pt x="5611" y="18833"/>
                    <a:pt x="5596" y="18833"/>
                  </a:cubicBezTo>
                  <a:cubicBezTo>
                    <a:pt x="5580" y="18833"/>
                    <a:pt x="5566" y="18832"/>
                    <a:pt x="5557" y="18829"/>
                  </a:cubicBezTo>
                  <a:cubicBezTo>
                    <a:pt x="5538" y="18838"/>
                    <a:pt x="5522" y="18842"/>
                    <a:pt x="5511" y="18842"/>
                  </a:cubicBezTo>
                  <a:cubicBezTo>
                    <a:pt x="5495" y="18842"/>
                    <a:pt x="5492" y="18832"/>
                    <a:pt x="5519" y="18817"/>
                  </a:cubicBezTo>
                  <a:cubicBezTo>
                    <a:pt x="5528" y="18782"/>
                    <a:pt x="5538" y="18748"/>
                    <a:pt x="5503" y="18738"/>
                  </a:cubicBezTo>
                  <a:cubicBezTo>
                    <a:pt x="5489" y="18735"/>
                    <a:pt x="5477" y="18733"/>
                    <a:pt x="5468" y="18733"/>
                  </a:cubicBezTo>
                  <a:cubicBezTo>
                    <a:pt x="5428" y="18733"/>
                    <a:pt x="5420" y="18761"/>
                    <a:pt x="5412" y="18789"/>
                  </a:cubicBezTo>
                  <a:cubicBezTo>
                    <a:pt x="5407" y="18803"/>
                    <a:pt x="5393" y="18812"/>
                    <a:pt x="5377" y="18812"/>
                  </a:cubicBezTo>
                  <a:cubicBezTo>
                    <a:pt x="5373" y="18812"/>
                    <a:pt x="5369" y="18812"/>
                    <a:pt x="5365" y="18811"/>
                  </a:cubicBezTo>
                  <a:cubicBezTo>
                    <a:pt x="5331" y="18801"/>
                    <a:pt x="5331" y="18801"/>
                    <a:pt x="5340" y="18767"/>
                  </a:cubicBezTo>
                  <a:cubicBezTo>
                    <a:pt x="5350" y="18732"/>
                    <a:pt x="5359" y="18698"/>
                    <a:pt x="5359" y="18698"/>
                  </a:cubicBezTo>
                  <a:lnTo>
                    <a:pt x="5325" y="18688"/>
                  </a:lnTo>
                  <a:cubicBezTo>
                    <a:pt x="5320" y="18704"/>
                    <a:pt x="5304" y="18715"/>
                    <a:pt x="5288" y="18715"/>
                  </a:cubicBezTo>
                  <a:cubicBezTo>
                    <a:pt x="5284" y="18715"/>
                    <a:pt x="5281" y="18715"/>
                    <a:pt x="5278" y="18713"/>
                  </a:cubicBezTo>
                  <a:cubicBezTo>
                    <a:pt x="5243" y="18701"/>
                    <a:pt x="5243" y="18701"/>
                    <a:pt x="5262" y="18632"/>
                  </a:cubicBezTo>
                  <a:cubicBezTo>
                    <a:pt x="5272" y="18594"/>
                    <a:pt x="5266" y="18574"/>
                    <a:pt x="5249" y="18574"/>
                  </a:cubicBezTo>
                  <a:cubicBezTo>
                    <a:pt x="5236" y="18574"/>
                    <a:pt x="5215" y="18587"/>
                    <a:pt x="5190" y="18613"/>
                  </a:cubicBezTo>
                  <a:lnTo>
                    <a:pt x="5108" y="18626"/>
                  </a:lnTo>
                  <a:cubicBezTo>
                    <a:pt x="5102" y="18593"/>
                    <a:pt x="5083" y="18582"/>
                    <a:pt x="5059" y="18582"/>
                  </a:cubicBezTo>
                  <a:cubicBezTo>
                    <a:pt x="5025" y="18582"/>
                    <a:pt x="4982" y="18605"/>
                    <a:pt x="4955" y="18619"/>
                  </a:cubicBezTo>
                  <a:cubicBezTo>
                    <a:pt x="4946" y="18572"/>
                    <a:pt x="4930" y="18549"/>
                    <a:pt x="4908" y="18549"/>
                  </a:cubicBezTo>
                  <a:cubicBezTo>
                    <a:pt x="4892" y="18549"/>
                    <a:pt x="4872" y="18561"/>
                    <a:pt x="4848" y="18585"/>
                  </a:cubicBezTo>
                  <a:cubicBezTo>
                    <a:pt x="4843" y="18599"/>
                    <a:pt x="4835" y="18606"/>
                    <a:pt x="4824" y="18606"/>
                  </a:cubicBezTo>
                  <a:cubicBezTo>
                    <a:pt x="4809" y="18606"/>
                    <a:pt x="4791" y="18591"/>
                    <a:pt x="4776" y="18563"/>
                  </a:cubicBezTo>
                  <a:cubicBezTo>
                    <a:pt x="4751" y="18519"/>
                    <a:pt x="4714" y="18510"/>
                    <a:pt x="4645" y="18488"/>
                  </a:cubicBezTo>
                  <a:cubicBezTo>
                    <a:pt x="4640" y="18490"/>
                    <a:pt x="4632" y="18491"/>
                    <a:pt x="4623" y="18491"/>
                  </a:cubicBezTo>
                  <a:cubicBezTo>
                    <a:pt x="4543" y="18491"/>
                    <a:pt x="4317" y="18424"/>
                    <a:pt x="4065" y="18337"/>
                  </a:cubicBezTo>
                  <a:cubicBezTo>
                    <a:pt x="3797" y="18248"/>
                    <a:pt x="3606" y="18179"/>
                    <a:pt x="3544" y="18179"/>
                  </a:cubicBezTo>
                  <a:cubicBezTo>
                    <a:pt x="3532" y="18179"/>
                    <a:pt x="3525" y="18181"/>
                    <a:pt x="3523" y="18187"/>
                  </a:cubicBezTo>
                  <a:cubicBezTo>
                    <a:pt x="3488" y="18174"/>
                    <a:pt x="3488" y="18174"/>
                    <a:pt x="3463" y="18127"/>
                  </a:cubicBezTo>
                  <a:cubicBezTo>
                    <a:pt x="3469" y="18110"/>
                    <a:pt x="3464" y="18099"/>
                    <a:pt x="3449" y="18099"/>
                  </a:cubicBezTo>
                  <a:cubicBezTo>
                    <a:pt x="3435" y="18099"/>
                    <a:pt x="3411" y="18110"/>
                    <a:pt x="3382" y="18137"/>
                  </a:cubicBezTo>
                  <a:cubicBezTo>
                    <a:pt x="3355" y="18147"/>
                    <a:pt x="3340" y="18163"/>
                    <a:pt x="3336" y="18163"/>
                  </a:cubicBezTo>
                  <a:cubicBezTo>
                    <a:pt x="3332" y="18163"/>
                    <a:pt x="3336" y="18153"/>
                    <a:pt x="3347" y="18124"/>
                  </a:cubicBezTo>
                  <a:cubicBezTo>
                    <a:pt x="3360" y="18090"/>
                    <a:pt x="3288" y="18065"/>
                    <a:pt x="3150" y="18011"/>
                  </a:cubicBezTo>
                  <a:cubicBezTo>
                    <a:pt x="3066" y="17982"/>
                    <a:pt x="2962" y="17942"/>
                    <a:pt x="2916" y="17942"/>
                  </a:cubicBezTo>
                  <a:cubicBezTo>
                    <a:pt x="2904" y="17942"/>
                    <a:pt x="2895" y="17945"/>
                    <a:pt x="2893" y="17952"/>
                  </a:cubicBezTo>
                  <a:cubicBezTo>
                    <a:pt x="2862" y="17954"/>
                    <a:pt x="2842" y="17956"/>
                    <a:pt x="2832" y="17956"/>
                  </a:cubicBezTo>
                  <a:cubicBezTo>
                    <a:pt x="2815" y="17956"/>
                    <a:pt x="2825" y="17951"/>
                    <a:pt x="2855" y="17939"/>
                  </a:cubicBezTo>
                  <a:cubicBezTo>
                    <a:pt x="2911" y="17892"/>
                    <a:pt x="2788" y="17807"/>
                    <a:pt x="2669" y="17807"/>
                  </a:cubicBezTo>
                  <a:cubicBezTo>
                    <a:pt x="2655" y="17807"/>
                    <a:pt x="2640" y="17808"/>
                    <a:pt x="2626" y="17811"/>
                  </a:cubicBezTo>
                  <a:cubicBezTo>
                    <a:pt x="2592" y="17798"/>
                    <a:pt x="2558" y="17786"/>
                    <a:pt x="2570" y="17751"/>
                  </a:cubicBezTo>
                  <a:cubicBezTo>
                    <a:pt x="2510" y="17729"/>
                    <a:pt x="2448" y="17717"/>
                    <a:pt x="2382" y="17717"/>
                  </a:cubicBezTo>
                  <a:lnTo>
                    <a:pt x="2141" y="17620"/>
                  </a:lnTo>
                  <a:cubicBezTo>
                    <a:pt x="2099" y="17604"/>
                    <a:pt x="2057" y="17597"/>
                    <a:pt x="2015" y="17597"/>
                  </a:cubicBezTo>
                  <a:cubicBezTo>
                    <a:pt x="2007" y="17597"/>
                    <a:pt x="1998" y="17597"/>
                    <a:pt x="1990" y="17598"/>
                  </a:cubicBezTo>
                  <a:cubicBezTo>
                    <a:pt x="1966" y="17587"/>
                    <a:pt x="1941" y="17577"/>
                    <a:pt x="1942" y="17577"/>
                  </a:cubicBezTo>
                  <a:lnTo>
                    <a:pt x="1942" y="17577"/>
                  </a:lnTo>
                  <a:cubicBezTo>
                    <a:pt x="1942" y="17577"/>
                    <a:pt x="1946" y="17579"/>
                    <a:pt x="1956" y="17582"/>
                  </a:cubicBezTo>
                  <a:cubicBezTo>
                    <a:pt x="1968" y="17548"/>
                    <a:pt x="1796" y="17479"/>
                    <a:pt x="1555" y="17378"/>
                  </a:cubicBezTo>
                  <a:cubicBezTo>
                    <a:pt x="1313" y="17281"/>
                    <a:pt x="1107" y="17193"/>
                    <a:pt x="1088" y="17146"/>
                  </a:cubicBezTo>
                  <a:cubicBezTo>
                    <a:pt x="1076" y="17143"/>
                    <a:pt x="1064" y="17141"/>
                    <a:pt x="1052" y="17141"/>
                  </a:cubicBezTo>
                  <a:cubicBezTo>
                    <a:pt x="1036" y="17141"/>
                    <a:pt x="1020" y="17144"/>
                    <a:pt x="1003" y="17150"/>
                  </a:cubicBezTo>
                  <a:cubicBezTo>
                    <a:pt x="977" y="17173"/>
                    <a:pt x="956" y="17183"/>
                    <a:pt x="938" y="17183"/>
                  </a:cubicBezTo>
                  <a:cubicBezTo>
                    <a:pt x="916" y="17183"/>
                    <a:pt x="899" y="17167"/>
                    <a:pt x="887" y="17140"/>
                  </a:cubicBezTo>
                  <a:cubicBezTo>
                    <a:pt x="883" y="17080"/>
                    <a:pt x="806" y="17034"/>
                    <a:pt x="741" y="17034"/>
                  </a:cubicBezTo>
                  <a:cubicBezTo>
                    <a:pt x="718" y="17034"/>
                    <a:pt x="697" y="17039"/>
                    <a:pt x="680" y="17052"/>
                  </a:cubicBezTo>
                  <a:lnTo>
                    <a:pt x="696" y="17021"/>
                  </a:lnTo>
                  <a:cubicBezTo>
                    <a:pt x="692" y="16973"/>
                    <a:pt x="648" y="16950"/>
                    <a:pt x="601" y="16950"/>
                  </a:cubicBezTo>
                  <a:cubicBezTo>
                    <a:pt x="569" y="16950"/>
                    <a:pt x="535" y="16960"/>
                    <a:pt x="511" y="16980"/>
                  </a:cubicBezTo>
                  <a:cubicBezTo>
                    <a:pt x="493" y="16941"/>
                    <a:pt x="476" y="16901"/>
                    <a:pt x="441" y="16901"/>
                  </a:cubicBezTo>
                  <a:cubicBezTo>
                    <a:pt x="435" y="16901"/>
                    <a:pt x="428" y="16902"/>
                    <a:pt x="420" y="16905"/>
                  </a:cubicBezTo>
                  <a:cubicBezTo>
                    <a:pt x="386" y="16890"/>
                    <a:pt x="386" y="16890"/>
                    <a:pt x="414" y="16824"/>
                  </a:cubicBezTo>
                  <a:cubicBezTo>
                    <a:pt x="430" y="16792"/>
                    <a:pt x="442" y="16758"/>
                    <a:pt x="408" y="16742"/>
                  </a:cubicBezTo>
                  <a:cubicBezTo>
                    <a:pt x="402" y="16740"/>
                    <a:pt x="398" y="16739"/>
                    <a:pt x="393" y="16739"/>
                  </a:cubicBezTo>
                  <a:cubicBezTo>
                    <a:pt x="369" y="16739"/>
                    <a:pt x="358" y="16766"/>
                    <a:pt x="345" y="16796"/>
                  </a:cubicBezTo>
                  <a:lnTo>
                    <a:pt x="276" y="16767"/>
                  </a:lnTo>
                  <a:cubicBezTo>
                    <a:pt x="271" y="16764"/>
                    <a:pt x="266" y="16763"/>
                    <a:pt x="260" y="16763"/>
                  </a:cubicBezTo>
                  <a:cubicBezTo>
                    <a:pt x="248" y="16763"/>
                    <a:pt x="236" y="16770"/>
                    <a:pt x="229" y="16783"/>
                  </a:cubicBezTo>
                  <a:cubicBezTo>
                    <a:pt x="223" y="16799"/>
                    <a:pt x="213" y="16804"/>
                    <a:pt x="201" y="16804"/>
                  </a:cubicBezTo>
                  <a:cubicBezTo>
                    <a:pt x="185" y="16804"/>
                    <a:pt x="166" y="16796"/>
                    <a:pt x="148" y="16789"/>
                  </a:cubicBezTo>
                  <a:cubicBezTo>
                    <a:pt x="152" y="16777"/>
                    <a:pt x="149" y="16772"/>
                    <a:pt x="144" y="16772"/>
                  </a:cubicBezTo>
                  <a:cubicBezTo>
                    <a:pt x="135" y="16772"/>
                    <a:pt x="120" y="16790"/>
                    <a:pt x="132" y="16821"/>
                  </a:cubicBezTo>
                  <a:cubicBezTo>
                    <a:pt x="121" y="16850"/>
                    <a:pt x="108" y="16877"/>
                    <a:pt x="84" y="16877"/>
                  </a:cubicBezTo>
                  <a:cubicBezTo>
                    <a:pt x="79" y="16877"/>
                    <a:pt x="75" y="16876"/>
                    <a:pt x="69" y="16874"/>
                  </a:cubicBezTo>
                  <a:cubicBezTo>
                    <a:pt x="69" y="16874"/>
                    <a:pt x="57" y="16905"/>
                    <a:pt x="41" y="16940"/>
                  </a:cubicBezTo>
                  <a:cubicBezTo>
                    <a:pt x="13" y="17005"/>
                    <a:pt x="0" y="17037"/>
                    <a:pt x="54" y="17099"/>
                  </a:cubicBezTo>
                  <a:cubicBezTo>
                    <a:pt x="146" y="17166"/>
                    <a:pt x="218" y="17225"/>
                    <a:pt x="260" y="17225"/>
                  </a:cubicBezTo>
                  <a:cubicBezTo>
                    <a:pt x="276" y="17225"/>
                    <a:pt x="287" y="17217"/>
                    <a:pt x="295" y="17200"/>
                  </a:cubicBezTo>
                  <a:cubicBezTo>
                    <a:pt x="309" y="17192"/>
                    <a:pt x="324" y="17189"/>
                    <a:pt x="339" y="17189"/>
                  </a:cubicBezTo>
                  <a:cubicBezTo>
                    <a:pt x="381" y="17189"/>
                    <a:pt x="421" y="17216"/>
                    <a:pt x="433" y="17259"/>
                  </a:cubicBezTo>
                  <a:cubicBezTo>
                    <a:pt x="417" y="17291"/>
                    <a:pt x="555" y="17350"/>
                    <a:pt x="727" y="17422"/>
                  </a:cubicBezTo>
                  <a:cubicBezTo>
                    <a:pt x="934" y="17510"/>
                    <a:pt x="1038" y="17554"/>
                    <a:pt x="1060" y="17601"/>
                  </a:cubicBezTo>
                  <a:cubicBezTo>
                    <a:pt x="1069" y="17626"/>
                    <a:pt x="1088" y="17648"/>
                    <a:pt x="1113" y="17660"/>
                  </a:cubicBezTo>
                  <a:cubicBezTo>
                    <a:pt x="1115" y="17656"/>
                    <a:pt x="1121" y="17654"/>
                    <a:pt x="1130" y="17654"/>
                  </a:cubicBezTo>
                  <a:cubicBezTo>
                    <a:pt x="1187" y="17654"/>
                    <a:pt x="1369" y="17731"/>
                    <a:pt x="1577" y="17814"/>
                  </a:cubicBezTo>
                  <a:cubicBezTo>
                    <a:pt x="1787" y="17901"/>
                    <a:pt x="1999" y="17986"/>
                    <a:pt x="2059" y="17986"/>
                  </a:cubicBezTo>
                  <a:cubicBezTo>
                    <a:pt x="2068" y="17986"/>
                    <a:pt x="2073" y="17984"/>
                    <a:pt x="2075" y="17980"/>
                  </a:cubicBezTo>
                  <a:lnTo>
                    <a:pt x="2147" y="18008"/>
                  </a:lnTo>
                  <a:cubicBezTo>
                    <a:pt x="2131" y="18040"/>
                    <a:pt x="2203" y="18068"/>
                    <a:pt x="2272" y="18096"/>
                  </a:cubicBezTo>
                  <a:cubicBezTo>
                    <a:pt x="2279" y="18096"/>
                    <a:pt x="2285" y="18095"/>
                    <a:pt x="2292" y="18095"/>
                  </a:cubicBezTo>
                  <a:cubicBezTo>
                    <a:pt x="2336" y="18095"/>
                    <a:pt x="2382" y="18104"/>
                    <a:pt x="2426" y="18118"/>
                  </a:cubicBezTo>
                  <a:cubicBezTo>
                    <a:pt x="2413" y="18152"/>
                    <a:pt x="2448" y="18165"/>
                    <a:pt x="2517" y="18193"/>
                  </a:cubicBezTo>
                  <a:cubicBezTo>
                    <a:pt x="2559" y="18208"/>
                    <a:pt x="2588" y="18219"/>
                    <a:pt x="2608" y="18219"/>
                  </a:cubicBezTo>
                  <a:cubicBezTo>
                    <a:pt x="2622" y="18219"/>
                    <a:pt x="2631" y="18214"/>
                    <a:pt x="2636" y="18199"/>
                  </a:cubicBezTo>
                  <a:cubicBezTo>
                    <a:pt x="2670" y="18212"/>
                    <a:pt x="2915" y="18309"/>
                    <a:pt x="3012" y="18381"/>
                  </a:cubicBezTo>
                  <a:cubicBezTo>
                    <a:pt x="3022" y="18402"/>
                    <a:pt x="3036" y="18409"/>
                    <a:pt x="3054" y="18409"/>
                  </a:cubicBezTo>
                  <a:cubicBezTo>
                    <a:pt x="3076" y="18409"/>
                    <a:pt x="3102" y="18398"/>
                    <a:pt x="3128" y="18387"/>
                  </a:cubicBezTo>
                  <a:cubicBezTo>
                    <a:pt x="3142" y="18358"/>
                    <a:pt x="3170" y="18342"/>
                    <a:pt x="3199" y="18342"/>
                  </a:cubicBezTo>
                  <a:cubicBezTo>
                    <a:pt x="3208" y="18342"/>
                    <a:pt x="3216" y="18344"/>
                    <a:pt x="3225" y="18347"/>
                  </a:cubicBezTo>
                  <a:cubicBezTo>
                    <a:pt x="3225" y="18347"/>
                    <a:pt x="3212" y="18378"/>
                    <a:pt x="3200" y="18413"/>
                  </a:cubicBezTo>
                  <a:cubicBezTo>
                    <a:pt x="3153" y="18434"/>
                    <a:pt x="3153" y="18434"/>
                    <a:pt x="3222" y="18460"/>
                  </a:cubicBezTo>
                  <a:lnTo>
                    <a:pt x="3294" y="18485"/>
                  </a:lnTo>
                  <a:cubicBezTo>
                    <a:pt x="3296" y="18479"/>
                    <a:pt x="3304" y="18476"/>
                    <a:pt x="3316" y="18476"/>
                  </a:cubicBezTo>
                  <a:cubicBezTo>
                    <a:pt x="3372" y="18476"/>
                    <a:pt x="3529" y="18532"/>
                    <a:pt x="3733" y="18604"/>
                  </a:cubicBezTo>
                  <a:cubicBezTo>
                    <a:pt x="3978" y="18686"/>
                    <a:pt x="4099" y="18726"/>
                    <a:pt x="4149" y="18726"/>
                  </a:cubicBezTo>
                  <a:cubicBezTo>
                    <a:pt x="4166" y="18726"/>
                    <a:pt x="4175" y="18722"/>
                    <a:pt x="4178" y="18713"/>
                  </a:cubicBezTo>
                  <a:cubicBezTo>
                    <a:pt x="4181" y="18702"/>
                    <a:pt x="4188" y="18696"/>
                    <a:pt x="4200" y="18696"/>
                  </a:cubicBezTo>
                  <a:cubicBezTo>
                    <a:pt x="4221" y="18696"/>
                    <a:pt x="4259" y="18716"/>
                    <a:pt x="4322" y="18760"/>
                  </a:cubicBezTo>
                  <a:cubicBezTo>
                    <a:pt x="4455" y="18885"/>
                    <a:pt x="4493" y="18918"/>
                    <a:pt x="4520" y="18918"/>
                  </a:cubicBezTo>
                  <a:cubicBezTo>
                    <a:pt x="4530" y="18918"/>
                    <a:pt x="4539" y="18913"/>
                    <a:pt x="4551" y="18908"/>
                  </a:cubicBezTo>
                  <a:cubicBezTo>
                    <a:pt x="4516" y="18898"/>
                    <a:pt x="4526" y="18864"/>
                    <a:pt x="4538" y="18829"/>
                  </a:cubicBezTo>
                  <a:cubicBezTo>
                    <a:pt x="4548" y="18799"/>
                    <a:pt x="4560" y="18784"/>
                    <a:pt x="4572" y="18784"/>
                  </a:cubicBezTo>
                  <a:cubicBezTo>
                    <a:pt x="4587" y="18784"/>
                    <a:pt x="4601" y="18808"/>
                    <a:pt x="4610" y="18851"/>
                  </a:cubicBezTo>
                  <a:cubicBezTo>
                    <a:pt x="4592" y="18908"/>
                    <a:pt x="4962" y="19004"/>
                    <a:pt x="5127" y="19004"/>
                  </a:cubicBezTo>
                  <a:cubicBezTo>
                    <a:pt x="5162" y="19004"/>
                    <a:pt x="5188" y="19000"/>
                    <a:pt x="5199" y="18990"/>
                  </a:cubicBezTo>
                  <a:lnTo>
                    <a:pt x="5199" y="18990"/>
                  </a:lnTo>
                  <a:cubicBezTo>
                    <a:pt x="5196" y="18998"/>
                    <a:pt x="5193" y="19008"/>
                    <a:pt x="5190" y="19021"/>
                  </a:cubicBezTo>
                  <a:cubicBezTo>
                    <a:pt x="5177" y="19055"/>
                    <a:pt x="5215" y="19068"/>
                    <a:pt x="5359" y="19108"/>
                  </a:cubicBezTo>
                  <a:lnTo>
                    <a:pt x="5469" y="19140"/>
                  </a:lnTo>
                  <a:cubicBezTo>
                    <a:pt x="5474" y="19122"/>
                    <a:pt x="5491" y="19115"/>
                    <a:pt x="5514" y="19115"/>
                  </a:cubicBezTo>
                  <a:cubicBezTo>
                    <a:pt x="5579" y="19115"/>
                    <a:pt x="5692" y="19173"/>
                    <a:pt x="5685" y="19199"/>
                  </a:cubicBezTo>
                  <a:cubicBezTo>
                    <a:pt x="5713" y="19243"/>
                    <a:pt x="5713" y="19243"/>
                    <a:pt x="5785" y="19262"/>
                  </a:cubicBezTo>
                  <a:cubicBezTo>
                    <a:pt x="5809" y="19255"/>
                    <a:pt x="5833" y="19252"/>
                    <a:pt x="5858" y="19252"/>
                  </a:cubicBezTo>
                  <a:cubicBezTo>
                    <a:pt x="5970" y="19252"/>
                    <a:pt x="6084" y="19312"/>
                    <a:pt x="6077" y="19340"/>
                  </a:cubicBezTo>
                  <a:lnTo>
                    <a:pt x="6149" y="19359"/>
                  </a:lnTo>
                  <a:cubicBezTo>
                    <a:pt x="6165" y="19350"/>
                    <a:pt x="6185" y="19346"/>
                    <a:pt x="6206" y="19346"/>
                  </a:cubicBezTo>
                  <a:cubicBezTo>
                    <a:pt x="6241" y="19346"/>
                    <a:pt x="6279" y="19356"/>
                    <a:pt x="6302" y="19362"/>
                  </a:cubicBezTo>
                  <a:cubicBezTo>
                    <a:pt x="6357" y="19376"/>
                    <a:pt x="6393" y="19386"/>
                    <a:pt x="6412" y="19386"/>
                  </a:cubicBezTo>
                  <a:cubicBezTo>
                    <a:pt x="6430" y="19386"/>
                    <a:pt x="6432" y="19377"/>
                    <a:pt x="6418" y="19356"/>
                  </a:cubicBezTo>
                  <a:cubicBezTo>
                    <a:pt x="6427" y="19325"/>
                    <a:pt x="6435" y="19295"/>
                    <a:pt x="6463" y="19295"/>
                  </a:cubicBezTo>
                  <a:cubicBezTo>
                    <a:pt x="6467" y="19295"/>
                    <a:pt x="6470" y="19295"/>
                    <a:pt x="6475" y="19296"/>
                  </a:cubicBezTo>
                  <a:lnTo>
                    <a:pt x="6465" y="19331"/>
                  </a:lnTo>
                  <a:cubicBezTo>
                    <a:pt x="6456" y="19365"/>
                    <a:pt x="6566" y="19393"/>
                    <a:pt x="6710" y="19431"/>
                  </a:cubicBezTo>
                  <a:cubicBezTo>
                    <a:pt x="6888" y="19478"/>
                    <a:pt x="6961" y="19497"/>
                    <a:pt x="6989" y="19541"/>
                  </a:cubicBezTo>
                  <a:lnTo>
                    <a:pt x="7036" y="19516"/>
                  </a:lnTo>
                  <a:cubicBezTo>
                    <a:pt x="7053" y="19506"/>
                    <a:pt x="7068" y="19501"/>
                    <a:pt x="7080" y="19501"/>
                  </a:cubicBezTo>
                  <a:cubicBezTo>
                    <a:pt x="7100" y="19501"/>
                    <a:pt x="7112" y="19513"/>
                    <a:pt x="7108" y="19534"/>
                  </a:cubicBezTo>
                  <a:cubicBezTo>
                    <a:pt x="7129" y="19571"/>
                    <a:pt x="7232" y="19601"/>
                    <a:pt x="7313" y="19601"/>
                  </a:cubicBezTo>
                  <a:cubicBezTo>
                    <a:pt x="7329" y="19601"/>
                    <a:pt x="7345" y="19600"/>
                    <a:pt x="7358" y="19597"/>
                  </a:cubicBezTo>
                  <a:lnTo>
                    <a:pt x="7431" y="19616"/>
                  </a:lnTo>
                  <a:cubicBezTo>
                    <a:pt x="7446" y="19667"/>
                    <a:pt x="7491" y="19696"/>
                    <a:pt x="7537" y="19696"/>
                  </a:cubicBezTo>
                  <a:cubicBezTo>
                    <a:pt x="7564" y="19696"/>
                    <a:pt x="7591" y="19685"/>
                    <a:pt x="7612" y="19663"/>
                  </a:cubicBezTo>
                  <a:lnTo>
                    <a:pt x="7612" y="19663"/>
                  </a:lnTo>
                  <a:cubicBezTo>
                    <a:pt x="7603" y="19697"/>
                    <a:pt x="7641" y="19707"/>
                    <a:pt x="7675" y="19716"/>
                  </a:cubicBezTo>
                  <a:cubicBezTo>
                    <a:pt x="7690" y="19713"/>
                    <a:pt x="7707" y="19711"/>
                    <a:pt x="7725" y="19711"/>
                  </a:cubicBezTo>
                  <a:cubicBezTo>
                    <a:pt x="7804" y="19711"/>
                    <a:pt x="7899" y="19741"/>
                    <a:pt x="7891" y="19769"/>
                  </a:cubicBezTo>
                  <a:lnTo>
                    <a:pt x="7929" y="19779"/>
                  </a:lnTo>
                  <a:cubicBezTo>
                    <a:pt x="7948" y="19768"/>
                    <a:pt x="7971" y="19763"/>
                    <a:pt x="7994" y="19763"/>
                  </a:cubicBezTo>
                  <a:cubicBezTo>
                    <a:pt x="8011" y="19763"/>
                    <a:pt x="8029" y="19766"/>
                    <a:pt x="8045" y="19773"/>
                  </a:cubicBezTo>
                  <a:cubicBezTo>
                    <a:pt x="8061" y="19778"/>
                    <a:pt x="8078" y="19781"/>
                    <a:pt x="8096" y="19781"/>
                  </a:cubicBezTo>
                  <a:cubicBezTo>
                    <a:pt x="8119" y="19781"/>
                    <a:pt x="8142" y="19776"/>
                    <a:pt x="8164" y="19763"/>
                  </a:cubicBezTo>
                  <a:cubicBezTo>
                    <a:pt x="8182" y="19753"/>
                    <a:pt x="8205" y="19747"/>
                    <a:pt x="8228" y="19747"/>
                  </a:cubicBezTo>
                  <a:cubicBezTo>
                    <a:pt x="8233" y="19747"/>
                    <a:pt x="8237" y="19747"/>
                    <a:pt x="8242" y="19748"/>
                  </a:cubicBezTo>
                  <a:cubicBezTo>
                    <a:pt x="8280" y="19757"/>
                    <a:pt x="8236" y="19782"/>
                    <a:pt x="8189" y="19807"/>
                  </a:cubicBezTo>
                  <a:cubicBezTo>
                    <a:pt x="8140" y="19818"/>
                    <a:pt x="8160" y="19832"/>
                    <a:pt x="8212" y="19832"/>
                  </a:cubicBezTo>
                  <a:cubicBezTo>
                    <a:pt x="8246" y="19832"/>
                    <a:pt x="8293" y="19826"/>
                    <a:pt x="8343" y="19810"/>
                  </a:cubicBezTo>
                  <a:cubicBezTo>
                    <a:pt x="8402" y="19789"/>
                    <a:pt x="8433" y="19778"/>
                    <a:pt x="8440" y="19778"/>
                  </a:cubicBezTo>
                  <a:cubicBezTo>
                    <a:pt x="8448" y="19778"/>
                    <a:pt x="8426" y="19792"/>
                    <a:pt x="8380" y="19820"/>
                  </a:cubicBezTo>
                  <a:cubicBezTo>
                    <a:pt x="8343" y="19839"/>
                    <a:pt x="8308" y="19859"/>
                    <a:pt x="8334" y="19859"/>
                  </a:cubicBezTo>
                  <a:cubicBezTo>
                    <a:pt x="8341" y="19859"/>
                    <a:pt x="8353" y="19857"/>
                    <a:pt x="8371" y="19854"/>
                  </a:cubicBezTo>
                  <a:cubicBezTo>
                    <a:pt x="8371" y="19854"/>
                    <a:pt x="8390" y="19859"/>
                    <a:pt x="8410" y="19859"/>
                  </a:cubicBezTo>
                  <a:cubicBezTo>
                    <a:pt x="8429" y="19859"/>
                    <a:pt x="8448" y="19855"/>
                    <a:pt x="8452" y="19838"/>
                  </a:cubicBezTo>
                  <a:lnTo>
                    <a:pt x="8559" y="19863"/>
                  </a:lnTo>
                  <a:cubicBezTo>
                    <a:pt x="8599" y="19901"/>
                    <a:pt x="8646" y="19926"/>
                    <a:pt x="8700" y="19936"/>
                  </a:cubicBezTo>
                  <a:cubicBezTo>
                    <a:pt x="8720" y="19925"/>
                    <a:pt x="8732" y="19919"/>
                    <a:pt x="8740" y="19919"/>
                  </a:cubicBezTo>
                  <a:cubicBezTo>
                    <a:pt x="8752" y="19919"/>
                    <a:pt x="8759" y="19929"/>
                    <a:pt x="8775" y="19954"/>
                  </a:cubicBezTo>
                  <a:cubicBezTo>
                    <a:pt x="8771" y="19970"/>
                    <a:pt x="8776" y="19981"/>
                    <a:pt x="8785" y="19981"/>
                  </a:cubicBezTo>
                  <a:cubicBezTo>
                    <a:pt x="8796" y="19981"/>
                    <a:pt x="8812" y="19965"/>
                    <a:pt x="8822" y="19926"/>
                  </a:cubicBezTo>
                  <a:cubicBezTo>
                    <a:pt x="8835" y="19917"/>
                    <a:pt x="8850" y="19913"/>
                    <a:pt x="8865" y="19913"/>
                  </a:cubicBezTo>
                  <a:cubicBezTo>
                    <a:pt x="8893" y="19913"/>
                    <a:pt x="8921" y="19928"/>
                    <a:pt x="8935" y="19954"/>
                  </a:cubicBezTo>
                  <a:cubicBezTo>
                    <a:pt x="8925" y="19997"/>
                    <a:pt x="8936" y="20017"/>
                    <a:pt x="8947" y="20017"/>
                  </a:cubicBezTo>
                  <a:cubicBezTo>
                    <a:pt x="8954" y="20017"/>
                    <a:pt x="8961" y="20009"/>
                    <a:pt x="8963" y="19995"/>
                  </a:cubicBezTo>
                  <a:cubicBezTo>
                    <a:pt x="8982" y="19983"/>
                    <a:pt x="9004" y="19977"/>
                    <a:pt x="9025" y="19977"/>
                  </a:cubicBezTo>
                  <a:cubicBezTo>
                    <a:pt x="9033" y="19977"/>
                    <a:pt x="9040" y="19978"/>
                    <a:pt x="9048" y="19979"/>
                  </a:cubicBezTo>
                  <a:cubicBezTo>
                    <a:pt x="9038" y="20011"/>
                    <a:pt x="9383" y="20092"/>
                    <a:pt x="9753" y="20127"/>
                  </a:cubicBezTo>
                  <a:cubicBezTo>
                    <a:pt x="9755" y="20127"/>
                    <a:pt x="9757" y="20127"/>
                    <a:pt x="9760" y="20127"/>
                  </a:cubicBezTo>
                  <a:cubicBezTo>
                    <a:pt x="9798" y="20127"/>
                    <a:pt x="9832" y="20103"/>
                    <a:pt x="9840" y="20064"/>
                  </a:cubicBezTo>
                  <a:cubicBezTo>
                    <a:pt x="9843" y="20034"/>
                    <a:pt x="9844" y="20023"/>
                    <a:pt x="9846" y="20023"/>
                  </a:cubicBezTo>
                  <a:cubicBezTo>
                    <a:pt x="9849" y="20023"/>
                    <a:pt x="9856" y="20045"/>
                    <a:pt x="9878" y="20067"/>
                  </a:cubicBezTo>
                  <a:cubicBezTo>
                    <a:pt x="9896" y="20123"/>
                    <a:pt x="9926" y="20151"/>
                    <a:pt x="9947" y="20151"/>
                  </a:cubicBezTo>
                  <a:cubicBezTo>
                    <a:pt x="9968" y="20151"/>
                    <a:pt x="9980" y="20124"/>
                    <a:pt x="9963" y="20070"/>
                  </a:cubicBezTo>
                  <a:cubicBezTo>
                    <a:pt x="9944" y="20035"/>
                    <a:pt x="9935" y="20017"/>
                    <a:pt x="9939" y="20017"/>
                  </a:cubicBezTo>
                  <a:lnTo>
                    <a:pt x="9939" y="20017"/>
                  </a:lnTo>
                  <a:cubicBezTo>
                    <a:pt x="9944" y="20017"/>
                    <a:pt x="9964" y="20035"/>
                    <a:pt x="10003" y="20073"/>
                  </a:cubicBezTo>
                  <a:cubicBezTo>
                    <a:pt x="10023" y="20093"/>
                    <a:pt x="10032" y="20103"/>
                    <a:pt x="10043" y="20103"/>
                  </a:cubicBezTo>
                  <a:cubicBezTo>
                    <a:pt x="10053" y="20103"/>
                    <a:pt x="10064" y="20095"/>
                    <a:pt x="10085" y="20077"/>
                  </a:cubicBezTo>
                  <a:cubicBezTo>
                    <a:pt x="10085" y="20060"/>
                    <a:pt x="10095" y="20051"/>
                    <a:pt x="10105" y="20051"/>
                  </a:cubicBezTo>
                  <a:cubicBezTo>
                    <a:pt x="10115" y="20051"/>
                    <a:pt x="10126" y="20061"/>
                    <a:pt x="10126" y="20080"/>
                  </a:cubicBezTo>
                  <a:cubicBezTo>
                    <a:pt x="10154" y="20104"/>
                    <a:pt x="10185" y="20130"/>
                    <a:pt x="10200" y="20130"/>
                  </a:cubicBezTo>
                  <a:cubicBezTo>
                    <a:pt x="10206" y="20130"/>
                    <a:pt x="10210" y="20125"/>
                    <a:pt x="10210" y="20114"/>
                  </a:cubicBezTo>
                  <a:cubicBezTo>
                    <a:pt x="10242" y="20117"/>
                    <a:pt x="10270" y="20130"/>
                    <a:pt x="10295" y="20149"/>
                  </a:cubicBezTo>
                  <a:cubicBezTo>
                    <a:pt x="10307" y="20158"/>
                    <a:pt x="10319" y="20162"/>
                    <a:pt x="10331" y="20162"/>
                  </a:cubicBezTo>
                  <a:cubicBezTo>
                    <a:pt x="10361" y="20162"/>
                    <a:pt x="10391" y="20135"/>
                    <a:pt x="10420" y="20108"/>
                  </a:cubicBezTo>
                  <a:cubicBezTo>
                    <a:pt x="10485" y="20066"/>
                    <a:pt x="10527" y="20044"/>
                    <a:pt x="10547" y="20044"/>
                  </a:cubicBezTo>
                  <a:cubicBezTo>
                    <a:pt x="10565" y="20044"/>
                    <a:pt x="10565" y="20062"/>
                    <a:pt x="10549" y="20099"/>
                  </a:cubicBezTo>
                  <a:cubicBezTo>
                    <a:pt x="10537" y="20123"/>
                    <a:pt x="10551" y="20133"/>
                    <a:pt x="10578" y="20133"/>
                  </a:cubicBezTo>
                  <a:cubicBezTo>
                    <a:pt x="10633" y="20133"/>
                    <a:pt x="10740" y="20088"/>
                    <a:pt x="10759" y="20033"/>
                  </a:cubicBezTo>
                  <a:cubicBezTo>
                    <a:pt x="10778" y="19986"/>
                    <a:pt x="10785" y="19967"/>
                    <a:pt x="10789" y="19967"/>
                  </a:cubicBezTo>
                  <a:cubicBezTo>
                    <a:pt x="10792" y="19967"/>
                    <a:pt x="10794" y="19975"/>
                    <a:pt x="10796" y="19989"/>
                  </a:cubicBezTo>
                  <a:cubicBezTo>
                    <a:pt x="10801" y="20014"/>
                    <a:pt x="10826" y="20017"/>
                    <a:pt x="10839" y="20017"/>
                  </a:cubicBezTo>
                  <a:cubicBezTo>
                    <a:pt x="10843" y="20017"/>
                    <a:pt x="10846" y="20017"/>
                    <a:pt x="10846" y="20017"/>
                  </a:cubicBezTo>
                  <a:cubicBezTo>
                    <a:pt x="10866" y="20013"/>
                    <a:pt x="10887" y="20007"/>
                    <a:pt x="10903" y="20007"/>
                  </a:cubicBezTo>
                  <a:cubicBezTo>
                    <a:pt x="10922" y="20007"/>
                    <a:pt x="10936" y="20013"/>
                    <a:pt x="10940" y="20033"/>
                  </a:cubicBezTo>
                  <a:cubicBezTo>
                    <a:pt x="10984" y="20017"/>
                    <a:pt x="11025" y="19992"/>
                    <a:pt x="11060" y="19964"/>
                  </a:cubicBezTo>
                  <a:cubicBezTo>
                    <a:pt x="11098" y="19908"/>
                    <a:pt x="11162" y="19879"/>
                    <a:pt x="11226" y="19879"/>
                  </a:cubicBezTo>
                  <a:cubicBezTo>
                    <a:pt x="11260" y="19879"/>
                    <a:pt x="11294" y="19887"/>
                    <a:pt x="11326" y="19904"/>
                  </a:cubicBezTo>
                  <a:lnTo>
                    <a:pt x="11395" y="19835"/>
                  </a:lnTo>
                  <a:cubicBezTo>
                    <a:pt x="11403" y="19779"/>
                    <a:pt x="11415" y="19737"/>
                    <a:pt x="11433" y="19737"/>
                  </a:cubicBezTo>
                  <a:cubicBezTo>
                    <a:pt x="11441" y="19737"/>
                    <a:pt x="11450" y="19746"/>
                    <a:pt x="11461" y="19766"/>
                  </a:cubicBezTo>
                  <a:cubicBezTo>
                    <a:pt x="11466" y="19778"/>
                    <a:pt x="11472" y="19789"/>
                    <a:pt x="11476" y="19798"/>
                  </a:cubicBezTo>
                  <a:cubicBezTo>
                    <a:pt x="11481" y="19737"/>
                    <a:pt x="11570" y="19690"/>
                    <a:pt x="11634" y="19690"/>
                  </a:cubicBezTo>
                  <a:cubicBezTo>
                    <a:pt x="11658" y="19690"/>
                    <a:pt x="11679" y="19697"/>
                    <a:pt x="11689" y="19713"/>
                  </a:cubicBezTo>
                  <a:cubicBezTo>
                    <a:pt x="11701" y="19729"/>
                    <a:pt x="11706" y="19737"/>
                    <a:pt x="11714" y="19737"/>
                  </a:cubicBezTo>
                  <a:cubicBezTo>
                    <a:pt x="11721" y="19737"/>
                    <a:pt x="11731" y="19730"/>
                    <a:pt x="11749" y="19716"/>
                  </a:cubicBezTo>
                  <a:lnTo>
                    <a:pt x="11730" y="19688"/>
                  </a:lnTo>
                  <a:cubicBezTo>
                    <a:pt x="11708" y="19657"/>
                    <a:pt x="11689" y="19628"/>
                    <a:pt x="11727" y="19603"/>
                  </a:cubicBezTo>
                  <a:cubicBezTo>
                    <a:pt x="11751" y="19586"/>
                    <a:pt x="11776" y="19568"/>
                    <a:pt x="11796" y="19568"/>
                  </a:cubicBezTo>
                  <a:cubicBezTo>
                    <a:pt x="11806" y="19568"/>
                    <a:pt x="11814" y="19572"/>
                    <a:pt x="11821" y="19581"/>
                  </a:cubicBezTo>
                  <a:cubicBezTo>
                    <a:pt x="11881" y="19581"/>
                    <a:pt x="11937" y="19578"/>
                    <a:pt x="11912" y="19550"/>
                  </a:cubicBezTo>
                  <a:cubicBezTo>
                    <a:pt x="11940" y="19531"/>
                    <a:pt x="11971" y="19519"/>
                    <a:pt x="12006" y="19519"/>
                  </a:cubicBezTo>
                  <a:cubicBezTo>
                    <a:pt x="12053" y="19478"/>
                    <a:pt x="12100" y="19434"/>
                    <a:pt x="12141" y="19390"/>
                  </a:cubicBezTo>
                  <a:cubicBezTo>
                    <a:pt x="12146" y="19340"/>
                    <a:pt x="12192" y="19285"/>
                    <a:pt x="12221" y="19285"/>
                  </a:cubicBezTo>
                  <a:cubicBezTo>
                    <a:pt x="12226" y="19285"/>
                    <a:pt x="12231" y="19286"/>
                    <a:pt x="12235" y="19290"/>
                  </a:cubicBezTo>
                  <a:cubicBezTo>
                    <a:pt x="12266" y="19252"/>
                    <a:pt x="12285" y="19209"/>
                    <a:pt x="12294" y="19158"/>
                  </a:cubicBezTo>
                  <a:cubicBezTo>
                    <a:pt x="12337" y="19103"/>
                    <a:pt x="12364" y="19068"/>
                    <a:pt x="12387" y="19068"/>
                  </a:cubicBezTo>
                  <a:cubicBezTo>
                    <a:pt x="12393" y="19068"/>
                    <a:pt x="12398" y="19070"/>
                    <a:pt x="12404" y="19074"/>
                  </a:cubicBezTo>
                  <a:cubicBezTo>
                    <a:pt x="12414" y="19082"/>
                    <a:pt x="12421" y="19086"/>
                    <a:pt x="12425" y="19086"/>
                  </a:cubicBezTo>
                  <a:cubicBezTo>
                    <a:pt x="12432" y="19086"/>
                    <a:pt x="12431" y="19072"/>
                    <a:pt x="12429" y="19036"/>
                  </a:cubicBezTo>
                  <a:cubicBezTo>
                    <a:pt x="12398" y="19017"/>
                    <a:pt x="12423" y="18980"/>
                    <a:pt x="12448" y="18942"/>
                  </a:cubicBezTo>
                  <a:lnTo>
                    <a:pt x="12495" y="18867"/>
                  </a:lnTo>
                  <a:cubicBezTo>
                    <a:pt x="12463" y="18848"/>
                    <a:pt x="12463" y="18848"/>
                    <a:pt x="12485" y="18811"/>
                  </a:cubicBezTo>
                  <a:cubicBezTo>
                    <a:pt x="12504" y="18773"/>
                    <a:pt x="12601" y="18679"/>
                    <a:pt x="12617" y="18638"/>
                  </a:cubicBezTo>
                  <a:cubicBezTo>
                    <a:pt x="12656" y="18557"/>
                    <a:pt x="12668" y="18533"/>
                    <a:pt x="12655" y="18533"/>
                  </a:cubicBezTo>
                  <a:cubicBezTo>
                    <a:pt x="12649" y="18533"/>
                    <a:pt x="12638" y="18538"/>
                    <a:pt x="12623" y="18544"/>
                  </a:cubicBezTo>
                  <a:cubicBezTo>
                    <a:pt x="12616" y="18559"/>
                    <a:pt x="12608" y="18567"/>
                    <a:pt x="12603" y="18567"/>
                  </a:cubicBezTo>
                  <a:cubicBezTo>
                    <a:pt x="12595" y="18567"/>
                    <a:pt x="12598" y="18546"/>
                    <a:pt x="12639" y="18507"/>
                  </a:cubicBezTo>
                  <a:cubicBezTo>
                    <a:pt x="12695" y="18425"/>
                    <a:pt x="12742" y="18340"/>
                    <a:pt x="12783" y="18250"/>
                  </a:cubicBezTo>
                  <a:cubicBezTo>
                    <a:pt x="12836" y="18093"/>
                    <a:pt x="12836" y="18093"/>
                    <a:pt x="12802" y="18080"/>
                  </a:cubicBezTo>
                  <a:lnTo>
                    <a:pt x="12802" y="18080"/>
                  </a:lnTo>
                  <a:cubicBezTo>
                    <a:pt x="12788" y="18083"/>
                    <a:pt x="12777" y="18084"/>
                    <a:pt x="12769" y="18084"/>
                  </a:cubicBezTo>
                  <a:cubicBezTo>
                    <a:pt x="12727" y="18084"/>
                    <a:pt x="12747" y="18056"/>
                    <a:pt x="12814" y="18043"/>
                  </a:cubicBezTo>
                  <a:cubicBezTo>
                    <a:pt x="12908" y="17983"/>
                    <a:pt x="12918" y="17946"/>
                    <a:pt x="12883" y="17933"/>
                  </a:cubicBezTo>
                  <a:cubicBezTo>
                    <a:pt x="12861" y="17886"/>
                    <a:pt x="12861" y="17886"/>
                    <a:pt x="12871" y="17845"/>
                  </a:cubicBezTo>
                  <a:lnTo>
                    <a:pt x="12871" y="17845"/>
                  </a:lnTo>
                  <a:cubicBezTo>
                    <a:pt x="12874" y="17846"/>
                    <a:pt x="12878" y="17847"/>
                    <a:pt x="12881" y="17847"/>
                  </a:cubicBezTo>
                  <a:cubicBezTo>
                    <a:pt x="12908" y="17847"/>
                    <a:pt x="12916" y="17808"/>
                    <a:pt x="12902" y="17729"/>
                  </a:cubicBezTo>
                  <a:cubicBezTo>
                    <a:pt x="12909" y="17703"/>
                    <a:pt x="12911" y="17695"/>
                    <a:pt x="12924" y="17695"/>
                  </a:cubicBezTo>
                  <a:cubicBezTo>
                    <a:pt x="12929" y="17695"/>
                    <a:pt x="12936" y="17696"/>
                    <a:pt x="12946" y="17698"/>
                  </a:cubicBezTo>
                  <a:cubicBezTo>
                    <a:pt x="12946" y="17698"/>
                    <a:pt x="12955" y="17660"/>
                    <a:pt x="12965" y="17620"/>
                  </a:cubicBezTo>
                  <a:cubicBezTo>
                    <a:pt x="12912" y="17526"/>
                    <a:pt x="12993" y="17303"/>
                    <a:pt x="13034" y="17272"/>
                  </a:cubicBezTo>
                  <a:cubicBezTo>
                    <a:pt x="13037" y="17241"/>
                    <a:pt x="13028" y="17212"/>
                    <a:pt x="13012" y="17187"/>
                  </a:cubicBezTo>
                  <a:cubicBezTo>
                    <a:pt x="12953" y="17142"/>
                    <a:pt x="12952" y="17107"/>
                    <a:pt x="13004" y="17107"/>
                  </a:cubicBezTo>
                  <a:cubicBezTo>
                    <a:pt x="13010" y="17107"/>
                    <a:pt x="13017" y="17108"/>
                    <a:pt x="13024" y="17109"/>
                  </a:cubicBezTo>
                  <a:cubicBezTo>
                    <a:pt x="13048" y="17113"/>
                    <a:pt x="13064" y="17116"/>
                    <a:pt x="13073" y="17116"/>
                  </a:cubicBezTo>
                  <a:cubicBezTo>
                    <a:pt x="13089" y="17116"/>
                    <a:pt x="13075" y="17105"/>
                    <a:pt x="13031" y="17071"/>
                  </a:cubicBezTo>
                  <a:cubicBezTo>
                    <a:pt x="13003" y="17032"/>
                    <a:pt x="13022" y="16876"/>
                    <a:pt x="13073" y="16876"/>
                  </a:cubicBezTo>
                  <a:cubicBezTo>
                    <a:pt x="13080" y="16876"/>
                    <a:pt x="13086" y="16878"/>
                    <a:pt x="13093" y="16883"/>
                  </a:cubicBezTo>
                  <a:lnTo>
                    <a:pt x="13165" y="16896"/>
                  </a:lnTo>
                  <a:cubicBezTo>
                    <a:pt x="13147" y="16871"/>
                    <a:pt x="13137" y="16843"/>
                    <a:pt x="13140" y="16814"/>
                  </a:cubicBezTo>
                  <a:cubicBezTo>
                    <a:pt x="13103" y="16808"/>
                    <a:pt x="13109" y="16770"/>
                    <a:pt x="13122" y="16654"/>
                  </a:cubicBezTo>
                  <a:cubicBezTo>
                    <a:pt x="13131" y="16579"/>
                    <a:pt x="13115" y="16423"/>
                    <a:pt x="13122" y="16351"/>
                  </a:cubicBezTo>
                  <a:cubicBezTo>
                    <a:pt x="13128" y="16275"/>
                    <a:pt x="13140" y="16166"/>
                    <a:pt x="13178" y="16131"/>
                  </a:cubicBezTo>
                  <a:cubicBezTo>
                    <a:pt x="13184" y="16081"/>
                    <a:pt x="13178" y="16028"/>
                    <a:pt x="13159" y="15981"/>
                  </a:cubicBezTo>
                  <a:cubicBezTo>
                    <a:pt x="13128" y="15941"/>
                    <a:pt x="13134" y="15868"/>
                    <a:pt x="13167" y="15868"/>
                  </a:cubicBezTo>
                  <a:cubicBezTo>
                    <a:pt x="13167" y="15868"/>
                    <a:pt x="13168" y="15868"/>
                    <a:pt x="13169" y="15868"/>
                  </a:cubicBezTo>
                  <a:lnTo>
                    <a:pt x="13175" y="15833"/>
                  </a:lnTo>
                  <a:cubicBezTo>
                    <a:pt x="13159" y="15796"/>
                    <a:pt x="13150" y="15758"/>
                    <a:pt x="13150" y="15717"/>
                  </a:cubicBezTo>
                  <a:lnTo>
                    <a:pt x="13150" y="15717"/>
                  </a:lnTo>
                  <a:cubicBezTo>
                    <a:pt x="13151" y="15718"/>
                    <a:pt x="13153" y="15718"/>
                    <a:pt x="13155" y="15718"/>
                  </a:cubicBezTo>
                  <a:cubicBezTo>
                    <a:pt x="13188" y="15718"/>
                    <a:pt x="13224" y="15687"/>
                    <a:pt x="13194" y="15649"/>
                  </a:cubicBezTo>
                  <a:cubicBezTo>
                    <a:pt x="13156" y="15642"/>
                    <a:pt x="13159" y="15605"/>
                    <a:pt x="13169" y="15533"/>
                  </a:cubicBezTo>
                  <a:cubicBezTo>
                    <a:pt x="13212" y="15461"/>
                    <a:pt x="13335" y="14238"/>
                    <a:pt x="13300" y="14235"/>
                  </a:cubicBezTo>
                  <a:lnTo>
                    <a:pt x="13313" y="14126"/>
                  </a:lnTo>
                  <a:lnTo>
                    <a:pt x="13322" y="14013"/>
                  </a:lnTo>
                  <a:cubicBezTo>
                    <a:pt x="13324" y="14013"/>
                    <a:pt x="13326" y="14013"/>
                    <a:pt x="13327" y="14013"/>
                  </a:cubicBezTo>
                  <a:cubicBezTo>
                    <a:pt x="13393" y="14013"/>
                    <a:pt x="13378" y="13828"/>
                    <a:pt x="13353" y="13718"/>
                  </a:cubicBezTo>
                  <a:cubicBezTo>
                    <a:pt x="13328" y="13684"/>
                    <a:pt x="13319" y="13643"/>
                    <a:pt x="13328" y="13602"/>
                  </a:cubicBezTo>
                  <a:lnTo>
                    <a:pt x="13328" y="13602"/>
                  </a:lnTo>
                  <a:cubicBezTo>
                    <a:pt x="13330" y="13602"/>
                    <a:pt x="13332" y="13602"/>
                    <a:pt x="13334" y="13602"/>
                  </a:cubicBezTo>
                  <a:cubicBezTo>
                    <a:pt x="13401" y="13602"/>
                    <a:pt x="13409" y="13497"/>
                    <a:pt x="13382" y="13420"/>
                  </a:cubicBezTo>
                  <a:cubicBezTo>
                    <a:pt x="13321" y="13380"/>
                    <a:pt x="13319" y="13344"/>
                    <a:pt x="13376" y="13344"/>
                  </a:cubicBezTo>
                  <a:cubicBezTo>
                    <a:pt x="13381" y="13344"/>
                    <a:pt x="13386" y="13345"/>
                    <a:pt x="13391" y="13345"/>
                  </a:cubicBezTo>
                  <a:cubicBezTo>
                    <a:pt x="13395" y="13346"/>
                    <a:pt x="13399" y="13346"/>
                    <a:pt x="13403" y="13346"/>
                  </a:cubicBezTo>
                  <a:cubicBezTo>
                    <a:pt x="13464" y="13346"/>
                    <a:pt x="13464" y="13275"/>
                    <a:pt x="13369" y="13195"/>
                  </a:cubicBezTo>
                  <a:cubicBezTo>
                    <a:pt x="13338" y="13154"/>
                    <a:pt x="13338" y="13154"/>
                    <a:pt x="13379" y="13120"/>
                  </a:cubicBezTo>
                  <a:cubicBezTo>
                    <a:pt x="13454" y="13091"/>
                    <a:pt x="13457" y="13054"/>
                    <a:pt x="13419" y="13051"/>
                  </a:cubicBezTo>
                  <a:cubicBezTo>
                    <a:pt x="13353" y="13007"/>
                    <a:pt x="13357" y="12969"/>
                    <a:pt x="13432" y="12938"/>
                  </a:cubicBezTo>
                  <a:cubicBezTo>
                    <a:pt x="13510" y="12872"/>
                    <a:pt x="13510" y="12872"/>
                    <a:pt x="13444" y="12828"/>
                  </a:cubicBezTo>
                  <a:cubicBezTo>
                    <a:pt x="13375" y="12784"/>
                    <a:pt x="13391" y="12634"/>
                    <a:pt x="13466" y="12606"/>
                  </a:cubicBezTo>
                  <a:cubicBezTo>
                    <a:pt x="13469" y="12568"/>
                    <a:pt x="13510" y="12537"/>
                    <a:pt x="13473" y="12530"/>
                  </a:cubicBezTo>
                  <a:lnTo>
                    <a:pt x="13513" y="12499"/>
                  </a:lnTo>
                  <a:lnTo>
                    <a:pt x="13520" y="12424"/>
                  </a:lnTo>
                  <a:lnTo>
                    <a:pt x="13485" y="12421"/>
                  </a:lnTo>
                  <a:cubicBezTo>
                    <a:pt x="13488" y="12383"/>
                    <a:pt x="13548" y="12164"/>
                    <a:pt x="13573" y="11907"/>
                  </a:cubicBezTo>
                  <a:cubicBezTo>
                    <a:pt x="13608" y="11556"/>
                    <a:pt x="13620" y="11451"/>
                    <a:pt x="13596" y="11451"/>
                  </a:cubicBezTo>
                  <a:cubicBezTo>
                    <a:pt x="13593" y="11451"/>
                    <a:pt x="13588" y="11454"/>
                    <a:pt x="13582" y="11459"/>
                  </a:cubicBezTo>
                  <a:cubicBezTo>
                    <a:pt x="13571" y="11463"/>
                    <a:pt x="13561" y="11465"/>
                    <a:pt x="13554" y="11465"/>
                  </a:cubicBezTo>
                  <a:cubicBezTo>
                    <a:pt x="13511" y="11465"/>
                    <a:pt x="13527" y="11407"/>
                    <a:pt x="13589" y="11383"/>
                  </a:cubicBezTo>
                  <a:cubicBezTo>
                    <a:pt x="13595" y="11346"/>
                    <a:pt x="13636" y="11277"/>
                    <a:pt x="13645" y="11202"/>
                  </a:cubicBezTo>
                  <a:cubicBezTo>
                    <a:pt x="13651" y="11128"/>
                    <a:pt x="13660" y="11057"/>
                    <a:pt x="13693" y="11057"/>
                  </a:cubicBezTo>
                  <a:cubicBezTo>
                    <a:pt x="13694" y="11057"/>
                    <a:pt x="13694" y="11057"/>
                    <a:pt x="13695" y="11058"/>
                  </a:cubicBezTo>
                  <a:lnTo>
                    <a:pt x="13698" y="11020"/>
                  </a:lnTo>
                  <a:cubicBezTo>
                    <a:pt x="13636" y="10938"/>
                    <a:pt x="13657" y="10716"/>
                    <a:pt x="13704" y="10609"/>
                  </a:cubicBezTo>
                  <a:cubicBezTo>
                    <a:pt x="13717" y="10547"/>
                    <a:pt x="13711" y="10481"/>
                    <a:pt x="13689" y="10421"/>
                  </a:cubicBezTo>
                  <a:cubicBezTo>
                    <a:pt x="13661" y="10343"/>
                    <a:pt x="13661" y="10343"/>
                    <a:pt x="13698" y="10309"/>
                  </a:cubicBezTo>
                  <a:cubicBezTo>
                    <a:pt x="13698" y="10309"/>
                    <a:pt x="13699" y="10309"/>
                    <a:pt x="13699" y="10309"/>
                  </a:cubicBezTo>
                  <a:cubicBezTo>
                    <a:pt x="13737" y="10309"/>
                    <a:pt x="13792" y="10095"/>
                    <a:pt x="13723" y="10086"/>
                  </a:cubicBezTo>
                  <a:lnTo>
                    <a:pt x="13761" y="10055"/>
                  </a:lnTo>
                  <a:cubicBezTo>
                    <a:pt x="13802" y="10020"/>
                    <a:pt x="13770" y="9979"/>
                    <a:pt x="13733" y="9976"/>
                  </a:cubicBezTo>
                  <a:cubicBezTo>
                    <a:pt x="13661" y="9967"/>
                    <a:pt x="13667" y="9932"/>
                    <a:pt x="13777" y="9904"/>
                  </a:cubicBezTo>
                  <a:cubicBezTo>
                    <a:pt x="13785" y="9905"/>
                    <a:pt x="13792" y="9906"/>
                    <a:pt x="13798" y="9906"/>
                  </a:cubicBezTo>
                  <a:cubicBezTo>
                    <a:pt x="13849" y="9906"/>
                    <a:pt x="13848" y="9876"/>
                    <a:pt x="13817" y="9873"/>
                  </a:cubicBezTo>
                  <a:cubicBezTo>
                    <a:pt x="13783" y="9832"/>
                    <a:pt x="13751" y="9791"/>
                    <a:pt x="13792" y="9757"/>
                  </a:cubicBezTo>
                  <a:cubicBezTo>
                    <a:pt x="13795" y="9719"/>
                    <a:pt x="13798" y="9682"/>
                    <a:pt x="13726" y="9675"/>
                  </a:cubicBezTo>
                  <a:cubicBezTo>
                    <a:pt x="13692" y="9672"/>
                    <a:pt x="13695" y="9635"/>
                    <a:pt x="13698" y="9597"/>
                  </a:cubicBezTo>
                  <a:lnTo>
                    <a:pt x="13698" y="9597"/>
                  </a:lnTo>
                  <a:cubicBezTo>
                    <a:pt x="13736" y="9600"/>
                    <a:pt x="13736" y="9600"/>
                    <a:pt x="13767" y="9641"/>
                  </a:cubicBezTo>
                  <a:cubicBezTo>
                    <a:pt x="13766" y="9651"/>
                    <a:pt x="13766" y="9656"/>
                    <a:pt x="13766" y="9656"/>
                  </a:cubicBezTo>
                  <a:cubicBezTo>
                    <a:pt x="13766" y="9656"/>
                    <a:pt x="13769" y="9622"/>
                    <a:pt x="13773" y="9569"/>
                  </a:cubicBezTo>
                  <a:cubicBezTo>
                    <a:pt x="13779" y="9533"/>
                    <a:pt x="13817" y="9465"/>
                    <a:pt x="13853" y="9465"/>
                  </a:cubicBezTo>
                  <a:cubicBezTo>
                    <a:pt x="13855" y="9465"/>
                    <a:pt x="13856" y="9465"/>
                    <a:pt x="13858" y="9466"/>
                  </a:cubicBezTo>
                  <a:cubicBezTo>
                    <a:pt x="13886" y="9440"/>
                    <a:pt x="13895" y="9413"/>
                    <a:pt x="13869" y="9413"/>
                  </a:cubicBezTo>
                  <a:cubicBezTo>
                    <a:pt x="13859" y="9413"/>
                    <a:pt x="13846" y="9417"/>
                    <a:pt x="13827" y="9425"/>
                  </a:cubicBezTo>
                  <a:cubicBezTo>
                    <a:pt x="13755" y="9415"/>
                    <a:pt x="13755" y="9415"/>
                    <a:pt x="13761" y="9343"/>
                  </a:cubicBezTo>
                  <a:cubicBezTo>
                    <a:pt x="13767" y="9307"/>
                    <a:pt x="13770" y="9271"/>
                    <a:pt x="13801" y="9271"/>
                  </a:cubicBezTo>
                  <a:cubicBezTo>
                    <a:pt x="13802" y="9271"/>
                    <a:pt x="13803" y="9271"/>
                    <a:pt x="13805" y="9271"/>
                  </a:cubicBezTo>
                  <a:cubicBezTo>
                    <a:pt x="13811" y="9272"/>
                    <a:pt x="13816" y="9272"/>
                    <a:pt x="13820" y="9272"/>
                  </a:cubicBezTo>
                  <a:cubicBezTo>
                    <a:pt x="13839" y="9272"/>
                    <a:pt x="13841" y="9262"/>
                    <a:pt x="13849" y="9202"/>
                  </a:cubicBezTo>
                  <a:cubicBezTo>
                    <a:pt x="13858" y="9089"/>
                    <a:pt x="13764" y="8967"/>
                    <a:pt x="13695" y="8923"/>
                  </a:cubicBezTo>
                  <a:cubicBezTo>
                    <a:pt x="13626" y="8917"/>
                    <a:pt x="13626" y="8917"/>
                    <a:pt x="13701" y="8886"/>
                  </a:cubicBezTo>
                  <a:cubicBezTo>
                    <a:pt x="13703" y="8886"/>
                    <a:pt x="13704" y="8886"/>
                    <a:pt x="13705" y="8886"/>
                  </a:cubicBezTo>
                  <a:cubicBezTo>
                    <a:pt x="13736" y="8886"/>
                    <a:pt x="13739" y="8850"/>
                    <a:pt x="13742" y="8817"/>
                  </a:cubicBezTo>
                  <a:cubicBezTo>
                    <a:pt x="13720" y="8813"/>
                    <a:pt x="13729" y="8799"/>
                    <a:pt x="13736" y="8799"/>
                  </a:cubicBezTo>
                  <a:cubicBezTo>
                    <a:pt x="13740" y="8799"/>
                    <a:pt x="13744" y="8803"/>
                    <a:pt x="13742" y="8817"/>
                  </a:cubicBezTo>
                  <a:cubicBezTo>
                    <a:pt x="13780" y="8820"/>
                    <a:pt x="13777" y="8858"/>
                    <a:pt x="13770" y="8892"/>
                  </a:cubicBezTo>
                  <a:lnTo>
                    <a:pt x="13808" y="8898"/>
                  </a:lnTo>
                  <a:cubicBezTo>
                    <a:pt x="13883" y="8867"/>
                    <a:pt x="13886" y="8829"/>
                    <a:pt x="13817" y="8785"/>
                  </a:cubicBezTo>
                  <a:cubicBezTo>
                    <a:pt x="13786" y="8745"/>
                    <a:pt x="13786" y="8745"/>
                    <a:pt x="13827" y="8710"/>
                  </a:cubicBezTo>
                  <a:cubicBezTo>
                    <a:pt x="13864" y="8679"/>
                    <a:pt x="13905" y="8644"/>
                    <a:pt x="13867" y="8641"/>
                  </a:cubicBezTo>
                  <a:cubicBezTo>
                    <a:pt x="13874" y="8601"/>
                    <a:pt x="13889" y="8563"/>
                    <a:pt x="13914" y="8535"/>
                  </a:cubicBezTo>
                  <a:cubicBezTo>
                    <a:pt x="13924" y="8460"/>
                    <a:pt x="13927" y="8422"/>
                    <a:pt x="13892" y="8419"/>
                  </a:cubicBezTo>
                  <a:cubicBezTo>
                    <a:pt x="13855" y="8416"/>
                    <a:pt x="13861" y="8378"/>
                    <a:pt x="13864" y="8340"/>
                  </a:cubicBezTo>
                  <a:cubicBezTo>
                    <a:pt x="13867" y="8303"/>
                    <a:pt x="13871" y="8268"/>
                    <a:pt x="13836" y="8262"/>
                  </a:cubicBezTo>
                  <a:cubicBezTo>
                    <a:pt x="13798" y="8259"/>
                    <a:pt x="13767" y="8218"/>
                    <a:pt x="13777" y="8146"/>
                  </a:cubicBezTo>
                  <a:cubicBezTo>
                    <a:pt x="13748" y="8068"/>
                    <a:pt x="13748" y="8068"/>
                    <a:pt x="13824" y="8037"/>
                  </a:cubicBezTo>
                  <a:cubicBezTo>
                    <a:pt x="13826" y="8037"/>
                    <a:pt x="13828" y="8037"/>
                    <a:pt x="13831" y="8037"/>
                  </a:cubicBezTo>
                  <a:cubicBezTo>
                    <a:pt x="13858" y="8037"/>
                    <a:pt x="13861" y="8002"/>
                    <a:pt x="13864" y="7968"/>
                  </a:cubicBezTo>
                  <a:cubicBezTo>
                    <a:pt x="13871" y="7939"/>
                    <a:pt x="13886" y="7914"/>
                    <a:pt x="13908" y="7895"/>
                  </a:cubicBezTo>
                  <a:cubicBezTo>
                    <a:pt x="13949" y="7864"/>
                    <a:pt x="13911" y="7861"/>
                    <a:pt x="13877" y="7855"/>
                  </a:cubicBezTo>
                  <a:lnTo>
                    <a:pt x="13805" y="7848"/>
                  </a:lnTo>
                  <a:cubicBezTo>
                    <a:pt x="13808" y="7813"/>
                    <a:pt x="13876" y="7786"/>
                    <a:pt x="13915" y="7786"/>
                  </a:cubicBezTo>
                  <a:cubicBezTo>
                    <a:pt x="13917" y="7786"/>
                    <a:pt x="13919" y="7786"/>
                    <a:pt x="13921" y="7786"/>
                  </a:cubicBezTo>
                  <a:cubicBezTo>
                    <a:pt x="13996" y="7754"/>
                    <a:pt x="13996" y="7754"/>
                    <a:pt x="13924" y="7748"/>
                  </a:cubicBezTo>
                  <a:cubicBezTo>
                    <a:pt x="13889" y="7745"/>
                    <a:pt x="13855" y="7704"/>
                    <a:pt x="13899" y="7635"/>
                  </a:cubicBezTo>
                  <a:cubicBezTo>
                    <a:pt x="13908" y="7562"/>
                    <a:pt x="13914" y="7488"/>
                    <a:pt x="13947" y="7488"/>
                  </a:cubicBezTo>
                  <a:cubicBezTo>
                    <a:pt x="13948" y="7488"/>
                    <a:pt x="13948" y="7488"/>
                    <a:pt x="13949" y="7488"/>
                  </a:cubicBezTo>
                  <a:cubicBezTo>
                    <a:pt x="13974" y="7469"/>
                    <a:pt x="13977" y="7438"/>
                    <a:pt x="13958" y="7416"/>
                  </a:cubicBezTo>
                  <a:cubicBezTo>
                    <a:pt x="13927" y="7375"/>
                    <a:pt x="13930" y="7338"/>
                    <a:pt x="13977" y="7231"/>
                  </a:cubicBezTo>
                  <a:cubicBezTo>
                    <a:pt x="14068" y="7053"/>
                    <a:pt x="14068" y="7053"/>
                    <a:pt x="13996" y="7046"/>
                  </a:cubicBezTo>
                  <a:cubicBezTo>
                    <a:pt x="13958" y="7040"/>
                    <a:pt x="13924" y="7037"/>
                    <a:pt x="13999" y="7009"/>
                  </a:cubicBezTo>
                  <a:cubicBezTo>
                    <a:pt x="14040" y="6974"/>
                    <a:pt x="14005" y="6933"/>
                    <a:pt x="13980" y="6855"/>
                  </a:cubicBezTo>
                  <a:cubicBezTo>
                    <a:pt x="13946" y="6814"/>
                    <a:pt x="13877" y="6808"/>
                    <a:pt x="13839" y="6805"/>
                  </a:cubicBezTo>
                  <a:cubicBezTo>
                    <a:pt x="13767" y="6799"/>
                    <a:pt x="13767" y="6799"/>
                    <a:pt x="13811" y="6727"/>
                  </a:cubicBezTo>
                  <a:cubicBezTo>
                    <a:pt x="13817" y="6689"/>
                    <a:pt x="13852" y="6661"/>
                    <a:pt x="13889" y="6661"/>
                  </a:cubicBezTo>
                  <a:cubicBezTo>
                    <a:pt x="13911" y="6661"/>
                    <a:pt x="13924" y="6680"/>
                    <a:pt x="13924" y="6702"/>
                  </a:cubicBezTo>
                  <a:lnTo>
                    <a:pt x="13918" y="6739"/>
                  </a:lnTo>
                  <a:cubicBezTo>
                    <a:pt x="13925" y="6740"/>
                    <a:pt x="13932" y="6740"/>
                    <a:pt x="13940" y="6740"/>
                  </a:cubicBezTo>
                  <a:cubicBezTo>
                    <a:pt x="13968" y="6740"/>
                    <a:pt x="13991" y="6730"/>
                    <a:pt x="13996" y="6670"/>
                  </a:cubicBezTo>
                  <a:cubicBezTo>
                    <a:pt x="14037" y="6639"/>
                    <a:pt x="14040" y="6601"/>
                    <a:pt x="14005" y="6598"/>
                  </a:cubicBezTo>
                  <a:cubicBezTo>
                    <a:pt x="14043" y="6564"/>
                    <a:pt x="14052" y="6488"/>
                    <a:pt x="14059" y="6416"/>
                  </a:cubicBezTo>
                  <a:cubicBezTo>
                    <a:pt x="14068" y="6341"/>
                    <a:pt x="14077" y="6228"/>
                    <a:pt x="14118" y="6197"/>
                  </a:cubicBezTo>
                  <a:cubicBezTo>
                    <a:pt x="14124" y="6122"/>
                    <a:pt x="14131" y="6084"/>
                    <a:pt x="14093" y="6081"/>
                  </a:cubicBezTo>
                  <a:cubicBezTo>
                    <a:pt x="14024" y="6075"/>
                    <a:pt x="14027" y="6040"/>
                    <a:pt x="14058" y="6040"/>
                  </a:cubicBezTo>
                  <a:cubicBezTo>
                    <a:pt x="14059" y="6040"/>
                    <a:pt x="14060" y="6040"/>
                    <a:pt x="14062" y="6040"/>
                  </a:cubicBezTo>
                  <a:cubicBezTo>
                    <a:pt x="14137" y="6012"/>
                    <a:pt x="14222" y="5533"/>
                    <a:pt x="14156" y="5489"/>
                  </a:cubicBezTo>
                  <a:cubicBezTo>
                    <a:pt x="14156" y="5489"/>
                    <a:pt x="14159" y="5454"/>
                    <a:pt x="14162" y="5417"/>
                  </a:cubicBezTo>
                  <a:cubicBezTo>
                    <a:pt x="14206" y="5345"/>
                    <a:pt x="14228" y="5125"/>
                    <a:pt x="14196" y="5084"/>
                  </a:cubicBezTo>
                  <a:lnTo>
                    <a:pt x="14209" y="4972"/>
                  </a:lnTo>
                  <a:cubicBezTo>
                    <a:pt x="14253" y="4903"/>
                    <a:pt x="14256" y="4865"/>
                    <a:pt x="14225" y="4824"/>
                  </a:cubicBezTo>
                  <a:cubicBezTo>
                    <a:pt x="14199" y="4791"/>
                    <a:pt x="14169" y="4783"/>
                    <a:pt x="14180" y="4783"/>
                  </a:cubicBezTo>
                  <a:cubicBezTo>
                    <a:pt x="14183" y="4783"/>
                    <a:pt x="14187" y="4783"/>
                    <a:pt x="14193" y="4784"/>
                  </a:cubicBezTo>
                  <a:cubicBezTo>
                    <a:pt x="14194" y="4784"/>
                    <a:pt x="14195" y="4784"/>
                    <a:pt x="14195" y="4784"/>
                  </a:cubicBezTo>
                  <a:cubicBezTo>
                    <a:pt x="14228" y="4784"/>
                    <a:pt x="14237" y="4709"/>
                    <a:pt x="14250" y="4564"/>
                  </a:cubicBezTo>
                  <a:cubicBezTo>
                    <a:pt x="14260" y="4465"/>
                    <a:pt x="14264" y="4433"/>
                    <a:pt x="14253" y="4433"/>
                  </a:cubicBezTo>
                  <a:cubicBezTo>
                    <a:pt x="14248" y="4433"/>
                    <a:pt x="14240" y="4440"/>
                    <a:pt x="14228" y="4451"/>
                  </a:cubicBezTo>
                  <a:cubicBezTo>
                    <a:pt x="14210" y="4326"/>
                    <a:pt x="14232" y="4305"/>
                    <a:pt x="14259" y="4305"/>
                  </a:cubicBezTo>
                  <a:cubicBezTo>
                    <a:pt x="14265" y="4305"/>
                    <a:pt x="14272" y="4306"/>
                    <a:pt x="14278" y="4307"/>
                  </a:cubicBezTo>
                  <a:cubicBezTo>
                    <a:pt x="14293" y="4317"/>
                    <a:pt x="14304" y="4321"/>
                    <a:pt x="14313" y="4321"/>
                  </a:cubicBezTo>
                  <a:cubicBezTo>
                    <a:pt x="14345" y="4321"/>
                    <a:pt x="14331" y="4266"/>
                    <a:pt x="14250" y="4229"/>
                  </a:cubicBezTo>
                  <a:cubicBezTo>
                    <a:pt x="14185" y="4186"/>
                    <a:pt x="14190" y="4113"/>
                    <a:pt x="14223" y="4113"/>
                  </a:cubicBezTo>
                  <a:cubicBezTo>
                    <a:pt x="14223" y="4113"/>
                    <a:pt x="14224" y="4113"/>
                    <a:pt x="14225" y="4113"/>
                  </a:cubicBezTo>
                  <a:cubicBezTo>
                    <a:pt x="14262" y="4116"/>
                    <a:pt x="14259" y="4154"/>
                    <a:pt x="14253" y="4191"/>
                  </a:cubicBezTo>
                  <a:lnTo>
                    <a:pt x="14325" y="4198"/>
                  </a:lnTo>
                  <a:cubicBezTo>
                    <a:pt x="14328" y="4163"/>
                    <a:pt x="14328" y="4163"/>
                    <a:pt x="14297" y="4122"/>
                  </a:cubicBezTo>
                  <a:cubicBezTo>
                    <a:pt x="14297" y="4094"/>
                    <a:pt x="14287" y="4066"/>
                    <a:pt x="14269" y="4044"/>
                  </a:cubicBezTo>
                  <a:cubicBezTo>
                    <a:pt x="14256" y="4021"/>
                    <a:pt x="14234" y="4009"/>
                    <a:pt x="14211" y="4009"/>
                  </a:cubicBezTo>
                  <a:cubicBezTo>
                    <a:pt x="14194" y="4009"/>
                    <a:pt x="14176" y="4016"/>
                    <a:pt x="14162" y="4032"/>
                  </a:cubicBezTo>
                  <a:cubicBezTo>
                    <a:pt x="14152" y="4041"/>
                    <a:pt x="14144" y="4045"/>
                    <a:pt x="14139" y="4045"/>
                  </a:cubicBezTo>
                  <a:cubicBezTo>
                    <a:pt x="14126" y="4045"/>
                    <a:pt x="14128" y="4018"/>
                    <a:pt x="14131" y="3991"/>
                  </a:cubicBezTo>
                  <a:cubicBezTo>
                    <a:pt x="14155" y="3953"/>
                    <a:pt x="14176" y="3937"/>
                    <a:pt x="14196" y="3937"/>
                  </a:cubicBezTo>
                  <a:cubicBezTo>
                    <a:pt x="14212" y="3937"/>
                    <a:pt x="14226" y="3947"/>
                    <a:pt x="14240" y="3966"/>
                  </a:cubicBezTo>
                  <a:cubicBezTo>
                    <a:pt x="14237" y="4003"/>
                    <a:pt x="14272" y="4006"/>
                    <a:pt x="14309" y="4010"/>
                  </a:cubicBezTo>
                  <a:cubicBezTo>
                    <a:pt x="14310" y="4010"/>
                    <a:pt x="14310" y="4010"/>
                    <a:pt x="14310" y="4010"/>
                  </a:cubicBezTo>
                  <a:cubicBezTo>
                    <a:pt x="14343" y="4010"/>
                    <a:pt x="14293" y="3821"/>
                    <a:pt x="14225" y="3778"/>
                  </a:cubicBezTo>
                  <a:lnTo>
                    <a:pt x="14225" y="3778"/>
                  </a:lnTo>
                  <a:lnTo>
                    <a:pt x="14259" y="3781"/>
                  </a:lnTo>
                  <a:cubicBezTo>
                    <a:pt x="14260" y="3781"/>
                    <a:pt x="14261" y="3781"/>
                    <a:pt x="14261" y="3781"/>
                  </a:cubicBezTo>
                  <a:cubicBezTo>
                    <a:pt x="14297" y="3781"/>
                    <a:pt x="14303" y="3710"/>
                    <a:pt x="14312" y="3637"/>
                  </a:cubicBezTo>
                  <a:cubicBezTo>
                    <a:pt x="14319" y="3561"/>
                    <a:pt x="14322" y="3527"/>
                    <a:pt x="14287" y="3521"/>
                  </a:cubicBezTo>
                  <a:cubicBezTo>
                    <a:pt x="14253" y="3518"/>
                    <a:pt x="14215" y="3514"/>
                    <a:pt x="14218" y="3477"/>
                  </a:cubicBezTo>
                  <a:lnTo>
                    <a:pt x="14218" y="3477"/>
                  </a:lnTo>
                  <a:cubicBezTo>
                    <a:pt x="14216" y="3504"/>
                    <a:pt x="14198" y="3510"/>
                    <a:pt x="14173" y="3510"/>
                  </a:cubicBezTo>
                  <a:cubicBezTo>
                    <a:pt x="14164" y="3510"/>
                    <a:pt x="14154" y="3509"/>
                    <a:pt x="14143" y="3508"/>
                  </a:cubicBezTo>
                  <a:cubicBezTo>
                    <a:pt x="14168" y="3471"/>
                    <a:pt x="14196" y="3436"/>
                    <a:pt x="14228" y="3405"/>
                  </a:cubicBezTo>
                  <a:cubicBezTo>
                    <a:pt x="14306" y="3336"/>
                    <a:pt x="14350" y="3267"/>
                    <a:pt x="14366" y="3120"/>
                  </a:cubicBezTo>
                  <a:cubicBezTo>
                    <a:pt x="14372" y="3044"/>
                    <a:pt x="14384" y="2935"/>
                    <a:pt x="14425" y="2900"/>
                  </a:cubicBezTo>
                  <a:cubicBezTo>
                    <a:pt x="14432" y="2828"/>
                    <a:pt x="14435" y="2791"/>
                    <a:pt x="14400" y="2787"/>
                  </a:cubicBezTo>
                  <a:lnTo>
                    <a:pt x="14406" y="2712"/>
                  </a:lnTo>
                  <a:cubicBezTo>
                    <a:pt x="14447" y="2678"/>
                    <a:pt x="14453" y="2606"/>
                    <a:pt x="14419" y="2603"/>
                  </a:cubicBezTo>
                  <a:cubicBezTo>
                    <a:pt x="14388" y="2562"/>
                    <a:pt x="14425" y="2527"/>
                    <a:pt x="14432" y="2490"/>
                  </a:cubicBezTo>
                  <a:cubicBezTo>
                    <a:pt x="14480" y="2449"/>
                    <a:pt x="14498" y="2433"/>
                    <a:pt x="14480" y="2433"/>
                  </a:cubicBezTo>
                  <a:cubicBezTo>
                    <a:pt x="14468" y="2433"/>
                    <a:pt x="14442" y="2439"/>
                    <a:pt x="14400" y="2449"/>
                  </a:cubicBezTo>
                  <a:cubicBezTo>
                    <a:pt x="14399" y="2449"/>
                    <a:pt x="14399" y="2449"/>
                    <a:pt x="14398" y="2449"/>
                  </a:cubicBezTo>
                  <a:cubicBezTo>
                    <a:pt x="14361" y="2449"/>
                    <a:pt x="14319" y="2516"/>
                    <a:pt x="14316" y="2552"/>
                  </a:cubicBezTo>
                  <a:lnTo>
                    <a:pt x="14303" y="2665"/>
                  </a:lnTo>
                  <a:lnTo>
                    <a:pt x="14281" y="2549"/>
                  </a:lnTo>
                  <a:cubicBezTo>
                    <a:pt x="14284" y="2512"/>
                    <a:pt x="14256" y="2433"/>
                    <a:pt x="14222" y="2430"/>
                  </a:cubicBezTo>
                  <a:cubicBezTo>
                    <a:pt x="14200" y="2427"/>
                    <a:pt x="14187" y="2408"/>
                    <a:pt x="14190" y="2389"/>
                  </a:cubicBezTo>
                  <a:lnTo>
                    <a:pt x="14190" y="2389"/>
                  </a:lnTo>
                  <a:lnTo>
                    <a:pt x="14259" y="2396"/>
                  </a:lnTo>
                  <a:cubicBezTo>
                    <a:pt x="14284" y="2427"/>
                    <a:pt x="14322" y="2446"/>
                    <a:pt x="14363" y="2446"/>
                  </a:cubicBezTo>
                  <a:cubicBezTo>
                    <a:pt x="14438" y="2418"/>
                    <a:pt x="14485" y="2308"/>
                    <a:pt x="14413" y="2302"/>
                  </a:cubicBezTo>
                  <a:cubicBezTo>
                    <a:pt x="14419" y="2264"/>
                    <a:pt x="14419" y="2264"/>
                    <a:pt x="14457" y="2230"/>
                  </a:cubicBezTo>
                  <a:cubicBezTo>
                    <a:pt x="14459" y="2230"/>
                    <a:pt x="14462" y="2230"/>
                    <a:pt x="14464" y="2230"/>
                  </a:cubicBezTo>
                  <a:cubicBezTo>
                    <a:pt x="14494" y="2230"/>
                    <a:pt x="14492" y="2195"/>
                    <a:pt x="14428" y="2154"/>
                  </a:cubicBezTo>
                  <a:cubicBezTo>
                    <a:pt x="14363" y="2107"/>
                    <a:pt x="14366" y="2073"/>
                    <a:pt x="14441" y="2042"/>
                  </a:cubicBezTo>
                  <a:cubicBezTo>
                    <a:pt x="14519" y="1976"/>
                    <a:pt x="14535" y="1828"/>
                    <a:pt x="14500" y="1825"/>
                  </a:cubicBezTo>
                  <a:cubicBezTo>
                    <a:pt x="14428" y="1816"/>
                    <a:pt x="14441" y="1706"/>
                    <a:pt x="14479" y="1672"/>
                  </a:cubicBezTo>
                  <a:cubicBezTo>
                    <a:pt x="14519" y="1647"/>
                    <a:pt x="14522" y="1593"/>
                    <a:pt x="14491" y="1562"/>
                  </a:cubicBezTo>
                  <a:lnTo>
                    <a:pt x="14491" y="1562"/>
                  </a:lnTo>
                  <a:cubicBezTo>
                    <a:pt x="14493" y="1562"/>
                    <a:pt x="14494" y="1562"/>
                    <a:pt x="14495" y="1562"/>
                  </a:cubicBezTo>
                  <a:cubicBezTo>
                    <a:pt x="14529" y="1562"/>
                    <a:pt x="14565" y="1529"/>
                    <a:pt x="14535" y="1490"/>
                  </a:cubicBezTo>
                  <a:cubicBezTo>
                    <a:pt x="14535" y="1490"/>
                    <a:pt x="14536" y="1474"/>
                    <a:pt x="14524" y="1474"/>
                  </a:cubicBezTo>
                  <a:cubicBezTo>
                    <a:pt x="14518" y="1474"/>
                    <a:pt x="14510" y="1477"/>
                    <a:pt x="14497" y="1487"/>
                  </a:cubicBezTo>
                  <a:cubicBezTo>
                    <a:pt x="14497" y="1487"/>
                    <a:pt x="14466" y="1446"/>
                    <a:pt x="14435" y="1405"/>
                  </a:cubicBezTo>
                  <a:cubicBezTo>
                    <a:pt x="14433" y="1430"/>
                    <a:pt x="14417" y="1437"/>
                    <a:pt x="14395" y="1437"/>
                  </a:cubicBezTo>
                  <a:cubicBezTo>
                    <a:pt x="14384" y="1437"/>
                    <a:pt x="14372" y="1436"/>
                    <a:pt x="14359" y="1434"/>
                  </a:cubicBezTo>
                  <a:cubicBezTo>
                    <a:pt x="14325" y="1430"/>
                    <a:pt x="14375" y="1286"/>
                    <a:pt x="14491" y="1224"/>
                  </a:cubicBezTo>
                  <a:lnTo>
                    <a:pt x="14569" y="1158"/>
                  </a:lnTo>
                  <a:lnTo>
                    <a:pt x="14497" y="1152"/>
                  </a:lnTo>
                  <a:cubicBezTo>
                    <a:pt x="14500" y="1115"/>
                    <a:pt x="14506" y="1079"/>
                    <a:pt x="14537" y="1079"/>
                  </a:cubicBezTo>
                  <a:cubicBezTo>
                    <a:pt x="14539" y="1079"/>
                    <a:pt x="14540" y="1079"/>
                    <a:pt x="14541" y="1079"/>
                  </a:cubicBezTo>
                  <a:cubicBezTo>
                    <a:pt x="14551" y="1081"/>
                    <a:pt x="14558" y="1083"/>
                    <a:pt x="14563" y="1083"/>
                  </a:cubicBezTo>
                  <a:cubicBezTo>
                    <a:pt x="14576" y="1083"/>
                    <a:pt x="14577" y="1075"/>
                    <a:pt x="14579" y="1048"/>
                  </a:cubicBezTo>
                  <a:cubicBezTo>
                    <a:pt x="14582" y="1026"/>
                    <a:pt x="14569" y="1007"/>
                    <a:pt x="14547" y="1007"/>
                  </a:cubicBezTo>
                  <a:cubicBezTo>
                    <a:pt x="14479" y="998"/>
                    <a:pt x="14479" y="998"/>
                    <a:pt x="14516" y="967"/>
                  </a:cubicBezTo>
                  <a:cubicBezTo>
                    <a:pt x="14591" y="935"/>
                    <a:pt x="14594" y="901"/>
                    <a:pt x="14529" y="854"/>
                  </a:cubicBezTo>
                  <a:cubicBezTo>
                    <a:pt x="14457" y="848"/>
                    <a:pt x="14457" y="848"/>
                    <a:pt x="14532" y="816"/>
                  </a:cubicBezTo>
                  <a:cubicBezTo>
                    <a:pt x="14534" y="816"/>
                    <a:pt x="14536" y="816"/>
                    <a:pt x="14538" y="816"/>
                  </a:cubicBezTo>
                  <a:cubicBezTo>
                    <a:pt x="14576" y="816"/>
                    <a:pt x="14604" y="789"/>
                    <a:pt x="14610" y="750"/>
                  </a:cubicBezTo>
                  <a:lnTo>
                    <a:pt x="14576" y="747"/>
                  </a:lnTo>
                  <a:cubicBezTo>
                    <a:pt x="14504" y="741"/>
                    <a:pt x="14507" y="703"/>
                    <a:pt x="14547" y="669"/>
                  </a:cubicBezTo>
                  <a:lnTo>
                    <a:pt x="14547" y="669"/>
                  </a:lnTo>
                  <a:cubicBezTo>
                    <a:pt x="14549" y="669"/>
                    <a:pt x="14550" y="669"/>
                    <a:pt x="14552" y="669"/>
                  </a:cubicBezTo>
                  <a:cubicBezTo>
                    <a:pt x="14582" y="669"/>
                    <a:pt x="14587" y="634"/>
                    <a:pt x="14560" y="559"/>
                  </a:cubicBezTo>
                  <a:cubicBezTo>
                    <a:pt x="14566" y="489"/>
                    <a:pt x="14569" y="452"/>
                    <a:pt x="14599" y="452"/>
                  </a:cubicBezTo>
                  <a:cubicBezTo>
                    <a:pt x="14602" y="452"/>
                    <a:pt x="14604" y="452"/>
                    <a:pt x="14607" y="453"/>
                  </a:cubicBezTo>
                  <a:cubicBezTo>
                    <a:pt x="14626" y="454"/>
                    <a:pt x="14640" y="456"/>
                    <a:pt x="14648" y="456"/>
                  </a:cubicBezTo>
                  <a:cubicBezTo>
                    <a:pt x="14671" y="456"/>
                    <a:pt x="14658" y="447"/>
                    <a:pt x="14610" y="415"/>
                  </a:cubicBezTo>
                  <a:cubicBezTo>
                    <a:pt x="14579" y="374"/>
                    <a:pt x="14579" y="374"/>
                    <a:pt x="14623" y="302"/>
                  </a:cubicBezTo>
                  <a:cubicBezTo>
                    <a:pt x="14660" y="271"/>
                    <a:pt x="14660" y="271"/>
                    <a:pt x="14629" y="230"/>
                  </a:cubicBezTo>
                  <a:cubicBezTo>
                    <a:pt x="14602" y="227"/>
                    <a:pt x="14581" y="224"/>
                    <a:pt x="14564" y="224"/>
                  </a:cubicBezTo>
                  <a:cubicBezTo>
                    <a:pt x="14536" y="224"/>
                    <a:pt x="14521" y="232"/>
                    <a:pt x="14519" y="255"/>
                  </a:cubicBezTo>
                  <a:cubicBezTo>
                    <a:pt x="14517" y="282"/>
                    <a:pt x="14516" y="290"/>
                    <a:pt x="14503" y="290"/>
                  </a:cubicBezTo>
                  <a:cubicBezTo>
                    <a:pt x="14497" y="290"/>
                    <a:pt x="14489" y="288"/>
                    <a:pt x="14479" y="287"/>
                  </a:cubicBezTo>
                  <a:lnTo>
                    <a:pt x="14488" y="215"/>
                  </a:lnTo>
                  <a:cubicBezTo>
                    <a:pt x="14494" y="161"/>
                    <a:pt x="14488" y="111"/>
                    <a:pt x="14466" y="61"/>
                  </a:cubicBezTo>
                  <a:cubicBezTo>
                    <a:pt x="14453" y="21"/>
                    <a:pt x="14427" y="0"/>
                    <a:pt x="14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123;p36">
              <a:extLst>
                <a:ext uri="{FF2B5EF4-FFF2-40B4-BE49-F238E27FC236}">
                  <a16:creationId xmlns:a16="http://schemas.microsoft.com/office/drawing/2014/main" id="{DBAE2AC7-8303-44FE-BD93-28C570777614}"/>
                </a:ext>
              </a:extLst>
            </p:cNvPr>
            <p:cNvSpPr/>
            <p:nvPr/>
          </p:nvSpPr>
          <p:spPr>
            <a:xfrm>
              <a:off x="4686150" y="1290425"/>
              <a:ext cx="56525" cy="120275"/>
            </a:xfrm>
            <a:custGeom>
              <a:avLst/>
              <a:gdLst/>
              <a:ahLst/>
              <a:cxnLst/>
              <a:rect l="l" t="t" r="r" b="b"/>
              <a:pathLst>
                <a:path w="2261" h="4811" extrusionOk="0">
                  <a:moveTo>
                    <a:pt x="1114" y="0"/>
                  </a:moveTo>
                  <a:lnTo>
                    <a:pt x="1111" y="7"/>
                  </a:lnTo>
                  <a:cubicBezTo>
                    <a:pt x="1111" y="13"/>
                    <a:pt x="1142" y="25"/>
                    <a:pt x="1177" y="38"/>
                  </a:cubicBezTo>
                  <a:lnTo>
                    <a:pt x="1180" y="32"/>
                  </a:lnTo>
                  <a:cubicBezTo>
                    <a:pt x="1158" y="19"/>
                    <a:pt x="1136" y="10"/>
                    <a:pt x="1114" y="0"/>
                  </a:cubicBezTo>
                  <a:close/>
                  <a:moveTo>
                    <a:pt x="1615" y="198"/>
                  </a:moveTo>
                  <a:lnTo>
                    <a:pt x="1650" y="204"/>
                  </a:lnTo>
                  <a:cubicBezTo>
                    <a:pt x="1684" y="216"/>
                    <a:pt x="1681" y="223"/>
                    <a:pt x="1678" y="229"/>
                  </a:cubicBezTo>
                  <a:cubicBezTo>
                    <a:pt x="1678" y="232"/>
                    <a:pt x="1678" y="233"/>
                    <a:pt x="1676" y="233"/>
                  </a:cubicBezTo>
                  <a:cubicBezTo>
                    <a:pt x="1672" y="233"/>
                    <a:pt x="1664" y="230"/>
                    <a:pt x="1644" y="223"/>
                  </a:cubicBezTo>
                  <a:cubicBezTo>
                    <a:pt x="1644" y="223"/>
                    <a:pt x="1612" y="204"/>
                    <a:pt x="1615" y="198"/>
                  </a:cubicBezTo>
                  <a:close/>
                  <a:moveTo>
                    <a:pt x="1527" y="254"/>
                  </a:moveTo>
                  <a:cubicBezTo>
                    <a:pt x="1541" y="254"/>
                    <a:pt x="1564" y="258"/>
                    <a:pt x="1587" y="267"/>
                  </a:cubicBezTo>
                  <a:cubicBezTo>
                    <a:pt x="1656" y="285"/>
                    <a:pt x="1656" y="285"/>
                    <a:pt x="1653" y="298"/>
                  </a:cubicBezTo>
                  <a:cubicBezTo>
                    <a:pt x="1651" y="302"/>
                    <a:pt x="1649" y="305"/>
                    <a:pt x="1641" y="305"/>
                  </a:cubicBezTo>
                  <a:cubicBezTo>
                    <a:pt x="1636" y="305"/>
                    <a:pt x="1627" y="303"/>
                    <a:pt x="1612" y="298"/>
                  </a:cubicBezTo>
                  <a:lnTo>
                    <a:pt x="1615" y="292"/>
                  </a:lnTo>
                  <a:cubicBezTo>
                    <a:pt x="1624" y="295"/>
                    <a:pt x="1628" y="296"/>
                    <a:pt x="1630" y="296"/>
                  </a:cubicBezTo>
                  <a:cubicBezTo>
                    <a:pt x="1634" y="296"/>
                    <a:pt x="1609" y="284"/>
                    <a:pt x="1581" y="279"/>
                  </a:cubicBezTo>
                  <a:lnTo>
                    <a:pt x="1515" y="257"/>
                  </a:lnTo>
                  <a:cubicBezTo>
                    <a:pt x="1516" y="255"/>
                    <a:pt x="1521" y="254"/>
                    <a:pt x="1527" y="254"/>
                  </a:cubicBezTo>
                  <a:close/>
                  <a:moveTo>
                    <a:pt x="1781" y="364"/>
                  </a:moveTo>
                  <a:lnTo>
                    <a:pt x="1778" y="370"/>
                  </a:lnTo>
                  <a:cubicBezTo>
                    <a:pt x="1798" y="377"/>
                    <a:pt x="1807" y="380"/>
                    <a:pt x="1810" y="380"/>
                  </a:cubicBezTo>
                  <a:cubicBezTo>
                    <a:pt x="1813" y="380"/>
                    <a:pt x="1813" y="379"/>
                    <a:pt x="1813" y="376"/>
                  </a:cubicBezTo>
                  <a:lnTo>
                    <a:pt x="1816" y="370"/>
                  </a:lnTo>
                  <a:lnTo>
                    <a:pt x="1781" y="364"/>
                  </a:lnTo>
                  <a:close/>
                  <a:moveTo>
                    <a:pt x="1349" y="583"/>
                  </a:moveTo>
                  <a:cubicBezTo>
                    <a:pt x="1383" y="596"/>
                    <a:pt x="1412" y="621"/>
                    <a:pt x="1412" y="627"/>
                  </a:cubicBezTo>
                  <a:cubicBezTo>
                    <a:pt x="1411" y="628"/>
                    <a:pt x="1410" y="629"/>
                    <a:pt x="1407" y="629"/>
                  </a:cubicBezTo>
                  <a:cubicBezTo>
                    <a:pt x="1397" y="629"/>
                    <a:pt x="1369" y="617"/>
                    <a:pt x="1346" y="599"/>
                  </a:cubicBezTo>
                  <a:lnTo>
                    <a:pt x="1349" y="583"/>
                  </a:lnTo>
                  <a:close/>
                  <a:moveTo>
                    <a:pt x="1275" y="605"/>
                  </a:moveTo>
                  <a:cubicBezTo>
                    <a:pt x="1265" y="605"/>
                    <a:pt x="1263" y="611"/>
                    <a:pt x="1261" y="621"/>
                  </a:cubicBezTo>
                  <a:cubicBezTo>
                    <a:pt x="1258" y="627"/>
                    <a:pt x="1289" y="643"/>
                    <a:pt x="1289" y="643"/>
                  </a:cubicBezTo>
                  <a:cubicBezTo>
                    <a:pt x="1304" y="648"/>
                    <a:pt x="1313" y="650"/>
                    <a:pt x="1318" y="650"/>
                  </a:cubicBezTo>
                  <a:cubicBezTo>
                    <a:pt x="1326" y="650"/>
                    <a:pt x="1327" y="646"/>
                    <a:pt x="1327" y="643"/>
                  </a:cubicBezTo>
                  <a:cubicBezTo>
                    <a:pt x="1368" y="640"/>
                    <a:pt x="1336" y="624"/>
                    <a:pt x="1302" y="611"/>
                  </a:cubicBezTo>
                  <a:cubicBezTo>
                    <a:pt x="1289" y="607"/>
                    <a:pt x="1281" y="605"/>
                    <a:pt x="1275" y="605"/>
                  </a:cubicBezTo>
                  <a:close/>
                  <a:moveTo>
                    <a:pt x="1405" y="953"/>
                  </a:moveTo>
                  <a:lnTo>
                    <a:pt x="1443" y="959"/>
                  </a:lnTo>
                  <a:cubicBezTo>
                    <a:pt x="1477" y="969"/>
                    <a:pt x="1474" y="975"/>
                    <a:pt x="1471" y="981"/>
                  </a:cubicBezTo>
                  <a:lnTo>
                    <a:pt x="1437" y="972"/>
                  </a:lnTo>
                  <a:lnTo>
                    <a:pt x="1405" y="953"/>
                  </a:lnTo>
                  <a:close/>
                  <a:moveTo>
                    <a:pt x="1264" y="925"/>
                  </a:moveTo>
                  <a:lnTo>
                    <a:pt x="1330" y="959"/>
                  </a:lnTo>
                  <a:cubicBezTo>
                    <a:pt x="1387" y="985"/>
                    <a:pt x="1411" y="996"/>
                    <a:pt x="1407" y="996"/>
                  </a:cubicBezTo>
                  <a:cubicBezTo>
                    <a:pt x="1404" y="996"/>
                    <a:pt x="1387" y="990"/>
                    <a:pt x="1358" y="981"/>
                  </a:cubicBezTo>
                  <a:cubicBezTo>
                    <a:pt x="1324" y="972"/>
                    <a:pt x="1289" y="959"/>
                    <a:pt x="1261" y="937"/>
                  </a:cubicBezTo>
                  <a:lnTo>
                    <a:pt x="1264" y="925"/>
                  </a:lnTo>
                  <a:close/>
                  <a:moveTo>
                    <a:pt x="1230" y="1138"/>
                  </a:moveTo>
                  <a:cubicBezTo>
                    <a:pt x="1255" y="1144"/>
                    <a:pt x="1277" y="1154"/>
                    <a:pt x="1299" y="1163"/>
                  </a:cubicBezTo>
                  <a:lnTo>
                    <a:pt x="1296" y="1169"/>
                  </a:lnTo>
                  <a:cubicBezTo>
                    <a:pt x="1261" y="1160"/>
                    <a:pt x="1227" y="1150"/>
                    <a:pt x="1230" y="1144"/>
                  </a:cubicBezTo>
                  <a:lnTo>
                    <a:pt x="1230" y="1138"/>
                  </a:lnTo>
                  <a:close/>
                  <a:moveTo>
                    <a:pt x="1354" y="1115"/>
                  </a:moveTo>
                  <a:cubicBezTo>
                    <a:pt x="1362" y="1115"/>
                    <a:pt x="1394" y="1129"/>
                    <a:pt x="1452" y="1154"/>
                  </a:cubicBezTo>
                  <a:cubicBezTo>
                    <a:pt x="1468" y="1164"/>
                    <a:pt x="1475" y="1170"/>
                    <a:pt x="1472" y="1170"/>
                  </a:cubicBezTo>
                  <a:cubicBezTo>
                    <a:pt x="1468" y="1170"/>
                    <a:pt x="1450" y="1163"/>
                    <a:pt x="1415" y="1150"/>
                  </a:cubicBezTo>
                  <a:lnTo>
                    <a:pt x="1352" y="1116"/>
                  </a:lnTo>
                  <a:cubicBezTo>
                    <a:pt x="1352" y="1115"/>
                    <a:pt x="1353" y="1115"/>
                    <a:pt x="1354" y="1115"/>
                  </a:cubicBezTo>
                  <a:close/>
                  <a:moveTo>
                    <a:pt x="1109" y="1245"/>
                  </a:moveTo>
                  <a:cubicBezTo>
                    <a:pt x="1111" y="1245"/>
                    <a:pt x="1116" y="1245"/>
                    <a:pt x="1123" y="1248"/>
                  </a:cubicBezTo>
                  <a:cubicBezTo>
                    <a:pt x="1123" y="1247"/>
                    <a:pt x="1124" y="1246"/>
                    <a:pt x="1125" y="1246"/>
                  </a:cubicBezTo>
                  <a:cubicBezTo>
                    <a:pt x="1131" y="1246"/>
                    <a:pt x="1155" y="1264"/>
                    <a:pt x="1155" y="1269"/>
                  </a:cubicBezTo>
                  <a:lnTo>
                    <a:pt x="1117" y="1260"/>
                  </a:lnTo>
                  <a:cubicBezTo>
                    <a:pt x="1120" y="1255"/>
                    <a:pt x="1101" y="1245"/>
                    <a:pt x="1109" y="1245"/>
                  </a:cubicBezTo>
                  <a:close/>
                  <a:moveTo>
                    <a:pt x="1280" y="1345"/>
                  </a:moveTo>
                  <a:cubicBezTo>
                    <a:pt x="1314" y="1351"/>
                    <a:pt x="1349" y="1360"/>
                    <a:pt x="1349" y="1367"/>
                  </a:cubicBezTo>
                  <a:cubicBezTo>
                    <a:pt x="1362" y="1373"/>
                    <a:pt x="1363" y="1376"/>
                    <a:pt x="1355" y="1376"/>
                  </a:cubicBezTo>
                  <a:cubicBezTo>
                    <a:pt x="1344" y="1376"/>
                    <a:pt x="1315" y="1370"/>
                    <a:pt x="1277" y="1357"/>
                  </a:cubicBezTo>
                  <a:lnTo>
                    <a:pt x="1280" y="1345"/>
                  </a:lnTo>
                  <a:close/>
                  <a:moveTo>
                    <a:pt x="1296" y="1414"/>
                  </a:moveTo>
                  <a:lnTo>
                    <a:pt x="1333" y="1417"/>
                  </a:lnTo>
                  <a:lnTo>
                    <a:pt x="1333" y="1423"/>
                  </a:lnTo>
                  <a:cubicBezTo>
                    <a:pt x="1332" y="1426"/>
                    <a:pt x="1331" y="1427"/>
                    <a:pt x="1328" y="1427"/>
                  </a:cubicBezTo>
                  <a:cubicBezTo>
                    <a:pt x="1323" y="1427"/>
                    <a:pt x="1315" y="1425"/>
                    <a:pt x="1296" y="1420"/>
                  </a:cubicBezTo>
                  <a:lnTo>
                    <a:pt x="1296" y="1414"/>
                  </a:lnTo>
                  <a:close/>
                  <a:moveTo>
                    <a:pt x="387" y="1418"/>
                  </a:moveTo>
                  <a:cubicBezTo>
                    <a:pt x="375" y="1418"/>
                    <a:pt x="387" y="1425"/>
                    <a:pt x="437" y="1442"/>
                  </a:cubicBezTo>
                  <a:cubicBezTo>
                    <a:pt x="454" y="1445"/>
                    <a:pt x="463" y="1447"/>
                    <a:pt x="468" y="1447"/>
                  </a:cubicBezTo>
                  <a:cubicBezTo>
                    <a:pt x="472" y="1447"/>
                    <a:pt x="473" y="1445"/>
                    <a:pt x="475" y="1442"/>
                  </a:cubicBezTo>
                  <a:cubicBezTo>
                    <a:pt x="453" y="1432"/>
                    <a:pt x="431" y="1426"/>
                    <a:pt x="406" y="1420"/>
                  </a:cubicBezTo>
                  <a:cubicBezTo>
                    <a:pt x="397" y="1418"/>
                    <a:pt x="391" y="1418"/>
                    <a:pt x="387" y="1418"/>
                  </a:cubicBezTo>
                  <a:close/>
                  <a:moveTo>
                    <a:pt x="1164" y="1492"/>
                  </a:moveTo>
                  <a:cubicBezTo>
                    <a:pt x="1199" y="1501"/>
                    <a:pt x="1199" y="1508"/>
                    <a:pt x="1199" y="1508"/>
                  </a:cubicBezTo>
                  <a:cubicBezTo>
                    <a:pt x="1197" y="1512"/>
                    <a:pt x="1196" y="1516"/>
                    <a:pt x="1186" y="1516"/>
                  </a:cubicBezTo>
                  <a:cubicBezTo>
                    <a:pt x="1180" y="1516"/>
                    <a:pt x="1172" y="1514"/>
                    <a:pt x="1158" y="1511"/>
                  </a:cubicBezTo>
                  <a:cubicBezTo>
                    <a:pt x="1158" y="1511"/>
                    <a:pt x="1123" y="1504"/>
                    <a:pt x="1126" y="1498"/>
                  </a:cubicBezTo>
                  <a:cubicBezTo>
                    <a:pt x="1126" y="1492"/>
                    <a:pt x="1164" y="1492"/>
                    <a:pt x="1164" y="1492"/>
                  </a:cubicBezTo>
                  <a:close/>
                  <a:moveTo>
                    <a:pt x="1346" y="1501"/>
                  </a:moveTo>
                  <a:cubicBezTo>
                    <a:pt x="1346" y="1508"/>
                    <a:pt x="1380" y="1514"/>
                    <a:pt x="1380" y="1514"/>
                  </a:cubicBezTo>
                  <a:cubicBezTo>
                    <a:pt x="1380" y="1514"/>
                    <a:pt x="1400" y="1519"/>
                    <a:pt x="1411" y="1519"/>
                  </a:cubicBezTo>
                  <a:cubicBezTo>
                    <a:pt x="1414" y="1519"/>
                    <a:pt x="1417" y="1519"/>
                    <a:pt x="1418" y="1517"/>
                  </a:cubicBezTo>
                  <a:lnTo>
                    <a:pt x="1418" y="1511"/>
                  </a:lnTo>
                  <a:cubicBezTo>
                    <a:pt x="1396" y="1504"/>
                    <a:pt x="1371" y="1501"/>
                    <a:pt x="1346" y="1501"/>
                  </a:cubicBezTo>
                  <a:close/>
                  <a:moveTo>
                    <a:pt x="1133" y="1614"/>
                  </a:moveTo>
                  <a:cubicBezTo>
                    <a:pt x="1170" y="1614"/>
                    <a:pt x="1170" y="1614"/>
                    <a:pt x="1167" y="1627"/>
                  </a:cubicBezTo>
                  <a:cubicBezTo>
                    <a:pt x="1166" y="1629"/>
                    <a:pt x="1162" y="1629"/>
                    <a:pt x="1156" y="1629"/>
                  </a:cubicBezTo>
                  <a:cubicBezTo>
                    <a:pt x="1145" y="1629"/>
                    <a:pt x="1130" y="1627"/>
                    <a:pt x="1130" y="1627"/>
                  </a:cubicBezTo>
                  <a:cubicBezTo>
                    <a:pt x="1095" y="1620"/>
                    <a:pt x="1133" y="1620"/>
                    <a:pt x="1133" y="1614"/>
                  </a:cubicBezTo>
                  <a:close/>
                  <a:moveTo>
                    <a:pt x="1600" y="1664"/>
                  </a:moveTo>
                  <a:lnTo>
                    <a:pt x="1597" y="1677"/>
                  </a:lnTo>
                  <a:cubicBezTo>
                    <a:pt x="1617" y="1681"/>
                    <a:pt x="1625" y="1682"/>
                    <a:pt x="1629" y="1682"/>
                  </a:cubicBezTo>
                  <a:cubicBezTo>
                    <a:pt x="1632" y="1682"/>
                    <a:pt x="1633" y="1681"/>
                    <a:pt x="1634" y="1680"/>
                  </a:cubicBezTo>
                  <a:cubicBezTo>
                    <a:pt x="1637" y="1667"/>
                    <a:pt x="1637" y="1667"/>
                    <a:pt x="1600" y="1664"/>
                  </a:cubicBezTo>
                  <a:close/>
                  <a:moveTo>
                    <a:pt x="1142" y="1736"/>
                  </a:moveTo>
                  <a:cubicBezTo>
                    <a:pt x="1164" y="1736"/>
                    <a:pt x="1189" y="1740"/>
                    <a:pt x="1211" y="1743"/>
                  </a:cubicBezTo>
                  <a:lnTo>
                    <a:pt x="1214" y="1743"/>
                  </a:lnTo>
                  <a:cubicBezTo>
                    <a:pt x="1239" y="1747"/>
                    <a:pt x="1244" y="1752"/>
                    <a:pt x="1220" y="1752"/>
                  </a:cubicBezTo>
                  <a:cubicBezTo>
                    <a:pt x="1210" y="1752"/>
                    <a:pt x="1195" y="1751"/>
                    <a:pt x="1173" y="1749"/>
                  </a:cubicBezTo>
                  <a:cubicBezTo>
                    <a:pt x="1139" y="1743"/>
                    <a:pt x="1139" y="1743"/>
                    <a:pt x="1142" y="1736"/>
                  </a:cubicBezTo>
                  <a:close/>
                  <a:moveTo>
                    <a:pt x="1026" y="1765"/>
                  </a:moveTo>
                  <a:lnTo>
                    <a:pt x="1026" y="1765"/>
                  </a:lnTo>
                  <a:cubicBezTo>
                    <a:pt x="1046" y="1766"/>
                    <a:pt x="1042" y="1768"/>
                    <a:pt x="1036" y="1768"/>
                  </a:cubicBezTo>
                  <a:cubicBezTo>
                    <a:pt x="1031" y="1768"/>
                    <a:pt x="1025" y="1767"/>
                    <a:pt x="1026" y="1765"/>
                  </a:cubicBezTo>
                  <a:close/>
                  <a:moveTo>
                    <a:pt x="1167" y="1780"/>
                  </a:moveTo>
                  <a:lnTo>
                    <a:pt x="1202" y="1793"/>
                  </a:lnTo>
                  <a:lnTo>
                    <a:pt x="1202" y="1799"/>
                  </a:lnTo>
                  <a:cubicBezTo>
                    <a:pt x="1164" y="1793"/>
                    <a:pt x="1130" y="1787"/>
                    <a:pt x="1133" y="1780"/>
                  </a:cubicBezTo>
                  <a:close/>
                  <a:moveTo>
                    <a:pt x="1126" y="1815"/>
                  </a:moveTo>
                  <a:lnTo>
                    <a:pt x="1126" y="1815"/>
                  </a:lnTo>
                  <a:cubicBezTo>
                    <a:pt x="1146" y="1817"/>
                    <a:pt x="1142" y="1818"/>
                    <a:pt x="1136" y="1818"/>
                  </a:cubicBezTo>
                  <a:cubicBezTo>
                    <a:pt x="1131" y="1818"/>
                    <a:pt x="1125" y="1817"/>
                    <a:pt x="1126" y="1815"/>
                  </a:cubicBezTo>
                  <a:close/>
                  <a:moveTo>
                    <a:pt x="1026" y="2191"/>
                  </a:moveTo>
                  <a:lnTo>
                    <a:pt x="1061" y="2200"/>
                  </a:lnTo>
                  <a:lnTo>
                    <a:pt x="1061" y="2206"/>
                  </a:lnTo>
                  <a:cubicBezTo>
                    <a:pt x="1026" y="2206"/>
                    <a:pt x="989" y="2203"/>
                    <a:pt x="989" y="2197"/>
                  </a:cubicBezTo>
                  <a:lnTo>
                    <a:pt x="1026" y="2191"/>
                  </a:lnTo>
                  <a:close/>
                  <a:moveTo>
                    <a:pt x="973" y="2354"/>
                  </a:moveTo>
                  <a:cubicBezTo>
                    <a:pt x="1011" y="2354"/>
                    <a:pt x="1045" y="2354"/>
                    <a:pt x="1083" y="2360"/>
                  </a:cubicBezTo>
                  <a:cubicBezTo>
                    <a:pt x="1081" y="2364"/>
                    <a:pt x="1080" y="2365"/>
                    <a:pt x="1073" y="2365"/>
                  </a:cubicBezTo>
                  <a:cubicBezTo>
                    <a:pt x="1068" y="2365"/>
                    <a:pt x="1059" y="2364"/>
                    <a:pt x="1045" y="2363"/>
                  </a:cubicBezTo>
                  <a:cubicBezTo>
                    <a:pt x="1020" y="2363"/>
                    <a:pt x="998" y="2360"/>
                    <a:pt x="973" y="2354"/>
                  </a:cubicBezTo>
                  <a:close/>
                  <a:moveTo>
                    <a:pt x="1255" y="2463"/>
                  </a:moveTo>
                  <a:cubicBezTo>
                    <a:pt x="1277" y="2463"/>
                    <a:pt x="1302" y="2467"/>
                    <a:pt x="1327" y="2470"/>
                  </a:cubicBezTo>
                  <a:lnTo>
                    <a:pt x="1324" y="2476"/>
                  </a:lnTo>
                  <a:cubicBezTo>
                    <a:pt x="1289" y="2476"/>
                    <a:pt x="1255" y="2476"/>
                    <a:pt x="1255" y="2470"/>
                  </a:cubicBezTo>
                  <a:lnTo>
                    <a:pt x="1255" y="2463"/>
                  </a:lnTo>
                  <a:close/>
                  <a:moveTo>
                    <a:pt x="1073" y="2545"/>
                  </a:moveTo>
                  <a:lnTo>
                    <a:pt x="1108" y="2551"/>
                  </a:lnTo>
                  <a:lnTo>
                    <a:pt x="1108" y="2557"/>
                  </a:lnTo>
                  <a:cubicBezTo>
                    <a:pt x="1090" y="2557"/>
                    <a:pt x="1072" y="2558"/>
                    <a:pt x="1059" y="2558"/>
                  </a:cubicBezTo>
                  <a:cubicBezTo>
                    <a:pt x="1045" y="2558"/>
                    <a:pt x="1036" y="2557"/>
                    <a:pt x="1036" y="2554"/>
                  </a:cubicBezTo>
                  <a:lnTo>
                    <a:pt x="1073" y="2545"/>
                  </a:lnTo>
                  <a:close/>
                  <a:moveTo>
                    <a:pt x="1106" y="2995"/>
                  </a:moveTo>
                  <a:cubicBezTo>
                    <a:pt x="1117" y="2995"/>
                    <a:pt x="1125" y="2996"/>
                    <a:pt x="1126" y="2999"/>
                  </a:cubicBezTo>
                  <a:cubicBezTo>
                    <a:pt x="1126" y="3012"/>
                    <a:pt x="1126" y="3012"/>
                    <a:pt x="1092" y="3018"/>
                  </a:cubicBezTo>
                  <a:cubicBezTo>
                    <a:pt x="1086" y="3019"/>
                    <a:pt x="1082" y="3020"/>
                    <a:pt x="1078" y="3020"/>
                  </a:cubicBezTo>
                  <a:cubicBezTo>
                    <a:pt x="1057" y="3020"/>
                    <a:pt x="1054" y="3008"/>
                    <a:pt x="1054" y="3002"/>
                  </a:cubicBezTo>
                  <a:cubicBezTo>
                    <a:pt x="1073" y="2997"/>
                    <a:pt x="1092" y="2995"/>
                    <a:pt x="1106" y="2995"/>
                  </a:cubicBezTo>
                  <a:close/>
                  <a:moveTo>
                    <a:pt x="1202" y="3250"/>
                  </a:moveTo>
                  <a:lnTo>
                    <a:pt x="1202" y="3256"/>
                  </a:lnTo>
                  <a:cubicBezTo>
                    <a:pt x="1177" y="3263"/>
                    <a:pt x="1152" y="3268"/>
                    <a:pt x="1139" y="3268"/>
                  </a:cubicBezTo>
                  <a:cubicBezTo>
                    <a:pt x="1134" y="3268"/>
                    <a:pt x="1130" y="3267"/>
                    <a:pt x="1130" y="3266"/>
                  </a:cubicBezTo>
                  <a:lnTo>
                    <a:pt x="1130" y="3259"/>
                  </a:lnTo>
                  <a:cubicBezTo>
                    <a:pt x="1152" y="3253"/>
                    <a:pt x="1177" y="3250"/>
                    <a:pt x="1202" y="3250"/>
                  </a:cubicBezTo>
                  <a:close/>
                  <a:moveTo>
                    <a:pt x="1656" y="3958"/>
                  </a:moveTo>
                  <a:lnTo>
                    <a:pt x="1703" y="3961"/>
                  </a:lnTo>
                  <a:cubicBezTo>
                    <a:pt x="1753" y="3974"/>
                    <a:pt x="1759" y="3986"/>
                    <a:pt x="1759" y="3986"/>
                  </a:cubicBezTo>
                  <a:cubicBezTo>
                    <a:pt x="1762" y="3991"/>
                    <a:pt x="1764" y="3993"/>
                    <a:pt x="1760" y="3993"/>
                  </a:cubicBezTo>
                  <a:cubicBezTo>
                    <a:pt x="1755" y="3993"/>
                    <a:pt x="1742" y="3990"/>
                    <a:pt x="1716" y="3983"/>
                  </a:cubicBezTo>
                  <a:cubicBezTo>
                    <a:pt x="1716" y="3983"/>
                    <a:pt x="1662" y="3971"/>
                    <a:pt x="1656" y="3958"/>
                  </a:cubicBezTo>
                  <a:close/>
                  <a:moveTo>
                    <a:pt x="1486" y="4038"/>
                  </a:moveTo>
                  <a:cubicBezTo>
                    <a:pt x="1490" y="4038"/>
                    <a:pt x="1504" y="4045"/>
                    <a:pt x="1540" y="4062"/>
                  </a:cubicBezTo>
                  <a:cubicBezTo>
                    <a:pt x="1578" y="4081"/>
                    <a:pt x="1596" y="4092"/>
                    <a:pt x="1590" y="4092"/>
                  </a:cubicBezTo>
                  <a:cubicBezTo>
                    <a:pt x="1586" y="4092"/>
                    <a:pt x="1573" y="4087"/>
                    <a:pt x="1550" y="4077"/>
                  </a:cubicBezTo>
                  <a:cubicBezTo>
                    <a:pt x="1493" y="4055"/>
                    <a:pt x="1493" y="4055"/>
                    <a:pt x="1487" y="4046"/>
                  </a:cubicBezTo>
                  <a:cubicBezTo>
                    <a:pt x="1484" y="4041"/>
                    <a:pt x="1483" y="4038"/>
                    <a:pt x="1486" y="4038"/>
                  </a:cubicBezTo>
                  <a:close/>
                  <a:moveTo>
                    <a:pt x="1518" y="4099"/>
                  </a:moveTo>
                  <a:lnTo>
                    <a:pt x="1575" y="4118"/>
                  </a:lnTo>
                  <a:lnTo>
                    <a:pt x="1578" y="4124"/>
                  </a:lnTo>
                  <a:cubicBezTo>
                    <a:pt x="1580" y="4128"/>
                    <a:pt x="1582" y="4130"/>
                    <a:pt x="1579" y="4130"/>
                  </a:cubicBezTo>
                  <a:cubicBezTo>
                    <a:pt x="1575" y="4130"/>
                    <a:pt x="1561" y="4124"/>
                    <a:pt x="1524" y="4109"/>
                  </a:cubicBezTo>
                  <a:lnTo>
                    <a:pt x="1518" y="4099"/>
                  </a:lnTo>
                  <a:close/>
                  <a:moveTo>
                    <a:pt x="1487" y="4121"/>
                  </a:moveTo>
                  <a:cubicBezTo>
                    <a:pt x="1491" y="4127"/>
                    <a:pt x="1517" y="4140"/>
                    <a:pt x="1519" y="4140"/>
                  </a:cubicBezTo>
                  <a:cubicBezTo>
                    <a:pt x="1520" y="4140"/>
                    <a:pt x="1513" y="4135"/>
                    <a:pt x="1487" y="4121"/>
                  </a:cubicBezTo>
                  <a:close/>
                  <a:moveTo>
                    <a:pt x="1785" y="4099"/>
                  </a:moveTo>
                  <a:lnTo>
                    <a:pt x="1835" y="4109"/>
                  </a:lnTo>
                  <a:lnTo>
                    <a:pt x="1897" y="4137"/>
                  </a:lnTo>
                  <a:lnTo>
                    <a:pt x="1904" y="4149"/>
                  </a:lnTo>
                  <a:cubicBezTo>
                    <a:pt x="1863" y="4140"/>
                    <a:pt x="1822" y="4121"/>
                    <a:pt x="1785" y="4099"/>
                  </a:cubicBezTo>
                  <a:close/>
                  <a:moveTo>
                    <a:pt x="1562" y="4174"/>
                  </a:moveTo>
                  <a:lnTo>
                    <a:pt x="1622" y="4196"/>
                  </a:lnTo>
                  <a:lnTo>
                    <a:pt x="1625" y="4206"/>
                  </a:lnTo>
                  <a:cubicBezTo>
                    <a:pt x="1627" y="4208"/>
                    <a:pt x="1628" y="4209"/>
                    <a:pt x="1627" y="4209"/>
                  </a:cubicBezTo>
                  <a:cubicBezTo>
                    <a:pt x="1625" y="4209"/>
                    <a:pt x="1611" y="4202"/>
                    <a:pt x="1565" y="4181"/>
                  </a:cubicBezTo>
                  <a:lnTo>
                    <a:pt x="1562" y="4174"/>
                  </a:lnTo>
                  <a:close/>
                  <a:moveTo>
                    <a:pt x="1665" y="4275"/>
                  </a:moveTo>
                  <a:lnTo>
                    <a:pt x="1800" y="4341"/>
                  </a:lnTo>
                  <a:lnTo>
                    <a:pt x="1797" y="4344"/>
                  </a:lnTo>
                  <a:cubicBezTo>
                    <a:pt x="1775" y="4337"/>
                    <a:pt x="1753" y="4325"/>
                    <a:pt x="1731" y="4316"/>
                  </a:cubicBezTo>
                  <a:cubicBezTo>
                    <a:pt x="1709" y="4303"/>
                    <a:pt x="1687" y="4290"/>
                    <a:pt x="1665" y="4275"/>
                  </a:cubicBezTo>
                  <a:close/>
                  <a:moveTo>
                    <a:pt x="1399" y="4330"/>
                  </a:moveTo>
                  <a:cubicBezTo>
                    <a:pt x="1400" y="4330"/>
                    <a:pt x="1406" y="4333"/>
                    <a:pt x="1421" y="4344"/>
                  </a:cubicBezTo>
                  <a:lnTo>
                    <a:pt x="1465" y="4375"/>
                  </a:lnTo>
                  <a:cubicBezTo>
                    <a:pt x="1492" y="4400"/>
                    <a:pt x="1515" y="4422"/>
                    <a:pt x="1511" y="4422"/>
                  </a:cubicBezTo>
                  <a:cubicBezTo>
                    <a:pt x="1509" y="4422"/>
                    <a:pt x="1503" y="4419"/>
                    <a:pt x="1490" y="4410"/>
                  </a:cubicBezTo>
                  <a:cubicBezTo>
                    <a:pt x="1490" y="4410"/>
                    <a:pt x="1449" y="4378"/>
                    <a:pt x="1412" y="4344"/>
                  </a:cubicBezTo>
                  <a:cubicBezTo>
                    <a:pt x="1412" y="4344"/>
                    <a:pt x="1396" y="4330"/>
                    <a:pt x="1399" y="4330"/>
                  </a:cubicBezTo>
                  <a:close/>
                  <a:moveTo>
                    <a:pt x="1220" y="4463"/>
                  </a:moveTo>
                  <a:lnTo>
                    <a:pt x="1220" y="4463"/>
                  </a:lnTo>
                  <a:cubicBezTo>
                    <a:pt x="1255" y="4488"/>
                    <a:pt x="1283" y="4522"/>
                    <a:pt x="1302" y="4563"/>
                  </a:cubicBezTo>
                  <a:cubicBezTo>
                    <a:pt x="1293" y="4563"/>
                    <a:pt x="1293" y="4563"/>
                    <a:pt x="1261" y="4529"/>
                  </a:cubicBezTo>
                  <a:cubicBezTo>
                    <a:pt x="1230" y="4497"/>
                    <a:pt x="1211" y="4463"/>
                    <a:pt x="1220" y="4463"/>
                  </a:cubicBezTo>
                  <a:close/>
                  <a:moveTo>
                    <a:pt x="65" y="4553"/>
                  </a:moveTo>
                  <a:cubicBezTo>
                    <a:pt x="66" y="4553"/>
                    <a:pt x="69" y="4571"/>
                    <a:pt x="74" y="4607"/>
                  </a:cubicBezTo>
                  <a:cubicBezTo>
                    <a:pt x="77" y="4641"/>
                    <a:pt x="80" y="4679"/>
                    <a:pt x="74" y="4679"/>
                  </a:cubicBezTo>
                  <a:cubicBezTo>
                    <a:pt x="71" y="4700"/>
                    <a:pt x="68" y="4709"/>
                    <a:pt x="66" y="4709"/>
                  </a:cubicBezTo>
                  <a:cubicBezTo>
                    <a:pt x="62" y="4709"/>
                    <a:pt x="60" y="4658"/>
                    <a:pt x="64" y="4607"/>
                  </a:cubicBezTo>
                  <a:cubicBezTo>
                    <a:pt x="64" y="4571"/>
                    <a:pt x="64" y="4553"/>
                    <a:pt x="65" y="4553"/>
                  </a:cubicBezTo>
                  <a:close/>
                  <a:moveTo>
                    <a:pt x="1512" y="52"/>
                  </a:moveTo>
                  <a:cubicBezTo>
                    <a:pt x="1500" y="52"/>
                    <a:pt x="1522" y="65"/>
                    <a:pt x="1581" y="85"/>
                  </a:cubicBezTo>
                  <a:cubicBezTo>
                    <a:pt x="1641" y="107"/>
                    <a:pt x="1667" y="116"/>
                    <a:pt x="1662" y="116"/>
                  </a:cubicBezTo>
                  <a:cubicBezTo>
                    <a:pt x="1660" y="116"/>
                    <a:pt x="1642" y="111"/>
                    <a:pt x="1612" y="104"/>
                  </a:cubicBezTo>
                  <a:cubicBezTo>
                    <a:pt x="1577" y="92"/>
                    <a:pt x="1560" y="88"/>
                    <a:pt x="1551" y="88"/>
                  </a:cubicBezTo>
                  <a:cubicBezTo>
                    <a:pt x="1543" y="88"/>
                    <a:pt x="1542" y="91"/>
                    <a:pt x="1540" y="94"/>
                  </a:cubicBezTo>
                  <a:cubicBezTo>
                    <a:pt x="1539" y="97"/>
                    <a:pt x="1538" y="98"/>
                    <a:pt x="1535" y="98"/>
                  </a:cubicBezTo>
                  <a:cubicBezTo>
                    <a:pt x="1532" y="98"/>
                    <a:pt x="1524" y="95"/>
                    <a:pt x="1506" y="88"/>
                  </a:cubicBezTo>
                  <a:cubicBezTo>
                    <a:pt x="1480" y="79"/>
                    <a:pt x="1454" y="73"/>
                    <a:pt x="1440" y="73"/>
                  </a:cubicBezTo>
                  <a:cubicBezTo>
                    <a:pt x="1435" y="73"/>
                    <a:pt x="1431" y="74"/>
                    <a:pt x="1430" y="75"/>
                  </a:cubicBezTo>
                  <a:cubicBezTo>
                    <a:pt x="1430" y="82"/>
                    <a:pt x="1430" y="82"/>
                    <a:pt x="1462" y="94"/>
                  </a:cubicBezTo>
                  <a:cubicBezTo>
                    <a:pt x="1485" y="98"/>
                    <a:pt x="1491" y="104"/>
                    <a:pt x="1478" y="104"/>
                  </a:cubicBezTo>
                  <a:cubicBezTo>
                    <a:pt x="1469" y="104"/>
                    <a:pt x="1451" y="102"/>
                    <a:pt x="1424" y="94"/>
                  </a:cubicBezTo>
                  <a:cubicBezTo>
                    <a:pt x="1414" y="93"/>
                    <a:pt x="1406" y="93"/>
                    <a:pt x="1402" y="93"/>
                  </a:cubicBezTo>
                  <a:cubicBezTo>
                    <a:pt x="1392" y="93"/>
                    <a:pt x="1405" y="97"/>
                    <a:pt x="1456" y="113"/>
                  </a:cubicBezTo>
                  <a:cubicBezTo>
                    <a:pt x="1501" y="130"/>
                    <a:pt x="1514" y="141"/>
                    <a:pt x="1497" y="141"/>
                  </a:cubicBezTo>
                  <a:cubicBezTo>
                    <a:pt x="1488" y="141"/>
                    <a:pt x="1472" y="138"/>
                    <a:pt x="1449" y="132"/>
                  </a:cubicBezTo>
                  <a:lnTo>
                    <a:pt x="1443" y="144"/>
                  </a:lnTo>
                  <a:cubicBezTo>
                    <a:pt x="1440" y="151"/>
                    <a:pt x="1474" y="163"/>
                    <a:pt x="1509" y="176"/>
                  </a:cubicBezTo>
                  <a:cubicBezTo>
                    <a:pt x="1557" y="192"/>
                    <a:pt x="1570" y="196"/>
                    <a:pt x="1560" y="196"/>
                  </a:cubicBezTo>
                  <a:cubicBezTo>
                    <a:pt x="1556" y="196"/>
                    <a:pt x="1550" y="195"/>
                    <a:pt x="1540" y="195"/>
                  </a:cubicBezTo>
                  <a:cubicBezTo>
                    <a:pt x="1515" y="188"/>
                    <a:pt x="1493" y="182"/>
                    <a:pt x="1468" y="176"/>
                  </a:cubicBezTo>
                  <a:cubicBezTo>
                    <a:pt x="1455" y="170"/>
                    <a:pt x="1447" y="169"/>
                    <a:pt x="1441" y="169"/>
                  </a:cubicBezTo>
                  <a:cubicBezTo>
                    <a:pt x="1434" y="169"/>
                    <a:pt x="1432" y="172"/>
                    <a:pt x="1430" y="176"/>
                  </a:cubicBezTo>
                  <a:cubicBezTo>
                    <a:pt x="1427" y="182"/>
                    <a:pt x="1424" y="195"/>
                    <a:pt x="1459" y="207"/>
                  </a:cubicBezTo>
                  <a:lnTo>
                    <a:pt x="1424" y="195"/>
                  </a:lnTo>
                  <a:cubicBezTo>
                    <a:pt x="1423" y="196"/>
                    <a:pt x="1420" y="197"/>
                    <a:pt x="1416" y="197"/>
                  </a:cubicBezTo>
                  <a:cubicBezTo>
                    <a:pt x="1412" y="197"/>
                    <a:pt x="1407" y="196"/>
                    <a:pt x="1406" y="196"/>
                  </a:cubicBezTo>
                  <a:cubicBezTo>
                    <a:pt x="1405" y="196"/>
                    <a:pt x="1408" y="197"/>
                    <a:pt x="1421" y="201"/>
                  </a:cubicBezTo>
                  <a:cubicBezTo>
                    <a:pt x="1421" y="201"/>
                    <a:pt x="1418" y="207"/>
                    <a:pt x="1380" y="210"/>
                  </a:cubicBezTo>
                  <a:cubicBezTo>
                    <a:pt x="1340" y="210"/>
                    <a:pt x="1402" y="251"/>
                    <a:pt x="1477" y="257"/>
                  </a:cubicBezTo>
                  <a:lnTo>
                    <a:pt x="1474" y="264"/>
                  </a:lnTo>
                  <a:cubicBezTo>
                    <a:pt x="1471" y="270"/>
                    <a:pt x="1506" y="282"/>
                    <a:pt x="1506" y="282"/>
                  </a:cubicBezTo>
                  <a:cubicBezTo>
                    <a:pt x="1540" y="292"/>
                    <a:pt x="1537" y="298"/>
                    <a:pt x="1534" y="304"/>
                  </a:cubicBezTo>
                  <a:cubicBezTo>
                    <a:pt x="1534" y="304"/>
                    <a:pt x="1499" y="295"/>
                    <a:pt x="1465" y="282"/>
                  </a:cubicBezTo>
                  <a:cubicBezTo>
                    <a:pt x="1416" y="262"/>
                    <a:pt x="1382" y="252"/>
                    <a:pt x="1372" y="252"/>
                  </a:cubicBezTo>
                  <a:cubicBezTo>
                    <a:pt x="1362" y="252"/>
                    <a:pt x="1377" y="262"/>
                    <a:pt x="1427" y="282"/>
                  </a:cubicBezTo>
                  <a:lnTo>
                    <a:pt x="1393" y="270"/>
                  </a:lnTo>
                  <a:cubicBezTo>
                    <a:pt x="1383" y="267"/>
                    <a:pt x="1376" y="266"/>
                    <a:pt x="1371" y="266"/>
                  </a:cubicBezTo>
                  <a:cubicBezTo>
                    <a:pt x="1361" y="266"/>
                    <a:pt x="1367" y="274"/>
                    <a:pt x="1387" y="292"/>
                  </a:cubicBezTo>
                  <a:cubicBezTo>
                    <a:pt x="1415" y="311"/>
                    <a:pt x="1449" y="326"/>
                    <a:pt x="1484" y="339"/>
                  </a:cubicBezTo>
                  <a:cubicBezTo>
                    <a:pt x="1518" y="351"/>
                    <a:pt x="1515" y="358"/>
                    <a:pt x="1515" y="358"/>
                  </a:cubicBezTo>
                  <a:cubicBezTo>
                    <a:pt x="1514" y="360"/>
                    <a:pt x="1513" y="362"/>
                    <a:pt x="1510" y="362"/>
                  </a:cubicBezTo>
                  <a:cubicBezTo>
                    <a:pt x="1506" y="362"/>
                    <a:pt x="1498" y="359"/>
                    <a:pt x="1477" y="351"/>
                  </a:cubicBezTo>
                  <a:cubicBezTo>
                    <a:pt x="1453" y="342"/>
                    <a:pt x="1437" y="338"/>
                    <a:pt x="1430" y="338"/>
                  </a:cubicBezTo>
                  <a:cubicBezTo>
                    <a:pt x="1417" y="338"/>
                    <a:pt x="1430" y="350"/>
                    <a:pt x="1471" y="370"/>
                  </a:cubicBezTo>
                  <a:lnTo>
                    <a:pt x="1437" y="358"/>
                  </a:lnTo>
                  <a:cubicBezTo>
                    <a:pt x="1423" y="353"/>
                    <a:pt x="1410" y="349"/>
                    <a:pt x="1400" y="349"/>
                  </a:cubicBezTo>
                  <a:cubicBezTo>
                    <a:pt x="1383" y="349"/>
                    <a:pt x="1375" y="358"/>
                    <a:pt x="1387" y="383"/>
                  </a:cubicBezTo>
                  <a:cubicBezTo>
                    <a:pt x="1379" y="403"/>
                    <a:pt x="1373" y="420"/>
                    <a:pt x="1352" y="420"/>
                  </a:cubicBezTo>
                  <a:cubicBezTo>
                    <a:pt x="1348" y="420"/>
                    <a:pt x="1343" y="419"/>
                    <a:pt x="1336" y="417"/>
                  </a:cubicBezTo>
                  <a:cubicBezTo>
                    <a:pt x="1333" y="416"/>
                    <a:pt x="1330" y="415"/>
                    <a:pt x="1328" y="415"/>
                  </a:cubicBezTo>
                  <a:cubicBezTo>
                    <a:pt x="1315" y="415"/>
                    <a:pt x="1368" y="458"/>
                    <a:pt x="1424" y="489"/>
                  </a:cubicBezTo>
                  <a:cubicBezTo>
                    <a:pt x="1411" y="484"/>
                    <a:pt x="1402" y="482"/>
                    <a:pt x="1397" y="482"/>
                  </a:cubicBezTo>
                  <a:cubicBezTo>
                    <a:pt x="1387" y="482"/>
                    <a:pt x="1385" y="488"/>
                    <a:pt x="1383" y="495"/>
                  </a:cubicBezTo>
                  <a:cubicBezTo>
                    <a:pt x="1380" y="506"/>
                    <a:pt x="1378" y="511"/>
                    <a:pt x="1371" y="511"/>
                  </a:cubicBezTo>
                  <a:cubicBezTo>
                    <a:pt x="1365" y="511"/>
                    <a:pt x="1357" y="509"/>
                    <a:pt x="1343" y="505"/>
                  </a:cubicBezTo>
                  <a:cubicBezTo>
                    <a:pt x="1311" y="490"/>
                    <a:pt x="1295" y="482"/>
                    <a:pt x="1293" y="482"/>
                  </a:cubicBezTo>
                  <a:lnTo>
                    <a:pt x="1293" y="482"/>
                  </a:lnTo>
                  <a:cubicBezTo>
                    <a:pt x="1291" y="482"/>
                    <a:pt x="1307" y="491"/>
                    <a:pt x="1340" y="511"/>
                  </a:cubicBezTo>
                  <a:cubicBezTo>
                    <a:pt x="1379" y="528"/>
                    <a:pt x="1380" y="537"/>
                    <a:pt x="1361" y="537"/>
                  </a:cubicBezTo>
                  <a:cubicBezTo>
                    <a:pt x="1347" y="537"/>
                    <a:pt x="1324" y="533"/>
                    <a:pt x="1296" y="524"/>
                  </a:cubicBezTo>
                  <a:cubicBezTo>
                    <a:pt x="1284" y="519"/>
                    <a:pt x="1277" y="518"/>
                    <a:pt x="1271" y="518"/>
                  </a:cubicBezTo>
                  <a:cubicBezTo>
                    <a:pt x="1261" y="518"/>
                    <a:pt x="1259" y="525"/>
                    <a:pt x="1255" y="533"/>
                  </a:cubicBezTo>
                  <a:cubicBezTo>
                    <a:pt x="1286" y="549"/>
                    <a:pt x="1283" y="561"/>
                    <a:pt x="1277" y="574"/>
                  </a:cubicBezTo>
                  <a:cubicBezTo>
                    <a:pt x="1271" y="593"/>
                    <a:pt x="1271" y="593"/>
                    <a:pt x="1336" y="618"/>
                  </a:cubicBezTo>
                  <a:cubicBezTo>
                    <a:pt x="1405" y="640"/>
                    <a:pt x="1402" y="646"/>
                    <a:pt x="1399" y="658"/>
                  </a:cubicBezTo>
                  <a:cubicBezTo>
                    <a:pt x="1397" y="662"/>
                    <a:pt x="1395" y="666"/>
                    <a:pt x="1388" y="666"/>
                  </a:cubicBezTo>
                  <a:cubicBezTo>
                    <a:pt x="1383" y="666"/>
                    <a:pt x="1375" y="664"/>
                    <a:pt x="1361" y="658"/>
                  </a:cubicBezTo>
                  <a:cubicBezTo>
                    <a:pt x="1361" y="658"/>
                    <a:pt x="1352" y="658"/>
                    <a:pt x="1342" y="658"/>
                  </a:cubicBezTo>
                  <a:cubicBezTo>
                    <a:pt x="1333" y="658"/>
                    <a:pt x="1322" y="658"/>
                    <a:pt x="1321" y="661"/>
                  </a:cubicBezTo>
                  <a:cubicBezTo>
                    <a:pt x="1319" y="665"/>
                    <a:pt x="1318" y="669"/>
                    <a:pt x="1311" y="669"/>
                  </a:cubicBezTo>
                  <a:cubicBezTo>
                    <a:pt x="1306" y="669"/>
                    <a:pt x="1298" y="667"/>
                    <a:pt x="1283" y="661"/>
                  </a:cubicBezTo>
                  <a:cubicBezTo>
                    <a:pt x="1283" y="661"/>
                    <a:pt x="1279" y="661"/>
                    <a:pt x="1273" y="661"/>
                  </a:cubicBezTo>
                  <a:cubicBezTo>
                    <a:pt x="1262" y="661"/>
                    <a:pt x="1245" y="663"/>
                    <a:pt x="1242" y="671"/>
                  </a:cubicBezTo>
                  <a:cubicBezTo>
                    <a:pt x="1238" y="680"/>
                    <a:pt x="1235" y="689"/>
                    <a:pt x="1222" y="689"/>
                  </a:cubicBezTo>
                  <a:cubicBezTo>
                    <a:pt x="1216" y="689"/>
                    <a:pt x="1209" y="687"/>
                    <a:pt x="1199" y="683"/>
                  </a:cubicBezTo>
                  <a:lnTo>
                    <a:pt x="1199" y="683"/>
                  </a:lnTo>
                  <a:cubicBezTo>
                    <a:pt x="1195" y="690"/>
                    <a:pt x="1195" y="690"/>
                    <a:pt x="1230" y="702"/>
                  </a:cubicBezTo>
                  <a:cubicBezTo>
                    <a:pt x="1264" y="712"/>
                    <a:pt x="1296" y="730"/>
                    <a:pt x="1252" y="746"/>
                  </a:cubicBezTo>
                  <a:cubicBezTo>
                    <a:pt x="1249" y="759"/>
                    <a:pt x="1242" y="777"/>
                    <a:pt x="1274" y="787"/>
                  </a:cubicBezTo>
                  <a:cubicBezTo>
                    <a:pt x="1274" y="790"/>
                    <a:pt x="1274" y="791"/>
                    <a:pt x="1271" y="791"/>
                  </a:cubicBezTo>
                  <a:cubicBezTo>
                    <a:pt x="1267" y="791"/>
                    <a:pt x="1258" y="789"/>
                    <a:pt x="1239" y="784"/>
                  </a:cubicBezTo>
                  <a:cubicBezTo>
                    <a:pt x="1216" y="776"/>
                    <a:pt x="1200" y="773"/>
                    <a:pt x="1192" y="773"/>
                  </a:cubicBezTo>
                  <a:cubicBezTo>
                    <a:pt x="1176" y="773"/>
                    <a:pt x="1188" y="786"/>
                    <a:pt x="1230" y="809"/>
                  </a:cubicBezTo>
                  <a:cubicBezTo>
                    <a:pt x="1258" y="817"/>
                    <a:pt x="1261" y="822"/>
                    <a:pt x="1242" y="822"/>
                  </a:cubicBezTo>
                  <a:cubicBezTo>
                    <a:pt x="1238" y="822"/>
                    <a:pt x="1233" y="822"/>
                    <a:pt x="1227" y="821"/>
                  </a:cubicBezTo>
                  <a:lnTo>
                    <a:pt x="1227" y="821"/>
                  </a:lnTo>
                  <a:cubicBezTo>
                    <a:pt x="1227" y="821"/>
                    <a:pt x="1224" y="828"/>
                    <a:pt x="1255" y="843"/>
                  </a:cubicBezTo>
                  <a:cubicBezTo>
                    <a:pt x="1286" y="862"/>
                    <a:pt x="1286" y="862"/>
                    <a:pt x="1249" y="865"/>
                  </a:cubicBezTo>
                  <a:cubicBezTo>
                    <a:pt x="1234" y="860"/>
                    <a:pt x="1225" y="858"/>
                    <a:pt x="1220" y="858"/>
                  </a:cubicBezTo>
                  <a:cubicBezTo>
                    <a:pt x="1212" y="858"/>
                    <a:pt x="1211" y="862"/>
                    <a:pt x="1211" y="865"/>
                  </a:cubicBezTo>
                  <a:cubicBezTo>
                    <a:pt x="1239" y="890"/>
                    <a:pt x="1215" y="956"/>
                    <a:pt x="1182" y="956"/>
                  </a:cubicBezTo>
                  <a:cubicBezTo>
                    <a:pt x="1181" y="956"/>
                    <a:pt x="1181" y="956"/>
                    <a:pt x="1180" y="956"/>
                  </a:cubicBezTo>
                  <a:lnTo>
                    <a:pt x="1180" y="956"/>
                  </a:lnTo>
                  <a:cubicBezTo>
                    <a:pt x="1211" y="972"/>
                    <a:pt x="1211" y="972"/>
                    <a:pt x="1208" y="978"/>
                  </a:cubicBezTo>
                  <a:cubicBezTo>
                    <a:pt x="1191" y="975"/>
                    <a:pt x="1180" y="974"/>
                    <a:pt x="1174" y="974"/>
                  </a:cubicBezTo>
                  <a:cubicBezTo>
                    <a:pt x="1157" y="974"/>
                    <a:pt x="1188" y="986"/>
                    <a:pt x="1239" y="1000"/>
                  </a:cubicBezTo>
                  <a:lnTo>
                    <a:pt x="1242" y="994"/>
                  </a:lnTo>
                  <a:lnTo>
                    <a:pt x="1242" y="987"/>
                  </a:lnTo>
                  <a:cubicBezTo>
                    <a:pt x="1285" y="1001"/>
                    <a:pt x="1299" y="1013"/>
                    <a:pt x="1279" y="1013"/>
                  </a:cubicBezTo>
                  <a:cubicBezTo>
                    <a:pt x="1266" y="1013"/>
                    <a:pt x="1241" y="1009"/>
                    <a:pt x="1202" y="997"/>
                  </a:cubicBezTo>
                  <a:cubicBezTo>
                    <a:pt x="1173" y="992"/>
                    <a:pt x="1156" y="989"/>
                    <a:pt x="1151" y="989"/>
                  </a:cubicBezTo>
                  <a:cubicBezTo>
                    <a:pt x="1144" y="989"/>
                    <a:pt x="1160" y="995"/>
                    <a:pt x="1199" y="1009"/>
                  </a:cubicBezTo>
                  <a:cubicBezTo>
                    <a:pt x="1241" y="1027"/>
                    <a:pt x="1255" y="1037"/>
                    <a:pt x="1241" y="1037"/>
                  </a:cubicBezTo>
                  <a:cubicBezTo>
                    <a:pt x="1233" y="1037"/>
                    <a:pt x="1217" y="1034"/>
                    <a:pt x="1192" y="1028"/>
                  </a:cubicBezTo>
                  <a:cubicBezTo>
                    <a:pt x="1160" y="1019"/>
                    <a:pt x="1143" y="1015"/>
                    <a:pt x="1141" y="1015"/>
                  </a:cubicBezTo>
                  <a:cubicBezTo>
                    <a:pt x="1138" y="1015"/>
                    <a:pt x="1154" y="1021"/>
                    <a:pt x="1189" y="1034"/>
                  </a:cubicBezTo>
                  <a:cubicBezTo>
                    <a:pt x="1281" y="1071"/>
                    <a:pt x="1324" y="1096"/>
                    <a:pt x="1297" y="1096"/>
                  </a:cubicBezTo>
                  <a:cubicBezTo>
                    <a:pt x="1285" y="1096"/>
                    <a:pt x="1258" y="1090"/>
                    <a:pt x="1214" y="1078"/>
                  </a:cubicBezTo>
                  <a:cubicBezTo>
                    <a:pt x="1167" y="1065"/>
                    <a:pt x="1134" y="1058"/>
                    <a:pt x="1117" y="1058"/>
                  </a:cubicBezTo>
                  <a:cubicBezTo>
                    <a:pt x="1110" y="1058"/>
                    <a:pt x="1105" y="1060"/>
                    <a:pt x="1105" y="1063"/>
                  </a:cubicBezTo>
                  <a:cubicBezTo>
                    <a:pt x="1105" y="1069"/>
                    <a:pt x="1139" y="1078"/>
                    <a:pt x="1173" y="1088"/>
                  </a:cubicBezTo>
                  <a:cubicBezTo>
                    <a:pt x="1224" y="1097"/>
                    <a:pt x="1237" y="1103"/>
                    <a:pt x="1212" y="1103"/>
                  </a:cubicBezTo>
                  <a:cubicBezTo>
                    <a:pt x="1202" y="1103"/>
                    <a:pt x="1187" y="1102"/>
                    <a:pt x="1167" y="1100"/>
                  </a:cubicBezTo>
                  <a:cubicBezTo>
                    <a:pt x="1144" y="1098"/>
                    <a:pt x="1126" y="1097"/>
                    <a:pt x="1112" y="1097"/>
                  </a:cubicBezTo>
                  <a:cubicBezTo>
                    <a:pt x="1059" y="1097"/>
                    <a:pt x="1068" y="1111"/>
                    <a:pt x="1117" y="1141"/>
                  </a:cubicBezTo>
                  <a:cubicBezTo>
                    <a:pt x="1157" y="1171"/>
                    <a:pt x="1169" y="1189"/>
                    <a:pt x="1156" y="1189"/>
                  </a:cubicBezTo>
                  <a:cubicBezTo>
                    <a:pt x="1149" y="1189"/>
                    <a:pt x="1134" y="1183"/>
                    <a:pt x="1111" y="1169"/>
                  </a:cubicBezTo>
                  <a:cubicBezTo>
                    <a:pt x="1075" y="1151"/>
                    <a:pt x="1059" y="1142"/>
                    <a:pt x="1056" y="1142"/>
                  </a:cubicBezTo>
                  <a:lnTo>
                    <a:pt x="1056" y="1142"/>
                  </a:lnTo>
                  <a:cubicBezTo>
                    <a:pt x="1054" y="1142"/>
                    <a:pt x="1062" y="1148"/>
                    <a:pt x="1076" y="1160"/>
                  </a:cubicBezTo>
                  <a:lnTo>
                    <a:pt x="1064" y="1191"/>
                  </a:lnTo>
                  <a:cubicBezTo>
                    <a:pt x="1064" y="1197"/>
                    <a:pt x="1095" y="1213"/>
                    <a:pt x="1130" y="1222"/>
                  </a:cubicBezTo>
                  <a:cubicBezTo>
                    <a:pt x="1104" y="1218"/>
                    <a:pt x="1083" y="1216"/>
                    <a:pt x="1069" y="1216"/>
                  </a:cubicBezTo>
                  <a:cubicBezTo>
                    <a:pt x="1044" y="1216"/>
                    <a:pt x="1043" y="1224"/>
                    <a:pt x="1086" y="1244"/>
                  </a:cubicBezTo>
                  <a:cubicBezTo>
                    <a:pt x="1083" y="1251"/>
                    <a:pt x="1083" y="1257"/>
                    <a:pt x="1083" y="1257"/>
                  </a:cubicBezTo>
                  <a:cubicBezTo>
                    <a:pt x="1079" y="1266"/>
                    <a:pt x="1079" y="1266"/>
                    <a:pt x="1114" y="1279"/>
                  </a:cubicBezTo>
                  <a:cubicBezTo>
                    <a:pt x="1136" y="1290"/>
                    <a:pt x="1124" y="1293"/>
                    <a:pt x="1104" y="1293"/>
                  </a:cubicBezTo>
                  <a:cubicBezTo>
                    <a:pt x="1095" y="1293"/>
                    <a:pt x="1084" y="1292"/>
                    <a:pt x="1073" y="1291"/>
                  </a:cubicBezTo>
                  <a:cubicBezTo>
                    <a:pt x="1054" y="1290"/>
                    <a:pt x="1036" y="1288"/>
                    <a:pt x="1026" y="1288"/>
                  </a:cubicBezTo>
                  <a:cubicBezTo>
                    <a:pt x="1016" y="1288"/>
                    <a:pt x="1015" y="1290"/>
                    <a:pt x="1032" y="1295"/>
                  </a:cubicBezTo>
                  <a:cubicBezTo>
                    <a:pt x="1067" y="1307"/>
                    <a:pt x="1101" y="1323"/>
                    <a:pt x="1133" y="1342"/>
                  </a:cubicBezTo>
                  <a:cubicBezTo>
                    <a:pt x="1148" y="1347"/>
                    <a:pt x="1148" y="1351"/>
                    <a:pt x="1140" y="1351"/>
                  </a:cubicBezTo>
                  <a:cubicBezTo>
                    <a:pt x="1132" y="1351"/>
                    <a:pt x="1113" y="1347"/>
                    <a:pt x="1095" y="1338"/>
                  </a:cubicBezTo>
                  <a:cubicBezTo>
                    <a:pt x="1083" y="1333"/>
                    <a:pt x="1070" y="1331"/>
                    <a:pt x="1057" y="1331"/>
                  </a:cubicBezTo>
                  <a:cubicBezTo>
                    <a:pt x="1046" y="1331"/>
                    <a:pt x="1034" y="1332"/>
                    <a:pt x="1023" y="1335"/>
                  </a:cubicBezTo>
                  <a:cubicBezTo>
                    <a:pt x="1020" y="1342"/>
                    <a:pt x="1017" y="1354"/>
                    <a:pt x="1051" y="1363"/>
                  </a:cubicBezTo>
                  <a:cubicBezTo>
                    <a:pt x="1084" y="1370"/>
                    <a:pt x="1077" y="1408"/>
                    <a:pt x="1043" y="1408"/>
                  </a:cubicBezTo>
                  <a:cubicBezTo>
                    <a:pt x="1041" y="1408"/>
                    <a:pt x="1040" y="1407"/>
                    <a:pt x="1039" y="1407"/>
                  </a:cubicBezTo>
                  <a:lnTo>
                    <a:pt x="1036" y="1420"/>
                  </a:lnTo>
                  <a:cubicBezTo>
                    <a:pt x="1032" y="1429"/>
                    <a:pt x="1067" y="1442"/>
                    <a:pt x="1064" y="1448"/>
                  </a:cubicBezTo>
                  <a:cubicBezTo>
                    <a:pt x="1064" y="1448"/>
                    <a:pt x="1064" y="1454"/>
                    <a:pt x="1095" y="1470"/>
                  </a:cubicBezTo>
                  <a:cubicBezTo>
                    <a:pt x="1095" y="1474"/>
                    <a:pt x="1094" y="1479"/>
                    <a:pt x="1080" y="1479"/>
                  </a:cubicBezTo>
                  <a:cubicBezTo>
                    <a:pt x="1075" y="1479"/>
                    <a:pt x="1068" y="1478"/>
                    <a:pt x="1058" y="1476"/>
                  </a:cubicBezTo>
                  <a:lnTo>
                    <a:pt x="1058" y="1476"/>
                  </a:lnTo>
                  <a:cubicBezTo>
                    <a:pt x="1099" y="1490"/>
                    <a:pt x="1116" y="1495"/>
                    <a:pt x="1106" y="1495"/>
                  </a:cubicBezTo>
                  <a:cubicBezTo>
                    <a:pt x="1100" y="1495"/>
                    <a:pt x="1083" y="1493"/>
                    <a:pt x="1054" y="1489"/>
                  </a:cubicBezTo>
                  <a:cubicBezTo>
                    <a:pt x="1023" y="1482"/>
                    <a:pt x="1006" y="1478"/>
                    <a:pt x="1003" y="1478"/>
                  </a:cubicBezTo>
                  <a:cubicBezTo>
                    <a:pt x="999" y="1478"/>
                    <a:pt x="1016" y="1483"/>
                    <a:pt x="1051" y="1495"/>
                  </a:cubicBezTo>
                  <a:cubicBezTo>
                    <a:pt x="1086" y="1508"/>
                    <a:pt x="1086" y="1508"/>
                    <a:pt x="1048" y="1508"/>
                  </a:cubicBezTo>
                  <a:cubicBezTo>
                    <a:pt x="1038" y="1506"/>
                    <a:pt x="1031" y="1505"/>
                    <a:pt x="1027" y="1505"/>
                  </a:cubicBezTo>
                  <a:cubicBezTo>
                    <a:pt x="1017" y="1505"/>
                    <a:pt x="1024" y="1509"/>
                    <a:pt x="1048" y="1514"/>
                  </a:cubicBezTo>
                  <a:cubicBezTo>
                    <a:pt x="1103" y="1531"/>
                    <a:pt x="1132" y="1553"/>
                    <a:pt x="1107" y="1553"/>
                  </a:cubicBezTo>
                  <a:cubicBezTo>
                    <a:pt x="1100" y="1553"/>
                    <a:pt x="1090" y="1552"/>
                    <a:pt x="1076" y="1548"/>
                  </a:cubicBezTo>
                  <a:lnTo>
                    <a:pt x="1076" y="1548"/>
                  </a:lnTo>
                  <a:cubicBezTo>
                    <a:pt x="1076" y="1548"/>
                    <a:pt x="1073" y="1555"/>
                    <a:pt x="1108" y="1567"/>
                  </a:cubicBezTo>
                  <a:cubicBezTo>
                    <a:pt x="1145" y="1579"/>
                    <a:pt x="1162" y="1585"/>
                    <a:pt x="1159" y="1585"/>
                  </a:cubicBezTo>
                  <a:cubicBezTo>
                    <a:pt x="1155" y="1585"/>
                    <a:pt x="1138" y="1581"/>
                    <a:pt x="1105" y="1573"/>
                  </a:cubicBezTo>
                  <a:cubicBezTo>
                    <a:pt x="1088" y="1572"/>
                    <a:pt x="1075" y="1571"/>
                    <a:pt x="1066" y="1571"/>
                  </a:cubicBezTo>
                  <a:cubicBezTo>
                    <a:pt x="1038" y="1571"/>
                    <a:pt x="1049" y="1579"/>
                    <a:pt x="1101" y="1595"/>
                  </a:cubicBezTo>
                  <a:cubicBezTo>
                    <a:pt x="1101" y="1595"/>
                    <a:pt x="1136" y="1608"/>
                    <a:pt x="1098" y="1608"/>
                  </a:cubicBezTo>
                  <a:cubicBezTo>
                    <a:pt x="1061" y="1611"/>
                    <a:pt x="1017" y="1646"/>
                    <a:pt x="1089" y="1652"/>
                  </a:cubicBezTo>
                  <a:lnTo>
                    <a:pt x="1086" y="1664"/>
                  </a:lnTo>
                  <a:cubicBezTo>
                    <a:pt x="1045" y="1671"/>
                    <a:pt x="1045" y="1677"/>
                    <a:pt x="1079" y="1693"/>
                  </a:cubicBezTo>
                  <a:lnTo>
                    <a:pt x="1111" y="1705"/>
                  </a:lnTo>
                  <a:cubicBezTo>
                    <a:pt x="1094" y="1702"/>
                    <a:pt x="1076" y="1700"/>
                    <a:pt x="1062" y="1700"/>
                  </a:cubicBezTo>
                  <a:cubicBezTo>
                    <a:pt x="1048" y="1700"/>
                    <a:pt x="1039" y="1702"/>
                    <a:pt x="1039" y="1705"/>
                  </a:cubicBezTo>
                  <a:cubicBezTo>
                    <a:pt x="1036" y="1711"/>
                    <a:pt x="1036" y="1711"/>
                    <a:pt x="1073" y="1718"/>
                  </a:cubicBezTo>
                  <a:cubicBezTo>
                    <a:pt x="1108" y="1718"/>
                    <a:pt x="1108" y="1724"/>
                    <a:pt x="1105" y="1730"/>
                  </a:cubicBezTo>
                  <a:cubicBezTo>
                    <a:pt x="1105" y="1733"/>
                    <a:pt x="1095" y="1735"/>
                    <a:pt x="1081" y="1735"/>
                  </a:cubicBezTo>
                  <a:cubicBezTo>
                    <a:pt x="1068" y="1735"/>
                    <a:pt x="1050" y="1733"/>
                    <a:pt x="1032" y="1730"/>
                  </a:cubicBezTo>
                  <a:lnTo>
                    <a:pt x="1032" y="1736"/>
                  </a:lnTo>
                  <a:cubicBezTo>
                    <a:pt x="1083" y="1746"/>
                    <a:pt x="1096" y="1751"/>
                    <a:pt x="1085" y="1751"/>
                  </a:cubicBezTo>
                  <a:cubicBezTo>
                    <a:pt x="1081" y="1751"/>
                    <a:pt x="1074" y="1751"/>
                    <a:pt x="1064" y="1749"/>
                  </a:cubicBezTo>
                  <a:cubicBezTo>
                    <a:pt x="1029" y="1749"/>
                    <a:pt x="1026" y="1755"/>
                    <a:pt x="1026" y="1765"/>
                  </a:cubicBezTo>
                  <a:lnTo>
                    <a:pt x="992" y="1758"/>
                  </a:lnTo>
                  <a:cubicBezTo>
                    <a:pt x="954" y="1758"/>
                    <a:pt x="989" y="1765"/>
                    <a:pt x="1023" y="1771"/>
                  </a:cubicBezTo>
                  <a:lnTo>
                    <a:pt x="1023" y="1783"/>
                  </a:lnTo>
                  <a:cubicBezTo>
                    <a:pt x="1020" y="1790"/>
                    <a:pt x="1020" y="1796"/>
                    <a:pt x="1054" y="1796"/>
                  </a:cubicBezTo>
                  <a:cubicBezTo>
                    <a:pt x="1092" y="1802"/>
                    <a:pt x="1126" y="1808"/>
                    <a:pt x="1126" y="1815"/>
                  </a:cubicBezTo>
                  <a:cubicBezTo>
                    <a:pt x="1100" y="1810"/>
                    <a:pt x="1075" y="1806"/>
                    <a:pt x="1062" y="1806"/>
                  </a:cubicBezTo>
                  <a:cubicBezTo>
                    <a:pt x="1057" y="1806"/>
                    <a:pt x="1054" y="1807"/>
                    <a:pt x="1054" y="1808"/>
                  </a:cubicBezTo>
                  <a:cubicBezTo>
                    <a:pt x="1053" y="1811"/>
                    <a:pt x="1049" y="1811"/>
                    <a:pt x="1043" y="1811"/>
                  </a:cubicBezTo>
                  <a:cubicBezTo>
                    <a:pt x="1032" y="1811"/>
                    <a:pt x="1017" y="1808"/>
                    <a:pt x="1017" y="1808"/>
                  </a:cubicBezTo>
                  <a:cubicBezTo>
                    <a:pt x="1003" y="1805"/>
                    <a:pt x="992" y="1803"/>
                    <a:pt x="986" y="1803"/>
                  </a:cubicBezTo>
                  <a:cubicBezTo>
                    <a:pt x="960" y="1803"/>
                    <a:pt x="983" y="1827"/>
                    <a:pt x="1011" y="1837"/>
                  </a:cubicBezTo>
                  <a:cubicBezTo>
                    <a:pt x="1059" y="1852"/>
                    <a:pt x="1072" y="1860"/>
                    <a:pt x="1051" y="1860"/>
                  </a:cubicBezTo>
                  <a:cubicBezTo>
                    <a:pt x="1043" y="1860"/>
                    <a:pt x="1028" y="1858"/>
                    <a:pt x="1007" y="1855"/>
                  </a:cubicBezTo>
                  <a:cubicBezTo>
                    <a:pt x="994" y="1853"/>
                    <a:pt x="986" y="1852"/>
                    <a:pt x="981" y="1852"/>
                  </a:cubicBezTo>
                  <a:cubicBezTo>
                    <a:pt x="962" y="1852"/>
                    <a:pt x="1024" y="1872"/>
                    <a:pt x="1111" y="1890"/>
                  </a:cubicBezTo>
                  <a:lnTo>
                    <a:pt x="1214" y="1912"/>
                  </a:lnTo>
                  <a:lnTo>
                    <a:pt x="1108" y="1896"/>
                  </a:lnTo>
                  <a:cubicBezTo>
                    <a:pt x="1051" y="1891"/>
                    <a:pt x="1017" y="1888"/>
                    <a:pt x="1001" y="1888"/>
                  </a:cubicBezTo>
                  <a:cubicBezTo>
                    <a:pt x="977" y="1888"/>
                    <a:pt x="993" y="1895"/>
                    <a:pt x="1032" y="1912"/>
                  </a:cubicBezTo>
                  <a:cubicBezTo>
                    <a:pt x="1054" y="1924"/>
                    <a:pt x="1062" y="1928"/>
                    <a:pt x="1056" y="1928"/>
                  </a:cubicBezTo>
                  <a:cubicBezTo>
                    <a:pt x="1052" y="1928"/>
                    <a:pt x="1043" y="1927"/>
                    <a:pt x="1029" y="1924"/>
                  </a:cubicBezTo>
                  <a:cubicBezTo>
                    <a:pt x="1024" y="1924"/>
                    <a:pt x="1019" y="1924"/>
                    <a:pt x="1015" y="1924"/>
                  </a:cubicBezTo>
                  <a:cubicBezTo>
                    <a:pt x="995" y="1924"/>
                    <a:pt x="994" y="1931"/>
                    <a:pt x="992" y="1946"/>
                  </a:cubicBezTo>
                  <a:cubicBezTo>
                    <a:pt x="985" y="1968"/>
                    <a:pt x="985" y="1975"/>
                    <a:pt x="1020" y="1978"/>
                  </a:cubicBezTo>
                  <a:cubicBezTo>
                    <a:pt x="1020" y="1978"/>
                    <a:pt x="1020" y="1984"/>
                    <a:pt x="1020" y="1990"/>
                  </a:cubicBezTo>
                  <a:cubicBezTo>
                    <a:pt x="948" y="1990"/>
                    <a:pt x="979" y="2006"/>
                    <a:pt x="1051" y="2009"/>
                  </a:cubicBezTo>
                  <a:cubicBezTo>
                    <a:pt x="1051" y="2009"/>
                    <a:pt x="1051" y="2015"/>
                    <a:pt x="1051" y="2022"/>
                  </a:cubicBezTo>
                  <a:lnTo>
                    <a:pt x="1014" y="2018"/>
                  </a:lnTo>
                  <a:cubicBezTo>
                    <a:pt x="1009" y="2018"/>
                    <a:pt x="1005" y="2017"/>
                    <a:pt x="1001" y="2017"/>
                  </a:cubicBezTo>
                  <a:cubicBezTo>
                    <a:pt x="978" y="2017"/>
                    <a:pt x="975" y="2035"/>
                    <a:pt x="970" y="2081"/>
                  </a:cubicBezTo>
                  <a:cubicBezTo>
                    <a:pt x="960" y="2141"/>
                    <a:pt x="960" y="2147"/>
                    <a:pt x="1032" y="2153"/>
                  </a:cubicBezTo>
                  <a:cubicBezTo>
                    <a:pt x="1083" y="2162"/>
                    <a:pt x="1096" y="2168"/>
                    <a:pt x="1072" y="2168"/>
                  </a:cubicBezTo>
                  <a:cubicBezTo>
                    <a:pt x="1063" y="2168"/>
                    <a:pt x="1049" y="2167"/>
                    <a:pt x="1029" y="2166"/>
                  </a:cubicBezTo>
                  <a:cubicBezTo>
                    <a:pt x="1019" y="2165"/>
                    <a:pt x="1009" y="2164"/>
                    <a:pt x="1000" y="2164"/>
                  </a:cubicBezTo>
                  <a:cubicBezTo>
                    <a:pt x="979" y="2164"/>
                    <a:pt x="968" y="2167"/>
                    <a:pt x="995" y="2169"/>
                  </a:cubicBezTo>
                  <a:cubicBezTo>
                    <a:pt x="995" y="2169"/>
                    <a:pt x="992" y="2181"/>
                    <a:pt x="954" y="2188"/>
                  </a:cubicBezTo>
                  <a:cubicBezTo>
                    <a:pt x="882" y="2200"/>
                    <a:pt x="916" y="2210"/>
                    <a:pt x="951" y="2213"/>
                  </a:cubicBezTo>
                  <a:cubicBezTo>
                    <a:pt x="1023" y="2213"/>
                    <a:pt x="989" y="2216"/>
                    <a:pt x="951" y="2219"/>
                  </a:cubicBezTo>
                  <a:cubicBezTo>
                    <a:pt x="913" y="2225"/>
                    <a:pt x="879" y="2228"/>
                    <a:pt x="913" y="2232"/>
                  </a:cubicBezTo>
                  <a:cubicBezTo>
                    <a:pt x="947" y="2241"/>
                    <a:pt x="980" y="2279"/>
                    <a:pt x="918" y="2279"/>
                  </a:cubicBezTo>
                  <a:cubicBezTo>
                    <a:pt x="915" y="2279"/>
                    <a:pt x="913" y="2279"/>
                    <a:pt x="910" y="2279"/>
                  </a:cubicBezTo>
                  <a:cubicBezTo>
                    <a:pt x="910" y="2279"/>
                    <a:pt x="910" y="2285"/>
                    <a:pt x="907" y="2291"/>
                  </a:cubicBezTo>
                  <a:cubicBezTo>
                    <a:pt x="945" y="2294"/>
                    <a:pt x="942" y="2307"/>
                    <a:pt x="942" y="2319"/>
                  </a:cubicBezTo>
                  <a:cubicBezTo>
                    <a:pt x="942" y="2330"/>
                    <a:pt x="939" y="2339"/>
                    <a:pt x="916" y="2339"/>
                  </a:cubicBezTo>
                  <a:cubicBezTo>
                    <a:pt x="912" y="2339"/>
                    <a:pt x="908" y="2338"/>
                    <a:pt x="904" y="2338"/>
                  </a:cubicBezTo>
                  <a:cubicBezTo>
                    <a:pt x="894" y="2335"/>
                    <a:pt x="887" y="2334"/>
                    <a:pt x="883" y="2334"/>
                  </a:cubicBezTo>
                  <a:cubicBezTo>
                    <a:pt x="872" y="2334"/>
                    <a:pt x="879" y="2342"/>
                    <a:pt x="904" y="2351"/>
                  </a:cubicBezTo>
                  <a:cubicBezTo>
                    <a:pt x="904" y="2360"/>
                    <a:pt x="973" y="2369"/>
                    <a:pt x="973" y="2376"/>
                  </a:cubicBezTo>
                  <a:cubicBezTo>
                    <a:pt x="1007" y="2376"/>
                    <a:pt x="1045" y="2382"/>
                    <a:pt x="1042" y="2391"/>
                  </a:cubicBezTo>
                  <a:lnTo>
                    <a:pt x="1007" y="2388"/>
                  </a:lnTo>
                  <a:lnTo>
                    <a:pt x="935" y="2388"/>
                  </a:lnTo>
                  <a:cubicBezTo>
                    <a:pt x="935" y="2394"/>
                    <a:pt x="935" y="2401"/>
                    <a:pt x="970" y="2401"/>
                  </a:cubicBezTo>
                  <a:cubicBezTo>
                    <a:pt x="935" y="2407"/>
                    <a:pt x="935" y="2413"/>
                    <a:pt x="935" y="2426"/>
                  </a:cubicBezTo>
                  <a:cubicBezTo>
                    <a:pt x="932" y="2441"/>
                    <a:pt x="932" y="2454"/>
                    <a:pt x="967" y="2460"/>
                  </a:cubicBezTo>
                  <a:cubicBezTo>
                    <a:pt x="898" y="2467"/>
                    <a:pt x="895" y="2507"/>
                    <a:pt x="967" y="2514"/>
                  </a:cubicBezTo>
                  <a:cubicBezTo>
                    <a:pt x="1001" y="2514"/>
                    <a:pt x="1001" y="2520"/>
                    <a:pt x="967" y="2526"/>
                  </a:cubicBezTo>
                  <a:cubicBezTo>
                    <a:pt x="929" y="2536"/>
                    <a:pt x="929" y="2536"/>
                    <a:pt x="964" y="2542"/>
                  </a:cubicBezTo>
                  <a:cubicBezTo>
                    <a:pt x="1001" y="2548"/>
                    <a:pt x="964" y="2554"/>
                    <a:pt x="929" y="2561"/>
                  </a:cubicBezTo>
                  <a:cubicBezTo>
                    <a:pt x="857" y="2570"/>
                    <a:pt x="857" y="2576"/>
                    <a:pt x="891" y="2583"/>
                  </a:cubicBezTo>
                  <a:cubicBezTo>
                    <a:pt x="929" y="2595"/>
                    <a:pt x="929" y="2608"/>
                    <a:pt x="929" y="2614"/>
                  </a:cubicBezTo>
                  <a:cubicBezTo>
                    <a:pt x="954" y="2623"/>
                    <a:pt x="961" y="2629"/>
                    <a:pt x="976" y="2629"/>
                  </a:cubicBezTo>
                  <a:cubicBezTo>
                    <a:pt x="982" y="2629"/>
                    <a:pt x="989" y="2628"/>
                    <a:pt x="998" y="2626"/>
                  </a:cubicBezTo>
                  <a:cubicBezTo>
                    <a:pt x="1023" y="2626"/>
                    <a:pt x="1048" y="2626"/>
                    <a:pt x="1070" y="2630"/>
                  </a:cubicBezTo>
                  <a:cubicBezTo>
                    <a:pt x="1092" y="2637"/>
                    <a:pt x="1088" y="2640"/>
                    <a:pt x="1081" y="2640"/>
                  </a:cubicBezTo>
                  <a:cubicBezTo>
                    <a:pt x="1077" y="2640"/>
                    <a:pt x="1070" y="2638"/>
                    <a:pt x="1070" y="2636"/>
                  </a:cubicBezTo>
                  <a:cubicBezTo>
                    <a:pt x="1057" y="2632"/>
                    <a:pt x="1049" y="2631"/>
                    <a:pt x="1042" y="2631"/>
                  </a:cubicBezTo>
                  <a:cubicBezTo>
                    <a:pt x="1031" y="2631"/>
                    <a:pt x="1022" y="2635"/>
                    <a:pt x="998" y="2639"/>
                  </a:cubicBezTo>
                  <a:cubicBezTo>
                    <a:pt x="964" y="2648"/>
                    <a:pt x="964" y="2661"/>
                    <a:pt x="964" y="2667"/>
                  </a:cubicBezTo>
                  <a:cubicBezTo>
                    <a:pt x="964" y="2673"/>
                    <a:pt x="964" y="2686"/>
                    <a:pt x="964" y="2695"/>
                  </a:cubicBezTo>
                  <a:cubicBezTo>
                    <a:pt x="934" y="2714"/>
                    <a:pt x="930" y="2721"/>
                    <a:pt x="950" y="2721"/>
                  </a:cubicBezTo>
                  <a:cubicBezTo>
                    <a:pt x="953" y="2721"/>
                    <a:pt x="958" y="2721"/>
                    <a:pt x="964" y="2720"/>
                  </a:cubicBezTo>
                  <a:lnTo>
                    <a:pt x="1001" y="2717"/>
                  </a:lnTo>
                  <a:lnTo>
                    <a:pt x="1001" y="2717"/>
                  </a:lnTo>
                  <a:cubicBezTo>
                    <a:pt x="929" y="2730"/>
                    <a:pt x="929" y="2805"/>
                    <a:pt x="1004" y="2805"/>
                  </a:cubicBezTo>
                  <a:lnTo>
                    <a:pt x="967" y="2808"/>
                  </a:lnTo>
                  <a:cubicBezTo>
                    <a:pt x="932" y="2811"/>
                    <a:pt x="932" y="2818"/>
                    <a:pt x="932" y="2830"/>
                  </a:cubicBezTo>
                  <a:cubicBezTo>
                    <a:pt x="932" y="2836"/>
                    <a:pt x="970" y="2861"/>
                    <a:pt x="973" y="2880"/>
                  </a:cubicBezTo>
                  <a:cubicBezTo>
                    <a:pt x="973" y="2906"/>
                    <a:pt x="976" y="2924"/>
                    <a:pt x="1003" y="2924"/>
                  </a:cubicBezTo>
                  <a:cubicBezTo>
                    <a:pt x="1006" y="2924"/>
                    <a:pt x="1008" y="2924"/>
                    <a:pt x="1011" y="2924"/>
                  </a:cubicBezTo>
                  <a:lnTo>
                    <a:pt x="1011" y="2924"/>
                  </a:lnTo>
                  <a:cubicBezTo>
                    <a:pt x="1011" y="2930"/>
                    <a:pt x="1011" y="2930"/>
                    <a:pt x="976" y="2934"/>
                  </a:cubicBezTo>
                  <a:cubicBezTo>
                    <a:pt x="971" y="2933"/>
                    <a:pt x="967" y="2933"/>
                    <a:pt x="963" y="2933"/>
                  </a:cubicBezTo>
                  <a:cubicBezTo>
                    <a:pt x="939" y="2933"/>
                    <a:pt x="942" y="2941"/>
                    <a:pt x="942" y="2946"/>
                  </a:cubicBezTo>
                  <a:cubicBezTo>
                    <a:pt x="942" y="2948"/>
                    <a:pt x="945" y="2949"/>
                    <a:pt x="951" y="2949"/>
                  </a:cubicBezTo>
                  <a:cubicBezTo>
                    <a:pt x="963" y="2949"/>
                    <a:pt x="988" y="2945"/>
                    <a:pt x="1014" y="2943"/>
                  </a:cubicBezTo>
                  <a:cubicBezTo>
                    <a:pt x="1019" y="2942"/>
                    <a:pt x="1024" y="2942"/>
                    <a:pt x="1028" y="2942"/>
                  </a:cubicBezTo>
                  <a:cubicBezTo>
                    <a:pt x="1047" y="2942"/>
                    <a:pt x="1042" y="2949"/>
                    <a:pt x="1014" y="2962"/>
                  </a:cubicBezTo>
                  <a:cubicBezTo>
                    <a:pt x="979" y="2981"/>
                    <a:pt x="982" y="3009"/>
                    <a:pt x="1020" y="3015"/>
                  </a:cubicBezTo>
                  <a:cubicBezTo>
                    <a:pt x="1020" y="3021"/>
                    <a:pt x="1020" y="3028"/>
                    <a:pt x="985" y="3034"/>
                  </a:cubicBezTo>
                  <a:cubicBezTo>
                    <a:pt x="951" y="3046"/>
                    <a:pt x="916" y="3065"/>
                    <a:pt x="989" y="3068"/>
                  </a:cubicBezTo>
                  <a:cubicBezTo>
                    <a:pt x="992" y="3075"/>
                    <a:pt x="992" y="3075"/>
                    <a:pt x="954" y="3081"/>
                  </a:cubicBezTo>
                  <a:cubicBezTo>
                    <a:pt x="931" y="3090"/>
                    <a:pt x="905" y="3096"/>
                    <a:pt x="921" y="3096"/>
                  </a:cubicBezTo>
                  <a:cubicBezTo>
                    <a:pt x="926" y="3096"/>
                    <a:pt x="938" y="3095"/>
                    <a:pt x="957" y="3093"/>
                  </a:cubicBezTo>
                  <a:cubicBezTo>
                    <a:pt x="995" y="3100"/>
                    <a:pt x="998" y="3118"/>
                    <a:pt x="964" y="3140"/>
                  </a:cubicBezTo>
                  <a:cubicBezTo>
                    <a:pt x="966" y="3145"/>
                    <a:pt x="966" y="3149"/>
                    <a:pt x="979" y="3149"/>
                  </a:cubicBezTo>
                  <a:cubicBezTo>
                    <a:pt x="984" y="3149"/>
                    <a:pt x="991" y="3148"/>
                    <a:pt x="1001" y="3147"/>
                  </a:cubicBezTo>
                  <a:lnTo>
                    <a:pt x="1036" y="3140"/>
                  </a:lnTo>
                  <a:lnTo>
                    <a:pt x="1036" y="3140"/>
                  </a:lnTo>
                  <a:cubicBezTo>
                    <a:pt x="992" y="3152"/>
                    <a:pt x="976" y="3157"/>
                    <a:pt x="988" y="3157"/>
                  </a:cubicBezTo>
                  <a:cubicBezTo>
                    <a:pt x="996" y="3157"/>
                    <a:pt x="1012" y="3155"/>
                    <a:pt x="1039" y="3153"/>
                  </a:cubicBezTo>
                  <a:cubicBezTo>
                    <a:pt x="1049" y="3151"/>
                    <a:pt x="1056" y="3150"/>
                    <a:pt x="1060" y="3150"/>
                  </a:cubicBezTo>
                  <a:cubicBezTo>
                    <a:pt x="1070" y="3150"/>
                    <a:pt x="1063" y="3155"/>
                    <a:pt x="1039" y="3159"/>
                  </a:cubicBezTo>
                  <a:cubicBezTo>
                    <a:pt x="1004" y="3172"/>
                    <a:pt x="1007" y="3181"/>
                    <a:pt x="1007" y="3181"/>
                  </a:cubicBezTo>
                  <a:cubicBezTo>
                    <a:pt x="1007" y="3187"/>
                    <a:pt x="1048" y="3212"/>
                    <a:pt x="1054" y="3244"/>
                  </a:cubicBezTo>
                  <a:cubicBezTo>
                    <a:pt x="1062" y="3288"/>
                    <a:pt x="1066" y="3309"/>
                    <a:pt x="1089" y="3309"/>
                  </a:cubicBezTo>
                  <a:cubicBezTo>
                    <a:pt x="1093" y="3309"/>
                    <a:pt x="1098" y="3308"/>
                    <a:pt x="1105" y="3306"/>
                  </a:cubicBezTo>
                  <a:cubicBezTo>
                    <a:pt x="1115" y="3305"/>
                    <a:pt x="1123" y="3305"/>
                    <a:pt x="1127" y="3305"/>
                  </a:cubicBezTo>
                  <a:cubicBezTo>
                    <a:pt x="1136" y="3305"/>
                    <a:pt x="1129" y="3308"/>
                    <a:pt x="1108" y="3319"/>
                  </a:cubicBezTo>
                  <a:cubicBezTo>
                    <a:pt x="1073" y="3335"/>
                    <a:pt x="1076" y="3341"/>
                    <a:pt x="1076" y="3347"/>
                  </a:cubicBezTo>
                  <a:cubicBezTo>
                    <a:pt x="1076" y="3353"/>
                    <a:pt x="1079" y="3360"/>
                    <a:pt x="1045" y="3369"/>
                  </a:cubicBezTo>
                  <a:cubicBezTo>
                    <a:pt x="1083" y="3369"/>
                    <a:pt x="1083" y="3369"/>
                    <a:pt x="1083" y="3375"/>
                  </a:cubicBezTo>
                  <a:cubicBezTo>
                    <a:pt x="1054" y="3383"/>
                    <a:pt x="1049" y="3389"/>
                    <a:pt x="1069" y="3389"/>
                  </a:cubicBezTo>
                  <a:cubicBezTo>
                    <a:pt x="1074" y="3389"/>
                    <a:pt x="1079" y="3388"/>
                    <a:pt x="1086" y="3388"/>
                  </a:cubicBezTo>
                  <a:cubicBezTo>
                    <a:pt x="1118" y="3382"/>
                    <a:pt x="1136" y="3379"/>
                    <a:pt x="1140" y="3379"/>
                  </a:cubicBezTo>
                  <a:cubicBezTo>
                    <a:pt x="1144" y="3379"/>
                    <a:pt x="1127" y="3384"/>
                    <a:pt x="1089" y="3394"/>
                  </a:cubicBezTo>
                  <a:cubicBezTo>
                    <a:pt x="1059" y="3402"/>
                    <a:pt x="1035" y="3421"/>
                    <a:pt x="1044" y="3421"/>
                  </a:cubicBezTo>
                  <a:cubicBezTo>
                    <a:pt x="1046" y="3421"/>
                    <a:pt x="1050" y="3419"/>
                    <a:pt x="1058" y="3416"/>
                  </a:cubicBezTo>
                  <a:cubicBezTo>
                    <a:pt x="1067" y="3413"/>
                    <a:pt x="1075" y="3413"/>
                    <a:pt x="1081" y="3413"/>
                  </a:cubicBezTo>
                  <a:cubicBezTo>
                    <a:pt x="1094" y="3413"/>
                    <a:pt x="1102" y="3417"/>
                    <a:pt x="1119" y="3417"/>
                  </a:cubicBezTo>
                  <a:cubicBezTo>
                    <a:pt x="1122" y="3417"/>
                    <a:pt x="1126" y="3416"/>
                    <a:pt x="1130" y="3416"/>
                  </a:cubicBezTo>
                  <a:lnTo>
                    <a:pt x="1130" y="3416"/>
                  </a:lnTo>
                  <a:cubicBezTo>
                    <a:pt x="1133" y="3422"/>
                    <a:pt x="1133" y="3429"/>
                    <a:pt x="1098" y="3438"/>
                  </a:cubicBezTo>
                  <a:cubicBezTo>
                    <a:pt x="1067" y="3457"/>
                    <a:pt x="1111" y="3482"/>
                    <a:pt x="1148" y="3482"/>
                  </a:cubicBezTo>
                  <a:cubicBezTo>
                    <a:pt x="1159" y="3480"/>
                    <a:pt x="1167" y="3479"/>
                    <a:pt x="1172" y="3479"/>
                  </a:cubicBezTo>
                  <a:cubicBezTo>
                    <a:pt x="1183" y="3479"/>
                    <a:pt x="1176" y="3484"/>
                    <a:pt x="1152" y="3488"/>
                  </a:cubicBezTo>
                  <a:cubicBezTo>
                    <a:pt x="1114" y="3494"/>
                    <a:pt x="1117" y="3504"/>
                    <a:pt x="1120" y="3510"/>
                  </a:cubicBezTo>
                  <a:cubicBezTo>
                    <a:pt x="1158" y="3510"/>
                    <a:pt x="1123" y="3516"/>
                    <a:pt x="1086" y="3523"/>
                  </a:cubicBezTo>
                  <a:cubicBezTo>
                    <a:pt x="1048" y="3523"/>
                    <a:pt x="1051" y="3529"/>
                    <a:pt x="1054" y="3541"/>
                  </a:cubicBezTo>
                  <a:cubicBezTo>
                    <a:pt x="1092" y="3541"/>
                    <a:pt x="1098" y="3570"/>
                    <a:pt x="1105" y="3588"/>
                  </a:cubicBezTo>
                  <a:cubicBezTo>
                    <a:pt x="1117" y="3623"/>
                    <a:pt x="1158" y="3626"/>
                    <a:pt x="1246" y="3645"/>
                  </a:cubicBezTo>
                  <a:lnTo>
                    <a:pt x="1330" y="3654"/>
                  </a:lnTo>
                  <a:lnTo>
                    <a:pt x="1249" y="3651"/>
                  </a:lnTo>
                  <a:lnTo>
                    <a:pt x="1130" y="3654"/>
                  </a:lnTo>
                  <a:cubicBezTo>
                    <a:pt x="1151" y="3661"/>
                    <a:pt x="1172" y="3665"/>
                    <a:pt x="1193" y="3665"/>
                  </a:cubicBezTo>
                  <a:cubicBezTo>
                    <a:pt x="1200" y="3665"/>
                    <a:pt x="1207" y="3664"/>
                    <a:pt x="1214" y="3664"/>
                  </a:cubicBezTo>
                  <a:cubicBezTo>
                    <a:pt x="1255" y="3667"/>
                    <a:pt x="1258" y="3676"/>
                    <a:pt x="1220" y="3686"/>
                  </a:cubicBezTo>
                  <a:cubicBezTo>
                    <a:pt x="1186" y="3698"/>
                    <a:pt x="1186" y="3704"/>
                    <a:pt x="1233" y="3714"/>
                  </a:cubicBezTo>
                  <a:cubicBezTo>
                    <a:pt x="1236" y="3723"/>
                    <a:pt x="1239" y="3729"/>
                    <a:pt x="1199" y="3729"/>
                  </a:cubicBezTo>
                  <a:cubicBezTo>
                    <a:pt x="1202" y="3739"/>
                    <a:pt x="1202" y="3739"/>
                    <a:pt x="1246" y="3745"/>
                  </a:cubicBezTo>
                  <a:cubicBezTo>
                    <a:pt x="1289" y="3748"/>
                    <a:pt x="1296" y="3758"/>
                    <a:pt x="1252" y="3758"/>
                  </a:cubicBezTo>
                  <a:cubicBezTo>
                    <a:pt x="1238" y="3757"/>
                    <a:pt x="1227" y="3756"/>
                    <a:pt x="1218" y="3756"/>
                  </a:cubicBezTo>
                  <a:cubicBezTo>
                    <a:pt x="1170" y="3756"/>
                    <a:pt x="1181" y="3769"/>
                    <a:pt x="1220" y="3776"/>
                  </a:cubicBezTo>
                  <a:cubicBezTo>
                    <a:pt x="1267" y="3786"/>
                    <a:pt x="1271" y="3792"/>
                    <a:pt x="1274" y="3802"/>
                  </a:cubicBezTo>
                  <a:cubicBezTo>
                    <a:pt x="1277" y="3808"/>
                    <a:pt x="1280" y="3814"/>
                    <a:pt x="1330" y="3833"/>
                  </a:cubicBezTo>
                  <a:cubicBezTo>
                    <a:pt x="1336" y="3839"/>
                    <a:pt x="1340" y="3849"/>
                    <a:pt x="1340" y="3849"/>
                  </a:cubicBezTo>
                  <a:cubicBezTo>
                    <a:pt x="1340" y="3849"/>
                    <a:pt x="1339" y="3850"/>
                    <a:pt x="1338" y="3850"/>
                  </a:cubicBezTo>
                  <a:cubicBezTo>
                    <a:pt x="1329" y="3850"/>
                    <a:pt x="1289" y="3835"/>
                    <a:pt x="1286" y="3830"/>
                  </a:cubicBezTo>
                  <a:lnTo>
                    <a:pt x="1239" y="3824"/>
                  </a:lnTo>
                  <a:lnTo>
                    <a:pt x="1239" y="3824"/>
                  </a:lnTo>
                  <a:cubicBezTo>
                    <a:pt x="1246" y="3836"/>
                    <a:pt x="1249" y="3842"/>
                    <a:pt x="1302" y="3864"/>
                  </a:cubicBezTo>
                  <a:cubicBezTo>
                    <a:pt x="1358" y="3882"/>
                    <a:pt x="1384" y="3891"/>
                    <a:pt x="1382" y="3891"/>
                  </a:cubicBezTo>
                  <a:cubicBezTo>
                    <a:pt x="1380" y="3891"/>
                    <a:pt x="1354" y="3884"/>
                    <a:pt x="1305" y="3871"/>
                  </a:cubicBezTo>
                  <a:cubicBezTo>
                    <a:pt x="1277" y="3863"/>
                    <a:pt x="1248" y="3857"/>
                    <a:pt x="1239" y="3857"/>
                  </a:cubicBezTo>
                  <a:cubicBezTo>
                    <a:pt x="1232" y="3857"/>
                    <a:pt x="1237" y="3861"/>
                    <a:pt x="1261" y="3871"/>
                  </a:cubicBezTo>
                  <a:cubicBezTo>
                    <a:pt x="1316" y="3890"/>
                    <a:pt x="1330" y="3897"/>
                    <a:pt x="1324" y="3897"/>
                  </a:cubicBezTo>
                  <a:cubicBezTo>
                    <a:pt x="1318" y="3897"/>
                    <a:pt x="1293" y="3891"/>
                    <a:pt x="1267" y="3883"/>
                  </a:cubicBezTo>
                  <a:cubicBezTo>
                    <a:pt x="1242" y="3874"/>
                    <a:pt x="1217" y="3864"/>
                    <a:pt x="1189" y="3858"/>
                  </a:cubicBezTo>
                  <a:lnTo>
                    <a:pt x="1189" y="3858"/>
                  </a:lnTo>
                  <a:cubicBezTo>
                    <a:pt x="1189" y="3858"/>
                    <a:pt x="1217" y="3871"/>
                    <a:pt x="1277" y="3902"/>
                  </a:cubicBezTo>
                  <a:cubicBezTo>
                    <a:pt x="1283" y="3914"/>
                    <a:pt x="1352" y="3961"/>
                    <a:pt x="1361" y="3980"/>
                  </a:cubicBezTo>
                  <a:cubicBezTo>
                    <a:pt x="1372" y="3999"/>
                    <a:pt x="1378" y="4011"/>
                    <a:pt x="1364" y="4011"/>
                  </a:cubicBezTo>
                  <a:cubicBezTo>
                    <a:pt x="1357" y="4011"/>
                    <a:pt x="1345" y="4008"/>
                    <a:pt x="1327" y="4002"/>
                  </a:cubicBezTo>
                  <a:cubicBezTo>
                    <a:pt x="1263" y="3977"/>
                    <a:pt x="1239" y="3969"/>
                    <a:pt x="1238" y="3969"/>
                  </a:cubicBezTo>
                  <a:lnTo>
                    <a:pt x="1238" y="3969"/>
                  </a:lnTo>
                  <a:cubicBezTo>
                    <a:pt x="1236" y="3969"/>
                    <a:pt x="1250" y="3974"/>
                    <a:pt x="1267" y="3980"/>
                  </a:cubicBezTo>
                  <a:cubicBezTo>
                    <a:pt x="1387" y="4027"/>
                    <a:pt x="1393" y="4033"/>
                    <a:pt x="1402" y="4055"/>
                  </a:cubicBezTo>
                  <a:cubicBezTo>
                    <a:pt x="1397" y="4054"/>
                    <a:pt x="1393" y="4054"/>
                    <a:pt x="1391" y="4054"/>
                  </a:cubicBezTo>
                  <a:cubicBezTo>
                    <a:pt x="1366" y="4054"/>
                    <a:pt x="1428" y="4090"/>
                    <a:pt x="1487" y="4121"/>
                  </a:cubicBezTo>
                  <a:lnTo>
                    <a:pt x="1481" y="4109"/>
                  </a:lnTo>
                  <a:lnTo>
                    <a:pt x="1481" y="4109"/>
                  </a:lnTo>
                  <a:cubicBezTo>
                    <a:pt x="1569" y="4149"/>
                    <a:pt x="1597" y="4166"/>
                    <a:pt x="1585" y="4166"/>
                  </a:cubicBezTo>
                  <a:cubicBezTo>
                    <a:pt x="1581" y="4166"/>
                    <a:pt x="1571" y="4163"/>
                    <a:pt x="1556" y="4159"/>
                  </a:cubicBezTo>
                  <a:cubicBezTo>
                    <a:pt x="1512" y="4146"/>
                    <a:pt x="1471" y="4127"/>
                    <a:pt x="1434" y="4106"/>
                  </a:cubicBezTo>
                  <a:cubicBezTo>
                    <a:pt x="1393" y="4087"/>
                    <a:pt x="1352" y="4068"/>
                    <a:pt x="1311" y="4059"/>
                  </a:cubicBezTo>
                  <a:lnTo>
                    <a:pt x="1311" y="4059"/>
                  </a:lnTo>
                  <a:cubicBezTo>
                    <a:pt x="1314" y="4062"/>
                    <a:pt x="1318" y="4068"/>
                    <a:pt x="1380" y="4093"/>
                  </a:cubicBezTo>
                  <a:cubicBezTo>
                    <a:pt x="1443" y="4124"/>
                    <a:pt x="1443" y="4124"/>
                    <a:pt x="1446" y="4134"/>
                  </a:cubicBezTo>
                  <a:cubicBezTo>
                    <a:pt x="1449" y="4140"/>
                    <a:pt x="1456" y="4143"/>
                    <a:pt x="1524" y="4184"/>
                  </a:cubicBezTo>
                  <a:cubicBezTo>
                    <a:pt x="1590" y="4215"/>
                    <a:pt x="1593" y="4225"/>
                    <a:pt x="1600" y="4231"/>
                  </a:cubicBezTo>
                  <a:lnTo>
                    <a:pt x="1562" y="4215"/>
                  </a:lnTo>
                  <a:cubicBezTo>
                    <a:pt x="1550" y="4212"/>
                    <a:pt x="1543" y="4211"/>
                    <a:pt x="1540" y="4211"/>
                  </a:cubicBezTo>
                  <a:cubicBezTo>
                    <a:pt x="1537" y="4211"/>
                    <a:pt x="1537" y="4212"/>
                    <a:pt x="1537" y="4212"/>
                  </a:cubicBezTo>
                  <a:lnTo>
                    <a:pt x="1474" y="4178"/>
                  </a:lnTo>
                  <a:lnTo>
                    <a:pt x="1346" y="4118"/>
                  </a:lnTo>
                  <a:lnTo>
                    <a:pt x="1346" y="4118"/>
                  </a:lnTo>
                  <a:cubicBezTo>
                    <a:pt x="1368" y="4131"/>
                    <a:pt x="1390" y="4143"/>
                    <a:pt x="1412" y="4156"/>
                  </a:cubicBezTo>
                  <a:cubicBezTo>
                    <a:pt x="1430" y="4165"/>
                    <a:pt x="1443" y="4178"/>
                    <a:pt x="1456" y="4193"/>
                  </a:cubicBezTo>
                  <a:cubicBezTo>
                    <a:pt x="1462" y="4203"/>
                    <a:pt x="1468" y="4209"/>
                    <a:pt x="1474" y="4218"/>
                  </a:cubicBezTo>
                  <a:cubicBezTo>
                    <a:pt x="1487" y="4231"/>
                    <a:pt x="1477" y="4234"/>
                    <a:pt x="1465" y="4234"/>
                  </a:cubicBezTo>
                  <a:cubicBezTo>
                    <a:pt x="1421" y="4240"/>
                    <a:pt x="1368" y="4243"/>
                    <a:pt x="1358" y="4247"/>
                  </a:cubicBezTo>
                  <a:cubicBezTo>
                    <a:pt x="1327" y="4231"/>
                    <a:pt x="1306" y="4223"/>
                    <a:pt x="1299" y="4223"/>
                  </a:cubicBezTo>
                  <a:cubicBezTo>
                    <a:pt x="1293" y="4223"/>
                    <a:pt x="1300" y="4231"/>
                    <a:pt x="1327" y="4247"/>
                  </a:cubicBezTo>
                  <a:cubicBezTo>
                    <a:pt x="1374" y="4278"/>
                    <a:pt x="1333" y="4281"/>
                    <a:pt x="1283" y="4284"/>
                  </a:cubicBezTo>
                  <a:cubicBezTo>
                    <a:pt x="1230" y="4287"/>
                    <a:pt x="1189" y="4290"/>
                    <a:pt x="1227" y="4322"/>
                  </a:cubicBezTo>
                  <a:lnTo>
                    <a:pt x="1202" y="4325"/>
                  </a:lnTo>
                  <a:cubicBezTo>
                    <a:pt x="1186" y="4325"/>
                    <a:pt x="1202" y="4359"/>
                    <a:pt x="1195" y="4359"/>
                  </a:cubicBezTo>
                  <a:cubicBezTo>
                    <a:pt x="1208" y="4377"/>
                    <a:pt x="1212" y="4385"/>
                    <a:pt x="1210" y="4385"/>
                  </a:cubicBezTo>
                  <a:cubicBezTo>
                    <a:pt x="1207" y="4385"/>
                    <a:pt x="1199" y="4377"/>
                    <a:pt x="1186" y="4359"/>
                  </a:cubicBezTo>
                  <a:cubicBezTo>
                    <a:pt x="1164" y="4334"/>
                    <a:pt x="1139" y="4312"/>
                    <a:pt x="1111" y="4294"/>
                  </a:cubicBezTo>
                  <a:lnTo>
                    <a:pt x="1111" y="4294"/>
                  </a:lnTo>
                  <a:cubicBezTo>
                    <a:pt x="1095" y="4297"/>
                    <a:pt x="1126" y="4328"/>
                    <a:pt x="1161" y="4363"/>
                  </a:cubicBezTo>
                  <a:cubicBezTo>
                    <a:pt x="1192" y="4394"/>
                    <a:pt x="1183" y="4394"/>
                    <a:pt x="1183" y="4394"/>
                  </a:cubicBezTo>
                  <a:cubicBezTo>
                    <a:pt x="1181" y="4395"/>
                    <a:pt x="1179" y="4395"/>
                    <a:pt x="1177" y="4395"/>
                  </a:cubicBezTo>
                  <a:cubicBezTo>
                    <a:pt x="1172" y="4395"/>
                    <a:pt x="1166" y="4389"/>
                    <a:pt x="1142" y="4363"/>
                  </a:cubicBezTo>
                  <a:lnTo>
                    <a:pt x="1076" y="4297"/>
                  </a:lnTo>
                  <a:lnTo>
                    <a:pt x="1070" y="4297"/>
                  </a:lnTo>
                  <a:cubicBezTo>
                    <a:pt x="1101" y="4331"/>
                    <a:pt x="1092" y="4331"/>
                    <a:pt x="1092" y="4331"/>
                  </a:cubicBezTo>
                  <a:cubicBezTo>
                    <a:pt x="1086" y="4331"/>
                    <a:pt x="1086" y="4331"/>
                    <a:pt x="1023" y="4265"/>
                  </a:cubicBezTo>
                  <a:cubicBezTo>
                    <a:pt x="992" y="4232"/>
                    <a:pt x="974" y="4216"/>
                    <a:pt x="972" y="4216"/>
                  </a:cubicBezTo>
                  <a:lnTo>
                    <a:pt x="972" y="4216"/>
                  </a:lnTo>
                  <a:cubicBezTo>
                    <a:pt x="969" y="4216"/>
                    <a:pt x="981" y="4232"/>
                    <a:pt x="1007" y="4265"/>
                  </a:cubicBezTo>
                  <a:lnTo>
                    <a:pt x="1023" y="4300"/>
                  </a:lnTo>
                  <a:cubicBezTo>
                    <a:pt x="1003" y="4280"/>
                    <a:pt x="993" y="4272"/>
                    <a:pt x="990" y="4272"/>
                  </a:cubicBezTo>
                  <a:cubicBezTo>
                    <a:pt x="982" y="4272"/>
                    <a:pt x="1007" y="4312"/>
                    <a:pt x="1020" y="4334"/>
                  </a:cubicBezTo>
                  <a:cubicBezTo>
                    <a:pt x="987" y="4302"/>
                    <a:pt x="969" y="4285"/>
                    <a:pt x="965" y="4285"/>
                  </a:cubicBezTo>
                  <a:lnTo>
                    <a:pt x="965" y="4285"/>
                  </a:lnTo>
                  <a:cubicBezTo>
                    <a:pt x="961" y="4285"/>
                    <a:pt x="971" y="4303"/>
                    <a:pt x="995" y="4337"/>
                  </a:cubicBezTo>
                  <a:cubicBezTo>
                    <a:pt x="1009" y="4355"/>
                    <a:pt x="1014" y="4363"/>
                    <a:pt x="1011" y="4363"/>
                  </a:cubicBezTo>
                  <a:cubicBezTo>
                    <a:pt x="1007" y="4363"/>
                    <a:pt x="996" y="4355"/>
                    <a:pt x="979" y="4337"/>
                  </a:cubicBezTo>
                  <a:cubicBezTo>
                    <a:pt x="945" y="4306"/>
                    <a:pt x="938" y="4306"/>
                    <a:pt x="923" y="4306"/>
                  </a:cubicBezTo>
                  <a:cubicBezTo>
                    <a:pt x="938" y="4341"/>
                    <a:pt x="882" y="4344"/>
                    <a:pt x="816" y="4350"/>
                  </a:cubicBezTo>
                  <a:cubicBezTo>
                    <a:pt x="744" y="4353"/>
                    <a:pt x="697" y="4356"/>
                    <a:pt x="710" y="4391"/>
                  </a:cubicBezTo>
                  <a:cubicBezTo>
                    <a:pt x="700" y="4391"/>
                    <a:pt x="700" y="4391"/>
                    <a:pt x="681" y="4356"/>
                  </a:cubicBezTo>
                  <a:cubicBezTo>
                    <a:pt x="676" y="4342"/>
                    <a:pt x="672" y="4334"/>
                    <a:pt x="669" y="4334"/>
                  </a:cubicBezTo>
                  <a:lnTo>
                    <a:pt x="669" y="4334"/>
                  </a:lnTo>
                  <a:cubicBezTo>
                    <a:pt x="665" y="4334"/>
                    <a:pt x="666" y="4351"/>
                    <a:pt x="675" y="4394"/>
                  </a:cubicBezTo>
                  <a:cubicBezTo>
                    <a:pt x="677" y="4414"/>
                    <a:pt x="682" y="4434"/>
                    <a:pt x="682" y="4434"/>
                  </a:cubicBezTo>
                  <a:cubicBezTo>
                    <a:pt x="681" y="4434"/>
                    <a:pt x="678" y="4423"/>
                    <a:pt x="669" y="4394"/>
                  </a:cubicBezTo>
                  <a:cubicBezTo>
                    <a:pt x="659" y="4367"/>
                    <a:pt x="648" y="4361"/>
                    <a:pt x="629" y="4361"/>
                  </a:cubicBezTo>
                  <a:cubicBezTo>
                    <a:pt x="623" y="4361"/>
                    <a:pt x="617" y="4362"/>
                    <a:pt x="609" y="4363"/>
                  </a:cubicBezTo>
                  <a:cubicBezTo>
                    <a:pt x="584" y="4363"/>
                    <a:pt x="553" y="4366"/>
                    <a:pt x="559" y="4400"/>
                  </a:cubicBezTo>
                  <a:cubicBezTo>
                    <a:pt x="555" y="4419"/>
                    <a:pt x="552" y="4428"/>
                    <a:pt x="551" y="4428"/>
                  </a:cubicBezTo>
                  <a:lnTo>
                    <a:pt x="551" y="4428"/>
                  </a:lnTo>
                  <a:cubicBezTo>
                    <a:pt x="551" y="4428"/>
                    <a:pt x="551" y="4419"/>
                    <a:pt x="553" y="4400"/>
                  </a:cubicBezTo>
                  <a:cubicBezTo>
                    <a:pt x="549" y="4357"/>
                    <a:pt x="533" y="4328"/>
                    <a:pt x="517" y="4328"/>
                  </a:cubicBezTo>
                  <a:cubicBezTo>
                    <a:pt x="507" y="4328"/>
                    <a:pt x="497" y="4340"/>
                    <a:pt x="490" y="4369"/>
                  </a:cubicBezTo>
                  <a:cubicBezTo>
                    <a:pt x="484" y="4369"/>
                    <a:pt x="478" y="4369"/>
                    <a:pt x="475" y="4334"/>
                  </a:cubicBezTo>
                  <a:cubicBezTo>
                    <a:pt x="468" y="4334"/>
                    <a:pt x="462" y="4334"/>
                    <a:pt x="443" y="4372"/>
                  </a:cubicBezTo>
                  <a:lnTo>
                    <a:pt x="396" y="4375"/>
                  </a:lnTo>
                  <a:cubicBezTo>
                    <a:pt x="384" y="4375"/>
                    <a:pt x="374" y="4413"/>
                    <a:pt x="374" y="4413"/>
                  </a:cubicBezTo>
                  <a:lnTo>
                    <a:pt x="365" y="4413"/>
                  </a:lnTo>
                  <a:cubicBezTo>
                    <a:pt x="363" y="4385"/>
                    <a:pt x="346" y="4380"/>
                    <a:pt x="318" y="4380"/>
                  </a:cubicBezTo>
                  <a:cubicBezTo>
                    <a:pt x="307" y="4380"/>
                    <a:pt x="294" y="4380"/>
                    <a:pt x="280" y="4381"/>
                  </a:cubicBezTo>
                  <a:cubicBezTo>
                    <a:pt x="269" y="4382"/>
                    <a:pt x="259" y="4383"/>
                    <a:pt x="249" y="4383"/>
                  </a:cubicBezTo>
                  <a:cubicBezTo>
                    <a:pt x="216" y="4383"/>
                    <a:pt x="190" y="4376"/>
                    <a:pt x="183" y="4350"/>
                  </a:cubicBezTo>
                  <a:cubicBezTo>
                    <a:pt x="183" y="4350"/>
                    <a:pt x="177" y="4350"/>
                    <a:pt x="174" y="4388"/>
                  </a:cubicBezTo>
                  <a:cubicBezTo>
                    <a:pt x="174" y="4429"/>
                    <a:pt x="172" y="4447"/>
                    <a:pt x="168" y="4447"/>
                  </a:cubicBezTo>
                  <a:cubicBezTo>
                    <a:pt x="165" y="4447"/>
                    <a:pt x="162" y="4438"/>
                    <a:pt x="158" y="4422"/>
                  </a:cubicBezTo>
                  <a:cubicBezTo>
                    <a:pt x="150" y="4388"/>
                    <a:pt x="140" y="4371"/>
                    <a:pt x="132" y="4371"/>
                  </a:cubicBezTo>
                  <a:cubicBezTo>
                    <a:pt x="124" y="4371"/>
                    <a:pt x="117" y="4389"/>
                    <a:pt x="117" y="4425"/>
                  </a:cubicBezTo>
                  <a:cubicBezTo>
                    <a:pt x="114" y="4406"/>
                    <a:pt x="114" y="4410"/>
                    <a:pt x="114" y="4391"/>
                  </a:cubicBezTo>
                  <a:cubicBezTo>
                    <a:pt x="108" y="4364"/>
                    <a:pt x="102" y="4352"/>
                    <a:pt x="97" y="4352"/>
                  </a:cubicBezTo>
                  <a:cubicBezTo>
                    <a:pt x="89" y="4352"/>
                    <a:pt x="83" y="4383"/>
                    <a:pt x="83" y="4428"/>
                  </a:cubicBezTo>
                  <a:cubicBezTo>
                    <a:pt x="76" y="4404"/>
                    <a:pt x="68" y="4378"/>
                    <a:pt x="63" y="4378"/>
                  </a:cubicBezTo>
                  <a:cubicBezTo>
                    <a:pt x="61" y="4378"/>
                    <a:pt x="59" y="4383"/>
                    <a:pt x="58" y="4394"/>
                  </a:cubicBezTo>
                  <a:cubicBezTo>
                    <a:pt x="52" y="4394"/>
                    <a:pt x="52" y="4394"/>
                    <a:pt x="45" y="4322"/>
                  </a:cubicBezTo>
                  <a:cubicBezTo>
                    <a:pt x="42" y="4287"/>
                    <a:pt x="39" y="4250"/>
                    <a:pt x="33" y="4250"/>
                  </a:cubicBezTo>
                  <a:cubicBezTo>
                    <a:pt x="26" y="4253"/>
                    <a:pt x="30" y="4287"/>
                    <a:pt x="33" y="4322"/>
                  </a:cubicBezTo>
                  <a:lnTo>
                    <a:pt x="17" y="4325"/>
                  </a:lnTo>
                  <a:cubicBezTo>
                    <a:pt x="17" y="4325"/>
                    <a:pt x="11" y="4325"/>
                    <a:pt x="14" y="4359"/>
                  </a:cubicBezTo>
                  <a:cubicBezTo>
                    <a:pt x="17" y="4394"/>
                    <a:pt x="11" y="4397"/>
                    <a:pt x="5" y="4397"/>
                  </a:cubicBezTo>
                  <a:cubicBezTo>
                    <a:pt x="4" y="4386"/>
                    <a:pt x="3" y="4381"/>
                    <a:pt x="2" y="4381"/>
                  </a:cubicBezTo>
                  <a:lnTo>
                    <a:pt x="2" y="4381"/>
                  </a:lnTo>
                  <a:cubicBezTo>
                    <a:pt x="1" y="4381"/>
                    <a:pt x="1" y="4407"/>
                    <a:pt x="8" y="4431"/>
                  </a:cubicBezTo>
                  <a:cubicBezTo>
                    <a:pt x="11" y="4466"/>
                    <a:pt x="14" y="4504"/>
                    <a:pt x="8" y="4504"/>
                  </a:cubicBezTo>
                  <a:cubicBezTo>
                    <a:pt x="8" y="4504"/>
                    <a:pt x="11" y="4538"/>
                    <a:pt x="14" y="4576"/>
                  </a:cubicBezTo>
                  <a:cubicBezTo>
                    <a:pt x="14" y="4623"/>
                    <a:pt x="23" y="4673"/>
                    <a:pt x="42" y="4717"/>
                  </a:cubicBezTo>
                  <a:cubicBezTo>
                    <a:pt x="60" y="4736"/>
                    <a:pt x="75" y="4756"/>
                    <a:pt x="83" y="4756"/>
                  </a:cubicBezTo>
                  <a:cubicBezTo>
                    <a:pt x="89" y="4756"/>
                    <a:pt x="92" y="4745"/>
                    <a:pt x="89" y="4714"/>
                  </a:cubicBezTo>
                  <a:cubicBezTo>
                    <a:pt x="89" y="4714"/>
                    <a:pt x="92" y="4679"/>
                    <a:pt x="99" y="4679"/>
                  </a:cubicBezTo>
                  <a:cubicBezTo>
                    <a:pt x="99" y="4679"/>
                    <a:pt x="99" y="4679"/>
                    <a:pt x="99" y="4679"/>
                  </a:cubicBezTo>
                  <a:cubicBezTo>
                    <a:pt x="106" y="4679"/>
                    <a:pt x="117" y="4714"/>
                    <a:pt x="117" y="4714"/>
                  </a:cubicBezTo>
                  <a:cubicBezTo>
                    <a:pt x="120" y="4740"/>
                    <a:pt x="135" y="4746"/>
                    <a:pt x="158" y="4746"/>
                  </a:cubicBezTo>
                  <a:cubicBezTo>
                    <a:pt x="165" y="4746"/>
                    <a:pt x="172" y="4746"/>
                    <a:pt x="180" y="4745"/>
                  </a:cubicBezTo>
                  <a:cubicBezTo>
                    <a:pt x="189" y="4744"/>
                    <a:pt x="198" y="4744"/>
                    <a:pt x="205" y="4744"/>
                  </a:cubicBezTo>
                  <a:cubicBezTo>
                    <a:pt x="230" y="4744"/>
                    <a:pt x="245" y="4750"/>
                    <a:pt x="252" y="4776"/>
                  </a:cubicBezTo>
                  <a:cubicBezTo>
                    <a:pt x="262" y="4811"/>
                    <a:pt x="268" y="4811"/>
                    <a:pt x="268" y="4811"/>
                  </a:cubicBezTo>
                  <a:cubicBezTo>
                    <a:pt x="265" y="4776"/>
                    <a:pt x="305" y="4773"/>
                    <a:pt x="352" y="4770"/>
                  </a:cubicBezTo>
                  <a:cubicBezTo>
                    <a:pt x="399" y="4767"/>
                    <a:pt x="446" y="4767"/>
                    <a:pt x="443" y="4729"/>
                  </a:cubicBezTo>
                  <a:lnTo>
                    <a:pt x="459" y="4729"/>
                  </a:lnTo>
                  <a:cubicBezTo>
                    <a:pt x="462" y="4764"/>
                    <a:pt x="475" y="4764"/>
                    <a:pt x="487" y="4764"/>
                  </a:cubicBezTo>
                  <a:cubicBezTo>
                    <a:pt x="500" y="4726"/>
                    <a:pt x="512" y="4726"/>
                    <a:pt x="512" y="4726"/>
                  </a:cubicBezTo>
                  <a:cubicBezTo>
                    <a:pt x="515" y="4761"/>
                    <a:pt x="522" y="4761"/>
                    <a:pt x="537" y="4761"/>
                  </a:cubicBezTo>
                  <a:cubicBezTo>
                    <a:pt x="562" y="4757"/>
                    <a:pt x="575" y="4757"/>
                    <a:pt x="569" y="4723"/>
                  </a:cubicBezTo>
                  <a:cubicBezTo>
                    <a:pt x="578" y="4722"/>
                    <a:pt x="588" y="4721"/>
                    <a:pt x="597" y="4721"/>
                  </a:cubicBezTo>
                  <a:cubicBezTo>
                    <a:pt x="635" y="4721"/>
                    <a:pt x="672" y="4731"/>
                    <a:pt x="707" y="4748"/>
                  </a:cubicBezTo>
                  <a:cubicBezTo>
                    <a:pt x="713" y="4758"/>
                    <a:pt x="717" y="4762"/>
                    <a:pt x="721" y="4762"/>
                  </a:cubicBezTo>
                  <a:cubicBezTo>
                    <a:pt x="730" y="4762"/>
                    <a:pt x="732" y="4735"/>
                    <a:pt x="732" y="4710"/>
                  </a:cubicBezTo>
                  <a:cubicBezTo>
                    <a:pt x="722" y="4676"/>
                    <a:pt x="722" y="4638"/>
                    <a:pt x="735" y="4638"/>
                  </a:cubicBezTo>
                  <a:cubicBezTo>
                    <a:pt x="735" y="4638"/>
                    <a:pt x="744" y="4673"/>
                    <a:pt x="757" y="4707"/>
                  </a:cubicBezTo>
                  <a:cubicBezTo>
                    <a:pt x="754" y="4736"/>
                    <a:pt x="754" y="4743"/>
                    <a:pt x="765" y="4743"/>
                  </a:cubicBezTo>
                  <a:cubicBezTo>
                    <a:pt x="769" y="4743"/>
                    <a:pt x="773" y="4742"/>
                    <a:pt x="779" y="4742"/>
                  </a:cubicBezTo>
                  <a:lnTo>
                    <a:pt x="804" y="4742"/>
                  </a:lnTo>
                  <a:cubicBezTo>
                    <a:pt x="791" y="4707"/>
                    <a:pt x="851" y="4701"/>
                    <a:pt x="932" y="4695"/>
                  </a:cubicBezTo>
                  <a:cubicBezTo>
                    <a:pt x="1039" y="4688"/>
                    <a:pt x="1073" y="4685"/>
                    <a:pt x="1054" y="4651"/>
                  </a:cubicBezTo>
                  <a:cubicBezTo>
                    <a:pt x="1043" y="4633"/>
                    <a:pt x="1040" y="4625"/>
                    <a:pt x="1047" y="4625"/>
                  </a:cubicBezTo>
                  <a:cubicBezTo>
                    <a:pt x="1054" y="4625"/>
                    <a:pt x="1071" y="4632"/>
                    <a:pt x="1098" y="4648"/>
                  </a:cubicBezTo>
                  <a:cubicBezTo>
                    <a:pt x="1187" y="4709"/>
                    <a:pt x="1222" y="4731"/>
                    <a:pt x="1232" y="4731"/>
                  </a:cubicBezTo>
                  <a:cubicBezTo>
                    <a:pt x="1239" y="4731"/>
                    <a:pt x="1236" y="4723"/>
                    <a:pt x="1230" y="4710"/>
                  </a:cubicBezTo>
                  <a:cubicBezTo>
                    <a:pt x="1217" y="4710"/>
                    <a:pt x="1192" y="4676"/>
                    <a:pt x="1167" y="4641"/>
                  </a:cubicBezTo>
                  <a:cubicBezTo>
                    <a:pt x="1144" y="4609"/>
                    <a:pt x="1134" y="4592"/>
                    <a:pt x="1139" y="4592"/>
                  </a:cubicBezTo>
                  <a:lnTo>
                    <a:pt x="1139" y="4592"/>
                  </a:lnTo>
                  <a:cubicBezTo>
                    <a:pt x="1143" y="4592"/>
                    <a:pt x="1161" y="4609"/>
                    <a:pt x="1192" y="4641"/>
                  </a:cubicBezTo>
                  <a:cubicBezTo>
                    <a:pt x="1209" y="4664"/>
                    <a:pt x="1239" y="4673"/>
                    <a:pt x="1268" y="4673"/>
                  </a:cubicBezTo>
                  <a:cubicBezTo>
                    <a:pt x="1325" y="4673"/>
                    <a:pt x="1381" y="4638"/>
                    <a:pt x="1346" y="4594"/>
                  </a:cubicBezTo>
                  <a:lnTo>
                    <a:pt x="1346" y="4594"/>
                  </a:lnTo>
                  <a:lnTo>
                    <a:pt x="1377" y="4629"/>
                  </a:lnTo>
                  <a:cubicBezTo>
                    <a:pt x="1401" y="4653"/>
                    <a:pt x="1414" y="4658"/>
                    <a:pt x="1439" y="4658"/>
                  </a:cubicBezTo>
                  <a:cubicBezTo>
                    <a:pt x="1447" y="4658"/>
                    <a:pt x="1457" y="4658"/>
                    <a:pt x="1468" y="4657"/>
                  </a:cubicBezTo>
                  <a:lnTo>
                    <a:pt x="1506" y="4654"/>
                  </a:lnTo>
                  <a:cubicBezTo>
                    <a:pt x="1475" y="4625"/>
                    <a:pt x="1478" y="4614"/>
                    <a:pt x="1495" y="4614"/>
                  </a:cubicBezTo>
                  <a:cubicBezTo>
                    <a:pt x="1516" y="4614"/>
                    <a:pt x="1557" y="4630"/>
                    <a:pt x="1578" y="4648"/>
                  </a:cubicBezTo>
                  <a:cubicBezTo>
                    <a:pt x="1628" y="4679"/>
                    <a:pt x="1628" y="4679"/>
                    <a:pt x="1653" y="4679"/>
                  </a:cubicBezTo>
                  <a:cubicBezTo>
                    <a:pt x="1634" y="4648"/>
                    <a:pt x="1644" y="4636"/>
                    <a:pt x="1665" y="4636"/>
                  </a:cubicBezTo>
                  <a:cubicBezTo>
                    <a:pt x="1690" y="4636"/>
                    <a:pt x="1729" y="4653"/>
                    <a:pt x="1753" y="4670"/>
                  </a:cubicBezTo>
                  <a:lnTo>
                    <a:pt x="1778" y="4670"/>
                  </a:lnTo>
                  <a:cubicBezTo>
                    <a:pt x="1747" y="4635"/>
                    <a:pt x="1772" y="4635"/>
                    <a:pt x="1785" y="4632"/>
                  </a:cubicBezTo>
                  <a:cubicBezTo>
                    <a:pt x="1822" y="4629"/>
                    <a:pt x="1832" y="4629"/>
                    <a:pt x="1775" y="4598"/>
                  </a:cubicBezTo>
                  <a:cubicBezTo>
                    <a:pt x="1731" y="4566"/>
                    <a:pt x="1687" y="4535"/>
                    <a:pt x="1700" y="4535"/>
                  </a:cubicBezTo>
                  <a:lnTo>
                    <a:pt x="1700" y="4535"/>
                  </a:lnTo>
                  <a:lnTo>
                    <a:pt x="1744" y="4566"/>
                  </a:lnTo>
                  <a:cubicBezTo>
                    <a:pt x="1772" y="4585"/>
                    <a:pt x="1803" y="4595"/>
                    <a:pt x="1837" y="4595"/>
                  </a:cubicBezTo>
                  <a:cubicBezTo>
                    <a:pt x="1849" y="4595"/>
                    <a:pt x="1860" y="4594"/>
                    <a:pt x="1872" y="4591"/>
                  </a:cubicBezTo>
                  <a:cubicBezTo>
                    <a:pt x="1884" y="4589"/>
                    <a:pt x="1897" y="4588"/>
                    <a:pt x="1909" y="4588"/>
                  </a:cubicBezTo>
                  <a:cubicBezTo>
                    <a:pt x="1946" y="4588"/>
                    <a:pt x="1984" y="4598"/>
                    <a:pt x="2016" y="4616"/>
                  </a:cubicBezTo>
                  <a:lnTo>
                    <a:pt x="1979" y="4585"/>
                  </a:lnTo>
                  <a:cubicBezTo>
                    <a:pt x="1958" y="4567"/>
                    <a:pt x="1951" y="4559"/>
                    <a:pt x="1956" y="4559"/>
                  </a:cubicBezTo>
                  <a:cubicBezTo>
                    <a:pt x="1961" y="4559"/>
                    <a:pt x="1976" y="4567"/>
                    <a:pt x="2001" y="4582"/>
                  </a:cubicBezTo>
                  <a:cubicBezTo>
                    <a:pt x="2030" y="4596"/>
                    <a:pt x="2057" y="4602"/>
                    <a:pt x="2074" y="4602"/>
                  </a:cubicBezTo>
                  <a:cubicBezTo>
                    <a:pt x="2095" y="4602"/>
                    <a:pt x="2103" y="4593"/>
                    <a:pt x="2085" y="4576"/>
                  </a:cubicBezTo>
                  <a:cubicBezTo>
                    <a:pt x="2092" y="4576"/>
                    <a:pt x="2098" y="4572"/>
                    <a:pt x="2104" y="4572"/>
                  </a:cubicBezTo>
                  <a:cubicBezTo>
                    <a:pt x="2160" y="4600"/>
                    <a:pt x="2197" y="4615"/>
                    <a:pt x="2208" y="4615"/>
                  </a:cubicBezTo>
                  <a:cubicBezTo>
                    <a:pt x="2221" y="4615"/>
                    <a:pt x="2202" y="4597"/>
                    <a:pt x="2142" y="4560"/>
                  </a:cubicBezTo>
                  <a:lnTo>
                    <a:pt x="2142" y="4560"/>
                  </a:lnTo>
                  <a:cubicBezTo>
                    <a:pt x="2184" y="4584"/>
                    <a:pt x="2201" y="4590"/>
                    <a:pt x="2211" y="4590"/>
                  </a:cubicBezTo>
                  <a:cubicBezTo>
                    <a:pt x="2215" y="4590"/>
                    <a:pt x="2217" y="4589"/>
                    <a:pt x="2220" y="4588"/>
                  </a:cubicBezTo>
                  <a:cubicBezTo>
                    <a:pt x="2196" y="4569"/>
                    <a:pt x="2194" y="4557"/>
                    <a:pt x="2209" y="4557"/>
                  </a:cubicBezTo>
                  <a:cubicBezTo>
                    <a:pt x="2214" y="4557"/>
                    <a:pt x="2219" y="4558"/>
                    <a:pt x="2226" y="4560"/>
                  </a:cubicBezTo>
                  <a:cubicBezTo>
                    <a:pt x="2227" y="4559"/>
                    <a:pt x="2229" y="4559"/>
                    <a:pt x="2230" y="4559"/>
                  </a:cubicBezTo>
                  <a:cubicBezTo>
                    <a:pt x="2236" y="4559"/>
                    <a:pt x="2247" y="4562"/>
                    <a:pt x="2261" y="4569"/>
                  </a:cubicBezTo>
                  <a:lnTo>
                    <a:pt x="2255" y="4560"/>
                  </a:lnTo>
                  <a:cubicBezTo>
                    <a:pt x="2179" y="4516"/>
                    <a:pt x="2173" y="4504"/>
                    <a:pt x="2167" y="4494"/>
                  </a:cubicBezTo>
                  <a:cubicBezTo>
                    <a:pt x="2161" y="4485"/>
                    <a:pt x="2151" y="4472"/>
                    <a:pt x="2082" y="4428"/>
                  </a:cubicBezTo>
                  <a:cubicBezTo>
                    <a:pt x="2054" y="4416"/>
                    <a:pt x="2026" y="4397"/>
                    <a:pt x="2004" y="4378"/>
                  </a:cubicBezTo>
                  <a:cubicBezTo>
                    <a:pt x="2003" y="4377"/>
                    <a:pt x="2004" y="4376"/>
                    <a:pt x="2005" y="4376"/>
                  </a:cubicBezTo>
                  <a:cubicBezTo>
                    <a:pt x="2015" y="4376"/>
                    <a:pt x="2076" y="4412"/>
                    <a:pt x="2139" y="4450"/>
                  </a:cubicBezTo>
                  <a:cubicBezTo>
                    <a:pt x="2163" y="4467"/>
                    <a:pt x="2178" y="4475"/>
                    <a:pt x="2181" y="4475"/>
                  </a:cubicBezTo>
                  <a:cubicBezTo>
                    <a:pt x="2189" y="4475"/>
                    <a:pt x="2146" y="4437"/>
                    <a:pt x="2045" y="4375"/>
                  </a:cubicBezTo>
                  <a:cubicBezTo>
                    <a:pt x="1971" y="4328"/>
                    <a:pt x="1935" y="4306"/>
                    <a:pt x="1936" y="4306"/>
                  </a:cubicBezTo>
                  <a:lnTo>
                    <a:pt x="1936" y="4306"/>
                  </a:lnTo>
                  <a:cubicBezTo>
                    <a:pt x="1937" y="4306"/>
                    <a:pt x="1971" y="4326"/>
                    <a:pt x="2038" y="4363"/>
                  </a:cubicBezTo>
                  <a:cubicBezTo>
                    <a:pt x="2084" y="4389"/>
                    <a:pt x="2131" y="4416"/>
                    <a:pt x="2135" y="4416"/>
                  </a:cubicBezTo>
                  <a:cubicBezTo>
                    <a:pt x="2137" y="4416"/>
                    <a:pt x="2128" y="4409"/>
                    <a:pt x="2101" y="4391"/>
                  </a:cubicBezTo>
                  <a:cubicBezTo>
                    <a:pt x="2079" y="4369"/>
                    <a:pt x="2054" y="4350"/>
                    <a:pt x="2026" y="4341"/>
                  </a:cubicBezTo>
                  <a:lnTo>
                    <a:pt x="2004" y="4309"/>
                  </a:lnTo>
                  <a:lnTo>
                    <a:pt x="2004" y="4309"/>
                  </a:lnTo>
                  <a:cubicBezTo>
                    <a:pt x="2009" y="4310"/>
                    <a:pt x="2013" y="4310"/>
                    <a:pt x="2017" y="4310"/>
                  </a:cubicBezTo>
                  <a:cubicBezTo>
                    <a:pt x="2049" y="4310"/>
                    <a:pt x="2041" y="4299"/>
                    <a:pt x="2035" y="4287"/>
                  </a:cubicBezTo>
                  <a:cubicBezTo>
                    <a:pt x="1992" y="4266"/>
                    <a:pt x="1977" y="4258"/>
                    <a:pt x="1984" y="4258"/>
                  </a:cubicBezTo>
                  <a:cubicBezTo>
                    <a:pt x="1989" y="4258"/>
                    <a:pt x="2001" y="4261"/>
                    <a:pt x="2020" y="4265"/>
                  </a:cubicBezTo>
                  <a:cubicBezTo>
                    <a:pt x="2039" y="4272"/>
                    <a:pt x="2051" y="4276"/>
                    <a:pt x="2054" y="4276"/>
                  </a:cubicBezTo>
                  <a:cubicBezTo>
                    <a:pt x="2062" y="4276"/>
                    <a:pt x="2032" y="4261"/>
                    <a:pt x="1954" y="4231"/>
                  </a:cubicBezTo>
                  <a:cubicBezTo>
                    <a:pt x="1904" y="4205"/>
                    <a:pt x="1888" y="4193"/>
                    <a:pt x="1906" y="4193"/>
                  </a:cubicBezTo>
                  <a:cubicBezTo>
                    <a:pt x="1911" y="4193"/>
                    <a:pt x="1920" y="4194"/>
                    <a:pt x="1932" y="4196"/>
                  </a:cubicBezTo>
                  <a:cubicBezTo>
                    <a:pt x="1987" y="4217"/>
                    <a:pt x="2014" y="4225"/>
                    <a:pt x="2021" y="4225"/>
                  </a:cubicBezTo>
                  <a:cubicBezTo>
                    <a:pt x="2028" y="4225"/>
                    <a:pt x="2012" y="4216"/>
                    <a:pt x="1982" y="4206"/>
                  </a:cubicBezTo>
                  <a:cubicBezTo>
                    <a:pt x="1919" y="4171"/>
                    <a:pt x="1910" y="4162"/>
                    <a:pt x="1910" y="4162"/>
                  </a:cubicBezTo>
                  <a:lnTo>
                    <a:pt x="1910" y="4162"/>
                  </a:lnTo>
                  <a:cubicBezTo>
                    <a:pt x="1915" y="4164"/>
                    <a:pt x="1919" y="4165"/>
                    <a:pt x="1923" y="4165"/>
                  </a:cubicBezTo>
                  <a:cubicBezTo>
                    <a:pt x="1957" y="4165"/>
                    <a:pt x="1892" y="4065"/>
                    <a:pt x="1832" y="3968"/>
                  </a:cubicBezTo>
                  <a:cubicBezTo>
                    <a:pt x="1797" y="3943"/>
                    <a:pt x="1759" y="3927"/>
                    <a:pt x="1719" y="3921"/>
                  </a:cubicBezTo>
                  <a:cubicBezTo>
                    <a:pt x="1673" y="3910"/>
                    <a:pt x="1660" y="3908"/>
                    <a:pt x="1663" y="3908"/>
                  </a:cubicBezTo>
                  <a:cubicBezTo>
                    <a:pt x="1666" y="3908"/>
                    <a:pt x="1691" y="3911"/>
                    <a:pt x="1712" y="3911"/>
                  </a:cubicBezTo>
                  <a:cubicBezTo>
                    <a:pt x="1747" y="3916"/>
                    <a:pt x="1772" y="3918"/>
                    <a:pt x="1788" y="3918"/>
                  </a:cubicBezTo>
                  <a:cubicBezTo>
                    <a:pt x="1835" y="3918"/>
                    <a:pt x="1801" y="3901"/>
                    <a:pt x="1700" y="3889"/>
                  </a:cubicBezTo>
                  <a:cubicBezTo>
                    <a:pt x="1609" y="3880"/>
                    <a:pt x="1612" y="3880"/>
                    <a:pt x="1694" y="3877"/>
                  </a:cubicBezTo>
                  <a:cubicBezTo>
                    <a:pt x="1734" y="3874"/>
                    <a:pt x="1731" y="3874"/>
                    <a:pt x="1678" y="3855"/>
                  </a:cubicBezTo>
                  <a:cubicBezTo>
                    <a:pt x="1647" y="3848"/>
                    <a:pt x="1635" y="3842"/>
                    <a:pt x="1646" y="3842"/>
                  </a:cubicBezTo>
                  <a:cubicBezTo>
                    <a:pt x="1650" y="3842"/>
                    <a:pt x="1659" y="3843"/>
                    <a:pt x="1672" y="3845"/>
                  </a:cubicBezTo>
                  <a:cubicBezTo>
                    <a:pt x="1712" y="3842"/>
                    <a:pt x="1750" y="3836"/>
                    <a:pt x="1706" y="3830"/>
                  </a:cubicBezTo>
                  <a:cubicBezTo>
                    <a:pt x="1706" y="3830"/>
                    <a:pt x="1697" y="3817"/>
                    <a:pt x="1734" y="3811"/>
                  </a:cubicBezTo>
                  <a:cubicBezTo>
                    <a:pt x="1772" y="3808"/>
                    <a:pt x="1719" y="3789"/>
                    <a:pt x="1669" y="3770"/>
                  </a:cubicBezTo>
                  <a:cubicBezTo>
                    <a:pt x="1599" y="3743"/>
                    <a:pt x="1575" y="3730"/>
                    <a:pt x="1594" y="3730"/>
                  </a:cubicBezTo>
                  <a:cubicBezTo>
                    <a:pt x="1604" y="3730"/>
                    <a:pt x="1623" y="3733"/>
                    <a:pt x="1653" y="3739"/>
                  </a:cubicBezTo>
                  <a:cubicBezTo>
                    <a:pt x="1665" y="3741"/>
                    <a:pt x="1674" y="3742"/>
                    <a:pt x="1680" y="3742"/>
                  </a:cubicBezTo>
                  <a:cubicBezTo>
                    <a:pt x="1724" y="3742"/>
                    <a:pt x="1657" y="3693"/>
                    <a:pt x="1581" y="3682"/>
                  </a:cubicBezTo>
                  <a:cubicBezTo>
                    <a:pt x="1520" y="3671"/>
                    <a:pt x="1503" y="3670"/>
                    <a:pt x="1513" y="3670"/>
                  </a:cubicBezTo>
                  <a:cubicBezTo>
                    <a:pt x="1517" y="3670"/>
                    <a:pt x="1525" y="3670"/>
                    <a:pt x="1537" y="3670"/>
                  </a:cubicBezTo>
                  <a:cubicBezTo>
                    <a:pt x="1578" y="3670"/>
                    <a:pt x="1571" y="3661"/>
                    <a:pt x="1571" y="3661"/>
                  </a:cubicBezTo>
                  <a:cubicBezTo>
                    <a:pt x="1565" y="3651"/>
                    <a:pt x="1559" y="3639"/>
                    <a:pt x="1600" y="3639"/>
                  </a:cubicBezTo>
                  <a:cubicBezTo>
                    <a:pt x="1600" y="3639"/>
                    <a:pt x="1593" y="3629"/>
                    <a:pt x="1543" y="3607"/>
                  </a:cubicBezTo>
                  <a:cubicBezTo>
                    <a:pt x="1456" y="3588"/>
                    <a:pt x="1477" y="3557"/>
                    <a:pt x="1550" y="3541"/>
                  </a:cubicBezTo>
                  <a:lnTo>
                    <a:pt x="1506" y="3523"/>
                  </a:lnTo>
                  <a:cubicBezTo>
                    <a:pt x="1427" y="3520"/>
                    <a:pt x="1387" y="3513"/>
                    <a:pt x="1462" y="3507"/>
                  </a:cubicBezTo>
                  <a:lnTo>
                    <a:pt x="1499" y="3501"/>
                  </a:lnTo>
                  <a:cubicBezTo>
                    <a:pt x="1421" y="3501"/>
                    <a:pt x="1443" y="3457"/>
                    <a:pt x="1515" y="3441"/>
                  </a:cubicBezTo>
                  <a:cubicBezTo>
                    <a:pt x="1553" y="3435"/>
                    <a:pt x="1553" y="3435"/>
                    <a:pt x="1546" y="3426"/>
                  </a:cubicBezTo>
                  <a:lnTo>
                    <a:pt x="1546" y="3426"/>
                  </a:lnTo>
                  <a:lnTo>
                    <a:pt x="1512" y="3432"/>
                  </a:lnTo>
                  <a:cubicBezTo>
                    <a:pt x="1488" y="3436"/>
                    <a:pt x="1466" y="3440"/>
                    <a:pt x="1451" y="3440"/>
                  </a:cubicBezTo>
                  <a:cubicBezTo>
                    <a:pt x="1443" y="3440"/>
                    <a:pt x="1438" y="3438"/>
                    <a:pt x="1437" y="3435"/>
                  </a:cubicBezTo>
                  <a:cubicBezTo>
                    <a:pt x="1434" y="3422"/>
                    <a:pt x="1427" y="3413"/>
                    <a:pt x="1465" y="3407"/>
                  </a:cubicBezTo>
                  <a:cubicBezTo>
                    <a:pt x="1491" y="3391"/>
                    <a:pt x="1517" y="3373"/>
                    <a:pt x="1505" y="3373"/>
                  </a:cubicBezTo>
                  <a:cubicBezTo>
                    <a:pt x="1503" y="3373"/>
                    <a:pt x="1499" y="3374"/>
                    <a:pt x="1493" y="3375"/>
                  </a:cubicBezTo>
                  <a:cubicBezTo>
                    <a:pt x="1493" y="3375"/>
                    <a:pt x="1487" y="3366"/>
                    <a:pt x="1518" y="3344"/>
                  </a:cubicBezTo>
                  <a:cubicBezTo>
                    <a:pt x="1515" y="3335"/>
                    <a:pt x="1512" y="3322"/>
                    <a:pt x="1509" y="3310"/>
                  </a:cubicBezTo>
                  <a:cubicBezTo>
                    <a:pt x="1502" y="3311"/>
                    <a:pt x="1496" y="3311"/>
                    <a:pt x="1491" y="3311"/>
                  </a:cubicBezTo>
                  <a:cubicBezTo>
                    <a:pt x="1471" y="3311"/>
                    <a:pt x="1474" y="3302"/>
                    <a:pt x="1503" y="3294"/>
                  </a:cubicBezTo>
                  <a:cubicBezTo>
                    <a:pt x="1503" y="3294"/>
                    <a:pt x="1503" y="3284"/>
                    <a:pt x="1476" y="3284"/>
                  </a:cubicBezTo>
                  <a:cubicBezTo>
                    <a:pt x="1473" y="3284"/>
                    <a:pt x="1469" y="3284"/>
                    <a:pt x="1465" y="3284"/>
                  </a:cubicBezTo>
                  <a:cubicBezTo>
                    <a:pt x="1462" y="3272"/>
                    <a:pt x="1462" y="3266"/>
                    <a:pt x="1496" y="3256"/>
                  </a:cubicBezTo>
                  <a:cubicBezTo>
                    <a:pt x="1518" y="3250"/>
                    <a:pt x="1526" y="3248"/>
                    <a:pt x="1519" y="3248"/>
                  </a:cubicBezTo>
                  <a:cubicBezTo>
                    <a:pt x="1516" y="3248"/>
                    <a:pt x="1507" y="3249"/>
                    <a:pt x="1493" y="3250"/>
                  </a:cubicBezTo>
                  <a:cubicBezTo>
                    <a:pt x="1480" y="3253"/>
                    <a:pt x="1472" y="3255"/>
                    <a:pt x="1467" y="3255"/>
                  </a:cubicBezTo>
                  <a:cubicBezTo>
                    <a:pt x="1458" y="3255"/>
                    <a:pt x="1457" y="3251"/>
                    <a:pt x="1456" y="3247"/>
                  </a:cubicBezTo>
                  <a:lnTo>
                    <a:pt x="1452" y="3237"/>
                  </a:lnTo>
                  <a:cubicBezTo>
                    <a:pt x="1433" y="3243"/>
                    <a:pt x="1425" y="3245"/>
                    <a:pt x="1421" y="3245"/>
                  </a:cubicBezTo>
                  <a:cubicBezTo>
                    <a:pt x="1418" y="3245"/>
                    <a:pt x="1418" y="3243"/>
                    <a:pt x="1418" y="3241"/>
                  </a:cubicBezTo>
                  <a:cubicBezTo>
                    <a:pt x="1415" y="3234"/>
                    <a:pt x="1446" y="3206"/>
                    <a:pt x="1446" y="3200"/>
                  </a:cubicBezTo>
                  <a:cubicBezTo>
                    <a:pt x="1445" y="3192"/>
                    <a:pt x="1444" y="3188"/>
                    <a:pt x="1439" y="3188"/>
                  </a:cubicBezTo>
                  <a:cubicBezTo>
                    <a:pt x="1434" y="3188"/>
                    <a:pt x="1426" y="3192"/>
                    <a:pt x="1409" y="3200"/>
                  </a:cubicBezTo>
                  <a:cubicBezTo>
                    <a:pt x="1409" y="3202"/>
                    <a:pt x="1399" y="3205"/>
                    <a:pt x="1395" y="3205"/>
                  </a:cubicBezTo>
                  <a:cubicBezTo>
                    <a:pt x="1391" y="3205"/>
                    <a:pt x="1392" y="3202"/>
                    <a:pt x="1409" y="3194"/>
                  </a:cubicBezTo>
                  <a:cubicBezTo>
                    <a:pt x="1405" y="3187"/>
                    <a:pt x="1440" y="3162"/>
                    <a:pt x="1437" y="3143"/>
                  </a:cubicBezTo>
                  <a:cubicBezTo>
                    <a:pt x="1433" y="3130"/>
                    <a:pt x="1431" y="3125"/>
                    <a:pt x="1423" y="3125"/>
                  </a:cubicBezTo>
                  <a:cubicBezTo>
                    <a:pt x="1418" y="3125"/>
                    <a:pt x="1410" y="3127"/>
                    <a:pt x="1396" y="3131"/>
                  </a:cubicBezTo>
                  <a:cubicBezTo>
                    <a:pt x="1367" y="3139"/>
                    <a:pt x="1350" y="3142"/>
                    <a:pt x="1346" y="3142"/>
                  </a:cubicBezTo>
                  <a:cubicBezTo>
                    <a:pt x="1339" y="3142"/>
                    <a:pt x="1356" y="3136"/>
                    <a:pt x="1396" y="3125"/>
                  </a:cubicBezTo>
                  <a:cubicBezTo>
                    <a:pt x="1444" y="3104"/>
                    <a:pt x="1457" y="3097"/>
                    <a:pt x="1447" y="3097"/>
                  </a:cubicBezTo>
                  <a:cubicBezTo>
                    <a:pt x="1444" y="3097"/>
                    <a:pt x="1437" y="3098"/>
                    <a:pt x="1427" y="3100"/>
                  </a:cubicBezTo>
                  <a:cubicBezTo>
                    <a:pt x="1416" y="3101"/>
                    <a:pt x="1409" y="3101"/>
                    <a:pt x="1403" y="3101"/>
                  </a:cubicBezTo>
                  <a:cubicBezTo>
                    <a:pt x="1390" y="3101"/>
                    <a:pt x="1390" y="3099"/>
                    <a:pt x="1390" y="3096"/>
                  </a:cubicBezTo>
                  <a:cubicBezTo>
                    <a:pt x="1424" y="3087"/>
                    <a:pt x="1424" y="3084"/>
                    <a:pt x="1387" y="3078"/>
                  </a:cubicBezTo>
                  <a:cubicBezTo>
                    <a:pt x="1387" y="3071"/>
                    <a:pt x="1387" y="3071"/>
                    <a:pt x="1421" y="3065"/>
                  </a:cubicBezTo>
                  <a:lnTo>
                    <a:pt x="1421" y="3053"/>
                  </a:lnTo>
                  <a:cubicBezTo>
                    <a:pt x="1418" y="3053"/>
                    <a:pt x="1416" y="3053"/>
                    <a:pt x="1413" y="3053"/>
                  </a:cubicBezTo>
                  <a:cubicBezTo>
                    <a:pt x="1351" y="3053"/>
                    <a:pt x="1382" y="3015"/>
                    <a:pt x="1415" y="3002"/>
                  </a:cubicBezTo>
                  <a:cubicBezTo>
                    <a:pt x="1415" y="3002"/>
                    <a:pt x="1412" y="2996"/>
                    <a:pt x="1377" y="2996"/>
                  </a:cubicBezTo>
                  <a:cubicBezTo>
                    <a:pt x="1358" y="2998"/>
                    <a:pt x="1344" y="2999"/>
                    <a:pt x="1335" y="2999"/>
                  </a:cubicBezTo>
                  <a:cubicBezTo>
                    <a:pt x="1310" y="2999"/>
                    <a:pt x="1324" y="2993"/>
                    <a:pt x="1374" y="2984"/>
                  </a:cubicBezTo>
                  <a:cubicBezTo>
                    <a:pt x="1414" y="2978"/>
                    <a:pt x="1432" y="2976"/>
                    <a:pt x="1428" y="2976"/>
                  </a:cubicBezTo>
                  <a:cubicBezTo>
                    <a:pt x="1424" y="2976"/>
                    <a:pt x="1406" y="2978"/>
                    <a:pt x="1374" y="2981"/>
                  </a:cubicBezTo>
                  <a:cubicBezTo>
                    <a:pt x="1340" y="2981"/>
                    <a:pt x="1336" y="2949"/>
                    <a:pt x="1409" y="2946"/>
                  </a:cubicBezTo>
                  <a:lnTo>
                    <a:pt x="1477" y="2934"/>
                  </a:lnTo>
                  <a:cubicBezTo>
                    <a:pt x="1443" y="2934"/>
                    <a:pt x="1443" y="2927"/>
                    <a:pt x="1443" y="2927"/>
                  </a:cubicBezTo>
                  <a:cubicBezTo>
                    <a:pt x="1433" y="2929"/>
                    <a:pt x="1426" y="2930"/>
                    <a:pt x="1421" y="2930"/>
                  </a:cubicBezTo>
                  <a:cubicBezTo>
                    <a:pt x="1405" y="2930"/>
                    <a:pt x="1405" y="2923"/>
                    <a:pt x="1405" y="2912"/>
                  </a:cubicBezTo>
                  <a:cubicBezTo>
                    <a:pt x="1402" y="2899"/>
                    <a:pt x="1365" y="2880"/>
                    <a:pt x="1365" y="2868"/>
                  </a:cubicBezTo>
                  <a:cubicBezTo>
                    <a:pt x="1365" y="2855"/>
                    <a:pt x="1361" y="2839"/>
                    <a:pt x="1399" y="2830"/>
                  </a:cubicBezTo>
                  <a:cubicBezTo>
                    <a:pt x="1399" y="2824"/>
                    <a:pt x="1396" y="2818"/>
                    <a:pt x="1361" y="2808"/>
                  </a:cubicBezTo>
                  <a:cubicBezTo>
                    <a:pt x="1324" y="2808"/>
                    <a:pt x="1324" y="2796"/>
                    <a:pt x="1361" y="2792"/>
                  </a:cubicBezTo>
                  <a:lnTo>
                    <a:pt x="1358" y="2786"/>
                  </a:lnTo>
                  <a:cubicBezTo>
                    <a:pt x="1324" y="2777"/>
                    <a:pt x="1324" y="2771"/>
                    <a:pt x="1324" y="2771"/>
                  </a:cubicBezTo>
                  <a:cubicBezTo>
                    <a:pt x="1358" y="2767"/>
                    <a:pt x="1393" y="2758"/>
                    <a:pt x="1358" y="2755"/>
                  </a:cubicBezTo>
                  <a:lnTo>
                    <a:pt x="1358" y="2755"/>
                  </a:lnTo>
                  <a:cubicBezTo>
                    <a:pt x="1352" y="2755"/>
                    <a:pt x="1346" y="2756"/>
                    <a:pt x="1342" y="2756"/>
                  </a:cubicBezTo>
                  <a:cubicBezTo>
                    <a:pt x="1321" y="2756"/>
                    <a:pt x="1321" y="2750"/>
                    <a:pt x="1321" y="2742"/>
                  </a:cubicBezTo>
                  <a:cubicBezTo>
                    <a:pt x="1355" y="2727"/>
                    <a:pt x="1355" y="2532"/>
                    <a:pt x="1321" y="2532"/>
                  </a:cubicBezTo>
                  <a:cubicBezTo>
                    <a:pt x="1321" y="2532"/>
                    <a:pt x="1321" y="2526"/>
                    <a:pt x="1324" y="2514"/>
                  </a:cubicBezTo>
                  <a:cubicBezTo>
                    <a:pt x="1324" y="2507"/>
                    <a:pt x="1324" y="2495"/>
                    <a:pt x="1324" y="2495"/>
                  </a:cubicBezTo>
                  <a:cubicBezTo>
                    <a:pt x="1396" y="2495"/>
                    <a:pt x="1361" y="2467"/>
                    <a:pt x="1327" y="2448"/>
                  </a:cubicBezTo>
                  <a:cubicBezTo>
                    <a:pt x="1289" y="2441"/>
                    <a:pt x="1289" y="2435"/>
                    <a:pt x="1293" y="2429"/>
                  </a:cubicBezTo>
                  <a:cubicBezTo>
                    <a:pt x="1361" y="2429"/>
                    <a:pt x="1365" y="2410"/>
                    <a:pt x="1330" y="2398"/>
                  </a:cubicBezTo>
                  <a:cubicBezTo>
                    <a:pt x="1258" y="2391"/>
                    <a:pt x="1258" y="2385"/>
                    <a:pt x="1330" y="2385"/>
                  </a:cubicBezTo>
                  <a:cubicBezTo>
                    <a:pt x="1338" y="2385"/>
                    <a:pt x="1344" y="2386"/>
                    <a:pt x="1350" y="2386"/>
                  </a:cubicBezTo>
                  <a:cubicBezTo>
                    <a:pt x="1401" y="2386"/>
                    <a:pt x="1391" y="2374"/>
                    <a:pt x="1296" y="2360"/>
                  </a:cubicBezTo>
                  <a:cubicBezTo>
                    <a:pt x="1261" y="2354"/>
                    <a:pt x="1261" y="2354"/>
                    <a:pt x="1296" y="2347"/>
                  </a:cubicBezTo>
                  <a:cubicBezTo>
                    <a:pt x="1371" y="2344"/>
                    <a:pt x="1371" y="2341"/>
                    <a:pt x="1333" y="2338"/>
                  </a:cubicBezTo>
                  <a:cubicBezTo>
                    <a:pt x="1264" y="2329"/>
                    <a:pt x="1264" y="2322"/>
                    <a:pt x="1336" y="2319"/>
                  </a:cubicBezTo>
                  <a:cubicBezTo>
                    <a:pt x="1409" y="2313"/>
                    <a:pt x="1409" y="2313"/>
                    <a:pt x="1336" y="2300"/>
                  </a:cubicBezTo>
                  <a:cubicBezTo>
                    <a:pt x="1267" y="2291"/>
                    <a:pt x="1267" y="2266"/>
                    <a:pt x="1340" y="2266"/>
                  </a:cubicBezTo>
                  <a:cubicBezTo>
                    <a:pt x="1343" y="2260"/>
                    <a:pt x="1377" y="2257"/>
                    <a:pt x="1343" y="2253"/>
                  </a:cubicBezTo>
                  <a:lnTo>
                    <a:pt x="1380" y="2250"/>
                  </a:lnTo>
                  <a:lnTo>
                    <a:pt x="1380" y="2238"/>
                  </a:lnTo>
                  <a:lnTo>
                    <a:pt x="1346" y="2235"/>
                  </a:lnTo>
                  <a:cubicBezTo>
                    <a:pt x="1346" y="2228"/>
                    <a:pt x="1387" y="2197"/>
                    <a:pt x="1390" y="2156"/>
                  </a:cubicBezTo>
                  <a:cubicBezTo>
                    <a:pt x="1402" y="2091"/>
                    <a:pt x="1402" y="2078"/>
                    <a:pt x="1368" y="2078"/>
                  </a:cubicBezTo>
                  <a:cubicBezTo>
                    <a:pt x="1296" y="2078"/>
                    <a:pt x="1296" y="2065"/>
                    <a:pt x="1368" y="2065"/>
                  </a:cubicBezTo>
                  <a:cubicBezTo>
                    <a:pt x="1368" y="2062"/>
                    <a:pt x="1405" y="2053"/>
                    <a:pt x="1409" y="2040"/>
                  </a:cubicBezTo>
                  <a:cubicBezTo>
                    <a:pt x="1411" y="2029"/>
                    <a:pt x="1412" y="2021"/>
                    <a:pt x="1436" y="2021"/>
                  </a:cubicBezTo>
                  <a:cubicBezTo>
                    <a:pt x="1440" y="2021"/>
                    <a:pt x="1444" y="2021"/>
                    <a:pt x="1449" y="2022"/>
                  </a:cubicBezTo>
                  <a:lnTo>
                    <a:pt x="1449" y="2015"/>
                  </a:lnTo>
                  <a:cubicBezTo>
                    <a:pt x="1380" y="1993"/>
                    <a:pt x="1387" y="1959"/>
                    <a:pt x="1427" y="1946"/>
                  </a:cubicBezTo>
                  <a:cubicBezTo>
                    <a:pt x="1427" y="1934"/>
                    <a:pt x="1430" y="1928"/>
                    <a:pt x="1396" y="1909"/>
                  </a:cubicBezTo>
                  <a:cubicBezTo>
                    <a:pt x="1365" y="1893"/>
                    <a:pt x="1365" y="1890"/>
                    <a:pt x="1399" y="1890"/>
                  </a:cubicBezTo>
                  <a:cubicBezTo>
                    <a:pt x="1402" y="1891"/>
                    <a:pt x="1406" y="1891"/>
                    <a:pt x="1409" y="1891"/>
                  </a:cubicBezTo>
                  <a:cubicBezTo>
                    <a:pt x="1443" y="1891"/>
                    <a:pt x="1471" y="1864"/>
                    <a:pt x="1409" y="1855"/>
                  </a:cubicBezTo>
                  <a:lnTo>
                    <a:pt x="1446" y="1855"/>
                  </a:lnTo>
                  <a:cubicBezTo>
                    <a:pt x="1481" y="1855"/>
                    <a:pt x="1446" y="1843"/>
                    <a:pt x="1412" y="1837"/>
                  </a:cubicBezTo>
                  <a:cubicBezTo>
                    <a:pt x="1369" y="1829"/>
                    <a:pt x="1353" y="1824"/>
                    <a:pt x="1372" y="1824"/>
                  </a:cubicBezTo>
                  <a:cubicBezTo>
                    <a:pt x="1383" y="1824"/>
                    <a:pt x="1409" y="1826"/>
                    <a:pt x="1449" y="1830"/>
                  </a:cubicBezTo>
                  <a:cubicBezTo>
                    <a:pt x="1480" y="1836"/>
                    <a:pt x="1497" y="1838"/>
                    <a:pt x="1505" y="1838"/>
                  </a:cubicBezTo>
                  <a:cubicBezTo>
                    <a:pt x="1515" y="1838"/>
                    <a:pt x="1507" y="1834"/>
                    <a:pt x="1487" y="1830"/>
                  </a:cubicBezTo>
                  <a:cubicBezTo>
                    <a:pt x="1452" y="1818"/>
                    <a:pt x="1418" y="1805"/>
                    <a:pt x="1456" y="1805"/>
                  </a:cubicBezTo>
                  <a:cubicBezTo>
                    <a:pt x="1456" y="1799"/>
                    <a:pt x="1459" y="1793"/>
                    <a:pt x="1387" y="1780"/>
                  </a:cubicBezTo>
                  <a:cubicBezTo>
                    <a:pt x="1352" y="1774"/>
                    <a:pt x="1352" y="1768"/>
                    <a:pt x="1355" y="1761"/>
                  </a:cubicBezTo>
                  <a:lnTo>
                    <a:pt x="1355" y="1761"/>
                  </a:lnTo>
                  <a:cubicBezTo>
                    <a:pt x="1377" y="1765"/>
                    <a:pt x="1402" y="1771"/>
                    <a:pt x="1424" y="1780"/>
                  </a:cubicBezTo>
                  <a:lnTo>
                    <a:pt x="1427" y="1771"/>
                  </a:lnTo>
                  <a:cubicBezTo>
                    <a:pt x="1440" y="1764"/>
                    <a:pt x="1455" y="1760"/>
                    <a:pt x="1470" y="1760"/>
                  </a:cubicBezTo>
                  <a:cubicBezTo>
                    <a:pt x="1481" y="1760"/>
                    <a:pt x="1492" y="1762"/>
                    <a:pt x="1503" y="1765"/>
                  </a:cubicBezTo>
                  <a:cubicBezTo>
                    <a:pt x="1537" y="1765"/>
                    <a:pt x="1540" y="1758"/>
                    <a:pt x="1468" y="1752"/>
                  </a:cubicBezTo>
                  <a:cubicBezTo>
                    <a:pt x="1396" y="1740"/>
                    <a:pt x="1396" y="1740"/>
                    <a:pt x="1399" y="1727"/>
                  </a:cubicBezTo>
                  <a:cubicBezTo>
                    <a:pt x="1401" y="1723"/>
                    <a:pt x="1402" y="1718"/>
                    <a:pt x="1415" y="1718"/>
                  </a:cubicBezTo>
                  <a:cubicBezTo>
                    <a:pt x="1421" y="1718"/>
                    <a:pt x="1429" y="1719"/>
                    <a:pt x="1440" y="1721"/>
                  </a:cubicBezTo>
                  <a:cubicBezTo>
                    <a:pt x="1454" y="1723"/>
                    <a:pt x="1462" y="1725"/>
                    <a:pt x="1468" y="1725"/>
                  </a:cubicBezTo>
                  <a:cubicBezTo>
                    <a:pt x="1475" y="1725"/>
                    <a:pt x="1476" y="1722"/>
                    <a:pt x="1477" y="1714"/>
                  </a:cubicBezTo>
                  <a:cubicBezTo>
                    <a:pt x="1481" y="1699"/>
                    <a:pt x="1380" y="1658"/>
                    <a:pt x="1311" y="1636"/>
                  </a:cubicBezTo>
                  <a:cubicBezTo>
                    <a:pt x="1269" y="1629"/>
                    <a:pt x="1252" y="1626"/>
                    <a:pt x="1259" y="1626"/>
                  </a:cubicBezTo>
                  <a:cubicBezTo>
                    <a:pt x="1264" y="1626"/>
                    <a:pt x="1282" y="1627"/>
                    <a:pt x="1311" y="1630"/>
                  </a:cubicBezTo>
                  <a:cubicBezTo>
                    <a:pt x="1325" y="1633"/>
                    <a:pt x="1334" y="1635"/>
                    <a:pt x="1340" y="1635"/>
                  </a:cubicBezTo>
                  <a:cubicBezTo>
                    <a:pt x="1349" y="1635"/>
                    <a:pt x="1350" y="1631"/>
                    <a:pt x="1352" y="1627"/>
                  </a:cubicBezTo>
                  <a:cubicBezTo>
                    <a:pt x="1335" y="1622"/>
                    <a:pt x="1333" y="1621"/>
                    <a:pt x="1337" y="1621"/>
                  </a:cubicBezTo>
                  <a:cubicBezTo>
                    <a:pt x="1341" y="1621"/>
                    <a:pt x="1352" y="1623"/>
                    <a:pt x="1352" y="1627"/>
                  </a:cubicBezTo>
                  <a:cubicBezTo>
                    <a:pt x="1387" y="1633"/>
                    <a:pt x="1383" y="1639"/>
                    <a:pt x="1383" y="1646"/>
                  </a:cubicBezTo>
                  <a:lnTo>
                    <a:pt x="1418" y="1652"/>
                  </a:lnTo>
                  <a:cubicBezTo>
                    <a:pt x="1440" y="1655"/>
                    <a:pt x="1456" y="1656"/>
                    <a:pt x="1464" y="1656"/>
                  </a:cubicBezTo>
                  <a:cubicBezTo>
                    <a:pt x="1483" y="1656"/>
                    <a:pt x="1469" y="1649"/>
                    <a:pt x="1421" y="1636"/>
                  </a:cubicBezTo>
                  <a:cubicBezTo>
                    <a:pt x="1399" y="1625"/>
                    <a:pt x="1393" y="1622"/>
                    <a:pt x="1402" y="1622"/>
                  </a:cubicBezTo>
                  <a:cubicBezTo>
                    <a:pt x="1406" y="1622"/>
                    <a:pt x="1414" y="1623"/>
                    <a:pt x="1424" y="1624"/>
                  </a:cubicBezTo>
                  <a:cubicBezTo>
                    <a:pt x="1439" y="1624"/>
                    <a:pt x="1454" y="1624"/>
                    <a:pt x="1465" y="1624"/>
                  </a:cubicBezTo>
                  <a:cubicBezTo>
                    <a:pt x="1480" y="1624"/>
                    <a:pt x="1486" y="1623"/>
                    <a:pt x="1465" y="1617"/>
                  </a:cubicBezTo>
                  <a:cubicBezTo>
                    <a:pt x="1465" y="1617"/>
                    <a:pt x="1467" y="1607"/>
                    <a:pt x="1492" y="1607"/>
                  </a:cubicBezTo>
                  <a:cubicBezTo>
                    <a:pt x="1495" y="1607"/>
                    <a:pt x="1499" y="1608"/>
                    <a:pt x="1503" y="1608"/>
                  </a:cubicBezTo>
                  <a:cubicBezTo>
                    <a:pt x="1506" y="1595"/>
                    <a:pt x="1509" y="1589"/>
                    <a:pt x="1474" y="1580"/>
                  </a:cubicBezTo>
                  <a:cubicBezTo>
                    <a:pt x="1440" y="1573"/>
                    <a:pt x="1440" y="1567"/>
                    <a:pt x="1443" y="1561"/>
                  </a:cubicBezTo>
                  <a:cubicBezTo>
                    <a:pt x="1443" y="1555"/>
                    <a:pt x="1446" y="1548"/>
                    <a:pt x="1409" y="1542"/>
                  </a:cubicBezTo>
                  <a:cubicBezTo>
                    <a:pt x="1374" y="1533"/>
                    <a:pt x="1343" y="1520"/>
                    <a:pt x="1346" y="1508"/>
                  </a:cubicBezTo>
                  <a:cubicBezTo>
                    <a:pt x="1327" y="1494"/>
                    <a:pt x="1319" y="1489"/>
                    <a:pt x="1332" y="1489"/>
                  </a:cubicBezTo>
                  <a:cubicBezTo>
                    <a:pt x="1341" y="1489"/>
                    <a:pt x="1358" y="1491"/>
                    <a:pt x="1387" y="1495"/>
                  </a:cubicBezTo>
                  <a:cubicBezTo>
                    <a:pt x="1399" y="1499"/>
                    <a:pt x="1407" y="1500"/>
                    <a:pt x="1412" y="1500"/>
                  </a:cubicBezTo>
                  <a:cubicBezTo>
                    <a:pt x="1421" y="1500"/>
                    <a:pt x="1422" y="1496"/>
                    <a:pt x="1424" y="1492"/>
                  </a:cubicBezTo>
                  <a:cubicBezTo>
                    <a:pt x="1424" y="1492"/>
                    <a:pt x="1424" y="1488"/>
                    <a:pt x="1443" y="1488"/>
                  </a:cubicBezTo>
                  <a:cubicBezTo>
                    <a:pt x="1448" y="1488"/>
                    <a:pt x="1454" y="1488"/>
                    <a:pt x="1462" y="1489"/>
                  </a:cubicBezTo>
                  <a:cubicBezTo>
                    <a:pt x="1499" y="1489"/>
                    <a:pt x="1465" y="1483"/>
                    <a:pt x="1427" y="1473"/>
                  </a:cubicBezTo>
                  <a:lnTo>
                    <a:pt x="1358" y="1457"/>
                  </a:lnTo>
                  <a:cubicBezTo>
                    <a:pt x="1365" y="1457"/>
                    <a:pt x="1372" y="1457"/>
                    <a:pt x="1378" y="1457"/>
                  </a:cubicBezTo>
                  <a:cubicBezTo>
                    <a:pt x="1409" y="1457"/>
                    <a:pt x="1440" y="1462"/>
                    <a:pt x="1468" y="1470"/>
                  </a:cubicBezTo>
                  <a:cubicBezTo>
                    <a:pt x="1498" y="1474"/>
                    <a:pt x="1515" y="1476"/>
                    <a:pt x="1519" y="1476"/>
                  </a:cubicBezTo>
                  <a:cubicBezTo>
                    <a:pt x="1524" y="1476"/>
                    <a:pt x="1507" y="1473"/>
                    <a:pt x="1468" y="1464"/>
                  </a:cubicBezTo>
                  <a:cubicBezTo>
                    <a:pt x="1434" y="1454"/>
                    <a:pt x="1402" y="1442"/>
                    <a:pt x="1440" y="1436"/>
                  </a:cubicBezTo>
                  <a:cubicBezTo>
                    <a:pt x="1442" y="1426"/>
                    <a:pt x="1445" y="1418"/>
                    <a:pt x="1462" y="1418"/>
                  </a:cubicBezTo>
                  <a:cubicBezTo>
                    <a:pt x="1467" y="1418"/>
                    <a:pt x="1473" y="1419"/>
                    <a:pt x="1481" y="1420"/>
                  </a:cubicBezTo>
                  <a:cubicBezTo>
                    <a:pt x="1484" y="1420"/>
                    <a:pt x="1487" y="1420"/>
                    <a:pt x="1489" y="1420"/>
                  </a:cubicBezTo>
                  <a:cubicBezTo>
                    <a:pt x="1512" y="1420"/>
                    <a:pt x="1484" y="1407"/>
                    <a:pt x="1484" y="1407"/>
                  </a:cubicBezTo>
                  <a:cubicBezTo>
                    <a:pt x="1452" y="1395"/>
                    <a:pt x="1452" y="1389"/>
                    <a:pt x="1493" y="1379"/>
                  </a:cubicBezTo>
                  <a:cubicBezTo>
                    <a:pt x="1571" y="1367"/>
                    <a:pt x="1571" y="1367"/>
                    <a:pt x="1503" y="1348"/>
                  </a:cubicBezTo>
                  <a:cubicBezTo>
                    <a:pt x="1480" y="1342"/>
                    <a:pt x="1457" y="1335"/>
                    <a:pt x="1465" y="1335"/>
                  </a:cubicBezTo>
                  <a:cubicBezTo>
                    <a:pt x="1469" y="1335"/>
                    <a:pt x="1481" y="1337"/>
                    <a:pt x="1506" y="1342"/>
                  </a:cubicBezTo>
                  <a:cubicBezTo>
                    <a:pt x="1509" y="1342"/>
                    <a:pt x="1511" y="1342"/>
                    <a:pt x="1513" y="1342"/>
                  </a:cubicBezTo>
                  <a:cubicBezTo>
                    <a:pt x="1535" y="1342"/>
                    <a:pt x="1506" y="1327"/>
                    <a:pt x="1477" y="1307"/>
                  </a:cubicBezTo>
                  <a:cubicBezTo>
                    <a:pt x="1434" y="1291"/>
                    <a:pt x="1387" y="1276"/>
                    <a:pt x="1340" y="1263"/>
                  </a:cubicBezTo>
                  <a:cubicBezTo>
                    <a:pt x="1271" y="1248"/>
                    <a:pt x="1271" y="1248"/>
                    <a:pt x="1311" y="1241"/>
                  </a:cubicBezTo>
                  <a:cubicBezTo>
                    <a:pt x="1311" y="1239"/>
                    <a:pt x="1316" y="1238"/>
                    <a:pt x="1324" y="1238"/>
                  </a:cubicBezTo>
                  <a:cubicBezTo>
                    <a:pt x="1338" y="1238"/>
                    <a:pt x="1361" y="1241"/>
                    <a:pt x="1383" y="1248"/>
                  </a:cubicBezTo>
                  <a:cubicBezTo>
                    <a:pt x="1418" y="1257"/>
                    <a:pt x="1415" y="1263"/>
                    <a:pt x="1415" y="1263"/>
                  </a:cubicBezTo>
                  <a:lnTo>
                    <a:pt x="1415" y="1269"/>
                  </a:lnTo>
                  <a:cubicBezTo>
                    <a:pt x="1437" y="1276"/>
                    <a:pt x="1460" y="1282"/>
                    <a:pt x="1474" y="1282"/>
                  </a:cubicBezTo>
                  <a:cubicBezTo>
                    <a:pt x="1481" y="1282"/>
                    <a:pt x="1486" y="1280"/>
                    <a:pt x="1487" y="1276"/>
                  </a:cubicBezTo>
                  <a:cubicBezTo>
                    <a:pt x="1494" y="1276"/>
                    <a:pt x="1499" y="1277"/>
                    <a:pt x="1503" y="1277"/>
                  </a:cubicBezTo>
                  <a:cubicBezTo>
                    <a:pt x="1523" y="1277"/>
                    <a:pt x="1518" y="1271"/>
                    <a:pt x="1490" y="1263"/>
                  </a:cubicBezTo>
                  <a:lnTo>
                    <a:pt x="1490" y="1263"/>
                  </a:lnTo>
                  <a:cubicBezTo>
                    <a:pt x="1495" y="1264"/>
                    <a:pt x="1499" y="1264"/>
                    <a:pt x="1503" y="1264"/>
                  </a:cubicBezTo>
                  <a:cubicBezTo>
                    <a:pt x="1528" y="1264"/>
                    <a:pt x="1531" y="1255"/>
                    <a:pt x="1534" y="1244"/>
                  </a:cubicBezTo>
                  <a:cubicBezTo>
                    <a:pt x="1540" y="1233"/>
                    <a:pt x="1545" y="1216"/>
                    <a:pt x="1574" y="1216"/>
                  </a:cubicBezTo>
                  <a:cubicBezTo>
                    <a:pt x="1576" y="1216"/>
                    <a:pt x="1578" y="1216"/>
                    <a:pt x="1581" y="1216"/>
                  </a:cubicBezTo>
                  <a:cubicBezTo>
                    <a:pt x="1587" y="1204"/>
                    <a:pt x="1587" y="1197"/>
                    <a:pt x="1553" y="1188"/>
                  </a:cubicBezTo>
                  <a:cubicBezTo>
                    <a:pt x="1505" y="1175"/>
                    <a:pt x="1492" y="1168"/>
                    <a:pt x="1500" y="1168"/>
                  </a:cubicBezTo>
                  <a:cubicBezTo>
                    <a:pt x="1503" y="1168"/>
                    <a:pt x="1511" y="1169"/>
                    <a:pt x="1521" y="1172"/>
                  </a:cubicBezTo>
                  <a:cubicBezTo>
                    <a:pt x="1527" y="1173"/>
                    <a:pt x="1533" y="1174"/>
                    <a:pt x="1538" y="1174"/>
                  </a:cubicBezTo>
                  <a:cubicBezTo>
                    <a:pt x="1600" y="1174"/>
                    <a:pt x="1648" y="1114"/>
                    <a:pt x="1587" y="1091"/>
                  </a:cubicBezTo>
                  <a:lnTo>
                    <a:pt x="1590" y="1078"/>
                  </a:lnTo>
                  <a:cubicBezTo>
                    <a:pt x="1628" y="1075"/>
                    <a:pt x="1640" y="1041"/>
                    <a:pt x="1609" y="1022"/>
                  </a:cubicBezTo>
                  <a:lnTo>
                    <a:pt x="1615" y="1003"/>
                  </a:lnTo>
                  <a:cubicBezTo>
                    <a:pt x="1653" y="1003"/>
                    <a:pt x="1656" y="997"/>
                    <a:pt x="1625" y="981"/>
                  </a:cubicBezTo>
                  <a:cubicBezTo>
                    <a:pt x="1602" y="967"/>
                    <a:pt x="1577" y="959"/>
                    <a:pt x="1579" y="959"/>
                  </a:cubicBezTo>
                  <a:lnTo>
                    <a:pt x="1579" y="959"/>
                  </a:lnTo>
                  <a:cubicBezTo>
                    <a:pt x="1580" y="959"/>
                    <a:pt x="1584" y="960"/>
                    <a:pt x="1593" y="962"/>
                  </a:cubicBezTo>
                  <a:cubicBezTo>
                    <a:pt x="1602" y="966"/>
                    <a:pt x="1608" y="967"/>
                    <a:pt x="1614" y="967"/>
                  </a:cubicBezTo>
                  <a:cubicBezTo>
                    <a:pt x="1628" y="967"/>
                    <a:pt x="1634" y="956"/>
                    <a:pt x="1640" y="937"/>
                  </a:cubicBezTo>
                  <a:cubicBezTo>
                    <a:pt x="1647" y="912"/>
                    <a:pt x="1647" y="912"/>
                    <a:pt x="1612" y="909"/>
                  </a:cubicBezTo>
                  <a:cubicBezTo>
                    <a:pt x="1599" y="890"/>
                    <a:pt x="1602" y="884"/>
                    <a:pt x="1613" y="884"/>
                  </a:cubicBezTo>
                  <a:cubicBezTo>
                    <a:pt x="1623" y="884"/>
                    <a:pt x="1639" y="889"/>
                    <a:pt x="1656" y="893"/>
                  </a:cubicBezTo>
                  <a:cubicBezTo>
                    <a:pt x="1681" y="904"/>
                    <a:pt x="1696" y="909"/>
                    <a:pt x="1701" y="909"/>
                  </a:cubicBezTo>
                  <a:cubicBezTo>
                    <a:pt x="1710" y="909"/>
                    <a:pt x="1688" y="895"/>
                    <a:pt x="1625" y="871"/>
                  </a:cubicBezTo>
                  <a:cubicBezTo>
                    <a:pt x="1573" y="849"/>
                    <a:pt x="1564" y="837"/>
                    <a:pt x="1579" y="837"/>
                  </a:cubicBezTo>
                  <a:cubicBezTo>
                    <a:pt x="1583" y="837"/>
                    <a:pt x="1589" y="838"/>
                    <a:pt x="1597" y="840"/>
                  </a:cubicBezTo>
                  <a:cubicBezTo>
                    <a:pt x="1631" y="853"/>
                    <a:pt x="1631" y="859"/>
                    <a:pt x="1628" y="865"/>
                  </a:cubicBezTo>
                  <a:lnTo>
                    <a:pt x="1697" y="887"/>
                  </a:lnTo>
                  <a:cubicBezTo>
                    <a:pt x="1697" y="881"/>
                    <a:pt x="1697" y="881"/>
                    <a:pt x="1665" y="862"/>
                  </a:cubicBezTo>
                  <a:cubicBezTo>
                    <a:pt x="1665" y="862"/>
                    <a:pt x="1669" y="856"/>
                    <a:pt x="1637" y="840"/>
                  </a:cubicBezTo>
                  <a:cubicBezTo>
                    <a:pt x="1606" y="821"/>
                    <a:pt x="1568" y="812"/>
                    <a:pt x="1534" y="806"/>
                  </a:cubicBezTo>
                  <a:cubicBezTo>
                    <a:pt x="1496" y="803"/>
                    <a:pt x="1499" y="796"/>
                    <a:pt x="1503" y="790"/>
                  </a:cubicBezTo>
                  <a:cubicBezTo>
                    <a:pt x="1540" y="790"/>
                    <a:pt x="1575" y="799"/>
                    <a:pt x="1606" y="815"/>
                  </a:cubicBezTo>
                  <a:cubicBezTo>
                    <a:pt x="1606" y="821"/>
                    <a:pt x="1637" y="834"/>
                    <a:pt x="1672" y="843"/>
                  </a:cubicBezTo>
                  <a:cubicBezTo>
                    <a:pt x="1675" y="845"/>
                    <a:pt x="1678" y="845"/>
                    <a:pt x="1680" y="845"/>
                  </a:cubicBezTo>
                  <a:cubicBezTo>
                    <a:pt x="1695" y="845"/>
                    <a:pt x="1643" y="800"/>
                    <a:pt x="1584" y="774"/>
                  </a:cubicBezTo>
                  <a:lnTo>
                    <a:pt x="1584" y="774"/>
                  </a:lnTo>
                  <a:lnTo>
                    <a:pt x="1618" y="787"/>
                  </a:lnTo>
                  <a:cubicBezTo>
                    <a:pt x="1627" y="789"/>
                    <a:pt x="1633" y="790"/>
                    <a:pt x="1639" y="790"/>
                  </a:cubicBezTo>
                  <a:cubicBezTo>
                    <a:pt x="1655" y="790"/>
                    <a:pt x="1658" y="781"/>
                    <a:pt x="1662" y="771"/>
                  </a:cubicBezTo>
                  <a:cubicBezTo>
                    <a:pt x="1665" y="759"/>
                    <a:pt x="1669" y="752"/>
                    <a:pt x="1634" y="743"/>
                  </a:cubicBezTo>
                  <a:cubicBezTo>
                    <a:pt x="1600" y="730"/>
                    <a:pt x="1565" y="721"/>
                    <a:pt x="1568" y="715"/>
                  </a:cubicBezTo>
                  <a:lnTo>
                    <a:pt x="1568" y="715"/>
                  </a:lnTo>
                  <a:cubicBezTo>
                    <a:pt x="1568" y="716"/>
                    <a:pt x="1566" y="716"/>
                    <a:pt x="1563" y="716"/>
                  </a:cubicBezTo>
                  <a:cubicBezTo>
                    <a:pt x="1552" y="716"/>
                    <a:pt x="1524" y="707"/>
                    <a:pt x="1496" y="699"/>
                  </a:cubicBezTo>
                  <a:cubicBezTo>
                    <a:pt x="1504" y="698"/>
                    <a:pt x="1511" y="698"/>
                    <a:pt x="1518" y="698"/>
                  </a:cubicBezTo>
                  <a:cubicBezTo>
                    <a:pt x="1536" y="698"/>
                    <a:pt x="1554" y="700"/>
                    <a:pt x="1571" y="702"/>
                  </a:cubicBezTo>
                  <a:cubicBezTo>
                    <a:pt x="1600" y="706"/>
                    <a:pt x="1623" y="708"/>
                    <a:pt x="1641" y="708"/>
                  </a:cubicBezTo>
                  <a:cubicBezTo>
                    <a:pt x="1671" y="708"/>
                    <a:pt x="1688" y="702"/>
                    <a:pt x="1694" y="687"/>
                  </a:cubicBezTo>
                  <a:cubicBezTo>
                    <a:pt x="1696" y="676"/>
                    <a:pt x="1704" y="660"/>
                    <a:pt x="1728" y="660"/>
                  </a:cubicBezTo>
                  <a:cubicBezTo>
                    <a:pt x="1732" y="660"/>
                    <a:pt x="1736" y="661"/>
                    <a:pt x="1741" y="661"/>
                  </a:cubicBezTo>
                  <a:cubicBezTo>
                    <a:pt x="1747" y="649"/>
                    <a:pt x="1747" y="643"/>
                    <a:pt x="1716" y="630"/>
                  </a:cubicBezTo>
                  <a:lnTo>
                    <a:pt x="1719" y="618"/>
                  </a:lnTo>
                  <a:cubicBezTo>
                    <a:pt x="1726" y="619"/>
                    <a:pt x="1731" y="619"/>
                    <a:pt x="1736" y="619"/>
                  </a:cubicBezTo>
                  <a:cubicBezTo>
                    <a:pt x="1756" y="619"/>
                    <a:pt x="1753" y="609"/>
                    <a:pt x="1725" y="599"/>
                  </a:cubicBezTo>
                  <a:cubicBezTo>
                    <a:pt x="1694" y="580"/>
                    <a:pt x="1731" y="586"/>
                    <a:pt x="1734" y="580"/>
                  </a:cubicBezTo>
                  <a:cubicBezTo>
                    <a:pt x="1762" y="585"/>
                    <a:pt x="1779" y="588"/>
                    <a:pt x="1784" y="588"/>
                  </a:cubicBezTo>
                  <a:cubicBezTo>
                    <a:pt x="1791" y="588"/>
                    <a:pt x="1766" y="580"/>
                    <a:pt x="1703" y="561"/>
                  </a:cubicBezTo>
                  <a:cubicBezTo>
                    <a:pt x="1684" y="556"/>
                    <a:pt x="1663" y="554"/>
                    <a:pt x="1648" y="554"/>
                  </a:cubicBezTo>
                  <a:cubicBezTo>
                    <a:pt x="1636" y="554"/>
                    <a:pt x="1628" y="555"/>
                    <a:pt x="1628" y="558"/>
                  </a:cubicBezTo>
                  <a:lnTo>
                    <a:pt x="1618" y="577"/>
                  </a:lnTo>
                  <a:lnTo>
                    <a:pt x="1593" y="546"/>
                  </a:lnTo>
                  <a:cubicBezTo>
                    <a:pt x="1597" y="539"/>
                    <a:pt x="1565" y="517"/>
                    <a:pt x="1534" y="505"/>
                  </a:cubicBezTo>
                  <a:cubicBezTo>
                    <a:pt x="1534" y="505"/>
                    <a:pt x="1499" y="492"/>
                    <a:pt x="1503" y="486"/>
                  </a:cubicBezTo>
                  <a:lnTo>
                    <a:pt x="1503" y="486"/>
                  </a:lnTo>
                  <a:lnTo>
                    <a:pt x="1568" y="511"/>
                  </a:lnTo>
                  <a:cubicBezTo>
                    <a:pt x="1600" y="527"/>
                    <a:pt x="1634" y="539"/>
                    <a:pt x="1669" y="552"/>
                  </a:cubicBezTo>
                  <a:cubicBezTo>
                    <a:pt x="1695" y="558"/>
                    <a:pt x="1717" y="561"/>
                    <a:pt x="1730" y="561"/>
                  </a:cubicBezTo>
                  <a:cubicBezTo>
                    <a:pt x="1753" y="561"/>
                    <a:pt x="1753" y="553"/>
                    <a:pt x="1712" y="539"/>
                  </a:cubicBezTo>
                  <a:cubicBezTo>
                    <a:pt x="1712" y="536"/>
                    <a:pt x="1712" y="534"/>
                    <a:pt x="1720" y="534"/>
                  </a:cubicBezTo>
                  <a:cubicBezTo>
                    <a:pt x="1725" y="534"/>
                    <a:pt x="1735" y="535"/>
                    <a:pt x="1750" y="536"/>
                  </a:cubicBezTo>
                  <a:cubicBezTo>
                    <a:pt x="1761" y="540"/>
                    <a:pt x="1769" y="542"/>
                    <a:pt x="1772" y="542"/>
                  </a:cubicBezTo>
                  <a:cubicBezTo>
                    <a:pt x="1779" y="542"/>
                    <a:pt x="1766" y="533"/>
                    <a:pt x="1722" y="514"/>
                  </a:cubicBezTo>
                  <a:cubicBezTo>
                    <a:pt x="1681" y="495"/>
                    <a:pt x="1667" y="485"/>
                    <a:pt x="1679" y="485"/>
                  </a:cubicBezTo>
                  <a:cubicBezTo>
                    <a:pt x="1686" y="485"/>
                    <a:pt x="1702" y="488"/>
                    <a:pt x="1728" y="495"/>
                  </a:cubicBezTo>
                  <a:cubicBezTo>
                    <a:pt x="1739" y="497"/>
                    <a:pt x="1749" y="497"/>
                    <a:pt x="1757" y="497"/>
                  </a:cubicBezTo>
                  <a:cubicBezTo>
                    <a:pt x="1802" y="497"/>
                    <a:pt x="1805" y="478"/>
                    <a:pt x="1778" y="467"/>
                  </a:cubicBezTo>
                  <a:cubicBezTo>
                    <a:pt x="1719" y="448"/>
                    <a:pt x="1715" y="432"/>
                    <a:pt x="1740" y="432"/>
                  </a:cubicBezTo>
                  <a:cubicBezTo>
                    <a:pt x="1744" y="432"/>
                    <a:pt x="1748" y="432"/>
                    <a:pt x="1753" y="433"/>
                  </a:cubicBezTo>
                  <a:cubicBezTo>
                    <a:pt x="1762" y="434"/>
                    <a:pt x="1769" y="435"/>
                    <a:pt x="1773" y="435"/>
                  </a:cubicBezTo>
                  <a:cubicBezTo>
                    <a:pt x="1787" y="435"/>
                    <a:pt x="1783" y="428"/>
                    <a:pt x="1759" y="414"/>
                  </a:cubicBezTo>
                  <a:lnTo>
                    <a:pt x="1759" y="414"/>
                  </a:lnTo>
                  <a:cubicBezTo>
                    <a:pt x="1778" y="421"/>
                    <a:pt x="1796" y="425"/>
                    <a:pt x="1804" y="425"/>
                  </a:cubicBezTo>
                  <a:cubicBezTo>
                    <a:pt x="1812" y="425"/>
                    <a:pt x="1812" y="421"/>
                    <a:pt x="1797" y="414"/>
                  </a:cubicBezTo>
                  <a:cubicBezTo>
                    <a:pt x="1797" y="414"/>
                    <a:pt x="1800" y="408"/>
                    <a:pt x="1766" y="401"/>
                  </a:cubicBezTo>
                  <a:lnTo>
                    <a:pt x="1703" y="364"/>
                  </a:lnTo>
                  <a:cubicBezTo>
                    <a:pt x="1702" y="365"/>
                    <a:pt x="1700" y="366"/>
                    <a:pt x="1697" y="366"/>
                  </a:cubicBezTo>
                  <a:cubicBezTo>
                    <a:pt x="1685" y="366"/>
                    <a:pt x="1658" y="358"/>
                    <a:pt x="1631" y="348"/>
                  </a:cubicBezTo>
                  <a:cubicBezTo>
                    <a:pt x="1612" y="341"/>
                    <a:pt x="1619" y="333"/>
                    <a:pt x="1652" y="333"/>
                  </a:cubicBezTo>
                  <a:cubicBezTo>
                    <a:pt x="1673" y="333"/>
                    <a:pt x="1705" y="336"/>
                    <a:pt x="1747" y="345"/>
                  </a:cubicBezTo>
                  <a:lnTo>
                    <a:pt x="1822" y="358"/>
                  </a:lnTo>
                  <a:lnTo>
                    <a:pt x="1822" y="358"/>
                  </a:lnTo>
                  <a:lnTo>
                    <a:pt x="1753" y="332"/>
                  </a:lnTo>
                  <a:cubicBezTo>
                    <a:pt x="1755" y="329"/>
                    <a:pt x="1757" y="325"/>
                    <a:pt x="1764" y="325"/>
                  </a:cubicBezTo>
                  <a:cubicBezTo>
                    <a:pt x="1769" y="325"/>
                    <a:pt x="1778" y="327"/>
                    <a:pt x="1791" y="332"/>
                  </a:cubicBezTo>
                  <a:cubicBezTo>
                    <a:pt x="1811" y="340"/>
                    <a:pt x="1819" y="343"/>
                    <a:pt x="1823" y="343"/>
                  </a:cubicBezTo>
                  <a:cubicBezTo>
                    <a:pt x="1826" y="343"/>
                    <a:pt x="1827" y="341"/>
                    <a:pt x="1828" y="339"/>
                  </a:cubicBezTo>
                  <a:cubicBezTo>
                    <a:pt x="1828" y="339"/>
                    <a:pt x="1832" y="332"/>
                    <a:pt x="1797" y="320"/>
                  </a:cubicBezTo>
                  <a:cubicBezTo>
                    <a:pt x="1751" y="303"/>
                    <a:pt x="1736" y="298"/>
                    <a:pt x="1742" y="298"/>
                  </a:cubicBezTo>
                  <a:cubicBezTo>
                    <a:pt x="1745" y="298"/>
                    <a:pt x="1753" y="299"/>
                    <a:pt x="1766" y="301"/>
                  </a:cubicBezTo>
                  <a:cubicBezTo>
                    <a:pt x="1792" y="308"/>
                    <a:pt x="1808" y="312"/>
                    <a:pt x="1815" y="312"/>
                  </a:cubicBezTo>
                  <a:cubicBezTo>
                    <a:pt x="1827" y="312"/>
                    <a:pt x="1813" y="302"/>
                    <a:pt x="1772" y="282"/>
                  </a:cubicBezTo>
                  <a:cubicBezTo>
                    <a:pt x="1736" y="270"/>
                    <a:pt x="1720" y="265"/>
                    <a:pt x="1724" y="265"/>
                  </a:cubicBezTo>
                  <a:cubicBezTo>
                    <a:pt x="1726" y="265"/>
                    <a:pt x="1744" y="269"/>
                    <a:pt x="1775" y="276"/>
                  </a:cubicBezTo>
                  <a:cubicBezTo>
                    <a:pt x="1800" y="285"/>
                    <a:pt x="1826" y="291"/>
                    <a:pt x="1839" y="291"/>
                  </a:cubicBezTo>
                  <a:cubicBezTo>
                    <a:pt x="1843" y="291"/>
                    <a:pt x="1846" y="290"/>
                    <a:pt x="1847" y="289"/>
                  </a:cubicBezTo>
                  <a:lnTo>
                    <a:pt x="1813" y="276"/>
                  </a:lnTo>
                  <a:cubicBezTo>
                    <a:pt x="1762" y="257"/>
                    <a:pt x="1752" y="249"/>
                    <a:pt x="1766" y="249"/>
                  </a:cubicBezTo>
                  <a:cubicBezTo>
                    <a:pt x="1770" y="249"/>
                    <a:pt x="1776" y="249"/>
                    <a:pt x="1785" y="251"/>
                  </a:cubicBezTo>
                  <a:cubicBezTo>
                    <a:pt x="1796" y="255"/>
                    <a:pt x="1804" y="257"/>
                    <a:pt x="1809" y="257"/>
                  </a:cubicBezTo>
                  <a:cubicBezTo>
                    <a:pt x="1818" y="257"/>
                    <a:pt x="1813" y="249"/>
                    <a:pt x="1794" y="232"/>
                  </a:cubicBezTo>
                  <a:cubicBezTo>
                    <a:pt x="1796" y="224"/>
                    <a:pt x="1798" y="219"/>
                    <a:pt x="1807" y="219"/>
                  </a:cubicBezTo>
                  <a:cubicBezTo>
                    <a:pt x="1813" y="219"/>
                    <a:pt x="1822" y="221"/>
                    <a:pt x="1835" y="226"/>
                  </a:cubicBezTo>
                  <a:cubicBezTo>
                    <a:pt x="1866" y="238"/>
                    <a:pt x="1882" y="244"/>
                    <a:pt x="1884" y="244"/>
                  </a:cubicBezTo>
                  <a:cubicBezTo>
                    <a:pt x="1887" y="244"/>
                    <a:pt x="1871" y="236"/>
                    <a:pt x="1838" y="220"/>
                  </a:cubicBezTo>
                  <a:cubicBezTo>
                    <a:pt x="1807" y="201"/>
                    <a:pt x="1807" y="201"/>
                    <a:pt x="1844" y="201"/>
                  </a:cubicBezTo>
                  <a:cubicBezTo>
                    <a:pt x="1857" y="203"/>
                    <a:pt x="1865" y="205"/>
                    <a:pt x="1868" y="205"/>
                  </a:cubicBezTo>
                  <a:cubicBezTo>
                    <a:pt x="1874" y="205"/>
                    <a:pt x="1867" y="200"/>
                    <a:pt x="1847" y="188"/>
                  </a:cubicBezTo>
                  <a:cubicBezTo>
                    <a:pt x="1795" y="168"/>
                    <a:pt x="1762" y="158"/>
                    <a:pt x="1749" y="158"/>
                  </a:cubicBezTo>
                  <a:cubicBezTo>
                    <a:pt x="1746" y="158"/>
                    <a:pt x="1744" y="159"/>
                    <a:pt x="1744" y="160"/>
                  </a:cubicBezTo>
                  <a:cubicBezTo>
                    <a:pt x="1744" y="163"/>
                    <a:pt x="1744" y="164"/>
                    <a:pt x="1741" y="164"/>
                  </a:cubicBezTo>
                  <a:cubicBezTo>
                    <a:pt x="1738" y="164"/>
                    <a:pt x="1730" y="161"/>
                    <a:pt x="1709" y="154"/>
                  </a:cubicBezTo>
                  <a:lnTo>
                    <a:pt x="1712" y="141"/>
                  </a:lnTo>
                  <a:cubicBezTo>
                    <a:pt x="1716" y="135"/>
                    <a:pt x="1719" y="129"/>
                    <a:pt x="1691" y="104"/>
                  </a:cubicBezTo>
                  <a:cubicBezTo>
                    <a:pt x="1671" y="86"/>
                    <a:pt x="1630" y="68"/>
                    <a:pt x="1618" y="68"/>
                  </a:cubicBezTo>
                  <a:cubicBezTo>
                    <a:pt x="1613" y="68"/>
                    <a:pt x="1613" y="71"/>
                    <a:pt x="1622" y="79"/>
                  </a:cubicBezTo>
                  <a:lnTo>
                    <a:pt x="1587" y="72"/>
                  </a:lnTo>
                  <a:cubicBezTo>
                    <a:pt x="1546" y="58"/>
                    <a:pt x="1520" y="52"/>
                    <a:pt x="1512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124;p36">
              <a:extLst>
                <a:ext uri="{FF2B5EF4-FFF2-40B4-BE49-F238E27FC236}">
                  <a16:creationId xmlns:a16="http://schemas.microsoft.com/office/drawing/2014/main" id="{816A8BDB-3F47-44A9-9DD7-A20C3CAC937A}"/>
                </a:ext>
              </a:extLst>
            </p:cNvPr>
            <p:cNvSpPr/>
            <p:nvPr/>
          </p:nvSpPr>
          <p:spPr>
            <a:xfrm>
              <a:off x="4762000" y="1310475"/>
              <a:ext cx="27850" cy="39500"/>
            </a:xfrm>
            <a:custGeom>
              <a:avLst/>
              <a:gdLst/>
              <a:ahLst/>
              <a:cxnLst/>
              <a:rect l="l" t="t" r="r" b="b"/>
              <a:pathLst>
                <a:path w="1114" h="1580" extrusionOk="0">
                  <a:moveTo>
                    <a:pt x="631" y="0"/>
                  </a:moveTo>
                  <a:cubicBezTo>
                    <a:pt x="427" y="0"/>
                    <a:pt x="245" y="144"/>
                    <a:pt x="202" y="352"/>
                  </a:cubicBezTo>
                  <a:lnTo>
                    <a:pt x="51" y="1047"/>
                  </a:lnTo>
                  <a:cubicBezTo>
                    <a:pt x="1" y="1285"/>
                    <a:pt x="155" y="1520"/>
                    <a:pt x="393" y="1571"/>
                  </a:cubicBezTo>
                  <a:cubicBezTo>
                    <a:pt x="421" y="1577"/>
                    <a:pt x="452" y="1580"/>
                    <a:pt x="484" y="1580"/>
                  </a:cubicBezTo>
                  <a:cubicBezTo>
                    <a:pt x="690" y="1580"/>
                    <a:pt x="872" y="1433"/>
                    <a:pt x="916" y="1232"/>
                  </a:cubicBezTo>
                  <a:lnTo>
                    <a:pt x="1063" y="533"/>
                  </a:lnTo>
                  <a:cubicBezTo>
                    <a:pt x="1113" y="295"/>
                    <a:pt x="960" y="60"/>
                    <a:pt x="722" y="10"/>
                  </a:cubicBezTo>
                  <a:cubicBezTo>
                    <a:pt x="691" y="4"/>
                    <a:pt x="661" y="0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125;p36">
              <a:extLst>
                <a:ext uri="{FF2B5EF4-FFF2-40B4-BE49-F238E27FC236}">
                  <a16:creationId xmlns:a16="http://schemas.microsoft.com/office/drawing/2014/main" id="{533CCC59-3051-41D7-AF51-2B23545B6F80}"/>
                </a:ext>
              </a:extLst>
            </p:cNvPr>
            <p:cNvSpPr/>
            <p:nvPr/>
          </p:nvSpPr>
          <p:spPr>
            <a:xfrm>
              <a:off x="4737800" y="1255625"/>
              <a:ext cx="96600" cy="36000"/>
            </a:xfrm>
            <a:custGeom>
              <a:avLst/>
              <a:gdLst/>
              <a:ahLst/>
              <a:cxnLst/>
              <a:rect l="l" t="t" r="r" b="b"/>
              <a:pathLst>
                <a:path w="3864" h="1440" extrusionOk="0">
                  <a:moveTo>
                    <a:pt x="1104" y="1"/>
                  </a:moveTo>
                  <a:cubicBezTo>
                    <a:pt x="1094" y="1"/>
                    <a:pt x="1094" y="1"/>
                    <a:pt x="1097" y="38"/>
                  </a:cubicBezTo>
                  <a:lnTo>
                    <a:pt x="1107" y="38"/>
                  </a:lnTo>
                  <a:cubicBezTo>
                    <a:pt x="1107" y="1"/>
                    <a:pt x="1107" y="1"/>
                    <a:pt x="1104" y="1"/>
                  </a:cubicBezTo>
                  <a:close/>
                  <a:moveTo>
                    <a:pt x="844" y="170"/>
                  </a:moveTo>
                  <a:cubicBezTo>
                    <a:pt x="847" y="208"/>
                    <a:pt x="847" y="242"/>
                    <a:pt x="847" y="242"/>
                  </a:cubicBezTo>
                  <a:cubicBezTo>
                    <a:pt x="847" y="223"/>
                    <a:pt x="847" y="226"/>
                    <a:pt x="847" y="208"/>
                  </a:cubicBezTo>
                  <a:lnTo>
                    <a:pt x="844" y="170"/>
                  </a:lnTo>
                  <a:close/>
                  <a:moveTo>
                    <a:pt x="1107" y="289"/>
                  </a:moveTo>
                  <a:cubicBezTo>
                    <a:pt x="1106" y="301"/>
                    <a:pt x="1105" y="304"/>
                    <a:pt x="1104" y="304"/>
                  </a:cubicBezTo>
                  <a:cubicBezTo>
                    <a:pt x="1103" y="304"/>
                    <a:pt x="1103" y="289"/>
                    <a:pt x="1107" y="289"/>
                  </a:cubicBezTo>
                  <a:close/>
                  <a:moveTo>
                    <a:pt x="1010" y="245"/>
                  </a:moveTo>
                  <a:cubicBezTo>
                    <a:pt x="1010" y="270"/>
                    <a:pt x="1013" y="295"/>
                    <a:pt x="1016" y="317"/>
                  </a:cubicBezTo>
                  <a:cubicBezTo>
                    <a:pt x="1019" y="317"/>
                    <a:pt x="1019" y="283"/>
                    <a:pt x="1019" y="283"/>
                  </a:cubicBezTo>
                  <a:cubicBezTo>
                    <a:pt x="1019" y="283"/>
                    <a:pt x="1019" y="248"/>
                    <a:pt x="1016" y="248"/>
                  </a:cubicBezTo>
                  <a:lnTo>
                    <a:pt x="1010" y="245"/>
                  </a:lnTo>
                  <a:close/>
                  <a:moveTo>
                    <a:pt x="129" y="283"/>
                  </a:moveTo>
                  <a:lnTo>
                    <a:pt x="123" y="286"/>
                  </a:lnTo>
                  <a:lnTo>
                    <a:pt x="135" y="321"/>
                  </a:lnTo>
                  <a:lnTo>
                    <a:pt x="142" y="317"/>
                  </a:lnTo>
                  <a:cubicBezTo>
                    <a:pt x="132" y="283"/>
                    <a:pt x="132" y="283"/>
                    <a:pt x="129" y="283"/>
                  </a:cubicBezTo>
                  <a:close/>
                  <a:moveTo>
                    <a:pt x="1759" y="264"/>
                  </a:moveTo>
                  <a:cubicBezTo>
                    <a:pt x="1759" y="289"/>
                    <a:pt x="1752" y="311"/>
                    <a:pt x="1746" y="333"/>
                  </a:cubicBezTo>
                  <a:lnTo>
                    <a:pt x="1740" y="333"/>
                  </a:lnTo>
                  <a:cubicBezTo>
                    <a:pt x="1743" y="311"/>
                    <a:pt x="1749" y="286"/>
                    <a:pt x="1756" y="264"/>
                  </a:cubicBezTo>
                  <a:close/>
                  <a:moveTo>
                    <a:pt x="966" y="352"/>
                  </a:moveTo>
                  <a:cubicBezTo>
                    <a:pt x="969" y="352"/>
                    <a:pt x="969" y="352"/>
                    <a:pt x="969" y="386"/>
                  </a:cubicBezTo>
                  <a:lnTo>
                    <a:pt x="966" y="386"/>
                  </a:lnTo>
                  <a:lnTo>
                    <a:pt x="960" y="352"/>
                  </a:lnTo>
                  <a:close/>
                  <a:moveTo>
                    <a:pt x="758" y="289"/>
                  </a:moveTo>
                  <a:cubicBezTo>
                    <a:pt x="759" y="289"/>
                    <a:pt x="759" y="306"/>
                    <a:pt x="759" y="349"/>
                  </a:cubicBezTo>
                  <a:lnTo>
                    <a:pt x="753" y="421"/>
                  </a:lnTo>
                  <a:cubicBezTo>
                    <a:pt x="750" y="383"/>
                    <a:pt x="750" y="349"/>
                    <a:pt x="753" y="311"/>
                  </a:cubicBezTo>
                  <a:cubicBezTo>
                    <a:pt x="755" y="297"/>
                    <a:pt x="757" y="289"/>
                    <a:pt x="758" y="289"/>
                  </a:cubicBezTo>
                  <a:close/>
                  <a:moveTo>
                    <a:pt x="634" y="352"/>
                  </a:moveTo>
                  <a:lnTo>
                    <a:pt x="637" y="386"/>
                  </a:lnTo>
                  <a:lnTo>
                    <a:pt x="634" y="424"/>
                  </a:lnTo>
                  <a:lnTo>
                    <a:pt x="627" y="386"/>
                  </a:lnTo>
                  <a:cubicBezTo>
                    <a:pt x="624" y="352"/>
                    <a:pt x="627" y="352"/>
                    <a:pt x="634" y="352"/>
                  </a:cubicBezTo>
                  <a:close/>
                  <a:moveTo>
                    <a:pt x="925" y="337"/>
                  </a:moveTo>
                  <a:cubicBezTo>
                    <a:pt x="928" y="337"/>
                    <a:pt x="931" y="371"/>
                    <a:pt x="928" y="424"/>
                  </a:cubicBezTo>
                  <a:lnTo>
                    <a:pt x="919" y="424"/>
                  </a:lnTo>
                  <a:cubicBezTo>
                    <a:pt x="916" y="399"/>
                    <a:pt x="919" y="374"/>
                    <a:pt x="922" y="352"/>
                  </a:cubicBezTo>
                  <a:cubicBezTo>
                    <a:pt x="923" y="342"/>
                    <a:pt x="924" y="337"/>
                    <a:pt x="925" y="337"/>
                  </a:cubicBezTo>
                  <a:close/>
                  <a:moveTo>
                    <a:pt x="1208" y="380"/>
                  </a:moveTo>
                  <a:cubicBezTo>
                    <a:pt x="1210" y="380"/>
                    <a:pt x="1212" y="397"/>
                    <a:pt x="1213" y="440"/>
                  </a:cubicBezTo>
                  <a:cubicBezTo>
                    <a:pt x="1213" y="474"/>
                    <a:pt x="1213" y="474"/>
                    <a:pt x="1207" y="474"/>
                  </a:cubicBezTo>
                  <a:cubicBezTo>
                    <a:pt x="1207" y="452"/>
                    <a:pt x="1204" y="427"/>
                    <a:pt x="1204" y="402"/>
                  </a:cubicBezTo>
                  <a:lnTo>
                    <a:pt x="1207" y="402"/>
                  </a:lnTo>
                  <a:cubicBezTo>
                    <a:pt x="1207" y="388"/>
                    <a:pt x="1208" y="380"/>
                    <a:pt x="1208" y="380"/>
                  </a:cubicBezTo>
                  <a:close/>
                  <a:moveTo>
                    <a:pt x="1248" y="405"/>
                  </a:moveTo>
                  <a:cubicBezTo>
                    <a:pt x="1248" y="430"/>
                    <a:pt x="1245" y="455"/>
                    <a:pt x="1238" y="477"/>
                  </a:cubicBezTo>
                  <a:lnTo>
                    <a:pt x="1235" y="443"/>
                  </a:lnTo>
                  <a:lnTo>
                    <a:pt x="1242" y="405"/>
                  </a:lnTo>
                  <a:close/>
                  <a:moveTo>
                    <a:pt x="1264" y="464"/>
                  </a:moveTo>
                  <a:cubicBezTo>
                    <a:pt x="1265" y="464"/>
                    <a:pt x="1266" y="480"/>
                    <a:pt x="1264" y="480"/>
                  </a:cubicBezTo>
                  <a:cubicBezTo>
                    <a:pt x="1264" y="468"/>
                    <a:pt x="1264" y="464"/>
                    <a:pt x="1264" y="464"/>
                  </a:cubicBezTo>
                  <a:close/>
                  <a:moveTo>
                    <a:pt x="1127" y="470"/>
                  </a:moveTo>
                  <a:cubicBezTo>
                    <a:pt x="1128" y="470"/>
                    <a:pt x="1130" y="470"/>
                    <a:pt x="1132" y="471"/>
                  </a:cubicBezTo>
                  <a:cubicBezTo>
                    <a:pt x="1135" y="471"/>
                    <a:pt x="1135" y="505"/>
                    <a:pt x="1135" y="505"/>
                  </a:cubicBezTo>
                  <a:cubicBezTo>
                    <a:pt x="1135" y="518"/>
                    <a:pt x="1134" y="522"/>
                    <a:pt x="1133" y="522"/>
                  </a:cubicBezTo>
                  <a:cubicBezTo>
                    <a:pt x="1131" y="522"/>
                    <a:pt x="1128" y="505"/>
                    <a:pt x="1126" y="505"/>
                  </a:cubicBezTo>
                  <a:cubicBezTo>
                    <a:pt x="1123" y="476"/>
                    <a:pt x="1123" y="470"/>
                    <a:pt x="1127" y="470"/>
                  </a:cubicBezTo>
                  <a:close/>
                  <a:moveTo>
                    <a:pt x="803" y="455"/>
                  </a:moveTo>
                  <a:cubicBezTo>
                    <a:pt x="806" y="480"/>
                    <a:pt x="806" y="505"/>
                    <a:pt x="800" y="527"/>
                  </a:cubicBezTo>
                  <a:lnTo>
                    <a:pt x="797" y="527"/>
                  </a:lnTo>
                  <a:cubicBezTo>
                    <a:pt x="797" y="502"/>
                    <a:pt x="797" y="480"/>
                    <a:pt x="797" y="455"/>
                  </a:cubicBezTo>
                  <a:close/>
                  <a:moveTo>
                    <a:pt x="1044" y="465"/>
                  </a:moveTo>
                  <a:cubicBezTo>
                    <a:pt x="1047" y="465"/>
                    <a:pt x="1054" y="465"/>
                    <a:pt x="1054" y="499"/>
                  </a:cubicBezTo>
                  <a:cubicBezTo>
                    <a:pt x="1054" y="499"/>
                    <a:pt x="1054" y="537"/>
                    <a:pt x="1047" y="537"/>
                  </a:cubicBezTo>
                  <a:cubicBezTo>
                    <a:pt x="1044" y="534"/>
                    <a:pt x="1041" y="499"/>
                    <a:pt x="1041" y="499"/>
                  </a:cubicBezTo>
                  <a:cubicBezTo>
                    <a:pt x="1041" y="465"/>
                    <a:pt x="1044" y="465"/>
                    <a:pt x="1044" y="465"/>
                  </a:cubicBezTo>
                  <a:close/>
                  <a:moveTo>
                    <a:pt x="98" y="468"/>
                  </a:moveTo>
                  <a:cubicBezTo>
                    <a:pt x="101" y="468"/>
                    <a:pt x="101" y="468"/>
                    <a:pt x="110" y="502"/>
                  </a:cubicBezTo>
                  <a:cubicBezTo>
                    <a:pt x="110" y="502"/>
                    <a:pt x="110" y="540"/>
                    <a:pt x="107" y="540"/>
                  </a:cubicBezTo>
                  <a:lnTo>
                    <a:pt x="95" y="505"/>
                  </a:lnTo>
                  <a:cubicBezTo>
                    <a:pt x="88" y="471"/>
                    <a:pt x="91" y="468"/>
                    <a:pt x="98" y="468"/>
                  </a:cubicBezTo>
                  <a:close/>
                  <a:moveTo>
                    <a:pt x="1790" y="490"/>
                  </a:moveTo>
                  <a:cubicBezTo>
                    <a:pt x="1787" y="515"/>
                    <a:pt x="1784" y="537"/>
                    <a:pt x="1774" y="559"/>
                  </a:cubicBezTo>
                  <a:lnTo>
                    <a:pt x="1774" y="524"/>
                  </a:lnTo>
                  <a:lnTo>
                    <a:pt x="1784" y="490"/>
                  </a:lnTo>
                  <a:close/>
                  <a:moveTo>
                    <a:pt x="660" y="408"/>
                  </a:moveTo>
                  <a:cubicBezTo>
                    <a:pt x="661" y="408"/>
                    <a:pt x="662" y="426"/>
                    <a:pt x="665" y="458"/>
                  </a:cubicBezTo>
                  <a:cubicBezTo>
                    <a:pt x="668" y="493"/>
                    <a:pt x="668" y="530"/>
                    <a:pt x="665" y="565"/>
                  </a:cubicBezTo>
                  <a:lnTo>
                    <a:pt x="656" y="565"/>
                  </a:lnTo>
                  <a:cubicBezTo>
                    <a:pt x="656" y="565"/>
                    <a:pt x="656" y="530"/>
                    <a:pt x="659" y="493"/>
                  </a:cubicBezTo>
                  <a:cubicBezTo>
                    <a:pt x="659" y="434"/>
                    <a:pt x="659" y="408"/>
                    <a:pt x="660" y="408"/>
                  </a:cubicBezTo>
                  <a:close/>
                  <a:moveTo>
                    <a:pt x="2787" y="499"/>
                  </a:moveTo>
                  <a:cubicBezTo>
                    <a:pt x="2775" y="532"/>
                    <a:pt x="2763" y="565"/>
                    <a:pt x="2759" y="565"/>
                  </a:cubicBezTo>
                  <a:cubicBezTo>
                    <a:pt x="2759" y="565"/>
                    <a:pt x="2758" y="565"/>
                    <a:pt x="2758" y="565"/>
                  </a:cubicBezTo>
                  <a:lnTo>
                    <a:pt x="2765" y="530"/>
                  </a:lnTo>
                  <a:lnTo>
                    <a:pt x="2780" y="499"/>
                  </a:lnTo>
                  <a:close/>
                  <a:moveTo>
                    <a:pt x="2714" y="509"/>
                  </a:moveTo>
                  <a:lnTo>
                    <a:pt x="2714" y="509"/>
                  </a:lnTo>
                  <a:cubicBezTo>
                    <a:pt x="2721" y="512"/>
                    <a:pt x="2721" y="512"/>
                    <a:pt x="2708" y="546"/>
                  </a:cubicBezTo>
                  <a:cubicBezTo>
                    <a:pt x="2708" y="546"/>
                    <a:pt x="2696" y="577"/>
                    <a:pt x="2693" y="577"/>
                  </a:cubicBezTo>
                  <a:lnTo>
                    <a:pt x="2699" y="543"/>
                  </a:lnTo>
                  <a:cubicBezTo>
                    <a:pt x="2711" y="509"/>
                    <a:pt x="2714" y="509"/>
                    <a:pt x="2714" y="509"/>
                  </a:cubicBezTo>
                  <a:close/>
                  <a:moveTo>
                    <a:pt x="1533" y="515"/>
                  </a:moveTo>
                  <a:lnTo>
                    <a:pt x="1536" y="518"/>
                  </a:lnTo>
                  <a:cubicBezTo>
                    <a:pt x="1536" y="540"/>
                    <a:pt x="1533" y="565"/>
                    <a:pt x="1527" y="587"/>
                  </a:cubicBezTo>
                  <a:lnTo>
                    <a:pt x="1524" y="549"/>
                  </a:lnTo>
                  <a:lnTo>
                    <a:pt x="1533" y="515"/>
                  </a:lnTo>
                  <a:close/>
                  <a:moveTo>
                    <a:pt x="148" y="462"/>
                  </a:moveTo>
                  <a:cubicBezTo>
                    <a:pt x="151" y="462"/>
                    <a:pt x="157" y="462"/>
                    <a:pt x="164" y="496"/>
                  </a:cubicBezTo>
                  <a:lnTo>
                    <a:pt x="160" y="496"/>
                  </a:lnTo>
                  <a:cubicBezTo>
                    <a:pt x="158" y="486"/>
                    <a:pt x="156" y="482"/>
                    <a:pt x="155" y="482"/>
                  </a:cubicBezTo>
                  <a:lnTo>
                    <a:pt x="155" y="482"/>
                  </a:lnTo>
                  <a:cubicBezTo>
                    <a:pt x="154" y="482"/>
                    <a:pt x="158" y="506"/>
                    <a:pt x="167" y="530"/>
                  </a:cubicBezTo>
                  <a:cubicBezTo>
                    <a:pt x="173" y="568"/>
                    <a:pt x="179" y="603"/>
                    <a:pt x="179" y="603"/>
                  </a:cubicBezTo>
                  <a:cubicBezTo>
                    <a:pt x="167" y="581"/>
                    <a:pt x="160" y="556"/>
                    <a:pt x="157" y="534"/>
                  </a:cubicBezTo>
                  <a:cubicBezTo>
                    <a:pt x="138" y="462"/>
                    <a:pt x="138" y="462"/>
                    <a:pt x="148" y="462"/>
                  </a:cubicBezTo>
                  <a:close/>
                  <a:moveTo>
                    <a:pt x="1646" y="499"/>
                  </a:moveTo>
                  <a:cubicBezTo>
                    <a:pt x="1649" y="499"/>
                    <a:pt x="1649" y="499"/>
                    <a:pt x="1646" y="534"/>
                  </a:cubicBezTo>
                  <a:cubicBezTo>
                    <a:pt x="1643" y="559"/>
                    <a:pt x="1636" y="581"/>
                    <a:pt x="1630" y="606"/>
                  </a:cubicBezTo>
                  <a:cubicBezTo>
                    <a:pt x="1633" y="568"/>
                    <a:pt x="1636" y="534"/>
                    <a:pt x="1646" y="499"/>
                  </a:cubicBezTo>
                  <a:close/>
                  <a:moveTo>
                    <a:pt x="430" y="540"/>
                  </a:moveTo>
                  <a:cubicBezTo>
                    <a:pt x="439" y="562"/>
                    <a:pt x="439" y="587"/>
                    <a:pt x="436" y="612"/>
                  </a:cubicBezTo>
                  <a:lnTo>
                    <a:pt x="427" y="612"/>
                  </a:lnTo>
                  <a:cubicBezTo>
                    <a:pt x="421" y="590"/>
                    <a:pt x="424" y="565"/>
                    <a:pt x="430" y="540"/>
                  </a:cubicBezTo>
                  <a:close/>
                  <a:moveTo>
                    <a:pt x="897" y="565"/>
                  </a:moveTo>
                  <a:lnTo>
                    <a:pt x="897" y="599"/>
                  </a:lnTo>
                  <a:cubicBezTo>
                    <a:pt x="895" y="602"/>
                    <a:pt x="893" y="618"/>
                    <a:pt x="892" y="618"/>
                  </a:cubicBezTo>
                  <a:cubicBezTo>
                    <a:pt x="891" y="618"/>
                    <a:pt x="891" y="614"/>
                    <a:pt x="891" y="603"/>
                  </a:cubicBezTo>
                  <a:lnTo>
                    <a:pt x="891" y="599"/>
                  </a:lnTo>
                  <a:cubicBezTo>
                    <a:pt x="884" y="599"/>
                    <a:pt x="894" y="565"/>
                    <a:pt x="897" y="565"/>
                  </a:cubicBezTo>
                  <a:close/>
                  <a:moveTo>
                    <a:pt x="2097" y="565"/>
                  </a:moveTo>
                  <a:cubicBezTo>
                    <a:pt x="2103" y="568"/>
                    <a:pt x="2103" y="568"/>
                    <a:pt x="2097" y="603"/>
                  </a:cubicBezTo>
                  <a:cubicBezTo>
                    <a:pt x="2089" y="632"/>
                    <a:pt x="2083" y="634"/>
                    <a:pt x="2078" y="634"/>
                  </a:cubicBezTo>
                  <a:cubicBezTo>
                    <a:pt x="2077" y="634"/>
                    <a:pt x="2076" y="634"/>
                    <a:pt x="2075" y="634"/>
                  </a:cubicBezTo>
                  <a:cubicBezTo>
                    <a:pt x="2075" y="609"/>
                    <a:pt x="2081" y="587"/>
                    <a:pt x="2097" y="565"/>
                  </a:cubicBezTo>
                  <a:close/>
                  <a:moveTo>
                    <a:pt x="2288" y="584"/>
                  </a:moveTo>
                  <a:cubicBezTo>
                    <a:pt x="2285" y="609"/>
                    <a:pt x="2279" y="631"/>
                    <a:pt x="2266" y="653"/>
                  </a:cubicBezTo>
                  <a:lnTo>
                    <a:pt x="2263" y="653"/>
                  </a:lnTo>
                  <a:cubicBezTo>
                    <a:pt x="2269" y="628"/>
                    <a:pt x="2276" y="606"/>
                    <a:pt x="2285" y="584"/>
                  </a:cubicBezTo>
                  <a:close/>
                  <a:moveTo>
                    <a:pt x="458" y="595"/>
                  </a:moveTo>
                  <a:lnTo>
                    <a:pt x="458" y="595"/>
                  </a:lnTo>
                  <a:cubicBezTo>
                    <a:pt x="452" y="595"/>
                    <a:pt x="454" y="622"/>
                    <a:pt x="458" y="646"/>
                  </a:cubicBezTo>
                  <a:cubicBezTo>
                    <a:pt x="461" y="681"/>
                    <a:pt x="468" y="681"/>
                    <a:pt x="474" y="681"/>
                  </a:cubicBezTo>
                  <a:cubicBezTo>
                    <a:pt x="480" y="681"/>
                    <a:pt x="480" y="643"/>
                    <a:pt x="480" y="643"/>
                  </a:cubicBezTo>
                  <a:cubicBezTo>
                    <a:pt x="474" y="609"/>
                    <a:pt x="471" y="609"/>
                    <a:pt x="468" y="609"/>
                  </a:cubicBezTo>
                  <a:cubicBezTo>
                    <a:pt x="463" y="599"/>
                    <a:pt x="460" y="595"/>
                    <a:pt x="458" y="595"/>
                  </a:cubicBezTo>
                  <a:close/>
                  <a:moveTo>
                    <a:pt x="2741" y="725"/>
                  </a:moveTo>
                  <a:cubicBezTo>
                    <a:pt x="2743" y="725"/>
                    <a:pt x="2741" y="733"/>
                    <a:pt x="2736" y="750"/>
                  </a:cubicBezTo>
                  <a:cubicBezTo>
                    <a:pt x="2727" y="776"/>
                    <a:pt x="2725" y="782"/>
                    <a:pt x="2721" y="782"/>
                  </a:cubicBezTo>
                  <a:cubicBezTo>
                    <a:pt x="2720" y="782"/>
                    <a:pt x="2719" y="782"/>
                    <a:pt x="2718" y="781"/>
                  </a:cubicBezTo>
                  <a:cubicBezTo>
                    <a:pt x="2711" y="778"/>
                    <a:pt x="2711" y="778"/>
                    <a:pt x="2727" y="747"/>
                  </a:cubicBezTo>
                  <a:cubicBezTo>
                    <a:pt x="2734" y="732"/>
                    <a:pt x="2739" y="725"/>
                    <a:pt x="2741" y="725"/>
                  </a:cubicBezTo>
                  <a:close/>
                  <a:moveTo>
                    <a:pt x="2755" y="759"/>
                  </a:moveTo>
                  <a:lnTo>
                    <a:pt x="2761" y="762"/>
                  </a:lnTo>
                  <a:cubicBezTo>
                    <a:pt x="2765" y="762"/>
                    <a:pt x="2765" y="762"/>
                    <a:pt x="2752" y="797"/>
                  </a:cubicBezTo>
                  <a:lnTo>
                    <a:pt x="2749" y="794"/>
                  </a:lnTo>
                  <a:lnTo>
                    <a:pt x="2755" y="759"/>
                  </a:lnTo>
                  <a:close/>
                  <a:moveTo>
                    <a:pt x="2871" y="731"/>
                  </a:moveTo>
                  <a:cubicBezTo>
                    <a:pt x="2874" y="734"/>
                    <a:pt x="2862" y="766"/>
                    <a:pt x="2862" y="766"/>
                  </a:cubicBezTo>
                  <a:cubicBezTo>
                    <a:pt x="2862" y="766"/>
                    <a:pt x="2850" y="797"/>
                    <a:pt x="2844" y="797"/>
                  </a:cubicBezTo>
                  <a:cubicBezTo>
                    <a:pt x="2844" y="797"/>
                    <a:pt x="2843" y="797"/>
                    <a:pt x="2843" y="797"/>
                  </a:cubicBezTo>
                  <a:cubicBezTo>
                    <a:pt x="2849" y="775"/>
                    <a:pt x="2859" y="753"/>
                    <a:pt x="2865" y="731"/>
                  </a:cubicBezTo>
                  <a:close/>
                  <a:moveTo>
                    <a:pt x="2799" y="778"/>
                  </a:moveTo>
                  <a:lnTo>
                    <a:pt x="2802" y="781"/>
                  </a:lnTo>
                  <a:cubicBezTo>
                    <a:pt x="2805" y="781"/>
                    <a:pt x="2805" y="781"/>
                    <a:pt x="2793" y="816"/>
                  </a:cubicBezTo>
                  <a:lnTo>
                    <a:pt x="2790" y="813"/>
                  </a:lnTo>
                  <a:lnTo>
                    <a:pt x="2799" y="778"/>
                  </a:lnTo>
                  <a:close/>
                  <a:moveTo>
                    <a:pt x="2772" y="827"/>
                  </a:moveTo>
                  <a:cubicBezTo>
                    <a:pt x="2772" y="827"/>
                    <a:pt x="2770" y="831"/>
                    <a:pt x="2765" y="841"/>
                  </a:cubicBezTo>
                  <a:cubicBezTo>
                    <a:pt x="2765" y="841"/>
                    <a:pt x="2765" y="841"/>
                    <a:pt x="2765" y="841"/>
                  </a:cubicBezTo>
                  <a:cubicBezTo>
                    <a:pt x="2768" y="841"/>
                    <a:pt x="2773" y="827"/>
                    <a:pt x="2772" y="827"/>
                  </a:cubicBezTo>
                  <a:close/>
                  <a:moveTo>
                    <a:pt x="3238" y="756"/>
                  </a:moveTo>
                  <a:cubicBezTo>
                    <a:pt x="3241" y="756"/>
                    <a:pt x="3241" y="756"/>
                    <a:pt x="3225" y="791"/>
                  </a:cubicBezTo>
                  <a:cubicBezTo>
                    <a:pt x="3210" y="820"/>
                    <a:pt x="3193" y="850"/>
                    <a:pt x="3188" y="850"/>
                  </a:cubicBezTo>
                  <a:cubicBezTo>
                    <a:pt x="3188" y="850"/>
                    <a:pt x="3188" y="850"/>
                    <a:pt x="3188" y="850"/>
                  </a:cubicBezTo>
                  <a:cubicBezTo>
                    <a:pt x="3197" y="816"/>
                    <a:pt x="3216" y="784"/>
                    <a:pt x="3238" y="756"/>
                  </a:cubicBezTo>
                  <a:close/>
                  <a:moveTo>
                    <a:pt x="3046" y="801"/>
                  </a:moveTo>
                  <a:cubicBezTo>
                    <a:pt x="3047" y="801"/>
                    <a:pt x="3045" y="805"/>
                    <a:pt x="3040" y="816"/>
                  </a:cubicBezTo>
                  <a:cubicBezTo>
                    <a:pt x="3031" y="834"/>
                    <a:pt x="3022" y="856"/>
                    <a:pt x="3009" y="878"/>
                  </a:cubicBezTo>
                  <a:cubicBezTo>
                    <a:pt x="3009" y="878"/>
                    <a:pt x="3001" y="891"/>
                    <a:pt x="2999" y="891"/>
                  </a:cubicBezTo>
                  <a:cubicBezTo>
                    <a:pt x="2998" y="891"/>
                    <a:pt x="2998" y="887"/>
                    <a:pt x="3003" y="875"/>
                  </a:cubicBezTo>
                  <a:lnTo>
                    <a:pt x="3018" y="844"/>
                  </a:lnTo>
                  <a:cubicBezTo>
                    <a:pt x="3031" y="822"/>
                    <a:pt x="3044" y="801"/>
                    <a:pt x="3046" y="801"/>
                  </a:cubicBezTo>
                  <a:close/>
                  <a:moveTo>
                    <a:pt x="192" y="997"/>
                  </a:moveTo>
                  <a:cubicBezTo>
                    <a:pt x="192" y="1019"/>
                    <a:pt x="195" y="1044"/>
                    <a:pt x="201" y="1066"/>
                  </a:cubicBezTo>
                  <a:lnTo>
                    <a:pt x="204" y="1066"/>
                  </a:lnTo>
                  <a:cubicBezTo>
                    <a:pt x="204" y="1044"/>
                    <a:pt x="201" y="1019"/>
                    <a:pt x="195" y="997"/>
                  </a:cubicBezTo>
                  <a:close/>
                  <a:moveTo>
                    <a:pt x="3839" y="1058"/>
                  </a:moveTo>
                  <a:lnTo>
                    <a:pt x="3839" y="1058"/>
                  </a:lnTo>
                  <a:cubicBezTo>
                    <a:pt x="3843" y="1058"/>
                    <a:pt x="3814" y="1100"/>
                    <a:pt x="3780" y="1138"/>
                  </a:cubicBezTo>
                  <a:cubicBezTo>
                    <a:pt x="3758" y="1168"/>
                    <a:pt x="3747" y="1183"/>
                    <a:pt x="3746" y="1183"/>
                  </a:cubicBezTo>
                  <a:cubicBezTo>
                    <a:pt x="3745" y="1183"/>
                    <a:pt x="3755" y="1167"/>
                    <a:pt x="3774" y="1135"/>
                  </a:cubicBezTo>
                  <a:cubicBezTo>
                    <a:pt x="3795" y="1108"/>
                    <a:pt x="3813" y="1079"/>
                    <a:pt x="3817" y="1079"/>
                  </a:cubicBezTo>
                  <a:cubicBezTo>
                    <a:pt x="3817" y="1079"/>
                    <a:pt x="3817" y="1079"/>
                    <a:pt x="3818" y="1079"/>
                  </a:cubicBezTo>
                  <a:cubicBezTo>
                    <a:pt x="3831" y="1064"/>
                    <a:pt x="3837" y="1058"/>
                    <a:pt x="3839" y="1058"/>
                  </a:cubicBezTo>
                  <a:close/>
                  <a:moveTo>
                    <a:pt x="1097" y="1182"/>
                  </a:moveTo>
                  <a:cubicBezTo>
                    <a:pt x="1097" y="1185"/>
                    <a:pt x="1091" y="1220"/>
                    <a:pt x="1091" y="1254"/>
                  </a:cubicBezTo>
                  <a:cubicBezTo>
                    <a:pt x="1091" y="1270"/>
                    <a:pt x="1092" y="1279"/>
                    <a:pt x="1093" y="1279"/>
                  </a:cubicBezTo>
                  <a:cubicBezTo>
                    <a:pt x="1094" y="1279"/>
                    <a:pt x="1097" y="1262"/>
                    <a:pt x="1101" y="1220"/>
                  </a:cubicBezTo>
                  <a:cubicBezTo>
                    <a:pt x="1101" y="1185"/>
                    <a:pt x="1101" y="1185"/>
                    <a:pt x="1097" y="1182"/>
                  </a:cubicBezTo>
                  <a:close/>
                  <a:moveTo>
                    <a:pt x="1186" y="91"/>
                  </a:moveTo>
                  <a:cubicBezTo>
                    <a:pt x="1184" y="91"/>
                    <a:pt x="1183" y="109"/>
                    <a:pt x="1185" y="151"/>
                  </a:cubicBezTo>
                  <a:cubicBezTo>
                    <a:pt x="1182" y="220"/>
                    <a:pt x="1182" y="220"/>
                    <a:pt x="1173" y="220"/>
                  </a:cubicBezTo>
                  <a:cubicBezTo>
                    <a:pt x="1170" y="220"/>
                    <a:pt x="1163" y="220"/>
                    <a:pt x="1163" y="186"/>
                  </a:cubicBezTo>
                  <a:cubicBezTo>
                    <a:pt x="1166" y="148"/>
                    <a:pt x="1166" y="148"/>
                    <a:pt x="1157" y="148"/>
                  </a:cubicBezTo>
                  <a:cubicBezTo>
                    <a:pt x="1141" y="148"/>
                    <a:pt x="1126" y="255"/>
                    <a:pt x="1119" y="324"/>
                  </a:cubicBezTo>
                  <a:cubicBezTo>
                    <a:pt x="1119" y="360"/>
                    <a:pt x="1119" y="378"/>
                    <a:pt x="1119" y="378"/>
                  </a:cubicBezTo>
                  <a:cubicBezTo>
                    <a:pt x="1118" y="378"/>
                    <a:pt x="1116" y="360"/>
                    <a:pt x="1113" y="324"/>
                  </a:cubicBezTo>
                  <a:cubicBezTo>
                    <a:pt x="1116" y="289"/>
                    <a:pt x="1110" y="289"/>
                    <a:pt x="1107" y="289"/>
                  </a:cubicBezTo>
                  <a:cubicBezTo>
                    <a:pt x="1107" y="252"/>
                    <a:pt x="1110" y="252"/>
                    <a:pt x="1116" y="252"/>
                  </a:cubicBezTo>
                  <a:lnTo>
                    <a:pt x="1116" y="217"/>
                  </a:lnTo>
                  <a:cubicBezTo>
                    <a:pt x="1115" y="181"/>
                    <a:pt x="1112" y="163"/>
                    <a:pt x="1110" y="163"/>
                  </a:cubicBezTo>
                  <a:cubicBezTo>
                    <a:pt x="1107" y="163"/>
                    <a:pt x="1104" y="181"/>
                    <a:pt x="1101" y="217"/>
                  </a:cubicBezTo>
                  <a:cubicBezTo>
                    <a:pt x="1099" y="234"/>
                    <a:pt x="1098" y="243"/>
                    <a:pt x="1097" y="243"/>
                  </a:cubicBezTo>
                  <a:cubicBezTo>
                    <a:pt x="1096" y="243"/>
                    <a:pt x="1094" y="233"/>
                    <a:pt x="1091" y="214"/>
                  </a:cubicBezTo>
                  <a:cubicBezTo>
                    <a:pt x="1089" y="190"/>
                    <a:pt x="1085" y="164"/>
                    <a:pt x="1083" y="164"/>
                  </a:cubicBezTo>
                  <a:cubicBezTo>
                    <a:pt x="1082" y="164"/>
                    <a:pt x="1082" y="168"/>
                    <a:pt x="1082" y="179"/>
                  </a:cubicBezTo>
                  <a:cubicBezTo>
                    <a:pt x="1082" y="179"/>
                    <a:pt x="1072" y="179"/>
                    <a:pt x="1069" y="142"/>
                  </a:cubicBezTo>
                  <a:cubicBezTo>
                    <a:pt x="1060" y="142"/>
                    <a:pt x="1054" y="142"/>
                    <a:pt x="1054" y="176"/>
                  </a:cubicBezTo>
                  <a:cubicBezTo>
                    <a:pt x="1054" y="206"/>
                    <a:pt x="1050" y="212"/>
                    <a:pt x="1047" y="212"/>
                  </a:cubicBezTo>
                  <a:cubicBezTo>
                    <a:pt x="1046" y="212"/>
                    <a:pt x="1045" y="212"/>
                    <a:pt x="1044" y="211"/>
                  </a:cubicBezTo>
                  <a:cubicBezTo>
                    <a:pt x="1038" y="211"/>
                    <a:pt x="1035" y="211"/>
                    <a:pt x="1035" y="248"/>
                  </a:cubicBezTo>
                  <a:cubicBezTo>
                    <a:pt x="1035" y="283"/>
                    <a:pt x="1032" y="317"/>
                    <a:pt x="1022" y="317"/>
                  </a:cubicBezTo>
                  <a:cubicBezTo>
                    <a:pt x="1018" y="333"/>
                    <a:pt x="1016" y="342"/>
                    <a:pt x="1014" y="342"/>
                  </a:cubicBezTo>
                  <a:cubicBezTo>
                    <a:pt x="1012" y="342"/>
                    <a:pt x="1010" y="325"/>
                    <a:pt x="1007" y="283"/>
                  </a:cubicBezTo>
                  <a:cubicBezTo>
                    <a:pt x="1007" y="245"/>
                    <a:pt x="1000" y="245"/>
                    <a:pt x="997" y="245"/>
                  </a:cubicBezTo>
                  <a:cubicBezTo>
                    <a:pt x="997" y="245"/>
                    <a:pt x="991" y="245"/>
                    <a:pt x="988" y="208"/>
                  </a:cubicBezTo>
                  <a:cubicBezTo>
                    <a:pt x="986" y="198"/>
                    <a:pt x="985" y="193"/>
                    <a:pt x="984" y="193"/>
                  </a:cubicBezTo>
                  <a:cubicBezTo>
                    <a:pt x="981" y="193"/>
                    <a:pt x="981" y="219"/>
                    <a:pt x="981" y="245"/>
                  </a:cubicBezTo>
                  <a:lnTo>
                    <a:pt x="985" y="317"/>
                  </a:lnTo>
                  <a:cubicBezTo>
                    <a:pt x="975" y="280"/>
                    <a:pt x="972" y="245"/>
                    <a:pt x="972" y="208"/>
                  </a:cubicBezTo>
                  <a:cubicBezTo>
                    <a:pt x="969" y="172"/>
                    <a:pt x="967" y="154"/>
                    <a:pt x="967" y="154"/>
                  </a:cubicBezTo>
                  <a:cubicBezTo>
                    <a:pt x="966" y="154"/>
                    <a:pt x="966" y="172"/>
                    <a:pt x="966" y="208"/>
                  </a:cubicBezTo>
                  <a:cubicBezTo>
                    <a:pt x="968" y="234"/>
                    <a:pt x="966" y="259"/>
                    <a:pt x="961" y="259"/>
                  </a:cubicBezTo>
                  <a:cubicBezTo>
                    <a:pt x="958" y="259"/>
                    <a:pt x="956" y="255"/>
                    <a:pt x="953" y="245"/>
                  </a:cubicBezTo>
                  <a:cubicBezTo>
                    <a:pt x="944" y="245"/>
                    <a:pt x="934" y="242"/>
                    <a:pt x="934" y="208"/>
                  </a:cubicBezTo>
                  <a:cubicBezTo>
                    <a:pt x="932" y="196"/>
                    <a:pt x="931" y="192"/>
                    <a:pt x="929" y="192"/>
                  </a:cubicBezTo>
                  <a:cubicBezTo>
                    <a:pt x="926" y="192"/>
                    <a:pt x="925" y="208"/>
                    <a:pt x="925" y="208"/>
                  </a:cubicBezTo>
                  <a:cubicBezTo>
                    <a:pt x="922" y="225"/>
                    <a:pt x="920" y="234"/>
                    <a:pt x="916" y="234"/>
                  </a:cubicBezTo>
                  <a:cubicBezTo>
                    <a:pt x="913" y="234"/>
                    <a:pt x="908" y="225"/>
                    <a:pt x="900" y="208"/>
                  </a:cubicBezTo>
                  <a:cubicBezTo>
                    <a:pt x="887" y="172"/>
                    <a:pt x="880" y="154"/>
                    <a:pt x="877" y="154"/>
                  </a:cubicBezTo>
                  <a:cubicBezTo>
                    <a:pt x="873" y="154"/>
                    <a:pt x="873" y="172"/>
                    <a:pt x="875" y="208"/>
                  </a:cubicBezTo>
                  <a:cubicBezTo>
                    <a:pt x="877" y="228"/>
                    <a:pt x="878" y="249"/>
                    <a:pt x="877" y="249"/>
                  </a:cubicBezTo>
                  <a:cubicBezTo>
                    <a:pt x="876" y="249"/>
                    <a:pt x="874" y="238"/>
                    <a:pt x="872" y="208"/>
                  </a:cubicBezTo>
                  <a:cubicBezTo>
                    <a:pt x="870" y="197"/>
                    <a:pt x="868" y="192"/>
                    <a:pt x="867" y="192"/>
                  </a:cubicBezTo>
                  <a:cubicBezTo>
                    <a:pt x="863" y="192"/>
                    <a:pt x="860" y="218"/>
                    <a:pt x="853" y="242"/>
                  </a:cubicBezTo>
                  <a:cubicBezTo>
                    <a:pt x="850" y="289"/>
                    <a:pt x="853" y="339"/>
                    <a:pt x="853" y="386"/>
                  </a:cubicBezTo>
                  <a:cubicBezTo>
                    <a:pt x="855" y="428"/>
                    <a:pt x="856" y="446"/>
                    <a:pt x="854" y="446"/>
                  </a:cubicBezTo>
                  <a:cubicBezTo>
                    <a:pt x="853" y="446"/>
                    <a:pt x="851" y="437"/>
                    <a:pt x="847" y="421"/>
                  </a:cubicBezTo>
                  <a:cubicBezTo>
                    <a:pt x="837" y="399"/>
                    <a:pt x="834" y="374"/>
                    <a:pt x="834" y="349"/>
                  </a:cubicBezTo>
                  <a:cubicBezTo>
                    <a:pt x="831" y="314"/>
                    <a:pt x="837" y="314"/>
                    <a:pt x="837" y="314"/>
                  </a:cubicBezTo>
                  <a:lnTo>
                    <a:pt x="840" y="314"/>
                  </a:lnTo>
                  <a:cubicBezTo>
                    <a:pt x="840" y="277"/>
                    <a:pt x="837" y="242"/>
                    <a:pt x="828" y="242"/>
                  </a:cubicBezTo>
                  <a:cubicBezTo>
                    <a:pt x="825" y="223"/>
                    <a:pt x="822" y="214"/>
                    <a:pt x="821" y="214"/>
                  </a:cubicBezTo>
                  <a:cubicBezTo>
                    <a:pt x="819" y="214"/>
                    <a:pt x="819" y="223"/>
                    <a:pt x="819" y="242"/>
                  </a:cubicBezTo>
                  <a:cubicBezTo>
                    <a:pt x="812" y="205"/>
                    <a:pt x="803" y="205"/>
                    <a:pt x="793" y="205"/>
                  </a:cubicBezTo>
                  <a:cubicBezTo>
                    <a:pt x="784" y="205"/>
                    <a:pt x="768" y="205"/>
                    <a:pt x="762" y="170"/>
                  </a:cubicBezTo>
                  <a:cubicBezTo>
                    <a:pt x="753" y="170"/>
                    <a:pt x="750" y="170"/>
                    <a:pt x="750" y="205"/>
                  </a:cubicBezTo>
                  <a:cubicBezTo>
                    <a:pt x="753" y="247"/>
                    <a:pt x="753" y="265"/>
                    <a:pt x="751" y="265"/>
                  </a:cubicBezTo>
                  <a:cubicBezTo>
                    <a:pt x="750" y="265"/>
                    <a:pt x="748" y="256"/>
                    <a:pt x="746" y="242"/>
                  </a:cubicBezTo>
                  <a:cubicBezTo>
                    <a:pt x="743" y="196"/>
                    <a:pt x="717" y="167"/>
                    <a:pt x="697" y="167"/>
                  </a:cubicBezTo>
                  <a:cubicBezTo>
                    <a:pt x="685" y="167"/>
                    <a:pt x="674" y="179"/>
                    <a:pt x="674" y="208"/>
                  </a:cubicBezTo>
                  <a:lnTo>
                    <a:pt x="665" y="208"/>
                  </a:lnTo>
                  <a:cubicBezTo>
                    <a:pt x="659" y="190"/>
                    <a:pt x="648" y="182"/>
                    <a:pt x="638" y="182"/>
                  </a:cubicBezTo>
                  <a:cubicBezTo>
                    <a:pt x="629" y="182"/>
                    <a:pt x="621" y="190"/>
                    <a:pt x="621" y="208"/>
                  </a:cubicBezTo>
                  <a:lnTo>
                    <a:pt x="605" y="208"/>
                  </a:lnTo>
                  <a:cubicBezTo>
                    <a:pt x="599" y="191"/>
                    <a:pt x="595" y="182"/>
                    <a:pt x="592" y="182"/>
                  </a:cubicBezTo>
                  <a:cubicBezTo>
                    <a:pt x="588" y="182"/>
                    <a:pt x="587" y="192"/>
                    <a:pt x="587" y="211"/>
                  </a:cubicBezTo>
                  <a:cubicBezTo>
                    <a:pt x="584" y="235"/>
                    <a:pt x="587" y="260"/>
                    <a:pt x="586" y="260"/>
                  </a:cubicBezTo>
                  <a:cubicBezTo>
                    <a:pt x="586" y="260"/>
                    <a:pt x="585" y="255"/>
                    <a:pt x="583" y="245"/>
                  </a:cubicBezTo>
                  <a:cubicBezTo>
                    <a:pt x="580" y="211"/>
                    <a:pt x="571" y="211"/>
                    <a:pt x="552" y="211"/>
                  </a:cubicBezTo>
                  <a:cubicBezTo>
                    <a:pt x="533" y="211"/>
                    <a:pt x="533" y="211"/>
                    <a:pt x="543" y="248"/>
                  </a:cubicBezTo>
                  <a:cubicBezTo>
                    <a:pt x="538" y="258"/>
                    <a:pt x="535" y="263"/>
                    <a:pt x="532" y="263"/>
                  </a:cubicBezTo>
                  <a:cubicBezTo>
                    <a:pt x="525" y="263"/>
                    <a:pt x="522" y="238"/>
                    <a:pt x="518" y="211"/>
                  </a:cubicBezTo>
                  <a:cubicBezTo>
                    <a:pt x="518" y="180"/>
                    <a:pt x="515" y="163"/>
                    <a:pt x="513" y="163"/>
                  </a:cubicBezTo>
                  <a:lnTo>
                    <a:pt x="513" y="163"/>
                  </a:lnTo>
                  <a:cubicBezTo>
                    <a:pt x="511" y="163"/>
                    <a:pt x="509" y="189"/>
                    <a:pt x="515" y="248"/>
                  </a:cubicBezTo>
                  <a:cubicBezTo>
                    <a:pt x="515" y="290"/>
                    <a:pt x="511" y="308"/>
                    <a:pt x="508" y="308"/>
                  </a:cubicBezTo>
                  <a:cubicBezTo>
                    <a:pt x="506" y="308"/>
                    <a:pt x="503" y="299"/>
                    <a:pt x="502" y="283"/>
                  </a:cubicBezTo>
                  <a:cubicBezTo>
                    <a:pt x="499" y="248"/>
                    <a:pt x="502" y="248"/>
                    <a:pt x="508" y="248"/>
                  </a:cubicBezTo>
                  <a:lnTo>
                    <a:pt x="499" y="176"/>
                  </a:lnTo>
                  <a:cubicBezTo>
                    <a:pt x="496" y="176"/>
                    <a:pt x="496" y="176"/>
                    <a:pt x="496" y="214"/>
                  </a:cubicBezTo>
                  <a:cubicBezTo>
                    <a:pt x="496" y="214"/>
                    <a:pt x="489" y="214"/>
                    <a:pt x="489" y="248"/>
                  </a:cubicBezTo>
                  <a:cubicBezTo>
                    <a:pt x="489" y="286"/>
                    <a:pt x="493" y="321"/>
                    <a:pt x="502" y="355"/>
                  </a:cubicBezTo>
                  <a:cubicBezTo>
                    <a:pt x="508" y="389"/>
                    <a:pt x="505" y="393"/>
                    <a:pt x="499" y="393"/>
                  </a:cubicBezTo>
                  <a:cubicBezTo>
                    <a:pt x="486" y="358"/>
                    <a:pt x="483" y="321"/>
                    <a:pt x="483" y="286"/>
                  </a:cubicBezTo>
                  <a:cubicBezTo>
                    <a:pt x="486" y="261"/>
                    <a:pt x="486" y="236"/>
                    <a:pt x="480" y="214"/>
                  </a:cubicBezTo>
                  <a:cubicBezTo>
                    <a:pt x="480" y="207"/>
                    <a:pt x="478" y="204"/>
                    <a:pt x="477" y="204"/>
                  </a:cubicBezTo>
                  <a:cubicBezTo>
                    <a:pt x="471" y="204"/>
                    <a:pt x="459" y="265"/>
                    <a:pt x="464" y="324"/>
                  </a:cubicBezTo>
                  <a:cubicBezTo>
                    <a:pt x="461" y="308"/>
                    <a:pt x="464" y="317"/>
                    <a:pt x="458" y="286"/>
                  </a:cubicBezTo>
                  <a:cubicBezTo>
                    <a:pt x="455" y="252"/>
                    <a:pt x="446" y="252"/>
                    <a:pt x="436" y="252"/>
                  </a:cubicBezTo>
                  <a:cubicBezTo>
                    <a:pt x="427" y="255"/>
                    <a:pt x="421" y="255"/>
                    <a:pt x="427" y="289"/>
                  </a:cubicBezTo>
                  <a:cubicBezTo>
                    <a:pt x="430" y="314"/>
                    <a:pt x="433" y="336"/>
                    <a:pt x="430" y="361"/>
                  </a:cubicBezTo>
                  <a:cubicBezTo>
                    <a:pt x="439" y="383"/>
                    <a:pt x="442" y="408"/>
                    <a:pt x="442" y="430"/>
                  </a:cubicBezTo>
                  <a:cubicBezTo>
                    <a:pt x="436" y="408"/>
                    <a:pt x="427" y="386"/>
                    <a:pt x="421" y="361"/>
                  </a:cubicBezTo>
                  <a:cubicBezTo>
                    <a:pt x="402" y="292"/>
                    <a:pt x="389" y="258"/>
                    <a:pt x="367" y="258"/>
                  </a:cubicBezTo>
                  <a:cubicBezTo>
                    <a:pt x="366" y="258"/>
                    <a:pt x="364" y="258"/>
                    <a:pt x="363" y="258"/>
                  </a:cubicBezTo>
                  <a:cubicBezTo>
                    <a:pt x="354" y="258"/>
                    <a:pt x="344" y="256"/>
                    <a:pt x="336" y="226"/>
                  </a:cubicBezTo>
                  <a:cubicBezTo>
                    <a:pt x="327" y="226"/>
                    <a:pt x="320" y="226"/>
                    <a:pt x="327" y="261"/>
                  </a:cubicBezTo>
                  <a:lnTo>
                    <a:pt x="317" y="264"/>
                  </a:lnTo>
                  <a:cubicBezTo>
                    <a:pt x="311" y="246"/>
                    <a:pt x="306" y="237"/>
                    <a:pt x="302" y="237"/>
                  </a:cubicBezTo>
                  <a:cubicBezTo>
                    <a:pt x="299" y="237"/>
                    <a:pt x="298" y="246"/>
                    <a:pt x="301" y="264"/>
                  </a:cubicBezTo>
                  <a:cubicBezTo>
                    <a:pt x="301" y="276"/>
                    <a:pt x="300" y="279"/>
                    <a:pt x="299" y="279"/>
                  </a:cubicBezTo>
                  <a:cubicBezTo>
                    <a:pt x="296" y="279"/>
                    <a:pt x="290" y="264"/>
                    <a:pt x="286" y="264"/>
                  </a:cubicBezTo>
                  <a:cubicBezTo>
                    <a:pt x="277" y="233"/>
                    <a:pt x="273" y="216"/>
                    <a:pt x="272" y="216"/>
                  </a:cubicBezTo>
                  <a:lnTo>
                    <a:pt x="272" y="216"/>
                  </a:lnTo>
                  <a:cubicBezTo>
                    <a:pt x="271" y="216"/>
                    <a:pt x="277" y="243"/>
                    <a:pt x="289" y="302"/>
                  </a:cubicBezTo>
                  <a:cubicBezTo>
                    <a:pt x="289" y="327"/>
                    <a:pt x="298" y="349"/>
                    <a:pt x="314" y="371"/>
                  </a:cubicBezTo>
                  <a:lnTo>
                    <a:pt x="327" y="371"/>
                  </a:lnTo>
                  <a:lnTo>
                    <a:pt x="317" y="405"/>
                  </a:lnTo>
                  <a:cubicBezTo>
                    <a:pt x="311" y="430"/>
                    <a:pt x="308" y="455"/>
                    <a:pt x="314" y="477"/>
                  </a:cubicBezTo>
                  <a:cubicBezTo>
                    <a:pt x="314" y="477"/>
                    <a:pt x="320" y="512"/>
                    <a:pt x="317" y="515"/>
                  </a:cubicBezTo>
                  <a:lnTo>
                    <a:pt x="305" y="443"/>
                  </a:lnTo>
                  <a:cubicBezTo>
                    <a:pt x="305" y="408"/>
                    <a:pt x="298" y="371"/>
                    <a:pt x="292" y="336"/>
                  </a:cubicBezTo>
                  <a:cubicBezTo>
                    <a:pt x="282" y="294"/>
                    <a:pt x="271" y="264"/>
                    <a:pt x="268" y="264"/>
                  </a:cubicBezTo>
                  <a:lnTo>
                    <a:pt x="268" y="264"/>
                  </a:lnTo>
                  <a:cubicBezTo>
                    <a:pt x="265" y="264"/>
                    <a:pt x="265" y="275"/>
                    <a:pt x="270" y="302"/>
                  </a:cubicBezTo>
                  <a:cubicBezTo>
                    <a:pt x="264" y="302"/>
                    <a:pt x="264" y="302"/>
                    <a:pt x="254" y="267"/>
                  </a:cubicBezTo>
                  <a:cubicBezTo>
                    <a:pt x="252" y="253"/>
                    <a:pt x="249" y="245"/>
                    <a:pt x="248" y="245"/>
                  </a:cubicBezTo>
                  <a:lnTo>
                    <a:pt x="248" y="245"/>
                  </a:lnTo>
                  <a:cubicBezTo>
                    <a:pt x="245" y="245"/>
                    <a:pt x="244" y="262"/>
                    <a:pt x="248" y="305"/>
                  </a:cubicBezTo>
                  <a:cubicBezTo>
                    <a:pt x="253" y="340"/>
                    <a:pt x="254" y="358"/>
                    <a:pt x="251" y="358"/>
                  </a:cubicBezTo>
                  <a:cubicBezTo>
                    <a:pt x="249" y="358"/>
                    <a:pt x="243" y="340"/>
                    <a:pt x="236" y="305"/>
                  </a:cubicBezTo>
                  <a:cubicBezTo>
                    <a:pt x="223" y="266"/>
                    <a:pt x="212" y="250"/>
                    <a:pt x="205" y="250"/>
                  </a:cubicBezTo>
                  <a:cubicBezTo>
                    <a:pt x="200" y="250"/>
                    <a:pt x="198" y="259"/>
                    <a:pt x="201" y="273"/>
                  </a:cubicBezTo>
                  <a:cubicBezTo>
                    <a:pt x="209" y="316"/>
                    <a:pt x="206" y="334"/>
                    <a:pt x="201" y="334"/>
                  </a:cubicBezTo>
                  <a:cubicBezTo>
                    <a:pt x="197" y="334"/>
                    <a:pt x="192" y="325"/>
                    <a:pt x="189" y="311"/>
                  </a:cubicBezTo>
                  <a:cubicBezTo>
                    <a:pt x="183" y="294"/>
                    <a:pt x="179" y="286"/>
                    <a:pt x="176" y="286"/>
                  </a:cubicBezTo>
                  <a:cubicBezTo>
                    <a:pt x="174" y="286"/>
                    <a:pt x="173" y="295"/>
                    <a:pt x="173" y="314"/>
                  </a:cubicBezTo>
                  <a:cubicBezTo>
                    <a:pt x="169" y="290"/>
                    <a:pt x="163" y="264"/>
                    <a:pt x="159" y="264"/>
                  </a:cubicBezTo>
                  <a:cubicBezTo>
                    <a:pt x="158" y="264"/>
                    <a:pt x="157" y="269"/>
                    <a:pt x="157" y="280"/>
                  </a:cubicBezTo>
                  <a:cubicBezTo>
                    <a:pt x="157" y="280"/>
                    <a:pt x="154" y="280"/>
                    <a:pt x="164" y="314"/>
                  </a:cubicBezTo>
                  <a:cubicBezTo>
                    <a:pt x="164" y="314"/>
                    <a:pt x="167" y="352"/>
                    <a:pt x="167" y="386"/>
                  </a:cubicBezTo>
                  <a:cubicBezTo>
                    <a:pt x="176" y="408"/>
                    <a:pt x="182" y="433"/>
                    <a:pt x="186" y="455"/>
                  </a:cubicBezTo>
                  <a:cubicBezTo>
                    <a:pt x="187" y="465"/>
                    <a:pt x="187" y="470"/>
                    <a:pt x="184" y="470"/>
                  </a:cubicBezTo>
                  <a:cubicBezTo>
                    <a:pt x="178" y="470"/>
                    <a:pt x="159" y="431"/>
                    <a:pt x="138" y="355"/>
                  </a:cubicBezTo>
                  <a:lnTo>
                    <a:pt x="113" y="286"/>
                  </a:lnTo>
                  <a:lnTo>
                    <a:pt x="113" y="286"/>
                  </a:lnTo>
                  <a:cubicBezTo>
                    <a:pt x="120" y="321"/>
                    <a:pt x="129" y="355"/>
                    <a:pt x="129" y="355"/>
                  </a:cubicBezTo>
                  <a:cubicBezTo>
                    <a:pt x="128" y="356"/>
                    <a:pt x="126" y="356"/>
                    <a:pt x="125" y="356"/>
                  </a:cubicBezTo>
                  <a:cubicBezTo>
                    <a:pt x="121" y="356"/>
                    <a:pt x="118" y="350"/>
                    <a:pt x="110" y="324"/>
                  </a:cubicBezTo>
                  <a:cubicBezTo>
                    <a:pt x="105" y="294"/>
                    <a:pt x="104" y="288"/>
                    <a:pt x="103" y="288"/>
                  </a:cubicBezTo>
                  <a:cubicBezTo>
                    <a:pt x="102" y="288"/>
                    <a:pt x="102" y="288"/>
                    <a:pt x="101" y="289"/>
                  </a:cubicBezTo>
                  <a:cubicBezTo>
                    <a:pt x="101" y="289"/>
                    <a:pt x="95" y="289"/>
                    <a:pt x="101" y="324"/>
                  </a:cubicBezTo>
                  <a:cubicBezTo>
                    <a:pt x="110" y="364"/>
                    <a:pt x="114" y="381"/>
                    <a:pt x="113" y="381"/>
                  </a:cubicBezTo>
                  <a:cubicBezTo>
                    <a:pt x="112" y="381"/>
                    <a:pt x="109" y="372"/>
                    <a:pt x="104" y="358"/>
                  </a:cubicBezTo>
                  <a:cubicBezTo>
                    <a:pt x="95" y="324"/>
                    <a:pt x="89" y="307"/>
                    <a:pt x="87" y="307"/>
                  </a:cubicBezTo>
                  <a:lnTo>
                    <a:pt x="87" y="307"/>
                  </a:lnTo>
                  <a:cubicBezTo>
                    <a:pt x="84" y="307"/>
                    <a:pt x="85" y="325"/>
                    <a:pt x="88" y="361"/>
                  </a:cubicBezTo>
                  <a:cubicBezTo>
                    <a:pt x="96" y="396"/>
                    <a:pt x="100" y="413"/>
                    <a:pt x="100" y="413"/>
                  </a:cubicBezTo>
                  <a:cubicBezTo>
                    <a:pt x="99" y="413"/>
                    <a:pt x="95" y="396"/>
                    <a:pt x="85" y="361"/>
                  </a:cubicBezTo>
                  <a:cubicBezTo>
                    <a:pt x="82" y="336"/>
                    <a:pt x="76" y="314"/>
                    <a:pt x="60" y="292"/>
                  </a:cubicBezTo>
                  <a:lnTo>
                    <a:pt x="60" y="292"/>
                  </a:lnTo>
                  <a:lnTo>
                    <a:pt x="70" y="327"/>
                  </a:lnTo>
                  <a:cubicBezTo>
                    <a:pt x="77" y="369"/>
                    <a:pt x="79" y="387"/>
                    <a:pt x="77" y="387"/>
                  </a:cubicBezTo>
                  <a:cubicBezTo>
                    <a:pt x="75" y="387"/>
                    <a:pt x="72" y="378"/>
                    <a:pt x="66" y="364"/>
                  </a:cubicBezTo>
                  <a:cubicBezTo>
                    <a:pt x="63" y="348"/>
                    <a:pt x="60" y="339"/>
                    <a:pt x="58" y="339"/>
                  </a:cubicBezTo>
                  <a:cubicBezTo>
                    <a:pt x="55" y="339"/>
                    <a:pt x="52" y="348"/>
                    <a:pt x="51" y="368"/>
                  </a:cubicBezTo>
                  <a:cubicBezTo>
                    <a:pt x="41" y="368"/>
                    <a:pt x="38" y="368"/>
                    <a:pt x="32" y="333"/>
                  </a:cubicBezTo>
                  <a:cubicBezTo>
                    <a:pt x="24" y="299"/>
                    <a:pt x="20" y="281"/>
                    <a:pt x="19" y="281"/>
                  </a:cubicBezTo>
                  <a:lnTo>
                    <a:pt x="19" y="281"/>
                  </a:lnTo>
                  <a:cubicBezTo>
                    <a:pt x="19" y="281"/>
                    <a:pt x="21" y="299"/>
                    <a:pt x="26" y="333"/>
                  </a:cubicBezTo>
                  <a:cubicBezTo>
                    <a:pt x="27" y="352"/>
                    <a:pt x="28" y="362"/>
                    <a:pt x="26" y="362"/>
                  </a:cubicBezTo>
                  <a:cubicBezTo>
                    <a:pt x="24" y="362"/>
                    <a:pt x="19" y="353"/>
                    <a:pt x="10" y="336"/>
                  </a:cubicBezTo>
                  <a:cubicBezTo>
                    <a:pt x="5" y="319"/>
                    <a:pt x="3" y="310"/>
                    <a:pt x="2" y="310"/>
                  </a:cubicBezTo>
                  <a:cubicBezTo>
                    <a:pt x="1" y="310"/>
                    <a:pt x="1" y="319"/>
                    <a:pt x="1" y="336"/>
                  </a:cubicBezTo>
                  <a:cubicBezTo>
                    <a:pt x="7" y="374"/>
                    <a:pt x="16" y="408"/>
                    <a:pt x="29" y="443"/>
                  </a:cubicBezTo>
                  <a:cubicBezTo>
                    <a:pt x="30" y="442"/>
                    <a:pt x="31" y="441"/>
                    <a:pt x="32" y="441"/>
                  </a:cubicBezTo>
                  <a:cubicBezTo>
                    <a:pt x="35" y="441"/>
                    <a:pt x="36" y="448"/>
                    <a:pt x="41" y="477"/>
                  </a:cubicBezTo>
                  <a:lnTo>
                    <a:pt x="32" y="477"/>
                  </a:lnTo>
                  <a:cubicBezTo>
                    <a:pt x="29" y="477"/>
                    <a:pt x="23" y="480"/>
                    <a:pt x="23" y="515"/>
                  </a:cubicBezTo>
                  <a:cubicBezTo>
                    <a:pt x="20" y="545"/>
                    <a:pt x="29" y="595"/>
                    <a:pt x="33" y="595"/>
                  </a:cubicBezTo>
                  <a:cubicBezTo>
                    <a:pt x="34" y="595"/>
                    <a:pt x="35" y="591"/>
                    <a:pt x="35" y="584"/>
                  </a:cubicBezTo>
                  <a:lnTo>
                    <a:pt x="38" y="584"/>
                  </a:lnTo>
                  <a:lnTo>
                    <a:pt x="48" y="618"/>
                  </a:lnTo>
                  <a:cubicBezTo>
                    <a:pt x="60" y="671"/>
                    <a:pt x="69" y="697"/>
                    <a:pt x="71" y="697"/>
                  </a:cubicBezTo>
                  <a:cubicBezTo>
                    <a:pt x="74" y="697"/>
                    <a:pt x="70" y="670"/>
                    <a:pt x="57" y="618"/>
                  </a:cubicBezTo>
                  <a:cubicBezTo>
                    <a:pt x="45" y="560"/>
                    <a:pt x="40" y="533"/>
                    <a:pt x="40" y="533"/>
                  </a:cubicBezTo>
                  <a:lnTo>
                    <a:pt x="40" y="533"/>
                  </a:lnTo>
                  <a:cubicBezTo>
                    <a:pt x="41" y="533"/>
                    <a:pt x="45" y="551"/>
                    <a:pt x="54" y="584"/>
                  </a:cubicBezTo>
                  <a:cubicBezTo>
                    <a:pt x="70" y="653"/>
                    <a:pt x="76" y="653"/>
                    <a:pt x="79" y="653"/>
                  </a:cubicBezTo>
                  <a:cubicBezTo>
                    <a:pt x="80" y="652"/>
                    <a:pt x="80" y="651"/>
                    <a:pt x="81" y="651"/>
                  </a:cubicBezTo>
                  <a:cubicBezTo>
                    <a:pt x="83" y="651"/>
                    <a:pt x="84" y="658"/>
                    <a:pt x="91" y="684"/>
                  </a:cubicBezTo>
                  <a:cubicBezTo>
                    <a:pt x="95" y="709"/>
                    <a:pt x="101" y="734"/>
                    <a:pt x="113" y="753"/>
                  </a:cubicBezTo>
                  <a:cubicBezTo>
                    <a:pt x="120" y="753"/>
                    <a:pt x="120" y="753"/>
                    <a:pt x="110" y="718"/>
                  </a:cubicBezTo>
                  <a:cubicBezTo>
                    <a:pt x="106" y="704"/>
                    <a:pt x="105" y="696"/>
                    <a:pt x="106" y="696"/>
                  </a:cubicBezTo>
                  <a:lnTo>
                    <a:pt x="106" y="696"/>
                  </a:lnTo>
                  <a:cubicBezTo>
                    <a:pt x="108" y="696"/>
                    <a:pt x="115" y="713"/>
                    <a:pt x="126" y="753"/>
                  </a:cubicBezTo>
                  <a:cubicBezTo>
                    <a:pt x="131" y="767"/>
                    <a:pt x="134" y="776"/>
                    <a:pt x="135" y="776"/>
                  </a:cubicBezTo>
                  <a:cubicBezTo>
                    <a:pt x="136" y="776"/>
                    <a:pt x="132" y="759"/>
                    <a:pt x="123" y="718"/>
                  </a:cubicBezTo>
                  <a:cubicBezTo>
                    <a:pt x="116" y="682"/>
                    <a:pt x="116" y="664"/>
                    <a:pt x="119" y="664"/>
                  </a:cubicBezTo>
                  <a:lnTo>
                    <a:pt x="119" y="664"/>
                  </a:lnTo>
                  <a:cubicBezTo>
                    <a:pt x="122" y="664"/>
                    <a:pt x="129" y="681"/>
                    <a:pt x="138" y="715"/>
                  </a:cubicBezTo>
                  <a:lnTo>
                    <a:pt x="145" y="715"/>
                  </a:lnTo>
                  <a:cubicBezTo>
                    <a:pt x="148" y="690"/>
                    <a:pt x="145" y="665"/>
                    <a:pt x="135" y="643"/>
                  </a:cubicBezTo>
                  <a:cubicBezTo>
                    <a:pt x="128" y="603"/>
                    <a:pt x="125" y="586"/>
                    <a:pt x="126" y="586"/>
                  </a:cubicBezTo>
                  <a:lnTo>
                    <a:pt x="126" y="586"/>
                  </a:lnTo>
                  <a:cubicBezTo>
                    <a:pt x="127" y="586"/>
                    <a:pt x="130" y="595"/>
                    <a:pt x="135" y="609"/>
                  </a:cubicBezTo>
                  <a:cubicBezTo>
                    <a:pt x="142" y="631"/>
                    <a:pt x="148" y="653"/>
                    <a:pt x="151" y="678"/>
                  </a:cubicBezTo>
                  <a:cubicBezTo>
                    <a:pt x="160" y="712"/>
                    <a:pt x="164" y="712"/>
                    <a:pt x="167" y="712"/>
                  </a:cubicBezTo>
                  <a:cubicBezTo>
                    <a:pt x="173" y="712"/>
                    <a:pt x="182" y="709"/>
                    <a:pt x="173" y="675"/>
                  </a:cubicBezTo>
                  <a:lnTo>
                    <a:pt x="173" y="675"/>
                  </a:lnTo>
                  <a:cubicBezTo>
                    <a:pt x="179" y="693"/>
                    <a:pt x="176" y="690"/>
                    <a:pt x="182" y="709"/>
                  </a:cubicBezTo>
                  <a:cubicBezTo>
                    <a:pt x="184" y="709"/>
                    <a:pt x="188" y="724"/>
                    <a:pt x="188" y="724"/>
                  </a:cubicBezTo>
                  <a:cubicBezTo>
                    <a:pt x="188" y="724"/>
                    <a:pt x="188" y="721"/>
                    <a:pt x="186" y="709"/>
                  </a:cubicBezTo>
                  <a:lnTo>
                    <a:pt x="186" y="709"/>
                  </a:lnTo>
                  <a:cubicBezTo>
                    <a:pt x="186" y="709"/>
                    <a:pt x="189" y="709"/>
                    <a:pt x="204" y="744"/>
                  </a:cubicBezTo>
                  <a:cubicBezTo>
                    <a:pt x="207" y="750"/>
                    <a:pt x="209" y="752"/>
                    <a:pt x="211" y="752"/>
                  </a:cubicBezTo>
                  <a:cubicBezTo>
                    <a:pt x="219" y="752"/>
                    <a:pt x="216" y="694"/>
                    <a:pt x="195" y="637"/>
                  </a:cubicBezTo>
                  <a:lnTo>
                    <a:pt x="198" y="634"/>
                  </a:lnTo>
                  <a:cubicBezTo>
                    <a:pt x="204" y="634"/>
                    <a:pt x="198" y="599"/>
                    <a:pt x="198" y="599"/>
                  </a:cubicBezTo>
                  <a:cubicBezTo>
                    <a:pt x="189" y="565"/>
                    <a:pt x="195" y="565"/>
                    <a:pt x="198" y="562"/>
                  </a:cubicBezTo>
                  <a:cubicBezTo>
                    <a:pt x="198" y="562"/>
                    <a:pt x="204" y="599"/>
                    <a:pt x="211" y="634"/>
                  </a:cubicBezTo>
                  <a:cubicBezTo>
                    <a:pt x="220" y="696"/>
                    <a:pt x="229" y="733"/>
                    <a:pt x="232" y="733"/>
                  </a:cubicBezTo>
                  <a:cubicBezTo>
                    <a:pt x="234" y="733"/>
                    <a:pt x="233" y="713"/>
                    <a:pt x="226" y="668"/>
                  </a:cubicBezTo>
                  <a:lnTo>
                    <a:pt x="226" y="668"/>
                  </a:lnTo>
                  <a:cubicBezTo>
                    <a:pt x="229" y="687"/>
                    <a:pt x="229" y="684"/>
                    <a:pt x="233" y="703"/>
                  </a:cubicBezTo>
                  <a:cubicBezTo>
                    <a:pt x="236" y="720"/>
                    <a:pt x="239" y="728"/>
                    <a:pt x="241" y="728"/>
                  </a:cubicBezTo>
                  <a:cubicBezTo>
                    <a:pt x="244" y="728"/>
                    <a:pt x="247" y="719"/>
                    <a:pt x="248" y="700"/>
                  </a:cubicBezTo>
                  <a:cubicBezTo>
                    <a:pt x="248" y="665"/>
                    <a:pt x="245" y="631"/>
                    <a:pt x="236" y="593"/>
                  </a:cubicBezTo>
                  <a:cubicBezTo>
                    <a:pt x="229" y="559"/>
                    <a:pt x="236" y="559"/>
                    <a:pt x="236" y="559"/>
                  </a:cubicBezTo>
                  <a:cubicBezTo>
                    <a:pt x="239" y="559"/>
                    <a:pt x="239" y="559"/>
                    <a:pt x="245" y="593"/>
                  </a:cubicBezTo>
                  <a:cubicBezTo>
                    <a:pt x="251" y="627"/>
                    <a:pt x="257" y="644"/>
                    <a:pt x="260" y="644"/>
                  </a:cubicBezTo>
                  <a:cubicBezTo>
                    <a:pt x="263" y="644"/>
                    <a:pt x="264" y="628"/>
                    <a:pt x="261" y="596"/>
                  </a:cubicBezTo>
                  <a:lnTo>
                    <a:pt x="261" y="596"/>
                  </a:lnTo>
                  <a:lnTo>
                    <a:pt x="264" y="628"/>
                  </a:lnTo>
                  <a:cubicBezTo>
                    <a:pt x="268" y="651"/>
                    <a:pt x="276" y="675"/>
                    <a:pt x="285" y="675"/>
                  </a:cubicBezTo>
                  <a:cubicBezTo>
                    <a:pt x="289" y="675"/>
                    <a:pt x="293" y="671"/>
                    <a:pt x="298" y="659"/>
                  </a:cubicBezTo>
                  <a:cubicBezTo>
                    <a:pt x="302" y="658"/>
                    <a:pt x="306" y="658"/>
                    <a:pt x="309" y="658"/>
                  </a:cubicBezTo>
                  <a:cubicBezTo>
                    <a:pt x="321" y="658"/>
                    <a:pt x="330" y="664"/>
                    <a:pt x="333" y="690"/>
                  </a:cubicBezTo>
                  <a:cubicBezTo>
                    <a:pt x="334" y="697"/>
                    <a:pt x="335" y="701"/>
                    <a:pt x="336" y="701"/>
                  </a:cubicBezTo>
                  <a:cubicBezTo>
                    <a:pt x="341" y="701"/>
                    <a:pt x="345" y="642"/>
                    <a:pt x="345" y="584"/>
                  </a:cubicBezTo>
                  <a:cubicBezTo>
                    <a:pt x="348" y="618"/>
                    <a:pt x="355" y="618"/>
                    <a:pt x="364" y="618"/>
                  </a:cubicBezTo>
                  <a:cubicBezTo>
                    <a:pt x="367" y="618"/>
                    <a:pt x="369" y="617"/>
                    <a:pt x="371" y="617"/>
                  </a:cubicBezTo>
                  <a:cubicBezTo>
                    <a:pt x="377" y="617"/>
                    <a:pt x="378" y="624"/>
                    <a:pt x="383" y="653"/>
                  </a:cubicBezTo>
                  <a:cubicBezTo>
                    <a:pt x="386" y="687"/>
                    <a:pt x="388" y="704"/>
                    <a:pt x="388" y="704"/>
                  </a:cubicBezTo>
                  <a:cubicBezTo>
                    <a:pt x="388" y="704"/>
                    <a:pt x="388" y="687"/>
                    <a:pt x="386" y="653"/>
                  </a:cubicBezTo>
                  <a:cubicBezTo>
                    <a:pt x="384" y="625"/>
                    <a:pt x="385" y="613"/>
                    <a:pt x="388" y="613"/>
                  </a:cubicBezTo>
                  <a:cubicBezTo>
                    <a:pt x="393" y="613"/>
                    <a:pt x="402" y="642"/>
                    <a:pt x="408" y="684"/>
                  </a:cubicBezTo>
                  <a:cubicBezTo>
                    <a:pt x="413" y="713"/>
                    <a:pt x="416" y="720"/>
                    <a:pt x="421" y="720"/>
                  </a:cubicBezTo>
                  <a:cubicBezTo>
                    <a:pt x="423" y="720"/>
                    <a:pt x="425" y="719"/>
                    <a:pt x="427" y="718"/>
                  </a:cubicBezTo>
                  <a:cubicBezTo>
                    <a:pt x="427" y="684"/>
                    <a:pt x="436" y="684"/>
                    <a:pt x="446" y="684"/>
                  </a:cubicBezTo>
                  <a:cubicBezTo>
                    <a:pt x="458" y="681"/>
                    <a:pt x="458" y="681"/>
                    <a:pt x="449" y="612"/>
                  </a:cubicBezTo>
                  <a:cubicBezTo>
                    <a:pt x="439" y="540"/>
                    <a:pt x="442" y="540"/>
                    <a:pt x="452" y="540"/>
                  </a:cubicBezTo>
                  <a:cubicBezTo>
                    <a:pt x="453" y="539"/>
                    <a:pt x="455" y="539"/>
                    <a:pt x="456" y="539"/>
                  </a:cubicBezTo>
                  <a:cubicBezTo>
                    <a:pt x="460" y="539"/>
                    <a:pt x="462" y="545"/>
                    <a:pt x="464" y="574"/>
                  </a:cubicBezTo>
                  <a:cubicBezTo>
                    <a:pt x="464" y="574"/>
                    <a:pt x="474" y="609"/>
                    <a:pt x="480" y="609"/>
                  </a:cubicBezTo>
                  <a:cubicBezTo>
                    <a:pt x="483" y="609"/>
                    <a:pt x="489" y="609"/>
                    <a:pt x="493" y="643"/>
                  </a:cubicBezTo>
                  <a:cubicBezTo>
                    <a:pt x="493" y="643"/>
                    <a:pt x="502" y="678"/>
                    <a:pt x="508" y="678"/>
                  </a:cubicBezTo>
                  <a:cubicBezTo>
                    <a:pt x="510" y="678"/>
                    <a:pt x="511" y="678"/>
                    <a:pt x="512" y="678"/>
                  </a:cubicBezTo>
                  <a:cubicBezTo>
                    <a:pt x="520" y="678"/>
                    <a:pt x="528" y="680"/>
                    <a:pt x="530" y="712"/>
                  </a:cubicBezTo>
                  <a:cubicBezTo>
                    <a:pt x="536" y="712"/>
                    <a:pt x="536" y="712"/>
                    <a:pt x="530" y="675"/>
                  </a:cubicBezTo>
                  <a:cubicBezTo>
                    <a:pt x="528" y="650"/>
                    <a:pt x="527" y="626"/>
                    <a:pt x="535" y="626"/>
                  </a:cubicBezTo>
                  <a:cubicBezTo>
                    <a:pt x="538" y="626"/>
                    <a:pt x="543" y="630"/>
                    <a:pt x="549" y="640"/>
                  </a:cubicBezTo>
                  <a:cubicBezTo>
                    <a:pt x="558" y="640"/>
                    <a:pt x="571" y="640"/>
                    <a:pt x="568" y="603"/>
                  </a:cubicBezTo>
                  <a:cubicBezTo>
                    <a:pt x="574" y="603"/>
                    <a:pt x="574" y="603"/>
                    <a:pt x="577" y="640"/>
                  </a:cubicBezTo>
                  <a:cubicBezTo>
                    <a:pt x="580" y="674"/>
                    <a:pt x="584" y="691"/>
                    <a:pt x="587" y="691"/>
                  </a:cubicBezTo>
                  <a:cubicBezTo>
                    <a:pt x="590" y="691"/>
                    <a:pt x="593" y="673"/>
                    <a:pt x="593" y="637"/>
                  </a:cubicBezTo>
                  <a:cubicBezTo>
                    <a:pt x="591" y="620"/>
                    <a:pt x="592" y="611"/>
                    <a:pt x="594" y="611"/>
                  </a:cubicBezTo>
                  <a:cubicBezTo>
                    <a:pt x="596" y="611"/>
                    <a:pt x="599" y="620"/>
                    <a:pt x="602" y="637"/>
                  </a:cubicBezTo>
                  <a:cubicBezTo>
                    <a:pt x="602" y="637"/>
                    <a:pt x="609" y="637"/>
                    <a:pt x="609" y="603"/>
                  </a:cubicBezTo>
                  <a:cubicBezTo>
                    <a:pt x="609" y="584"/>
                    <a:pt x="609" y="576"/>
                    <a:pt x="610" y="576"/>
                  </a:cubicBezTo>
                  <a:cubicBezTo>
                    <a:pt x="612" y="576"/>
                    <a:pt x="615" y="585"/>
                    <a:pt x="621" y="603"/>
                  </a:cubicBezTo>
                  <a:cubicBezTo>
                    <a:pt x="624" y="637"/>
                    <a:pt x="631" y="637"/>
                    <a:pt x="634" y="637"/>
                  </a:cubicBezTo>
                  <a:cubicBezTo>
                    <a:pt x="637" y="619"/>
                    <a:pt x="652" y="610"/>
                    <a:pt x="667" y="610"/>
                  </a:cubicBezTo>
                  <a:cubicBezTo>
                    <a:pt x="680" y="610"/>
                    <a:pt x="693" y="617"/>
                    <a:pt x="696" y="634"/>
                  </a:cubicBezTo>
                  <a:cubicBezTo>
                    <a:pt x="696" y="599"/>
                    <a:pt x="696" y="599"/>
                    <a:pt x="703" y="599"/>
                  </a:cubicBezTo>
                  <a:cubicBezTo>
                    <a:pt x="706" y="627"/>
                    <a:pt x="708" y="638"/>
                    <a:pt x="710" y="638"/>
                  </a:cubicBezTo>
                  <a:cubicBezTo>
                    <a:pt x="712" y="638"/>
                    <a:pt x="711" y="608"/>
                    <a:pt x="709" y="565"/>
                  </a:cubicBezTo>
                  <a:lnTo>
                    <a:pt x="699" y="565"/>
                  </a:lnTo>
                  <a:cubicBezTo>
                    <a:pt x="697" y="532"/>
                    <a:pt x="698" y="515"/>
                    <a:pt x="701" y="515"/>
                  </a:cubicBezTo>
                  <a:cubicBezTo>
                    <a:pt x="705" y="515"/>
                    <a:pt x="712" y="541"/>
                    <a:pt x="715" y="599"/>
                  </a:cubicBezTo>
                  <a:cubicBezTo>
                    <a:pt x="720" y="635"/>
                    <a:pt x="722" y="653"/>
                    <a:pt x="723" y="653"/>
                  </a:cubicBezTo>
                  <a:cubicBezTo>
                    <a:pt x="725" y="653"/>
                    <a:pt x="725" y="635"/>
                    <a:pt x="725" y="599"/>
                  </a:cubicBezTo>
                  <a:cubicBezTo>
                    <a:pt x="725" y="563"/>
                    <a:pt x="725" y="545"/>
                    <a:pt x="727" y="545"/>
                  </a:cubicBezTo>
                  <a:cubicBezTo>
                    <a:pt x="729" y="545"/>
                    <a:pt x="732" y="563"/>
                    <a:pt x="737" y="599"/>
                  </a:cubicBezTo>
                  <a:cubicBezTo>
                    <a:pt x="740" y="634"/>
                    <a:pt x="742" y="651"/>
                    <a:pt x="743" y="651"/>
                  </a:cubicBezTo>
                  <a:cubicBezTo>
                    <a:pt x="743" y="651"/>
                    <a:pt x="743" y="634"/>
                    <a:pt x="743" y="599"/>
                  </a:cubicBezTo>
                  <a:cubicBezTo>
                    <a:pt x="742" y="518"/>
                    <a:pt x="745" y="471"/>
                    <a:pt x="750" y="471"/>
                  </a:cubicBezTo>
                  <a:cubicBezTo>
                    <a:pt x="753" y="471"/>
                    <a:pt x="758" y="499"/>
                    <a:pt x="762" y="562"/>
                  </a:cubicBezTo>
                  <a:cubicBezTo>
                    <a:pt x="762" y="599"/>
                    <a:pt x="765" y="634"/>
                    <a:pt x="778" y="668"/>
                  </a:cubicBezTo>
                  <a:cubicBezTo>
                    <a:pt x="781" y="646"/>
                    <a:pt x="781" y="621"/>
                    <a:pt x="778" y="599"/>
                  </a:cubicBezTo>
                  <a:cubicBezTo>
                    <a:pt x="773" y="563"/>
                    <a:pt x="772" y="545"/>
                    <a:pt x="774" y="545"/>
                  </a:cubicBezTo>
                  <a:lnTo>
                    <a:pt x="774" y="545"/>
                  </a:lnTo>
                  <a:cubicBezTo>
                    <a:pt x="776" y="545"/>
                    <a:pt x="781" y="563"/>
                    <a:pt x="787" y="599"/>
                  </a:cubicBezTo>
                  <a:cubicBezTo>
                    <a:pt x="798" y="658"/>
                    <a:pt x="805" y="684"/>
                    <a:pt x="811" y="684"/>
                  </a:cubicBezTo>
                  <a:cubicBezTo>
                    <a:pt x="816" y="684"/>
                    <a:pt x="821" y="666"/>
                    <a:pt x="825" y="634"/>
                  </a:cubicBezTo>
                  <a:cubicBezTo>
                    <a:pt x="831" y="599"/>
                    <a:pt x="838" y="582"/>
                    <a:pt x="842" y="582"/>
                  </a:cubicBezTo>
                  <a:lnTo>
                    <a:pt x="842" y="582"/>
                  </a:lnTo>
                  <a:cubicBezTo>
                    <a:pt x="846" y="582"/>
                    <a:pt x="847" y="599"/>
                    <a:pt x="840" y="634"/>
                  </a:cubicBezTo>
                  <a:cubicBezTo>
                    <a:pt x="839" y="676"/>
                    <a:pt x="838" y="694"/>
                    <a:pt x="839" y="694"/>
                  </a:cubicBezTo>
                  <a:cubicBezTo>
                    <a:pt x="840" y="694"/>
                    <a:pt x="841" y="686"/>
                    <a:pt x="844" y="671"/>
                  </a:cubicBezTo>
                  <a:lnTo>
                    <a:pt x="866" y="671"/>
                  </a:lnTo>
                  <a:cubicBezTo>
                    <a:pt x="871" y="653"/>
                    <a:pt x="874" y="631"/>
                    <a:pt x="873" y="610"/>
                  </a:cubicBezTo>
                  <a:lnTo>
                    <a:pt x="873" y="610"/>
                  </a:lnTo>
                  <a:cubicBezTo>
                    <a:pt x="877" y="649"/>
                    <a:pt x="881" y="676"/>
                    <a:pt x="886" y="676"/>
                  </a:cubicBezTo>
                  <a:cubicBezTo>
                    <a:pt x="889" y="676"/>
                    <a:pt x="891" y="664"/>
                    <a:pt x="894" y="637"/>
                  </a:cubicBezTo>
                  <a:lnTo>
                    <a:pt x="903" y="637"/>
                  </a:lnTo>
                  <a:cubicBezTo>
                    <a:pt x="906" y="637"/>
                    <a:pt x="906" y="637"/>
                    <a:pt x="913" y="599"/>
                  </a:cubicBezTo>
                  <a:cubicBezTo>
                    <a:pt x="913" y="589"/>
                    <a:pt x="914" y="585"/>
                    <a:pt x="915" y="585"/>
                  </a:cubicBezTo>
                  <a:cubicBezTo>
                    <a:pt x="918" y="585"/>
                    <a:pt x="921" y="610"/>
                    <a:pt x="925" y="637"/>
                  </a:cubicBezTo>
                  <a:cubicBezTo>
                    <a:pt x="929" y="661"/>
                    <a:pt x="934" y="687"/>
                    <a:pt x="935" y="687"/>
                  </a:cubicBezTo>
                  <a:cubicBezTo>
                    <a:pt x="936" y="687"/>
                    <a:pt x="935" y="683"/>
                    <a:pt x="934" y="671"/>
                  </a:cubicBezTo>
                  <a:cubicBezTo>
                    <a:pt x="938" y="637"/>
                    <a:pt x="941" y="603"/>
                    <a:pt x="947" y="565"/>
                  </a:cubicBezTo>
                  <a:cubicBezTo>
                    <a:pt x="948" y="555"/>
                    <a:pt x="949" y="551"/>
                    <a:pt x="950" y="551"/>
                  </a:cubicBezTo>
                  <a:lnTo>
                    <a:pt x="950" y="551"/>
                  </a:lnTo>
                  <a:cubicBezTo>
                    <a:pt x="953" y="551"/>
                    <a:pt x="955" y="576"/>
                    <a:pt x="950" y="603"/>
                  </a:cubicBezTo>
                  <a:cubicBezTo>
                    <a:pt x="950" y="624"/>
                    <a:pt x="953" y="650"/>
                    <a:pt x="963" y="675"/>
                  </a:cubicBezTo>
                  <a:cubicBezTo>
                    <a:pt x="966" y="675"/>
                    <a:pt x="975" y="675"/>
                    <a:pt x="975" y="637"/>
                  </a:cubicBezTo>
                  <a:cubicBezTo>
                    <a:pt x="974" y="620"/>
                    <a:pt x="980" y="612"/>
                    <a:pt x="987" y="612"/>
                  </a:cubicBezTo>
                  <a:cubicBezTo>
                    <a:pt x="994" y="612"/>
                    <a:pt x="1002" y="621"/>
                    <a:pt x="1003" y="640"/>
                  </a:cubicBezTo>
                  <a:lnTo>
                    <a:pt x="1013" y="640"/>
                  </a:lnTo>
                  <a:cubicBezTo>
                    <a:pt x="1019" y="640"/>
                    <a:pt x="1022" y="606"/>
                    <a:pt x="1025" y="606"/>
                  </a:cubicBezTo>
                  <a:cubicBezTo>
                    <a:pt x="1025" y="606"/>
                    <a:pt x="1032" y="606"/>
                    <a:pt x="1035" y="571"/>
                  </a:cubicBezTo>
                  <a:cubicBezTo>
                    <a:pt x="1041" y="571"/>
                    <a:pt x="1044" y="571"/>
                    <a:pt x="1044" y="606"/>
                  </a:cubicBezTo>
                  <a:cubicBezTo>
                    <a:pt x="1046" y="570"/>
                    <a:pt x="1047" y="552"/>
                    <a:pt x="1048" y="552"/>
                  </a:cubicBezTo>
                  <a:cubicBezTo>
                    <a:pt x="1049" y="552"/>
                    <a:pt x="1050" y="570"/>
                    <a:pt x="1054" y="606"/>
                  </a:cubicBezTo>
                  <a:cubicBezTo>
                    <a:pt x="1054" y="642"/>
                    <a:pt x="1054" y="660"/>
                    <a:pt x="1054" y="660"/>
                  </a:cubicBezTo>
                  <a:cubicBezTo>
                    <a:pt x="1054" y="660"/>
                    <a:pt x="1055" y="642"/>
                    <a:pt x="1057" y="606"/>
                  </a:cubicBezTo>
                  <a:cubicBezTo>
                    <a:pt x="1060" y="589"/>
                    <a:pt x="1061" y="580"/>
                    <a:pt x="1062" y="580"/>
                  </a:cubicBezTo>
                  <a:cubicBezTo>
                    <a:pt x="1064" y="580"/>
                    <a:pt x="1065" y="590"/>
                    <a:pt x="1066" y="609"/>
                  </a:cubicBezTo>
                  <a:cubicBezTo>
                    <a:pt x="1066" y="626"/>
                    <a:pt x="1067" y="635"/>
                    <a:pt x="1068" y="635"/>
                  </a:cubicBezTo>
                  <a:cubicBezTo>
                    <a:pt x="1068" y="635"/>
                    <a:pt x="1069" y="626"/>
                    <a:pt x="1069" y="609"/>
                  </a:cubicBezTo>
                  <a:cubicBezTo>
                    <a:pt x="1073" y="565"/>
                    <a:pt x="1079" y="535"/>
                    <a:pt x="1084" y="535"/>
                  </a:cubicBezTo>
                  <a:cubicBezTo>
                    <a:pt x="1086" y="535"/>
                    <a:pt x="1088" y="546"/>
                    <a:pt x="1088" y="574"/>
                  </a:cubicBezTo>
                  <a:cubicBezTo>
                    <a:pt x="1088" y="574"/>
                    <a:pt x="1094" y="574"/>
                    <a:pt x="1097" y="537"/>
                  </a:cubicBezTo>
                  <a:cubicBezTo>
                    <a:pt x="1101" y="503"/>
                    <a:pt x="1102" y="485"/>
                    <a:pt x="1103" y="485"/>
                  </a:cubicBezTo>
                  <a:cubicBezTo>
                    <a:pt x="1104" y="485"/>
                    <a:pt x="1104" y="503"/>
                    <a:pt x="1104" y="540"/>
                  </a:cubicBezTo>
                  <a:cubicBezTo>
                    <a:pt x="1105" y="576"/>
                    <a:pt x="1107" y="594"/>
                    <a:pt x="1109" y="594"/>
                  </a:cubicBezTo>
                  <a:cubicBezTo>
                    <a:pt x="1111" y="594"/>
                    <a:pt x="1113" y="576"/>
                    <a:pt x="1116" y="540"/>
                  </a:cubicBezTo>
                  <a:cubicBezTo>
                    <a:pt x="1116" y="540"/>
                    <a:pt x="1118" y="525"/>
                    <a:pt x="1120" y="525"/>
                  </a:cubicBezTo>
                  <a:cubicBezTo>
                    <a:pt x="1122" y="525"/>
                    <a:pt x="1124" y="528"/>
                    <a:pt x="1126" y="540"/>
                  </a:cubicBezTo>
                  <a:cubicBezTo>
                    <a:pt x="1129" y="562"/>
                    <a:pt x="1141" y="584"/>
                    <a:pt x="1149" y="584"/>
                  </a:cubicBezTo>
                  <a:cubicBezTo>
                    <a:pt x="1154" y="584"/>
                    <a:pt x="1158" y="573"/>
                    <a:pt x="1157" y="543"/>
                  </a:cubicBezTo>
                  <a:lnTo>
                    <a:pt x="1166" y="543"/>
                  </a:lnTo>
                  <a:cubicBezTo>
                    <a:pt x="1170" y="562"/>
                    <a:pt x="1173" y="571"/>
                    <a:pt x="1175" y="571"/>
                  </a:cubicBezTo>
                  <a:cubicBezTo>
                    <a:pt x="1178" y="571"/>
                    <a:pt x="1180" y="562"/>
                    <a:pt x="1182" y="543"/>
                  </a:cubicBezTo>
                  <a:lnTo>
                    <a:pt x="1188" y="509"/>
                  </a:lnTo>
                  <a:lnTo>
                    <a:pt x="1188" y="509"/>
                  </a:lnTo>
                  <a:cubicBezTo>
                    <a:pt x="1185" y="534"/>
                    <a:pt x="1188" y="559"/>
                    <a:pt x="1195" y="581"/>
                  </a:cubicBezTo>
                  <a:cubicBezTo>
                    <a:pt x="1201" y="581"/>
                    <a:pt x="1201" y="581"/>
                    <a:pt x="1201" y="546"/>
                  </a:cubicBezTo>
                  <a:cubicBezTo>
                    <a:pt x="1198" y="514"/>
                    <a:pt x="1200" y="512"/>
                    <a:pt x="1205" y="512"/>
                  </a:cubicBezTo>
                  <a:cubicBezTo>
                    <a:pt x="1205" y="512"/>
                    <a:pt x="1206" y="512"/>
                    <a:pt x="1207" y="512"/>
                  </a:cubicBezTo>
                  <a:cubicBezTo>
                    <a:pt x="1213" y="534"/>
                    <a:pt x="1217" y="559"/>
                    <a:pt x="1213" y="584"/>
                  </a:cubicBezTo>
                  <a:lnTo>
                    <a:pt x="1217" y="584"/>
                  </a:lnTo>
                  <a:cubicBezTo>
                    <a:pt x="1218" y="541"/>
                    <a:pt x="1221" y="524"/>
                    <a:pt x="1223" y="524"/>
                  </a:cubicBezTo>
                  <a:cubicBezTo>
                    <a:pt x="1224" y="524"/>
                    <a:pt x="1224" y="532"/>
                    <a:pt x="1223" y="546"/>
                  </a:cubicBezTo>
                  <a:cubicBezTo>
                    <a:pt x="1226" y="584"/>
                    <a:pt x="1232" y="584"/>
                    <a:pt x="1235" y="584"/>
                  </a:cubicBezTo>
                  <a:cubicBezTo>
                    <a:pt x="1235" y="572"/>
                    <a:pt x="1236" y="568"/>
                    <a:pt x="1236" y="568"/>
                  </a:cubicBezTo>
                  <a:lnTo>
                    <a:pt x="1236" y="568"/>
                  </a:lnTo>
                  <a:cubicBezTo>
                    <a:pt x="1237" y="568"/>
                    <a:pt x="1237" y="584"/>
                    <a:pt x="1235" y="584"/>
                  </a:cubicBezTo>
                  <a:lnTo>
                    <a:pt x="1235" y="621"/>
                  </a:lnTo>
                  <a:cubicBezTo>
                    <a:pt x="1236" y="631"/>
                    <a:pt x="1237" y="636"/>
                    <a:pt x="1237" y="636"/>
                  </a:cubicBezTo>
                  <a:cubicBezTo>
                    <a:pt x="1238" y="636"/>
                    <a:pt x="1238" y="610"/>
                    <a:pt x="1238" y="584"/>
                  </a:cubicBezTo>
                  <a:lnTo>
                    <a:pt x="1248" y="587"/>
                  </a:lnTo>
                  <a:cubicBezTo>
                    <a:pt x="1254" y="587"/>
                    <a:pt x="1257" y="587"/>
                    <a:pt x="1254" y="552"/>
                  </a:cubicBezTo>
                  <a:cubicBezTo>
                    <a:pt x="1254" y="527"/>
                    <a:pt x="1254" y="502"/>
                    <a:pt x="1264" y="480"/>
                  </a:cubicBezTo>
                  <a:lnTo>
                    <a:pt x="1264" y="480"/>
                  </a:lnTo>
                  <a:cubicBezTo>
                    <a:pt x="1257" y="505"/>
                    <a:pt x="1260" y="527"/>
                    <a:pt x="1264" y="552"/>
                  </a:cubicBezTo>
                  <a:cubicBezTo>
                    <a:pt x="1267" y="552"/>
                    <a:pt x="1267" y="587"/>
                    <a:pt x="1267" y="587"/>
                  </a:cubicBezTo>
                  <a:cubicBezTo>
                    <a:pt x="1264" y="618"/>
                    <a:pt x="1266" y="629"/>
                    <a:pt x="1270" y="629"/>
                  </a:cubicBezTo>
                  <a:cubicBezTo>
                    <a:pt x="1274" y="629"/>
                    <a:pt x="1282" y="610"/>
                    <a:pt x="1285" y="590"/>
                  </a:cubicBezTo>
                  <a:cubicBezTo>
                    <a:pt x="1292" y="556"/>
                    <a:pt x="1296" y="539"/>
                    <a:pt x="1298" y="539"/>
                  </a:cubicBezTo>
                  <a:cubicBezTo>
                    <a:pt x="1300" y="539"/>
                    <a:pt x="1300" y="557"/>
                    <a:pt x="1298" y="593"/>
                  </a:cubicBezTo>
                  <a:cubicBezTo>
                    <a:pt x="1297" y="612"/>
                    <a:pt x="1297" y="621"/>
                    <a:pt x="1299" y="621"/>
                  </a:cubicBezTo>
                  <a:cubicBezTo>
                    <a:pt x="1302" y="621"/>
                    <a:pt x="1310" y="564"/>
                    <a:pt x="1317" y="487"/>
                  </a:cubicBezTo>
                  <a:lnTo>
                    <a:pt x="1326" y="380"/>
                  </a:lnTo>
                  <a:lnTo>
                    <a:pt x="1320" y="487"/>
                  </a:lnTo>
                  <a:cubicBezTo>
                    <a:pt x="1318" y="572"/>
                    <a:pt x="1317" y="607"/>
                    <a:pt x="1321" y="607"/>
                  </a:cubicBezTo>
                  <a:cubicBezTo>
                    <a:pt x="1323" y="607"/>
                    <a:pt x="1328" y="590"/>
                    <a:pt x="1336" y="562"/>
                  </a:cubicBezTo>
                  <a:cubicBezTo>
                    <a:pt x="1340" y="545"/>
                    <a:pt x="1343" y="536"/>
                    <a:pt x="1344" y="536"/>
                  </a:cubicBezTo>
                  <a:cubicBezTo>
                    <a:pt x="1345" y="536"/>
                    <a:pt x="1345" y="545"/>
                    <a:pt x="1345" y="562"/>
                  </a:cubicBezTo>
                  <a:cubicBezTo>
                    <a:pt x="1342" y="596"/>
                    <a:pt x="1345" y="599"/>
                    <a:pt x="1361" y="599"/>
                  </a:cubicBezTo>
                  <a:cubicBezTo>
                    <a:pt x="1363" y="600"/>
                    <a:pt x="1366" y="601"/>
                    <a:pt x="1368" y="601"/>
                  </a:cubicBezTo>
                  <a:cubicBezTo>
                    <a:pt x="1375" y="601"/>
                    <a:pt x="1377" y="594"/>
                    <a:pt x="1379" y="565"/>
                  </a:cubicBezTo>
                  <a:lnTo>
                    <a:pt x="1389" y="568"/>
                  </a:lnTo>
                  <a:cubicBezTo>
                    <a:pt x="1389" y="596"/>
                    <a:pt x="1390" y="608"/>
                    <a:pt x="1392" y="608"/>
                  </a:cubicBezTo>
                  <a:cubicBezTo>
                    <a:pt x="1395" y="608"/>
                    <a:pt x="1399" y="578"/>
                    <a:pt x="1401" y="534"/>
                  </a:cubicBezTo>
                  <a:lnTo>
                    <a:pt x="1408" y="534"/>
                  </a:lnTo>
                  <a:lnTo>
                    <a:pt x="1408" y="568"/>
                  </a:lnTo>
                  <a:cubicBezTo>
                    <a:pt x="1405" y="606"/>
                    <a:pt x="1414" y="606"/>
                    <a:pt x="1448" y="609"/>
                  </a:cubicBezTo>
                  <a:cubicBezTo>
                    <a:pt x="1458" y="610"/>
                    <a:pt x="1466" y="612"/>
                    <a:pt x="1472" y="612"/>
                  </a:cubicBezTo>
                  <a:cubicBezTo>
                    <a:pt x="1489" y="612"/>
                    <a:pt x="1494" y="600"/>
                    <a:pt x="1499" y="546"/>
                  </a:cubicBezTo>
                  <a:cubicBezTo>
                    <a:pt x="1503" y="510"/>
                    <a:pt x="1507" y="493"/>
                    <a:pt x="1509" y="493"/>
                  </a:cubicBezTo>
                  <a:lnTo>
                    <a:pt x="1509" y="493"/>
                  </a:lnTo>
                  <a:cubicBezTo>
                    <a:pt x="1511" y="493"/>
                    <a:pt x="1511" y="511"/>
                    <a:pt x="1508" y="546"/>
                  </a:cubicBezTo>
                  <a:cubicBezTo>
                    <a:pt x="1506" y="573"/>
                    <a:pt x="1505" y="598"/>
                    <a:pt x="1506" y="598"/>
                  </a:cubicBezTo>
                  <a:cubicBezTo>
                    <a:pt x="1506" y="598"/>
                    <a:pt x="1507" y="594"/>
                    <a:pt x="1508" y="584"/>
                  </a:cubicBezTo>
                  <a:cubicBezTo>
                    <a:pt x="1508" y="584"/>
                    <a:pt x="1517" y="584"/>
                    <a:pt x="1517" y="621"/>
                  </a:cubicBezTo>
                  <a:cubicBezTo>
                    <a:pt x="1520" y="652"/>
                    <a:pt x="1523" y="664"/>
                    <a:pt x="1526" y="664"/>
                  </a:cubicBezTo>
                  <a:cubicBezTo>
                    <a:pt x="1531" y="664"/>
                    <a:pt x="1534" y="644"/>
                    <a:pt x="1536" y="624"/>
                  </a:cubicBezTo>
                  <a:cubicBezTo>
                    <a:pt x="1537" y="594"/>
                    <a:pt x="1538" y="583"/>
                    <a:pt x="1539" y="583"/>
                  </a:cubicBezTo>
                  <a:cubicBezTo>
                    <a:pt x="1539" y="583"/>
                    <a:pt x="1539" y="604"/>
                    <a:pt x="1539" y="624"/>
                  </a:cubicBezTo>
                  <a:cubicBezTo>
                    <a:pt x="1539" y="651"/>
                    <a:pt x="1541" y="676"/>
                    <a:pt x="1543" y="676"/>
                  </a:cubicBezTo>
                  <a:cubicBezTo>
                    <a:pt x="1544" y="676"/>
                    <a:pt x="1545" y="672"/>
                    <a:pt x="1546" y="662"/>
                  </a:cubicBezTo>
                  <a:cubicBezTo>
                    <a:pt x="1549" y="643"/>
                    <a:pt x="1560" y="625"/>
                    <a:pt x="1568" y="625"/>
                  </a:cubicBezTo>
                  <a:cubicBezTo>
                    <a:pt x="1574" y="625"/>
                    <a:pt x="1578" y="636"/>
                    <a:pt x="1574" y="668"/>
                  </a:cubicBezTo>
                  <a:lnTo>
                    <a:pt x="1583" y="668"/>
                  </a:lnTo>
                  <a:cubicBezTo>
                    <a:pt x="1586" y="642"/>
                    <a:pt x="1592" y="636"/>
                    <a:pt x="1599" y="636"/>
                  </a:cubicBezTo>
                  <a:cubicBezTo>
                    <a:pt x="1601" y="636"/>
                    <a:pt x="1603" y="636"/>
                    <a:pt x="1605" y="637"/>
                  </a:cubicBezTo>
                  <a:cubicBezTo>
                    <a:pt x="1615" y="637"/>
                    <a:pt x="1618" y="640"/>
                    <a:pt x="1615" y="675"/>
                  </a:cubicBezTo>
                  <a:cubicBezTo>
                    <a:pt x="1610" y="692"/>
                    <a:pt x="1609" y="700"/>
                    <a:pt x="1611" y="700"/>
                  </a:cubicBezTo>
                  <a:cubicBezTo>
                    <a:pt x="1613" y="700"/>
                    <a:pt x="1618" y="692"/>
                    <a:pt x="1624" y="675"/>
                  </a:cubicBezTo>
                  <a:cubicBezTo>
                    <a:pt x="1624" y="675"/>
                    <a:pt x="1624" y="675"/>
                    <a:pt x="1624" y="675"/>
                  </a:cubicBezTo>
                  <a:cubicBezTo>
                    <a:pt x="1628" y="675"/>
                    <a:pt x="1640" y="606"/>
                    <a:pt x="1646" y="606"/>
                  </a:cubicBezTo>
                  <a:cubicBezTo>
                    <a:pt x="1646" y="584"/>
                    <a:pt x="1652" y="559"/>
                    <a:pt x="1662" y="537"/>
                  </a:cubicBezTo>
                  <a:lnTo>
                    <a:pt x="1662" y="537"/>
                  </a:lnTo>
                  <a:lnTo>
                    <a:pt x="1658" y="571"/>
                  </a:lnTo>
                  <a:cubicBezTo>
                    <a:pt x="1652" y="609"/>
                    <a:pt x="1649" y="643"/>
                    <a:pt x="1649" y="643"/>
                  </a:cubicBezTo>
                  <a:cubicBezTo>
                    <a:pt x="1649" y="643"/>
                    <a:pt x="1650" y="643"/>
                    <a:pt x="1651" y="643"/>
                  </a:cubicBezTo>
                  <a:cubicBezTo>
                    <a:pt x="1654" y="643"/>
                    <a:pt x="1659" y="641"/>
                    <a:pt x="1662" y="609"/>
                  </a:cubicBezTo>
                  <a:cubicBezTo>
                    <a:pt x="1662" y="646"/>
                    <a:pt x="1668" y="646"/>
                    <a:pt x="1674" y="650"/>
                  </a:cubicBezTo>
                  <a:cubicBezTo>
                    <a:pt x="1683" y="650"/>
                    <a:pt x="1693" y="650"/>
                    <a:pt x="1702" y="618"/>
                  </a:cubicBezTo>
                  <a:lnTo>
                    <a:pt x="1702" y="618"/>
                  </a:lnTo>
                  <a:cubicBezTo>
                    <a:pt x="1699" y="654"/>
                    <a:pt x="1704" y="673"/>
                    <a:pt x="1712" y="673"/>
                  </a:cubicBezTo>
                  <a:cubicBezTo>
                    <a:pt x="1720" y="673"/>
                    <a:pt x="1729" y="657"/>
                    <a:pt x="1737" y="624"/>
                  </a:cubicBezTo>
                  <a:cubicBezTo>
                    <a:pt x="1740" y="608"/>
                    <a:pt x="1742" y="599"/>
                    <a:pt x="1744" y="599"/>
                  </a:cubicBezTo>
                  <a:cubicBezTo>
                    <a:pt x="1745" y="599"/>
                    <a:pt x="1746" y="608"/>
                    <a:pt x="1746" y="628"/>
                  </a:cubicBezTo>
                  <a:cubicBezTo>
                    <a:pt x="1746" y="645"/>
                    <a:pt x="1746" y="653"/>
                    <a:pt x="1747" y="653"/>
                  </a:cubicBezTo>
                  <a:cubicBezTo>
                    <a:pt x="1748" y="653"/>
                    <a:pt x="1751" y="645"/>
                    <a:pt x="1756" y="628"/>
                  </a:cubicBezTo>
                  <a:cubicBezTo>
                    <a:pt x="1758" y="618"/>
                    <a:pt x="1760" y="614"/>
                    <a:pt x="1761" y="614"/>
                  </a:cubicBezTo>
                  <a:cubicBezTo>
                    <a:pt x="1763" y="614"/>
                    <a:pt x="1762" y="640"/>
                    <a:pt x="1762" y="665"/>
                  </a:cubicBezTo>
                  <a:cubicBezTo>
                    <a:pt x="1758" y="709"/>
                    <a:pt x="1758" y="727"/>
                    <a:pt x="1760" y="727"/>
                  </a:cubicBezTo>
                  <a:cubicBezTo>
                    <a:pt x="1762" y="727"/>
                    <a:pt x="1764" y="720"/>
                    <a:pt x="1768" y="706"/>
                  </a:cubicBezTo>
                  <a:cubicBezTo>
                    <a:pt x="1781" y="677"/>
                    <a:pt x="1790" y="675"/>
                    <a:pt x="1794" y="675"/>
                  </a:cubicBezTo>
                  <a:cubicBezTo>
                    <a:pt x="1795" y="675"/>
                    <a:pt x="1796" y="675"/>
                    <a:pt x="1796" y="675"/>
                  </a:cubicBezTo>
                  <a:cubicBezTo>
                    <a:pt x="1809" y="653"/>
                    <a:pt x="1815" y="631"/>
                    <a:pt x="1815" y="606"/>
                  </a:cubicBezTo>
                  <a:cubicBezTo>
                    <a:pt x="1821" y="581"/>
                    <a:pt x="1824" y="559"/>
                    <a:pt x="1831" y="537"/>
                  </a:cubicBezTo>
                  <a:cubicBezTo>
                    <a:pt x="1836" y="525"/>
                    <a:pt x="1839" y="521"/>
                    <a:pt x="1840" y="521"/>
                  </a:cubicBezTo>
                  <a:lnTo>
                    <a:pt x="1840" y="521"/>
                  </a:lnTo>
                  <a:cubicBezTo>
                    <a:pt x="1843" y="521"/>
                    <a:pt x="1839" y="537"/>
                    <a:pt x="1837" y="537"/>
                  </a:cubicBezTo>
                  <a:cubicBezTo>
                    <a:pt x="1828" y="559"/>
                    <a:pt x="1821" y="584"/>
                    <a:pt x="1824" y="609"/>
                  </a:cubicBezTo>
                  <a:cubicBezTo>
                    <a:pt x="1824" y="643"/>
                    <a:pt x="1834" y="646"/>
                    <a:pt x="1837" y="646"/>
                  </a:cubicBezTo>
                  <a:lnTo>
                    <a:pt x="1856" y="650"/>
                  </a:lnTo>
                  <a:cubicBezTo>
                    <a:pt x="1859" y="671"/>
                    <a:pt x="1861" y="681"/>
                    <a:pt x="1864" y="681"/>
                  </a:cubicBezTo>
                  <a:cubicBezTo>
                    <a:pt x="1866" y="681"/>
                    <a:pt x="1868" y="672"/>
                    <a:pt x="1871" y="656"/>
                  </a:cubicBezTo>
                  <a:cubicBezTo>
                    <a:pt x="1878" y="624"/>
                    <a:pt x="1875" y="634"/>
                    <a:pt x="1878" y="618"/>
                  </a:cubicBezTo>
                  <a:lnTo>
                    <a:pt x="1878" y="618"/>
                  </a:lnTo>
                  <a:cubicBezTo>
                    <a:pt x="1874" y="657"/>
                    <a:pt x="1887" y="679"/>
                    <a:pt x="1901" y="679"/>
                  </a:cubicBezTo>
                  <a:cubicBezTo>
                    <a:pt x="1913" y="679"/>
                    <a:pt x="1927" y="664"/>
                    <a:pt x="1934" y="631"/>
                  </a:cubicBezTo>
                  <a:lnTo>
                    <a:pt x="1934" y="631"/>
                  </a:lnTo>
                  <a:cubicBezTo>
                    <a:pt x="1931" y="653"/>
                    <a:pt x="1931" y="646"/>
                    <a:pt x="1928" y="668"/>
                  </a:cubicBezTo>
                  <a:cubicBezTo>
                    <a:pt x="1922" y="703"/>
                    <a:pt x="1925" y="703"/>
                    <a:pt x="1934" y="706"/>
                  </a:cubicBezTo>
                  <a:cubicBezTo>
                    <a:pt x="1937" y="706"/>
                    <a:pt x="1960" y="681"/>
                    <a:pt x="1973" y="681"/>
                  </a:cubicBezTo>
                  <a:cubicBezTo>
                    <a:pt x="1974" y="681"/>
                    <a:pt x="1974" y="681"/>
                    <a:pt x="1975" y="681"/>
                  </a:cubicBezTo>
                  <a:cubicBezTo>
                    <a:pt x="1980" y="682"/>
                    <a:pt x="1985" y="683"/>
                    <a:pt x="1990" y="683"/>
                  </a:cubicBezTo>
                  <a:cubicBezTo>
                    <a:pt x="2000" y="683"/>
                    <a:pt x="2008" y="677"/>
                    <a:pt x="2013" y="653"/>
                  </a:cubicBezTo>
                  <a:cubicBezTo>
                    <a:pt x="2016" y="653"/>
                    <a:pt x="2016" y="653"/>
                    <a:pt x="2009" y="690"/>
                  </a:cubicBezTo>
                  <a:cubicBezTo>
                    <a:pt x="2000" y="725"/>
                    <a:pt x="2003" y="725"/>
                    <a:pt x="2006" y="725"/>
                  </a:cubicBezTo>
                  <a:cubicBezTo>
                    <a:pt x="2016" y="703"/>
                    <a:pt x="2022" y="681"/>
                    <a:pt x="2025" y="656"/>
                  </a:cubicBezTo>
                  <a:cubicBezTo>
                    <a:pt x="2028" y="639"/>
                    <a:pt x="2031" y="630"/>
                    <a:pt x="2034" y="630"/>
                  </a:cubicBezTo>
                  <a:cubicBezTo>
                    <a:pt x="2036" y="630"/>
                    <a:pt x="2038" y="640"/>
                    <a:pt x="2038" y="659"/>
                  </a:cubicBezTo>
                  <a:cubicBezTo>
                    <a:pt x="2039" y="680"/>
                    <a:pt x="2045" y="691"/>
                    <a:pt x="2052" y="691"/>
                  </a:cubicBezTo>
                  <a:cubicBezTo>
                    <a:pt x="2058" y="691"/>
                    <a:pt x="2065" y="684"/>
                    <a:pt x="2072" y="668"/>
                  </a:cubicBezTo>
                  <a:cubicBezTo>
                    <a:pt x="2078" y="671"/>
                    <a:pt x="2081" y="671"/>
                    <a:pt x="2075" y="706"/>
                  </a:cubicBezTo>
                  <a:cubicBezTo>
                    <a:pt x="2073" y="728"/>
                    <a:pt x="2073" y="751"/>
                    <a:pt x="2078" y="751"/>
                  </a:cubicBezTo>
                  <a:cubicBezTo>
                    <a:pt x="2081" y="751"/>
                    <a:pt x="2087" y="740"/>
                    <a:pt x="2097" y="712"/>
                  </a:cubicBezTo>
                  <a:lnTo>
                    <a:pt x="2097" y="712"/>
                  </a:lnTo>
                  <a:cubicBezTo>
                    <a:pt x="2100" y="715"/>
                    <a:pt x="2100" y="715"/>
                    <a:pt x="2091" y="750"/>
                  </a:cubicBezTo>
                  <a:cubicBezTo>
                    <a:pt x="2089" y="770"/>
                    <a:pt x="2086" y="790"/>
                    <a:pt x="2088" y="790"/>
                  </a:cubicBezTo>
                  <a:cubicBezTo>
                    <a:pt x="2089" y="790"/>
                    <a:pt x="2092" y="779"/>
                    <a:pt x="2100" y="750"/>
                  </a:cubicBezTo>
                  <a:cubicBezTo>
                    <a:pt x="2107" y="736"/>
                    <a:pt x="2114" y="728"/>
                    <a:pt x="2119" y="728"/>
                  </a:cubicBezTo>
                  <a:cubicBezTo>
                    <a:pt x="2125" y="728"/>
                    <a:pt x="2130" y="739"/>
                    <a:pt x="2132" y="759"/>
                  </a:cubicBezTo>
                  <a:cubicBezTo>
                    <a:pt x="2132" y="759"/>
                    <a:pt x="2133" y="759"/>
                    <a:pt x="2133" y="759"/>
                  </a:cubicBezTo>
                  <a:cubicBezTo>
                    <a:pt x="2136" y="759"/>
                    <a:pt x="2139" y="757"/>
                    <a:pt x="2147" y="728"/>
                  </a:cubicBezTo>
                  <a:cubicBezTo>
                    <a:pt x="2150" y="706"/>
                    <a:pt x="2150" y="712"/>
                    <a:pt x="2157" y="693"/>
                  </a:cubicBezTo>
                  <a:lnTo>
                    <a:pt x="2157" y="693"/>
                  </a:lnTo>
                  <a:cubicBezTo>
                    <a:pt x="2150" y="728"/>
                    <a:pt x="2147" y="745"/>
                    <a:pt x="2148" y="745"/>
                  </a:cubicBezTo>
                  <a:cubicBezTo>
                    <a:pt x="2149" y="745"/>
                    <a:pt x="2154" y="728"/>
                    <a:pt x="2163" y="693"/>
                  </a:cubicBezTo>
                  <a:cubicBezTo>
                    <a:pt x="2167" y="677"/>
                    <a:pt x="2170" y="669"/>
                    <a:pt x="2172" y="669"/>
                  </a:cubicBezTo>
                  <a:lnTo>
                    <a:pt x="2172" y="669"/>
                  </a:lnTo>
                  <a:cubicBezTo>
                    <a:pt x="2173" y="669"/>
                    <a:pt x="2172" y="679"/>
                    <a:pt x="2169" y="697"/>
                  </a:cubicBezTo>
                  <a:cubicBezTo>
                    <a:pt x="2163" y="731"/>
                    <a:pt x="2169" y="734"/>
                    <a:pt x="2169" y="734"/>
                  </a:cubicBezTo>
                  <a:cubicBezTo>
                    <a:pt x="2172" y="734"/>
                    <a:pt x="2195" y="711"/>
                    <a:pt x="2216" y="711"/>
                  </a:cubicBezTo>
                  <a:cubicBezTo>
                    <a:pt x="2218" y="711"/>
                    <a:pt x="2220" y="712"/>
                    <a:pt x="2222" y="712"/>
                  </a:cubicBezTo>
                  <a:cubicBezTo>
                    <a:pt x="2237" y="717"/>
                    <a:pt x="2247" y="721"/>
                    <a:pt x="2255" y="721"/>
                  </a:cubicBezTo>
                  <a:cubicBezTo>
                    <a:pt x="2267" y="721"/>
                    <a:pt x="2273" y="714"/>
                    <a:pt x="2279" y="693"/>
                  </a:cubicBezTo>
                  <a:cubicBezTo>
                    <a:pt x="2285" y="678"/>
                    <a:pt x="2288" y="670"/>
                    <a:pt x="2289" y="670"/>
                  </a:cubicBezTo>
                  <a:lnTo>
                    <a:pt x="2289" y="670"/>
                  </a:lnTo>
                  <a:cubicBezTo>
                    <a:pt x="2291" y="670"/>
                    <a:pt x="2290" y="679"/>
                    <a:pt x="2288" y="697"/>
                  </a:cubicBezTo>
                  <a:cubicBezTo>
                    <a:pt x="2282" y="734"/>
                    <a:pt x="2288" y="734"/>
                    <a:pt x="2291" y="734"/>
                  </a:cubicBezTo>
                  <a:cubicBezTo>
                    <a:pt x="2295" y="737"/>
                    <a:pt x="2301" y="737"/>
                    <a:pt x="2291" y="772"/>
                  </a:cubicBezTo>
                  <a:cubicBezTo>
                    <a:pt x="2304" y="740"/>
                    <a:pt x="2304" y="740"/>
                    <a:pt x="2307" y="740"/>
                  </a:cubicBezTo>
                  <a:cubicBezTo>
                    <a:pt x="2302" y="758"/>
                    <a:pt x="2302" y="768"/>
                    <a:pt x="2304" y="768"/>
                  </a:cubicBezTo>
                  <a:cubicBezTo>
                    <a:pt x="2306" y="768"/>
                    <a:pt x="2311" y="760"/>
                    <a:pt x="2316" y="744"/>
                  </a:cubicBezTo>
                  <a:cubicBezTo>
                    <a:pt x="2327" y="709"/>
                    <a:pt x="2333" y="692"/>
                    <a:pt x="2333" y="692"/>
                  </a:cubicBezTo>
                  <a:lnTo>
                    <a:pt x="2333" y="692"/>
                  </a:lnTo>
                  <a:cubicBezTo>
                    <a:pt x="2334" y="692"/>
                    <a:pt x="2329" y="710"/>
                    <a:pt x="2320" y="747"/>
                  </a:cubicBezTo>
                  <a:cubicBezTo>
                    <a:pt x="2313" y="771"/>
                    <a:pt x="2313" y="797"/>
                    <a:pt x="2315" y="797"/>
                  </a:cubicBezTo>
                  <a:cubicBezTo>
                    <a:pt x="2316" y="797"/>
                    <a:pt x="2318" y="792"/>
                    <a:pt x="2320" y="781"/>
                  </a:cubicBezTo>
                  <a:cubicBezTo>
                    <a:pt x="2329" y="747"/>
                    <a:pt x="2338" y="750"/>
                    <a:pt x="2351" y="718"/>
                  </a:cubicBezTo>
                  <a:cubicBezTo>
                    <a:pt x="2357" y="718"/>
                    <a:pt x="2360" y="722"/>
                    <a:pt x="2351" y="756"/>
                  </a:cubicBezTo>
                  <a:cubicBezTo>
                    <a:pt x="2349" y="767"/>
                    <a:pt x="2351" y="772"/>
                    <a:pt x="2355" y="772"/>
                  </a:cubicBezTo>
                  <a:cubicBezTo>
                    <a:pt x="2363" y="772"/>
                    <a:pt x="2380" y="752"/>
                    <a:pt x="2389" y="731"/>
                  </a:cubicBezTo>
                  <a:cubicBezTo>
                    <a:pt x="2395" y="714"/>
                    <a:pt x="2399" y="705"/>
                    <a:pt x="2400" y="705"/>
                  </a:cubicBezTo>
                  <a:lnTo>
                    <a:pt x="2400" y="705"/>
                  </a:lnTo>
                  <a:cubicBezTo>
                    <a:pt x="2401" y="705"/>
                    <a:pt x="2400" y="714"/>
                    <a:pt x="2395" y="731"/>
                  </a:cubicBezTo>
                  <a:cubicBezTo>
                    <a:pt x="2385" y="766"/>
                    <a:pt x="2389" y="769"/>
                    <a:pt x="2392" y="769"/>
                  </a:cubicBezTo>
                  <a:cubicBezTo>
                    <a:pt x="2396" y="760"/>
                    <a:pt x="2398" y="756"/>
                    <a:pt x="2399" y="756"/>
                  </a:cubicBezTo>
                  <a:lnTo>
                    <a:pt x="2399" y="756"/>
                  </a:lnTo>
                  <a:cubicBezTo>
                    <a:pt x="2402" y="756"/>
                    <a:pt x="2395" y="781"/>
                    <a:pt x="2389" y="806"/>
                  </a:cubicBezTo>
                  <a:cubicBezTo>
                    <a:pt x="2373" y="838"/>
                    <a:pt x="2376" y="841"/>
                    <a:pt x="2385" y="844"/>
                  </a:cubicBezTo>
                  <a:cubicBezTo>
                    <a:pt x="2393" y="823"/>
                    <a:pt x="2403" y="817"/>
                    <a:pt x="2412" y="817"/>
                  </a:cubicBezTo>
                  <a:cubicBezTo>
                    <a:pt x="2419" y="817"/>
                    <a:pt x="2424" y="819"/>
                    <a:pt x="2429" y="822"/>
                  </a:cubicBezTo>
                  <a:cubicBezTo>
                    <a:pt x="2431" y="822"/>
                    <a:pt x="2432" y="823"/>
                    <a:pt x="2434" y="823"/>
                  </a:cubicBezTo>
                  <a:cubicBezTo>
                    <a:pt x="2451" y="823"/>
                    <a:pt x="2466" y="791"/>
                    <a:pt x="2492" y="731"/>
                  </a:cubicBezTo>
                  <a:lnTo>
                    <a:pt x="2517" y="662"/>
                  </a:lnTo>
                  <a:lnTo>
                    <a:pt x="2498" y="731"/>
                  </a:lnTo>
                  <a:cubicBezTo>
                    <a:pt x="2489" y="766"/>
                    <a:pt x="2470" y="838"/>
                    <a:pt x="2470" y="838"/>
                  </a:cubicBezTo>
                  <a:cubicBezTo>
                    <a:pt x="2483" y="816"/>
                    <a:pt x="2492" y="794"/>
                    <a:pt x="2495" y="769"/>
                  </a:cubicBezTo>
                  <a:cubicBezTo>
                    <a:pt x="2500" y="753"/>
                    <a:pt x="2503" y="745"/>
                    <a:pt x="2506" y="745"/>
                  </a:cubicBezTo>
                  <a:cubicBezTo>
                    <a:pt x="2508" y="745"/>
                    <a:pt x="2509" y="755"/>
                    <a:pt x="2508" y="775"/>
                  </a:cubicBezTo>
                  <a:cubicBezTo>
                    <a:pt x="2506" y="795"/>
                    <a:pt x="2507" y="804"/>
                    <a:pt x="2510" y="804"/>
                  </a:cubicBezTo>
                  <a:cubicBezTo>
                    <a:pt x="2513" y="804"/>
                    <a:pt x="2517" y="796"/>
                    <a:pt x="2523" y="781"/>
                  </a:cubicBezTo>
                  <a:cubicBezTo>
                    <a:pt x="2530" y="781"/>
                    <a:pt x="2533" y="784"/>
                    <a:pt x="2526" y="819"/>
                  </a:cubicBezTo>
                  <a:cubicBezTo>
                    <a:pt x="2527" y="820"/>
                    <a:pt x="2528" y="820"/>
                    <a:pt x="2528" y="820"/>
                  </a:cubicBezTo>
                  <a:cubicBezTo>
                    <a:pt x="2530" y="820"/>
                    <a:pt x="2532" y="814"/>
                    <a:pt x="2542" y="787"/>
                  </a:cubicBezTo>
                  <a:cubicBezTo>
                    <a:pt x="2547" y="771"/>
                    <a:pt x="2550" y="763"/>
                    <a:pt x="2552" y="763"/>
                  </a:cubicBezTo>
                  <a:lnTo>
                    <a:pt x="2552" y="763"/>
                  </a:lnTo>
                  <a:cubicBezTo>
                    <a:pt x="2554" y="763"/>
                    <a:pt x="2553" y="773"/>
                    <a:pt x="2548" y="791"/>
                  </a:cubicBezTo>
                  <a:cubicBezTo>
                    <a:pt x="2539" y="833"/>
                    <a:pt x="2540" y="852"/>
                    <a:pt x="2544" y="852"/>
                  </a:cubicBezTo>
                  <a:cubicBezTo>
                    <a:pt x="2547" y="852"/>
                    <a:pt x="2551" y="845"/>
                    <a:pt x="2555" y="831"/>
                  </a:cubicBezTo>
                  <a:cubicBezTo>
                    <a:pt x="2565" y="802"/>
                    <a:pt x="2569" y="800"/>
                    <a:pt x="2572" y="800"/>
                  </a:cubicBezTo>
                  <a:cubicBezTo>
                    <a:pt x="2572" y="800"/>
                    <a:pt x="2573" y="800"/>
                    <a:pt x="2573" y="800"/>
                  </a:cubicBezTo>
                  <a:cubicBezTo>
                    <a:pt x="2575" y="801"/>
                    <a:pt x="2576" y="801"/>
                    <a:pt x="2578" y="801"/>
                  </a:cubicBezTo>
                  <a:cubicBezTo>
                    <a:pt x="2582" y="801"/>
                    <a:pt x="2587" y="796"/>
                    <a:pt x="2599" y="772"/>
                  </a:cubicBezTo>
                  <a:lnTo>
                    <a:pt x="2608" y="775"/>
                  </a:lnTo>
                  <a:cubicBezTo>
                    <a:pt x="2611" y="775"/>
                    <a:pt x="2597" y="806"/>
                    <a:pt x="2593" y="806"/>
                  </a:cubicBezTo>
                  <a:cubicBezTo>
                    <a:pt x="2593" y="806"/>
                    <a:pt x="2592" y="806"/>
                    <a:pt x="2592" y="806"/>
                  </a:cubicBezTo>
                  <a:lnTo>
                    <a:pt x="2583" y="841"/>
                  </a:lnTo>
                  <a:cubicBezTo>
                    <a:pt x="2586" y="842"/>
                    <a:pt x="2588" y="843"/>
                    <a:pt x="2590" y="843"/>
                  </a:cubicBezTo>
                  <a:cubicBezTo>
                    <a:pt x="2595" y="843"/>
                    <a:pt x="2600" y="838"/>
                    <a:pt x="2611" y="816"/>
                  </a:cubicBezTo>
                  <a:cubicBezTo>
                    <a:pt x="2625" y="783"/>
                    <a:pt x="2632" y="766"/>
                    <a:pt x="2633" y="766"/>
                  </a:cubicBezTo>
                  <a:lnTo>
                    <a:pt x="2633" y="766"/>
                  </a:lnTo>
                  <a:cubicBezTo>
                    <a:pt x="2634" y="766"/>
                    <a:pt x="2628" y="783"/>
                    <a:pt x="2617" y="816"/>
                  </a:cubicBezTo>
                  <a:cubicBezTo>
                    <a:pt x="2608" y="841"/>
                    <a:pt x="2602" y="866"/>
                    <a:pt x="2606" y="866"/>
                  </a:cubicBezTo>
                  <a:cubicBezTo>
                    <a:pt x="2607" y="866"/>
                    <a:pt x="2610" y="862"/>
                    <a:pt x="2614" y="853"/>
                  </a:cubicBezTo>
                  <a:cubicBezTo>
                    <a:pt x="2625" y="826"/>
                    <a:pt x="2630" y="816"/>
                    <a:pt x="2631" y="816"/>
                  </a:cubicBezTo>
                  <a:lnTo>
                    <a:pt x="2631" y="816"/>
                  </a:lnTo>
                  <a:cubicBezTo>
                    <a:pt x="2633" y="816"/>
                    <a:pt x="2628" y="836"/>
                    <a:pt x="2620" y="856"/>
                  </a:cubicBezTo>
                  <a:cubicBezTo>
                    <a:pt x="2608" y="890"/>
                    <a:pt x="2601" y="907"/>
                    <a:pt x="2603" y="907"/>
                  </a:cubicBezTo>
                  <a:cubicBezTo>
                    <a:pt x="2605" y="907"/>
                    <a:pt x="2615" y="892"/>
                    <a:pt x="2633" y="863"/>
                  </a:cubicBezTo>
                  <a:cubicBezTo>
                    <a:pt x="2634" y="863"/>
                    <a:pt x="2634" y="863"/>
                    <a:pt x="2635" y="863"/>
                  </a:cubicBezTo>
                  <a:cubicBezTo>
                    <a:pt x="2644" y="863"/>
                    <a:pt x="2666" y="843"/>
                    <a:pt x="2679" y="843"/>
                  </a:cubicBezTo>
                  <a:cubicBezTo>
                    <a:pt x="2680" y="843"/>
                    <a:pt x="2682" y="843"/>
                    <a:pt x="2683" y="844"/>
                  </a:cubicBezTo>
                  <a:cubicBezTo>
                    <a:pt x="2699" y="853"/>
                    <a:pt x="2708" y="856"/>
                    <a:pt x="2699" y="891"/>
                  </a:cubicBezTo>
                  <a:cubicBezTo>
                    <a:pt x="2684" y="930"/>
                    <a:pt x="2679" y="947"/>
                    <a:pt x="2679" y="947"/>
                  </a:cubicBezTo>
                  <a:cubicBezTo>
                    <a:pt x="2680" y="947"/>
                    <a:pt x="2682" y="939"/>
                    <a:pt x="2686" y="925"/>
                  </a:cubicBezTo>
                  <a:cubicBezTo>
                    <a:pt x="2705" y="874"/>
                    <a:pt x="2711" y="863"/>
                    <a:pt x="2719" y="863"/>
                  </a:cubicBezTo>
                  <a:cubicBezTo>
                    <a:pt x="2721" y="863"/>
                    <a:pt x="2724" y="864"/>
                    <a:pt x="2727" y="866"/>
                  </a:cubicBezTo>
                  <a:cubicBezTo>
                    <a:pt x="2727" y="878"/>
                    <a:pt x="2729" y="883"/>
                    <a:pt x="2733" y="883"/>
                  </a:cubicBezTo>
                  <a:cubicBezTo>
                    <a:pt x="2741" y="883"/>
                    <a:pt x="2754" y="862"/>
                    <a:pt x="2765" y="841"/>
                  </a:cubicBezTo>
                  <a:lnTo>
                    <a:pt x="2755" y="838"/>
                  </a:lnTo>
                  <a:cubicBezTo>
                    <a:pt x="2770" y="800"/>
                    <a:pt x="2778" y="784"/>
                    <a:pt x="2781" y="784"/>
                  </a:cubicBezTo>
                  <a:lnTo>
                    <a:pt x="2781" y="784"/>
                  </a:lnTo>
                  <a:cubicBezTo>
                    <a:pt x="2783" y="784"/>
                    <a:pt x="2783" y="793"/>
                    <a:pt x="2780" y="809"/>
                  </a:cubicBezTo>
                  <a:cubicBezTo>
                    <a:pt x="2777" y="834"/>
                    <a:pt x="2771" y="856"/>
                    <a:pt x="2761" y="878"/>
                  </a:cubicBezTo>
                  <a:cubicBezTo>
                    <a:pt x="2749" y="900"/>
                    <a:pt x="2743" y="925"/>
                    <a:pt x="2743" y="950"/>
                  </a:cubicBezTo>
                  <a:cubicBezTo>
                    <a:pt x="2743" y="950"/>
                    <a:pt x="2744" y="950"/>
                    <a:pt x="2744" y="950"/>
                  </a:cubicBezTo>
                  <a:cubicBezTo>
                    <a:pt x="2748" y="950"/>
                    <a:pt x="2753" y="948"/>
                    <a:pt x="2758" y="916"/>
                  </a:cubicBezTo>
                  <a:cubicBezTo>
                    <a:pt x="2774" y="885"/>
                    <a:pt x="2774" y="885"/>
                    <a:pt x="2777" y="885"/>
                  </a:cubicBezTo>
                  <a:cubicBezTo>
                    <a:pt x="2778" y="885"/>
                    <a:pt x="2779" y="886"/>
                    <a:pt x="2780" y="886"/>
                  </a:cubicBezTo>
                  <a:cubicBezTo>
                    <a:pt x="2783" y="886"/>
                    <a:pt x="2789" y="881"/>
                    <a:pt x="2802" y="856"/>
                  </a:cubicBezTo>
                  <a:cubicBezTo>
                    <a:pt x="2812" y="833"/>
                    <a:pt x="2816" y="827"/>
                    <a:pt x="2820" y="827"/>
                  </a:cubicBezTo>
                  <a:cubicBezTo>
                    <a:pt x="2821" y="827"/>
                    <a:pt x="2823" y="827"/>
                    <a:pt x="2824" y="828"/>
                  </a:cubicBezTo>
                  <a:cubicBezTo>
                    <a:pt x="2815" y="863"/>
                    <a:pt x="2821" y="866"/>
                    <a:pt x="2821" y="866"/>
                  </a:cubicBezTo>
                  <a:lnTo>
                    <a:pt x="2808" y="900"/>
                  </a:lnTo>
                  <a:cubicBezTo>
                    <a:pt x="2802" y="922"/>
                    <a:pt x="2793" y="944"/>
                    <a:pt x="2787" y="969"/>
                  </a:cubicBezTo>
                  <a:cubicBezTo>
                    <a:pt x="2790" y="969"/>
                    <a:pt x="2805" y="938"/>
                    <a:pt x="2805" y="938"/>
                  </a:cubicBezTo>
                  <a:cubicBezTo>
                    <a:pt x="2809" y="929"/>
                    <a:pt x="2818" y="925"/>
                    <a:pt x="2830" y="925"/>
                  </a:cubicBezTo>
                  <a:cubicBezTo>
                    <a:pt x="2863" y="925"/>
                    <a:pt x="2918" y="952"/>
                    <a:pt x="2924" y="957"/>
                  </a:cubicBezTo>
                  <a:cubicBezTo>
                    <a:pt x="2923" y="977"/>
                    <a:pt x="2925" y="988"/>
                    <a:pt x="2929" y="988"/>
                  </a:cubicBezTo>
                  <a:cubicBezTo>
                    <a:pt x="2932" y="988"/>
                    <a:pt x="2938" y="980"/>
                    <a:pt x="2943" y="963"/>
                  </a:cubicBezTo>
                  <a:cubicBezTo>
                    <a:pt x="2950" y="947"/>
                    <a:pt x="2957" y="942"/>
                    <a:pt x="2967" y="942"/>
                  </a:cubicBezTo>
                  <a:cubicBezTo>
                    <a:pt x="2976" y="942"/>
                    <a:pt x="2987" y="947"/>
                    <a:pt x="3000" y="954"/>
                  </a:cubicBezTo>
                  <a:cubicBezTo>
                    <a:pt x="3014" y="960"/>
                    <a:pt x="3026" y="966"/>
                    <a:pt x="3037" y="966"/>
                  </a:cubicBezTo>
                  <a:cubicBezTo>
                    <a:pt x="3046" y="966"/>
                    <a:pt x="3055" y="961"/>
                    <a:pt x="3062" y="944"/>
                  </a:cubicBezTo>
                  <a:cubicBezTo>
                    <a:pt x="3062" y="944"/>
                    <a:pt x="3065" y="947"/>
                    <a:pt x="3075" y="950"/>
                  </a:cubicBezTo>
                  <a:cubicBezTo>
                    <a:pt x="3075" y="951"/>
                    <a:pt x="3076" y="951"/>
                    <a:pt x="3076" y="951"/>
                  </a:cubicBezTo>
                  <a:cubicBezTo>
                    <a:pt x="3086" y="951"/>
                    <a:pt x="3104" y="928"/>
                    <a:pt x="3109" y="928"/>
                  </a:cubicBezTo>
                  <a:cubicBezTo>
                    <a:pt x="3109" y="928"/>
                    <a:pt x="3109" y="928"/>
                    <a:pt x="3109" y="928"/>
                  </a:cubicBezTo>
                  <a:cubicBezTo>
                    <a:pt x="3118" y="915"/>
                    <a:pt x="3125" y="908"/>
                    <a:pt x="3126" y="908"/>
                  </a:cubicBezTo>
                  <a:lnTo>
                    <a:pt x="3126" y="908"/>
                  </a:lnTo>
                  <a:cubicBezTo>
                    <a:pt x="3128" y="908"/>
                    <a:pt x="3124" y="916"/>
                    <a:pt x="3112" y="932"/>
                  </a:cubicBezTo>
                  <a:cubicBezTo>
                    <a:pt x="3103" y="954"/>
                    <a:pt x="3094" y="975"/>
                    <a:pt x="3087" y="997"/>
                  </a:cubicBezTo>
                  <a:cubicBezTo>
                    <a:pt x="3088" y="998"/>
                    <a:pt x="3089" y="998"/>
                    <a:pt x="3090" y="998"/>
                  </a:cubicBezTo>
                  <a:cubicBezTo>
                    <a:pt x="3099" y="998"/>
                    <a:pt x="3111" y="967"/>
                    <a:pt x="3125" y="938"/>
                  </a:cubicBezTo>
                  <a:cubicBezTo>
                    <a:pt x="3141" y="907"/>
                    <a:pt x="3144" y="907"/>
                    <a:pt x="3144" y="907"/>
                  </a:cubicBezTo>
                  <a:lnTo>
                    <a:pt x="3144" y="907"/>
                  </a:lnTo>
                  <a:cubicBezTo>
                    <a:pt x="3150" y="910"/>
                    <a:pt x="3150" y="910"/>
                    <a:pt x="3134" y="941"/>
                  </a:cubicBezTo>
                  <a:lnTo>
                    <a:pt x="3103" y="1007"/>
                  </a:lnTo>
                  <a:lnTo>
                    <a:pt x="3106" y="1010"/>
                  </a:lnTo>
                  <a:cubicBezTo>
                    <a:pt x="3119" y="981"/>
                    <a:pt x="3124" y="979"/>
                    <a:pt x="3125" y="979"/>
                  </a:cubicBezTo>
                  <a:cubicBezTo>
                    <a:pt x="3125" y="979"/>
                    <a:pt x="3125" y="979"/>
                    <a:pt x="3125" y="979"/>
                  </a:cubicBezTo>
                  <a:cubicBezTo>
                    <a:pt x="3131" y="982"/>
                    <a:pt x="3131" y="982"/>
                    <a:pt x="3100" y="1048"/>
                  </a:cubicBezTo>
                  <a:cubicBezTo>
                    <a:pt x="3084" y="1080"/>
                    <a:pt x="3077" y="1096"/>
                    <a:pt x="3079" y="1096"/>
                  </a:cubicBezTo>
                  <a:cubicBezTo>
                    <a:pt x="3080" y="1096"/>
                    <a:pt x="3089" y="1081"/>
                    <a:pt x="3106" y="1051"/>
                  </a:cubicBezTo>
                  <a:lnTo>
                    <a:pt x="3131" y="1022"/>
                  </a:lnTo>
                  <a:lnTo>
                    <a:pt x="3131" y="1022"/>
                  </a:lnTo>
                  <a:cubicBezTo>
                    <a:pt x="3122" y="1044"/>
                    <a:pt x="3120" y="1052"/>
                    <a:pt x="3123" y="1052"/>
                  </a:cubicBezTo>
                  <a:cubicBezTo>
                    <a:pt x="3128" y="1052"/>
                    <a:pt x="3150" y="1019"/>
                    <a:pt x="3163" y="1001"/>
                  </a:cubicBezTo>
                  <a:lnTo>
                    <a:pt x="3163" y="1001"/>
                  </a:lnTo>
                  <a:cubicBezTo>
                    <a:pt x="3148" y="1035"/>
                    <a:pt x="3142" y="1052"/>
                    <a:pt x="3144" y="1052"/>
                  </a:cubicBezTo>
                  <a:cubicBezTo>
                    <a:pt x="3147" y="1052"/>
                    <a:pt x="3157" y="1037"/>
                    <a:pt x="3175" y="1007"/>
                  </a:cubicBezTo>
                  <a:cubicBezTo>
                    <a:pt x="3183" y="990"/>
                    <a:pt x="3187" y="982"/>
                    <a:pt x="3189" y="982"/>
                  </a:cubicBezTo>
                  <a:lnTo>
                    <a:pt x="3189" y="982"/>
                  </a:lnTo>
                  <a:cubicBezTo>
                    <a:pt x="3190" y="982"/>
                    <a:pt x="3188" y="992"/>
                    <a:pt x="3181" y="1010"/>
                  </a:cubicBezTo>
                  <a:cubicBezTo>
                    <a:pt x="3169" y="1044"/>
                    <a:pt x="3175" y="1048"/>
                    <a:pt x="3181" y="1051"/>
                  </a:cubicBezTo>
                  <a:cubicBezTo>
                    <a:pt x="3189" y="1039"/>
                    <a:pt x="3198" y="1035"/>
                    <a:pt x="3208" y="1035"/>
                  </a:cubicBezTo>
                  <a:cubicBezTo>
                    <a:pt x="3223" y="1035"/>
                    <a:pt x="3241" y="1044"/>
                    <a:pt x="3260" y="1054"/>
                  </a:cubicBezTo>
                  <a:cubicBezTo>
                    <a:pt x="3282" y="1065"/>
                    <a:pt x="3299" y="1075"/>
                    <a:pt x="3312" y="1075"/>
                  </a:cubicBezTo>
                  <a:cubicBezTo>
                    <a:pt x="3321" y="1075"/>
                    <a:pt x="3329" y="1070"/>
                    <a:pt x="3335" y="1057"/>
                  </a:cubicBezTo>
                  <a:lnTo>
                    <a:pt x="3335" y="1057"/>
                  </a:lnTo>
                  <a:cubicBezTo>
                    <a:pt x="3338" y="1060"/>
                    <a:pt x="3338" y="1060"/>
                    <a:pt x="3326" y="1095"/>
                  </a:cubicBezTo>
                  <a:cubicBezTo>
                    <a:pt x="3319" y="1108"/>
                    <a:pt x="3316" y="1116"/>
                    <a:pt x="3317" y="1116"/>
                  </a:cubicBezTo>
                  <a:cubicBezTo>
                    <a:pt x="3319" y="1116"/>
                    <a:pt x="3329" y="1102"/>
                    <a:pt x="3351" y="1066"/>
                  </a:cubicBezTo>
                  <a:cubicBezTo>
                    <a:pt x="3363" y="1050"/>
                    <a:pt x="3374" y="1033"/>
                    <a:pt x="3374" y="1033"/>
                  </a:cubicBezTo>
                  <a:lnTo>
                    <a:pt x="3374" y="1033"/>
                  </a:lnTo>
                  <a:cubicBezTo>
                    <a:pt x="3374" y="1033"/>
                    <a:pt x="3369" y="1043"/>
                    <a:pt x="3354" y="1069"/>
                  </a:cubicBezTo>
                  <a:cubicBezTo>
                    <a:pt x="3338" y="1101"/>
                    <a:pt x="3344" y="1107"/>
                    <a:pt x="3360" y="1116"/>
                  </a:cubicBezTo>
                  <a:cubicBezTo>
                    <a:pt x="3366" y="1119"/>
                    <a:pt x="3372" y="1123"/>
                    <a:pt x="3379" y="1123"/>
                  </a:cubicBezTo>
                  <a:cubicBezTo>
                    <a:pt x="3387" y="1123"/>
                    <a:pt x="3395" y="1118"/>
                    <a:pt x="3404" y="1101"/>
                  </a:cubicBezTo>
                  <a:cubicBezTo>
                    <a:pt x="3416" y="1089"/>
                    <a:pt x="3422" y="1082"/>
                    <a:pt x="3423" y="1082"/>
                  </a:cubicBezTo>
                  <a:lnTo>
                    <a:pt x="3423" y="1082"/>
                  </a:lnTo>
                  <a:cubicBezTo>
                    <a:pt x="3424" y="1082"/>
                    <a:pt x="3418" y="1089"/>
                    <a:pt x="3407" y="1104"/>
                  </a:cubicBezTo>
                  <a:cubicBezTo>
                    <a:pt x="3382" y="1144"/>
                    <a:pt x="3375" y="1177"/>
                    <a:pt x="3387" y="1177"/>
                  </a:cubicBezTo>
                  <a:cubicBezTo>
                    <a:pt x="3392" y="1177"/>
                    <a:pt x="3402" y="1169"/>
                    <a:pt x="3416" y="1151"/>
                  </a:cubicBezTo>
                  <a:lnTo>
                    <a:pt x="3416" y="1151"/>
                  </a:lnTo>
                  <a:cubicBezTo>
                    <a:pt x="3423" y="1154"/>
                    <a:pt x="3426" y="1157"/>
                    <a:pt x="3407" y="1189"/>
                  </a:cubicBezTo>
                  <a:cubicBezTo>
                    <a:pt x="3408" y="1189"/>
                    <a:pt x="3409" y="1189"/>
                    <a:pt x="3410" y="1189"/>
                  </a:cubicBezTo>
                  <a:cubicBezTo>
                    <a:pt x="3414" y="1189"/>
                    <a:pt x="3423" y="1187"/>
                    <a:pt x="3445" y="1170"/>
                  </a:cubicBezTo>
                  <a:lnTo>
                    <a:pt x="3470" y="1185"/>
                  </a:lnTo>
                  <a:cubicBezTo>
                    <a:pt x="3470" y="1186"/>
                    <a:pt x="3471" y="1186"/>
                    <a:pt x="3472" y="1186"/>
                  </a:cubicBezTo>
                  <a:cubicBezTo>
                    <a:pt x="3482" y="1186"/>
                    <a:pt x="3504" y="1163"/>
                    <a:pt x="3504" y="1163"/>
                  </a:cubicBezTo>
                  <a:lnTo>
                    <a:pt x="3507" y="1167"/>
                  </a:lnTo>
                  <a:cubicBezTo>
                    <a:pt x="3492" y="1198"/>
                    <a:pt x="3507" y="1211"/>
                    <a:pt x="3536" y="1229"/>
                  </a:cubicBezTo>
                  <a:cubicBezTo>
                    <a:pt x="3561" y="1245"/>
                    <a:pt x="3583" y="1261"/>
                    <a:pt x="3567" y="1295"/>
                  </a:cubicBezTo>
                  <a:cubicBezTo>
                    <a:pt x="3567" y="1295"/>
                    <a:pt x="3567" y="1295"/>
                    <a:pt x="3567" y="1295"/>
                  </a:cubicBezTo>
                  <a:cubicBezTo>
                    <a:pt x="3569" y="1295"/>
                    <a:pt x="3574" y="1293"/>
                    <a:pt x="3592" y="1270"/>
                  </a:cubicBezTo>
                  <a:cubicBezTo>
                    <a:pt x="3616" y="1237"/>
                    <a:pt x="3628" y="1223"/>
                    <a:pt x="3631" y="1223"/>
                  </a:cubicBezTo>
                  <a:lnTo>
                    <a:pt x="3631" y="1223"/>
                  </a:lnTo>
                  <a:cubicBezTo>
                    <a:pt x="3634" y="1223"/>
                    <a:pt x="3630" y="1233"/>
                    <a:pt x="3623" y="1248"/>
                  </a:cubicBezTo>
                  <a:cubicBezTo>
                    <a:pt x="3604" y="1283"/>
                    <a:pt x="3600" y="1301"/>
                    <a:pt x="3607" y="1301"/>
                  </a:cubicBezTo>
                  <a:cubicBezTo>
                    <a:pt x="3612" y="1301"/>
                    <a:pt x="3626" y="1289"/>
                    <a:pt x="3645" y="1264"/>
                  </a:cubicBezTo>
                  <a:lnTo>
                    <a:pt x="3645" y="1264"/>
                  </a:lnTo>
                  <a:lnTo>
                    <a:pt x="3626" y="1292"/>
                  </a:lnTo>
                  <a:cubicBezTo>
                    <a:pt x="3612" y="1319"/>
                    <a:pt x="3608" y="1330"/>
                    <a:pt x="3613" y="1330"/>
                  </a:cubicBezTo>
                  <a:cubicBezTo>
                    <a:pt x="3619" y="1330"/>
                    <a:pt x="3639" y="1309"/>
                    <a:pt x="3664" y="1276"/>
                  </a:cubicBezTo>
                  <a:lnTo>
                    <a:pt x="3664" y="1276"/>
                  </a:lnTo>
                  <a:cubicBezTo>
                    <a:pt x="3652" y="1299"/>
                    <a:pt x="3641" y="1324"/>
                    <a:pt x="3644" y="1324"/>
                  </a:cubicBezTo>
                  <a:cubicBezTo>
                    <a:pt x="3646" y="1324"/>
                    <a:pt x="3649" y="1321"/>
                    <a:pt x="3655" y="1314"/>
                  </a:cubicBezTo>
                  <a:lnTo>
                    <a:pt x="3655" y="1314"/>
                  </a:lnTo>
                  <a:cubicBezTo>
                    <a:pt x="3658" y="1317"/>
                    <a:pt x="3658" y="1317"/>
                    <a:pt x="3620" y="1377"/>
                  </a:cubicBezTo>
                  <a:cubicBezTo>
                    <a:pt x="3604" y="1395"/>
                    <a:pt x="3592" y="1417"/>
                    <a:pt x="3586" y="1439"/>
                  </a:cubicBezTo>
                  <a:cubicBezTo>
                    <a:pt x="3586" y="1439"/>
                    <a:pt x="3586" y="1439"/>
                    <a:pt x="3586" y="1439"/>
                  </a:cubicBezTo>
                  <a:cubicBezTo>
                    <a:pt x="3591" y="1439"/>
                    <a:pt x="3608" y="1410"/>
                    <a:pt x="3626" y="1383"/>
                  </a:cubicBezTo>
                  <a:lnTo>
                    <a:pt x="3636" y="1386"/>
                  </a:lnTo>
                  <a:cubicBezTo>
                    <a:pt x="3636" y="1386"/>
                    <a:pt x="3636" y="1386"/>
                    <a:pt x="3636" y="1386"/>
                  </a:cubicBezTo>
                  <a:cubicBezTo>
                    <a:pt x="3637" y="1386"/>
                    <a:pt x="3642" y="1384"/>
                    <a:pt x="3658" y="1358"/>
                  </a:cubicBezTo>
                  <a:cubicBezTo>
                    <a:pt x="3671" y="1339"/>
                    <a:pt x="3676" y="1334"/>
                    <a:pt x="3680" y="1334"/>
                  </a:cubicBezTo>
                  <a:cubicBezTo>
                    <a:pt x="3682" y="1334"/>
                    <a:pt x="3684" y="1335"/>
                    <a:pt x="3686" y="1336"/>
                  </a:cubicBezTo>
                  <a:cubicBezTo>
                    <a:pt x="3680" y="1344"/>
                    <a:pt x="3677" y="1347"/>
                    <a:pt x="3677" y="1347"/>
                  </a:cubicBezTo>
                  <a:cubicBezTo>
                    <a:pt x="3678" y="1347"/>
                    <a:pt x="3694" y="1327"/>
                    <a:pt x="3705" y="1305"/>
                  </a:cubicBezTo>
                  <a:cubicBezTo>
                    <a:pt x="3723" y="1275"/>
                    <a:pt x="3740" y="1248"/>
                    <a:pt x="3748" y="1248"/>
                  </a:cubicBezTo>
                  <a:cubicBezTo>
                    <a:pt x="3748" y="1248"/>
                    <a:pt x="3748" y="1248"/>
                    <a:pt x="3749" y="1248"/>
                  </a:cubicBezTo>
                  <a:cubicBezTo>
                    <a:pt x="3749" y="1248"/>
                    <a:pt x="3767" y="1217"/>
                    <a:pt x="3786" y="1189"/>
                  </a:cubicBezTo>
                  <a:cubicBezTo>
                    <a:pt x="3814" y="1148"/>
                    <a:pt x="3840" y="1107"/>
                    <a:pt x="3858" y="1063"/>
                  </a:cubicBezTo>
                  <a:cubicBezTo>
                    <a:pt x="3860" y="1038"/>
                    <a:pt x="3863" y="1012"/>
                    <a:pt x="3856" y="1012"/>
                  </a:cubicBezTo>
                  <a:cubicBezTo>
                    <a:pt x="3852" y="1012"/>
                    <a:pt x="3844" y="1021"/>
                    <a:pt x="3830" y="1044"/>
                  </a:cubicBezTo>
                  <a:cubicBezTo>
                    <a:pt x="3830" y="1044"/>
                    <a:pt x="3811" y="1067"/>
                    <a:pt x="3803" y="1067"/>
                  </a:cubicBezTo>
                  <a:cubicBezTo>
                    <a:pt x="3803" y="1067"/>
                    <a:pt x="3802" y="1067"/>
                    <a:pt x="3802" y="1066"/>
                  </a:cubicBezTo>
                  <a:cubicBezTo>
                    <a:pt x="3799" y="1066"/>
                    <a:pt x="3814" y="1032"/>
                    <a:pt x="3814" y="1032"/>
                  </a:cubicBezTo>
                  <a:cubicBezTo>
                    <a:pt x="3833" y="1001"/>
                    <a:pt x="3818" y="991"/>
                    <a:pt x="3799" y="975"/>
                  </a:cubicBezTo>
                  <a:cubicBezTo>
                    <a:pt x="3774" y="960"/>
                    <a:pt x="3761" y="954"/>
                    <a:pt x="3777" y="919"/>
                  </a:cubicBezTo>
                  <a:cubicBezTo>
                    <a:pt x="3792" y="885"/>
                    <a:pt x="3789" y="881"/>
                    <a:pt x="3789" y="881"/>
                  </a:cubicBezTo>
                  <a:lnTo>
                    <a:pt x="3789" y="881"/>
                  </a:lnTo>
                  <a:cubicBezTo>
                    <a:pt x="3782" y="894"/>
                    <a:pt x="3773" y="899"/>
                    <a:pt x="3763" y="899"/>
                  </a:cubicBezTo>
                  <a:cubicBezTo>
                    <a:pt x="3749" y="899"/>
                    <a:pt x="3734" y="889"/>
                    <a:pt x="3717" y="878"/>
                  </a:cubicBezTo>
                  <a:cubicBezTo>
                    <a:pt x="3700" y="865"/>
                    <a:pt x="3683" y="854"/>
                    <a:pt x="3667" y="854"/>
                  </a:cubicBezTo>
                  <a:cubicBezTo>
                    <a:pt x="3658" y="854"/>
                    <a:pt x="3649" y="858"/>
                    <a:pt x="3642" y="869"/>
                  </a:cubicBezTo>
                  <a:lnTo>
                    <a:pt x="3633" y="866"/>
                  </a:lnTo>
                  <a:cubicBezTo>
                    <a:pt x="3651" y="834"/>
                    <a:pt x="3645" y="828"/>
                    <a:pt x="3636" y="825"/>
                  </a:cubicBezTo>
                  <a:lnTo>
                    <a:pt x="3636" y="825"/>
                  </a:lnTo>
                  <a:cubicBezTo>
                    <a:pt x="3619" y="842"/>
                    <a:pt x="3609" y="845"/>
                    <a:pt x="3605" y="845"/>
                  </a:cubicBezTo>
                  <a:cubicBezTo>
                    <a:pt x="3602" y="845"/>
                    <a:pt x="3601" y="844"/>
                    <a:pt x="3601" y="844"/>
                  </a:cubicBezTo>
                  <a:cubicBezTo>
                    <a:pt x="3620" y="813"/>
                    <a:pt x="3614" y="809"/>
                    <a:pt x="3608" y="806"/>
                  </a:cubicBezTo>
                  <a:cubicBezTo>
                    <a:pt x="3604" y="804"/>
                    <a:pt x="3602" y="802"/>
                    <a:pt x="3599" y="802"/>
                  </a:cubicBezTo>
                  <a:cubicBezTo>
                    <a:pt x="3594" y="802"/>
                    <a:pt x="3588" y="808"/>
                    <a:pt x="3576" y="828"/>
                  </a:cubicBezTo>
                  <a:cubicBezTo>
                    <a:pt x="3557" y="816"/>
                    <a:pt x="3545" y="794"/>
                    <a:pt x="3548" y="769"/>
                  </a:cubicBezTo>
                  <a:cubicBezTo>
                    <a:pt x="3552" y="758"/>
                    <a:pt x="3553" y="753"/>
                    <a:pt x="3551" y="753"/>
                  </a:cubicBezTo>
                  <a:lnTo>
                    <a:pt x="3551" y="753"/>
                  </a:lnTo>
                  <a:cubicBezTo>
                    <a:pt x="3547" y="753"/>
                    <a:pt x="3533" y="774"/>
                    <a:pt x="3520" y="794"/>
                  </a:cubicBezTo>
                  <a:cubicBezTo>
                    <a:pt x="3502" y="823"/>
                    <a:pt x="3484" y="850"/>
                    <a:pt x="3477" y="850"/>
                  </a:cubicBezTo>
                  <a:cubicBezTo>
                    <a:pt x="3477" y="850"/>
                    <a:pt x="3476" y="850"/>
                    <a:pt x="3476" y="850"/>
                  </a:cubicBezTo>
                  <a:lnTo>
                    <a:pt x="3510" y="787"/>
                  </a:lnTo>
                  <a:cubicBezTo>
                    <a:pt x="3532" y="759"/>
                    <a:pt x="3532" y="759"/>
                    <a:pt x="3523" y="753"/>
                  </a:cubicBezTo>
                  <a:lnTo>
                    <a:pt x="3517" y="750"/>
                  </a:lnTo>
                  <a:cubicBezTo>
                    <a:pt x="3509" y="763"/>
                    <a:pt x="3501" y="768"/>
                    <a:pt x="3492" y="768"/>
                  </a:cubicBezTo>
                  <a:cubicBezTo>
                    <a:pt x="3480" y="768"/>
                    <a:pt x="3466" y="759"/>
                    <a:pt x="3448" y="750"/>
                  </a:cubicBezTo>
                  <a:cubicBezTo>
                    <a:pt x="3428" y="739"/>
                    <a:pt x="3416" y="731"/>
                    <a:pt x="3406" y="731"/>
                  </a:cubicBezTo>
                  <a:cubicBezTo>
                    <a:pt x="3396" y="731"/>
                    <a:pt x="3390" y="738"/>
                    <a:pt x="3382" y="753"/>
                  </a:cubicBezTo>
                  <a:cubicBezTo>
                    <a:pt x="3375" y="768"/>
                    <a:pt x="3370" y="775"/>
                    <a:pt x="3368" y="775"/>
                  </a:cubicBezTo>
                  <a:cubicBezTo>
                    <a:pt x="3365" y="775"/>
                    <a:pt x="3365" y="765"/>
                    <a:pt x="3366" y="744"/>
                  </a:cubicBezTo>
                  <a:cubicBezTo>
                    <a:pt x="3381" y="671"/>
                    <a:pt x="3386" y="646"/>
                    <a:pt x="3381" y="646"/>
                  </a:cubicBezTo>
                  <a:lnTo>
                    <a:pt x="3381" y="646"/>
                  </a:lnTo>
                  <a:cubicBezTo>
                    <a:pt x="3379" y="646"/>
                    <a:pt x="3374" y="653"/>
                    <a:pt x="3366" y="662"/>
                  </a:cubicBezTo>
                  <a:cubicBezTo>
                    <a:pt x="3373" y="665"/>
                    <a:pt x="3357" y="697"/>
                    <a:pt x="3341" y="731"/>
                  </a:cubicBezTo>
                  <a:cubicBezTo>
                    <a:pt x="3325" y="761"/>
                    <a:pt x="3315" y="776"/>
                    <a:pt x="3313" y="776"/>
                  </a:cubicBezTo>
                  <a:cubicBezTo>
                    <a:pt x="3311" y="776"/>
                    <a:pt x="3317" y="759"/>
                    <a:pt x="3332" y="725"/>
                  </a:cubicBezTo>
                  <a:cubicBezTo>
                    <a:pt x="3348" y="692"/>
                    <a:pt x="3334" y="675"/>
                    <a:pt x="3311" y="675"/>
                  </a:cubicBezTo>
                  <a:cubicBezTo>
                    <a:pt x="3291" y="675"/>
                    <a:pt x="3264" y="689"/>
                    <a:pt x="3247" y="718"/>
                  </a:cubicBezTo>
                  <a:lnTo>
                    <a:pt x="3263" y="687"/>
                  </a:lnTo>
                  <a:cubicBezTo>
                    <a:pt x="3279" y="656"/>
                    <a:pt x="3275" y="653"/>
                    <a:pt x="3257" y="643"/>
                  </a:cubicBezTo>
                  <a:lnTo>
                    <a:pt x="3244" y="637"/>
                  </a:lnTo>
                  <a:cubicBezTo>
                    <a:pt x="3234" y="660"/>
                    <a:pt x="3225" y="669"/>
                    <a:pt x="3220" y="669"/>
                  </a:cubicBezTo>
                  <a:cubicBezTo>
                    <a:pt x="3210" y="669"/>
                    <a:pt x="3209" y="643"/>
                    <a:pt x="3219" y="621"/>
                  </a:cubicBezTo>
                  <a:cubicBezTo>
                    <a:pt x="3228" y="587"/>
                    <a:pt x="3228" y="587"/>
                    <a:pt x="3222" y="584"/>
                  </a:cubicBezTo>
                  <a:lnTo>
                    <a:pt x="3222" y="584"/>
                  </a:lnTo>
                  <a:cubicBezTo>
                    <a:pt x="3206" y="605"/>
                    <a:pt x="3196" y="613"/>
                    <a:pt x="3189" y="613"/>
                  </a:cubicBezTo>
                  <a:cubicBezTo>
                    <a:pt x="3176" y="613"/>
                    <a:pt x="3177" y="587"/>
                    <a:pt x="3185" y="565"/>
                  </a:cubicBezTo>
                  <a:lnTo>
                    <a:pt x="3178" y="562"/>
                  </a:lnTo>
                  <a:cubicBezTo>
                    <a:pt x="3165" y="584"/>
                    <a:pt x="3156" y="587"/>
                    <a:pt x="3150" y="587"/>
                  </a:cubicBezTo>
                  <a:cubicBezTo>
                    <a:pt x="3148" y="587"/>
                    <a:pt x="3146" y="587"/>
                    <a:pt x="3144" y="587"/>
                  </a:cubicBezTo>
                  <a:cubicBezTo>
                    <a:pt x="3139" y="585"/>
                    <a:pt x="3136" y="583"/>
                    <a:pt x="3134" y="583"/>
                  </a:cubicBezTo>
                  <a:cubicBezTo>
                    <a:pt x="3128" y="583"/>
                    <a:pt x="3125" y="589"/>
                    <a:pt x="3119" y="612"/>
                  </a:cubicBezTo>
                  <a:cubicBezTo>
                    <a:pt x="3104" y="645"/>
                    <a:pt x="3092" y="675"/>
                    <a:pt x="3085" y="675"/>
                  </a:cubicBezTo>
                  <a:cubicBezTo>
                    <a:pt x="3085" y="675"/>
                    <a:pt x="3085" y="675"/>
                    <a:pt x="3084" y="675"/>
                  </a:cubicBezTo>
                  <a:lnTo>
                    <a:pt x="3100" y="643"/>
                  </a:lnTo>
                  <a:cubicBezTo>
                    <a:pt x="3112" y="609"/>
                    <a:pt x="3100" y="603"/>
                    <a:pt x="3084" y="596"/>
                  </a:cubicBezTo>
                  <a:cubicBezTo>
                    <a:pt x="3062" y="584"/>
                    <a:pt x="3053" y="581"/>
                    <a:pt x="3062" y="546"/>
                  </a:cubicBezTo>
                  <a:lnTo>
                    <a:pt x="3062" y="546"/>
                  </a:lnTo>
                  <a:lnTo>
                    <a:pt x="3044" y="577"/>
                  </a:lnTo>
                  <a:cubicBezTo>
                    <a:pt x="3035" y="591"/>
                    <a:pt x="3029" y="598"/>
                    <a:pt x="3027" y="598"/>
                  </a:cubicBezTo>
                  <a:cubicBezTo>
                    <a:pt x="3025" y="598"/>
                    <a:pt x="3028" y="589"/>
                    <a:pt x="3034" y="571"/>
                  </a:cubicBezTo>
                  <a:cubicBezTo>
                    <a:pt x="3040" y="551"/>
                    <a:pt x="3036" y="539"/>
                    <a:pt x="3028" y="539"/>
                  </a:cubicBezTo>
                  <a:cubicBezTo>
                    <a:pt x="3023" y="539"/>
                    <a:pt x="3015" y="544"/>
                    <a:pt x="3006" y="556"/>
                  </a:cubicBezTo>
                  <a:lnTo>
                    <a:pt x="2997" y="552"/>
                  </a:lnTo>
                  <a:cubicBezTo>
                    <a:pt x="3008" y="516"/>
                    <a:pt x="3010" y="497"/>
                    <a:pt x="3005" y="497"/>
                  </a:cubicBezTo>
                  <a:cubicBezTo>
                    <a:pt x="3000" y="497"/>
                    <a:pt x="2989" y="512"/>
                    <a:pt x="2975" y="543"/>
                  </a:cubicBezTo>
                  <a:cubicBezTo>
                    <a:pt x="2987" y="509"/>
                    <a:pt x="2984" y="509"/>
                    <a:pt x="2978" y="505"/>
                  </a:cubicBezTo>
                  <a:lnTo>
                    <a:pt x="2978" y="505"/>
                  </a:lnTo>
                  <a:cubicBezTo>
                    <a:pt x="2968" y="517"/>
                    <a:pt x="2960" y="523"/>
                    <a:pt x="2955" y="523"/>
                  </a:cubicBezTo>
                  <a:cubicBezTo>
                    <a:pt x="2948" y="523"/>
                    <a:pt x="2945" y="513"/>
                    <a:pt x="2953" y="493"/>
                  </a:cubicBezTo>
                  <a:lnTo>
                    <a:pt x="2946" y="493"/>
                  </a:lnTo>
                  <a:cubicBezTo>
                    <a:pt x="2935" y="515"/>
                    <a:pt x="2929" y="520"/>
                    <a:pt x="2925" y="520"/>
                  </a:cubicBezTo>
                  <a:cubicBezTo>
                    <a:pt x="2923" y="520"/>
                    <a:pt x="2922" y="519"/>
                    <a:pt x="2921" y="518"/>
                  </a:cubicBezTo>
                  <a:cubicBezTo>
                    <a:pt x="2921" y="518"/>
                    <a:pt x="2920" y="518"/>
                    <a:pt x="2919" y="518"/>
                  </a:cubicBezTo>
                  <a:cubicBezTo>
                    <a:pt x="2916" y="518"/>
                    <a:pt x="2909" y="520"/>
                    <a:pt x="2896" y="546"/>
                  </a:cubicBezTo>
                  <a:cubicBezTo>
                    <a:pt x="2877" y="577"/>
                    <a:pt x="2874" y="577"/>
                    <a:pt x="2874" y="577"/>
                  </a:cubicBezTo>
                  <a:cubicBezTo>
                    <a:pt x="2868" y="574"/>
                    <a:pt x="2887" y="543"/>
                    <a:pt x="2903" y="512"/>
                  </a:cubicBezTo>
                  <a:cubicBezTo>
                    <a:pt x="2912" y="498"/>
                    <a:pt x="2915" y="490"/>
                    <a:pt x="2912" y="490"/>
                  </a:cubicBezTo>
                  <a:lnTo>
                    <a:pt x="2912" y="490"/>
                  </a:lnTo>
                  <a:cubicBezTo>
                    <a:pt x="2909" y="490"/>
                    <a:pt x="2895" y="503"/>
                    <a:pt x="2874" y="537"/>
                  </a:cubicBezTo>
                  <a:cubicBezTo>
                    <a:pt x="2854" y="568"/>
                    <a:pt x="2845" y="584"/>
                    <a:pt x="2844" y="584"/>
                  </a:cubicBezTo>
                  <a:cubicBezTo>
                    <a:pt x="2844" y="584"/>
                    <a:pt x="2852" y="568"/>
                    <a:pt x="2868" y="537"/>
                  </a:cubicBezTo>
                  <a:cubicBezTo>
                    <a:pt x="2881" y="512"/>
                    <a:pt x="2893" y="489"/>
                    <a:pt x="2891" y="489"/>
                  </a:cubicBezTo>
                  <a:lnTo>
                    <a:pt x="2891" y="489"/>
                  </a:lnTo>
                  <a:cubicBezTo>
                    <a:pt x="2890" y="489"/>
                    <a:pt x="2887" y="493"/>
                    <a:pt x="2881" y="502"/>
                  </a:cubicBezTo>
                  <a:cubicBezTo>
                    <a:pt x="2881" y="502"/>
                    <a:pt x="2880" y="502"/>
                    <a:pt x="2880" y="502"/>
                  </a:cubicBezTo>
                  <a:cubicBezTo>
                    <a:pt x="2877" y="502"/>
                    <a:pt x="2869" y="504"/>
                    <a:pt x="2859" y="530"/>
                  </a:cubicBezTo>
                  <a:lnTo>
                    <a:pt x="2846" y="527"/>
                  </a:lnTo>
                  <a:cubicBezTo>
                    <a:pt x="2849" y="490"/>
                    <a:pt x="2846" y="487"/>
                    <a:pt x="2843" y="483"/>
                  </a:cubicBezTo>
                  <a:cubicBezTo>
                    <a:pt x="2834" y="499"/>
                    <a:pt x="2829" y="507"/>
                    <a:pt x="2828" y="507"/>
                  </a:cubicBezTo>
                  <a:cubicBezTo>
                    <a:pt x="2826" y="507"/>
                    <a:pt x="2829" y="498"/>
                    <a:pt x="2834" y="480"/>
                  </a:cubicBezTo>
                  <a:cubicBezTo>
                    <a:pt x="2839" y="466"/>
                    <a:pt x="2841" y="457"/>
                    <a:pt x="2839" y="457"/>
                  </a:cubicBezTo>
                  <a:lnTo>
                    <a:pt x="2839" y="457"/>
                  </a:lnTo>
                  <a:cubicBezTo>
                    <a:pt x="2838" y="457"/>
                    <a:pt x="2829" y="473"/>
                    <a:pt x="2815" y="512"/>
                  </a:cubicBezTo>
                  <a:cubicBezTo>
                    <a:pt x="2807" y="527"/>
                    <a:pt x="2803" y="534"/>
                    <a:pt x="2801" y="534"/>
                  </a:cubicBezTo>
                  <a:cubicBezTo>
                    <a:pt x="2798" y="534"/>
                    <a:pt x="2799" y="525"/>
                    <a:pt x="2802" y="505"/>
                  </a:cubicBezTo>
                  <a:cubicBezTo>
                    <a:pt x="2817" y="466"/>
                    <a:pt x="2821" y="449"/>
                    <a:pt x="2820" y="449"/>
                  </a:cubicBezTo>
                  <a:lnTo>
                    <a:pt x="2820" y="449"/>
                  </a:lnTo>
                  <a:cubicBezTo>
                    <a:pt x="2819" y="449"/>
                    <a:pt x="2815" y="457"/>
                    <a:pt x="2812" y="471"/>
                  </a:cubicBezTo>
                  <a:cubicBezTo>
                    <a:pt x="2793" y="502"/>
                    <a:pt x="2790" y="502"/>
                    <a:pt x="2790" y="502"/>
                  </a:cubicBezTo>
                  <a:cubicBezTo>
                    <a:pt x="2802" y="468"/>
                    <a:pt x="2761" y="449"/>
                    <a:pt x="2721" y="433"/>
                  </a:cubicBezTo>
                  <a:cubicBezTo>
                    <a:pt x="2718" y="433"/>
                    <a:pt x="2702" y="465"/>
                    <a:pt x="2689" y="499"/>
                  </a:cubicBezTo>
                  <a:cubicBezTo>
                    <a:pt x="2680" y="527"/>
                    <a:pt x="2676" y="537"/>
                    <a:pt x="2676" y="537"/>
                  </a:cubicBezTo>
                  <a:cubicBezTo>
                    <a:pt x="2675" y="537"/>
                    <a:pt x="2681" y="518"/>
                    <a:pt x="2686" y="496"/>
                  </a:cubicBezTo>
                  <a:cubicBezTo>
                    <a:pt x="2701" y="444"/>
                    <a:pt x="2705" y="417"/>
                    <a:pt x="2703" y="417"/>
                  </a:cubicBezTo>
                  <a:lnTo>
                    <a:pt x="2703" y="417"/>
                  </a:lnTo>
                  <a:cubicBezTo>
                    <a:pt x="2700" y="417"/>
                    <a:pt x="2691" y="442"/>
                    <a:pt x="2677" y="493"/>
                  </a:cubicBezTo>
                  <a:cubicBezTo>
                    <a:pt x="2667" y="527"/>
                    <a:pt x="2663" y="545"/>
                    <a:pt x="2662" y="545"/>
                  </a:cubicBezTo>
                  <a:cubicBezTo>
                    <a:pt x="2661" y="545"/>
                    <a:pt x="2664" y="527"/>
                    <a:pt x="2671" y="493"/>
                  </a:cubicBezTo>
                  <a:cubicBezTo>
                    <a:pt x="2674" y="474"/>
                    <a:pt x="2675" y="464"/>
                    <a:pt x="2674" y="464"/>
                  </a:cubicBezTo>
                  <a:lnTo>
                    <a:pt x="2674" y="464"/>
                  </a:lnTo>
                  <a:cubicBezTo>
                    <a:pt x="2673" y="464"/>
                    <a:pt x="2669" y="473"/>
                    <a:pt x="2661" y="490"/>
                  </a:cubicBezTo>
                  <a:cubicBezTo>
                    <a:pt x="2657" y="505"/>
                    <a:pt x="2653" y="513"/>
                    <a:pt x="2652" y="513"/>
                  </a:cubicBezTo>
                  <a:cubicBezTo>
                    <a:pt x="2650" y="513"/>
                    <a:pt x="2652" y="504"/>
                    <a:pt x="2658" y="487"/>
                  </a:cubicBezTo>
                  <a:cubicBezTo>
                    <a:pt x="2663" y="462"/>
                    <a:pt x="2667" y="435"/>
                    <a:pt x="2666" y="435"/>
                  </a:cubicBezTo>
                  <a:lnTo>
                    <a:pt x="2666" y="435"/>
                  </a:lnTo>
                  <a:cubicBezTo>
                    <a:pt x="2665" y="435"/>
                    <a:pt x="2664" y="439"/>
                    <a:pt x="2661" y="449"/>
                  </a:cubicBezTo>
                  <a:cubicBezTo>
                    <a:pt x="2661" y="449"/>
                    <a:pt x="2655" y="449"/>
                    <a:pt x="2661" y="411"/>
                  </a:cubicBezTo>
                  <a:cubicBezTo>
                    <a:pt x="2663" y="401"/>
                    <a:pt x="2663" y="396"/>
                    <a:pt x="2661" y="396"/>
                  </a:cubicBezTo>
                  <a:lnTo>
                    <a:pt x="2661" y="396"/>
                  </a:lnTo>
                  <a:cubicBezTo>
                    <a:pt x="2658" y="396"/>
                    <a:pt x="2647" y="418"/>
                    <a:pt x="2636" y="440"/>
                  </a:cubicBezTo>
                  <a:cubicBezTo>
                    <a:pt x="2619" y="472"/>
                    <a:pt x="2610" y="487"/>
                    <a:pt x="2608" y="487"/>
                  </a:cubicBezTo>
                  <a:cubicBezTo>
                    <a:pt x="2605" y="487"/>
                    <a:pt x="2611" y="470"/>
                    <a:pt x="2624" y="436"/>
                  </a:cubicBezTo>
                  <a:cubicBezTo>
                    <a:pt x="2634" y="410"/>
                    <a:pt x="2635" y="398"/>
                    <a:pt x="2630" y="398"/>
                  </a:cubicBezTo>
                  <a:cubicBezTo>
                    <a:pt x="2624" y="398"/>
                    <a:pt x="2607" y="423"/>
                    <a:pt x="2592" y="462"/>
                  </a:cubicBezTo>
                  <a:cubicBezTo>
                    <a:pt x="2576" y="500"/>
                    <a:pt x="2569" y="516"/>
                    <a:pt x="2569" y="516"/>
                  </a:cubicBezTo>
                  <a:cubicBezTo>
                    <a:pt x="2568" y="516"/>
                    <a:pt x="2571" y="507"/>
                    <a:pt x="2577" y="493"/>
                  </a:cubicBezTo>
                  <a:cubicBezTo>
                    <a:pt x="2586" y="458"/>
                    <a:pt x="2583" y="458"/>
                    <a:pt x="2583" y="458"/>
                  </a:cubicBezTo>
                  <a:cubicBezTo>
                    <a:pt x="2577" y="455"/>
                    <a:pt x="2573" y="455"/>
                    <a:pt x="2583" y="421"/>
                  </a:cubicBezTo>
                  <a:cubicBezTo>
                    <a:pt x="2583" y="421"/>
                    <a:pt x="2583" y="421"/>
                    <a:pt x="2583" y="421"/>
                  </a:cubicBezTo>
                  <a:cubicBezTo>
                    <a:pt x="2581" y="421"/>
                    <a:pt x="2577" y="423"/>
                    <a:pt x="2561" y="449"/>
                  </a:cubicBezTo>
                  <a:cubicBezTo>
                    <a:pt x="2550" y="472"/>
                    <a:pt x="2542" y="482"/>
                    <a:pt x="2538" y="482"/>
                  </a:cubicBezTo>
                  <a:cubicBezTo>
                    <a:pt x="2530" y="482"/>
                    <a:pt x="2532" y="450"/>
                    <a:pt x="2542" y="405"/>
                  </a:cubicBezTo>
                  <a:lnTo>
                    <a:pt x="2542" y="405"/>
                  </a:lnTo>
                  <a:lnTo>
                    <a:pt x="2523" y="436"/>
                  </a:lnTo>
                  <a:cubicBezTo>
                    <a:pt x="2508" y="477"/>
                    <a:pt x="2497" y="506"/>
                    <a:pt x="2496" y="506"/>
                  </a:cubicBezTo>
                  <a:cubicBezTo>
                    <a:pt x="2495" y="506"/>
                    <a:pt x="2497" y="494"/>
                    <a:pt x="2505" y="468"/>
                  </a:cubicBezTo>
                  <a:cubicBezTo>
                    <a:pt x="2511" y="449"/>
                    <a:pt x="2508" y="452"/>
                    <a:pt x="2514" y="433"/>
                  </a:cubicBezTo>
                  <a:lnTo>
                    <a:pt x="2514" y="433"/>
                  </a:lnTo>
                  <a:cubicBezTo>
                    <a:pt x="2505" y="457"/>
                    <a:pt x="2498" y="467"/>
                    <a:pt x="2495" y="467"/>
                  </a:cubicBezTo>
                  <a:cubicBezTo>
                    <a:pt x="2488" y="467"/>
                    <a:pt x="2489" y="434"/>
                    <a:pt x="2501" y="389"/>
                  </a:cubicBezTo>
                  <a:cubicBezTo>
                    <a:pt x="2511" y="355"/>
                    <a:pt x="2511" y="355"/>
                    <a:pt x="2508" y="355"/>
                  </a:cubicBezTo>
                  <a:lnTo>
                    <a:pt x="2498" y="389"/>
                  </a:lnTo>
                  <a:cubicBezTo>
                    <a:pt x="2489" y="422"/>
                    <a:pt x="2477" y="455"/>
                    <a:pt x="2474" y="455"/>
                  </a:cubicBezTo>
                  <a:cubicBezTo>
                    <a:pt x="2473" y="455"/>
                    <a:pt x="2473" y="455"/>
                    <a:pt x="2473" y="455"/>
                  </a:cubicBezTo>
                  <a:cubicBezTo>
                    <a:pt x="2470" y="455"/>
                    <a:pt x="2464" y="452"/>
                    <a:pt x="2473" y="418"/>
                  </a:cubicBezTo>
                  <a:cubicBezTo>
                    <a:pt x="2478" y="393"/>
                    <a:pt x="2482" y="366"/>
                    <a:pt x="2480" y="366"/>
                  </a:cubicBezTo>
                  <a:lnTo>
                    <a:pt x="2480" y="366"/>
                  </a:lnTo>
                  <a:cubicBezTo>
                    <a:pt x="2479" y="366"/>
                    <a:pt x="2477" y="370"/>
                    <a:pt x="2473" y="380"/>
                  </a:cubicBezTo>
                  <a:cubicBezTo>
                    <a:pt x="2473" y="380"/>
                    <a:pt x="2470" y="380"/>
                    <a:pt x="2476" y="342"/>
                  </a:cubicBezTo>
                  <a:lnTo>
                    <a:pt x="2458" y="336"/>
                  </a:lnTo>
                  <a:cubicBezTo>
                    <a:pt x="2450" y="353"/>
                    <a:pt x="2444" y="361"/>
                    <a:pt x="2441" y="361"/>
                  </a:cubicBezTo>
                  <a:cubicBezTo>
                    <a:pt x="2437" y="361"/>
                    <a:pt x="2437" y="351"/>
                    <a:pt x="2442" y="333"/>
                  </a:cubicBezTo>
                  <a:cubicBezTo>
                    <a:pt x="2442" y="333"/>
                    <a:pt x="2442" y="333"/>
                    <a:pt x="2441" y="333"/>
                  </a:cubicBezTo>
                  <a:cubicBezTo>
                    <a:pt x="2439" y="333"/>
                    <a:pt x="2431" y="335"/>
                    <a:pt x="2420" y="364"/>
                  </a:cubicBezTo>
                  <a:cubicBezTo>
                    <a:pt x="2411" y="361"/>
                    <a:pt x="2407" y="358"/>
                    <a:pt x="2414" y="324"/>
                  </a:cubicBezTo>
                  <a:cubicBezTo>
                    <a:pt x="2418" y="306"/>
                    <a:pt x="2421" y="298"/>
                    <a:pt x="2420" y="298"/>
                  </a:cubicBezTo>
                  <a:lnTo>
                    <a:pt x="2420" y="298"/>
                  </a:lnTo>
                  <a:cubicBezTo>
                    <a:pt x="2420" y="298"/>
                    <a:pt x="2417" y="306"/>
                    <a:pt x="2411" y="324"/>
                  </a:cubicBezTo>
                  <a:cubicBezTo>
                    <a:pt x="2403" y="353"/>
                    <a:pt x="2399" y="355"/>
                    <a:pt x="2394" y="355"/>
                  </a:cubicBezTo>
                  <a:cubicBezTo>
                    <a:pt x="2394" y="355"/>
                    <a:pt x="2393" y="355"/>
                    <a:pt x="2392" y="355"/>
                  </a:cubicBezTo>
                  <a:lnTo>
                    <a:pt x="2382" y="352"/>
                  </a:lnTo>
                  <a:cubicBezTo>
                    <a:pt x="2375" y="378"/>
                    <a:pt x="2373" y="384"/>
                    <a:pt x="2372" y="384"/>
                  </a:cubicBezTo>
                  <a:cubicBezTo>
                    <a:pt x="2371" y="384"/>
                    <a:pt x="2370" y="384"/>
                    <a:pt x="2370" y="383"/>
                  </a:cubicBezTo>
                  <a:cubicBezTo>
                    <a:pt x="2363" y="383"/>
                    <a:pt x="2360" y="342"/>
                    <a:pt x="2354" y="342"/>
                  </a:cubicBezTo>
                  <a:cubicBezTo>
                    <a:pt x="2351" y="342"/>
                    <a:pt x="2349" y="341"/>
                    <a:pt x="2347" y="341"/>
                  </a:cubicBezTo>
                  <a:cubicBezTo>
                    <a:pt x="2341" y="341"/>
                    <a:pt x="2341" y="347"/>
                    <a:pt x="2338" y="374"/>
                  </a:cubicBezTo>
                  <a:cubicBezTo>
                    <a:pt x="2340" y="376"/>
                    <a:pt x="2337" y="391"/>
                    <a:pt x="2335" y="391"/>
                  </a:cubicBezTo>
                  <a:cubicBezTo>
                    <a:pt x="2333" y="391"/>
                    <a:pt x="2332" y="387"/>
                    <a:pt x="2332" y="374"/>
                  </a:cubicBezTo>
                  <a:cubicBezTo>
                    <a:pt x="2329" y="371"/>
                    <a:pt x="2323" y="333"/>
                    <a:pt x="2310" y="327"/>
                  </a:cubicBezTo>
                  <a:cubicBezTo>
                    <a:pt x="2305" y="325"/>
                    <a:pt x="2301" y="324"/>
                    <a:pt x="2298" y="324"/>
                  </a:cubicBezTo>
                  <a:cubicBezTo>
                    <a:pt x="2291" y="324"/>
                    <a:pt x="2289" y="331"/>
                    <a:pt x="2282" y="358"/>
                  </a:cubicBezTo>
                  <a:cubicBezTo>
                    <a:pt x="2276" y="392"/>
                    <a:pt x="2272" y="409"/>
                    <a:pt x="2271" y="409"/>
                  </a:cubicBezTo>
                  <a:cubicBezTo>
                    <a:pt x="2270" y="409"/>
                    <a:pt x="2273" y="391"/>
                    <a:pt x="2279" y="355"/>
                  </a:cubicBezTo>
                  <a:cubicBezTo>
                    <a:pt x="2283" y="312"/>
                    <a:pt x="2283" y="294"/>
                    <a:pt x="2281" y="294"/>
                  </a:cubicBezTo>
                  <a:lnTo>
                    <a:pt x="2281" y="294"/>
                  </a:lnTo>
                  <a:cubicBezTo>
                    <a:pt x="2279" y="294"/>
                    <a:pt x="2276" y="302"/>
                    <a:pt x="2273" y="317"/>
                  </a:cubicBezTo>
                  <a:cubicBezTo>
                    <a:pt x="2260" y="349"/>
                    <a:pt x="2260" y="349"/>
                    <a:pt x="2254" y="349"/>
                  </a:cubicBezTo>
                  <a:cubicBezTo>
                    <a:pt x="2259" y="330"/>
                    <a:pt x="2260" y="321"/>
                    <a:pt x="2258" y="321"/>
                  </a:cubicBezTo>
                  <a:lnTo>
                    <a:pt x="2258" y="321"/>
                  </a:lnTo>
                  <a:cubicBezTo>
                    <a:pt x="2255" y="321"/>
                    <a:pt x="2250" y="328"/>
                    <a:pt x="2241" y="342"/>
                  </a:cubicBezTo>
                  <a:cubicBezTo>
                    <a:pt x="2235" y="342"/>
                    <a:pt x="2235" y="342"/>
                    <a:pt x="2244" y="308"/>
                  </a:cubicBezTo>
                  <a:lnTo>
                    <a:pt x="2235" y="305"/>
                  </a:lnTo>
                  <a:cubicBezTo>
                    <a:pt x="2225" y="331"/>
                    <a:pt x="2217" y="341"/>
                    <a:pt x="2210" y="341"/>
                  </a:cubicBezTo>
                  <a:cubicBezTo>
                    <a:pt x="2199" y="341"/>
                    <a:pt x="2192" y="317"/>
                    <a:pt x="2194" y="295"/>
                  </a:cubicBezTo>
                  <a:cubicBezTo>
                    <a:pt x="2194" y="295"/>
                    <a:pt x="2194" y="295"/>
                    <a:pt x="2194" y="295"/>
                  </a:cubicBezTo>
                  <a:cubicBezTo>
                    <a:pt x="2192" y="295"/>
                    <a:pt x="2186" y="298"/>
                    <a:pt x="2175" y="327"/>
                  </a:cubicBezTo>
                  <a:cubicBezTo>
                    <a:pt x="2166" y="360"/>
                    <a:pt x="2160" y="377"/>
                    <a:pt x="2158" y="377"/>
                  </a:cubicBezTo>
                  <a:cubicBezTo>
                    <a:pt x="2156" y="377"/>
                    <a:pt x="2158" y="359"/>
                    <a:pt x="2166" y="324"/>
                  </a:cubicBezTo>
                  <a:cubicBezTo>
                    <a:pt x="2174" y="289"/>
                    <a:pt x="2178" y="272"/>
                    <a:pt x="2177" y="272"/>
                  </a:cubicBezTo>
                  <a:lnTo>
                    <a:pt x="2177" y="272"/>
                  </a:lnTo>
                  <a:cubicBezTo>
                    <a:pt x="2177" y="272"/>
                    <a:pt x="2172" y="289"/>
                    <a:pt x="2163" y="324"/>
                  </a:cubicBezTo>
                  <a:cubicBezTo>
                    <a:pt x="2158" y="335"/>
                    <a:pt x="2152" y="342"/>
                    <a:pt x="2147" y="342"/>
                  </a:cubicBezTo>
                  <a:cubicBezTo>
                    <a:pt x="2140" y="342"/>
                    <a:pt x="2136" y="324"/>
                    <a:pt x="2147" y="283"/>
                  </a:cubicBezTo>
                  <a:lnTo>
                    <a:pt x="2163" y="211"/>
                  </a:lnTo>
                  <a:lnTo>
                    <a:pt x="2163" y="211"/>
                  </a:lnTo>
                  <a:cubicBezTo>
                    <a:pt x="2150" y="245"/>
                    <a:pt x="2144" y="245"/>
                    <a:pt x="2144" y="245"/>
                  </a:cubicBezTo>
                  <a:cubicBezTo>
                    <a:pt x="2140" y="270"/>
                    <a:pt x="2135" y="275"/>
                    <a:pt x="2129" y="275"/>
                  </a:cubicBezTo>
                  <a:cubicBezTo>
                    <a:pt x="2126" y="275"/>
                    <a:pt x="2123" y="274"/>
                    <a:pt x="2119" y="273"/>
                  </a:cubicBezTo>
                  <a:cubicBezTo>
                    <a:pt x="2119" y="273"/>
                    <a:pt x="2118" y="273"/>
                    <a:pt x="2118" y="273"/>
                  </a:cubicBezTo>
                  <a:cubicBezTo>
                    <a:pt x="2108" y="273"/>
                    <a:pt x="2086" y="299"/>
                    <a:pt x="2077" y="299"/>
                  </a:cubicBezTo>
                  <a:cubicBezTo>
                    <a:pt x="2076" y="299"/>
                    <a:pt x="2076" y="299"/>
                    <a:pt x="2075" y="299"/>
                  </a:cubicBezTo>
                  <a:cubicBezTo>
                    <a:pt x="2066" y="295"/>
                    <a:pt x="2050" y="292"/>
                    <a:pt x="2053" y="258"/>
                  </a:cubicBezTo>
                  <a:cubicBezTo>
                    <a:pt x="2052" y="257"/>
                    <a:pt x="2050" y="257"/>
                    <a:pt x="2049" y="257"/>
                  </a:cubicBezTo>
                  <a:cubicBezTo>
                    <a:pt x="2045" y="257"/>
                    <a:pt x="2040" y="262"/>
                    <a:pt x="2028" y="286"/>
                  </a:cubicBezTo>
                  <a:cubicBezTo>
                    <a:pt x="2022" y="302"/>
                    <a:pt x="2017" y="310"/>
                    <a:pt x="2014" y="310"/>
                  </a:cubicBezTo>
                  <a:cubicBezTo>
                    <a:pt x="2010" y="310"/>
                    <a:pt x="2009" y="301"/>
                    <a:pt x="2013" y="283"/>
                  </a:cubicBezTo>
                  <a:lnTo>
                    <a:pt x="2009" y="283"/>
                  </a:lnTo>
                  <a:cubicBezTo>
                    <a:pt x="1994" y="314"/>
                    <a:pt x="1987" y="314"/>
                    <a:pt x="1987" y="314"/>
                  </a:cubicBezTo>
                  <a:cubicBezTo>
                    <a:pt x="1992" y="288"/>
                    <a:pt x="1995" y="262"/>
                    <a:pt x="1992" y="262"/>
                  </a:cubicBezTo>
                  <a:lnTo>
                    <a:pt x="1992" y="262"/>
                  </a:lnTo>
                  <a:cubicBezTo>
                    <a:pt x="1990" y="262"/>
                    <a:pt x="1988" y="267"/>
                    <a:pt x="1984" y="277"/>
                  </a:cubicBezTo>
                  <a:cubicBezTo>
                    <a:pt x="1979" y="303"/>
                    <a:pt x="1977" y="309"/>
                    <a:pt x="1971" y="309"/>
                  </a:cubicBezTo>
                  <a:cubicBezTo>
                    <a:pt x="1970" y="309"/>
                    <a:pt x="1968" y="309"/>
                    <a:pt x="1966" y="308"/>
                  </a:cubicBezTo>
                  <a:cubicBezTo>
                    <a:pt x="1963" y="282"/>
                    <a:pt x="1887" y="257"/>
                    <a:pt x="1840" y="257"/>
                  </a:cubicBezTo>
                  <a:cubicBezTo>
                    <a:pt x="1819" y="257"/>
                    <a:pt x="1804" y="262"/>
                    <a:pt x="1803" y="273"/>
                  </a:cubicBezTo>
                  <a:lnTo>
                    <a:pt x="1787" y="270"/>
                  </a:lnTo>
                  <a:lnTo>
                    <a:pt x="1774" y="267"/>
                  </a:lnTo>
                  <a:cubicBezTo>
                    <a:pt x="1779" y="235"/>
                    <a:pt x="1775" y="223"/>
                    <a:pt x="1768" y="223"/>
                  </a:cubicBezTo>
                  <a:cubicBezTo>
                    <a:pt x="1760" y="223"/>
                    <a:pt x="1747" y="241"/>
                    <a:pt x="1737" y="258"/>
                  </a:cubicBezTo>
                  <a:cubicBezTo>
                    <a:pt x="1727" y="292"/>
                    <a:pt x="1721" y="292"/>
                    <a:pt x="1718" y="292"/>
                  </a:cubicBezTo>
                  <a:cubicBezTo>
                    <a:pt x="1724" y="249"/>
                    <a:pt x="1720" y="232"/>
                    <a:pt x="1714" y="232"/>
                  </a:cubicBezTo>
                  <a:cubicBezTo>
                    <a:pt x="1710" y="232"/>
                    <a:pt x="1704" y="239"/>
                    <a:pt x="1699" y="252"/>
                  </a:cubicBezTo>
                  <a:cubicBezTo>
                    <a:pt x="1691" y="288"/>
                    <a:pt x="1687" y="306"/>
                    <a:pt x="1685" y="306"/>
                  </a:cubicBezTo>
                  <a:cubicBezTo>
                    <a:pt x="1683" y="306"/>
                    <a:pt x="1685" y="288"/>
                    <a:pt x="1690" y="252"/>
                  </a:cubicBezTo>
                  <a:cubicBezTo>
                    <a:pt x="1693" y="219"/>
                    <a:pt x="1692" y="201"/>
                    <a:pt x="1689" y="201"/>
                  </a:cubicBezTo>
                  <a:cubicBezTo>
                    <a:pt x="1685" y="201"/>
                    <a:pt x="1677" y="227"/>
                    <a:pt x="1665" y="283"/>
                  </a:cubicBezTo>
                  <a:cubicBezTo>
                    <a:pt x="1660" y="300"/>
                    <a:pt x="1658" y="309"/>
                    <a:pt x="1656" y="309"/>
                  </a:cubicBezTo>
                  <a:cubicBezTo>
                    <a:pt x="1655" y="309"/>
                    <a:pt x="1655" y="300"/>
                    <a:pt x="1655" y="283"/>
                  </a:cubicBezTo>
                  <a:cubicBezTo>
                    <a:pt x="1657" y="240"/>
                    <a:pt x="1657" y="222"/>
                    <a:pt x="1656" y="222"/>
                  </a:cubicBezTo>
                  <a:lnTo>
                    <a:pt x="1656" y="222"/>
                  </a:lnTo>
                  <a:cubicBezTo>
                    <a:pt x="1655" y="222"/>
                    <a:pt x="1653" y="230"/>
                    <a:pt x="1652" y="245"/>
                  </a:cubicBezTo>
                  <a:cubicBezTo>
                    <a:pt x="1644" y="279"/>
                    <a:pt x="1640" y="297"/>
                    <a:pt x="1637" y="297"/>
                  </a:cubicBezTo>
                  <a:cubicBezTo>
                    <a:pt x="1635" y="297"/>
                    <a:pt x="1635" y="279"/>
                    <a:pt x="1636" y="242"/>
                  </a:cubicBezTo>
                  <a:cubicBezTo>
                    <a:pt x="1636" y="206"/>
                    <a:pt x="1636" y="188"/>
                    <a:pt x="1635" y="188"/>
                  </a:cubicBezTo>
                  <a:cubicBezTo>
                    <a:pt x="1633" y="188"/>
                    <a:pt x="1630" y="205"/>
                    <a:pt x="1624" y="239"/>
                  </a:cubicBezTo>
                  <a:cubicBezTo>
                    <a:pt x="1618" y="274"/>
                    <a:pt x="1610" y="292"/>
                    <a:pt x="1604" y="292"/>
                  </a:cubicBezTo>
                  <a:cubicBezTo>
                    <a:pt x="1597" y="292"/>
                    <a:pt x="1593" y="273"/>
                    <a:pt x="1593" y="236"/>
                  </a:cubicBezTo>
                  <a:cubicBezTo>
                    <a:pt x="1590" y="236"/>
                    <a:pt x="1590" y="218"/>
                    <a:pt x="1588" y="218"/>
                  </a:cubicBezTo>
                  <a:cubicBezTo>
                    <a:pt x="1587" y="218"/>
                    <a:pt x="1585" y="222"/>
                    <a:pt x="1583" y="233"/>
                  </a:cubicBezTo>
                  <a:lnTo>
                    <a:pt x="1583" y="198"/>
                  </a:lnTo>
                  <a:lnTo>
                    <a:pt x="1574" y="195"/>
                  </a:lnTo>
                  <a:lnTo>
                    <a:pt x="1571" y="233"/>
                  </a:lnTo>
                  <a:cubicBezTo>
                    <a:pt x="1564" y="230"/>
                    <a:pt x="1539" y="189"/>
                    <a:pt x="1508" y="186"/>
                  </a:cubicBezTo>
                  <a:cubicBezTo>
                    <a:pt x="1490" y="183"/>
                    <a:pt x="1477" y="181"/>
                    <a:pt x="1468" y="181"/>
                  </a:cubicBezTo>
                  <a:cubicBezTo>
                    <a:pt x="1449" y="181"/>
                    <a:pt x="1445" y="189"/>
                    <a:pt x="1445" y="214"/>
                  </a:cubicBezTo>
                  <a:cubicBezTo>
                    <a:pt x="1445" y="249"/>
                    <a:pt x="1443" y="266"/>
                    <a:pt x="1441" y="266"/>
                  </a:cubicBezTo>
                  <a:cubicBezTo>
                    <a:pt x="1438" y="266"/>
                    <a:pt x="1436" y="248"/>
                    <a:pt x="1436" y="211"/>
                  </a:cubicBezTo>
                  <a:cubicBezTo>
                    <a:pt x="1433" y="211"/>
                    <a:pt x="1426" y="176"/>
                    <a:pt x="1417" y="173"/>
                  </a:cubicBezTo>
                  <a:cubicBezTo>
                    <a:pt x="1408" y="173"/>
                    <a:pt x="1395" y="170"/>
                    <a:pt x="1398" y="136"/>
                  </a:cubicBezTo>
                  <a:lnTo>
                    <a:pt x="1395" y="136"/>
                  </a:lnTo>
                  <a:cubicBezTo>
                    <a:pt x="1386" y="174"/>
                    <a:pt x="1374" y="190"/>
                    <a:pt x="1362" y="190"/>
                  </a:cubicBezTo>
                  <a:cubicBezTo>
                    <a:pt x="1353" y="190"/>
                    <a:pt x="1344" y="180"/>
                    <a:pt x="1339" y="164"/>
                  </a:cubicBezTo>
                  <a:cubicBezTo>
                    <a:pt x="1329" y="164"/>
                    <a:pt x="1323" y="164"/>
                    <a:pt x="1314" y="198"/>
                  </a:cubicBezTo>
                  <a:cubicBezTo>
                    <a:pt x="1308" y="215"/>
                    <a:pt x="1304" y="224"/>
                    <a:pt x="1302" y="224"/>
                  </a:cubicBezTo>
                  <a:cubicBezTo>
                    <a:pt x="1300" y="224"/>
                    <a:pt x="1300" y="214"/>
                    <a:pt x="1298" y="195"/>
                  </a:cubicBezTo>
                  <a:cubicBezTo>
                    <a:pt x="1300" y="175"/>
                    <a:pt x="1291" y="152"/>
                    <a:pt x="1282" y="152"/>
                  </a:cubicBezTo>
                  <a:cubicBezTo>
                    <a:pt x="1276" y="152"/>
                    <a:pt x="1271" y="163"/>
                    <a:pt x="1270" y="192"/>
                  </a:cubicBezTo>
                  <a:lnTo>
                    <a:pt x="1267" y="158"/>
                  </a:lnTo>
                  <a:cubicBezTo>
                    <a:pt x="1266" y="146"/>
                    <a:pt x="1264" y="141"/>
                    <a:pt x="1263" y="141"/>
                  </a:cubicBezTo>
                  <a:cubicBezTo>
                    <a:pt x="1260" y="141"/>
                    <a:pt x="1256" y="166"/>
                    <a:pt x="1254" y="192"/>
                  </a:cubicBezTo>
                  <a:cubicBezTo>
                    <a:pt x="1254" y="224"/>
                    <a:pt x="1253" y="241"/>
                    <a:pt x="1252" y="241"/>
                  </a:cubicBezTo>
                  <a:cubicBezTo>
                    <a:pt x="1250" y="241"/>
                    <a:pt x="1248" y="214"/>
                    <a:pt x="1248" y="154"/>
                  </a:cubicBezTo>
                  <a:cubicBezTo>
                    <a:pt x="1250" y="112"/>
                    <a:pt x="1248" y="94"/>
                    <a:pt x="1247" y="94"/>
                  </a:cubicBezTo>
                  <a:cubicBezTo>
                    <a:pt x="1246" y="94"/>
                    <a:pt x="1245" y="103"/>
                    <a:pt x="1245" y="117"/>
                  </a:cubicBezTo>
                  <a:cubicBezTo>
                    <a:pt x="1240" y="143"/>
                    <a:pt x="1236" y="168"/>
                    <a:pt x="1233" y="168"/>
                  </a:cubicBezTo>
                  <a:cubicBezTo>
                    <a:pt x="1231" y="168"/>
                    <a:pt x="1230" y="163"/>
                    <a:pt x="1229" y="151"/>
                  </a:cubicBezTo>
                  <a:cubicBezTo>
                    <a:pt x="1223" y="151"/>
                    <a:pt x="1220" y="151"/>
                    <a:pt x="1217" y="223"/>
                  </a:cubicBezTo>
                  <a:cubicBezTo>
                    <a:pt x="1217" y="256"/>
                    <a:pt x="1212" y="258"/>
                    <a:pt x="1209" y="258"/>
                  </a:cubicBezTo>
                  <a:cubicBezTo>
                    <a:pt x="1208" y="258"/>
                    <a:pt x="1208" y="258"/>
                    <a:pt x="1207" y="258"/>
                  </a:cubicBezTo>
                  <a:cubicBezTo>
                    <a:pt x="1204" y="236"/>
                    <a:pt x="1207" y="211"/>
                    <a:pt x="1213" y="189"/>
                  </a:cubicBezTo>
                  <a:lnTo>
                    <a:pt x="1204" y="186"/>
                  </a:lnTo>
                  <a:cubicBezTo>
                    <a:pt x="1191" y="164"/>
                    <a:pt x="1188" y="139"/>
                    <a:pt x="1191" y="114"/>
                  </a:cubicBezTo>
                  <a:cubicBezTo>
                    <a:pt x="1189" y="100"/>
                    <a:pt x="1187" y="91"/>
                    <a:pt x="1186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126;p36">
              <a:extLst>
                <a:ext uri="{FF2B5EF4-FFF2-40B4-BE49-F238E27FC236}">
                  <a16:creationId xmlns:a16="http://schemas.microsoft.com/office/drawing/2014/main" id="{73A2FBC2-9026-45FE-9EC3-194518C6C920}"/>
                </a:ext>
              </a:extLst>
            </p:cNvPr>
            <p:cNvSpPr/>
            <p:nvPr/>
          </p:nvSpPr>
          <p:spPr>
            <a:xfrm>
              <a:off x="4435000" y="1059000"/>
              <a:ext cx="442475" cy="142925"/>
            </a:xfrm>
            <a:custGeom>
              <a:avLst/>
              <a:gdLst/>
              <a:ahLst/>
              <a:cxnLst/>
              <a:rect l="l" t="t" r="r" b="b"/>
              <a:pathLst>
                <a:path w="17699" h="5717" extrusionOk="0">
                  <a:moveTo>
                    <a:pt x="16961" y="0"/>
                  </a:moveTo>
                  <a:lnTo>
                    <a:pt x="16948" y="19"/>
                  </a:lnTo>
                  <a:cubicBezTo>
                    <a:pt x="16932" y="34"/>
                    <a:pt x="16961" y="56"/>
                    <a:pt x="16989" y="81"/>
                  </a:cubicBezTo>
                  <a:lnTo>
                    <a:pt x="17001" y="63"/>
                  </a:lnTo>
                  <a:cubicBezTo>
                    <a:pt x="16992" y="41"/>
                    <a:pt x="16979" y="19"/>
                    <a:pt x="16961" y="0"/>
                  </a:cubicBezTo>
                  <a:close/>
                  <a:moveTo>
                    <a:pt x="17327" y="398"/>
                  </a:moveTo>
                  <a:lnTo>
                    <a:pt x="17371" y="404"/>
                  </a:lnTo>
                  <a:cubicBezTo>
                    <a:pt x="17399" y="426"/>
                    <a:pt x="17384" y="445"/>
                    <a:pt x="17368" y="461"/>
                  </a:cubicBezTo>
                  <a:cubicBezTo>
                    <a:pt x="17360" y="470"/>
                    <a:pt x="17357" y="474"/>
                    <a:pt x="17352" y="474"/>
                  </a:cubicBezTo>
                  <a:cubicBezTo>
                    <a:pt x="17347" y="474"/>
                    <a:pt x="17340" y="469"/>
                    <a:pt x="17327" y="458"/>
                  </a:cubicBezTo>
                  <a:cubicBezTo>
                    <a:pt x="17327" y="458"/>
                    <a:pt x="17315" y="417"/>
                    <a:pt x="17327" y="398"/>
                  </a:cubicBezTo>
                  <a:close/>
                  <a:moveTo>
                    <a:pt x="17106" y="563"/>
                  </a:moveTo>
                  <a:cubicBezTo>
                    <a:pt x="17125" y="563"/>
                    <a:pt x="17149" y="572"/>
                    <a:pt x="17164" y="586"/>
                  </a:cubicBezTo>
                  <a:cubicBezTo>
                    <a:pt x="17233" y="617"/>
                    <a:pt x="17233" y="617"/>
                    <a:pt x="17202" y="652"/>
                  </a:cubicBezTo>
                  <a:cubicBezTo>
                    <a:pt x="17192" y="662"/>
                    <a:pt x="17182" y="672"/>
                    <a:pt x="17169" y="672"/>
                  </a:cubicBezTo>
                  <a:cubicBezTo>
                    <a:pt x="17162" y="672"/>
                    <a:pt x="17154" y="669"/>
                    <a:pt x="17146" y="661"/>
                  </a:cubicBezTo>
                  <a:lnTo>
                    <a:pt x="17161" y="642"/>
                  </a:lnTo>
                  <a:cubicBezTo>
                    <a:pt x="17167" y="648"/>
                    <a:pt x="17171" y="651"/>
                    <a:pt x="17173" y="651"/>
                  </a:cubicBezTo>
                  <a:cubicBezTo>
                    <a:pt x="17180" y="651"/>
                    <a:pt x="17167" y="625"/>
                    <a:pt x="17133" y="620"/>
                  </a:cubicBezTo>
                  <a:lnTo>
                    <a:pt x="17080" y="573"/>
                  </a:lnTo>
                  <a:cubicBezTo>
                    <a:pt x="17086" y="567"/>
                    <a:pt x="17095" y="563"/>
                    <a:pt x="17106" y="563"/>
                  </a:cubicBezTo>
                  <a:close/>
                  <a:moveTo>
                    <a:pt x="17261" y="796"/>
                  </a:moveTo>
                  <a:lnTo>
                    <a:pt x="17246" y="815"/>
                  </a:lnTo>
                  <a:cubicBezTo>
                    <a:pt x="17261" y="827"/>
                    <a:pt x="17268" y="832"/>
                    <a:pt x="17274" y="832"/>
                  </a:cubicBezTo>
                  <a:cubicBezTo>
                    <a:pt x="17279" y="832"/>
                    <a:pt x="17282" y="828"/>
                    <a:pt x="17290" y="821"/>
                  </a:cubicBezTo>
                  <a:lnTo>
                    <a:pt x="17305" y="805"/>
                  </a:lnTo>
                  <a:lnTo>
                    <a:pt x="17261" y="796"/>
                  </a:lnTo>
                  <a:close/>
                  <a:moveTo>
                    <a:pt x="16196" y="1407"/>
                  </a:moveTo>
                  <a:lnTo>
                    <a:pt x="16196" y="1407"/>
                  </a:lnTo>
                  <a:cubicBezTo>
                    <a:pt x="16218" y="1438"/>
                    <a:pt x="16215" y="1476"/>
                    <a:pt x="16193" y="1507"/>
                  </a:cubicBezTo>
                  <a:cubicBezTo>
                    <a:pt x="16190" y="1509"/>
                    <a:pt x="16187" y="1511"/>
                    <a:pt x="16184" y="1511"/>
                  </a:cubicBezTo>
                  <a:cubicBezTo>
                    <a:pt x="16170" y="1511"/>
                    <a:pt x="16154" y="1485"/>
                    <a:pt x="16161" y="1438"/>
                  </a:cubicBezTo>
                  <a:lnTo>
                    <a:pt x="16196" y="1407"/>
                  </a:lnTo>
                  <a:close/>
                  <a:moveTo>
                    <a:pt x="16048" y="1457"/>
                  </a:moveTo>
                  <a:cubicBezTo>
                    <a:pt x="16034" y="1457"/>
                    <a:pt x="16019" y="1470"/>
                    <a:pt x="15999" y="1489"/>
                  </a:cubicBezTo>
                  <a:cubicBezTo>
                    <a:pt x="15980" y="1504"/>
                    <a:pt x="15986" y="1545"/>
                    <a:pt x="15986" y="1545"/>
                  </a:cubicBezTo>
                  <a:cubicBezTo>
                    <a:pt x="15996" y="1556"/>
                    <a:pt x="16005" y="1561"/>
                    <a:pt x="16013" y="1561"/>
                  </a:cubicBezTo>
                  <a:cubicBezTo>
                    <a:pt x="16024" y="1561"/>
                    <a:pt x="16034" y="1551"/>
                    <a:pt x="16046" y="1542"/>
                  </a:cubicBezTo>
                  <a:cubicBezTo>
                    <a:pt x="16102" y="1539"/>
                    <a:pt x="16096" y="1498"/>
                    <a:pt x="16071" y="1470"/>
                  </a:cubicBezTo>
                  <a:cubicBezTo>
                    <a:pt x="16063" y="1461"/>
                    <a:pt x="16056" y="1457"/>
                    <a:pt x="16048" y="1457"/>
                  </a:cubicBezTo>
                  <a:close/>
                  <a:moveTo>
                    <a:pt x="15444" y="2269"/>
                  </a:moveTo>
                  <a:lnTo>
                    <a:pt x="15485" y="2285"/>
                  </a:lnTo>
                  <a:cubicBezTo>
                    <a:pt x="15507" y="2313"/>
                    <a:pt x="15488" y="2325"/>
                    <a:pt x="15469" y="2341"/>
                  </a:cubicBezTo>
                  <a:lnTo>
                    <a:pt x="15447" y="2313"/>
                  </a:lnTo>
                  <a:lnTo>
                    <a:pt x="15444" y="2269"/>
                  </a:lnTo>
                  <a:close/>
                  <a:moveTo>
                    <a:pt x="15322" y="2184"/>
                  </a:moveTo>
                  <a:cubicBezTo>
                    <a:pt x="15322" y="2184"/>
                    <a:pt x="15325" y="2225"/>
                    <a:pt x="15328" y="2266"/>
                  </a:cubicBezTo>
                  <a:cubicBezTo>
                    <a:pt x="15344" y="2332"/>
                    <a:pt x="15351" y="2359"/>
                    <a:pt x="15345" y="2359"/>
                  </a:cubicBezTo>
                  <a:cubicBezTo>
                    <a:pt x="15341" y="2359"/>
                    <a:pt x="15330" y="2346"/>
                    <a:pt x="15312" y="2322"/>
                  </a:cubicBezTo>
                  <a:cubicBezTo>
                    <a:pt x="15284" y="2294"/>
                    <a:pt x="15271" y="2250"/>
                    <a:pt x="15284" y="2209"/>
                  </a:cubicBezTo>
                  <a:lnTo>
                    <a:pt x="15322" y="2184"/>
                  </a:lnTo>
                  <a:close/>
                  <a:moveTo>
                    <a:pt x="14754" y="2632"/>
                  </a:moveTo>
                  <a:cubicBezTo>
                    <a:pt x="14767" y="2654"/>
                    <a:pt x="14776" y="2679"/>
                    <a:pt x="14776" y="2704"/>
                  </a:cubicBezTo>
                  <a:lnTo>
                    <a:pt x="14758" y="2717"/>
                  </a:lnTo>
                  <a:cubicBezTo>
                    <a:pt x="14739" y="2686"/>
                    <a:pt x="14717" y="2657"/>
                    <a:pt x="14736" y="2645"/>
                  </a:cubicBezTo>
                  <a:lnTo>
                    <a:pt x="14754" y="2632"/>
                  </a:lnTo>
                  <a:close/>
                  <a:moveTo>
                    <a:pt x="14974" y="2618"/>
                  </a:moveTo>
                  <a:cubicBezTo>
                    <a:pt x="14987" y="2618"/>
                    <a:pt x="14992" y="2657"/>
                    <a:pt x="15011" y="2720"/>
                  </a:cubicBezTo>
                  <a:cubicBezTo>
                    <a:pt x="15003" y="2745"/>
                    <a:pt x="14998" y="2758"/>
                    <a:pt x="14993" y="2758"/>
                  </a:cubicBezTo>
                  <a:cubicBezTo>
                    <a:pt x="14988" y="2758"/>
                    <a:pt x="14982" y="2740"/>
                    <a:pt x="14971" y="2701"/>
                  </a:cubicBezTo>
                  <a:lnTo>
                    <a:pt x="14968" y="2620"/>
                  </a:lnTo>
                  <a:cubicBezTo>
                    <a:pt x="14970" y="2618"/>
                    <a:pt x="14972" y="2618"/>
                    <a:pt x="14974" y="2618"/>
                  </a:cubicBezTo>
                  <a:close/>
                  <a:moveTo>
                    <a:pt x="13106" y="2767"/>
                  </a:moveTo>
                  <a:cubicBezTo>
                    <a:pt x="13097" y="2767"/>
                    <a:pt x="13092" y="2788"/>
                    <a:pt x="13103" y="2836"/>
                  </a:cubicBezTo>
                  <a:cubicBezTo>
                    <a:pt x="13113" y="2856"/>
                    <a:pt x="13117" y="2864"/>
                    <a:pt x="13123" y="2864"/>
                  </a:cubicBezTo>
                  <a:cubicBezTo>
                    <a:pt x="13126" y="2864"/>
                    <a:pt x="13131" y="2861"/>
                    <a:pt x="13137" y="2858"/>
                  </a:cubicBezTo>
                  <a:cubicBezTo>
                    <a:pt x="13137" y="2833"/>
                    <a:pt x="13134" y="2808"/>
                    <a:pt x="13122" y="2783"/>
                  </a:cubicBezTo>
                  <a:cubicBezTo>
                    <a:pt x="13116" y="2772"/>
                    <a:pt x="13111" y="2767"/>
                    <a:pt x="13106" y="2767"/>
                  </a:cubicBezTo>
                  <a:close/>
                  <a:moveTo>
                    <a:pt x="14329" y="2809"/>
                  </a:moveTo>
                  <a:cubicBezTo>
                    <a:pt x="14332" y="2809"/>
                    <a:pt x="14336" y="2812"/>
                    <a:pt x="14341" y="2820"/>
                  </a:cubicBezTo>
                  <a:cubicBezTo>
                    <a:pt x="14343" y="2819"/>
                    <a:pt x="14344" y="2819"/>
                    <a:pt x="14345" y="2819"/>
                  </a:cubicBezTo>
                  <a:cubicBezTo>
                    <a:pt x="14356" y="2819"/>
                    <a:pt x="14339" y="2862"/>
                    <a:pt x="14322" y="2874"/>
                  </a:cubicBezTo>
                  <a:lnTo>
                    <a:pt x="14303" y="2842"/>
                  </a:lnTo>
                  <a:cubicBezTo>
                    <a:pt x="14317" y="2835"/>
                    <a:pt x="14321" y="2809"/>
                    <a:pt x="14329" y="2809"/>
                  </a:cubicBezTo>
                  <a:close/>
                  <a:moveTo>
                    <a:pt x="14281" y="3065"/>
                  </a:moveTo>
                  <a:cubicBezTo>
                    <a:pt x="14300" y="3096"/>
                    <a:pt x="14319" y="3128"/>
                    <a:pt x="14300" y="3137"/>
                  </a:cubicBezTo>
                  <a:cubicBezTo>
                    <a:pt x="14300" y="3153"/>
                    <a:pt x="14295" y="3160"/>
                    <a:pt x="14288" y="3160"/>
                  </a:cubicBezTo>
                  <a:cubicBezTo>
                    <a:pt x="14275" y="3160"/>
                    <a:pt x="14256" y="3136"/>
                    <a:pt x="14244" y="3090"/>
                  </a:cubicBezTo>
                  <a:lnTo>
                    <a:pt x="14281" y="3065"/>
                  </a:lnTo>
                  <a:close/>
                  <a:moveTo>
                    <a:pt x="14106" y="3215"/>
                  </a:moveTo>
                  <a:lnTo>
                    <a:pt x="14146" y="3234"/>
                  </a:lnTo>
                  <a:lnTo>
                    <a:pt x="14125" y="3247"/>
                  </a:lnTo>
                  <a:cubicBezTo>
                    <a:pt x="14118" y="3250"/>
                    <a:pt x="14113" y="3252"/>
                    <a:pt x="14110" y="3252"/>
                  </a:cubicBezTo>
                  <a:cubicBezTo>
                    <a:pt x="14103" y="3252"/>
                    <a:pt x="14099" y="3246"/>
                    <a:pt x="14087" y="3228"/>
                  </a:cubicBezTo>
                  <a:lnTo>
                    <a:pt x="14106" y="3215"/>
                  </a:lnTo>
                  <a:close/>
                  <a:moveTo>
                    <a:pt x="13697" y="3290"/>
                  </a:moveTo>
                  <a:cubicBezTo>
                    <a:pt x="13716" y="3290"/>
                    <a:pt x="13739" y="3303"/>
                    <a:pt x="13739" y="3303"/>
                  </a:cubicBezTo>
                  <a:cubicBezTo>
                    <a:pt x="13755" y="3334"/>
                    <a:pt x="13736" y="3344"/>
                    <a:pt x="13736" y="3344"/>
                  </a:cubicBezTo>
                  <a:cubicBezTo>
                    <a:pt x="13727" y="3350"/>
                    <a:pt x="13716" y="3356"/>
                    <a:pt x="13707" y="3356"/>
                  </a:cubicBezTo>
                  <a:cubicBezTo>
                    <a:pt x="13697" y="3356"/>
                    <a:pt x="13687" y="3350"/>
                    <a:pt x="13680" y="3334"/>
                  </a:cubicBezTo>
                  <a:cubicBezTo>
                    <a:pt x="13680" y="3334"/>
                    <a:pt x="13661" y="3303"/>
                    <a:pt x="13683" y="3294"/>
                  </a:cubicBezTo>
                  <a:cubicBezTo>
                    <a:pt x="13687" y="3291"/>
                    <a:pt x="13692" y="3290"/>
                    <a:pt x="13697" y="3290"/>
                  </a:cubicBezTo>
                  <a:close/>
                  <a:moveTo>
                    <a:pt x="13927" y="3403"/>
                  </a:moveTo>
                  <a:cubicBezTo>
                    <a:pt x="13905" y="3413"/>
                    <a:pt x="13924" y="3444"/>
                    <a:pt x="13924" y="3444"/>
                  </a:cubicBezTo>
                  <a:cubicBezTo>
                    <a:pt x="13924" y="3444"/>
                    <a:pt x="13937" y="3466"/>
                    <a:pt x="13952" y="3466"/>
                  </a:cubicBezTo>
                  <a:cubicBezTo>
                    <a:pt x="13955" y="3466"/>
                    <a:pt x="13958" y="3465"/>
                    <a:pt x="13962" y="3463"/>
                  </a:cubicBezTo>
                  <a:lnTo>
                    <a:pt x="13983" y="3453"/>
                  </a:lnTo>
                  <a:cubicBezTo>
                    <a:pt x="13968" y="3432"/>
                    <a:pt x="13949" y="3413"/>
                    <a:pt x="13927" y="3403"/>
                  </a:cubicBezTo>
                  <a:close/>
                  <a:moveTo>
                    <a:pt x="13363" y="3507"/>
                  </a:moveTo>
                  <a:lnTo>
                    <a:pt x="13363" y="3507"/>
                  </a:lnTo>
                  <a:cubicBezTo>
                    <a:pt x="13397" y="3529"/>
                    <a:pt x="13397" y="3529"/>
                    <a:pt x="13360" y="3547"/>
                  </a:cubicBezTo>
                  <a:cubicBezTo>
                    <a:pt x="13356" y="3550"/>
                    <a:pt x="13353" y="3550"/>
                    <a:pt x="13349" y="3550"/>
                  </a:cubicBezTo>
                  <a:cubicBezTo>
                    <a:pt x="13333" y="3550"/>
                    <a:pt x="13322" y="3529"/>
                    <a:pt x="13322" y="3529"/>
                  </a:cubicBezTo>
                  <a:cubicBezTo>
                    <a:pt x="13312" y="3512"/>
                    <a:pt x="13318" y="3509"/>
                    <a:pt x="13330" y="3509"/>
                  </a:cubicBezTo>
                  <a:cubicBezTo>
                    <a:pt x="13334" y="3509"/>
                    <a:pt x="13339" y="3510"/>
                    <a:pt x="13344" y="3510"/>
                  </a:cubicBezTo>
                  <a:cubicBezTo>
                    <a:pt x="13350" y="3510"/>
                    <a:pt x="13357" y="3509"/>
                    <a:pt x="13363" y="3507"/>
                  </a:cubicBezTo>
                  <a:close/>
                  <a:moveTo>
                    <a:pt x="13563" y="3628"/>
                  </a:moveTo>
                  <a:cubicBezTo>
                    <a:pt x="13568" y="3628"/>
                    <a:pt x="13577" y="3639"/>
                    <a:pt x="13564" y="3645"/>
                  </a:cubicBezTo>
                  <a:cubicBezTo>
                    <a:pt x="13558" y="3633"/>
                    <a:pt x="13559" y="3628"/>
                    <a:pt x="13563" y="3628"/>
                  </a:cubicBezTo>
                  <a:close/>
                  <a:moveTo>
                    <a:pt x="12827" y="3695"/>
                  </a:moveTo>
                  <a:cubicBezTo>
                    <a:pt x="12833" y="3707"/>
                    <a:pt x="12831" y="3711"/>
                    <a:pt x="12828" y="3711"/>
                  </a:cubicBezTo>
                  <a:cubicBezTo>
                    <a:pt x="12823" y="3711"/>
                    <a:pt x="12814" y="3701"/>
                    <a:pt x="12827" y="3695"/>
                  </a:cubicBezTo>
                  <a:close/>
                  <a:moveTo>
                    <a:pt x="13015" y="3723"/>
                  </a:moveTo>
                  <a:cubicBezTo>
                    <a:pt x="13037" y="3736"/>
                    <a:pt x="13053" y="3754"/>
                    <a:pt x="13068" y="3776"/>
                  </a:cubicBezTo>
                  <a:cubicBezTo>
                    <a:pt x="13076" y="3792"/>
                    <a:pt x="13075" y="3802"/>
                    <a:pt x="13065" y="3802"/>
                  </a:cubicBezTo>
                  <a:cubicBezTo>
                    <a:pt x="13056" y="3802"/>
                    <a:pt x="13038" y="3791"/>
                    <a:pt x="13012" y="3764"/>
                  </a:cubicBezTo>
                  <a:cubicBezTo>
                    <a:pt x="12996" y="3732"/>
                    <a:pt x="12996" y="3732"/>
                    <a:pt x="13015" y="3723"/>
                  </a:cubicBezTo>
                  <a:close/>
                  <a:moveTo>
                    <a:pt x="12771" y="3839"/>
                  </a:moveTo>
                  <a:lnTo>
                    <a:pt x="12771" y="3839"/>
                  </a:lnTo>
                  <a:cubicBezTo>
                    <a:pt x="12777" y="3851"/>
                    <a:pt x="12775" y="3855"/>
                    <a:pt x="12772" y="3855"/>
                  </a:cubicBezTo>
                  <a:cubicBezTo>
                    <a:pt x="12766" y="3855"/>
                    <a:pt x="12757" y="3845"/>
                    <a:pt x="12771" y="3839"/>
                  </a:cubicBezTo>
                  <a:close/>
                  <a:moveTo>
                    <a:pt x="12874" y="3792"/>
                  </a:moveTo>
                  <a:lnTo>
                    <a:pt x="12909" y="3814"/>
                  </a:lnTo>
                  <a:lnTo>
                    <a:pt x="12902" y="3855"/>
                  </a:lnTo>
                  <a:lnTo>
                    <a:pt x="12884" y="3864"/>
                  </a:lnTo>
                  <a:cubicBezTo>
                    <a:pt x="12868" y="3833"/>
                    <a:pt x="12852" y="3801"/>
                    <a:pt x="12874" y="3792"/>
                  </a:cubicBezTo>
                  <a:close/>
                  <a:moveTo>
                    <a:pt x="13723" y="3842"/>
                  </a:moveTo>
                  <a:lnTo>
                    <a:pt x="13683" y="3864"/>
                  </a:lnTo>
                  <a:cubicBezTo>
                    <a:pt x="13695" y="3884"/>
                    <a:pt x="13699" y="3891"/>
                    <a:pt x="13706" y="3891"/>
                  </a:cubicBezTo>
                  <a:cubicBezTo>
                    <a:pt x="13709" y="3891"/>
                    <a:pt x="13714" y="3889"/>
                    <a:pt x="13720" y="3886"/>
                  </a:cubicBezTo>
                  <a:cubicBezTo>
                    <a:pt x="13761" y="3864"/>
                    <a:pt x="13761" y="3864"/>
                    <a:pt x="13723" y="3842"/>
                  </a:cubicBezTo>
                  <a:close/>
                  <a:moveTo>
                    <a:pt x="11492" y="4284"/>
                  </a:moveTo>
                  <a:lnTo>
                    <a:pt x="11527" y="4312"/>
                  </a:lnTo>
                  <a:lnTo>
                    <a:pt x="11517" y="4353"/>
                  </a:lnTo>
                  <a:lnTo>
                    <a:pt x="11495" y="4359"/>
                  </a:lnTo>
                  <a:cubicBezTo>
                    <a:pt x="11483" y="4328"/>
                    <a:pt x="11470" y="4293"/>
                    <a:pt x="11492" y="4284"/>
                  </a:cubicBezTo>
                  <a:close/>
                  <a:moveTo>
                    <a:pt x="10984" y="4459"/>
                  </a:moveTo>
                  <a:cubicBezTo>
                    <a:pt x="11003" y="4459"/>
                    <a:pt x="11004" y="4527"/>
                    <a:pt x="11016" y="4560"/>
                  </a:cubicBezTo>
                  <a:cubicBezTo>
                    <a:pt x="11008" y="4563"/>
                    <a:pt x="11003" y="4565"/>
                    <a:pt x="11000" y="4565"/>
                  </a:cubicBezTo>
                  <a:cubicBezTo>
                    <a:pt x="10992" y="4565"/>
                    <a:pt x="10990" y="4557"/>
                    <a:pt x="10981" y="4535"/>
                  </a:cubicBezTo>
                  <a:cubicBezTo>
                    <a:pt x="10975" y="4510"/>
                    <a:pt x="10975" y="4484"/>
                    <a:pt x="10981" y="4459"/>
                  </a:cubicBezTo>
                  <a:cubicBezTo>
                    <a:pt x="10982" y="4459"/>
                    <a:pt x="10983" y="4459"/>
                    <a:pt x="10984" y="4459"/>
                  </a:cubicBezTo>
                  <a:close/>
                  <a:moveTo>
                    <a:pt x="10355" y="4720"/>
                  </a:moveTo>
                  <a:lnTo>
                    <a:pt x="10386" y="4748"/>
                  </a:lnTo>
                  <a:lnTo>
                    <a:pt x="10376" y="4788"/>
                  </a:lnTo>
                  <a:lnTo>
                    <a:pt x="10355" y="4795"/>
                  </a:lnTo>
                  <a:cubicBezTo>
                    <a:pt x="10342" y="4760"/>
                    <a:pt x="10333" y="4726"/>
                    <a:pt x="10355" y="4720"/>
                  </a:cubicBezTo>
                  <a:close/>
                  <a:moveTo>
                    <a:pt x="203" y="4739"/>
                  </a:moveTo>
                  <a:cubicBezTo>
                    <a:pt x="206" y="4739"/>
                    <a:pt x="201" y="4756"/>
                    <a:pt x="192" y="4792"/>
                  </a:cubicBezTo>
                  <a:cubicBezTo>
                    <a:pt x="183" y="4823"/>
                    <a:pt x="174" y="4855"/>
                    <a:pt x="156" y="4855"/>
                  </a:cubicBezTo>
                  <a:cubicBezTo>
                    <a:pt x="154" y="4855"/>
                    <a:pt x="153" y="4855"/>
                    <a:pt x="151" y="4854"/>
                  </a:cubicBezTo>
                  <a:cubicBezTo>
                    <a:pt x="134" y="4869"/>
                    <a:pt x="124" y="4875"/>
                    <a:pt x="118" y="4875"/>
                  </a:cubicBezTo>
                  <a:cubicBezTo>
                    <a:pt x="101" y="4875"/>
                    <a:pt x="123" y="4827"/>
                    <a:pt x="170" y="4785"/>
                  </a:cubicBezTo>
                  <a:cubicBezTo>
                    <a:pt x="190" y="4755"/>
                    <a:pt x="200" y="4739"/>
                    <a:pt x="203" y="4739"/>
                  </a:cubicBezTo>
                  <a:close/>
                  <a:moveTo>
                    <a:pt x="10721" y="4842"/>
                  </a:moveTo>
                  <a:cubicBezTo>
                    <a:pt x="10727" y="4867"/>
                    <a:pt x="10727" y="4892"/>
                    <a:pt x="10721" y="4917"/>
                  </a:cubicBezTo>
                  <a:lnTo>
                    <a:pt x="10699" y="4920"/>
                  </a:lnTo>
                  <a:cubicBezTo>
                    <a:pt x="10690" y="4889"/>
                    <a:pt x="10677" y="4854"/>
                    <a:pt x="10699" y="4848"/>
                  </a:cubicBezTo>
                  <a:lnTo>
                    <a:pt x="10721" y="4842"/>
                  </a:lnTo>
                  <a:close/>
                  <a:moveTo>
                    <a:pt x="8838" y="5055"/>
                  </a:moveTo>
                  <a:cubicBezTo>
                    <a:pt x="8866" y="5086"/>
                    <a:pt x="8850" y="5127"/>
                    <a:pt x="8828" y="5130"/>
                  </a:cubicBezTo>
                  <a:cubicBezTo>
                    <a:pt x="8815" y="5132"/>
                    <a:pt x="8806" y="5133"/>
                    <a:pt x="8799" y="5133"/>
                  </a:cubicBezTo>
                  <a:cubicBezTo>
                    <a:pt x="8784" y="5133"/>
                    <a:pt x="8783" y="5126"/>
                    <a:pt x="8778" y="5102"/>
                  </a:cubicBezTo>
                  <a:cubicBezTo>
                    <a:pt x="8772" y="5064"/>
                    <a:pt x="8816" y="5058"/>
                    <a:pt x="8838" y="5055"/>
                  </a:cubicBezTo>
                  <a:close/>
                  <a:moveTo>
                    <a:pt x="5472" y="5202"/>
                  </a:moveTo>
                  <a:cubicBezTo>
                    <a:pt x="5471" y="5202"/>
                    <a:pt x="5472" y="5208"/>
                    <a:pt x="5478" y="5218"/>
                  </a:cubicBezTo>
                  <a:lnTo>
                    <a:pt x="5478" y="5218"/>
                  </a:lnTo>
                  <a:cubicBezTo>
                    <a:pt x="5476" y="5207"/>
                    <a:pt x="5473" y="5202"/>
                    <a:pt x="5472" y="5202"/>
                  </a:cubicBezTo>
                  <a:close/>
                  <a:moveTo>
                    <a:pt x="5478" y="5218"/>
                  </a:moveTo>
                  <a:cubicBezTo>
                    <a:pt x="5479" y="5224"/>
                    <a:pt x="5480" y="5232"/>
                    <a:pt x="5481" y="5242"/>
                  </a:cubicBezTo>
                  <a:lnTo>
                    <a:pt x="5481" y="5242"/>
                  </a:lnTo>
                  <a:cubicBezTo>
                    <a:pt x="5481" y="5237"/>
                    <a:pt x="5481" y="5231"/>
                    <a:pt x="5481" y="5224"/>
                  </a:cubicBezTo>
                  <a:cubicBezTo>
                    <a:pt x="5480" y="5222"/>
                    <a:pt x="5479" y="5220"/>
                    <a:pt x="5478" y="5218"/>
                  </a:cubicBezTo>
                  <a:close/>
                  <a:moveTo>
                    <a:pt x="7929" y="5221"/>
                  </a:moveTo>
                  <a:lnTo>
                    <a:pt x="7929" y="5221"/>
                  </a:lnTo>
                  <a:cubicBezTo>
                    <a:pt x="7932" y="5246"/>
                    <a:pt x="7926" y="5271"/>
                    <a:pt x="7916" y="5293"/>
                  </a:cubicBezTo>
                  <a:lnTo>
                    <a:pt x="7895" y="5296"/>
                  </a:lnTo>
                  <a:cubicBezTo>
                    <a:pt x="7888" y="5262"/>
                    <a:pt x="7885" y="5224"/>
                    <a:pt x="7907" y="5224"/>
                  </a:cubicBezTo>
                  <a:lnTo>
                    <a:pt x="7929" y="5221"/>
                  </a:lnTo>
                  <a:close/>
                  <a:moveTo>
                    <a:pt x="5253" y="5327"/>
                  </a:moveTo>
                  <a:cubicBezTo>
                    <a:pt x="5240" y="5327"/>
                    <a:pt x="5236" y="5342"/>
                    <a:pt x="5242" y="5342"/>
                  </a:cubicBezTo>
                  <a:cubicBezTo>
                    <a:pt x="5244" y="5342"/>
                    <a:pt x="5249" y="5338"/>
                    <a:pt x="5256" y="5327"/>
                  </a:cubicBezTo>
                  <a:cubicBezTo>
                    <a:pt x="5255" y="5327"/>
                    <a:pt x="5254" y="5327"/>
                    <a:pt x="5253" y="5327"/>
                  </a:cubicBezTo>
                  <a:close/>
                  <a:moveTo>
                    <a:pt x="5187" y="5359"/>
                  </a:moveTo>
                  <a:lnTo>
                    <a:pt x="5209" y="5396"/>
                  </a:lnTo>
                  <a:lnTo>
                    <a:pt x="5187" y="5396"/>
                  </a:lnTo>
                  <a:cubicBezTo>
                    <a:pt x="5165" y="5393"/>
                    <a:pt x="5165" y="5393"/>
                    <a:pt x="5165" y="5359"/>
                  </a:cubicBezTo>
                  <a:close/>
                  <a:moveTo>
                    <a:pt x="5413" y="5368"/>
                  </a:moveTo>
                  <a:lnTo>
                    <a:pt x="5434" y="5403"/>
                  </a:lnTo>
                  <a:lnTo>
                    <a:pt x="5413" y="5403"/>
                  </a:lnTo>
                  <a:cubicBezTo>
                    <a:pt x="5391" y="5403"/>
                    <a:pt x="5391" y="5403"/>
                    <a:pt x="5391" y="5368"/>
                  </a:cubicBezTo>
                  <a:close/>
                  <a:moveTo>
                    <a:pt x="4079" y="5309"/>
                  </a:moveTo>
                  <a:cubicBezTo>
                    <a:pt x="4083" y="5309"/>
                    <a:pt x="4085" y="5313"/>
                    <a:pt x="4084" y="5324"/>
                  </a:cubicBezTo>
                  <a:lnTo>
                    <a:pt x="4081" y="5362"/>
                  </a:lnTo>
                  <a:cubicBezTo>
                    <a:pt x="4063" y="5384"/>
                    <a:pt x="4045" y="5408"/>
                    <a:pt x="4038" y="5408"/>
                  </a:cubicBezTo>
                  <a:cubicBezTo>
                    <a:pt x="4034" y="5408"/>
                    <a:pt x="4033" y="5403"/>
                    <a:pt x="4034" y="5393"/>
                  </a:cubicBezTo>
                  <a:cubicBezTo>
                    <a:pt x="4037" y="5368"/>
                    <a:pt x="4046" y="5343"/>
                    <a:pt x="4062" y="5324"/>
                  </a:cubicBezTo>
                  <a:cubicBezTo>
                    <a:pt x="4062" y="5324"/>
                    <a:pt x="4073" y="5309"/>
                    <a:pt x="4079" y="5309"/>
                  </a:cubicBezTo>
                  <a:close/>
                  <a:moveTo>
                    <a:pt x="5569" y="5368"/>
                  </a:moveTo>
                  <a:cubicBezTo>
                    <a:pt x="5616" y="5368"/>
                    <a:pt x="5616" y="5368"/>
                    <a:pt x="5591" y="5406"/>
                  </a:cubicBezTo>
                  <a:cubicBezTo>
                    <a:pt x="5580" y="5423"/>
                    <a:pt x="5569" y="5432"/>
                    <a:pt x="5561" y="5432"/>
                  </a:cubicBezTo>
                  <a:cubicBezTo>
                    <a:pt x="5553" y="5432"/>
                    <a:pt x="5547" y="5423"/>
                    <a:pt x="5547" y="5406"/>
                  </a:cubicBezTo>
                  <a:cubicBezTo>
                    <a:pt x="5547" y="5368"/>
                    <a:pt x="5547" y="5368"/>
                    <a:pt x="5569" y="5368"/>
                  </a:cubicBezTo>
                  <a:close/>
                  <a:moveTo>
                    <a:pt x="3307" y="5346"/>
                  </a:moveTo>
                  <a:cubicBezTo>
                    <a:pt x="3308" y="5346"/>
                    <a:pt x="3309" y="5346"/>
                    <a:pt x="3310" y="5346"/>
                  </a:cubicBezTo>
                  <a:cubicBezTo>
                    <a:pt x="3332" y="5349"/>
                    <a:pt x="3325" y="5421"/>
                    <a:pt x="3275" y="5450"/>
                  </a:cubicBezTo>
                  <a:cubicBezTo>
                    <a:pt x="3253" y="5447"/>
                    <a:pt x="3253" y="5447"/>
                    <a:pt x="3256" y="5412"/>
                  </a:cubicBezTo>
                  <a:cubicBezTo>
                    <a:pt x="3259" y="5379"/>
                    <a:pt x="3285" y="5346"/>
                    <a:pt x="3307" y="5346"/>
                  </a:cubicBezTo>
                  <a:close/>
                  <a:moveTo>
                    <a:pt x="4959" y="5387"/>
                  </a:moveTo>
                  <a:cubicBezTo>
                    <a:pt x="4960" y="5387"/>
                    <a:pt x="4960" y="5387"/>
                    <a:pt x="4961" y="5387"/>
                  </a:cubicBezTo>
                  <a:cubicBezTo>
                    <a:pt x="4974" y="5409"/>
                    <a:pt x="4980" y="5434"/>
                    <a:pt x="4980" y="5459"/>
                  </a:cubicBezTo>
                  <a:lnTo>
                    <a:pt x="4958" y="5456"/>
                  </a:lnTo>
                  <a:cubicBezTo>
                    <a:pt x="4936" y="5456"/>
                    <a:pt x="4936" y="5421"/>
                    <a:pt x="4936" y="5421"/>
                  </a:cubicBezTo>
                  <a:cubicBezTo>
                    <a:pt x="4936" y="5421"/>
                    <a:pt x="4939" y="5387"/>
                    <a:pt x="4959" y="5387"/>
                  </a:cubicBezTo>
                  <a:close/>
                  <a:moveTo>
                    <a:pt x="6024" y="5550"/>
                  </a:moveTo>
                  <a:lnTo>
                    <a:pt x="6046" y="5588"/>
                  </a:lnTo>
                  <a:cubicBezTo>
                    <a:pt x="6049" y="5622"/>
                    <a:pt x="6024" y="5622"/>
                    <a:pt x="6024" y="5622"/>
                  </a:cubicBezTo>
                  <a:cubicBezTo>
                    <a:pt x="6002" y="5622"/>
                    <a:pt x="6002" y="5622"/>
                    <a:pt x="6002" y="5588"/>
                  </a:cubicBezTo>
                  <a:cubicBezTo>
                    <a:pt x="6002" y="5588"/>
                    <a:pt x="6002" y="5553"/>
                    <a:pt x="6024" y="5550"/>
                  </a:cubicBezTo>
                  <a:close/>
                  <a:moveTo>
                    <a:pt x="5751" y="5584"/>
                  </a:moveTo>
                  <a:lnTo>
                    <a:pt x="5773" y="5622"/>
                  </a:lnTo>
                  <a:lnTo>
                    <a:pt x="5751" y="5657"/>
                  </a:lnTo>
                  <a:lnTo>
                    <a:pt x="5729" y="5657"/>
                  </a:lnTo>
                  <a:cubicBezTo>
                    <a:pt x="5729" y="5622"/>
                    <a:pt x="5729" y="5584"/>
                    <a:pt x="5751" y="5584"/>
                  </a:cubicBezTo>
                  <a:close/>
                  <a:moveTo>
                    <a:pt x="17439" y="40"/>
                  </a:moveTo>
                  <a:cubicBezTo>
                    <a:pt x="17417" y="40"/>
                    <a:pt x="17425" y="69"/>
                    <a:pt x="17478" y="110"/>
                  </a:cubicBezTo>
                  <a:cubicBezTo>
                    <a:pt x="17529" y="152"/>
                    <a:pt x="17549" y="168"/>
                    <a:pt x="17541" y="168"/>
                  </a:cubicBezTo>
                  <a:cubicBezTo>
                    <a:pt x="17535" y="168"/>
                    <a:pt x="17518" y="161"/>
                    <a:pt x="17490" y="150"/>
                  </a:cubicBezTo>
                  <a:cubicBezTo>
                    <a:pt x="17465" y="130"/>
                    <a:pt x="17448" y="122"/>
                    <a:pt x="17436" y="122"/>
                  </a:cubicBezTo>
                  <a:cubicBezTo>
                    <a:pt x="17422" y="122"/>
                    <a:pt x="17414" y="131"/>
                    <a:pt x="17406" y="141"/>
                  </a:cubicBezTo>
                  <a:cubicBezTo>
                    <a:pt x="17400" y="148"/>
                    <a:pt x="17397" y="152"/>
                    <a:pt x="17392" y="152"/>
                  </a:cubicBezTo>
                  <a:cubicBezTo>
                    <a:pt x="17387" y="152"/>
                    <a:pt x="17380" y="147"/>
                    <a:pt x="17365" y="135"/>
                  </a:cubicBezTo>
                  <a:cubicBezTo>
                    <a:pt x="17347" y="121"/>
                    <a:pt x="17325" y="114"/>
                    <a:pt x="17307" y="114"/>
                  </a:cubicBezTo>
                  <a:cubicBezTo>
                    <a:pt x="17296" y="114"/>
                    <a:pt x="17286" y="116"/>
                    <a:pt x="17280" y="122"/>
                  </a:cubicBezTo>
                  <a:cubicBezTo>
                    <a:pt x="17265" y="141"/>
                    <a:pt x="17265" y="141"/>
                    <a:pt x="17293" y="163"/>
                  </a:cubicBezTo>
                  <a:cubicBezTo>
                    <a:pt x="17324" y="167"/>
                    <a:pt x="17317" y="186"/>
                    <a:pt x="17285" y="186"/>
                  </a:cubicBezTo>
                  <a:cubicBezTo>
                    <a:pt x="17272" y="186"/>
                    <a:pt x="17256" y="183"/>
                    <a:pt x="17236" y="175"/>
                  </a:cubicBezTo>
                  <a:cubicBezTo>
                    <a:pt x="17225" y="174"/>
                    <a:pt x="17217" y="173"/>
                    <a:pt x="17212" y="173"/>
                  </a:cubicBezTo>
                  <a:cubicBezTo>
                    <a:pt x="17200" y="173"/>
                    <a:pt x="17210" y="181"/>
                    <a:pt x="17249" y="213"/>
                  </a:cubicBezTo>
                  <a:cubicBezTo>
                    <a:pt x="17291" y="248"/>
                    <a:pt x="17286" y="277"/>
                    <a:pt x="17250" y="277"/>
                  </a:cubicBezTo>
                  <a:cubicBezTo>
                    <a:pt x="17238" y="277"/>
                    <a:pt x="17223" y="273"/>
                    <a:pt x="17205" y="266"/>
                  </a:cubicBezTo>
                  <a:lnTo>
                    <a:pt x="17177" y="301"/>
                  </a:lnTo>
                  <a:cubicBezTo>
                    <a:pt x="17164" y="317"/>
                    <a:pt x="17189" y="338"/>
                    <a:pt x="17218" y="364"/>
                  </a:cubicBezTo>
                  <a:cubicBezTo>
                    <a:pt x="17257" y="398"/>
                    <a:pt x="17267" y="407"/>
                    <a:pt x="17254" y="407"/>
                  </a:cubicBezTo>
                  <a:cubicBezTo>
                    <a:pt x="17249" y="407"/>
                    <a:pt x="17241" y="406"/>
                    <a:pt x="17230" y="404"/>
                  </a:cubicBezTo>
                  <a:cubicBezTo>
                    <a:pt x="17205" y="401"/>
                    <a:pt x="17180" y="389"/>
                    <a:pt x="17161" y="373"/>
                  </a:cubicBezTo>
                  <a:cubicBezTo>
                    <a:pt x="17151" y="365"/>
                    <a:pt x="17143" y="362"/>
                    <a:pt x="17137" y="362"/>
                  </a:cubicBezTo>
                  <a:cubicBezTo>
                    <a:pt x="17124" y="362"/>
                    <a:pt x="17115" y="373"/>
                    <a:pt x="17105" y="385"/>
                  </a:cubicBezTo>
                  <a:cubicBezTo>
                    <a:pt x="17092" y="401"/>
                    <a:pt x="17062" y="434"/>
                    <a:pt x="17087" y="459"/>
                  </a:cubicBezTo>
                  <a:lnTo>
                    <a:pt x="17087" y="459"/>
                  </a:lnTo>
                  <a:cubicBezTo>
                    <a:pt x="17080" y="453"/>
                    <a:pt x="17071" y="444"/>
                    <a:pt x="17061" y="436"/>
                  </a:cubicBezTo>
                  <a:cubicBezTo>
                    <a:pt x="17056" y="441"/>
                    <a:pt x="17050" y="442"/>
                    <a:pt x="17045" y="442"/>
                  </a:cubicBezTo>
                  <a:cubicBezTo>
                    <a:pt x="17041" y="442"/>
                    <a:pt x="17037" y="441"/>
                    <a:pt x="17035" y="441"/>
                  </a:cubicBezTo>
                  <a:cubicBezTo>
                    <a:pt x="17033" y="441"/>
                    <a:pt x="17035" y="443"/>
                    <a:pt x="17045" y="451"/>
                  </a:cubicBezTo>
                  <a:cubicBezTo>
                    <a:pt x="17026" y="467"/>
                    <a:pt x="16998" y="476"/>
                    <a:pt x="16973" y="476"/>
                  </a:cubicBezTo>
                  <a:cubicBezTo>
                    <a:pt x="16917" y="486"/>
                    <a:pt x="16923" y="582"/>
                    <a:pt x="17022" y="583"/>
                  </a:cubicBezTo>
                  <a:lnTo>
                    <a:pt x="17022" y="583"/>
                  </a:lnTo>
                  <a:cubicBezTo>
                    <a:pt x="17018" y="587"/>
                    <a:pt x="17013" y="592"/>
                    <a:pt x="17008" y="599"/>
                  </a:cubicBezTo>
                  <a:cubicBezTo>
                    <a:pt x="16992" y="614"/>
                    <a:pt x="17020" y="639"/>
                    <a:pt x="17020" y="639"/>
                  </a:cubicBezTo>
                  <a:cubicBezTo>
                    <a:pt x="17045" y="664"/>
                    <a:pt x="17030" y="680"/>
                    <a:pt x="17014" y="696"/>
                  </a:cubicBezTo>
                  <a:lnTo>
                    <a:pt x="16961" y="649"/>
                  </a:lnTo>
                  <a:cubicBezTo>
                    <a:pt x="16931" y="606"/>
                    <a:pt x="16903" y="585"/>
                    <a:pt x="16888" y="585"/>
                  </a:cubicBezTo>
                  <a:cubicBezTo>
                    <a:pt x="16871" y="585"/>
                    <a:pt x="16871" y="610"/>
                    <a:pt x="16904" y="658"/>
                  </a:cubicBezTo>
                  <a:lnTo>
                    <a:pt x="16879" y="633"/>
                  </a:lnTo>
                  <a:cubicBezTo>
                    <a:pt x="16870" y="625"/>
                    <a:pt x="16863" y="621"/>
                    <a:pt x="16857" y="621"/>
                  </a:cubicBezTo>
                  <a:cubicBezTo>
                    <a:pt x="16842" y="621"/>
                    <a:pt x="16834" y="641"/>
                    <a:pt x="16832" y="680"/>
                  </a:cubicBezTo>
                  <a:cubicBezTo>
                    <a:pt x="16816" y="699"/>
                    <a:pt x="16854" y="762"/>
                    <a:pt x="16879" y="787"/>
                  </a:cubicBezTo>
                  <a:cubicBezTo>
                    <a:pt x="16907" y="812"/>
                    <a:pt x="16892" y="827"/>
                    <a:pt x="16892" y="827"/>
                  </a:cubicBezTo>
                  <a:cubicBezTo>
                    <a:pt x="16884" y="836"/>
                    <a:pt x="16880" y="841"/>
                    <a:pt x="16876" y="841"/>
                  </a:cubicBezTo>
                  <a:cubicBezTo>
                    <a:pt x="16871" y="841"/>
                    <a:pt x="16864" y="834"/>
                    <a:pt x="16851" y="821"/>
                  </a:cubicBezTo>
                  <a:cubicBezTo>
                    <a:pt x="16833" y="804"/>
                    <a:pt x="16818" y="797"/>
                    <a:pt x="16807" y="797"/>
                  </a:cubicBezTo>
                  <a:cubicBezTo>
                    <a:pt x="16784" y="797"/>
                    <a:pt x="16779" y="827"/>
                    <a:pt x="16804" y="871"/>
                  </a:cubicBezTo>
                  <a:lnTo>
                    <a:pt x="16779" y="846"/>
                  </a:lnTo>
                  <a:cubicBezTo>
                    <a:pt x="16769" y="837"/>
                    <a:pt x="16757" y="831"/>
                    <a:pt x="16745" y="831"/>
                  </a:cubicBezTo>
                  <a:cubicBezTo>
                    <a:pt x="16721" y="831"/>
                    <a:pt x="16693" y="852"/>
                    <a:pt x="16657" y="918"/>
                  </a:cubicBezTo>
                  <a:cubicBezTo>
                    <a:pt x="16606" y="969"/>
                    <a:pt x="16565" y="1010"/>
                    <a:pt x="16537" y="1010"/>
                  </a:cubicBezTo>
                  <a:cubicBezTo>
                    <a:pt x="16530" y="1010"/>
                    <a:pt x="16524" y="1008"/>
                    <a:pt x="16519" y="1003"/>
                  </a:cubicBezTo>
                  <a:cubicBezTo>
                    <a:pt x="16516" y="1000"/>
                    <a:pt x="16514" y="999"/>
                    <a:pt x="16512" y="999"/>
                  </a:cubicBezTo>
                  <a:cubicBezTo>
                    <a:pt x="16492" y="999"/>
                    <a:pt x="16483" y="1098"/>
                    <a:pt x="16500" y="1172"/>
                  </a:cubicBezTo>
                  <a:cubicBezTo>
                    <a:pt x="16491" y="1163"/>
                    <a:pt x="16484" y="1160"/>
                    <a:pt x="16476" y="1160"/>
                  </a:cubicBezTo>
                  <a:cubicBezTo>
                    <a:pt x="16462" y="1160"/>
                    <a:pt x="16447" y="1173"/>
                    <a:pt x="16425" y="1194"/>
                  </a:cubicBezTo>
                  <a:cubicBezTo>
                    <a:pt x="16398" y="1221"/>
                    <a:pt x="16386" y="1233"/>
                    <a:pt x="16376" y="1233"/>
                  </a:cubicBezTo>
                  <a:cubicBezTo>
                    <a:pt x="16369" y="1233"/>
                    <a:pt x="16363" y="1227"/>
                    <a:pt x="16353" y="1216"/>
                  </a:cubicBezTo>
                  <a:cubicBezTo>
                    <a:pt x="16336" y="1183"/>
                    <a:pt x="16328" y="1166"/>
                    <a:pt x="16325" y="1166"/>
                  </a:cubicBezTo>
                  <a:lnTo>
                    <a:pt x="16325" y="1166"/>
                  </a:lnTo>
                  <a:cubicBezTo>
                    <a:pt x="16322" y="1166"/>
                    <a:pt x="16327" y="1187"/>
                    <a:pt x="16337" y="1232"/>
                  </a:cubicBezTo>
                  <a:cubicBezTo>
                    <a:pt x="16358" y="1272"/>
                    <a:pt x="16338" y="1296"/>
                    <a:pt x="16308" y="1296"/>
                  </a:cubicBezTo>
                  <a:cubicBezTo>
                    <a:pt x="16290" y="1296"/>
                    <a:pt x="16267" y="1287"/>
                    <a:pt x="16249" y="1266"/>
                  </a:cubicBezTo>
                  <a:cubicBezTo>
                    <a:pt x="16240" y="1257"/>
                    <a:pt x="16232" y="1254"/>
                    <a:pt x="16224" y="1254"/>
                  </a:cubicBezTo>
                  <a:cubicBezTo>
                    <a:pt x="16209" y="1254"/>
                    <a:pt x="16194" y="1267"/>
                    <a:pt x="16174" y="1285"/>
                  </a:cubicBezTo>
                  <a:cubicBezTo>
                    <a:pt x="16180" y="1326"/>
                    <a:pt x="16149" y="1357"/>
                    <a:pt x="16114" y="1385"/>
                  </a:cubicBezTo>
                  <a:cubicBezTo>
                    <a:pt x="16064" y="1429"/>
                    <a:pt x="16064" y="1429"/>
                    <a:pt x="16111" y="1482"/>
                  </a:cubicBezTo>
                  <a:cubicBezTo>
                    <a:pt x="16161" y="1536"/>
                    <a:pt x="16143" y="1551"/>
                    <a:pt x="16108" y="1583"/>
                  </a:cubicBezTo>
                  <a:cubicBezTo>
                    <a:pt x="16099" y="1590"/>
                    <a:pt x="16089" y="1599"/>
                    <a:pt x="16077" y="1599"/>
                  </a:cubicBezTo>
                  <a:cubicBezTo>
                    <a:pt x="16070" y="1599"/>
                    <a:pt x="16062" y="1595"/>
                    <a:pt x="16052" y="1586"/>
                  </a:cubicBezTo>
                  <a:cubicBezTo>
                    <a:pt x="16052" y="1586"/>
                    <a:pt x="16036" y="1581"/>
                    <a:pt x="16021" y="1581"/>
                  </a:cubicBezTo>
                  <a:cubicBezTo>
                    <a:pt x="16011" y="1581"/>
                    <a:pt x="16001" y="1583"/>
                    <a:pt x="15995" y="1589"/>
                  </a:cubicBezTo>
                  <a:cubicBezTo>
                    <a:pt x="15984" y="1597"/>
                    <a:pt x="15974" y="1605"/>
                    <a:pt x="15962" y="1605"/>
                  </a:cubicBezTo>
                  <a:cubicBezTo>
                    <a:pt x="15955" y="1605"/>
                    <a:pt x="15948" y="1602"/>
                    <a:pt x="15939" y="1592"/>
                  </a:cubicBezTo>
                  <a:cubicBezTo>
                    <a:pt x="15931" y="1589"/>
                    <a:pt x="15923" y="1588"/>
                    <a:pt x="15916" y="1588"/>
                  </a:cubicBezTo>
                  <a:cubicBezTo>
                    <a:pt x="15896" y="1588"/>
                    <a:pt x="15877" y="1596"/>
                    <a:pt x="15864" y="1608"/>
                  </a:cubicBezTo>
                  <a:cubicBezTo>
                    <a:pt x="15839" y="1630"/>
                    <a:pt x="15816" y="1651"/>
                    <a:pt x="15796" y="1651"/>
                  </a:cubicBezTo>
                  <a:cubicBezTo>
                    <a:pt x="15788" y="1651"/>
                    <a:pt x="15780" y="1647"/>
                    <a:pt x="15773" y="1639"/>
                  </a:cubicBezTo>
                  <a:lnTo>
                    <a:pt x="15773" y="1639"/>
                  </a:lnTo>
                  <a:cubicBezTo>
                    <a:pt x="15757" y="1655"/>
                    <a:pt x="15757" y="1655"/>
                    <a:pt x="15779" y="1680"/>
                  </a:cubicBezTo>
                  <a:cubicBezTo>
                    <a:pt x="15801" y="1708"/>
                    <a:pt x="15807" y="1749"/>
                    <a:pt x="15716" y="1780"/>
                  </a:cubicBezTo>
                  <a:cubicBezTo>
                    <a:pt x="15679" y="1808"/>
                    <a:pt x="15629" y="1849"/>
                    <a:pt x="15651" y="1877"/>
                  </a:cubicBezTo>
                  <a:cubicBezTo>
                    <a:pt x="15644" y="1882"/>
                    <a:pt x="15640" y="1885"/>
                    <a:pt x="15636" y="1885"/>
                  </a:cubicBezTo>
                  <a:cubicBezTo>
                    <a:pt x="15631" y="1885"/>
                    <a:pt x="15625" y="1879"/>
                    <a:pt x="15610" y="1865"/>
                  </a:cubicBezTo>
                  <a:cubicBezTo>
                    <a:pt x="15594" y="1845"/>
                    <a:pt x="15580" y="1835"/>
                    <a:pt x="15568" y="1835"/>
                  </a:cubicBezTo>
                  <a:cubicBezTo>
                    <a:pt x="15547" y="1835"/>
                    <a:pt x="15535" y="1866"/>
                    <a:pt x="15541" y="1921"/>
                  </a:cubicBezTo>
                  <a:cubicBezTo>
                    <a:pt x="15558" y="1940"/>
                    <a:pt x="15553" y="1954"/>
                    <a:pt x="15531" y="1954"/>
                  </a:cubicBezTo>
                  <a:cubicBezTo>
                    <a:pt x="15525" y="1954"/>
                    <a:pt x="15516" y="1952"/>
                    <a:pt x="15507" y="1949"/>
                  </a:cubicBezTo>
                  <a:cubicBezTo>
                    <a:pt x="15507" y="1949"/>
                    <a:pt x="15488" y="1962"/>
                    <a:pt x="15494" y="2003"/>
                  </a:cubicBezTo>
                  <a:cubicBezTo>
                    <a:pt x="15500" y="2046"/>
                    <a:pt x="15500" y="2046"/>
                    <a:pt x="15441" y="2046"/>
                  </a:cubicBezTo>
                  <a:cubicBezTo>
                    <a:pt x="15431" y="2034"/>
                    <a:pt x="15423" y="2030"/>
                    <a:pt x="15415" y="2030"/>
                  </a:cubicBezTo>
                  <a:cubicBezTo>
                    <a:pt x="15405" y="2030"/>
                    <a:pt x="15395" y="2037"/>
                    <a:pt x="15384" y="2046"/>
                  </a:cubicBezTo>
                  <a:cubicBezTo>
                    <a:pt x="15372" y="2100"/>
                    <a:pt x="15187" y="2235"/>
                    <a:pt x="15139" y="2235"/>
                  </a:cubicBezTo>
                  <a:cubicBezTo>
                    <a:pt x="15137" y="2235"/>
                    <a:pt x="15135" y="2235"/>
                    <a:pt x="15134" y="2234"/>
                  </a:cubicBezTo>
                  <a:lnTo>
                    <a:pt x="15134" y="2234"/>
                  </a:lnTo>
                  <a:cubicBezTo>
                    <a:pt x="15137" y="2275"/>
                    <a:pt x="15137" y="2275"/>
                    <a:pt x="15118" y="2288"/>
                  </a:cubicBezTo>
                  <a:cubicBezTo>
                    <a:pt x="15101" y="2275"/>
                    <a:pt x="15089" y="2270"/>
                    <a:pt x="15082" y="2270"/>
                  </a:cubicBezTo>
                  <a:cubicBezTo>
                    <a:pt x="15063" y="2270"/>
                    <a:pt x="15073" y="2304"/>
                    <a:pt x="15102" y="2344"/>
                  </a:cubicBezTo>
                  <a:lnTo>
                    <a:pt x="15121" y="2332"/>
                  </a:lnTo>
                  <a:lnTo>
                    <a:pt x="15140" y="2316"/>
                  </a:lnTo>
                  <a:lnTo>
                    <a:pt x="15140" y="2316"/>
                  </a:lnTo>
                  <a:cubicBezTo>
                    <a:pt x="15166" y="2351"/>
                    <a:pt x="15157" y="2379"/>
                    <a:pt x="15133" y="2379"/>
                  </a:cubicBezTo>
                  <a:cubicBezTo>
                    <a:pt x="15116" y="2379"/>
                    <a:pt x="15091" y="2365"/>
                    <a:pt x="15065" y="2328"/>
                  </a:cubicBezTo>
                  <a:cubicBezTo>
                    <a:pt x="15037" y="2309"/>
                    <a:pt x="15022" y="2298"/>
                    <a:pt x="15016" y="2298"/>
                  </a:cubicBezTo>
                  <a:cubicBezTo>
                    <a:pt x="15008" y="2298"/>
                    <a:pt x="15015" y="2315"/>
                    <a:pt x="15027" y="2353"/>
                  </a:cubicBezTo>
                  <a:cubicBezTo>
                    <a:pt x="15042" y="2398"/>
                    <a:pt x="15041" y="2420"/>
                    <a:pt x="15024" y="2420"/>
                  </a:cubicBezTo>
                  <a:cubicBezTo>
                    <a:pt x="15014" y="2420"/>
                    <a:pt x="14997" y="2411"/>
                    <a:pt x="14974" y="2394"/>
                  </a:cubicBezTo>
                  <a:cubicBezTo>
                    <a:pt x="14954" y="2367"/>
                    <a:pt x="14944" y="2353"/>
                    <a:pt x="14941" y="2353"/>
                  </a:cubicBezTo>
                  <a:lnTo>
                    <a:pt x="14941" y="2353"/>
                  </a:lnTo>
                  <a:cubicBezTo>
                    <a:pt x="14938" y="2353"/>
                    <a:pt x="14943" y="2371"/>
                    <a:pt x="14955" y="2407"/>
                  </a:cubicBezTo>
                  <a:cubicBezTo>
                    <a:pt x="14987" y="2500"/>
                    <a:pt x="14983" y="2562"/>
                    <a:pt x="14954" y="2562"/>
                  </a:cubicBezTo>
                  <a:cubicBezTo>
                    <a:pt x="14938" y="2562"/>
                    <a:pt x="14915" y="2543"/>
                    <a:pt x="14886" y="2501"/>
                  </a:cubicBezTo>
                  <a:cubicBezTo>
                    <a:pt x="14851" y="2455"/>
                    <a:pt x="14820" y="2434"/>
                    <a:pt x="14799" y="2434"/>
                  </a:cubicBezTo>
                  <a:cubicBezTo>
                    <a:pt x="14794" y="2434"/>
                    <a:pt x="14789" y="2436"/>
                    <a:pt x="14786" y="2438"/>
                  </a:cubicBezTo>
                  <a:cubicBezTo>
                    <a:pt x="14767" y="2451"/>
                    <a:pt x="14789" y="2482"/>
                    <a:pt x="14808" y="2510"/>
                  </a:cubicBezTo>
                  <a:cubicBezTo>
                    <a:pt x="14844" y="2539"/>
                    <a:pt x="14851" y="2555"/>
                    <a:pt x="14833" y="2555"/>
                  </a:cubicBezTo>
                  <a:cubicBezTo>
                    <a:pt x="14822" y="2555"/>
                    <a:pt x="14800" y="2549"/>
                    <a:pt x="14770" y="2535"/>
                  </a:cubicBezTo>
                  <a:cubicBezTo>
                    <a:pt x="14731" y="2518"/>
                    <a:pt x="14701" y="2510"/>
                    <a:pt x="14678" y="2510"/>
                  </a:cubicBezTo>
                  <a:cubicBezTo>
                    <a:pt x="14631" y="2510"/>
                    <a:pt x="14611" y="2543"/>
                    <a:pt x="14601" y="2607"/>
                  </a:cubicBezTo>
                  <a:cubicBezTo>
                    <a:pt x="14580" y="2672"/>
                    <a:pt x="14551" y="2712"/>
                    <a:pt x="14536" y="2712"/>
                  </a:cubicBezTo>
                  <a:cubicBezTo>
                    <a:pt x="14526" y="2712"/>
                    <a:pt x="14521" y="2696"/>
                    <a:pt x="14529" y="2657"/>
                  </a:cubicBezTo>
                  <a:cubicBezTo>
                    <a:pt x="14527" y="2610"/>
                    <a:pt x="14526" y="2589"/>
                    <a:pt x="14523" y="2589"/>
                  </a:cubicBezTo>
                  <a:cubicBezTo>
                    <a:pt x="14520" y="2589"/>
                    <a:pt x="14515" y="2603"/>
                    <a:pt x="14507" y="2626"/>
                  </a:cubicBezTo>
                  <a:lnTo>
                    <a:pt x="14416" y="2689"/>
                  </a:lnTo>
                  <a:cubicBezTo>
                    <a:pt x="14397" y="2701"/>
                    <a:pt x="14397" y="2742"/>
                    <a:pt x="14416" y="2773"/>
                  </a:cubicBezTo>
                  <a:cubicBezTo>
                    <a:pt x="14390" y="2752"/>
                    <a:pt x="14364" y="2738"/>
                    <a:pt x="14343" y="2738"/>
                  </a:cubicBezTo>
                  <a:cubicBezTo>
                    <a:pt x="14319" y="2738"/>
                    <a:pt x="14303" y="2756"/>
                    <a:pt x="14303" y="2802"/>
                  </a:cubicBezTo>
                  <a:lnTo>
                    <a:pt x="14266" y="2827"/>
                  </a:lnTo>
                  <a:cubicBezTo>
                    <a:pt x="14244" y="2836"/>
                    <a:pt x="14244" y="2836"/>
                    <a:pt x="14244" y="2880"/>
                  </a:cubicBezTo>
                  <a:cubicBezTo>
                    <a:pt x="14244" y="2898"/>
                    <a:pt x="14236" y="2904"/>
                    <a:pt x="14225" y="2904"/>
                  </a:cubicBezTo>
                  <a:cubicBezTo>
                    <a:pt x="14211" y="2904"/>
                    <a:pt x="14190" y="2894"/>
                    <a:pt x="14168" y="2883"/>
                  </a:cubicBezTo>
                  <a:cubicBezTo>
                    <a:pt x="14145" y="2872"/>
                    <a:pt x="14122" y="2860"/>
                    <a:pt x="14112" y="2860"/>
                  </a:cubicBezTo>
                  <a:cubicBezTo>
                    <a:pt x="14106" y="2860"/>
                    <a:pt x="14105" y="2865"/>
                    <a:pt x="14112" y="2877"/>
                  </a:cubicBezTo>
                  <a:cubicBezTo>
                    <a:pt x="14131" y="2908"/>
                    <a:pt x="14112" y="2961"/>
                    <a:pt x="14112" y="3002"/>
                  </a:cubicBezTo>
                  <a:cubicBezTo>
                    <a:pt x="14111" y="3020"/>
                    <a:pt x="14104" y="3027"/>
                    <a:pt x="14097" y="3027"/>
                  </a:cubicBezTo>
                  <a:cubicBezTo>
                    <a:pt x="14085" y="3027"/>
                    <a:pt x="14072" y="3010"/>
                    <a:pt x="14074" y="2983"/>
                  </a:cubicBezTo>
                  <a:cubicBezTo>
                    <a:pt x="14056" y="2952"/>
                    <a:pt x="14056" y="2955"/>
                    <a:pt x="13996" y="2946"/>
                  </a:cubicBezTo>
                  <a:cubicBezTo>
                    <a:pt x="13977" y="2958"/>
                    <a:pt x="13940" y="2980"/>
                    <a:pt x="13958" y="3012"/>
                  </a:cubicBezTo>
                  <a:cubicBezTo>
                    <a:pt x="13975" y="3039"/>
                    <a:pt x="13890" y="3094"/>
                    <a:pt x="13842" y="3094"/>
                  </a:cubicBezTo>
                  <a:cubicBezTo>
                    <a:pt x="13835" y="3094"/>
                    <a:pt x="13829" y="3093"/>
                    <a:pt x="13824" y="3090"/>
                  </a:cubicBezTo>
                  <a:lnTo>
                    <a:pt x="13786" y="3112"/>
                  </a:lnTo>
                  <a:cubicBezTo>
                    <a:pt x="13764" y="3124"/>
                    <a:pt x="13764" y="3165"/>
                    <a:pt x="13745" y="3178"/>
                  </a:cubicBezTo>
                  <a:cubicBezTo>
                    <a:pt x="13745" y="3178"/>
                    <a:pt x="13723" y="3187"/>
                    <a:pt x="13723" y="3228"/>
                  </a:cubicBezTo>
                  <a:cubicBezTo>
                    <a:pt x="13712" y="3234"/>
                    <a:pt x="13702" y="3240"/>
                    <a:pt x="13693" y="3240"/>
                  </a:cubicBezTo>
                  <a:cubicBezTo>
                    <a:pt x="13683" y="3240"/>
                    <a:pt x="13675" y="3234"/>
                    <a:pt x="13667" y="3218"/>
                  </a:cubicBezTo>
                  <a:lnTo>
                    <a:pt x="13667" y="3218"/>
                  </a:lnTo>
                  <a:cubicBezTo>
                    <a:pt x="13675" y="3259"/>
                    <a:pt x="13679" y="3278"/>
                    <a:pt x="13672" y="3278"/>
                  </a:cubicBezTo>
                  <a:cubicBezTo>
                    <a:pt x="13666" y="3278"/>
                    <a:pt x="13652" y="3265"/>
                    <a:pt x="13626" y="3240"/>
                  </a:cubicBezTo>
                  <a:cubicBezTo>
                    <a:pt x="13610" y="3210"/>
                    <a:pt x="13601" y="3195"/>
                    <a:pt x="13598" y="3195"/>
                  </a:cubicBezTo>
                  <a:lnTo>
                    <a:pt x="13598" y="3195"/>
                  </a:lnTo>
                  <a:cubicBezTo>
                    <a:pt x="13595" y="3195"/>
                    <a:pt x="13599" y="3214"/>
                    <a:pt x="13607" y="3253"/>
                  </a:cubicBezTo>
                  <a:cubicBezTo>
                    <a:pt x="13606" y="3277"/>
                    <a:pt x="13605" y="3287"/>
                    <a:pt x="13597" y="3287"/>
                  </a:cubicBezTo>
                  <a:cubicBezTo>
                    <a:pt x="13591" y="3287"/>
                    <a:pt x="13582" y="3282"/>
                    <a:pt x="13567" y="3275"/>
                  </a:cubicBezTo>
                  <a:cubicBezTo>
                    <a:pt x="13560" y="3261"/>
                    <a:pt x="13553" y="3256"/>
                    <a:pt x="13548" y="3256"/>
                  </a:cubicBezTo>
                  <a:cubicBezTo>
                    <a:pt x="13541" y="3256"/>
                    <a:pt x="13539" y="3266"/>
                    <a:pt x="13548" y="3284"/>
                  </a:cubicBezTo>
                  <a:cubicBezTo>
                    <a:pt x="13559" y="3338"/>
                    <a:pt x="13540" y="3385"/>
                    <a:pt x="13517" y="3385"/>
                  </a:cubicBezTo>
                  <a:cubicBezTo>
                    <a:pt x="13507" y="3385"/>
                    <a:pt x="13497" y="3377"/>
                    <a:pt x="13488" y="3359"/>
                  </a:cubicBezTo>
                  <a:cubicBezTo>
                    <a:pt x="13488" y="3359"/>
                    <a:pt x="13466" y="3372"/>
                    <a:pt x="13463" y="3413"/>
                  </a:cubicBezTo>
                  <a:cubicBezTo>
                    <a:pt x="13471" y="3452"/>
                    <a:pt x="13475" y="3471"/>
                    <a:pt x="13472" y="3471"/>
                  </a:cubicBezTo>
                  <a:cubicBezTo>
                    <a:pt x="13470" y="3471"/>
                    <a:pt x="13461" y="3455"/>
                    <a:pt x="13444" y="3425"/>
                  </a:cubicBezTo>
                  <a:cubicBezTo>
                    <a:pt x="13422" y="3403"/>
                    <a:pt x="13406" y="3392"/>
                    <a:pt x="13395" y="3392"/>
                  </a:cubicBezTo>
                  <a:cubicBezTo>
                    <a:pt x="13381" y="3392"/>
                    <a:pt x="13378" y="3413"/>
                    <a:pt x="13385" y="3457"/>
                  </a:cubicBezTo>
                  <a:cubicBezTo>
                    <a:pt x="13385" y="3457"/>
                    <a:pt x="13383" y="3482"/>
                    <a:pt x="13364" y="3482"/>
                  </a:cubicBezTo>
                  <a:cubicBezTo>
                    <a:pt x="13359" y="3482"/>
                    <a:pt x="13352" y="3480"/>
                    <a:pt x="13344" y="3475"/>
                  </a:cubicBezTo>
                  <a:cubicBezTo>
                    <a:pt x="13337" y="3474"/>
                    <a:pt x="13328" y="3474"/>
                    <a:pt x="13319" y="3474"/>
                  </a:cubicBezTo>
                  <a:cubicBezTo>
                    <a:pt x="13256" y="3474"/>
                    <a:pt x="13157" y="3501"/>
                    <a:pt x="13203" y="3547"/>
                  </a:cubicBezTo>
                  <a:lnTo>
                    <a:pt x="13166" y="3566"/>
                  </a:lnTo>
                  <a:cubicBezTo>
                    <a:pt x="13152" y="3563"/>
                    <a:pt x="13140" y="3562"/>
                    <a:pt x="13130" y="3562"/>
                  </a:cubicBezTo>
                  <a:cubicBezTo>
                    <a:pt x="13099" y="3562"/>
                    <a:pt x="13086" y="3576"/>
                    <a:pt x="13084" y="3607"/>
                  </a:cubicBezTo>
                  <a:lnTo>
                    <a:pt x="13081" y="3651"/>
                  </a:lnTo>
                  <a:cubicBezTo>
                    <a:pt x="13068" y="3623"/>
                    <a:pt x="13041" y="3603"/>
                    <a:pt x="13022" y="3603"/>
                  </a:cubicBezTo>
                  <a:cubicBezTo>
                    <a:pt x="13017" y="3603"/>
                    <a:pt x="13013" y="3605"/>
                    <a:pt x="13009" y="3607"/>
                  </a:cubicBezTo>
                  <a:cubicBezTo>
                    <a:pt x="12987" y="3616"/>
                    <a:pt x="12987" y="3616"/>
                    <a:pt x="13003" y="3648"/>
                  </a:cubicBezTo>
                  <a:cubicBezTo>
                    <a:pt x="13040" y="3670"/>
                    <a:pt x="13018" y="3679"/>
                    <a:pt x="12999" y="3692"/>
                  </a:cubicBezTo>
                  <a:cubicBezTo>
                    <a:pt x="12997" y="3693"/>
                    <a:pt x="12993" y="3694"/>
                    <a:pt x="12989" y="3694"/>
                  </a:cubicBezTo>
                  <a:cubicBezTo>
                    <a:pt x="12969" y="3694"/>
                    <a:pt x="12941" y="3674"/>
                    <a:pt x="12927" y="3645"/>
                  </a:cubicBezTo>
                  <a:lnTo>
                    <a:pt x="12909" y="3657"/>
                  </a:lnTo>
                  <a:cubicBezTo>
                    <a:pt x="12929" y="3697"/>
                    <a:pt x="12927" y="3715"/>
                    <a:pt x="12919" y="3715"/>
                  </a:cubicBezTo>
                  <a:cubicBezTo>
                    <a:pt x="12915" y="3715"/>
                    <a:pt x="12908" y="3709"/>
                    <a:pt x="12902" y="3698"/>
                  </a:cubicBezTo>
                  <a:cubicBezTo>
                    <a:pt x="12890" y="3689"/>
                    <a:pt x="12875" y="3684"/>
                    <a:pt x="12861" y="3684"/>
                  </a:cubicBezTo>
                  <a:cubicBezTo>
                    <a:pt x="12849" y="3684"/>
                    <a:pt x="12837" y="3688"/>
                    <a:pt x="12827" y="3695"/>
                  </a:cubicBezTo>
                  <a:lnTo>
                    <a:pt x="12811" y="3663"/>
                  </a:lnTo>
                  <a:cubicBezTo>
                    <a:pt x="12802" y="3657"/>
                    <a:pt x="12796" y="3655"/>
                    <a:pt x="12793" y="3655"/>
                  </a:cubicBezTo>
                  <a:cubicBezTo>
                    <a:pt x="12781" y="3655"/>
                    <a:pt x="12793" y="3680"/>
                    <a:pt x="12805" y="3704"/>
                  </a:cubicBezTo>
                  <a:lnTo>
                    <a:pt x="12764" y="3723"/>
                  </a:lnTo>
                  <a:cubicBezTo>
                    <a:pt x="12746" y="3732"/>
                    <a:pt x="12724" y="3742"/>
                    <a:pt x="12761" y="3764"/>
                  </a:cubicBezTo>
                  <a:cubicBezTo>
                    <a:pt x="12774" y="3795"/>
                    <a:pt x="12790" y="3830"/>
                    <a:pt x="12771" y="3839"/>
                  </a:cubicBezTo>
                  <a:cubicBezTo>
                    <a:pt x="12757" y="3809"/>
                    <a:pt x="12743" y="3781"/>
                    <a:pt x="12725" y="3781"/>
                  </a:cubicBezTo>
                  <a:cubicBezTo>
                    <a:pt x="12723" y="3781"/>
                    <a:pt x="12720" y="3781"/>
                    <a:pt x="12717" y="3783"/>
                  </a:cubicBezTo>
                  <a:cubicBezTo>
                    <a:pt x="12715" y="3784"/>
                    <a:pt x="12713" y="3784"/>
                    <a:pt x="12710" y="3784"/>
                  </a:cubicBezTo>
                  <a:cubicBezTo>
                    <a:pt x="12695" y="3784"/>
                    <a:pt x="12683" y="3761"/>
                    <a:pt x="12683" y="3761"/>
                  </a:cubicBezTo>
                  <a:cubicBezTo>
                    <a:pt x="12680" y="3736"/>
                    <a:pt x="12671" y="3727"/>
                    <a:pt x="12660" y="3727"/>
                  </a:cubicBezTo>
                  <a:cubicBezTo>
                    <a:pt x="12637" y="3727"/>
                    <a:pt x="12606" y="3768"/>
                    <a:pt x="12601" y="3798"/>
                  </a:cubicBezTo>
                  <a:cubicBezTo>
                    <a:pt x="12596" y="3844"/>
                    <a:pt x="12587" y="3867"/>
                    <a:pt x="12575" y="3867"/>
                  </a:cubicBezTo>
                  <a:cubicBezTo>
                    <a:pt x="12565" y="3867"/>
                    <a:pt x="12553" y="3852"/>
                    <a:pt x="12539" y="3823"/>
                  </a:cubicBezTo>
                  <a:cubicBezTo>
                    <a:pt x="12532" y="3808"/>
                    <a:pt x="12526" y="3801"/>
                    <a:pt x="12522" y="3801"/>
                  </a:cubicBezTo>
                  <a:cubicBezTo>
                    <a:pt x="12508" y="3801"/>
                    <a:pt x="12506" y="3868"/>
                    <a:pt x="12523" y="3952"/>
                  </a:cubicBezTo>
                  <a:lnTo>
                    <a:pt x="12548" y="4058"/>
                  </a:lnTo>
                  <a:lnTo>
                    <a:pt x="12501" y="3961"/>
                  </a:lnTo>
                  <a:cubicBezTo>
                    <a:pt x="12459" y="3896"/>
                    <a:pt x="12440" y="3866"/>
                    <a:pt x="12426" y="3866"/>
                  </a:cubicBezTo>
                  <a:cubicBezTo>
                    <a:pt x="12414" y="3866"/>
                    <a:pt x="12406" y="3889"/>
                    <a:pt x="12392" y="3933"/>
                  </a:cubicBezTo>
                  <a:cubicBezTo>
                    <a:pt x="12378" y="3960"/>
                    <a:pt x="12371" y="3973"/>
                    <a:pt x="12365" y="3973"/>
                  </a:cubicBezTo>
                  <a:cubicBezTo>
                    <a:pt x="12360" y="3973"/>
                    <a:pt x="12356" y="3964"/>
                    <a:pt x="12351" y="3949"/>
                  </a:cubicBezTo>
                  <a:cubicBezTo>
                    <a:pt x="12344" y="3935"/>
                    <a:pt x="12336" y="3929"/>
                    <a:pt x="12324" y="3929"/>
                  </a:cubicBezTo>
                  <a:cubicBezTo>
                    <a:pt x="12310" y="3929"/>
                    <a:pt x="12288" y="3938"/>
                    <a:pt x="12254" y="3952"/>
                  </a:cubicBezTo>
                  <a:cubicBezTo>
                    <a:pt x="12191" y="3977"/>
                    <a:pt x="12169" y="3986"/>
                    <a:pt x="12185" y="4018"/>
                  </a:cubicBezTo>
                  <a:lnTo>
                    <a:pt x="12141" y="4033"/>
                  </a:lnTo>
                  <a:cubicBezTo>
                    <a:pt x="12126" y="4016"/>
                    <a:pt x="12113" y="4008"/>
                    <a:pt x="12104" y="4008"/>
                  </a:cubicBezTo>
                  <a:cubicBezTo>
                    <a:pt x="12084" y="4008"/>
                    <a:pt x="12081" y="4044"/>
                    <a:pt x="12116" y="4083"/>
                  </a:cubicBezTo>
                  <a:lnTo>
                    <a:pt x="12072" y="4102"/>
                  </a:lnTo>
                  <a:lnTo>
                    <a:pt x="12059" y="4068"/>
                  </a:lnTo>
                  <a:cubicBezTo>
                    <a:pt x="12055" y="4057"/>
                    <a:pt x="12048" y="4052"/>
                    <a:pt x="12034" y="4052"/>
                  </a:cubicBezTo>
                  <a:cubicBezTo>
                    <a:pt x="12005" y="4052"/>
                    <a:pt x="11949" y="4075"/>
                    <a:pt x="11837" y="4121"/>
                  </a:cubicBezTo>
                  <a:cubicBezTo>
                    <a:pt x="11649" y="4193"/>
                    <a:pt x="11627" y="4196"/>
                    <a:pt x="11652" y="4265"/>
                  </a:cubicBezTo>
                  <a:cubicBezTo>
                    <a:pt x="11655" y="4306"/>
                    <a:pt x="11651" y="4326"/>
                    <a:pt x="11641" y="4326"/>
                  </a:cubicBezTo>
                  <a:cubicBezTo>
                    <a:pt x="11634" y="4326"/>
                    <a:pt x="11623" y="4311"/>
                    <a:pt x="11611" y="4281"/>
                  </a:cubicBezTo>
                  <a:cubicBezTo>
                    <a:pt x="11603" y="4258"/>
                    <a:pt x="11585" y="4239"/>
                    <a:pt x="11577" y="4239"/>
                  </a:cubicBezTo>
                  <a:cubicBezTo>
                    <a:pt x="11574" y="4239"/>
                    <a:pt x="11572" y="4244"/>
                    <a:pt x="11577" y="4256"/>
                  </a:cubicBezTo>
                  <a:cubicBezTo>
                    <a:pt x="11569" y="4258"/>
                    <a:pt x="11561" y="4259"/>
                    <a:pt x="11552" y="4259"/>
                  </a:cubicBezTo>
                  <a:cubicBezTo>
                    <a:pt x="11534" y="4259"/>
                    <a:pt x="11517" y="4254"/>
                    <a:pt x="11502" y="4243"/>
                  </a:cubicBezTo>
                  <a:cubicBezTo>
                    <a:pt x="11474" y="4230"/>
                    <a:pt x="11454" y="4224"/>
                    <a:pt x="11441" y="4224"/>
                  </a:cubicBezTo>
                  <a:cubicBezTo>
                    <a:pt x="11410" y="4224"/>
                    <a:pt x="11408" y="4251"/>
                    <a:pt x="11417" y="4275"/>
                  </a:cubicBezTo>
                  <a:cubicBezTo>
                    <a:pt x="11438" y="4301"/>
                    <a:pt x="11443" y="4311"/>
                    <a:pt x="11438" y="4311"/>
                  </a:cubicBezTo>
                  <a:cubicBezTo>
                    <a:pt x="11433" y="4311"/>
                    <a:pt x="11414" y="4296"/>
                    <a:pt x="11395" y="4281"/>
                  </a:cubicBezTo>
                  <a:cubicBezTo>
                    <a:pt x="11375" y="4265"/>
                    <a:pt x="11353" y="4248"/>
                    <a:pt x="11344" y="4248"/>
                  </a:cubicBezTo>
                  <a:cubicBezTo>
                    <a:pt x="11339" y="4248"/>
                    <a:pt x="11337" y="4253"/>
                    <a:pt x="11342" y="4265"/>
                  </a:cubicBezTo>
                  <a:cubicBezTo>
                    <a:pt x="11335" y="4294"/>
                    <a:pt x="11275" y="4343"/>
                    <a:pt x="11233" y="4343"/>
                  </a:cubicBezTo>
                  <a:cubicBezTo>
                    <a:pt x="11216" y="4343"/>
                    <a:pt x="11202" y="4335"/>
                    <a:pt x="11194" y="4315"/>
                  </a:cubicBezTo>
                  <a:lnTo>
                    <a:pt x="11151" y="4331"/>
                  </a:lnTo>
                  <a:cubicBezTo>
                    <a:pt x="11163" y="4365"/>
                    <a:pt x="11119" y="4378"/>
                    <a:pt x="11078" y="4390"/>
                  </a:cubicBezTo>
                  <a:cubicBezTo>
                    <a:pt x="11058" y="4398"/>
                    <a:pt x="11042" y="4403"/>
                    <a:pt x="11030" y="4403"/>
                  </a:cubicBezTo>
                  <a:cubicBezTo>
                    <a:pt x="11017" y="4403"/>
                    <a:pt x="11008" y="4396"/>
                    <a:pt x="11003" y="4378"/>
                  </a:cubicBezTo>
                  <a:cubicBezTo>
                    <a:pt x="11007" y="4360"/>
                    <a:pt x="11005" y="4351"/>
                    <a:pt x="10999" y="4351"/>
                  </a:cubicBezTo>
                  <a:cubicBezTo>
                    <a:pt x="10991" y="4351"/>
                    <a:pt x="10977" y="4364"/>
                    <a:pt x="10959" y="4390"/>
                  </a:cubicBezTo>
                  <a:cubicBezTo>
                    <a:pt x="10937" y="4397"/>
                    <a:pt x="10941" y="4472"/>
                    <a:pt x="10919" y="4478"/>
                  </a:cubicBezTo>
                  <a:cubicBezTo>
                    <a:pt x="10928" y="4513"/>
                    <a:pt x="10919" y="4553"/>
                    <a:pt x="10897" y="4560"/>
                  </a:cubicBezTo>
                  <a:lnTo>
                    <a:pt x="10887" y="4528"/>
                  </a:lnTo>
                  <a:lnTo>
                    <a:pt x="10865" y="4459"/>
                  </a:lnTo>
                  <a:cubicBezTo>
                    <a:pt x="10843" y="4466"/>
                    <a:pt x="10821" y="4472"/>
                    <a:pt x="10831" y="4506"/>
                  </a:cubicBezTo>
                  <a:cubicBezTo>
                    <a:pt x="10815" y="4492"/>
                    <a:pt x="10802" y="4487"/>
                    <a:pt x="10787" y="4487"/>
                  </a:cubicBezTo>
                  <a:cubicBezTo>
                    <a:pt x="10773" y="4487"/>
                    <a:pt x="10757" y="4492"/>
                    <a:pt x="10737" y="4500"/>
                  </a:cubicBezTo>
                  <a:cubicBezTo>
                    <a:pt x="10693" y="4513"/>
                    <a:pt x="10652" y="4528"/>
                    <a:pt x="10640" y="4566"/>
                  </a:cubicBezTo>
                  <a:cubicBezTo>
                    <a:pt x="10624" y="4544"/>
                    <a:pt x="10598" y="4534"/>
                    <a:pt x="10571" y="4534"/>
                  </a:cubicBezTo>
                  <a:cubicBezTo>
                    <a:pt x="10521" y="4534"/>
                    <a:pt x="10467" y="4567"/>
                    <a:pt x="10467" y="4616"/>
                  </a:cubicBezTo>
                  <a:cubicBezTo>
                    <a:pt x="10473" y="4635"/>
                    <a:pt x="10468" y="4645"/>
                    <a:pt x="10458" y="4645"/>
                  </a:cubicBezTo>
                  <a:cubicBezTo>
                    <a:pt x="10450" y="4645"/>
                    <a:pt x="10438" y="4638"/>
                    <a:pt x="10423" y="4626"/>
                  </a:cubicBezTo>
                  <a:cubicBezTo>
                    <a:pt x="10409" y="4613"/>
                    <a:pt x="10401" y="4606"/>
                    <a:pt x="10396" y="4606"/>
                  </a:cubicBezTo>
                  <a:cubicBezTo>
                    <a:pt x="10390" y="4606"/>
                    <a:pt x="10386" y="4616"/>
                    <a:pt x="10380" y="4638"/>
                  </a:cubicBezTo>
                  <a:cubicBezTo>
                    <a:pt x="10375" y="4653"/>
                    <a:pt x="10368" y="4658"/>
                    <a:pt x="10360" y="4658"/>
                  </a:cubicBezTo>
                  <a:cubicBezTo>
                    <a:pt x="10344" y="4658"/>
                    <a:pt x="10324" y="4640"/>
                    <a:pt x="10304" y="4622"/>
                  </a:cubicBezTo>
                  <a:cubicBezTo>
                    <a:pt x="10283" y="4590"/>
                    <a:pt x="10268" y="4576"/>
                    <a:pt x="10256" y="4576"/>
                  </a:cubicBezTo>
                  <a:cubicBezTo>
                    <a:pt x="10246" y="4576"/>
                    <a:pt x="10238" y="4587"/>
                    <a:pt x="10232" y="4607"/>
                  </a:cubicBezTo>
                  <a:cubicBezTo>
                    <a:pt x="10207" y="4638"/>
                    <a:pt x="10173" y="4660"/>
                    <a:pt x="10132" y="4669"/>
                  </a:cubicBezTo>
                  <a:cubicBezTo>
                    <a:pt x="10098" y="4716"/>
                    <a:pt x="10079" y="4723"/>
                    <a:pt x="10107" y="4751"/>
                  </a:cubicBezTo>
                  <a:cubicBezTo>
                    <a:pt x="10113" y="4776"/>
                    <a:pt x="10113" y="4801"/>
                    <a:pt x="10104" y="4826"/>
                  </a:cubicBezTo>
                  <a:cubicBezTo>
                    <a:pt x="10091" y="4843"/>
                    <a:pt x="10081" y="4848"/>
                    <a:pt x="10076" y="4848"/>
                  </a:cubicBezTo>
                  <a:cubicBezTo>
                    <a:pt x="10067" y="4848"/>
                    <a:pt x="10068" y="4833"/>
                    <a:pt x="10082" y="4829"/>
                  </a:cubicBezTo>
                  <a:cubicBezTo>
                    <a:pt x="10116" y="4785"/>
                    <a:pt x="10094" y="4792"/>
                    <a:pt x="10063" y="4760"/>
                  </a:cubicBezTo>
                  <a:cubicBezTo>
                    <a:pt x="10047" y="4748"/>
                    <a:pt x="10025" y="4741"/>
                    <a:pt x="10004" y="4741"/>
                  </a:cubicBezTo>
                  <a:cubicBezTo>
                    <a:pt x="9992" y="4741"/>
                    <a:pt x="9980" y="4743"/>
                    <a:pt x="9969" y="4748"/>
                  </a:cubicBezTo>
                  <a:lnTo>
                    <a:pt x="9881" y="4767"/>
                  </a:lnTo>
                  <a:cubicBezTo>
                    <a:pt x="9854" y="4760"/>
                    <a:pt x="9833" y="4756"/>
                    <a:pt x="9819" y="4756"/>
                  </a:cubicBezTo>
                  <a:cubicBezTo>
                    <a:pt x="9794" y="4756"/>
                    <a:pt x="9788" y="4767"/>
                    <a:pt x="9794" y="4788"/>
                  </a:cubicBezTo>
                  <a:lnTo>
                    <a:pt x="9803" y="4823"/>
                  </a:lnTo>
                  <a:cubicBezTo>
                    <a:pt x="9790" y="4803"/>
                    <a:pt x="9759" y="4794"/>
                    <a:pt x="9721" y="4794"/>
                  </a:cubicBezTo>
                  <a:cubicBezTo>
                    <a:pt x="9637" y="4794"/>
                    <a:pt x="9522" y="4837"/>
                    <a:pt x="9518" y="4889"/>
                  </a:cubicBezTo>
                  <a:cubicBezTo>
                    <a:pt x="9520" y="4899"/>
                    <a:pt x="9520" y="4903"/>
                    <a:pt x="9520" y="4903"/>
                  </a:cubicBezTo>
                  <a:cubicBezTo>
                    <a:pt x="9520" y="4903"/>
                    <a:pt x="9515" y="4879"/>
                    <a:pt x="9508" y="4854"/>
                  </a:cubicBezTo>
                  <a:cubicBezTo>
                    <a:pt x="9505" y="4833"/>
                    <a:pt x="9495" y="4826"/>
                    <a:pt x="9477" y="4826"/>
                  </a:cubicBezTo>
                  <a:cubicBezTo>
                    <a:pt x="9467" y="4826"/>
                    <a:pt x="9453" y="4829"/>
                    <a:pt x="9436" y="4832"/>
                  </a:cubicBezTo>
                  <a:cubicBezTo>
                    <a:pt x="9414" y="4835"/>
                    <a:pt x="9333" y="4889"/>
                    <a:pt x="9267" y="4901"/>
                  </a:cubicBezTo>
                  <a:cubicBezTo>
                    <a:pt x="9179" y="4920"/>
                    <a:pt x="9114" y="4933"/>
                    <a:pt x="9120" y="4967"/>
                  </a:cubicBezTo>
                  <a:cubicBezTo>
                    <a:pt x="9115" y="4968"/>
                    <a:pt x="9111" y="4968"/>
                    <a:pt x="9108" y="4968"/>
                  </a:cubicBezTo>
                  <a:cubicBezTo>
                    <a:pt x="9098" y="4968"/>
                    <a:pt x="9096" y="4962"/>
                    <a:pt x="9092" y="4936"/>
                  </a:cubicBezTo>
                  <a:cubicBezTo>
                    <a:pt x="9103" y="4909"/>
                    <a:pt x="9095" y="4903"/>
                    <a:pt x="9081" y="4903"/>
                  </a:cubicBezTo>
                  <a:cubicBezTo>
                    <a:pt x="9076" y="4903"/>
                    <a:pt x="9069" y="4904"/>
                    <a:pt x="9063" y="4904"/>
                  </a:cubicBezTo>
                  <a:cubicBezTo>
                    <a:pt x="9041" y="4911"/>
                    <a:pt x="9048" y="4945"/>
                    <a:pt x="9054" y="4980"/>
                  </a:cubicBezTo>
                  <a:cubicBezTo>
                    <a:pt x="9058" y="4999"/>
                    <a:pt x="9052" y="5010"/>
                    <a:pt x="9037" y="5010"/>
                  </a:cubicBezTo>
                  <a:cubicBezTo>
                    <a:pt x="9026" y="5010"/>
                    <a:pt x="9010" y="5004"/>
                    <a:pt x="8988" y="4992"/>
                  </a:cubicBezTo>
                  <a:cubicBezTo>
                    <a:pt x="8968" y="4984"/>
                    <a:pt x="8946" y="4979"/>
                    <a:pt x="8925" y="4979"/>
                  </a:cubicBezTo>
                  <a:cubicBezTo>
                    <a:pt x="8884" y="4979"/>
                    <a:pt x="8843" y="4995"/>
                    <a:pt x="8810" y="5023"/>
                  </a:cubicBezTo>
                  <a:cubicBezTo>
                    <a:pt x="8803" y="5024"/>
                    <a:pt x="8797" y="5025"/>
                    <a:pt x="8791" y="5025"/>
                  </a:cubicBezTo>
                  <a:cubicBezTo>
                    <a:pt x="8776" y="5025"/>
                    <a:pt x="8764" y="5020"/>
                    <a:pt x="8759" y="4995"/>
                  </a:cubicBezTo>
                  <a:cubicBezTo>
                    <a:pt x="8745" y="4979"/>
                    <a:pt x="8723" y="4963"/>
                    <a:pt x="8702" y="4963"/>
                  </a:cubicBezTo>
                  <a:cubicBezTo>
                    <a:pt x="8683" y="4963"/>
                    <a:pt x="8665" y="4976"/>
                    <a:pt x="8650" y="5011"/>
                  </a:cubicBezTo>
                  <a:cubicBezTo>
                    <a:pt x="8643" y="5013"/>
                    <a:pt x="8639" y="5014"/>
                    <a:pt x="8636" y="5014"/>
                  </a:cubicBezTo>
                  <a:cubicBezTo>
                    <a:pt x="8627" y="5014"/>
                    <a:pt x="8626" y="5006"/>
                    <a:pt x="8622" y="4980"/>
                  </a:cubicBezTo>
                  <a:cubicBezTo>
                    <a:pt x="8606" y="4962"/>
                    <a:pt x="8597" y="4944"/>
                    <a:pt x="8591" y="4944"/>
                  </a:cubicBezTo>
                  <a:cubicBezTo>
                    <a:pt x="8585" y="4944"/>
                    <a:pt x="8582" y="4956"/>
                    <a:pt x="8578" y="4989"/>
                  </a:cubicBezTo>
                  <a:cubicBezTo>
                    <a:pt x="8553" y="5014"/>
                    <a:pt x="8520" y="5027"/>
                    <a:pt x="8486" y="5027"/>
                  </a:cubicBezTo>
                  <a:cubicBezTo>
                    <a:pt x="8465" y="5027"/>
                    <a:pt x="8444" y="5022"/>
                    <a:pt x="8424" y="5011"/>
                  </a:cubicBezTo>
                  <a:cubicBezTo>
                    <a:pt x="8402" y="5014"/>
                    <a:pt x="8377" y="5020"/>
                    <a:pt x="8383" y="5055"/>
                  </a:cubicBezTo>
                  <a:cubicBezTo>
                    <a:pt x="8386" y="5067"/>
                    <a:pt x="8388" y="5080"/>
                    <a:pt x="8390" y="5089"/>
                  </a:cubicBezTo>
                  <a:cubicBezTo>
                    <a:pt x="8373" y="5057"/>
                    <a:pt x="8364" y="5041"/>
                    <a:pt x="8359" y="5041"/>
                  </a:cubicBezTo>
                  <a:cubicBezTo>
                    <a:pt x="8353" y="5041"/>
                    <a:pt x="8351" y="5059"/>
                    <a:pt x="8346" y="5096"/>
                  </a:cubicBezTo>
                  <a:cubicBezTo>
                    <a:pt x="8347" y="5115"/>
                    <a:pt x="8342" y="5125"/>
                    <a:pt x="8336" y="5125"/>
                  </a:cubicBezTo>
                  <a:cubicBezTo>
                    <a:pt x="8331" y="5125"/>
                    <a:pt x="8325" y="5117"/>
                    <a:pt x="8324" y="5099"/>
                  </a:cubicBezTo>
                  <a:cubicBezTo>
                    <a:pt x="8300" y="5073"/>
                    <a:pt x="8281" y="5070"/>
                    <a:pt x="8275" y="5070"/>
                  </a:cubicBezTo>
                  <a:cubicBezTo>
                    <a:pt x="8274" y="5070"/>
                    <a:pt x="8274" y="5071"/>
                    <a:pt x="8274" y="5071"/>
                  </a:cubicBezTo>
                  <a:cubicBezTo>
                    <a:pt x="8195" y="5099"/>
                    <a:pt x="8114" y="5121"/>
                    <a:pt x="8032" y="5136"/>
                  </a:cubicBezTo>
                  <a:cubicBezTo>
                    <a:pt x="7854" y="5155"/>
                    <a:pt x="7788" y="5165"/>
                    <a:pt x="7791" y="5199"/>
                  </a:cubicBezTo>
                  <a:cubicBezTo>
                    <a:pt x="7781" y="5220"/>
                    <a:pt x="7777" y="5230"/>
                    <a:pt x="7771" y="5230"/>
                  </a:cubicBezTo>
                  <a:cubicBezTo>
                    <a:pt x="7765" y="5230"/>
                    <a:pt x="7759" y="5222"/>
                    <a:pt x="7747" y="5205"/>
                  </a:cubicBezTo>
                  <a:cubicBezTo>
                    <a:pt x="7734" y="5187"/>
                    <a:pt x="7713" y="5175"/>
                    <a:pt x="7690" y="5175"/>
                  </a:cubicBezTo>
                  <a:cubicBezTo>
                    <a:pt x="7685" y="5175"/>
                    <a:pt x="7680" y="5176"/>
                    <a:pt x="7675" y="5177"/>
                  </a:cubicBezTo>
                  <a:cubicBezTo>
                    <a:pt x="7672" y="5177"/>
                    <a:pt x="7668" y="5177"/>
                    <a:pt x="7665" y="5177"/>
                  </a:cubicBezTo>
                  <a:cubicBezTo>
                    <a:pt x="7647" y="5177"/>
                    <a:pt x="7631" y="5175"/>
                    <a:pt x="7628" y="5146"/>
                  </a:cubicBezTo>
                  <a:cubicBezTo>
                    <a:pt x="7609" y="5180"/>
                    <a:pt x="7609" y="5180"/>
                    <a:pt x="7587" y="5183"/>
                  </a:cubicBezTo>
                  <a:cubicBezTo>
                    <a:pt x="7586" y="5166"/>
                    <a:pt x="7580" y="5158"/>
                    <a:pt x="7572" y="5158"/>
                  </a:cubicBezTo>
                  <a:cubicBezTo>
                    <a:pt x="7564" y="5158"/>
                    <a:pt x="7553" y="5167"/>
                    <a:pt x="7544" y="5186"/>
                  </a:cubicBezTo>
                  <a:cubicBezTo>
                    <a:pt x="7536" y="5224"/>
                    <a:pt x="7532" y="5243"/>
                    <a:pt x="7529" y="5243"/>
                  </a:cubicBezTo>
                  <a:cubicBezTo>
                    <a:pt x="7525" y="5243"/>
                    <a:pt x="7523" y="5225"/>
                    <a:pt x="7518" y="5190"/>
                  </a:cubicBezTo>
                  <a:cubicBezTo>
                    <a:pt x="7516" y="5166"/>
                    <a:pt x="7482" y="5143"/>
                    <a:pt x="7470" y="5143"/>
                  </a:cubicBezTo>
                  <a:cubicBezTo>
                    <a:pt x="7465" y="5143"/>
                    <a:pt x="7464" y="5148"/>
                    <a:pt x="7471" y="5158"/>
                  </a:cubicBezTo>
                  <a:cubicBezTo>
                    <a:pt x="7475" y="5193"/>
                    <a:pt x="7431" y="5196"/>
                    <a:pt x="7412" y="5233"/>
                  </a:cubicBezTo>
                  <a:cubicBezTo>
                    <a:pt x="7406" y="5234"/>
                    <a:pt x="7400" y="5235"/>
                    <a:pt x="7394" y="5235"/>
                  </a:cubicBezTo>
                  <a:cubicBezTo>
                    <a:pt x="7379" y="5235"/>
                    <a:pt x="7367" y="5229"/>
                    <a:pt x="7365" y="5202"/>
                  </a:cubicBezTo>
                  <a:cubicBezTo>
                    <a:pt x="7358" y="5195"/>
                    <a:pt x="7347" y="5191"/>
                    <a:pt x="7333" y="5191"/>
                  </a:cubicBezTo>
                  <a:cubicBezTo>
                    <a:pt x="7291" y="5191"/>
                    <a:pt x="7226" y="5224"/>
                    <a:pt x="7211" y="5252"/>
                  </a:cubicBezTo>
                  <a:cubicBezTo>
                    <a:pt x="7211" y="5270"/>
                    <a:pt x="7205" y="5280"/>
                    <a:pt x="7199" y="5280"/>
                  </a:cubicBezTo>
                  <a:cubicBezTo>
                    <a:pt x="7194" y="5280"/>
                    <a:pt x="7188" y="5272"/>
                    <a:pt x="7186" y="5255"/>
                  </a:cubicBezTo>
                  <a:cubicBezTo>
                    <a:pt x="7184" y="5223"/>
                    <a:pt x="7167" y="5221"/>
                    <a:pt x="7149" y="5221"/>
                  </a:cubicBezTo>
                  <a:cubicBezTo>
                    <a:pt x="7146" y="5221"/>
                    <a:pt x="7142" y="5221"/>
                    <a:pt x="7139" y="5221"/>
                  </a:cubicBezTo>
                  <a:cubicBezTo>
                    <a:pt x="7134" y="5232"/>
                    <a:pt x="7129" y="5237"/>
                    <a:pt x="7126" y="5237"/>
                  </a:cubicBezTo>
                  <a:cubicBezTo>
                    <a:pt x="7119" y="5237"/>
                    <a:pt x="7116" y="5213"/>
                    <a:pt x="7114" y="5186"/>
                  </a:cubicBezTo>
                  <a:cubicBezTo>
                    <a:pt x="7129" y="5160"/>
                    <a:pt x="7119" y="5154"/>
                    <a:pt x="7094" y="5154"/>
                  </a:cubicBezTo>
                  <a:cubicBezTo>
                    <a:pt x="7086" y="5154"/>
                    <a:pt x="7077" y="5154"/>
                    <a:pt x="7067" y="5155"/>
                  </a:cubicBezTo>
                  <a:cubicBezTo>
                    <a:pt x="7048" y="5193"/>
                    <a:pt x="6957" y="5196"/>
                    <a:pt x="6892" y="5199"/>
                  </a:cubicBezTo>
                  <a:cubicBezTo>
                    <a:pt x="6779" y="5205"/>
                    <a:pt x="6760" y="5243"/>
                    <a:pt x="6719" y="5315"/>
                  </a:cubicBezTo>
                  <a:lnTo>
                    <a:pt x="6701" y="5390"/>
                  </a:lnTo>
                  <a:lnTo>
                    <a:pt x="6694" y="5318"/>
                  </a:lnTo>
                  <a:cubicBezTo>
                    <a:pt x="6691" y="5280"/>
                    <a:pt x="6682" y="5246"/>
                    <a:pt x="6669" y="5212"/>
                  </a:cubicBezTo>
                  <a:cubicBezTo>
                    <a:pt x="6644" y="5212"/>
                    <a:pt x="6647" y="5249"/>
                    <a:pt x="6650" y="5284"/>
                  </a:cubicBezTo>
                  <a:cubicBezTo>
                    <a:pt x="6650" y="5303"/>
                    <a:pt x="6645" y="5312"/>
                    <a:pt x="6633" y="5312"/>
                  </a:cubicBezTo>
                  <a:cubicBezTo>
                    <a:pt x="6621" y="5312"/>
                    <a:pt x="6604" y="5304"/>
                    <a:pt x="6581" y="5287"/>
                  </a:cubicBezTo>
                  <a:cubicBezTo>
                    <a:pt x="6558" y="5271"/>
                    <a:pt x="6542" y="5264"/>
                    <a:pt x="6528" y="5264"/>
                  </a:cubicBezTo>
                  <a:cubicBezTo>
                    <a:pt x="6513" y="5264"/>
                    <a:pt x="6502" y="5272"/>
                    <a:pt x="6491" y="5290"/>
                  </a:cubicBezTo>
                  <a:cubicBezTo>
                    <a:pt x="6488" y="5290"/>
                    <a:pt x="6485" y="5290"/>
                    <a:pt x="6483" y="5290"/>
                  </a:cubicBezTo>
                  <a:cubicBezTo>
                    <a:pt x="6460" y="5290"/>
                    <a:pt x="6436" y="5278"/>
                    <a:pt x="6422" y="5255"/>
                  </a:cubicBezTo>
                  <a:cubicBezTo>
                    <a:pt x="6400" y="5255"/>
                    <a:pt x="6400" y="5255"/>
                    <a:pt x="6403" y="5293"/>
                  </a:cubicBezTo>
                  <a:cubicBezTo>
                    <a:pt x="6403" y="5310"/>
                    <a:pt x="6397" y="5319"/>
                    <a:pt x="6389" y="5319"/>
                  </a:cubicBezTo>
                  <a:cubicBezTo>
                    <a:pt x="6380" y="5319"/>
                    <a:pt x="6368" y="5310"/>
                    <a:pt x="6356" y="5293"/>
                  </a:cubicBezTo>
                  <a:cubicBezTo>
                    <a:pt x="6341" y="5251"/>
                    <a:pt x="6313" y="5235"/>
                    <a:pt x="6292" y="5235"/>
                  </a:cubicBezTo>
                  <a:cubicBezTo>
                    <a:pt x="6277" y="5235"/>
                    <a:pt x="6265" y="5244"/>
                    <a:pt x="6265" y="5259"/>
                  </a:cubicBezTo>
                  <a:cubicBezTo>
                    <a:pt x="6268" y="5296"/>
                    <a:pt x="6246" y="5296"/>
                    <a:pt x="6221" y="5296"/>
                  </a:cubicBezTo>
                  <a:cubicBezTo>
                    <a:pt x="6219" y="5296"/>
                    <a:pt x="6217" y="5296"/>
                    <a:pt x="6215" y="5296"/>
                  </a:cubicBezTo>
                  <a:cubicBezTo>
                    <a:pt x="6191" y="5296"/>
                    <a:pt x="6167" y="5311"/>
                    <a:pt x="6155" y="5334"/>
                  </a:cubicBezTo>
                  <a:lnTo>
                    <a:pt x="6111" y="5334"/>
                  </a:lnTo>
                  <a:cubicBezTo>
                    <a:pt x="6089" y="5334"/>
                    <a:pt x="6111" y="5299"/>
                    <a:pt x="6133" y="5299"/>
                  </a:cubicBezTo>
                  <a:lnTo>
                    <a:pt x="6108" y="5262"/>
                  </a:lnTo>
                  <a:cubicBezTo>
                    <a:pt x="6064" y="5265"/>
                    <a:pt x="6042" y="5265"/>
                    <a:pt x="6020" y="5299"/>
                  </a:cubicBezTo>
                  <a:cubicBezTo>
                    <a:pt x="6010" y="5335"/>
                    <a:pt x="6004" y="5353"/>
                    <a:pt x="6001" y="5353"/>
                  </a:cubicBezTo>
                  <a:cubicBezTo>
                    <a:pt x="5999" y="5353"/>
                    <a:pt x="5999" y="5335"/>
                    <a:pt x="5999" y="5299"/>
                  </a:cubicBezTo>
                  <a:cubicBezTo>
                    <a:pt x="5999" y="5275"/>
                    <a:pt x="5986" y="5251"/>
                    <a:pt x="5971" y="5251"/>
                  </a:cubicBezTo>
                  <a:cubicBezTo>
                    <a:pt x="5965" y="5251"/>
                    <a:pt x="5958" y="5255"/>
                    <a:pt x="5952" y="5265"/>
                  </a:cubicBezTo>
                  <a:cubicBezTo>
                    <a:pt x="5942" y="5295"/>
                    <a:pt x="5933" y="5306"/>
                    <a:pt x="5926" y="5306"/>
                  </a:cubicBezTo>
                  <a:cubicBezTo>
                    <a:pt x="5915" y="5306"/>
                    <a:pt x="5908" y="5285"/>
                    <a:pt x="5908" y="5265"/>
                  </a:cubicBezTo>
                  <a:cubicBezTo>
                    <a:pt x="5919" y="5229"/>
                    <a:pt x="5924" y="5211"/>
                    <a:pt x="5916" y="5211"/>
                  </a:cubicBezTo>
                  <a:cubicBezTo>
                    <a:pt x="5908" y="5211"/>
                    <a:pt x="5886" y="5229"/>
                    <a:pt x="5842" y="5265"/>
                  </a:cubicBezTo>
                  <a:cubicBezTo>
                    <a:pt x="5795" y="5265"/>
                    <a:pt x="5707" y="5299"/>
                    <a:pt x="5638" y="5299"/>
                  </a:cubicBezTo>
                  <a:cubicBezTo>
                    <a:pt x="5550" y="5296"/>
                    <a:pt x="5503" y="5296"/>
                    <a:pt x="5481" y="5262"/>
                  </a:cubicBezTo>
                  <a:cubicBezTo>
                    <a:pt x="5481" y="5255"/>
                    <a:pt x="5481" y="5248"/>
                    <a:pt x="5481" y="5242"/>
                  </a:cubicBezTo>
                  <a:lnTo>
                    <a:pt x="5481" y="5242"/>
                  </a:lnTo>
                  <a:cubicBezTo>
                    <a:pt x="5477" y="5296"/>
                    <a:pt x="5453" y="5296"/>
                    <a:pt x="5391" y="5296"/>
                  </a:cubicBezTo>
                  <a:cubicBezTo>
                    <a:pt x="5374" y="5285"/>
                    <a:pt x="5356" y="5279"/>
                    <a:pt x="5337" y="5279"/>
                  </a:cubicBezTo>
                  <a:cubicBezTo>
                    <a:pt x="5305" y="5279"/>
                    <a:pt x="5274" y="5296"/>
                    <a:pt x="5256" y="5327"/>
                  </a:cubicBezTo>
                  <a:lnTo>
                    <a:pt x="5303" y="5327"/>
                  </a:lnTo>
                  <a:cubicBezTo>
                    <a:pt x="5301" y="5369"/>
                    <a:pt x="5293" y="5387"/>
                    <a:pt x="5278" y="5387"/>
                  </a:cubicBezTo>
                  <a:cubicBezTo>
                    <a:pt x="5267" y="5387"/>
                    <a:pt x="5252" y="5378"/>
                    <a:pt x="5234" y="5362"/>
                  </a:cubicBezTo>
                  <a:cubicBezTo>
                    <a:pt x="5212" y="5359"/>
                    <a:pt x="5212" y="5324"/>
                    <a:pt x="5212" y="5287"/>
                  </a:cubicBezTo>
                  <a:cubicBezTo>
                    <a:pt x="5212" y="5252"/>
                    <a:pt x="5193" y="5215"/>
                    <a:pt x="5171" y="5215"/>
                  </a:cubicBezTo>
                  <a:cubicBezTo>
                    <a:pt x="5168" y="5215"/>
                    <a:pt x="5164" y="5215"/>
                    <a:pt x="5161" y="5215"/>
                  </a:cubicBezTo>
                  <a:cubicBezTo>
                    <a:pt x="5141" y="5215"/>
                    <a:pt x="5127" y="5217"/>
                    <a:pt x="5146" y="5249"/>
                  </a:cubicBezTo>
                  <a:cubicBezTo>
                    <a:pt x="5146" y="5278"/>
                    <a:pt x="5146" y="5285"/>
                    <a:pt x="5136" y="5285"/>
                  </a:cubicBezTo>
                  <a:cubicBezTo>
                    <a:pt x="5133" y="5285"/>
                    <a:pt x="5129" y="5284"/>
                    <a:pt x="5124" y="5284"/>
                  </a:cubicBezTo>
                  <a:cubicBezTo>
                    <a:pt x="5121" y="5283"/>
                    <a:pt x="5119" y="5283"/>
                    <a:pt x="5116" y="5283"/>
                  </a:cubicBezTo>
                  <a:cubicBezTo>
                    <a:pt x="5090" y="5283"/>
                    <a:pt x="5067" y="5296"/>
                    <a:pt x="5055" y="5318"/>
                  </a:cubicBezTo>
                  <a:cubicBezTo>
                    <a:pt x="5052" y="5353"/>
                    <a:pt x="5030" y="5353"/>
                    <a:pt x="5008" y="5353"/>
                  </a:cubicBezTo>
                  <a:cubicBezTo>
                    <a:pt x="4993" y="5327"/>
                    <a:pt x="4968" y="5315"/>
                    <a:pt x="4942" y="5312"/>
                  </a:cubicBezTo>
                  <a:cubicBezTo>
                    <a:pt x="4942" y="5323"/>
                    <a:pt x="4941" y="5327"/>
                    <a:pt x="4941" y="5327"/>
                  </a:cubicBezTo>
                  <a:cubicBezTo>
                    <a:pt x="4941" y="5327"/>
                    <a:pt x="4942" y="5302"/>
                    <a:pt x="4942" y="5277"/>
                  </a:cubicBezTo>
                  <a:cubicBezTo>
                    <a:pt x="4942" y="5252"/>
                    <a:pt x="4936" y="5227"/>
                    <a:pt x="4924" y="5205"/>
                  </a:cubicBezTo>
                  <a:cubicBezTo>
                    <a:pt x="4923" y="5205"/>
                    <a:pt x="4922" y="5205"/>
                    <a:pt x="4921" y="5205"/>
                  </a:cubicBezTo>
                  <a:cubicBezTo>
                    <a:pt x="4902" y="5205"/>
                    <a:pt x="4902" y="5240"/>
                    <a:pt x="4902" y="5240"/>
                  </a:cubicBezTo>
                  <a:cubicBezTo>
                    <a:pt x="4901" y="5253"/>
                    <a:pt x="4842" y="5258"/>
                    <a:pt x="4761" y="5258"/>
                  </a:cubicBezTo>
                  <a:cubicBezTo>
                    <a:pt x="4596" y="5258"/>
                    <a:pt x="4340" y="5239"/>
                    <a:pt x="4294" y="5237"/>
                  </a:cubicBezTo>
                  <a:cubicBezTo>
                    <a:pt x="4272" y="5215"/>
                    <a:pt x="4243" y="5204"/>
                    <a:pt x="4223" y="5204"/>
                  </a:cubicBezTo>
                  <a:cubicBezTo>
                    <a:pt x="4205" y="5204"/>
                    <a:pt x="4196" y="5213"/>
                    <a:pt x="4206" y="5230"/>
                  </a:cubicBezTo>
                  <a:cubicBezTo>
                    <a:pt x="4204" y="5247"/>
                    <a:pt x="4177" y="5253"/>
                    <a:pt x="4134" y="5253"/>
                  </a:cubicBezTo>
                  <a:cubicBezTo>
                    <a:pt x="4089" y="5253"/>
                    <a:pt x="4025" y="5246"/>
                    <a:pt x="3955" y="5240"/>
                  </a:cubicBezTo>
                  <a:cubicBezTo>
                    <a:pt x="3877" y="5232"/>
                    <a:pt x="3810" y="5226"/>
                    <a:pt x="3763" y="5226"/>
                  </a:cubicBezTo>
                  <a:cubicBezTo>
                    <a:pt x="3716" y="5226"/>
                    <a:pt x="3687" y="5232"/>
                    <a:pt x="3686" y="5249"/>
                  </a:cubicBezTo>
                  <a:lnTo>
                    <a:pt x="3617" y="5243"/>
                  </a:lnTo>
                  <a:cubicBezTo>
                    <a:pt x="3613" y="5242"/>
                    <a:pt x="3609" y="5242"/>
                    <a:pt x="3605" y="5242"/>
                  </a:cubicBezTo>
                  <a:cubicBezTo>
                    <a:pt x="3566" y="5242"/>
                    <a:pt x="3525" y="5265"/>
                    <a:pt x="3504" y="5265"/>
                  </a:cubicBezTo>
                  <a:cubicBezTo>
                    <a:pt x="3503" y="5265"/>
                    <a:pt x="3502" y="5265"/>
                    <a:pt x="3501" y="5265"/>
                  </a:cubicBezTo>
                  <a:cubicBezTo>
                    <a:pt x="3489" y="5280"/>
                    <a:pt x="3478" y="5287"/>
                    <a:pt x="3472" y="5287"/>
                  </a:cubicBezTo>
                  <a:cubicBezTo>
                    <a:pt x="3466" y="5287"/>
                    <a:pt x="3466" y="5278"/>
                    <a:pt x="3479" y="5262"/>
                  </a:cubicBezTo>
                  <a:cubicBezTo>
                    <a:pt x="3482" y="5224"/>
                    <a:pt x="3488" y="5190"/>
                    <a:pt x="3466" y="5186"/>
                  </a:cubicBezTo>
                  <a:cubicBezTo>
                    <a:pt x="3463" y="5186"/>
                    <a:pt x="3460" y="5186"/>
                    <a:pt x="3457" y="5186"/>
                  </a:cubicBezTo>
                  <a:cubicBezTo>
                    <a:pt x="3419" y="5186"/>
                    <a:pt x="3416" y="5220"/>
                    <a:pt x="3413" y="5252"/>
                  </a:cubicBezTo>
                  <a:cubicBezTo>
                    <a:pt x="3408" y="5281"/>
                    <a:pt x="3391" y="5284"/>
                    <a:pt x="3386" y="5284"/>
                  </a:cubicBezTo>
                  <a:cubicBezTo>
                    <a:pt x="3385" y="5284"/>
                    <a:pt x="3385" y="5284"/>
                    <a:pt x="3385" y="5284"/>
                  </a:cubicBezTo>
                  <a:cubicBezTo>
                    <a:pt x="3363" y="5280"/>
                    <a:pt x="3363" y="5280"/>
                    <a:pt x="3369" y="5246"/>
                  </a:cubicBezTo>
                  <a:lnTo>
                    <a:pt x="3376" y="5174"/>
                  </a:lnTo>
                  <a:lnTo>
                    <a:pt x="3354" y="5174"/>
                  </a:lnTo>
                  <a:cubicBezTo>
                    <a:pt x="3351" y="5203"/>
                    <a:pt x="3335" y="5205"/>
                    <a:pt x="3330" y="5205"/>
                  </a:cubicBezTo>
                  <a:cubicBezTo>
                    <a:pt x="3329" y="5205"/>
                    <a:pt x="3329" y="5205"/>
                    <a:pt x="3329" y="5205"/>
                  </a:cubicBezTo>
                  <a:cubicBezTo>
                    <a:pt x="3307" y="5202"/>
                    <a:pt x="3307" y="5202"/>
                    <a:pt x="3313" y="5130"/>
                  </a:cubicBezTo>
                  <a:cubicBezTo>
                    <a:pt x="3318" y="5094"/>
                    <a:pt x="3314" y="5076"/>
                    <a:pt x="3305" y="5076"/>
                  </a:cubicBezTo>
                  <a:cubicBezTo>
                    <a:pt x="3297" y="5076"/>
                    <a:pt x="3284" y="5092"/>
                    <a:pt x="3269" y="5124"/>
                  </a:cubicBezTo>
                  <a:lnTo>
                    <a:pt x="3222" y="5155"/>
                  </a:lnTo>
                  <a:cubicBezTo>
                    <a:pt x="3217" y="5130"/>
                    <a:pt x="3207" y="5121"/>
                    <a:pt x="3196" y="5121"/>
                  </a:cubicBezTo>
                  <a:cubicBezTo>
                    <a:pt x="3174" y="5121"/>
                    <a:pt x="3145" y="5157"/>
                    <a:pt x="3128" y="5180"/>
                  </a:cubicBezTo>
                  <a:cubicBezTo>
                    <a:pt x="3121" y="5141"/>
                    <a:pt x="3111" y="5121"/>
                    <a:pt x="3099" y="5121"/>
                  </a:cubicBezTo>
                  <a:cubicBezTo>
                    <a:pt x="3088" y="5121"/>
                    <a:pt x="3074" y="5138"/>
                    <a:pt x="3059" y="5171"/>
                  </a:cubicBezTo>
                  <a:cubicBezTo>
                    <a:pt x="3058" y="5187"/>
                    <a:pt x="3052" y="5195"/>
                    <a:pt x="3045" y="5195"/>
                  </a:cubicBezTo>
                  <a:cubicBezTo>
                    <a:pt x="3036" y="5195"/>
                    <a:pt x="3025" y="5185"/>
                    <a:pt x="3015" y="5165"/>
                  </a:cubicBezTo>
                  <a:cubicBezTo>
                    <a:pt x="2999" y="5127"/>
                    <a:pt x="2974" y="5124"/>
                    <a:pt x="2931" y="5114"/>
                  </a:cubicBezTo>
                  <a:cubicBezTo>
                    <a:pt x="2922" y="5125"/>
                    <a:pt x="2897" y="5130"/>
                    <a:pt x="2861" y="5130"/>
                  </a:cubicBezTo>
                  <a:cubicBezTo>
                    <a:pt x="2794" y="5130"/>
                    <a:pt x="2687" y="5114"/>
                    <a:pt x="2570" y="5096"/>
                  </a:cubicBezTo>
                  <a:cubicBezTo>
                    <a:pt x="2440" y="5075"/>
                    <a:pt x="2339" y="5056"/>
                    <a:pt x="2283" y="5056"/>
                  </a:cubicBezTo>
                  <a:cubicBezTo>
                    <a:pt x="2254" y="5056"/>
                    <a:pt x="2237" y="5061"/>
                    <a:pt x="2235" y="5074"/>
                  </a:cubicBezTo>
                  <a:cubicBezTo>
                    <a:pt x="2210" y="5067"/>
                    <a:pt x="2210" y="5067"/>
                    <a:pt x="2194" y="5030"/>
                  </a:cubicBezTo>
                  <a:cubicBezTo>
                    <a:pt x="2197" y="5013"/>
                    <a:pt x="2194" y="5003"/>
                    <a:pt x="2187" y="5003"/>
                  </a:cubicBezTo>
                  <a:cubicBezTo>
                    <a:pt x="2178" y="5003"/>
                    <a:pt x="2163" y="5018"/>
                    <a:pt x="2144" y="5055"/>
                  </a:cubicBezTo>
                  <a:cubicBezTo>
                    <a:pt x="2128" y="5073"/>
                    <a:pt x="2119" y="5092"/>
                    <a:pt x="2117" y="5092"/>
                  </a:cubicBezTo>
                  <a:cubicBezTo>
                    <a:pt x="2115" y="5092"/>
                    <a:pt x="2117" y="5081"/>
                    <a:pt x="2122" y="5052"/>
                  </a:cubicBezTo>
                  <a:cubicBezTo>
                    <a:pt x="2128" y="5017"/>
                    <a:pt x="2084" y="5008"/>
                    <a:pt x="1997" y="4992"/>
                  </a:cubicBezTo>
                  <a:cubicBezTo>
                    <a:pt x="1961" y="4985"/>
                    <a:pt x="1918" y="4977"/>
                    <a:pt x="1886" y="4977"/>
                  </a:cubicBezTo>
                  <a:cubicBezTo>
                    <a:pt x="1859" y="4977"/>
                    <a:pt x="1840" y="4983"/>
                    <a:pt x="1837" y="4998"/>
                  </a:cubicBezTo>
                  <a:cubicBezTo>
                    <a:pt x="1812" y="5010"/>
                    <a:pt x="1798" y="5017"/>
                    <a:pt x="1794" y="5017"/>
                  </a:cubicBezTo>
                  <a:cubicBezTo>
                    <a:pt x="1790" y="5017"/>
                    <a:pt x="1797" y="5009"/>
                    <a:pt x="1812" y="4992"/>
                  </a:cubicBezTo>
                  <a:cubicBezTo>
                    <a:pt x="1839" y="4947"/>
                    <a:pt x="1793" y="4904"/>
                    <a:pt x="1736" y="4904"/>
                  </a:cubicBezTo>
                  <a:cubicBezTo>
                    <a:pt x="1714" y="4904"/>
                    <a:pt x="1690" y="4910"/>
                    <a:pt x="1668" y="4926"/>
                  </a:cubicBezTo>
                  <a:cubicBezTo>
                    <a:pt x="1646" y="4920"/>
                    <a:pt x="1624" y="4917"/>
                    <a:pt x="1630" y="4882"/>
                  </a:cubicBezTo>
                  <a:cubicBezTo>
                    <a:pt x="1615" y="4879"/>
                    <a:pt x="1599" y="4877"/>
                    <a:pt x="1585" y="4877"/>
                  </a:cubicBezTo>
                  <a:cubicBezTo>
                    <a:pt x="1560" y="4877"/>
                    <a:pt x="1536" y="4882"/>
                    <a:pt x="1514" y="4892"/>
                  </a:cubicBezTo>
                  <a:lnTo>
                    <a:pt x="1357" y="4861"/>
                  </a:lnTo>
                  <a:cubicBezTo>
                    <a:pt x="1349" y="4859"/>
                    <a:pt x="1341" y="4858"/>
                    <a:pt x="1333" y="4858"/>
                  </a:cubicBezTo>
                  <a:cubicBezTo>
                    <a:pt x="1309" y="4858"/>
                    <a:pt x="1284" y="4865"/>
                    <a:pt x="1263" y="4876"/>
                  </a:cubicBezTo>
                  <a:lnTo>
                    <a:pt x="1241" y="4870"/>
                  </a:lnTo>
                  <a:cubicBezTo>
                    <a:pt x="1248" y="4835"/>
                    <a:pt x="1141" y="4810"/>
                    <a:pt x="988" y="4773"/>
                  </a:cubicBezTo>
                  <a:cubicBezTo>
                    <a:pt x="834" y="4735"/>
                    <a:pt x="702" y="4704"/>
                    <a:pt x="690" y="4663"/>
                  </a:cubicBezTo>
                  <a:cubicBezTo>
                    <a:pt x="690" y="4663"/>
                    <a:pt x="689" y="4663"/>
                    <a:pt x="688" y="4663"/>
                  </a:cubicBezTo>
                  <a:cubicBezTo>
                    <a:pt x="682" y="4663"/>
                    <a:pt x="663" y="4665"/>
                    <a:pt x="640" y="4688"/>
                  </a:cubicBezTo>
                  <a:cubicBezTo>
                    <a:pt x="618" y="4721"/>
                    <a:pt x="602" y="4735"/>
                    <a:pt x="590" y="4735"/>
                  </a:cubicBezTo>
                  <a:cubicBezTo>
                    <a:pt x="579" y="4735"/>
                    <a:pt x="571" y="4723"/>
                    <a:pt x="565" y="4704"/>
                  </a:cubicBezTo>
                  <a:cubicBezTo>
                    <a:pt x="566" y="4660"/>
                    <a:pt x="531" y="4632"/>
                    <a:pt x="495" y="4632"/>
                  </a:cubicBezTo>
                  <a:cubicBezTo>
                    <a:pt x="473" y="4632"/>
                    <a:pt x="450" y="4644"/>
                    <a:pt x="436" y="4669"/>
                  </a:cubicBezTo>
                  <a:cubicBezTo>
                    <a:pt x="433" y="4679"/>
                    <a:pt x="432" y="4684"/>
                    <a:pt x="432" y="4684"/>
                  </a:cubicBezTo>
                  <a:cubicBezTo>
                    <a:pt x="432" y="4684"/>
                    <a:pt x="438" y="4659"/>
                    <a:pt x="442" y="4635"/>
                  </a:cubicBezTo>
                  <a:cubicBezTo>
                    <a:pt x="441" y="4601"/>
                    <a:pt x="425" y="4586"/>
                    <a:pt x="405" y="4586"/>
                  </a:cubicBezTo>
                  <a:cubicBezTo>
                    <a:pt x="380" y="4586"/>
                    <a:pt x="349" y="4607"/>
                    <a:pt x="326" y="4641"/>
                  </a:cubicBezTo>
                  <a:cubicBezTo>
                    <a:pt x="317" y="4610"/>
                    <a:pt x="307" y="4579"/>
                    <a:pt x="289" y="4579"/>
                  </a:cubicBezTo>
                  <a:cubicBezTo>
                    <a:pt x="283" y="4579"/>
                    <a:pt x="277" y="4581"/>
                    <a:pt x="270" y="4588"/>
                  </a:cubicBezTo>
                  <a:cubicBezTo>
                    <a:pt x="248" y="4582"/>
                    <a:pt x="248" y="4582"/>
                    <a:pt x="267" y="4513"/>
                  </a:cubicBezTo>
                  <a:cubicBezTo>
                    <a:pt x="276" y="4478"/>
                    <a:pt x="286" y="4444"/>
                    <a:pt x="264" y="4437"/>
                  </a:cubicBezTo>
                  <a:cubicBezTo>
                    <a:pt x="262" y="4437"/>
                    <a:pt x="260" y="4437"/>
                    <a:pt x="259" y="4437"/>
                  </a:cubicBezTo>
                  <a:cubicBezTo>
                    <a:pt x="240" y="4437"/>
                    <a:pt x="232" y="4468"/>
                    <a:pt x="223" y="4500"/>
                  </a:cubicBezTo>
                  <a:lnTo>
                    <a:pt x="182" y="4491"/>
                  </a:lnTo>
                  <a:cubicBezTo>
                    <a:pt x="182" y="4491"/>
                    <a:pt x="181" y="4490"/>
                    <a:pt x="178" y="4490"/>
                  </a:cubicBezTo>
                  <a:cubicBezTo>
                    <a:pt x="171" y="4490"/>
                    <a:pt x="158" y="4494"/>
                    <a:pt x="151" y="4519"/>
                  </a:cubicBezTo>
                  <a:cubicBezTo>
                    <a:pt x="145" y="4540"/>
                    <a:pt x="135" y="4546"/>
                    <a:pt x="123" y="4546"/>
                  </a:cubicBezTo>
                  <a:cubicBezTo>
                    <a:pt x="115" y="4546"/>
                    <a:pt x="106" y="4543"/>
                    <a:pt x="98" y="4541"/>
                  </a:cubicBezTo>
                  <a:cubicBezTo>
                    <a:pt x="101" y="4530"/>
                    <a:pt x="99" y="4525"/>
                    <a:pt x="97" y="4525"/>
                  </a:cubicBezTo>
                  <a:cubicBezTo>
                    <a:pt x="92" y="4525"/>
                    <a:pt x="80" y="4547"/>
                    <a:pt x="88" y="4575"/>
                  </a:cubicBezTo>
                  <a:cubicBezTo>
                    <a:pt x="80" y="4607"/>
                    <a:pt x="71" y="4639"/>
                    <a:pt x="52" y="4639"/>
                  </a:cubicBezTo>
                  <a:cubicBezTo>
                    <a:pt x="51" y="4639"/>
                    <a:pt x="49" y="4639"/>
                    <a:pt x="47" y="4638"/>
                  </a:cubicBezTo>
                  <a:lnTo>
                    <a:pt x="29" y="4707"/>
                  </a:lnTo>
                  <a:cubicBezTo>
                    <a:pt x="10" y="4776"/>
                    <a:pt x="0" y="4810"/>
                    <a:pt x="35" y="4857"/>
                  </a:cubicBezTo>
                  <a:cubicBezTo>
                    <a:pt x="86" y="4896"/>
                    <a:pt x="128" y="4933"/>
                    <a:pt x="156" y="4933"/>
                  </a:cubicBezTo>
                  <a:cubicBezTo>
                    <a:pt x="171" y="4933"/>
                    <a:pt x="182" y="4923"/>
                    <a:pt x="188" y="4898"/>
                  </a:cubicBezTo>
                  <a:cubicBezTo>
                    <a:pt x="188" y="4898"/>
                    <a:pt x="214" y="4875"/>
                    <a:pt x="235" y="4875"/>
                  </a:cubicBezTo>
                  <a:cubicBezTo>
                    <a:pt x="237" y="4875"/>
                    <a:pt x="240" y="4876"/>
                    <a:pt x="242" y="4876"/>
                  </a:cubicBezTo>
                  <a:cubicBezTo>
                    <a:pt x="261" y="4882"/>
                    <a:pt x="276" y="4923"/>
                    <a:pt x="276" y="4923"/>
                  </a:cubicBezTo>
                  <a:cubicBezTo>
                    <a:pt x="267" y="4958"/>
                    <a:pt x="355" y="4983"/>
                    <a:pt x="464" y="5011"/>
                  </a:cubicBezTo>
                  <a:cubicBezTo>
                    <a:pt x="596" y="5049"/>
                    <a:pt x="662" y="5061"/>
                    <a:pt x="677" y="5102"/>
                  </a:cubicBezTo>
                  <a:cubicBezTo>
                    <a:pt x="690" y="5143"/>
                    <a:pt x="712" y="5149"/>
                    <a:pt x="712" y="5149"/>
                  </a:cubicBezTo>
                  <a:cubicBezTo>
                    <a:pt x="715" y="5138"/>
                    <a:pt x="729" y="5134"/>
                    <a:pt x="751" y="5134"/>
                  </a:cubicBezTo>
                  <a:cubicBezTo>
                    <a:pt x="803" y="5134"/>
                    <a:pt x="900" y="5157"/>
                    <a:pt x="1010" y="5183"/>
                  </a:cubicBezTo>
                  <a:cubicBezTo>
                    <a:pt x="1116" y="5210"/>
                    <a:pt x="1225" y="5233"/>
                    <a:pt x="1284" y="5233"/>
                  </a:cubicBezTo>
                  <a:cubicBezTo>
                    <a:pt x="1310" y="5233"/>
                    <a:pt x="1326" y="5228"/>
                    <a:pt x="1329" y="5218"/>
                  </a:cubicBezTo>
                  <a:lnTo>
                    <a:pt x="1373" y="5227"/>
                  </a:lnTo>
                  <a:cubicBezTo>
                    <a:pt x="1367" y="5265"/>
                    <a:pt x="1411" y="5274"/>
                    <a:pt x="1455" y="5284"/>
                  </a:cubicBezTo>
                  <a:cubicBezTo>
                    <a:pt x="1478" y="5272"/>
                    <a:pt x="1501" y="5266"/>
                    <a:pt x="1526" y="5266"/>
                  </a:cubicBezTo>
                  <a:cubicBezTo>
                    <a:pt x="1534" y="5266"/>
                    <a:pt x="1543" y="5266"/>
                    <a:pt x="1552" y="5268"/>
                  </a:cubicBezTo>
                  <a:cubicBezTo>
                    <a:pt x="1545" y="5302"/>
                    <a:pt x="1567" y="5306"/>
                    <a:pt x="1611" y="5315"/>
                  </a:cubicBezTo>
                  <a:cubicBezTo>
                    <a:pt x="1629" y="5320"/>
                    <a:pt x="1644" y="5324"/>
                    <a:pt x="1655" y="5324"/>
                  </a:cubicBezTo>
                  <a:cubicBezTo>
                    <a:pt x="1671" y="5324"/>
                    <a:pt x="1681" y="5316"/>
                    <a:pt x="1686" y="5296"/>
                  </a:cubicBezTo>
                  <a:cubicBezTo>
                    <a:pt x="1708" y="5302"/>
                    <a:pt x="1865" y="5331"/>
                    <a:pt x="1925" y="5378"/>
                  </a:cubicBezTo>
                  <a:cubicBezTo>
                    <a:pt x="1930" y="5391"/>
                    <a:pt x="1937" y="5397"/>
                    <a:pt x="1945" y="5397"/>
                  </a:cubicBezTo>
                  <a:cubicBezTo>
                    <a:pt x="1960" y="5397"/>
                    <a:pt x="1979" y="5376"/>
                    <a:pt x="2000" y="5356"/>
                  </a:cubicBezTo>
                  <a:cubicBezTo>
                    <a:pt x="2006" y="5323"/>
                    <a:pt x="2032" y="5293"/>
                    <a:pt x="2053" y="5293"/>
                  </a:cubicBezTo>
                  <a:cubicBezTo>
                    <a:pt x="2054" y="5293"/>
                    <a:pt x="2055" y="5293"/>
                    <a:pt x="2056" y="5293"/>
                  </a:cubicBezTo>
                  <a:cubicBezTo>
                    <a:pt x="2056" y="5293"/>
                    <a:pt x="2050" y="5331"/>
                    <a:pt x="2044" y="5365"/>
                  </a:cubicBezTo>
                  <a:cubicBezTo>
                    <a:pt x="2015" y="5396"/>
                    <a:pt x="2015" y="5396"/>
                    <a:pt x="2059" y="5403"/>
                  </a:cubicBezTo>
                  <a:lnTo>
                    <a:pt x="2103" y="5412"/>
                  </a:lnTo>
                  <a:cubicBezTo>
                    <a:pt x="2106" y="5400"/>
                    <a:pt x="2122" y="5394"/>
                    <a:pt x="2150" y="5394"/>
                  </a:cubicBezTo>
                  <a:cubicBezTo>
                    <a:pt x="2198" y="5394"/>
                    <a:pt x="2279" y="5410"/>
                    <a:pt x="2379" y="5428"/>
                  </a:cubicBezTo>
                  <a:cubicBezTo>
                    <a:pt x="2493" y="5445"/>
                    <a:pt x="2564" y="5456"/>
                    <a:pt x="2607" y="5456"/>
                  </a:cubicBezTo>
                  <a:cubicBezTo>
                    <a:pt x="2640" y="5456"/>
                    <a:pt x="2655" y="5449"/>
                    <a:pt x="2658" y="5434"/>
                  </a:cubicBezTo>
                  <a:cubicBezTo>
                    <a:pt x="2659" y="5419"/>
                    <a:pt x="2664" y="5411"/>
                    <a:pt x="2675" y="5411"/>
                  </a:cubicBezTo>
                  <a:cubicBezTo>
                    <a:pt x="2688" y="5411"/>
                    <a:pt x="2711" y="5423"/>
                    <a:pt x="2746" y="5450"/>
                  </a:cubicBezTo>
                  <a:cubicBezTo>
                    <a:pt x="2825" y="5533"/>
                    <a:pt x="2853" y="5561"/>
                    <a:pt x="2870" y="5561"/>
                  </a:cubicBezTo>
                  <a:cubicBezTo>
                    <a:pt x="2879" y="5561"/>
                    <a:pt x="2885" y="5554"/>
                    <a:pt x="2893" y="5544"/>
                  </a:cubicBezTo>
                  <a:cubicBezTo>
                    <a:pt x="2871" y="5541"/>
                    <a:pt x="2877" y="5506"/>
                    <a:pt x="2880" y="5468"/>
                  </a:cubicBezTo>
                  <a:cubicBezTo>
                    <a:pt x="2886" y="5436"/>
                    <a:pt x="2895" y="5419"/>
                    <a:pt x="2903" y="5419"/>
                  </a:cubicBezTo>
                  <a:cubicBezTo>
                    <a:pt x="2912" y="5419"/>
                    <a:pt x="2921" y="5439"/>
                    <a:pt x="2927" y="5478"/>
                  </a:cubicBezTo>
                  <a:cubicBezTo>
                    <a:pt x="2922" y="5516"/>
                    <a:pt x="3018" y="5536"/>
                    <a:pt x="3114" y="5536"/>
                  </a:cubicBezTo>
                  <a:cubicBezTo>
                    <a:pt x="3197" y="5536"/>
                    <a:pt x="3279" y="5521"/>
                    <a:pt x="3294" y="5490"/>
                  </a:cubicBezTo>
                  <a:lnTo>
                    <a:pt x="3294" y="5490"/>
                  </a:lnTo>
                  <a:lnTo>
                    <a:pt x="3288" y="5525"/>
                  </a:lnTo>
                  <a:cubicBezTo>
                    <a:pt x="3285" y="5559"/>
                    <a:pt x="3307" y="5563"/>
                    <a:pt x="3397" y="5575"/>
                  </a:cubicBezTo>
                  <a:lnTo>
                    <a:pt x="3466" y="5584"/>
                  </a:lnTo>
                  <a:cubicBezTo>
                    <a:pt x="3469" y="5558"/>
                    <a:pt x="3488" y="5549"/>
                    <a:pt x="3510" y="5549"/>
                  </a:cubicBezTo>
                  <a:cubicBezTo>
                    <a:pt x="3551" y="5549"/>
                    <a:pt x="3603" y="5578"/>
                    <a:pt x="3601" y="5600"/>
                  </a:cubicBezTo>
                  <a:cubicBezTo>
                    <a:pt x="3620" y="5638"/>
                    <a:pt x="3620" y="5638"/>
                    <a:pt x="3667" y="5644"/>
                  </a:cubicBezTo>
                  <a:cubicBezTo>
                    <a:pt x="3694" y="5620"/>
                    <a:pt x="3726" y="5611"/>
                    <a:pt x="3755" y="5611"/>
                  </a:cubicBezTo>
                  <a:cubicBezTo>
                    <a:pt x="3807" y="5611"/>
                    <a:pt x="3851" y="5639"/>
                    <a:pt x="3849" y="5663"/>
                  </a:cubicBezTo>
                  <a:lnTo>
                    <a:pt x="3896" y="5666"/>
                  </a:lnTo>
                  <a:cubicBezTo>
                    <a:pt x="3914" y="5647"/>
                    <a:pt x="3938" y="5637"/>
                    <a:pt x="3964" y="5637"/>
                  </a:cubicBezTo>
                  <a:cubicBezTo>
                    <a:pt x="3972" y="5637"/>
                    <a:pt x="3981" y="5638"/>
                    <a:pt x="3990" y="5641"/>
                  </a:cubicBezTo>
                  <a:cubicBezTo>
                    <a:pt x="4012" y="5643"/>
                    <a:pt x="4029" y="5645"/>
                    <a:pt x="4042" y="5645"/>
                  </a:cubicBezTo>
                  <a:cubicBezTo>
                    <a:pt x="4069" y="5645"/>
                    <a:pt x="4075" y="5637"/>
                    <a:pt x="4062" y="5610"/>
                  </a:cubicBezTo>
                  <a:cubicBezTo>
                    <a:pt x="4062" y="5575"/>
                    <a:pt x="4065" y="5541"/>
                    <a:pt x="4090" y="5541"/>
                  </a:cubicBezTo>
                  <a:lnTo>
                    <a:pt x="4087" y="5578"/>
                  </a:lnTo>
                  <a:cubicBezTo>
                    <a:pt x="4084" y="5613"/>
                    <a:pt x="4153" y="5622"/>
                    <a:pt x="4244" y="5628"/>
                  </a:cubicBezTo>
                  <a:cubicBezTo>
                    <a:pt x="4356" y="5635"/>
                    <a:pt x="4403" y="5638"/>
                    <a:pt x="4422" y="5675"/>
                  </a:cubicBezTo>
                  <a:lnTo>
                    <a:pt x="4447" y="5641"/>
                  </a:lnTo>
                  <a:cubicBezTo>
                    <a:pt x="4459" y="5624"/>
                    <a:pt x="4471" y="5617"/>
                    <a:pt x="4479" y="5617"/>
                  </a:cubicBezTo>
                  <a:cubicBezTo>
                    <a:pt x="4488" y="5617"/>
                    <a:pt x="4494" y="5626"/>
                    <a:pt x="4494" y="5644"/>
                  </a:cubicBezTo>
                  <a:cubicBezTo>
                    <a:pt x="4505" y="5665"/>
                    <a:pt x="4540" y="5677"/>
                    <a:pt x="4577" y="5677"/>
                  </a:cubicBezTo>
                  <a:cubicBezTo>
                    <a:pt x="4605" y="5677"/>
                    <a:pt x="4634" y="5670"/>
                    <a:pt x="4654" y="5657"/>
                  </a:cubicBezTo>
                  <a:lnTo>
                    <a:pt x="4698" y="5660"/>
                  </a:lnTo>
                  <a:cubicBezTo>
                    <a:pt x="4708" y="5697"/>
                    <a:pt x="4731" y="5717"/>
                    <a:pt x="4755" y="5717"/>
                  </a:cubicBezTo>
                  <a:cubicBezTo>
                    <a:pt x="4778" y="5717"/>
                    <a:pt x="4800" y="5700"/>
                    <a:pt x="4814" y="5666"/>
                  </a:cubicBezTo>
                  <a:lnTo>
                    <a:pt x="4814" y="5666"/>
                  </a:lnTo>
                  <a:cubicBezTo>
                    <a:pt x="4811" y="5704"/>
                    <a:pt x="4833" y="5704"/>
                    <a:pt x="4858" y="5704"/>
                  </a:cubicBezTo>
                  <a:cubicBezTo>
                    <a:pt x="4879" y="5688"/>
                    <a:pt x="4910" y="5681"/>
                    <a:pt x="4937" y="5681"/>
                  </a:cubicBezTo>
                  <a:cubicBezTo>
                    <a:pt x="4969" y="5681"/>
                    <a:pt x="4996" y="5691"/>
                    <a:pt x="4996" y="5710"/>
                  </a:cubicBezTo>
                  <a:lnTo>
                    <a:pt x="5018" y="5710"/>
                  </a:lnTo>
                  <a:cubicBezTo>
                    <a:pt x="5028" y="5689"/>
                    <a:pt x="5049" y="5677"/>
                    <a:pt x="5072" y="5677"/>
                  </a:cubicBezTo>
                  <a:cubicBezTo>
                    <a:pt x="5077" y="5677"/>
                    <a:pt x="5082" y="5677"/>
                    <a:pt x="5087" y="5678"/>
                  </a:cubicBezTo>
                  <a:cubicBezTo>
                    <a:pt x="5089" y="5679"/>
                    <a:pt x="5092" y="5679"/>
                    <a:pt x="5095" y="5679"/>
                  </a:cubicBezTo>
                  <a:cubicBezTo>
                    <a:pt x="5120" y="5679"/>
                    <a:pt x="5144" y="5667"/>
                    <a:pt x="5156" y="5644"/>
                  </a:cubicBezTo>
                  <a:cubicBezTo>
                    <a:pt x="5181" y="5610"/>
                    <a:pt x="5203" y="5610"/>
                    <a:pt x="5203" y="5610"/>
                  </a:cubicBezTo>
                  <a:lnTo>
                    <a:pt x="5203" y="5610"/>
                  </a:lnTo>
                  <a:cubicBezTo>
                    <a:pt x="5228" y="5613"/>
                    <a:pt x="5203" y="5647"/>
                    <a:pt x="5177" y="5682"/>
                  </a:cubicBezTo>
                  <a:cubicBezTo>
                    <a:pt x="5157" y="5696"/>
                    <a:pt x="5159" y="5705"/>
                    <a:pt x="5172" y="5705"/>
                  </a:cubicBezTo>
                  <a:cubicBezTo>
                    <a:pt x="5190" y="5705"/>
                    <a:pt x="5230" y="5690"/>
                    <a:pt x="5272" y="5650"/>
                  </a:cubicBezTo>
                  <a:cubicBezTo>
                    <a:pt x="5306" y="5616"/>
                    <a:pt x="5323" y="5599"/>
                    <a:pt x="5326" y="5599"/>
                  </a:cubicBezTo>
                  <a:lnTo>
                    <a:pt x="5326" y="5599"/>
                  </a:lnTo>
                  <a:cubicBezTo>
                    <a:pt x="5329" y="5599"/>
                    <a:pt x="5317" y="5616"/>
                    <a:pt x="5293" y="5650"/>
                  </a:cubicBezTo>
                  <a:cubicBezTo>
                    <a:pt x="5278" y="5675"/>
                    <a:pt x="5261" y="5699"/>
                    <a:pt x="5269" y="5699"/>
                  </a:cubicBezTo>
                  <a:cubicBezTo>
                    <a:pt x="5272" y="5699"/>
                    <a:pt x="5280" y="5695"/>
                    <a:pt x="5293" y="5685"/>
                  </a:cubicBezTo>
                  <a:cubicBezTo>
                    <a:pt x="5293" y="5685"/>
                    <a:pt x="5295" y="5685"/>
                    <a:pt x="5296" y="5685"/>
                  </a:cubicBezTo>
                  <a:cubicBezTo>
                    <a:pt x="5307" y="5685"/>
                    <a:pt x="5340" y="5683"/>
                    <a:pt x="5340" y="5653"/>
                  </a:cubicBezTo>
                  <a:lnTo>
                    <a:pt x="5409" y="5653"/>
                  </a:lnTo>
                  <a:cubicBezTo>
                    <a:pt x="5431" y="5678"/>
                    <a:pt x="5466" y="5691"/>
                    <a:pt x="5500" y="5691"/>
                  </a:cubicBezTo>
                  <a:cubicBezTo>
                    <a:pt x="5511" y="5672"/>
                    <a:pt x="5517" y="5663"/>
                    <a:pt x="5522" y="5663"/>
                  </a:cubicBezTo>
                  <a:cubicBezTo>
                    <a:pt x="5528" y="5663"/>
                    <a:pt x="5533" y="5672"/>
                    <a:pt x="5544" y="5691"/>
                  </a:cubicBezTo>
                  <a:cubicBezTo>
                    <a:pt x="5544" y="5706"/>
                    <a:pt x="5549" y="5715"/>
                    <a:pt x="5554" y="5715"/>
                  </a:cubicBezTo>
                  <a:cubicBezTo>
                    <a:pt x="5561" y="5715"/>
                    <a:pt x="5569" y="5698"/>
                    <a:pt x="5569" y="5657"/>
                  </a:cubicBezTo>
                  <a:cubicBezTo>
                    <a:pt x="5580" y="5638"/>
                    <a:pt x="5591" y="5628"/>
                    <a:pt x="5603" y="5628"/>
                  </a:cubicBezTo>
                  <a:cubicBezTo>
                    <a:pt x="5614" y="5628"/>
                    <a:pt x="5626" y="5638"/>
                    <a:pt x="5638" y="5657"/>
                  </a:cubicBezTo>
                  <a:cubicBezTo>
                    <a:pt x="5636" y="5698"/>
                    <a:pt x="5644" y="5716"/>
                    <a:pt x="5651" y="5716"/>
                  </a:cubicBezTo>
                  <a:cubicBezTo>
                    <a:pt x="5656" y="5716"/>
                    <a:pt x="5660" y="5707"/>
                    <a:pt x="5660" y="5691"/>
                  </a:cubicBezTo>
                  <a:cubicBezTo>
                    <a:pt x="5682" y="5657"/>
                    <a:pt x="5704" y="5657"/>
                    <a:pt x="5704" y="5657"/>
                  </a:cubicBezTo>
                  <a:cubicBezTo>
                    <a:pt x="5704" y="5684"/>
                    <a:pt x="5840" y="5696"/>
                    <a:pt x="6002" y="5696"/>
                  </a:cubicBezTo>
                  <a:cubicBezTo>
                    <a:pt x="6039" y="5696"/>
                    <a:pt x="6078" y="5695"/>
                    <a:pt x="6118" y="5694"/>
                  </a:cubicBezTo>
                  <a:cubicBezTo>
                    <a:pt x="6140" y="5691"/>
                    <a:pt x="6162" y="5657"/>
                    <a:pt x="6162" y="5619"/>
                  </a:cubicBezTo>
                  <a:cubicBezTo>
                    <a:pt x="6162" y="5590"/>
                    <a:pt x="6162" y="5579"/>
                    <a:pt x="6163" y="5579"/>
                  </a:cubicBezTo>
                  <a:cubicBezTo>
                    <a:pt x="6166" y="5579"/>
                    <a:pt x="6172" y="5599"/>
                    <a:pt x="6187" y="5619"/>
                  </a:cubicBezTo>
                  <a:cubicBezTo>
                    <a:pt x="6199" y="5672"/>
                    <a:pt x="6216" y="5699"/>
                    <a:pt x="6227" y="5699"/>
                  </a:cubicBezTo>
                  <a:cubicBezTo>
                    <a:pt x="6238" y="5699"/>
                    <a:pt x="6243" y="5672"/>
                    <a:pt x="6230" y="5619"/>
                  </a:cubicBezTo>
                  <a:cubicBezTo>
                    <a:pt x="6218" y="5583"/>
                    <a:pt x="6212" y="5565"/>
                    <a:pt x="6214" y="5565"/>
                  </a:cubicBezTo>
                  <a:lnTo>
                    <a:pt x="6214" y="5565"/>
                  </a:lnTo>
                  <a:cubicBezTo>
                    <a:pt x="6217" y="5565"/>
                    <a:pt x="6229" y="5583"/>
                    <a:pt x="6252" y="5619"/>
                  </a:cubicBezTo>
                  <a:cubicBezTo>
                    <a:pt x="6265" y="5636"/>
                    <a:pt x="6271" y="5644"/>
                    <a:pt x="6277" y="5644"/>
                  </a:cubicBezTo>
                  <a:cubicBezTo>
                    <a:pt x="6283" y="5644"/>
                    <a:pt x="6288" y="5635"/>
                    <a:pt x="6299" y="5616"/>
                  </a:cubicBezTo>
                  <a:cubicBezTo>
                    <a:pt x="6299" y="5599"/>
                    <a:pt x="6305" y="5590"/>
                    <a:pt x="6310" y="5590"/>
                  </a:cubicBezTo>
                  <a:cubicBezTo>
                    <a:pt x="6316" y="5590"/>
                    <a:pt x="6321" y="5599"/>
                    <a:pt x="6321" y="5616"/>
                  </a:cubicBezTo>
                  <a:cubicBezTo>
                    <a:pt x="6339" y="5642"/>
                    <a:pt x="6356" y="5667"/>
                    <a:pt x="6364" y="5667"/>
                  </a:cubicBezTo>
                  <a:cubicBezTo>
                    <a:pt x="6368" y="5667"/>
                    <a:pt x="6369" y="5662"/>
                    <a:pt x="6368" y="5650"/>
                  </a:cubicBezTo>
                  <a:lnTo>
                    <a:pt x="6368" y="5650"/>
                  </a:lnTo>
                  <a:cubicBezTo>
                    <a:pt x="6368" y="5650"/>
                    <a:pt x="6393" y="5650"/>
                    <a:pt x="6415" y="5685"/>
                  </a:cubicBezTo>
                  <a:cubicBezTo>
                    <a:pt x="6423" y="5696"/>
                    <a:pt x="6430" y="5700"/>
                    <a:pt x="6437" y="5700"/>
                  </a:cubicBezTo>
                  <a:cubicBezTo>
                    <a:pt x="6453" y="5700"/>
                    <a:pt x="6469" y="5675"/>
                    <a:pt x="6484" y="5650"/>
                  </a:cubicBezTo>
                  <a:cubicBezTo>
                    <a:pt x="6518" y="5612"/>
                    <a:pt x="6540" y="5593"/>
                    <a:pt x="6551" y="5593"/>
                  </a:cubicBezTo>
                  <a:cubicBezTo>
                    <a:pt x="6562" y="5593"/>
                    <a:pt x="6563" y="5611"/>
                    <a:pt x="6553" y="5647"/>
                  </a:cubicBezTo>
                  <a:cubicBezTo>
                    <a:pt x="6545" y="5674"/>
                    <a:pt x="6555" y="5685"/>
                    <a:pt x="6573" y="5685"/>
                  </a:cubicBezTo>
                  <a:cubicBezTo>
                    <a:pt x="6602" y="5685"/>
                    <a:pt x="6652" y="5652"/>
                    <a:pt x="6666" y="5606"/>
                  </a:cubicBezTo>
                  <a:cubicBezTo>
                    <a:pt x="6677" y="5564"/>
                    <a:pt x="6682" y="5546"/>
                    <a:pt x="6684" y="5546"/>
                  </a:cubicBezTo>
                  <a:cubicBezTo>
                    <a:pt x="6685" y="5546"/>
                    <a:pt x="6685" y="5555"/>
                    <a:pt x="6685" y="5569"/>
                  </a:cubicBezTo>
                  <a:cubicBezTo>
                    <a:pt x="6688" y="5601"/>
                    <a:pt x="6704" y="5603"/>
                    <a:pt x="6709" y="5603"/>
                  </a:cubicBezTo>
                  <a:cubicBezTo>
                    <a:pt x="6709" y="5603"/>
                    <a:pt x="6710" y="5603"/>
                    <a:pt x="6710" y="5603"/>
                  </a:cubicBezTo>
                  <a:cubicBezTo>
                    <a:pt x="6732" y="5603"/>
                    <a:pt x="6757" y="5603"/>
                    <a:pt x="6757" y="5638"/>
                  </a:cubicBezTo>
                  <a:cubicBezTo>
                    <a:pt x="6757" y="5638"/>
                    <a:pt x="6782" y="5638"/>
                    <a:pt x="6826" y="5597"/>
                  </a:cubicBezTo>
                  <a:cubicBezTo>
                    <a:pt x="6842" y="5568"/>
                    <a:pt x="6863" y="5556"/>
                    <a:pt x="6884" y="5556"/>
                  </a:cubicBezTo>
                  <a:cubicBezTo>
                    <a:pt x="6915" y="5556"/>
                    <a:pt x="6947" y="5584"/>
                    <a:pt x="6964" y="5625"/>
                  </a:cubicBezTo>
                  <a:lnTo>
                    <a:pt x="7008" y="5588"/>
                  </a:lnTo>
                  <a:cubicBezTo>
                    <a:pt x="7019" y="5543"/>
                    <a:pt x="7031" y="5511"/>
                    <a:pt x="7040" y="5511"/>
                  </a:cubicBezTo>
                  <a:cubicBezTo>
                    <a:pt x="7045" y="5511"/>
                    <a:pt x="7049" y="5523"/>
                    <a:pt x="7052" y="5550"/>
                  </a:cubicBezTo>
                  <a:lnTo>
                    <a:pt x="7052" y="5584"/>
                  </a:lnTo>
                  <a:cubicBezTo>
                    <a:pt x="7059" y="5556"/>
                    <a:pt x="7078" y="5544"/>
                    <a:pt x="7099" y="5544"/>
                  </a:cubicBezTo>
                  <a:cubicBezTo>
                    <a:pt x="7131" y="5544"/>
                    <a:pt x="7167" y="5572"/>
                    <a:pt x="7171" y="5616"/>
                  </a:cubicBezTo>
                  <a:cubicBezTo>
                    <a:pt x="7174" y="5650"/>
                    <a:pt x="7174" y="5650"/>
                    <a:pt x="7196" y="5650"/>
                  </a:cubicBezTo>
                  <a:lnTo>
                    <a:pt x="7193" y="5613"/>
                  </a:lnTo>
                  <a:cubicBezTo>
                    <a:pt x="7189" y="5578"/>
                    <a:pt x="7186" y="5544"/>
                    <a:pt x="7211" y="5541"/>
                  </a:cubicBezTo>
                  <a:cubicBezTo>
                    <a:pt x="7216" y="5540"/>
                    <a:pt x="7221" y="5539"/>
                    <a:pt x="7226" y="5539"/>
                  </a:cubicBezTo>
                  <a:cubicBezTo>
                    <a:pt x="7242" y="5539"/>
                    <a:pt x="7256" y="5545"/>
                    <a:pt x="7258" y="5572"/>
                  </a:cubicBezTo>
                  <a:cubicBezTo>
                    <a:pt x="7276" y="5596"/>
                    <a:pt x="7293" y="5620"/>
                    <a:pt x="7302" y="5620"/>
                  </a:cubicBezTo>
                  <a:cubicBezTo>
                    <a:pt x="7306" y="5620"/>
                    <a:pt x="7308" y="5615"/>
                    <a:pt x="7308" y="5603"/>
                  </a:cubicBezTo>
                  <a:cubicBezTo>
                    <a:pt x="7308" y="5603"/>
                    <a:pt x="7330" y="5603"/>
                    <a:pt x="7355" y="5635"/>
                  </a:cubicBezTo>
                  <a:lnTo>
                    <a:pt x="7446" y="5628"/>
                  </a:lnTo>
                  <a:cubicBezTo>
                    <a:pt x="7458" y="5608"/>
                    <a:pt x="7476" y="5598"/>
                    <a:pt x="7491" y="5598"/>
                  </a:cubicBezTo>
                  <a:cubicBezTo>
                    <a:pt x="7503" y="5598"/>
                    <a:pt x="7514" y="5606"/>
                    <a:pt x="7515" y="5622"/>
                  </a:cubicBezTo>
                  <a:cubicBezTo>
                    <a:pt x="7544" y="5619"/>
                    <a:pt x="7569" y="5603"/>
                    <a:pt x="7581" y="5581"/>
                  </a:cubicBezTo>
                  <a:cubicBezTo>
                    <a:pt x="7595" y="5579"/>
                    <a:pt x="7607" y="5578"/>
                    <a:pt x="7617" y="5578"/>
                  </a:cubicBezTo>
                  <a:cubicBezTo>
                    <a:pt x="7640" y="5578"/>
                    <a:pt x="7651" y="5585"/>
                    <a:pt x="7653" y="5610"/>
                  </a:cubicBezTo>
                  <a:cubicBezTo>
                    <a:pt x="7655" y="5626"/>
                    <a:pt x="7656" y="5635"/>
                    <a:pt x="7658" y="5635"/>
                  </a:cubicBezTo>
                  <a:cubicBezTo>
                    <a:pt x="7661" y="5635"/>
                    <a:pt x="7666" y="5626"/>
                    <a:pt x="7675" y="5606"/>
                  </a:cubicBezTo>
                  <a:cubicBezTo>
                    <a:pt x="7672" y="5572"/>
                    <a:pt x="7694" y="5569"/>
                    <a:pt x="7719" y="5569"/>
                  </a:cubicBezTo>
                  <a:lnTo>
                    <a:pt x="7763" y="5566"/>
                  </a:lnTo>
                  <a:cubicBezTo>
                    <a:pt x="7760" y="5528"/>
                    <a:pt x="7760" y="5528"/>
                    <a:pt x="7782" y="5528"/>
                  </a:cubicBezTo>
                  <a:cubicBezTo>
                    <a:pt x="7783" y="5528"/>
                    <a:pt x="7785" y="5528"/>
                    <a:pt x="7787" y="5528"/>
                  </a:cubicBezTo>
                  <a:cubicBezTo>
                    <a:pt x="7815" y="5528"/>
                    <a:pt x="7880" y="5550"/>
                    <a:pt x="7901" y="5550"/>
                  </a:cubicBezTo>
                  <a:cubicBezTo>
                    <a:pt x="7970" y="5541"/>
                    <a:pt x="7970" y="5541"/>
                    <a:pt x="7942" y="5506"/>
                  </a:cubicBezTo>
                  <a:lnTo>
                    <a:pt x="7942" y="5506"/>
                  </a:lnTo>
                  <a:cubicBezTo>
                    <a:pt x="7941" y="5506"/>
                    <a:pt x="7940" y="5506"/>
                    <a:pt x="7939" y="5506"/>
                  </a:cubicBezTo>
                  <a:cubicBezTo>
                    <a:pt x="7926" y="5506"/>
                    <a:pt x="7921" y="5493"/>
                    <a:pt x="7933" y="5493"/>
                  </a:cubicBezTo>
                  <a:cubicBezTo>
                    <a:pt x="7939" y="5493"/>
                    <a:pt x="7949" y="5496"/>
                    <a:pt x="7963" y="5506"/>
                  </a:cubicBezTo>
                  <a:cubicBezTo>
                    <a:pt x="7965" y="5506"/>
                    <a:pt x="7967" y="5506"/>
                    <a:pt x="7968" y="5506"/>
                  </a:cubicBezTo>
                  <a:cubicBezTo>
                    <a:pt x="7994" y="5506"/>
                    <a:pt x="8049" y="5523"/>
                    <a:pt x="8106" y="5523"/>
                  </a:cubicBezTo>
                  <a:cubicBezTo>
                    <a:pt x="8114" y="5523"/>
                    <a:pt x="8122" y="5522"/>
                    <a:pt x="8130" y="5522"/>
                  </a:cubicBezTo>
                  <a:cubicBezTo>
                    <a:pt x="8220" y="5509"/>
                    <a:pt x="8220" y="5509"/>
                    <a:pt x="8214" y="5475"/>
                  </a:cubicBezTo>
                  <a:cubicBezTo>
                    <a:pt x="8198" y="5440"/>
                    <a:pt x="8196" y="5421"/>
                    <a:pt x="8202" y="5421"/>
                  </a:cubicBezTo>
                  <a:cubicBezTo>
                    <a:pt x="8209" y="5421"/>
                    <a:pt x="8222" y="5438"/>
                    <a:pt x="8239" y="5472"/>
                  </a:cubicBezTo>
                  <a:cubicBezTo>
                    <a:pt x="8269" y="5509"/>
                    <a:pt x="8290" y="5524"/>
                    <a:pt x="8302" y="5524"/>
                  </a:cubicBezTo>
                  <a:cubicBezTo>
                    <a:pt x="8311" y="5524"/>
                    <a:pt x="8314" y="5515"/>
                    <a:pt x="8311" y="5500"/>
                  </a:cubicBezTo>
                  <a:cubicBezTo>
                    <a:pt x="8330" y="5459"/>
                    <a:pt x="8330" y="5459"/>
                    <a:pt x="8352" y="5456"/>
                  </a:cubicBezTo>
                  <a:cubicBezTo>
                    <a:pt x="8353" y="5473"/>
                    <a:pt x="8360" y="5482"/>
                    <a:pt x="8370" y="5482"/>
                  </a:cubicBezTo>
                  <a:cubicBezTo>
                    <a:pt x="8382" y="5482"/>
                    <a:pt x="8399" y="5470"/>
                    <a:pt x="8421" y="5447"/>
                  </a:cubicBezTo>
                  <a:cubicBezTo>
                    <a:pt x="8426" y="5446"/>
                    <a:pt x="8430" y="5445"/>
                    <a:pt x="8433" y="5445"/>
                  </a:cubicBezTo>
                  <a:cubicBezTo>
                    <a:pt x="8443" y="5445"/>
                    <a:pt x="8444" y="5452"/>
                    <a:pt x="8446" y="5481"/>
                  </a:cubicBezTo>
                  <a:lnTo>
                    <a:pt x="8493" y="5472"/>
                  </a:lnTo>
                  <a:cubicBezTo>
                    <a:pt x="8512" y="5430"/>
                    <a:pt x="8561" y="5415"/>
                    <a:pt x="8607" y="5415"/>
                  </a:cubicBezTo>
                  <a:cubicBezTo>
                    <a:pt x="8646" y="5415"/>
                    <a:pt x="8684" y="5426"/>
                    <a:pt x="8697" y="5440"/>
                  </a:cubicBezTo>
                  <a:cubicBezTo>
                    <a:pt x="8697" y="5440"/>
                    <a:pt x="8719" y="5437"/>
                    <a:pt x="8737" y="5396"/>
                  </a:cubicBezTo>
                  <a:cubicBezTo>
                    <a:pt x="8742" y="5359"/>
                    <a:pt x="8751" y="5340"/>
                    <a:pt x="8759" y="5340"/>
                  </a:cubicBezTo>
                  <a:cubicBezTo>
                    <a:pt x="8767" y="5340"/>
                    <a:pt x="8775" y="5357"/>
                    <a:pt x="8781" y="5390"/>
                  </a:cubicBezTo>
                  <a:cubicBezTo>
                    <a:pt x="8788" y="5426"/>
                    <a:pt x="8791" y="5444"/>
                    <a:pt x="8793" y="5444"/>
                  </a:cubicBezTo>
                  <a:cubicBezTo>
                    <a:pt x="8796" y="5444"/>
                    <a:pt x="8799" y="5425"/>
                    <a:pt x="8803" y="5387"/>
                  </a:cubicBezTo>
                  <a:cubicBezTo>
                    <a:pt x="8813" y="5368"/>
                    <a:pt x="8846" y="5354"/>
                    <a:pt x="8875" y="5354"/>
                  </a:cubicBezTo>
                  <a:cubicBezTo>
                    <a:pt x="8904" y="5354"/>
                    <a:pt x="8930" y="5368"/>
                    <a:pt x="8926" y="5406"/>
                  </a:cubicBezTo>
                  <a:cubicBezTo>
                    <a:pt x="8932" y="5440"/>
                    <a:pt x="8938" y="5475"/>
                    <a:pt x="8938" y="5475"/>
                  </a:cubicBezTo>
                  <a:cubicBezTo>
                    <a:pt x="8954" y="5437"/>
                    <a:pt x="8976" y="5431"/>
                    <a:pt x="8976" y="5431"/>
                  </a:cubicBezTo>
                  <a:cubicBezTo>
                    <a:pt x="8969" y="5396"/>
                    <a:pt x="8991" y="5393"/>
                    <a:pt x="9060" y="5381"/>
                  </a:cubicBezTo>
                  <a:cubicBezTo>
                    <a:pt x="9104" y="5371"/>
                    <a:pt x="9189" y="5318"/>
                    <a:pt x="9233" y="5309"/>
                  </a:cubicBezTo>
                  <a:cubicBezTo>
                    <a:pt x="9258" y="5305"/>
                    <a:pt x="9289" y="5299"/>
                    <a:pt x="9317" y="5299"/>
                  </a:cubicBezTo>
                  <a:cubicBezTo>
                    <a:pt x="9341" y="5299"/>
                    <a:pt x="9362" y="5304"/>
                    <a:pt x="9377" y="5318"/>
                  </a:cubicBezTo>
                  <a:cubicBezTo>
                    <a:pt x="9411" y="5312"/>
                    <a:pt x="9439" y="5293"/>
                    <a:pt x="9458" y="5265"/>
                  </a:cubicBezTo>
                  <a:cubicBezTo>
                    <a:pt x="9467" y="5243"/>
                    <a:pt x="9486" y="5231"/>
                    <a:pt x="9501" y="5231"/>
                  </a:cubicBezTo>
                  <a:cubicBezTo>
                    <a:pt x="9513" y="5231"/>
                    <a:pt x="9523" y="5238"/>
                    <a:pt x="9527" y="5252"/>
                  </a:cubicBezTo>
                  <a:lnTo>
                    <a:pt x="9549" y="5249"/>
                  </a:lnTo>
                  <a:cubicBezTo>
                    <a:pt x="9565" y="5227"/>
                    <a:pt x="9584" y="5212"/>
                    <a:pt x="9609" y="5199"/>
                  </a:cubicBezTo>
                  <a:cubicBezTo>
                    <a:pt x="9615" y="5222"/>
                    <a:pt x="9629" y="5243"/>
                    <a:pt x="9643" y="5243"/>
                  </a:cubicBezTo>
                  <a:cubicBezTo>
                    <a:pt x="9650" y="5243"/>
                    <a:pt x="9657" y="5238"/>
                    <a:pt x="9662" y="5224"/>
                  </a:cubicBezTo>
                  <a:cubicBezTo>
                    <a:pt x="9653" y="5190"/>
                    <a:pt x="9675" y="5183"/>
                    <a:pt x="9722" y="5174"/>
                  </a:cubicBezTo>
                  <a:cubicBezTo>
                    <a:pt x="9725" y="5176"/>
                    <a:pt x="9731" y="5176"/>
                    <a:pt x="9740" y="5176"/>
                  </a:cubicBezTo>
                  <a:cubicBezTo>
                    <a:pt x="9799" y="5176"/>
                    <a:pt x="9969" y="5143"/>
                    <a:pt x="10135" y="5102"/>
                  </a:cubicBezTo>
                  <a:cubicBezTo>
                    <a:pt x="10323" y="5055"/>
                    <a:pt x="10505" y="4992"/>
                    <a:pt x="10499" y="4976"/>
                  </a:cubicBezTo>
                  <a:lnTo>
                    <a:pt x="10568" y="4958"/>
                  </a:lnTo>
                  <a:lnTo>
                    <a:pt x="10633" y="4939"/>
                  </a:lnTo>
                  <a:cubicBezTo>
                    <a:pt x="10639" y="4960"/>
                    <a:pt x="10654" y="4969"/>
                    <a:pt x="10672" y="4969"/>
                  </a:cubicBezTo>
                  <a:cubicBezTo>
                    <a:pt x="10712" y="4969"/>
                    <a:pt x="10772" y="4927"/>
                    <a:pt x="10809" y="4889"/>
                  </a:cubicBezTo>
                  <a:cubicBezTo>
                    <a:pt x="10815" y="4861"/>
                    <a:pt x="10837" y="4839"/>
                    <a:pt x="10865" y="4835"/>
                  </a:cubicBezTo>
                  <a:cubicBezTo>
                    <a:pt x="10874" y="4867"/>
                    <a:pt x="10893" y="4879"/>
                    <a:pt x="10914" y="4879"/>
                  </a:cubicBezTo>
                  <a:cubicBezTo>
                    <a:pt x="10939" y="4879"/>
                    <a:pt x="10967" y="4861"/>
                    <a:pt x="10984" y="4835"/>
                  </a:cubicBezTo>
                  <a:cubicBezTo>
                    <a:pt x="10984" y="4795"/>
                    <a:pt x="10991" y="4773"/>
                    <a:pt x="11000" y="4773"/>
                  </a:cubicBezTo>
                  <a:cubicBezTo>
                    <a:pt x="11008" y="4773"/>
                    <a:pt x="11018" y="4788"/>
                    <a:pt x="11028" y="4820"/>
                  </a:cubicBezTo>
                  <a:cubicBezTo>
                    <a:pt x="11037" y="4847"/>
                    <a:pt x="11049" y="4861"/>
                    <a:pt x="11061" y="4861"/>
                  </a:cubicBezTo>
                  <a:cubicBezTo>
                    <a:pt x="11079" y="4861"/>
                    <a:pt x="11098" y="4827"/>
                    <a:pt x="11104" y="4757"/>
                  </a:cubicBezTo>
                  <a:cubicBezTo>
                    <a:pt x="11110" y="4735"/>
                    <a:pt x="11113" y="4725"/>
                    <a:pt x="11120" y="4725"/>
                  </a:cubicBezTo>
                  <a:cubicBezTo>
                    <a:pt x="11125" y="4725"/>
                    <a:pt x="11133" y="4732"/>
                    <a:pt x="11147" y="4745"/>
                  </a:cubicBezTo>
                  <a:cubicBezTo>
                    <a:pt x="11171" y="4776"/>
                    <a:pt x="11189" y="4789"/>
                    <a:pt x="11199" y="4789"/>
                  </a:cubicBezTo>
                  <a:cubicBezTo>
                    <a:pt x="11207" y="4789"/>
                    <a:pt x="11210" y="4779"/>
                    <a:pt x="11204" y="4763"/>
                  </a:cubicBezTo>
                  <a:cubicBezTo>
                    <a:pt x="11204" y="4722"/>
                    <a:pt x="11209" y="4702"/>
                    <a:pt x="11222" y="4702"/>
                  </a:cubicBezTo>
                  <a:cubicBezTo>
                    <a:pt x="11233" y="4702"/>
                    <a:pt x="11248" y="4716"/>
                    <a:pt x="11270" y="4745"/>
                  </a:cubicBezTo>
                  <a:cubicBezTo>
                    <a:pt x="11300" y="4769"/>
                    <a:pt x="11316" y="4782"/>
                    <a:pt x="11325" y="4782"/>
                  </a:cubicBezTo>
                  <a:cubicBezTo>
                    <a:pt x="11335" y="4782"/>
                    <a:pt x="11335" y="4763"/>
                    <a:pt x="11335" y="4723"/>
                  </a:cubicBezTo>
                  <a:cubicBezTo>
                    <a:pt x="11331" y="4676"/>
                    <a:pt x="11369" y="4645"/>
                    <a:pt x="11407" y="4645"/>
                  </a:cubicBezTo>
                  <a:cubicBezTo>
                    <a:pt x="11428" y="4645"/>
                    <a:pt x="11449" y="4655"/>
                    <a:pt x="11464" y="4676"/>
                  </a:cubicBezTo>
                  <a:cubicBezTo>
                    <a:pt x="11467" y="4675"/>
                    <a:pt x="11469" y="4675"/>
                    <a:pt x="11472" y="4675"/>
                  </a:cubicBezTo>
                  <a:cubicBezTo>
                    <a:pt x="11483" y="4675"/>
                    <a:pt x="11495" y="4679"/>
                    <a:pt x="11503" y="4679"/>
                  </a:cubicBezTo>
                  <a:cubicBezTo>
                    <a:pt x="11510" y="4679"/>
                    <a:pt x="11513" y="4675"/>
                    <a:pt x="11508" y="4660"/>
                  </a:cubicBezTo>
                  <a:lnTo>
                    <a:pt x="11508" y="4660"/>
                  </a:lnTo>
                  <a:lnTo>
                    <a:pt x="11542" y="4685"/>
                  </a:lnTo>
                  <a:lnTo>
                    <a:pt x="11586" y="4669"/>
                  </a:lnTo>
                  <a:lnTo>
                    <a:pt x="11574" y="4638"/>
                  </a:lnTo>
                  <a:cubicBezTo>
                    <a:pt x="11680" y="4619"/>
                    <a:pt x="11787" y="4594"/>
                    <a:pt x="11887" y="4560"/>
                  </a:cubicBezTo>
                  <a:cubicBezTo>
                    <a:pt x="12125" y="4469"/>
                    <a:pt x="12166" y="4450"/>
                    <a:pt x="12131" y="4425"/>
                  </a:cubicBezTo>
                  <a:cubicBezTo>
                    <a:pt x="12104" y="4393"/>
                    <a:pt x="12106" y="4373"/>
                    <a:pt x="12122" y="4373"/>
                  </a:cubicBezTo>
                  <a:cubicBezTo>
                    <a:pt x="12134" y="4373"/>
                    <a:pt x="12154" y="4384"/>
                    <a:pt x="12175" y="4409"/>
                  </a:cubicBezTo>
                  <a:cubicBezTo>
                    <a:pt x="12181" y="4407"/>
                    <a:pt x="12190" y="4406"/>
                    <a:pt x="12201" y="4406"/>
                  </a:cubicBezTo>
                  <a:cubicBezTo>
                    <a:pt x="12211" y="4406"/>
                    <a:pt x="12223" y="4407"/>
                    <a:pt x="12236" y="4407"/>
                  </a:cubicBezTo>
                  <a:cubicBezTo>
                    <a:pt x="12256" y="4407"/>
                    <a:pt x="12276" y="4405"/>
                    <a:pt x="12294" y="4397"/>
                  </a:cubicBezTo>
                  <a:cubicBezTo>
                    <a:pt x="12320" y="4388"/>
                    <a:pt x="12345" y="4377"/>
                    <a:pt x="12364" y="4377"/>
                  </a:cubicBezTo>
                  <a:cubicBezTo>
                    <a:pt x="12377" y="4377"/>
                    <a:pt x="12388" y="4382"/>
                    <a:pt x="12395" y="4397"/>
                  </a:cubicBezTo>
                  <a:lnTo>
                    <a:pt x="12417" y="4387"/>
                  </a:lnTo>
                  <a:cubicBezTo>
                    <a:pt x="12432" y="4308"/>
                    <a:pt x="12551" y="4252"/>
                    <a:pt x="12630" y="4252"/>
                  </a:cubicBezTo>
                  <a:cubicBezTo>
                    <a:pt x="12632" y="4252"/>
                    <a:pt x="12634" y="4252"/>
                    <a:pt x="12636" y="4253"/>
                  </a:cubicBezTo>
                  <a:cubicBezTo>
                    <a:pt x="12674" y="4240"/>
                    <a:pt x="12708" y="4212"/>
                    <a:pt x="12724" y="4174"/>
                  </a:cubicBezTo>
                  <a:cubicBezTo>
                    <a:pt x="12740" y="4143"/>
                    <a:pt x="12747" y="4130"/>
                    <a:pt x="12757" y="4130"/>
                  </a:cubicBezTo>
                  <a:cubicBezTo>
                    <a:pt x="12764" y="4130"/>
                    <a:pt x="12772" y="4136"/>
                    <a:pt x="12786" y="4146"/>
                  </a:cubicBezTo>
                  <a:cubicBezTo>
                    <a:pt x="12791" y="4155"/>
                    <a:pt x="12806" y="4159"/>
                    <a:pt x="12824" y="4159"/>
                  </a:cubicBezTo>
                  <a:cubicBezTo>
                    <a:pt x="12869" y="4159"/>
                    <a:pt x="12935" y="4133"/>
                    <a:pt x="12915" y="4086"/>
                  </a:cubicBezTo>
                  <a:lnTo>
                    <a:pt x="12915" y="4086"/>
                  </a:lnTo>
                  <a:lnTo>
                    <a:pt x="12949" y="4112"/>
                  </a:lnTo>
                  <a:cubicBezTo>
                    <a:pt x="12956" y="4116"/>
                    <a:pt x="12962" y="4117"/>
                    <a:pt x="12967" y="4117"/>
                  </a:cubicBezTo>
                  <a:cubicBezTo>
                    <a:pt x="12989" y="4117"/>
                    <a:pt x="12990" y="4084"/>
                    <a:pt x="12978" y="4058"/>
                  </a:cubicBezTo>
                  <a:cubicBezTo>
                    <a:pt x="12962" y="4027"/>
                    <a:pt x="12959" y="4009"/>
                    <a:pt x="12968" y="4009"/>
                  </a:cubicBezTo>
                  <a:cubicBezTo>
                    <a:pt x="12977" y="4009"/>
                    <a:pt x="12999" y="4028"/>
                    <a:pt x="13034" y="4071"/>
                  </a:cubicBezTo>
                  <a:cubicBezTo>
                    <a:pt x="13051" y="4106"/>
                    <a:pt x="13065" y="4120"/>
                    <a:pt x="13072" y="4120"/>
                  </a:cubicBezTo>
                  <a:cubicBezTo>
                    <a:pt x="13078" y="4120"/>
                    <a:pt x="13079" y="4110"/>
                    <a:pt x="13072" y="4096"/>
                  </a:cubicBezTo>
                  <a:cubicBezTo>
                    <a:pt x="13074" y="4060"/>
                    <a:pt x="13079" y="4027"/>
                    <a:pt x="13100" y="4027"/>
                  </a:cubicBezTo>
                  <a:cubicBezTo>
                    <a:pt x="13105" y="4027"/>
                    <a:pt x="13111" y="4029"/>
                    <a:pt x="13119" y="4033"/>
                  </a:cubicBezTo>
                  <a:cubicBezTo>
                    <a:pt x="13137" y="4021"/>
                    <a:pt x="13159" y="4011"/>
                    <a:pt x="13128" y="3945"/>
                  </a:cubicBezTo>
                  <a:cubicBezTo>
                    <a:pt x="13109" y="3914"/>
                    <a:pt x="13131" y="3905"/>
                    <a:pt x="13153" y="3895"/>
                  </a:cubicBezTo>
                  <a:cubicBezTo>
                    <a:pt x="13166" y="3917"/>
                    <a:pt x="13172" y="3942"/>
                    <a:pt x="13162" y="3967"/>
                  </a:cubicBezTo>
                  <a:lnTo>
                    <a:pt x="13203" y="3949"/>
                  </a:lnTo>
                  <a:cubicBezTo>
                    <a:pt x="13211" y="3947"/>
                    <a:pt x="13220" y="3946"/>
                    <a:pt x="13228" y="3946"/>
                  </a:cubicBezTo>
                  <a:cubicBezTo>
                    <a:pt x="13255" y="3946"/>
                    <a:pt x="13280" y="3958"/>
                    <a:pt x="13297" y="3980"/>
                  </a:cubicBezTo>
                  <a:cubicBezTo>
                    <a:pt x="13310" y="3987"/>
                    <a:pt x="13320" y="3991"/>
                    <a:pt x="13327" y="3991"/>
                  </a:cubicBezTo>
                  <a:cubicBezTo>
                    <a:pt x="13341" y="3991"/>
                    <a:pt x="13339" y="3975"/>
                    <a:pt x="13303" y="3939"/>
                  </a:cubicBezTo>
                  <a:cubicBezTo>
                    <a:pt x="13269" y="3873"/>
                    <a:pt x="13269" y="3873"/>
                    <a:pt x="13310" y="3855"/>
                  </a:cubicBezTo>
                  <a:cubicBezTo>
                    <a:pt x="13321" y="3848"/>
                    <a:pt x="13332" y="3843"/>
                    <a:pt x="13342" y="3843"/>
                  </a:cubicBezTo>
                  <a:cubicBezTo>
                    <a:pt x="13352" y="3843"/>
                    <a:pt x="13361" y="3848"/>
                    <a:pt x="13369" y="3864"/>
                  </a:cubicBezTo>
                  <a:cubicBezTo>
                    <a:pt x="13378" y="3882"/>
                    <a:pt x="13382" y="3889"/>
                    <a:pt x="13391" y="3889"/>
                  </a:cubicBezTo>
                  <a:cubicBezTo>
                    <a:pt x="13398" y="3889"/>
                    <a:pt x="13408" y="3885"/>
                    <a:pt x="13426" y="3877"/>
                  </a:cubicBezTo>
                  <a:cubicBezTo>
                    <a:pt x="13488" y="3845"/>
                    <a:pt x="13501" y="3720"/>
                    <a:pt x="13485" y="3645"/>
                  </a:cubicBezTo>
                  <a:cubicBezTo>
                    <a:pt x="13469" y="3612"/>
                    <a:pt x="13461" y="3596"/>
                    <a:pt x="13465" y="3596"/>
                  </a:cubicBezTo>
                  <a:lnTo>
                    <a:pt x="13465" y="3596"/>
                  </a:lnTo>
                  <a:cubicBezTo>
                    <a:pt x="13468" y="3596"/>
                    <a:pt x="13482" y="3610"/>
                    <a:pt x="13507" y="3635"/>
                  </a:cubicBezTo>
                  <a:cubicBezTo>
                    <a:pt x="13515" y="3651"/>
                    <a:pt x="13524" y="3656"/>
                    <a:pt x="13534" y="3656"/>
                  </a:cubicBezTo>
                  <a:cubicBezTo>
                    <a:pt x="13544" y="3656"/>
                    <a:pt x="13554" y="3651"/>
                    <a:pt x="13564" y="3645"/>
                  </a:cubicBezTo>
                  <a:lnTo>
                    <a:pt x="13564" y="3645"/>
                  </a:lnTo>
                  <a:cubicBezTo>
                    <a:pt x="13582" y="3676"/>
                    <a:pt x="13560" y="3688"/>
                    <a:pt x="13542" y="3698"/>
                  </a:cubicBezTo>
                  <a:lnTo>
                    <a:pt x="13557" y="3729"/>
                  </a:lnTo>
                  <a:cubicBezTo>
                    <a:pt x="13581" y="3751"/>
                    <a:pt x="13597" y="3762"/>
                    <a:pt x="13608" y="3762"/>
                  </a:cubicBezTo>
                  <a:cubicBezTo>
                    <a:pt x="13624" y="3762"/>
                    <a:pt x="13627" y="3740"/>
                    <a:pt x="13620" y="3698"/>
                  </a:cubicBezTo>
                  <a:cubicBezTo>
                    <a:pt x="13622" y="3671"/>
                    <a:pt x="13623" y="3661"/>
                    <a:pt x="13631" y="3661"/>
                  </a:cubicBezTo>
                  <a:cubicBezTo>
                    <a:pt x="13636" y="3661"/>
                    <a:pt x="13644" y="3665"/>
                    <a:pt x="13658" y="3673"/>
                  </a:cubicBezTo>
                  <a:cubicBezTo>
                    <a:pt x="13681" y="3686"/>
                    <a:pt x="13704" y="3699"/>
                    <a:pt x="13715" y="3699"/>
                  </a:cubicBezTo>
                  <a:cubicBezTo>
                    <a:pt x="13721" y="3699"/>
                    <a:pt x="13723" y="3694"/>
                    <a:pt x="13717" y="3682"/>
                  </a:cubicBezTo>
                  <a:cubicBezTo>
                    <a:pt x="13728" y="3676"/>
                    <a:pt x="13741" y="3673"/>
                    <a:pt x="13755" y="3673"/>
                  </a:cubicBezTo>
                  <a:cubicBezTo>
                    <a:pt x="13769" y="3673"/>
                    <a:pt x="13783" y="3676"/>
                    <a:pt x="13795" y="3682"/>
                  </a:cubicBezTo>
                  <a:cubicBezTo>
                    <a:pt x="13836" y="3657"/>
                    <a:pt x="13855" y="3648"/>
                    <a:pt x="13836" y="3616"/>
                  </a:cubicBezTo>
                  <a:cubicBezTo>
                    <a:pt x="13821" y="3585"/>
                    <a:pt x="13839" y="3573"/>
                    <a:pt x="13861" y="3563"/>
                  </a:cubicBezTo>
                  <a:cubicBezTo>
                    <a:pt x="13880" y="3551"/>
                    <a:pt x="13899" y="3541"/>
                    <a:pt x="13883" y="3510"/>
                  </a:cubicBezTo>
                  <a:cubicBezTo>
                    <a:pt x="13861" y="3475"/>
                    <a:pt x="13871" y="3432"/>
                    <a:pt x="13908" y="3413"/>
                  </a:cubicBezTo>
                  <a:cubicBezTo>
                    <a:pt x="13919" y="3386"/>
                    <a:pt x="13925" y="3372"/>
                    <a:pt x="13935" y="3372"/>
                  </a:cubicBezTo>
                  <a:cubicBezTo>
                    <a:pt x="13944" y="3372"/>
                    <a:pt x="13957" y="3385"/>
                    <a:pt x="13983" y="3410"/>
                  </a:cubicBezTo>
                  <a:cubicBezTo>
                    <a:pt x="13993" y="3425"/>
                    <a:pt x="14003" y="3431"/>
                    <a:pt x="14013" y="3431"/>
                  </a:cubicBezTo>
                  <a:cubicBezTo>
                    <a:pt x="14023" y="3431"/>
                    <a:pt x="14034" y="3425"/>
                    <a:pt x="14043" y="3419"/>
                  </a:cubicBezTo>
                  <a:cubicBezTo>
                    <a:pt x="14043" y="3419"/>
                    <a:pt x="14048" y="3417"/>
                    <a:pt x="14058" y="3417"/>
                  </a:cubicBezTo>
                  <a:cubicBezTo>
                    <a:pt x="14067" y="3417"/>
                    <a:pt x="14082" y="3419"/>
                    <a:pt x="14103" y="3428"/>
                  </a:cubicBezTo>
                  <a:cubicBezTo>
                    <a:pt x="14110" y="3432"/>
                    <a:pt x="14116" y="3434"/>
                    <a:pt x="14119" y="3434"/>
                  </a:cubicBezTo>
                  <a:cubicBezTo>
                    <a:pt x="14132" y="3434"/>
                    <a:pt x="14117" y="3409"/>
                    <a:pt x="14103" y="3385"/>
                  </a:cubicBezTo>
                  <a:lnTo>
                    <a:pt x="14065" y="3325"/>
                  </a:lnTo>
                  <a:cubicBezTo>
                    <a:pt x="14067" y="3324"/>
                    <a:pt x="14070" y="3323"/>
                    <a:pt x="14073" y="3323"/>
                  </a:cubicBezTo>
                  <a:cubicBezTo>
                    <a:pt x="14099" y="3323"/>
                    <a:pt x="14145" y="3366"/>
                    <a:pt x="14159" y="3391"/>
                  </a:cubicBezTo>
                  <a:cubicBezTo>
                    <a:pt x="14186" y="3415"/>
                    <a:pt x="14201" y="3427"/>
                    <a:pt x="14205" y="3427"/>
                  </a:cubicBezTo>
                  <a:cubicBezTo>
                    <a:pt x="14209" y="3427"/>
                    <a:pt x="14201" y="3412"/>
                    <a:pt x="14181" y="3381"/>
                  </a:cubicBezTo>
                  <a:cubicBezTo>
                    <a:pt x="14163" y="3352"/>
                    <a:pt x="14162" y="3312"/>
                    <a:pt x="14211" y="3312"/>
                  </a:cubicBezTo>
                  <a:cubicBezTo>
                    <a:pt x="14214" y="3312"/>
                    <a:pt x="14218" y="3312"/>
                    <a:pt x="14222" y="3312"/>
                  </a:cubicBezTo>
                  <a:cubicBezTo>
                    <a:pt x="14247" y="3298"/>
                    <a:pt x="14273" y="3282"/>
                    <a:pt x="14293" y="3282"/>
                  </a:cubicBezTo>
                  <a:cubicBezTo>
                    <a:pt x="14304" y="3282"/>
                    <a:pt x="14312" y="3286"/>
                    <a:pt x="14319" y="3297"/>
                  </a:cubicBezTo>
                  <a:cubicBezTo>
                    <a:pt x="14325" y="3300"/>
                    <a:pt x="14331" y="3301"/>
                    <a:pt x="14335" y="3301"/>
                  </a:cubicBezTo>
                  <a:cubicBezTo>
                    <a:pt x="14356" y="3301"/>
                    <a:pt x="14356" y="3272"/>
                    <a:pt x="14356" y="3272"/>
                  </a:cubicBezTo>
                  <a:cubicBezTo>
                    <a:pt x="14356" y="3231"/>
                    <a:pt x="14378" y="3218"/>
                    <a:pt x="14454" y="3212"/>
                  </a:cubicBezTo>
                  <a:cubicBezTo>
                    <a:pt x="14591" y="3212"/>
                    <a:pt x="14591" y="3212"/>
                    <a:pt x="14554" y="3153"/>
                  </a:cubicBezTo>
                  <a:cubicBezTo>
                    <a:pt x="14542" y="3133"/>
                    <a:pt x="14529" y="3114"/>
                    <a:pt x="14535" y="3114"/>
                  </a:cubicBezTo>
                  <a:cubicBezTo>
                    <a:pt x="14539" y="3114"/>
                    <a:pt x="14550" y="3121"/>
                    <a:pt x="14573" y="3140"/>
                  </a:cubicBezTo>
                  <a:cubicBezTo>
                    <a:pt x="14578" y="3142"/>
                    <a:pt x="14583" y="3143"/>
                    <a:pt x="14587" y="3143"/>
                  </a:cubicBezTo>
                  <a:cubicBezTo>
                    <a:pt x="14612" y="3143"/>
                    <a:pt x="14616" y="3107"/>
                    <a:pt x="14632" y="3062"/>
                  </a:cubicBezTo>
                  <a:cubicBezTo>
                    <a:pt x="14623" y="3012"/>
                    <a:pt x="14601" y="2968"/>
                    <a:pt x="14573" y="2927"/>
                  </a:cubicBezTo>
                  <a:cubicBezTo>
                    <a:pt x="14542" y="2882"/>
                    <a:pt x="14534" y="2871"/>
                    <a:pt x="14558" y="2871"/>
                  </a:cubicBezTo>
                  <a:cubicBezTo>
                    <a:pt x="14566" y="2871"/>
                    <a:pt x="14577" y="2872"/>
                    <a:pt x="14591" y="2874"/>
                  </a:cubicBezTo>
                  <a:cubicBezTo>
                    <a:pt x="14596" y="2871"/>
                    <a:pt x="14601" y="2869"/>
                    <a:pt x="14607" y="2869"/>
                  </a:cubicBezTo>
                  <a:cubicBezTo>
                    <a:pt x="14627" y="2869"/>
                    <a:pt x="14652" y="2884"/>
                    <a:pt x="14667" y="2908"/>
                  </a:cubicBezTo>
                  <a:cubicBezTo>
                    <a:pt x="14689" y="2936"/>
                    <a:pt x="14667" y="2949"/>
                    <a:pt x="14667" y="2949"/>
                  </a:cubicBezTo>
                  <a:lnTo>
                    <a:pt x="14648" y="2961"/>
                  </a:lnTo>
                  <a:cubicBezTo>
                    <a:pt x="14664" y="2984"/>
                    <a:pt x="14678" y="3006"/>
                    <a:pt x="14699" y="3006"/>
                  </a:cubicBezTo>
                  <a:cubicBezTo>
                    <a:pt x="14707" y="3006"/>
                    <a:pt x="14716" y="3003"/>
                    <a:pt x="14726" y="2996"/>
                  </a:cubicBezTo>
                  <a:cubicBezTo>
                    <a:pt x="14738" y="3002"/>
                    <a:pt x="14749" y="3004"/>
                    <a:pt x="14757" y="3004"/>
                  </a:cubicBezTo>
                  <a:cubicBezTo>
                    <a:pt x="14775" y="3004"/>
                    <a:pt x="14779" y="2991"/>
                    <a:pt x="14764" y="2971"/>
                  </a:cubicBezTo>
                  <a:lnTo>
                    <a:pt x="14764" y="2971"/>
                  </a:lnTo>
                  <a:cubicBezTo>
                    <a:pt x="14773" y="2974"/>
                    <a:pt x="14781" y="2976"/>
                    <a:pt x="14790" y="2976"/>
                  </a:cubicBezTo>
                  <a:cubicBezTo>
                    <a:pt x="14821" y="2976"/>
                    <a:pt x="14850" y="2956"/>
                    <a:pt x="14880" y="2936"/>
                  </a:cubicBezTo>
                  <a:cubicBezTo>
                    <a:pt x="14913" y="2916"/>
                    <a:pt x="14957" y="2885"/>
                    <a:pt x="14993" y="2885"/>
                  </a:cubicBezTo>
                  <a:cubicBezTo>
                    <a:pt x="15001" y="2885"/>
                    <a:pt x="15008" y="2886"/>
                    <a:pt x="15015" y="2889"/>
                  </a:cubicBezTo>
                  <a:cubicBezTo>
                    <a:pt x="15055" y="2861"/>
                    <a:pt x="15074" y="2849"/>
                    <a:pt x="15052" y="2820"/>
                  </a:cubicBezTo>
                  <a:cubicBezTo>
                    <a:pt x="15025" y="2781"/>
                    <a:pt x="15024" y="2762"/>
                    <a:pt x="15033" y="2762"/>
                  </a:cubicBezTo>
                  <a:cubicBezTo>
                    <a:pt x="15038" y="2762"/>
                    <a:pt x="15045" y="2767"/>
                    <a:pt x="15052" y="2777"/>
                  </a:cubicBezTo>
                  <a:cubicBezTo>
                    <a:pt x="15061" y="2783"/>
                    <a:pt x="15073" y="2787"/>
                    <a:pt x="15088" y="2787"/>
                  </a:cubicBezTo>
                  <a:cubicBezTo>
                    <a:pt x="15182" y="2787"/>
                    <a:pt x="15375" y="2666"/>
                    <a:pt x="15353" y="2604"/>
                  </a:cubicBezTo>
                  <a:lnTo>
                    <a:pt x="15391" y="2576"/>
                  </a:lnTo>
                  <a:cubicBezTo>
                    <a:pt x="15392" y="2576"/>
                    <a:pt x="15393" y="2576"/>
                    <a:pt x="15394" y="2576"/>
                  </a:cubicBezTo>
                  <a:cubicBezTo>
                    <a:pt x="15454" y="2576"/>
                    <a:pt x="15560" y="2494"/>
                    <a:pt x="15557" y="2454"/>
                  </a:cubicBezTo>
                  <a:lnTo>
                    <a:pt x="15613" y="2413"/>
                  </a:lnTo>
                  <a:cubicBezTo>
                    <a:pt x="15673" y="2413"/>
                    <a:pt x="15688" y="2397"/>
                    <a:pt x="15685" y="2357"/>
                  </a:cubicBezTo>
                  <a:cubicBezTo>
                    <a:pt x="15683" y="2325"/>
                    <a:pt x="15671" y="2301"/>
                    <a:pt x="15673" y="2301"/>
                  </a:cubicBezTo>
                  <a:lnTo>
                    <a:pt x="15673" y="2301"/>
                  </a:lnTo>
                  <a:cubicBezTo>
                    <a:pt x="15673" y="2301"/>
                    <a:pt x="15676" y="2305"/>
                    <a:pt x="15682" y="2313"/>
                  </a:cubicBezTo>
                  <a:cubicBezTo>
                    <a:pt x="15688" y="2320"/>
                    <a:pt x="15695" y="2324"/>
                    <a:pt x="15703" y="2324"/>
                  </a:cubicBezTo>
                  <a:cubicBezTo>
                    <a:pt x="15725" y="2324"/>
                    <a:pt x="15758" y="2297"/>
                    <a:pt x="15810" y="2253"/>
                  </a:cubicBezTo>
                  <a:cubicBezTo>
                    <a:pt x="15883" y="2194"/>
                    <a:pt x="15883" y="2194"/>
                    <a:pt x="15842" y="2181"/>
                  </a:cubicBezTo>
                  <a:cubicBezTo>
                    <a:pt x="15867" y="2139"/>
                    <a:pt x="15885" y="2125"/>
                    <a:pt x="15900" y="2125"/>
                  </a:cubicBezTo>
                  <a:cubicBezTo>
                    <a:pt x="15915" y="2125"/>
                    <a:pt x="15926" y="2139"/>
                    <a:pt x="15939" y="2153"/>
                  </a:cubicBezTo>
                  <a:cubicBezTo>
                    <a:pt x="15948" y="2178"/>
                    <a:pt x="15959" y="2190"/>
                    <a:pt x="15967" y="2190"/>
                  </a:cubicBezTo>
                  <a:cubicBezTo>
                    <a:pt x="15980" y="2190"/>
                    <a:pt x="15983" y="2155"/>
                    <a:pt x="15952" y="2093"/>
                  </a:cubicBezTo>
                  <a:cubicBezTo>
                    <a:pt x="15931" y="2042"/>
                    <a:pt x="15944" y="2014"/>
                    <a:pt x="15961" y="2014"/>
                  </a:cubicBezTo>
                  <a:cubicBezTo>
                    <a:pt x="15968" y="2014"/>
                    <a:pt x="15974" y="2017"/>
                    <a:pt x="15980" y="2024"/>
                  </a:cubicBezTo>
                  <a:cubicBezTo>
                    <a:pt x="16005" y="2053"/>
                    <a:pt x="15986" y="2065"/>
                    <a:pt x="15967" y="2081"/>
                  </a:cubicBezTo>
                  <a:lnTo>
                    <a:pt x="16014" y="2134"/>
                  </a:lnTo>
                  <a:cubicBezTo>
                    <a:pt x="16033" y="2122"/>
                    <a:pt x="16033" y="2122"/>
                    <a:pt x="16027" y="2078"/>
                  </a:cubicBezTo>
                  <a:cubicBezTo>
                    <a:pt x="16027" y="2078"/>
                    <a:pt x="16046" y="2065"/>
                    <a:pt x="16039" y="2021"/>
                  </a:cubicBezTo>
                  <a:cubicBezTo>
                    <a:pt x="16036" y="1984"/>
                    <a:pt x="16008" y="1949"/>
                    <a:pt x="15970" y="1940"/>
                  </a:cubicBezTo>
                  <a:cubicBezTo>
                    <a:pt x="15930" y="1927"/>
                    <a:pt x="15948" y="1912"/>
                    <a:pt x="15964" y="1899"/>
                  </a:cubicBezTo>
                  <a:cubicBezTo>
                    <a:pt x="15967" y="1899"/>
                    <a:pt x="15970" y="1899"/>
                    <a:pt x="15973" y="1899"/>
                  </a:cubicBezTo>
                  <a:cubicBezTo>
                    <a:pt x="16026" y="1899"/>
                    <a:pt x="16049" y="1926"/>
                    <a:pt x="16052" y="1965"/>
                  </a:cubicBezTo>
                  <a:cubicBezTo>
                    <a:pt x="16036" y="1981"/>
                    <a:pt x="16058" y="2009"/>
                    <a:pt x="16080" y="2034"/>
                  </a:cubicBezTo>
                  <a:cubicBezTo>
                    <a:pt x="16082" y="2037"/>
                    <a:pt x="16085" y="2038"/>
                    <a:pt x="16088" y="2038"/>
                  </a:cubicBezTo>
                  <a:cubicBezTo>
                    <a:pt x="16112" y="2038"/>
                    <a:pt x="16143" y="1927"/>
                    <a:pt x="16114" y="1861"/>
                  </a:cubicBezTo>
                  <a:lnTo>
                    <a:pt x="16114" y="1861"/>
                  </a:lnTo>
                  <a:lnTo>
                    <a:pt x="16140" y="1890"/>
                  </a:lnTo>
                  <a:cubicBezTo>
                    <a:pt x="16146" y="1897"/>
                    <a:pt x="16153" y="1901"/>
                    <a:pt x="16160" y="1901"/>
                  </a:cubicBezTo>
                  <a:cubicBezTo>
                    <a:pt x="16180" y="1901"/>
                    <a:pt x="16205" y="1878"/>
                    <a:pt x="16230" y="1855"/>
                  </a:cubicBezTo>
                  <a:cubicBezTo>
                    <a:pt x="16268" y="1824"/>
                    <a:pt x="16284" y="1808"/>
                    <a:pt x="16259" y="1783"/>
                  </a:cubicBezTo>
                  <a:cubicBezTo>
                    <a:pt x="16237" y="1755"/>
                    <a:pt x="16212" y="1730"/>
                    <a:pt x="16230" y="1714"/>
                  </a:cubicBezTo>
                  <a:lnTo>
                    <a:pt x="16230" y="1714"/>
                  </a:lnTo>
                  <a:cubicBezTo>
                    <a:pt x="16227" y="1717"/>
                    <a:pt x="16223" y="1719"/>
                    <a:pt x="16219" y="1719"/>
                  </a:cubicBezTo>
                  <a:cubicBezTo>
                    <a:pt x="16203" y="1719"/>
                    <a:pt x="16185" y="1697"/>
                    <a:pt x="16165" y="1677"/>
                  </a:cubicBezTo>
                  <a:cubicBezTo>
                    <a:pt x="16173" y="1676"/>
                    <a:pt x="16182" y="1675"/>
                    <a:pt x="16190" y="1675"/>
                  </a:cubicBezTo>
                  <a:cubicBezTo>
                    <a:pt x="16214" y="1675"/>
                    <a:pt x="16240" y="1678"/>
                    <a:pt x="16265" y="1683"/>
                  </a:cubicBezTo>
                  <a:cubicBezTo>
                    <a:pt x="16289" y="1692"/>
                    <a:pt x="16313" y="1697"/>
                    <a:pt x="16338" y="1697"/>
                  </a:cubicBezTo>
                  <a:cubicBezTo>
                    <a:pt x="16388" y="1697"/>
                    <a:pt x="16437" y="1678"/>
                    <a:pt x="16475" y="1642"/>
                  </a:cubicBezTo>
                  <a:cubicBezTo>
                    <a:pt x="16506" y="1614"/>
                    <a:pt x="16551" y="1572"/>
                    <a:pt x="16589" y="1572"/>
                  </a:cubicBezTo>
                  <a:cubicBezTo>
                    <a:pt x="16593" y="1572"/>
                    <a:pt x="16597" y="1572"/>
                    <a:pt x="16600" y="1573"/>
                  </a:cubicBezTo>
                  <a:cubicBezTo>
                    <a:pt x="16635" y="1542"/>
                    <a:pt x="16650" y="1526"/>
                    <a:pt x="16625" y="1498"/>
                  </a:cubicBezTo>
                  <a:lnTo>
                    <a:pt x="16660" y="1467"/>
                  </a:lnTo>
                  <a:cubicBezTo>
                    <a:pt x="16665" y="1468"/>
                    <a:pt x="16670" y="1468"/>
                    <a:pt x="16674" y="1468"/>
                  </a:cubicBezTo>
                  <a:cubicBezTo>
                    <a:pt x="16707" y="1468"/>
                    <a:pt x="16729" y="1442"/>
                    <a:pt x="16707" y="1420"/>
                  </a:cubicBezTo>
                  <a:cubicBezTo>
                    <a:pt x="16701" y="1376"/>
                    <a:pt x="16741" y="1385"/>
                    <a:pt x="16757" y="1369"/>
                  </a:cubicBezTo>
                  <a:cubicBezTo>
                    <a:pt x="16787" y="1376"/>
                    <a:pt x="16807" y="1381"/>
                    <a:pt x="16815" y="1381"/>
                  </a:cubicBezTo>
                  <a:cubicBezTo>
                    <a:pt x="16830" y="1381"/>
                    <a:pt x="16809" y="1367"/>
                    <a:pt x="16751" y="1329"/>
                  </a:cubicBezTo>
                  <a:cubicBezTo>
                    <a:pt x="16734" y="1317"/>
                    <a:pt x="16716" y="1312"/>
                    <a:pt x="16699" y="1312"/>
                  </a:cubicBezTo>
                  <a:cubicBezTo>
                    <a:pt x="16682" y="1312"/>
                    <a:pt x="16665" y="1317"/>
                    <a:pt x="16650" y="1326"/>
                  </a:cubicBezTo>
                  <a:lnTo>
                    <a:pt x="16600" y="1373"/>
                  </a:lnTo>
                  <a:lnTo>
                    <a:pt x="16625" y="1301"/>
                  </a:lnTo>
                  <a:cubicBezTo>
                    <a:pt x="16644" y="1269"/>
                    <a:pt x="16644" y="1232"/>
                    <a:pt x="16622" y="1200"/>
                  </a:cubicBezTo>
                  <a:cubicBezTo>
                    <a:pt x="16622" y="1200"/>
                    <a:pt x="16597" y="1175"/>
                    <a:pt x="16613" y="1160"/>
                  </a:cubicBezTo>
                  <a:lnTo>
                    <a:pt x="16613" y="1160"/>
                  </a:lnTo>
                  <a:lnTo>
                    <a:pt x="16666" y="1210"/>
                  </a:lnTo>
                  <a:cubicBezTo>
                    <a:pt x="16675" y="1247"/>
                    <a:pt x="16694" y="1279"/>
                    <a:pt x="16726" y="1304"/>
                  </a:cubicBezTo>
                  <a:cubicBezTo>
                    <a:pt x="16747" y="1315"/>
                    <a:pt x="16769" y="1320"/>
                    <a:pt x="16787" y="1320"/>
                  </a:cubicBezTo>
                  <a:cubicBezTo>
                    <a:pt x="16827" y="1320"/>
                    <a:pt x="16851" y="1297"/>
                    <a:pt x="16816" y="1263"/>
                  </a:cubicBezTo>
                  <a:cubicBezTo>
                    <a:pt x="16825" y="1254"/>
                    <a:pt x="16829" y="1250"/>
                    <a:pt x="16838" y="1250"/>
                  </a:cubicBezTo>
                  <a:cubicBezTo>
                    <a:pt x="16845" y="1250"/>
                    <a:pt x="16855" y="1253"/>
                    <a:pt x="16873" y="1257"/>
                  </a:cubicBezTo>
                  <a:cubicBezTo>
                    <a:pt x="16880" y="1264"/>
                    <a:pt x="16887" y="1268"/>
                    <a:pt x="16892" y="1268"/>
                  </a:cubicBezTo>
                  <a:cubicBezTo>
                    <a:pt x="16904" y="1268"/>
                    <a:pt x="16906" y="1246"/>
                    <a:pt x="16882" y="1200"/>
                  </a:cubicBezTo>
                  <a:cubicBezTo>
                    <a:pt x="16859" y="1156"/>
                    <a:pt x="16859" y="1133"/>
                    <a:pt x="16881" y="1133"/>
                  </a:cubicBezTo>
                  <a:cubicBezTo>
                    <a:pt x="16893" y="1133"/>
                    <a:pt x="16910" y="1139"/>
                    <a:pt x="16932" y="1150"/>
                  </a:cubicBezTo>
                  <a:cubicBezTo>
                    <a:pt x="16942" y="1152"/>
                    <a:pt x="16952" y="1153"/>
                    <a:pt x="16961" y="1153"/>
                  </a:cubicBezTo>
                  <a:cubicBezTo>
                    <a:pt x="17030" y="1153"/>
                    <a:pt x="17074" y="1097"/>
                    <a:pt x="17051" y="1075"/>
                  </a:cubicBezTo>
                  <a:cubicBezTo>
                    <a:pt x="17008" y="1049"/>
                    <a:pt x="17032" y="983"/>
                    <a:pt x="17077" y="983"/>
                  </a:cubicBezTo>
                  <a:cubicBezTo>
                    <a:pt x="17081" y="983"/>
                    <a:pt x="17085" y="983"/>
                    <a:pt x="17089" y="984"/>
                  </a:cubicBezTo>
                  <a:cubicBezTo>
                    <a:pt x="17095" y="985"/>
                    <a:pt x="17101" y="985"/>
                    <a:pt x="17106" y="985"/>
                  </a:cubicBezTo>
                  <a:cubicBezTo>
                    <a:pt x="17137" y="985"/>
                    <a:pt x="17147" y="969"/>
                    <a:pt x="17136" y="934"/>
                  </a:cubicBezTo>
                  <a:lnTo>
                    <a:pt x="17136" y="934"/>
                  </a:lnTo>
                  <a:cubicBezTo>
                    <a:pt x="17150" y="945"/>
                    <a:pt x="17167" y="953"/>
                    <a:pt x="17180" y="953"/>
                  </a:cubicBezTo>
                  <a:cubicBezTo>
                    <a:pt x="17193" y="953"/>
                    <a:pt x="17200" y="945"/>
                    <a:pt x="17196" y="924"/>
                  </a:cubicBezTo>
                  <a:cubicBezTo>
                    <a:pt x="17196" y="924"/>
                    <a:pt x="17211" y="906"/>
                    <a:pt x="17167" y="899"/>
                  </a:cubicBezTo>
                  <a:lnTo>
                    <a:pt x="17146" y="818"/>
                  </a:lnTo>
                  <a:cubicBezTo>
                    <a:pt x="17142" y="821"/>
                    <a:pt x="17138" y="823"/>
                    <a:pt x="17134" y="823"/>
                  </a:cubicBezTo>
                  <a:cubicBezTo>
                    <a:pt x="17119" y="823"/>
                    <a:pt x="17099" y="804"/>
                    <a:pt x="17080" y="787"/>
                  </a:cubicBezTo>
                  <a:cubicBezTo>
                    <a:pt x="17059" y="769"/>
                    <a:pt x="17099" y="741"/>
                    <a:pt x="17166" y="741"/>
                  </a:cubicBezTo>
                  <a:cubicBezTo>
                    <a:pt x="17191" y="741"/>
                    <a:pt x="17221" y="745"/>
                    <a:pt x="17252" y="755"/>
                  </a:cubicBezTo>
                  <a:lnTo>
                    <a:pt x="17337" y="771"/>
                  </a:lnTo>
                  <a:lnTo>
                    <a:pt x="17283" y="724"/>
                  </a:lnTo>
                  <a:cubicBezTo>
                    <a:pt x="17294" y="712"/>
                    <a:pt x="17304" y="701"/>
                    <a:pt x="17317" y="701"/>
                  </a:cubicBezTo>
                  <a:cubicBezTo>
                    <a:pt x="17324" y="701"/>
                    <a:pt x="17331" y="704"/>
                    <a:pt x="17340" y="711"/>
                  </a:cubicBezTo>
                  <a:cubicBezTo>
                    <a:pt x="17355" y="725"/>
                    <a:pt x="17362" y="731"/>
                    <a:pt x="17368" y="731"/>
                  </a:cubicBezTo>
                  <a:cubicBezTo>
                    <a:pt x="17373" y="731"/>
                    <a:pt x="17376" y="726"/>
                    <a:pt x="17384" y="718"/>
                  </a:cubicBezTo>
                  <a:cubicBezTo>
                    <a:pt x="17384" y="718"/>
                    <a:pt x="17399" y="702"/>
                    <a:pt x="17371" y="680"/>
                  </a:cubicBezTo>
                  <a:cubicBezTo>
                    <a:pt x="17329" y="643"/>
                    <a:pt x="17320" y="635"/>
                    <a:pt x="17340" y="635"/>
                  </a:cubicBezTo>
                  <a:cubicBezTo>
                    <a:pt x="17346" y="635"/>
                    <a:pt x="17353" y="636"/>
                    <a:pt x="17362" y="636"/>
                  </a:cubicBezTo>
                  <a:cubicBezTo>
                    <a:pt x="17384" y="646"/>
                    <a:pt x="17400" y="651"/>
                    <a:pt x="17411" y="651"/>
                  </a:cubicBezTo>
                  <a:cubicBezTo>
                    <a:pt x="17434" y="651"/>
                    <a:pt x="17431" y="629"/>
                    <a:pt x="17406" y="586"/>
                  </a:cubicBezTo>
                  <a:cubicBezTo>
                    <a:pt x="17376" y="560"/>
                    <a:pt x="17362" y="548"/>
                    <a:pt x="17369" y="548"/>
                  </a:cubicBezTo>
                  <a:cubicBezTo>
                    <a:pt x="17374" y="548"/>
                    <a:pt x="17391" y="555"/>
                    <a:pt x="17421" y="567"/>
                  </a:cubicBezTo>
                  <a:cubicBezTo>
                    <a:pt x="17436" y="580"/>
                    <a:pt x="17458" y="588"/>
                    <a:pt x="17476" y="588"/>
                  </a:cubicBezTo>
                  <a:cubicBezTo>
                    <a:pt x="17489" y="588"/>
                    <a:pt x="17500" y="584"/>
                    <a:pt x="17506" y="577"/>
                  </a:cubicBezTo>
                  <a:lnTo>
                    <a:pt x="17478" y="555"/>
                  </a:lnTo>
                  <a:cubicBezTo>
                    <a:pt x="17426" y="511"/>
                    <a:pt x="17435" y="495"/>
                    <a:pt x="17471" y="495"/>
                  </a:cubicBezTo>
                  <a:cubicBezTo>
                    <a:pt x="17474" y="495"/>
                    <a:pt x="17477" y="495"/>
                    <a:pt x="17481" y="495"/>
                  </a:cubicBezTo>
                  <a:cubicBezTo>
                    <a:pt x="17488" y="502"/>
                    <a:pt x="17495" y="506"/>
                    <a:pt x="17500" y="506"/>
                  </a:cubicBezTo>
                  <a:cubicBezTo>
                    <a:pt x="17514" y="506"/>
                    <a:pt x="17522" y="485"/>
                    <a:pt x="17525" y="445"/>
                  </a:cubicBezTo>
                  <a:cubicBezTo>
                    <a:pt x="17544" y="419"/>
                    <a:pt x="17558" y="404"/>
                    <a:pt x="17573" y="404"/>
                  </a:cubicBezTo>
                  <a:cubicBezTo>
                    <a:pt x="17580" y="404"/>
                    <a:pt x="17588" y="407"/>
                    <a:pt x="17597" y="414"/>
                  </a:cubicBezTo>
                  <a:cubicBezTo>
                    <a:pt x="17621" y="435"/>
                    <a:pt x="17634" y="447"/>
                    <a:pt x="17638" y="447"/>
                  </a:cubicBezTo>
                  <a:cubicBezTo>
                    <a:pt x="17642" y="447"/>
                    <a:pt x="17633" y="431"/>
                    <a:pt x="17612" y="395"/>
                  </a:cubicBezTo>
                  <a:cubicBezTo>
                    <a:pt x="17600" y="354"/>
                    <a:pt x="17600" y="354"/>
                    <a:pt x="17656" y="342"/>
                  </a:cubicBezTo>
                  <a:cubicBezTo>
                    <a:pt x="17669" y="343"/>
                    <a:pt x="17678" y="345"/>
                    <a:pt x="17684" y="345"/>
                  </a:cubicBezTo>
                  <a:cubicBezTo>
                    <a:pt x="17699" y="345"/>
                    <a:pt x="17696" y="336"/>
                    <a:pt x="17685" y="307"/>
                  </a:cubicBezTo>
                  <a:cubicBezTo>
                    <a:pt x="17643" y="273"/>
                    <a:pt x="17617" y="252"/>
                    <a:pt x="17600" y="252"/>
                  </a:cubicBezTo>
                  <a:cubicBezTo>
                    <a:pt x="17595" y="252"/>
                    <a:pt x="17591" y="254"/>
                    <a:pt x="17587" y="257"/>
                  </a:cubicBezTo>
                  <a:cubicBezTo>
                    <a:pt x="17580" y="266"/>
                    <a:pt x="17576" y="271"/>
                    <a:pt x="17571" y="271"/>
                  </a:cubicBezTo>
                  <a:cubicBezTo>
                    <a:pt x="17565" y="271"/>
                    <a:pt x="17558" y="265"/>
                    <a:pt x="17543" y="254"/>
                  </a:cubicBezTo>
                  <a:lnTo>
                    <a:pt x="17575" y="216"/>
                  </a:lnTo>
                  <a:cubicBezTo>
                    <a:pt x="17597" y="191"/>
                    <a:pt x="17609" y="160"/>
                    <a:pt x="17606" y="125"/>
                  </a:cubicBezTo>
                  <a:cubicBezTo>
                    <a:pt x="17606" y="87"/>
                    <a:pt x="17581" y="55"/>
                    <a:pt x="17564" y="55"/>
                  </a:cubicBezTo>
                  <a:cubicBezTo>
                    <a:pt x="17556" y="55"/>
                    <a:pt x="17550" y="63"/>
                    <a:pt x="17550" y="81"/>
                  </a:cubicBezTo>
                  <a:lnTo>
                    <a:pt x="17506" y="75"/>
                  </a:lnTo>
                  <a:cubicBezTo>
                    <a:pt x="17475" y="50"/>
                    <a:pt x="17452" y="40"/>
                    <a:pt x="17439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127;p36">
              <a:extLst>
                <a:ext uri="{FF2B5EF4-FFF2-40B4-BE49-F238E27FC236}">
                  <a16:creationId xmlns:a16="http://schemas.microsoft.com/office/drawing/2014/main" id="{53F70874-0CD9-4BA1-90CF-9BB53AE0FC31}"/>
                </a:ext>
              </a:extLst>
            </p:cNvPr>
            <p:cNvSpPr/>
            <p:nvPr/>
          </p:nvSpPr>
          <p:spPr>
            <a:xfrm>
              <a:off x="4629225" y="960025"/>
              <a:ext cx="645350" cy="652975"/>
            </a:xfrm>
            <a:custGeom>
              <a:avLst/>
              <a:gdLst/>
              <a:ahLst/>
              <a:cxnLst/>
              <a:rect l="l" t="t" r="r" b="b"/>
              <a:pathLst>
                <a:path w="25814" h="26119" extrusionOk="0">
                  <a:moveTo>
                    <a:pt x="14378" y="506"/>
                  </a:moveTo>
                  <a:cubicBezTo>
                    <a:pt x="14469" y="515"/>
                    <a:pt x="14469" y="515"/>
                    <a:pt x="14456" y="618"/>
                  </a:cubicBezTo>
                  <a:cubicBezTo>
                    <a:pt x="14444" y="719"/>
                    <a:pt x="14347" y="810"/>
                    <a:pt x="14258" y="810"/>
                  </a:cubicBezTo>
                  <a:cubicBezTo>
                    <a:pt x="14255" y="810"/>
                    <a:pt x="14252" y="810"/>
                    <a:pt x="14250" y="810"/>
                  </a:cubicBezTo>
                  <a:cubicBezTo>
                    <a:pt x="14159" y="800"/>
                    <a:pt x="14181" y="593"/>
                    <a:pt x="14378" y="506"/>
                  </a:cubicBezTo>
                  <a:close/>
                  <a:moveTo>
                    <a:pt x="11339" y="885"/>
                  </a:moveTo>
                  <a:cubicBezTo>
                    <a:pt x="11351" y="885"/>
                    <a:pt x="11360" y="897"/>
                    <a:pt x="11363" y="925"/>
                  </a:cubicBezTo>
                  <a:cubicBezTo>
                    <a:pt x="11366" y="1001"/>
                    <a:pt x="11345" y="1076"/>
                    <a:pt x="11301" y="1142"/>
                  </a:cubicBezTo>
                  <a:cubicBezTo>
                    <a:pt x="11301" y="1142"/>
                    <a:pt x="11267" y="1195"/>
                    <a:pt x="11240" y="1195"/>
                  </a:cubicBezTo>
                  <a:cubicBezTo>
                    <a:pt x="11228" y="1195"/>
                    <a:pt x="11218" y="1184"/>
                    <a:pt x="11213" y="1151"/>
                  </a:cubicBezTo>
                  <a:lnTo>
                    <a:pt x="11200" y="1048"/>
                  </a:lnTo>
                  <a:cubicBezTo>
                    <a:pt x="11252" y="966"/>
                    <a:pt x="11308" y="885"/>
                    <a:pt x="11339" y="885"/>
                  </a:cubicBezTo>
                  <a:close/>
                  <a:moveTo>
                    <a:pt x="7856" y="1910"/>
                  </a:moveTo>
                  <a:cubicBezTo>
                    <a:pt x="7914" y="1910"/>
                    <a:pt x="7944" y="1978"/>
                    <a:pt x="7944" y="1978"/>
                  </a:cubicBezTo>
                  <a:cubicBezTo>
                    <a:pt x="7944" y="1978"/>
                    <a:pt x="7985" y="2072"/>
                    <a:pt x="7907" y="2107"/>
                  </a:cubicBezTo>
                  <a:cubicBezTo>
                    <a:pt x="7907" y="2107"/>
                    <a:pt x="7781" y="2051"/>
                    <a:pt x="7738" y="1953"/>
                  </a:cubicBezTo>
                  <a:lnTo>
                    <a:pt x="7819" y="1919"/>
                  </a:lnTo>
                  <a:cubicBezTo>
                    <a:pt x="7832" y="1913"/>
                    <a:pt x="7844" y="1910"/>
                    <a:pt x="7856" y="1910"/>
                  </a:cubicBezTo>
                  <a:close/>
                  <a:moveTo>
                    <a:pt x="7174" y="2473"/>
                  </a:moveTo>
                  <a:cubicBezTo>
                    <a:pt x="7194" y="2473"/>
                    <a:pt x="7207" y="2495"/>
                    <a:pt x="7236" y="2549"/>
                  </a:cubicBezTo>
                  <a:lnTo>
                    <a:pt x="7161" y="2593"/>
                  </a:lnTo>
                  <a:lnTo>
                    <a:pt x="7032" y="2546"/>
                  </a:lnTo>
                  <a:lnTo>
                    <a:pt x="7111" y="2502"/>
                  </a:lnTo>
                  <a:cubicBezTo>
                    <a:pt x="7142" y="2484"/>
                    <a:pt x="7160" y="2473"/>
                    <a:pt x="7174" y="2473"/>
                  </a:cubicBezTo>
                  <a:close/>
                  <a:moveTo>
                    <a:pt x="7014" y="2743"/>
                  </a:moveTo>
                  <a:cubicBezTo>
                    <a:pt x="7006" y="2743"/>
                    <a:pt x="6992" y="2761"/>
                    <a:pt x="6982" y="2812"/>
                  </a:cubicBezTo>
                  <a:cubicBezTo>
                    <a:pt x="7028" y="2787"/>
                    <a:pt x="7027" y="2743"/>
                    <a:pt x="7014" y="2743"/>
                  </a:cubicBezTo>
                  <a:close/>
                  <a:moveTo>
                    <a:pt x="6405" y="2913"/>
                  </a:moveTo>
                  <a:cubicBezTo>
                    <a:pt x="6425" y="2913"/>
                    <a:pt x="6438" y="2934"/>
                    <a:pt x="6468" y="2984"/>
                  </a:cubicBezTo>
                  <a:lnTo>
                    <a:pt x="6396" y="3035"/>
                  </a:lnTo>
                  <a:lnTo>
                    <a:pt x="6268" y="2997"/>
                  </a:lnTo>
                  <a:lnTo>
                    <a:pt x="6340" y="2947"/>
                  </a:lnTo>
                  <a:cubicBezTo>
                    <a:pt x="6372" y="2925"/>
                    <a:pt x="6391" y="2913"/>
                    <a:pt x="6405" y="2913"/>
                  </a:cubicBezTo>
                  <a:close/>
                  <a:moveTo>
                    <a:pt x="4873" y="3107"/>
                  </a:moveTo>
                  <a:cubicBezTo>
                    <a:pt x="4939" y="3188"/>
                    <a:pt x="5005" y="3266"/>
                    <a:pt x="4933" y="3329"/>
                  </a:cubicBezTo>
                  <a:lnTo>
                    <a:pt x="4795" y="3307"/>
                  </a:lnTo>
                  <a:lnTo>
                    <a:pt x="4801" y="3166"/>
                  </a:lnTo>
                  <a:lnTo>
                    <a:pt x="4873" y="3107"/>
                  </a:lnTo>
                  <a:close/>
                  <a:moveTo>
                    <a:pt x="5842" y="3211"/>
                  </a:moveTo>
                  <a:cubicBezTo>
                    <a:pt x="5863" y="3211"/>
                    <a:pt x="5884" y="3225"/>
                    <a:pt x="5904" y="3254"/>
                  </a:cubicBezTo>
                  <a:cubicBezTo>
                    <a:pt x="5964" y="3339"/>
                    <a:pt x="5964" y="3339"/>
                    <a:pt x="5892" y="3389"/>
                  </a:cubicBezTo>
                  <a:cubicBezTo>
                    <a:pt x="5825" y="3435"/>
                    <a:pt x="5789" y="3460"/>
                    <a:pt x="5771" y="3460"/>
                  </a:cubicBezTo>
                  <a:cubicBezTo>
                    <a:pt x="5750" y="3460"/>
                    <a:pt x="5752" y="3427"/>
                    <a:pt x="5757" y="3354"/>
                  </a:cubicBezTo>
                  <a:cubicBezTo>
                    <a:pt x="5765" y="3265"/>
                    <a:pt x="5801" y="3211"/>
                    <a:pt x="5842" y="3211"/>
                  </a:cubicBezTo>
                  <a:close/>
                  <a:moveTo>
                    <a:pt x="6388" y="3486"/>
                  </a:moveTo>
                  <a:lnTo>
                    <a:pt x="6388" y="3486"/>
                  </a:lnTo>
                  <a:cubicBezTo>
                    <a:pt x="6396" y="3500"/>
                    <a:pt x="6405" y="3514"/>
                    <a:pt x="6415" y="3530"/>
                  </a:cubicBezTo>
                  <a:cubicBezTo>
                    <a:pt x="6422" y="3532"/>
                    <a:pt x="6428" y="3534"/>
                    <a:pt x="6434" y="3536"/>
                  </a:cubicBezTo>
                  <a:lnTo>
                    <a:pt x="6434" y="3536"/>
                  </a:lnTo>
                  <a:cubicBezTo>
                    <a:pt x="6421" y="3524"/>
                    <a:pt x="6405" y="3507"/>
                    <a:pt x="6388" y="3486"/>
                  </a:cubicBezTo>
                  <a:close/>
                  <a:moveTo>
                    <a:pt x="6434" y="3536"/>
                  </a:moveTo>
                  <a:cubicBezTo>
                    <a:pt x="6459" y="3559"/>
                    <a:pt x="6476" y="3568"/>
                    <a:pt x="6482" y="3568"/>
                  </a:cubicBezTo>
                  <a:cubicBezTo>
                    <a:pt x="6490" y="3568"/>
                    <a:pt x="6477" y="3553"/>
                    <a:pt x="6434" y="3536"/>
                  </a:cubicBezTo>
                  <a:close/>
                  <a:moveTo>
                    <a:pt x="4089" y="3943"/>
                  </a:moveTo>
                  <a:cubicBezTo>
                    <a:pt x="4107" y="3943"/>
                    <a:pt x="4125" y="3961"/>
                    <a:pt x="4162" y="4000"/>
                  </a:cubicBezTo>
                  <a:cubicBezTo>
                    <a:pt x="4162" y="4000"/>
                    <a:pt x="4234" y="4075"/>
                    <a:pt x="4171" y="4141"/>
                  </a:cubicBezTo>
                  <a:lnTo>
                    <a:pt x="4033" y="4134"/>
                  </a:lnTo>
                  <a:cubicBezTo>
                    <a:pt x="3993" y="4097"/>
                    <a:pt x="3986" y="4034"/>
                    <a:pt x="4024" y="3993"/>
                  </a:cubicBezTo>
                  <a:cubicBezTo>
                    <a:pt x="4056" y="3960"/>
                    <a:pt x="4073" y="3943"/>
                    <a:pt x="4089" y="3943"/>
                  </a:cubicBezTo>
                  <a:close/>
                  <a:moveTo>
                    <a:pt x="24327" y="7821"/>
                  </a:moveTo>
                  <a:cubicBezTo>
                    <a:pt x="24360" y="7821"/>
                    <a:pt x="24387" y="7834"/>
                    <a:pt x="24403" y="7870"/>
                  </a:cubicBezTo>
                  <a:cubicBezTo>
                    <a:pt x="24590" y="7932"/>
                    <a:pt x="24550" y="7990"/>
                    <a:pt x="24418" y="7990"/>
                  </a:cubicBezTo>
                  <a:cubicBezTo>
                    <a:pt x="24362" y="7990"/>
                    <a:pt x="24290" y="7980"/>
                    <a:pt x="24212" y="7955"/>
                  </a:cubicBezTo>
                  <a:cubicBezTo>
                    <a:pt x="23983" y="7955"/>
                    <a:pt x="23983" y="7955"/>
                    <a:pt x="24174" y="7870"/>
                  </a:cubicBezTo>
                  <a:cubicBezTo>
                    <a:pt x="24228" y="7845"/>
                    <a:pt x="24283" y="7821"/>
                    <a:pt x="24327" y="7821"/>
                  </a:cubicBezTo>
                  <a:close/>
                  <a:moveTo>
                    <a:pt x="24783" y="10107"/>
                  </a:moveTo>
                  <a:cubicBezTo>
                    <a:pt x="24858" y="10107"/>
                    <a:pt x="24875" y="10186"/>
                    <a:pt x="24892" y="10264"/>
                  </a:cubicBezTo>
                  <a:cubicBezTo>
                    <a:pt x="24911" y="10355"/>
                    <a:pt x="24911" y="10355"/>
                    <a:pt x="24811" y="10377"/>
                  </a:cubicBezTo>
                  <a:cubicBezTo>
                    <a:pt x="24811" y="10377"/>
                    <a:pt x="24688" y="10311"/>
                    <a:pt x="24669" y="10223"/>
                  </a:cubicBezTo>
                  <a:lnTo>
                    <a:pt x="24754" y="10111"/>
                  </a:lnTo>
                  <a:cubicBezTo>
                    <a:pt x="24765" y="10108"/>
                    <a:pt x="24774" y="10107"/>
                    <a:pt x="24783" y="10107"/>
                  </a:cubicBezTo>
                  <a:close/>
                  <a:moveTo>
                    <a:pt x="23162" y="10343"/>
                  </a:moveTo>
                  <a:cubicBezTo>
                    <a:pt x="23140" y="10343"/>
                    <a:pt x="23118" y="10345"/>
                    <a:pt x="23096" y="10349"/>
                  </a:cubicBezTo>
                  <a:lnTo>
                    <a:pt x="23099" y="10349"/>
                  </a:lnTo>
                  <a:lnTo>
                    <a:pt x="23115" y="10424"/>
                  </a:lnTo>
                  <a:cubicBezTo>
                    <a:pt x="23123" y="10463"/>
                    <a:pt x="23154" y="10476"/>
                    <a:pt x="23195" y="10476"/>
                  </a:cubicBezTo>
                  <a:cubicBezTo>
                    <a:pt x="23234" y="10476"/>
                    <a:pt x="23283" y="10464"/>
                    <a:pt x="23331" y="10452"/>
                  </a:cubicBezTo>
                  <a:lnTo>
                    <a:pt x="23316" y="10374"/>
                  </a:lnTo>
                  <a:cubicBezTo>
                    <a:pt x="23267" y="10354"/>
                    <a:pt x="23215" y="10343"/>
                    <a:pt x="23162" y="10343"/>
                  </a:cubicBezTo>
                  <a:close/>
                  <a:moveTo>
                    <a:pt x="1025" y="10875"/>
                  </a:moveTo>
                  <a:cubicBezTo>
                    <a:pt x="1128" y="10894"/>
                    <a:pt x="1232" y="10913"/>
                    <a:pt x="1216" y="10998"/>
                  </a:cubicBezTo>
                  <a:lnTo>
                    <a:pt x="1200" y="11085"/>
                  </a:lnTo>
                  <a:cubicBezTo>
                    <a:pt x="1097" y="11066"/>
                    <a:pt x="1009" y="10963"/>
                    <a:pt x="1009" y="10963"/>
                  </a:cubicBezTo>
                  <a:lnTo>
                    <a:pt x="1025" y="10875"/>
                  </a:lnTo>
                  <a:close/>
                  <a:moveTo>
                    <a:pt x="25021" y="11103"/>
                  </a:moveTo>
                  <a:cubicBezTo>
                    <a:pt x="25056" y="11103"/>
                    <a:pt x="25060" y="11147"/>
                    <a:pt x="25071" y="11245"/>
                  </a:cubicBezTo>
                  <a:cubicBezTo>
                    <a:pt x="25080" y="11336"/>
                    <a:pt x="25093" y="11427"/>
                    <a:pt x="24989" y="11439"/>
                  </a:cubicBezTo>
                  <a:lnTo>
                    <a:pt x="24977" y="11352"/>
                  </a:lnTo>
                  <a:cubicBezTo>
                    <a:pt x="25039" y="11342"/>
                    <a:pt x="25022" y="11311"/>
                    <a:pt x="24978" y="11311"/>
                  </a:cubicBezTo>
                  <a:cubicBezTo>
                    <a:pt x="24950" y="11311"/>
                    <a:pt x="24910" y="11324"/>
                    <a:pt x="24873" y="11364"/>
                  </a:cubicBezTo>
                  <a:lnTo>
                    <a:pt x="24666" y="11392"/>
                  </a:lnTo>
                  <a:cubicBezTo>
                    <a:pt x="24657" y="11305"/>
                    <a:pt x="24751" y="11201"/>
                    <a:pt x="24854" y="11186"/>
                  </a:cubicBezTo>
                  <a:cubicBezTo>
                    <a:pt x="24943" y="11132"/>
                    <a:pt x="24992" y="11103"/>
                    <a:pt x="25021" y="11103"/>
                  </a:cubicBezTo>
                  <a:close/>
                  <a:moveTo>
                    <a:pt x="25610" y="11364"/>
                  </a:moveTo>
                  <a:lnTo>
                    <a:pt x="25516" y="11468"/>
                  </a:lnTo>
                  <a:lnTo>
                    <a:pt x="25525" y="11562"/>
                  </a:lnTo>
                  <a:cubicBezTo>
                    <a:pt x="25632" y="11552"/>
                    <a:pt x="25632" y="11552"/>
                    <a:pt x="25619" y="11458"/>
                  </a:cubicBezTo>
                  <a:lnTo>
                    <a:pt x="25610" y="11364"/>
                  </a:lnTo>
                  <a:close/>
                  <a:moveTo>
                    <a:pt x="1110" y="14419"/>
                  </a:moveTo>
                  <a:cubicBezTo>
                    <a:pt x="1205" y="14419"/>
                    <a:pt x="1223" y="14585"/>
                    <a:pt x="1232" y="14667"/>
                  </a:cubicBezTo>
                  <a:cubicBezTo>
                    <a:pt x="1200" y="14703"/>
                    <a:pt x="1165" y="14718"/>
                    <a:pt x="1133" y="14718"/>
                  </a:cubicBezTo>
                  <a:cubicBezTo>
                    <a:pt x="1073" y="14718"/>
                    <a:pt x="1022" y="14667"/>
                    <a:pt x="1016" y="14608"/>
                  </a:cubicBezTo>
                  <a:cubicBezTo>
                    <a:pt x="997" y="14432"/>
                    <a:pt x="997" y="14432"/>
                    <a:pt x="1100" y="14420"/>
                  </a:cubicBezTo>
                  <a:cubicBezTo>
                    <a:pt x="1104" y="14419"/>
                    <a:pt x="1107" y="14419"/>
                    <a:pt x="1110" y="14419"/>
                  </a:cubicBezTo>
                  <a:close/>
                  <a:moveTo>
                    <a:pt x="24224" y="16040"/>
                  </a:moveTo>
                  <a:cubicBezTo>
                    <a:pt x="24325" y="16065"/>
                    <a:pt x="24378" y="16262"/>
                    <a:pt x="24353" y="16350"/>
                  </a:cubicBezTo>
                  <a:cubicBezTo>
                    <a:pt x="24345" y="16378"/>
                    <a:pt x="24328" y="16393"/>
                    <a:pt x="24308" y="16393"/>
                  </a:cubicBezTo>
                  <a:cubicBezTo>
                    <a:pt x="24268" y="16393"/>
                    <a:pt x="24213" y="16335"/>
                    <a:pt x="24177" y="16206"/>
                  </a:cubicBezTo>
                  <a:cubicBezTo>
                    <a:pt x="24203" y="16121"/>
                    <a:pt x="24224" y="16040"/>
                    <a:pt x="24224" y="16040"/>
                  </a:cubicBezTo>
                  <a:close/>
                  <a:moveTo>
                    <a:pt x="23945" y="16497"/>
                  </a:moveTo>
                  <a:cubicBezTo>
                    <a:pt x="23875" y="16497"/>
                    <a:pt x="23858" y="16579"/>
                    <a:pt x="23801" y="16714"/>
                  </a:cubicBezTo>
                  <a:cubicBezTo>
                    <a:pt x="23770" y="16792"/>
                    <a:pt x="23836" y="16908"/>
                    <a:pt x="23836" y="16908"/>
                  </a:cubicBezTo>
                  <a:cubicBezTo>
                    <a:pt x="23853" y="16914"/>
                    <a:pt x="23868" y="16917"/>
                    <a:pt x="23882" y="16917"/>
                  </a:cubicBezTo>
                  <a:cubicBezTo>
                    <a:pt x="23947" y="16917"/>
                    <a:pt x="23973" y="16850"/>
                    <a:pt x="23999" y="16783"/>
                  </a:cubicBezTo>
                  <a:cubicBezTo>
                    <a:pt x="24165" y="16657"/>
                    <a:pt x="24077" y="16535"/>
                    <a:pt x="23983" y="16504"/>
                  </a:cubicBezTo>
                  <a:cubicBezTo>
                    <a:pt x="23969" y="16499"/>
                    <a:pt x="23956" y="16497"/>
                    <a:pt x="23945" y="16497"/>
                  </a:cubicBezTo>
                  <a:close/>
                  <a:moveTo>
                    <a:pt x="3436" y="20175"/>
                  </a:moveTo>
                  <a:cubicBezTo>
                    <a:pt x="3458" y="20175"/>
                    <a:pt x="3478" y="20184"/>
                    <a:pt x="3494" y="20208"/>
                  </a:cubicBezTo>
                  <a:lnTo>
                    <a:pt x="3463" y="20343"/>
                  </a:lnTo>
                  <a:lnTo>
                    <a:pt x="3328" y="20333"/>
                  </a:lnTo>
                  <a:lnTo>
                    <a:pt x="3278" y="20258"/>
                  </a:lnTo>
                  <a:cubicBezTo>
                    <a:pt x="3335" y="20216"/>
                    <a:pt x="3391" y="20175"/>
                    <a:pt x="3436" y="20175"/>
                  </a:cubicBezTo>
                  <a:close/>
                  <a:moveTo>
                    <a:pt x="22893" y="20192"/>
                  </a:moveTo>
                  <a:lnTo>
                    <a:pt x="22893" y="20192"/>
                  </a:lnTo>
                  <a:cubicBezTo>
                    <a:pt x="22977" y="20255"/>
                    <a:pt x="22921" y="20327"/>
                    <a:pt x="22864" y="20399"/>
                  </a:cubicBezTo>
                  <a:lnTo>
                    <a:pt x="22783" y="20336"/>
                  </a:lnTo>
                  <a:lnTo>
                    <a:pt x="22755" y="20202"/>
                  </a:lnTo>
                  <a:lnTo>
                    <a:pt x="22893" y="20192"/>
                  </a:lnTo>
                  <a:close/>
                  <a:moveTo>
                    <a:pt x="22310" y="20092"/>
                  </a:moveTo>
                  <a:cubicBezTo>
                    <a:pt x="22310" y="20092"/>
                    <a:pt x="22338" y="20223"/>
                    <a:pt x="22366" y="20358"/>
                  </a:cubicBezTo>
                  <a:cubicBezTo>
                    <a:pt x="22451" y="20565"/>
                    <a:pt x="22482" y="20645"/>
                    <a:pt x="22456" y="20645"/>
                  </a:cubicBezTo>
                  <a:cubicBezTo>
                    <a:pt x="22440" y="20645"/>
                    <a:pt x="22401" y="20614"/>
                    <a:pt x="22338" y="20562"/>
                  </a:cubicBezTo>
                  <a:cubicBezTo>
                    <a:pt x="22260" y="20496"/>
                    <a:pt x="22178" y="20430"/>
                    <a:pt x="22203" y="20230"/>
                  </a:cubicBezTo>
                  <a:lnTo>
                    <a:pt x="22310" y="20092"/>
                  </a:lnTo>
                  <a:close/>
                  <a:moveTo>
                    <a:pt x="3706" y="21480"/>
                  </a:moveTo>
                  <a:cubicBezTo>
                    <a:pt x="3726" y="21480"/>
                    <a:pt x="3746" y="21488"/>
                    <a:pt x="3764" y="21508"/>
                  </a:cubicBezTo>
                  <a:lnTo>
                    <a:pt x="3823" y="21580"/>
                  </a:lnTo>
                  <a:cubicBezTo>
                    <a:pt x="3748" y="21649"/>
                    <a:pt x="3607" y="21649"/>
                    <a:pt x="3607" y="21649"/>
                  </a:cubicBezTo>
                  <a:lnTo>
                    <a:pt x="3548" y="21580"/>
                  </a:lnTo>
                  <a:cubicBezTo>
                    <a:pt x="3603" y="21529"/>
                    <a:pt x="3657" y="21480"/>
                    <a:pt x="3706" y="21480"/>
                  </a:cubicBezTo>
                  <a:close/>
                  <a:moveTo>
                    <a:pt x="5431" y="21969"/>
                  </a:moveTo>
                  <a:cubicBezTo>
                    <a:pt x="5500" y="22022"/>
                    <a:pt x="5296" y="22129"/>
                    <a:pt x="5227" y="22207"/>
                  </a:cubicBezTo>
                  <a:cubicBezTo>
                    <a:pt x="5158" y="22154"/>
                    <a:pt x="5158" y="22154"/>
                    <a:pt x="5227" y="22076"/>
                  </a:cubicBezTo>
                  <a:cubicBezTo>
                    <a:pt x="5296" y="21994"/>
                    <a:pt x="5431" y="21969"/>
                    <a:pt x="5431" y="21969"/>
                  </a:cubicBezTo>
                  <a:close/>
                  <a:moveTo>
                    <a:pt x="21209" y="21919"/>
                  </a:moveTo>
                  <a:cubicBezTo>
                    <a:pt x="21253" y="21919"/>
                    <a:pt x="21264" y="22043"/>
                    <a:pt x="21323" y="22223"/>
                  </a:cubicBezTo>
                  <a:cubicBezTo>
                    <a:pt x="21289" y="22321"/>
                    <a:pt x="21272" y="22371"/>
                    <a:pt x="21255" y="22371"/>
                  </a:cubicBezTo>
                  <a:cubicBezTo>
                    <a:pt x="21237" y="22371"/>
                    <a:pt x="21220" y="22317"/>
                    <a:pt x="21185" y="22207"/>
                  </a:cubicBezTo>
                  <a:lnTo>
                    <a:pt x="21182" y="21931"/>
                  </a:lnTo>
                  <a:cubicBezTo>
                    <a:pt x="21192" y="21923"/>
                    <a:pt x="21201" y="21919"/>
                    <a:pt x="21209" y="21919"/>
                  </a:cubicBezTo>
                  <a:close/>
                  <a:moveTo>
                    <a:pt x="20442" y="22160"/>
                  </a:moveTo>
                  <a:cubicBezTo>
                    <a:pt x="20508" y="22238"/>
                    <a:pt x="20505" y="22380"/>
                    <a:pt x="20505" y="22380"/>
                  </a:cubicBezTo>
                  <a:lnTo>
                    <a:pt x="20436" y="22436"/>
                  </a:lnTo>
                  <a:cubicBezTo>
                    <a:pt x="20373" y="22354"/>
                    <a:pt x="20307" y="22273"/>
                    <a:pt x="20373" y="22217"/>
                  </a:cubicBezTo>
                  <a:lnTo>
                    <a:pt x="20442" y="22160"/>
                  </a:lnTo>
                  <a:close/>
                  <a:moveTo>
                    <a:pt x="14745" y="22456"/>
                  </a:moveTo>
                  <a:cubicBezTo>
                    <a:pt x="14718" y="22456"/>
                    <a:pt x="14685" y="22514"/>
                    <a:pt x="14663" y="22649"/>
                  </a:cubicBezTo>
                  <a:cubicBezTo>
                    <a:pt x="14675" y="22723"/>
                    <a:pt x="14678" y="22744"/>
                    <a:pt x="14705" y="22744"/>
                  </a:cubicBezTo>
                  <a:cubicBezTo>
                    <a:pt x="14716" y="22744"/>
                    <a:pt x="14731" y="22741"/>
                    <a:pt x="14751" y="22737"/>
                  </a:cubicBezTo>
                  <a:cubicBezTo>
                    <a:pt x="14782" y="22668"/>
                    <a:pt x="14792" y="22593"/>
                    <a:pt x="14785" y="22517"/>
                  </a:cubicBezTo>
                  <a:cubicBezTo>
                    <a:pt x="14777" y="22478"/>
                    <a:pt x="14762" y="22456"/>
                    <a:pt x="14745" y="22456"/>
                  </a:cubicBezTo>
                  <a:close/>
                  <a:moveTo>
                    <a:pt x="18858" y="22934"/>
                  </a:moveTo>
                  <a:cubicBezTo>
                    <a:pt x="18868" y="22934"/>
                    <a:pt x="18878" y="22943"/>
                    <a:pt x="18891" y="22966"/>
                  </a:cubicBezTo>
                  <a:cubicBezTo>
                    <a:pt x="18899" y="22961"/>
                    <a:pt x="18905" y="22959"/>
                    <a:pt x="18910" y="22959"/>
                  </a:cubicBezTo>
                  <a:cubicBezTo>
                    <a:pt x="18945" y="22959"/>
                    <a:pt x="18861" y="23102"/>
                    <a:pt x="18794" y="23141"/>
                  </a:cubicBezTo>
                  <a:lnTo>
                    <a:pt x="18740" y="23050"/>
                  </a:lnTo>
                  <a:cubicBezTo>
                    <a:pt x="18799" y="23017"/>
                    <a:pt x="18826" y="22934"/>
                    <a:pt x="18858" y="22934"/>
                  </a:cubicBezTo>
                  <a:close/>
                  <a:moveTo>
                    <a:pt x="7084" y="23156"/>
                  </a:moveTo>
                  <a:cubicBezTo>
                    <a:pt x="7097" y="23156"/>
                    <a:pt x="7110" y="23160"/>
                    <a:pt x="7123" y="23169"/>
                  </a:cubicBezTo>
                  <a:lnTo>
                    <a:pt x="7145" y="23307"/>
                  </a:lnTo>
                  <a:lnTo>
                    <a:pt x="7020" y="23351"/>
                  </a:lnTo>
                  <a:lnTo>
                    <a:pt x="6945" y="23301"/>
                  </a:lnTo>
                  <a:cubicBezTo>
                    <a:pt x="6988" y="23230"/>
                    <a:pt x="7031" y="23156"/>
                    <a:pt x="7084" y="23156"/>
                  </a:cubicBezTo>
                  <a:close/>
                  <a:moveTo>
                    <a:pt x="19959" y="23664"/>
                  </a:moveTo>
                  <a:lnTo>
                    <a:pt x="19979" y="23695"/>
                  </a:lnTo>
                  <a:lnTo>
                    <a:pt x="19979" y="23695"/>
                  </a:lnTo>
                  <a:lnTo>
                    <a:pt x="19959" y="23664"/>
                  </a:lnTo>
                  <a:close/>
                  <a:moveTo>
                    <a:pt x="18530" y="23768"/>
                  </a:moveTo>
                  <a:cubicBezTo>
                    <a:pt x="18577" y="23859"/>
                    <a:pt x="18624" y="23953"/>
                    <a:pt x="18546" y="23997"/>
                  </a:cubicBezTo>
                  <a:cubicBezTo>
                    <a:pt x="18533" y="24043"/>
                    <a:pt x="18508" y="24066"/>
                    <a:pt x="18481" y="24066"/>
                  </a:cubicBezTo>
                  <a:cubicBezTo>
                    <a:pt x="18431" y="24066"/>
                    <a:pt x="18375" y="23990"/>
                    <a:pt x="18371" y="23846"/>
                  </a:cubicBezTo>
                  <a:cubicBezTo>
                    <a:pt x="18424" y="23824"/>
                    <a:pt x="18477" y="23796"/>
                    <a:pt x="18530" y="23768"/>
                  </a:cubicBezTo>
                  <a:close/>
                  <a:moveTo>
                    <a:pt x="17753" y="24228"/>
                  </a:moveTo>
                  <a:lnTo>
                    <a:pt x="17875" y="24288"/>
                  </a:lnTo>
                  <a:lnTo>
                    <a:pt x="17794" y="24326"/>
                  </a:lnTo>
                  <a:cubicBezTo>
                    <a:pt x="17761" y="24340"/>
                    <a:pt x="17741" y="24349"/>
                    <a:pt x="17727" y="24349"/>
                  </a:cubicBezTo>
                  <a:cubicBezTo>
                    <a:pt x="17703" y="24349"/>
                    <a:pt x="17694" y="24326"/>
                    <a:pt x="17669" y="24266"/>
                  </a:cubicBezTo>
                  <a:lnTo>
                    <a:pt x="17753" y="24228"/>
                  </a:lnTo>
                  <a:close/>
                  <a:moveTo>
                    <a:pt x="16147" y="24358"/>
                  </a:moveTo>
                  <a:cubicBezTo>
                    <a:pt x="16223" y="24358"/>
                    <a:pt x="16305" y="24410"/>
                    <a:pt x="16305" y="24410"/>
                  </a:cubicBezTo>
                  <a:cubicBezTo>
                    <a:pt x="16324" y="24460"/>
                    <a:pt x="16299" y="24520"/>
                    <a:pt x="16249" y="24539"/>
                  </a:cubicBezTo>
                  <a:cubicBezTo>
                    <a:pt x="16210" y="24550"/>
                    <a:pt x="16172" y="24562"/>
                    <a:pt x="16139" y="24562"/>
                  </a:cubicBezTo>
                  <a:cubicBezTo>
                    <a:pt x="16099" y="24562"/>
                    <a:pt x="16067" y="24545"/>
                    <a:pt x="16052" y="24489"/>
                  </a:cubicBezTo>
                  <a:cubicBezTo>
                    <a:pt x="16052" y="24489"/>
                    <a:pt x="16026" y="24391"/>
                    <a:pt x="16108" y="24363"/>
                  </a:cubicBezTo>
                  <a:cubicBezTo>
                    <a:pt x="16120" y="24359"/>
                    <a:pt x="16134" y="24358"/>
                    <a:pt x="16147" y="24358"/>
                  </a:cubicBezTo>
                  <a:close/>
                  <a:moveTo>
                    <a:pt x="14521" y="24728"/>
                  </a:moveTo>
                  <a:cubicBezTo>
                    <a:pt x="14551" y="24728"/>
                    <a:pt x="14605" y="24759"/>
                    <a:pt x="14659" y="24759"/>
                  </a:cubicBezTo>
                  <a:cubicBezTo>
                    <a:pt x="14663" y="24759"/>
                    <a:pt x="14666" y="24759"/>
                    <a:pt x="14670" y="24758"/>
                  </a:cubicBezTo>
                  <a:lnTo>
                    <a:pt x="14670" y="24758"/>
                  </a:lnTo>
                  <a:cubicBezTo>
                    <a:pt x="14773" y="24852"/>
                    <a:pt x="14773" y="24852"/>
                    <a:pt x="14597" y="24871"/>
                  </a:cubicBezTo>
                  <a:cubicBezTo>
                    <a:pt x="14594" y="24871"/>
                    <a:pt x="14590" y="24871"/>
                    <a:pt x="14586" y="24871"/>
                  </a:cubicBezTo>
                  <a:cubicBezTo>
                    <a:pt x="14509" y="24871"/>
                    <a:pt x="14497" y="24777"/>
                    <a:pt x="14497" y="24777"/>
                  </a:cubicBezTo>
                  <a:cubicBezTo>
                    <a:pt x="14493" y="24739"/>
                    <a:pt x="14502" y="24728"/>
                    <a:pt x="14521" y="24728"/>
                  </a:cubicBezTo>
                  <a:close/>
                  <a:moveTo>
                    <a:pt x="16888" y="24774"/>
                  </a:moveTo>
                  <a:cubicBezTo>
                    <a:pt x="16800" y="24799"/>
                    <a:pt x="16832" y="24899"/>
                    <a:pt x="16832" y="24899"/>
                  </a:cubicBezTo>
                  <a:cubicBezTo>
                    <a:pt x="16832" y="24899"/>
                    <a:pt x="16856" y="24976"/>
                    <a:pt x="16921" y="24976"/>
                  </a:cubicBezTo>
                  <a:cubicBezTo>
                    <a:pt x="16930" y="24976"/>
                    <a:pt x="16940" y="24975"/>
                    <a:pt x="16951" y="24971"/>
                  </a:cubicBezTo>
                  <a:lnTo>
                    <a:pt x="17042" y="24943"/>
                  </a:lnTo>
                  <a:cubicBezTo>
                    <a:pt x="17007" y="24843"/>
                    <a:pt x="16888" y="24774"/>
                    <a:pt x="16888" y="24774"/>
                  </a:cubicBezTo>
                  <a:close/>
                  <a:moveTo>
                    <a:pt x="12468" y="24965"/>
                  </a:moveTo>
                  <a:cubicBezTo>
                    <a:pt x="12471" y="24965"/>
                    <a:pt x="12473" y="24965"/>
                    <a:pt x="12476" y="24965"/>
                  </a:cubicBezTo>
                  <a:lnTo>
                    <a:pt x="12560" y="25078"/>
                  </a:lnTo>
                  <a:lnTo>
                    <a:pt x="12466" y="25175"/>
                  </a:lnTo>
                  <a:lnTo>
                    <a:pt x="12376" y="25165"/>
                  </a:lnTo>
                  <a:cubicBezTo>
                    <a:pt x="12382" y="25065"/>
                    <a:pt x="12388" y="24965"/>
                    <a:pt x="12468" y="24965"/>
                  </a:cubicBezTo>
                  <a:close/>
                  <a:moveTo>
                    <a:pt x="13096" y="24968"/>
                  </a:moveTo>
                  <a:cubicBezTo>
                    <a:pt x="13096" y="24968"/>
                    <a:pt x="13184" y="25071"/>
                    <a:pt x="13187" y="25178"/>
                  </a:cubicBezTo>
                  <a:cubicBezTo>
                    <a:pt x="13187" y="25221"/>
                    <a:pt x="13172" y="25246"/>
                    <a:pt x="13147" y="25246"/>
                  </a:cubicBezTo>
                  <a:cubicBezTo>
                    <a:pt x="13112" y="25246"/>
                    <a:pt x="13059" y="25196"/>
                    <a:pt x="13005" y="25075"/>
                  </a:cubicBezTo>
                  <a:cubicBezTo>
                    <a:pt x="13005" y="24971"/>
                    <a:pt x="13005" y="24971"/>
                    <a:pt x="13096" y="24968"/>
                  </a:cubicBezTo>
                  <a:close/>
                  <a:moveTo>
                    <a:pt x="15230" y="25256"/>
                  </a:moveTo>
                  <a:cubicBezTo>
                    <a:pt x="15249" y="25256"/>
                    <a:pt x="15273" y="25295"/>
                    <a:pt x="15215" y="25306"/>
                  </a:cubicBezTo>
                  <a:cubicBezTo>
                    <a:pt x="15208" y="25269"/>
                    <a:pt x="15218" y="25256"/>
                    <a:pt x="15230" y="25256"/>
                  </a:cubicBezTo>
                  <a:close/>
                  <a:moveTo>
                    <a:pt x="13194" y="25804"/>
                  </a:moveTo>
                  <a:cubicBezTo>
                    <a:pt x="13147" y="25805"/>
                    <a:pt x="13142" y="25805"/>
                    <a:pt x="13193" y="25805"/>
                  </a:cubicBezTo>
                  <a:cubicBezTo>
                    <a:pt x="13194" y="25805"/>
                    <a:pt x="13194" y="25804"/>
                    <a:pt x="13194" y="25804"/>
                  </a:cubicBezTo>
                  <a:close/>
                  <a:moveTo>
                    <a:pt x="12775" y="0"/>
                  </a:moveTo>
                  <a:cubicBezTo>
                    <a:pt x="12754" y="0"/>
                    <a:pt x="12730" y="1"/>
                    <a:pt x="12701" y="1"/>
                  </a:cubicBezTo>
                  <a:cubicBezTo>
                    <a:pt x="12576" y="94"/>
                    <a:pt x="12413" y="126"/>
                    <a:pt x="12269" y="126"/>
                  </a:cubicBezTo>
                  <a:cubicBezTo>
                    <a:pt x="12087" y="126"/>
                    <a:pt x="11936" y="74"/>
                    <a:pt x="11931" y="23"/>
                  </a:cubicBezTo>
                  <a:cubicBezTo>
                    <a:pt x="11931" y="23"/>
                    <a:pt x="11837" y="32"/>
                    <a:pt x="11739" y="42"/>
                  </a:cubicBezTo>
                  <a:cubicBezTo>
                    <a:pt x="11652" y="158"/>
                    <a:pt x="11464" y="177"/>
                    <a:pt x="11370" y="189"/>
                  </a:cubicBezTo>
                  <a:cubicBezTo>
                    <a:pt x="11084" y="220"/>
                    <a:pt x="10987" y="230"/>
                    <a:pt x="11097" y="324"/>
                  </a:cubicBezTo>
                  <a:cubicBezTo>
                    <a:pt x="11113" y="427"/>
                    <a:pt x="11125" y="531"/>
                    <a:pt x="11034" y="540"/>
                  </a:cubicBezTo>
                  <a:lnTo>
                    <a:pt x="11019" y="437"/>
                  </a:lnTo>
                  <a:cubicBezTo>
                    <a:pt x="11012" y="386"/>
                    <a:pt x="10937" y="368"/>
                    <a:pt x="10818" y="368"/>
                  </a:cubicBezTo>
                  <a:cubicBezTo>
                    <a:pt x="10699" y="380"/>
                    <a:pt x="10536" y="415"/>
                    <a:pt x="10351" y="452"/>
                  </a:cubicBezTo>
                  <a:cubicBezTo>
                    <a:pt x="10056" y="514"/>
                    <a:pt x="9874" y="553"/>
                    <a:pt x="9750" y="553"/>
                  </a:cubicBezTo>
                  <a:cubicBezTo>
                    <a:pt x="9679" y="553"/>
                    <a:pt x="9627" y="540"/>
                    <a:pt x="9583" y="512"/>
                  </a:cubicBezTo>
                  <a:cubicBezTo>
                    <a:pt x="9558" y="549"/>
                    <a:pt x="9536" y="593"/>
                    <a:pt x="9518" y="634"/>
                  </a:cubicBezTo>
                  <a:cubicBezTo>
                    <a:pt x="9480" y="712"/>
                    <a:pt x="9434" y="754"/>
                    <a:pt x="9396" y="754"/>
                  </a:cubicBezTo>
                  <a:cubicBezTo>
                    <a:pt x="9371" y="754"/>
                    <a:pt x="9348" y="734"/>
                    <a:pt x="9336" y="694"/>
                  </a:cubicBezTo>
                  <a:cubicBezTo>
                    <a:pt x="9312" y="679"/>
                    <a:pt x="9276" y="672"/>
                    <a:pt x="9235" y="672"/>
                  </a:cubicBezTo>
                  <a:cubicBezTo>
                    <a:pt x="9076" y="672"/>
                    <a:pt x="8822" y="770"/>
                    <a:pt x="8706" y="894"/>
                  </a:cubicBezTo>
                  <a:lnTo>
                    <a:pt x="8524" y="954"/>
                  </a:lnTo>
                  <a:cubicBezTo>
                    <a:pt x="8471" y="891"/>
                    <a:pt x="8402" y="864"/>
                    <a:pt x="8334" y="864"/>
                  </a:cubicBezTo>
                  <a:cubicBezTo>
                    <a:pt x="8204" y="864"/>
                    <a:pt x="8078" y="965"/>
                    <a:pt x="8082" y="1120"/>
                  </a:cubicBezTo>
                  <a:cubicBezTo>
                    <a:pt x="8065" y="1074"/>
                    <a:pt x="8036" y="1058"/>
                    <a:pt x="8002" y="1058"/>
                  </a:cubicBezTo>
                  <a:cubicBezTo>
                    <a:pt x="7963" y="1058"/>
                    <a:pt x="7916" y="1079"/>
                    <a:pt x="7869" y="1101"/>
                  </a:cubicBezTo>
                  <a:cubicBezTo>
                    <a:pt x="7763" y="1237"/>
                    <a:pt x="7525" y="1359"/>
                    <a:pt x="7407" y="1359"/>
                  </a:cubicBezTo>
                  <a:cubicBezTo>
                    <a:pt x="7375" y="1359"/>
                    <a:pt x="7352" y="1350"/>
                    <a:pt x="7343" y="1330"/>
                  </a:cubicBezTo>
                  <a:lnTo>
                    <a:pt x="7255" y="1367"/>
                  </a:lnTo>
                  <a:cubicBezTo>
                    <a:pt x="7214" y="1502"/>
                    <a:pt x="7123" y="1533"/>
                    <a:pt x="7042" y="1584"/>
                  </a:cubicBezTo>
                  <a:cubicBezTo>
                    <a:pt x="6960" y="1627"/>
                    <a:pt x="6876" y="1674"/>
                    <a:pt x="6841" y="1812"/>
                  </a:cubicBezTo>
                  <a:cubicBezTo>
                    <a:pt x="6810" y="1950"/>
                    <a:pt x="6728" y="1997"/>
                    <a:pt x="6728" y="1997"/>
                  </a:cubicBezTo>
                  <a:cubicBezTo>
                    <a:pt x="6717" y="2004"/>
                    <a:pt x="6708" y="2007"/>
                    <a:pt x="6701" y="2007"/>
                  </a:cubicBezTo>
                  <a:cubicBezTo>
                    <a:pt x="6656" y="2007"/>
                    <a:pt x="6683" y="1888"/>
                    <a:pt x="6710" y="1768"/>
                  </a:cubicBezTo>
                  <a:cubicBezTo>
                    <a:pt x="6746" y="1712"/>
                    <a:pt x="6748" y="1686"/>
                    <a:pt x="6728" y="1686"/>
                  </a:cubicBezTo>
                  <a:cubicBezTo>
                    <a:pt x="6684" y="1686"/>
                    <a:pt x="6531" y="1822"/>
                    <a:pt x="6431" y="2044"/>
                  </a:cubicBezTo>
                  <a:cubicBezTo>
                    <a:pt x="6359" y="2210"/>
                    <a:pt x="6325" y="2289"/>
                    <a:pt x="6316" y="2289"/>
                  </a:cubicBezTo>
                  <a:cubicBezTo>
                    <a:pt x="6308" y="2289"/>
                    <a:pt x="6322" y="2221"/>
                    <a:pt x="6349" y="2091"/>
                  </a:cubicBezTo>
                  <a:cubicBezTo>
                    <a:pt x="6368" y="2001"/>
                    <a:pt x="6387" y="1912"/>
                    <a:pt x="6367" y="1912"/>
                  </a:cubicBezTo>
                  <a:cubicBezTo>
                    <a:pt x="6357" y="1912"/>
                    <a:pt x="6335" y="1937"/>
                    <a:pt x="6296" y="2000"/>
                  </a:cubicBezTo>
                  <a:cubicBezTo>
                    <a:pt x="6296" y="2000"/>
                    <a:pt x="6130" y="2094"/>
                    <a:pt x="6186" y="2185"/>
                  </a:cubicBezTo>
                  <a:cubicBezTo>
                    <a:pt x="6102" y="2229"/>
                    <a:pt x="6020" y="2276"/>
                    <a:pt x="5945" y="2333"/>
                  </a:cubicBezTo>
                  <a:cubicBezTo>
                    <a:pt x="5732" y="2351"/>
                    <a:pt x="5654" y="2408"/>
                    <a:pt x="5575" y="2461"/>
                  </a:cubicBezTo>
                  <a:cubicBezTo>
                    <a:pt x="5562" y="2557"/>
                    <a:pt x="5558" y="2588"/>
                    <a:pt x="5514" y="2588"/>
                  </a:cubicBezTo>
                  <a:cubicBezTo>
                    <a:pt x="5493" y="2588"/>
                    <a:pt x="5463" y="2581"/>
                    <a:pt x="5419" y="2571"/>
                  </a:cubicBezTo>
                  <a:cubicBezTo>
                    <a:pt x="5400" y="2545"/>
                    <a:pt x="5380" y="2532"/>
                    <a:pt x="5364" y="2532"/>
                  </a:cubicBezTo>
                  <a:cubicBezTo>
                    <a:pt x="5330" y="2532"/>
                    <a:pt x="5318" y="2595"/>
                    <a:pt x="5403" y="2712"/>
                  </a:cubicBezTo>
                  <a:cubicBezTo>
                    <a:pt x="5390" y="2826"/>
                    <a:pt x="5336" y="2882"/>
                    <a:pt x="5238" y="2882"/>
                  </a:cubicBezTo>
                  <a:cubicBezTo>
                    <a:pt x="5218" y="2882"/>
                    <a:pt x="5195" y="2880"/>
                    <a:pt x="5171" y="2875"/>
                  </a:cubicBezTo>
                  <a:cubicBezTo>
                    <a:pt x="5112" y="2796"/>
                    <a:pt x="5063" y="2767"/>
                    <a:pt x="5035" y="2767"/>
                  </a:cubicBezTo>
                  <a:cubicBezTo>
                    <a:pt x="5003" y="2767"/>
                    <a:pt x="4997" y="2803"/>
                    <a:pt x="5030" y="2847"/>
                  </a:cubicBezTo>
                  <a:cubicBezTo>
                    <a:pt x="5027" y="2919"/>
                    <a:pt x="4995" y="2991"/>
                    <a:pt x="4945" y="3044"/>
                  </a:cubicBezTo>
                  <a:cubicBezTo>
                    <a:pt x="4941" y="3038"/>
                    <a:pt x="4933" y="3036"/>
                    <a:pt x="4924" y="3036"/>
                  </a:cubicBezTo>
                  <a:cubicBezTo>
                    <a:pt x="4862" y="3036"/>
                    <a:pt x="4699" y="3146"/>
                    <a:pt x="4481" y="3320"/>
                  </a:cubicBezTo>
                  <a:cubicBezTo>
                    <a:pt x="4356" y="3420"/>
                    <a:pt x="4212" y="3542"/>
                    <a:pt x="4058" y="3671"/>
                  </a:cubicBezTo>
                  <a:cubicBezTo>
                    <a:pt x="3905" y="3802"/>
                    <a:pt x="3767" y="3965"/>
                    <a:pt x="3617" y="4119"/>
                  </a:cubicBezTo>
                  <a:cubicBezTo>
                    <a:pt x="3551" y="4188"/>
                    <a:pt x="3560" y="4329"/>
                    <a:pt x="3635" y="4398"/>
                  </a:cubicBezTo>
                  <a:cubicBezTo>
                    <a:pt x="3711" y="4469"/>
                    <a:pt x="3731" y="4487"/>
                    <a:pt x="3715" y="4487"/>
                  </a:cubicBezTo>
                  <a:cubicBezTo>
                    <a:pt x="3698" y="4487"/>
                    <a:pt x="3644" y="4468"/>
                    <a:pt x="3573" y="4467"/>
                  </a:cubicBezTo>
                  <a:cubicBezTo>
                    <a:pt x="3485" y="4424"/>
                    <a:pt x="3412" y="4406"/>
                    <a:pt x="3360" y="4406"/>
                  </a:cubicBezTo>
                  <a:cubicBezTo>
                    <a:pt x="3236" y="4406"/>
                    <a:pt x="3232" y="4505"/>
                    <a:pt x="3441" y="4605"/>
                  </a:cubicBezTo>
                  <a:cubicBezTo>
                    <a:pt x="3616" y="4662"/>
                    <a:pt x="3653" y="4672"/>
                    <a:pt x="3518" y="4672"/>
                  </a:cubicBezTo>
                  <a:cubicBezTo>
                    <a:pt x="3483" y="4672"/>
                    <a:pt x="3437" y="4671"/>
                    <a:pt x="3378" y="4670"/>
                  </a:cubicBezTo>
                  <a:cubicBezTo>
                    <a:pt x="3237" y="4670"/>
                    <a:pt x="3231" y="4670"/>
                    <a:pt x="3253" y="4811"/>
                  </a:cubicBezTo>
                  <a:cubicBezTo>
                    <a:pt x="3309" y="4859"/>
                    <a:pt x="3296" y="4909"/>
                    <a:pt x="3254" y="4909"/>
                  </a:cubicBezTo>
                  <a:cubicBezTo>
                    <a:pt x="3237" y="4909"/>
                    <a:pt x="3216" y="4902"/>
                    <a:pt x="3193" y="4883"/>
                  </a:cubicBezTo>
                  <a:cubicBezTo>
                    <a:pt x="3056" y="4890"/>
                    <a:pt x="2915" y="4899"/>
                    <a:pt x="2996" y="4965"/>
                  </a:cubicBezTo>
                  <a:cubicBezTo>
                    <a:pt x="2996" y="4965"/>
                    <a:pt x="2940" y="5040"/>
                    <a:pt x="2799" y="5050"/>
                  </a:cubicBezTo>
                  <a:cubicBezTo>
                    <a:pt x="2658" y="5059"/>
                    <a:pt x="2680" y="5200"/>
                    <a:pt x="2705" y="5338"/>
                  </a:cubicBezTo>
                  <a:cubicBezTo>
                    <a:pt x="2701" y="5559"/>
                    <a:pt x="2676" y="5669"/>
                    <a:pt x="2631" y="5669"/>
                  </a:cubicBezTo>
                  <a:cubicBezTo>
                    <a:pt x="2605" y="5669"/>
                    <a:pt x="2572" y="5632"/>
                    <a:pt x="2532" y="5560"/>
                  </a:cubicBezTo>
                  <a:cubicBezTo>
                    <a:pt x="2512" y="5526"/>
                    <a:pt x="2489" y="5511"/>
                    <a:pt x="2466" y="5511"/>
                  </a:cubicBezTo>
                  <a:cubicBezTo>
                    <a:pt x="2422" y="5511"/>
                    <a:pt x="2377" y="5561"/>
                    <a:pt x="2344" y="5632"/>
                  </a:cubicBezTo>
                  <a:cubicBezTo>
                    <a:pt x="2300" y="5748"/>
                    <a:pt x="2288" y="5911"/>
                    <a:pt x="2351" y="6009"/>
                  </a:cubicBezTo>
                  <a:cubicBezTo>
                    <a:pt x="2430" y="6135"/>
                    <a:pt x="2459" y="6179"/>
                    <a:pt x="2446" y="6179"/>
                  </a:cubicBezTo>
                  <a:cubicBezTo>
                    <a:pt x="2438" y="6179"/>
                    <a:pt x="2419" y="6166"/>
                    <a:pt x="2388" y="6146"/>
                  </a:cubicBezTo>
                  <a:cubicBezTo>
                    <a:pt x="2370" y="6132"/>
                    <a:pt x="2350" y="6126"/>
                    <a:pt x="2329" y="6126"/>
                  </a:cubicBezTo>
                  <a:cubicBezTo>
                    <a:pt x="2299" y="6126"/>
                    <a:pt x="2269" y="6140"/>
                    <a:pt x="2250" y="6168"/>
                  </a:cubicBezTo>
                  <a:cubicBezTo>
                    <a:pt x="2212" y="6228"/>
                    <a:pt x="2174" y="6288"/>
                    <a:pt x="2117" y="6288"/>
                  </a:cubicBezTo>
                  <a:cubicBezTo>
                    <a:pt x="2100" y="6288"/>
                    <a:pt x="2081" y="6282"/>
                    <a:pt x="2059" y="6269"/>
                  </a:cubicBezTo>
                  <a:cubicBezTo>
                    <a:pt x="2059" y="6269"/>
                    <a:pt x="2009" y="6350"/>
                    <a:pt x="1996" y="6563"/>
                  </a:cubicBezTo>
                  <a:cubicBezTo>
                    <a:pt x="2066" y="6815"/>
                    <a:pt x="1868" y="7003"/>
                    <a:pt x="1651" y="7003"/>
                  </a:cubicBezTo>
                  <a:cubicBezTo>
                    <a:pt x="1644" y="7003"/>
                    <a:pt x="1637" y="7002"/>
                    <a:pt x="1630" y="7002"/>
                  </a:cubicBezTo>
                  <a:lnTo>
                    <a:pt x="1630" y="7002"/>
                  </a:lnTo>
                  <a:lnTo>
                    <a:pt x="1636" y="7221"/>
                  </a:lnTo>
                  <a:cubicBezTo>
                    <a:pt x="1745" y="7359"/>
                    <a:pt x="1801" y="7465"/>
                    <a:pt x="1736" y="7465"/>
                  </a:cubicBezTo>
                  <a:cubicBezTo>
                    <a:pt x="1716" y="7465"/>
                    <a:pt x="1686" y="7455"/>
                    <a:pt x="1642" y="7434"/>
                  </a:cubicBezTo>
                  <a:lnTo>
                    <a:pt x="1548" y="7387"/>
                  </a:lnTo>
                  <a:lnTo>
                    <a:pt x="1548" y="7387"/>
                  </a:lnTo>
                  <a:cubicBezTo>
                    <a:pt x="1674" y="7541"/>
                    <a:pt x="1491" y="7779"/>
                    <a:pt x="1315" y="7779"/>
                  </a:cubicBezTo>
                  <a:cubicBezTo>
                    <a:pt x="1290" y="7779"/>
                    <a:pt x="1265" y="7774"/>
                    <a:pt x="1241" y="7763"/>
                  </a:cubicBezTo>
                  <a:cubicBezTo>
                    <a:pt x="1201" y="7745"/>
                    <a:pt x="1178" y="7734"/>
                    <a:pt x="1161" y="7734"/>
                  </a:cubicBezTo>
                  <a:cubicBezTo>
                    <a:pt x="1138" y="7734"/>
                    <a:pt x="1128" y="7755"/>
                    <a:pt x="1106" y="7807"/>
                  </a:cubicBezTo>
                  <a:lnTo>
                    <a:pt x="1204" y="7848"/>
                  </a:lnTo>
                  <a:cubicBezTo>
                    <a:pt x="1298" y="7892"/>
                    <a:pt x="1392" y="7933"/>
                    <a:pt x="1357" y="8020"/>
                  </a:cubicBezTo>
                  <a:cubicBezTo>
                    <a:pt x="1329" y="8090"/>
                    <a:pt x="1300" y="8162"/>
                    <a:pt x="1238" y="8162"/>
                  </a:cubicBezTo>
                  <a:cubicBezTo>
                    <a:pt x="1225" y="8162"/>
                    <a:pt x="1210" y="8159"/>
                    <a:pt x="1194" y="8152"/>
                  </a:cubicBezTo>
                  <a:cubicBezTo>
                    <a:pt x="1063" y="8199"/>
                    <a:pt x="931" y="8249"/>
                    <a:pt x="1028" y="8287"/>
                  </a:cubicBezTo>
                  <a:cubicBezTo>
                    <a:pt x="1028" y="8287"/>
                    <a:pt x="990" y="8375"/>
                    <a:pt x="859" y="8428"/>
                  </a:cubicBezTo>
                  <a:cubicBezTo>
                    <a:pt x="824" y="8516"/>
                    <a:pt x="790" y="8603"/>
                    <a:pt x="721" y="8782"/>
                  </a:cubicBezTo>
                  <a:cubicBezTo>
                    <a:pt x="773" y="8895"/>
                    <a:pt x="732" y="9058"/>
                    <a:pt x="649" y="9058"/>
                  </a:cubicBezTo>
                  <a:cubicBezTo>
                    <a:pt x="642" y="9058"/>
                    <a:pt x="634" y="9057"/>
                    <a:pt x="627" y="9055"/>
                  </a:cubicBezTo>
                  <a:lnTo>
                    <a:pt x="627" y="9055"/>
                  </a:lnTo>
                  <a:cubicBezTo>
                    <a:pt x="627" y="9055"/>
                    <a:pt x="574" y="9236"/>
                    <a:pt x="646" y="9359"/>
                  </a:cubicBezTo>
                  <a:cubicBezTo>
                    <a:pt x="599" y="9518"/>
                    <a:pt x="574" y="9608"/>
                    <a:pt x="500" y="9608"/>
                  </a:cubicBezTo>
                  <a:cubicBezTo>
                    <a:pt x="490" y="9608"/>
                    <a:pt x="479" y="9606"/>
                    <a:pt x="467" y="9603"/>
                  </a:cubicBezTo>
                  <a:cubicBezTo>
                    <a:pt x="435" y="9594"/>
                    <a:pt x="413" y="9588"/>
                    <a:pt x="400" y="9588"/>
                  </a:cubicBezTo>
                  <a:cubicBezTo>
                    <a:pt x="374" y="9588"/>
                    <a:pt x="390" y="9614"/>
                    <a:pt x="439" y="9697"/>
                  </a:cubicBezTo>
                  <a:cubicBezTo>
                    <a:pt x="542" y="9722"/>
                    <a:pt x="514" y="9813"/>
                    <a:pt x="489" y="9907"/>
                  </a:cubicBezTo>
                  <a:cubicBezTo>
                    <a:pt x="464" y="9998"/>
                    <a:pt x="436" y="10089"/>
                    <a:pt x="436" y="10089"/>
                  </a:cubicBezTo>
                  <a:cubicBezTo>
                    <a:pt x="539" y="10114"/>
                    <a:pt x="533" y="10111"/>
                    <a:pt x="514" y="10205"/>
                  </a:cubicBezTo>
                  <a:cubicBezTo>
                    <a:pt x="498" y="10296"/>
                    <a:pt x="342" y="10553"/>
                    <a:pt x="326" y="10647"/>
                  </a:cubicBezTo>
                  <a:cubicBezTo>
                    <a:pt x="291" y="10830"/>
                    <a:pt x="279" y="10893"/>
                    <a:pt x="309" y="10893"/>
                  </a:cubicBezTo>
                  <a:cubicBezTo>
                    <a:pt x="324" y="10893"/>
                    <a:pt x="351" y="10876"/>
                    <a:pt x="392" y="10850"/>
                  </a:cubicBezTo>
                  <a:cubicBezTo>
                    <a:pt x="399" y="10815"/>
                    <a:pt x="419" y="10796"/>
                    <a:pt x="433" y="10796"/>
                  </a:cubicBezTo>
                  <a:cubicBezTo>
                    <a:pt x="455" y="10796"/>
                    <a:pt x="461" y="10843"/>
                    <a:pt x="376" y="10944"/>
                  </a:cubicBezTo>
                  <a:cubicBezTo>
                    <a:pt x="367" y="11038"/>
                    <a:pt x="188" y="11295"/>
                    <a:pt x="173" y="11584"/>
                  </a:cubicBezTo>
                  <a:cubicBezTo>
                    <a:pt x="138" y="11963"/>
                    <a:pt x="138" y="11963"/>
                    <a:pt x="241" y="11972"/>
                  </a:cubicBezTo>
                  <a:cubicBezTo>
                    <a:pt x="299" y="11952"/>
                    <a:pt x="340" y="11944"/>
                    <a:pt x="366" y="11944"/>
                  </a:cubicBezTo>
                  <a:cubicBezTo>
                    <a:pt x="440" y="11944"/>
                    <a:pt x="394" y="12008"/>
                    <a:pt x="235" y="12066"/>
                  </a:cubicBezTo>
                  <a:cubicBezTo>
                    <a:pt x="10" y="12239"/>
                    <a:pt x="0" y="12336"/>
                    <a:pt x="107" y="12342"/>
                  </a:cubicBezTo>
                  <a:cubicBezTo>
                    <a:pt x="201" y="12442"/>
                    <a:pt x="201" y="12442"/>
                    <a:pt x="194" y="12536"/>
                  </a:cubicBezTo>
                  <a:cubicBezTo>
                    <a:pt x="191" y="12536"/>
                    <a:pt x="188" y="12536"/>
                    <a:pt x="185" y="12536"/>
                  </a:cubicBezTo>
                  <a:cubicBezTo>
                    <a:pt x="88" y="12536"/>
                    <a:pt x="85" y="12633"/>
                    <a:pt x="188" y="12818"/>
                  </a:cubicBezTo>
                  <a:cubicBezTo>
                    <a:pt x="191" y="12912"/>
                    <a:pt x="191" y="12912"/>
                    <a:pt x="85" y="12912"/>
                  </a:cubicBezTo>
                  <a:lnTo>
                    <a:pt x="88" y="13100"/>
                  </a:lnTo>
                  <a:cubicBezTo>
                    <a:pt x="301" y="13288"/>
                    <a:pt x="191" y="13852"/>
                    <a:pt x="107" y="13956"/>
                  </a:cubicBezTo>
                  <a:cubicBezTo>
                    <a:pt x="122" y="14031"/>
                    <a:pt x="166" y="14097"/>
                    <a:pt x="229" y="14138"/>
                  </a:cubicBezTo>
                  <a:cubicBezTo>
                    <a:pt x="448" y="14213"/>
                    <a:pt x="458" y="14304"/>
                    <a:pt x="251" y="14326"/>
                  </a:cubicBezTo>
                  <a:cubicBezTo>
                    <a:pt x="44" y="14348"/>
                    <a:pt x="44" y="14348"/>
                    <a:pt x="260" y="14420"/>
                  </a:cubicBezTo>
                  <a:cubicBezTo>
                    <a:pt x="366" y="14499"/>
                    <a:pt x="419" y="14911"/>
                    <a:pt x="248" y="14911"/>
                  </a:cubicBezTo>
                  <a:cubicBezTo>
                    <a:pt x="236" y="14911"/>
                    <a:pt x="224" y="14909"/>
                    <a:pt x="210" y="14905"/>
                  </a:cubicBezTo>
                  <a:lnTo>
                    <a:pt x="3" y="14934"/>
                  </a:lnTo>
                  <a:cubicBezTo>
                    <a:pt x="66" y="14974"/>
                    <a:pt x="113" y="15037"/>
                    <a:pt x="129" y="15109"/>
                  </a:cubicBezTo>
                  <a:cubicBezTo>
                    <a:pt x="136" y="15108"/>
                    <a:pt x="142" y="15107"/>
                    <a:pt x="148" y="15107"/>
                  </a:cubicBezTo>
                  <a:cubicBezTo>
                    <a:pt x="232" y="15107"/>
                    <a:pt x="252" y="15207"/>
                    <a:pt x="304" y="15466"/>
                  </a:cubicBezTo>
                  <a:cubicBezTo>
                    <a:pt x="345" y="15654"/>
                    <a:pt x="527" y="16005"/>
                    <a:pt x="564" y="16187"/>
                  </a:cubicBezTo>
                  <a:cubicBezTo>
                    <a:pt x="596" y="16375"/>
                    <a:pt x="696" y="16642"/>
                    <a:pt x="621" y="16761"/>
                  </a:cubicBezTo>
                  <a:cubicBezTo>
                    <a:pt x="649" y="16851"/>
                    <a:pt x="677" y="16945"/>
                    <a:pt x="834" y="17093"/>
                  </a:cubicBezTo>
                  <a:cubicBezTo>
                    <a:pt x="962" y="17149"/>
                    <a:pt x="1022" y="17328"/>
                    <a:pt x="921" y="17362"/>
                  </a:cubicBezTo>
                  <a:lnTo>
                    <a:pt x="953" y="17453"/>
                  </a:lnTo>
                  <a:cubicBezTo>
                    <a:pt x="1103" y="17597"/>
                    <a:pt x="1147" y="17679"/>
                    <a:pt x="1147" y="17679"/>
                  </a:cubicBezTo>
                  <a:cubicBezTo>
                    <a:pt x="1050" y="17716"/>
                    <a:pt x="990" y="17842"/>
                    <a:pt x="1125" y="17892"/>
                  </a:cubicBezTo>
                  <a:cubicBezTo>
                    <a:pt x="1141" y="17885"/>
                    <a:pt x="1155" y="17882"/>
                    <a:pt x="1168" y="17882"/>
                  </a:cubicBezTo>
                  <a:cubicBezTo>
                    <a:pt x="1235" y="17882"/>
                    <a:pt x="1269" y="17967"/>
                    <a:pt x="1332" y="18111"/>
                  </a:cubicBezTo>
                  <a:cubicBezTo>
                    <a:pt x="1329" y="18161"/>
                    <a:pt x="1401" y="18381"/>
                    <a:pt x="1517" y="18678"/>
                  </a:cubicBezTo>
                  <a:cubicBezTo>
                    <a:pt x="1639" y="18973"/>
                    <a:pt x="1849" y="19324"/>
                    <a:pt x="2040" y="19675"/>
                  </a:cubicBezTo>
                  <a:cubicBezTo>
                    <a:pt x="2090" y="19763"/>
                    <a:pt x="2141" y="19851"/>
                    <a:pt x="2191" y="19935"/>
                  </a:cubicBezTo>
                  <a:cubicBezTo>
                    <a:pt x="2247" y="20013"/>
                    <a:pt x="2303" y="20092"/>
                    <a:pt x="2360" y="20167"/>
                  </a:cubicBezTo>
                  <a:cubicBezTo>
                    <a:pt x="2470" y="20321"/>
                    <a:pt x="2573" y="20458"/>
                    <a:pt x="2661" y="20574"/>
                  </a:cubicBezTo>
                  <a:cubicBezTo>
                    <a:pt x="2832" y="20796"/>
                    <a:pt x="2953" y="20940"/>
                    <a:pt x="2988" y="20940"/>
                  </a:cubicBezTo>
                  <a:cubicBezTo>
                    <a:pt x="2990" y="20940"/>
                    <a:pt x="2991" y="20939"/>
                    <a:pt x="2993" y="20938"/>
                  </a:cubicBezTo>
                  <a:lnTo>
                    <a:pt x="3178" y="21151"/>
                  </a:lnTo>
                  <a:lnTo>
                    <a:pt x="3363" y="21364"/>
                  </a:lnTo>
                  <a:cubicBezTo>
                    <a:pt x="3206" y="21499"/>
                    <a:pt x="3588" y="21803"/>
                    <a:pt x="3864" y="21928"/>
                  </a:cubicBezTo>
                  <a:cubicBezTo>
                    <a:pt x="3871" y="21928"/>
                    <a:pt x="3877" y="21928"/>
                    <a:pt x="3883" y="21928"/>
                  </a:cubicBezTo>
                  <a:cubicBezTo>
                    <a:pt x="4011" y="21928"/>
                    <a:pt x="4074" y="21988"/>
                    <a:pt x="4140" y="22050"/>
                  </a:cubicBezTo>
                  <a:cubicBezTo>
                    <a:pt x="3993" y="22198"/>
                    <a:pt x="4199" y="22395"/>
                    <a:pt x="4406" y="22448"/>
                  </a:cubicBezTo>
                  <a:cubicBezTo>
                    <a:pt x="4472" y="22421"/>
                    <a:pt x="4523" y="22408"/>
                    <a:pt x="4558" y="22408"/>
                  </a:cubicBezTo>
                  <a:cubicBezTo>
                    <a:pt x="4637" y="22408"/>
                    <a:pt x="4639" y="22471"/>
                    <a:pt x="4544" y="22577"/>
                  </a:cubicBezTo>
                  <a:cubicBezTo>
                    <a:pt x="4445" y="22690"/>
                    <a:pt x="4489" y="22795"/>
                    <a:pt x="4653" y="22795"/>
                  </a:cubicBezTo>
                  <a:cubicBezTo>
                    <a:pt x="4717" y="22795"/>
                    <a:pt x="4798" y="22780"/>
                    <a:pt x="4895" y="22743"/>
                  </a:cubicBezTo>
                  <a:cubicBezTo>
                    <a:pt x="4935" y="22737"/>
                    <a:pt x="4964" y="22732"/>
                    <a:pt x="4985" y="22732"/>
                  </a:cubicBezTo>
                  <a:cubicBezTo>
                    <a:pt x="5037" y="22732"/>
                    <a:pt x="5038" y="22760"/>
                    <a:pt x="5042" y="22859"/>
                  </a:cubicBezTo>
                  <a:cubicBezTo>
                    <a:pt x="5002" y="23016"/>
                    <a:pt x="5029" y="23093"/>
                    <a:pt x="5072" y="23093"/>
                  </a:cubicBezTo>
                  <a:cubicBezTo>
                    <a:pt x="5089" y="23093"/>
                    <a:pt x="5108" y="23080"/>
                    <a:pt x="5127" y="23056"/>
                  </a:cubicBezTo>
                  <a:cubicBezTo>
                    <a:pt x="5193" y="23022"/>
                    <a:pt x="5245" y="23004"/>
                    <a:pt x="5283" y="23004"/>
                  </a:cubicBezTo>
                  <a:cubicBezTo>
                    <a:pt x="5363" y="23004"/>
                    <a:pt x="5383" y="23080"/>
                    <a:pt x="5350" y="23232"/>
                  </a:cubicBezTo>
                  <a:cubicBezTo>
                    <a:pt x="5365" y="23406"/>
                    <a:pt x="5372" y="23474"/>
                    <a:pt x="5421" y="23474"/>
                  </a:cubicBezTo>
                  <a:cubicBezTo>
                    <a:pt x="5451" y="23474"/>
                    <a:pt x="5498" y="23448"/>
                    <a:pt x="5572" y="23404"/>
                  </a:cubicBezTo>
                  <a:cubicBezTo>
                    <a:pt x="5609" y="23384"/>
                    <a:pt x="5651" y="23375"/>
                    <a:pt x="5694" y="23375"/>
                  </a:cubicBezTo>
                  <a:cubicBezTo>
                    <a:pt x="5872" y="23375"/>
                    <a:pt x="6072" y="23533"/>
                    <a:pt x="6042" y="23718"/>
                  </a:cubicBezTo>
                  <a:cubicBezTo>
                    <a:pt x="6105" y="23756"/>
                    <a:pt x="6132" y="23848"/>
                    <a:pt x="6167" y="23848"/>
                  </a:cubicBezTo>
                  <a:cubicBezTo>
                    <a:pt x="6177" y="23848"/>
                    <a:pt x="6189" y="23839"/>
                    <a:pt x="6202" y="23818"/>
                  </a:cubicBezTo>
                  <a:lnTo>
                    <a:pt x="6227" y="23959"/>
                  </a:lnTo>
                  <a:lnTo>
                    <a:pt x="6387" y="24059"/>
                  </a:lnTo>
                  <a:lnTo>
                    <a:pt x="6440" y="23971"/>
                  </a:lnTo>
                  <a:cubicBezTo>
                    <a:pt x="6484" y="23990"/>
                    <a:pt x="6600" y="24119"/>
                    <a:pt x="6801" y="24244"/>
                  </a:cubicBezTo>
                  <a:cubicBezTo>
                    <a:pt x="7045" y="24407"/>
                    <a:pt x="7299" y="24554"/>
                    <a:pt x="7559" y="24689"/>
                  </a:cubicBezTo>
                  <a:cubicBezTo>
                    <a:pt x="7860" y="24833"/>
                    <a:pt x="8170" y="24959"/>
                    <a:pt x="8487" y="25062"/>
                  </a:cubicBezTo>
                  <a:cubicBezTo>
                    <a:pt x="8548" y="25081"/>
                    <a:pt x="8591" y="25091"/>
                    <a:pt x="8618" y="25091"/>
                  </a:cubicBezTo>
                  <a:cubicBezTo>
                    <a:pt x="8662" y="25091"/>
                    <a:pt x="8667" y="25068"/>
                    <a:pt x="8649" y="25028"/>
                  </a:cubicBezTo>
                  <a:cubicBezTo>
                    <a:pt x="8643" y="24930"/>
                    <a:pt x="8670" y="24887"/>
                    <a:pt x="8705" y="24887"/>
                  </a:cubicBezTo>
                  <a:cubicBezTo>
                    <a:pt x="8753" y="24887"/>
                    <a:pt x="8814" y="24965"/>
                    <a:pt x="8825" y="25097"/>
                  </a:cubicBezTo>
                  <a:cubicBezTo>
                    <a:pt x="8913" y="25137"/>
                    <a:pt x="9063" y="25281"/>
                    <a:pt x="9245" y="25338"/>
                  </a:cubicBezTo>
                  <a:cubicBezTo>
                    <a:pt x="9430" y="25391"/>
                    <a:pt x="9612" y="25444"/>
                    <a:pt x="9583" y="25545"/>
                  </a:cubicBezTo>
                  <a:lnTo>
                    <a:pt x="9677" y="25570"/>
                  </a:lnTo>
                  <a:cubicBezTo>
                    <a:pt x="9744" y="25526"/>
                    <a:pt x="9833" y="25512"/>
                    <a:pt x="9934" y="25512"/>
                  </a:cubicBezTo>
                  <a:cubicBezTo>
                    <a:pt x="10014" y="25512"/>
                    <a:pt x="10102" y="25521"/>
                    <a:pt x="10191" y="25532"/>
                  </a:cubicBezTo>
                  <a:cubicBezTo>
                    <a:pt x="10379" y="25551"/>
                    <a:pt x="10561" y="25610"/>
                    <a:pt x="10727" y="25698"/>
                  </a:cubicBezTo>
                  <a:cubicBezTo>
                    <a:pt x="10823" y="25716"/>
                    <a:pt x="10894" y="25729"/>
                    <a:pt x="10967" y="25729"/>
                  </a:cubicBezTo>
                  <a:cubicBezTo>
                    <a:pt x="11038" y="25729"/>
                    <a:pt x="11111" y="25716"/>
                    <a:pt x="11210" y="25683"/>
                  </a:cubicBezTo>
                  <a:cubicBezTo>
                    <a:pt x="11304" y="25650"/>
                    <a:pt x="11354" y="25630"/>
                    <a:pt x="11389" y="25630"/>
                  </a:cubicBezTo>
                  <a:cubicBezTo>
                    <a:pt x="11428" y="25630"/>
                    <a:pt x="11449" y="25656"/>
                    <a:pt x="11492" y="25717"/>
                  </a:cubicBezTo>
                  <a:cubicBezTo>
                    <a:pt x="11482" y="25783"/>
                    <a:pt x="11710" y="25871"/>
                    <a:pt x="11880" y="25871"/>
                  </a:cubicBezTo>
                  <a:cubicBezTo>
                    <a:pt x="11976" y="25871"/>
                    <a:pt x="12053" y="25843"/>
                    <a:pt x="12059" y="25767"/>
                  </a:cubicBezTo>
                  <a:lnTo>
                    <a:pt x="12147" y="25880"/>
                  </a:lnTo>
                  <a:cubicBezTo>
                    <a:pt x="12175" y="25916"/>
                    <a:pt x="12204" y="25930"/>
                    <a:pt x="12231" y="25930"/>
                  </a:cubicBezTo>
                  <a:cubicBezTo>
                    <a:pt x="12290" y="25930"/>
                    <a:pt x="12339" y="25863"/>
                    <a:pt x="12341" y="25792"/>
                  </a:cubicBezTo>
                  <a:cubicBezTo>
                    <a:pt x="12347" y="25700"/>
                    <a:pt x="12367" y="25650"/>
                    <a:pt x="12395" y="25650"/>
                  </a:cubicBezTo>
                  <a:cubicBezTo>
                    <a:pt x="12432" y="25650"/>
                    <a:pt x="12480" y="25732"/>
                    <a:pt x="12526" y="25911"/>
                  </a:cubicBezTo>
                  <a:cubicBezTo>
                    <a:pt x="12520" y="26035"/>
                    <a:pt x="12553" y="26086"/>
                    <a:pt x="12581" y="26086"/>
                  </a:cubicBezTo>
                  <a:cubicBezTo>
                    <a:pt x="12601" y="26086"/>
                    <a:pt x="12619" y="26061"/>
                    <a:pt x="12620" y="26018"/>
                  </a:cubicBezTo>
                  <a:cubicBezTo>
                    <a:pt x="12691" y="25942"/>
                    <a:pt x="12759" y="25869"/>
                    <a:pt x="12826" y="25869"/>
                  </a:cubicBezTo>
                  <a:cubicBezTo>
                    <a:pt x="12853" y="25869"/>
                    <a:pt x="12881" y="25881"/>
                    <a:pt x="12908" y="25911"/>
                  </a:cubicBezTo>
                  <a:cubicBezTo>
                    <a:pt x="13005" y="25911"/>
                    <a:pt x="13099" y="25908"/>
                    <a:pt x="13099" y="25701"/>
                  </a:cubicBezTo>
                  <a:cubicBezTo>
                    <a:pt x="13099" y="25595"/>
                    <a:pt x="13190" y="25595"/>
                    <a:pt x="13284" y="25595"/>
                  </a:cubicBezTo>
                  <a:cubicBezTo>
                    <a:pt x="13287" y="25698"/>
                    <a:pt x="13287" y="25698"/>
                    <a:pt x="13194" y="25804"/>
                  </a:cubicBezTo>
                  <a:lnTo>
                    <a:pt x="13194" y="25804"/>
                  </a:lnTo>
                  <a:cubicBezTo>
                    <a:pt x="13232" y="25804"/>
                    <a:pt x="13299" y="25803"/>
                    <a:pt x="13385" y="25802"/>
                  </a:cubicBezTo>
                  <a:cubicBezTo>
                    <a:pt x="13479" y="25802"/>
                    <a:pt x="13673" y="25902"/>
                    <a:pt x="13679" y="26005"/>
                  </a:cubicBezTo>
                  <a:cubicBezTo>
                    <a:pt x="13722" y="26048"/>
                    <a:pt x="13763" y="26072"/>
                    <a:pt x="13790" y="26072"/>
                  </a:cubicBezTo>
                  <a:cubicBezTo>
                    <a:pt x="13828" y="26072"/>
                    <a:pt x="13835" y="26022"/>
                    <a:pt x="13770" y="25902"/>
                  </a:cubicBezTo>
                  <a:cubicBezTo>
                    <a:pt x="13758" y="25692"/>
                    <a:pt x="13758" y="25698"/>
                    <a:pt x="13946" y="25676"/>
                  </a:cubicBezTo>
                  <a:cubicBezTo>
                    <a:pt x="13974" y="25673"/>
                    <a:pt x="14002" y="25670"/>
                    <a:pt x="14028" y="25670"/>
                  </a:cubicBezTo>
                  <a:cubicBezTo>
                    <a:pt x="14087" y="25670"/>
                    <a:pt x="14133" y="25687"/>
                    <a:pt x="14140" y="25761"/>
                  </a:cubicBezTo>
                  <a:cubicBezTo>
                    <a:pt x="14146" y="25832"/>
                    <a:pt x="14148" y="25854"/>
                    <a:pt x="14210" y="25854"/>
                  </a:cubicBezTo>
                  <a:cubicBezTo>
                    <a:pt x="14239" y="25854"/>
                    <a:pt x="14280" y="25849"/>
                    <a:pt x="14340" y="25842"/>
                  </a:cubicBezTo>
                  <a:cubicBezTo>
                    <a:pt x="14629" y="25811"/>
                    <a:pt x="14870" y="25469"/>
                    <a:pt x="14926" y="25253"/>
                  </a:cubicBezTo>
                  <a:cubicBezTo>
                    <a:pt x="14911" y="25149"/>
                    <a:pt x="14902" y="25098"/>
                    <a:pt x="14914" y="25098"/>
                  </a:cubicBezTo>
                  <a:cubicBezTo>
                    <a:pt x="14925" y="25098"/>
                    <a:pt x="14955" y="25146"/>
                    <a:pt x="15017" y="25241"/>
                  </a:cubicBezTo>
                  <a:cubicBezTo>
                    <a:pt x="15027" y="25304"/>
                    <a:pt x="15064" y="25321"/>
                    <a:pt x="15112" y="25321"/>
                  </a:cubicBezTo>
                  <a:cubicBezTo>
                    <a:pt x="15143" y="25321"/>
                    <a:pt x="15179" y="25314"/>
                    <a:pt x="15215" y="25306"/>
                  </a:cubicBezTo>
                  <a:lnTo>
                    <a:pt x="15215" y="25306"/>
                  </a:lnTo>
                  <a:cubicBezTo>
                    <a:pt x="15234" y="25410"/>
                    <a:pt x="15143" y="25429"/>
                    <a:pt x="15052" y="25448"/>
                  </a:cubicBezTo>
                  <a:lnTo>
                    <a:pt x="15067" y="25551"/>
                  </a:lnTo>
                  <a:cubicBezTo>
                    <a:pt x="15124" y="25635"/>
                    <a:pt x="15175" y="25676"/>
                    <a:pt x="15219" y="25676"/>
                  </a:cubicBezTo>
                  <a:cubicBezTo>
                    <a:pt x="15272" y="25676"/>
                    <a:pt x="15314" y="25615"/>
                    <a:pt x="15343" y="25491"/>
                  </a:cubicBezTo>
                  <a:cubicBezTo>
                    <a:pt x="15383" y="25425"/>
                    <a:pt x="15400" y="25394"/>
                    <a:pt x="15427" y="25394"/>
                  </a:cubicBezTo>
                  <a:cubicBezTo>
                    <a:pt x="15449" y="25394"/>
                    <a:pt x="15477" y="25415"/>
                    <a:pt x="15528" y="25454"/>
                  </a:cubicBezTo>
                  <a:cubicBezTo>
                    <a:pt x="15604" y="25508"/>
                    <a:pt x="15681" y="25563"/>
                    <a:pt x="15717" y="25563"/>
                  </a:cubicBezTo>
                  <a:cubicBezTo>
                    <a:pt x="15734" y="25563"/>
                    <a:pt x="15742" y="25550"/>
                    <a:pt x="15735" y="25516"/>
                  </a:cubicBezTo>
                  <a:cubicBezTo>
                    <a:pt x="15735" y="25516"/>
                    <a:pt x="15781" y="25506"/>
                    <a:pt x="15842" y="25506"/>
                  </a:cubicBezTo>
                  <a:cubicBezTo>
                    <a:pt x="15903" y="25506"/>
                    <a:pt x="15979" y="25516"/>
                    <a:pt x="16039" y="25557"/>
                  </a:cubicBezTo>
                  <a:cubicBezTo>
                    <a:pt x="16224" y="25516"/>
                    <a:pt x="16318" y="25498"/>
                    <a:pt x="16293" y="25397"/>
                  </a:cubicBezTo>
                  <a:cubicBezTo>
                    <a:pt x="16265" y="25297"/>
                    <a:pt x="16355" y="25269"/>
                    <a:pt x="16446" y="25241"/>
                  </a:cubicBezTo>
                  <a:cubicBezTo>
                    <a:pt x="16534" y="25212"/>
                    <a:pt x="16625" y="25184"/>
                    <a:pt x="16594" y="25084"/>
                  </a:cubicBezTo>
                  <a:cubicBezTo>
                    <a:pt x="16565" y="24984"/>
                    <a:pt x="16625" y="24855"/>
                    <a:pt x="16797" y="24802"/>
                  </a:cubicBezTo>
                  <a:cubicBezTo>
                    <a:pt x="16868" y="24725"/>
                    <a:pt x="16903" y="24686"/>
                    <a:pt x="16939" y="24686"/>
                  </a:cubicBezTo>
                  <a:cubicBezTo>
                    <a:pt x="16977" y="24686"/>
                    <a:pt x="17015" y="24728"/>
                    <a:pt x="17095" y="24814"/>
                  </a:cubicBezTo>
                  <a:cubicBezTo>
                    <a:pt x="17113" y="24866"/>
                    <a:pt x="17145" y="24883"/>
                    <a:pt x="17184" y="24883"/>
                  </a:cubicBezTo>
                  <a:cubicBezTo>
                    <a:pt x="17221" y="24883"/>
                    <a:pt x="17263" y="24869"/>
                    <a:pt x="17305" y="24855"/>
                  </a:cubicBezTo>
                  <a:cubicBezTo>
                    <a:pt x="17305" y="24855"/>
                    <a:pt x="17323" y="24850"/>
                    <a:pt x="17355" y="24850"/>
                  </a:cubicBezTo>
                  <a:cubicBezTo>
                    <a:pt x="17394" y="24850"/>
                    <a:pt x="17452" y="24858"/>
                    <a:pt x="17521" y="24896"/>
                  </a:cubicBezTo>
                  <a:cubicBezTo>
                    <a:pt x="17548" y="24909"/>
                    <a:pt x="17568" y="24915"/>
                    <a:pt x="17581" y="24915"/>
                  </a:cubicBezTo>
                  <a:cubicBezTo>
                    <a:pt x="17630" y="24915"/>
                    <a:pt x="17601" y="24837"/>
                    <a:pt x="17571" y="24761"/>
                  </a:cubicBezTo>
                  <a:cubicBezTo>
                    <a:pt x="17534" y="24664"/>
                    <a:pt x="17496" y="24567"/>
                    <a:pt x="17496" y="24567"/>
                  </a:cubicBezTo>
                  <a:cubicBezTo>
                    <a:pt x="17504" y="24564"/>
                    <a:pt x="17513" y="24562"/>
                    <a:pt x="17522" y="24562"/>
                  </a:cubicBezTo>
                  <a:cubicBezTo>
                    <a:pt x="17608" y="24562"/>
                    <a:pt x="17745" y="24698"/>
                    <a:pt x="17781" y="24786"/>
                  </a:cubicBezTo>
                  <a:cubicBezTo>
                    <a:pt x="17858" y="24860"/>
                    <a:pt x="17899" y="24898"/>
                    <a:pt x="17913" y="24898"/>
                  </a:cubicBezTo>
                  <a:cubicBezTo>
                    <a:pt x="17929" y="24898"/>
                    <a:pt x="17909" y="24850"/>
                    <a:pt x="17866" y="24749"/>
                  </a:cubicBezTo>
                  <a:cubicBezTo>
                    <a:pt x="17831" y="24658"/>
                    <a:pt x="17867" y="24537"/>
                    <a:pt x="18046" y="24537"/>
                  </a:cubicBezTo>
                  <a:cubicBezTo>
                    <a:pt x="18058" y="24537"/>
                    <a:pt x="18071" y="24537"/>
                    <a:pt x="18085" y="24539"/>
                  </a:cubicBezTo>
                  <a:cubicBezTo>
                    <a:pt x="18198" y="24491"/>
                    <a:pt x="18312" y="24441"/>
                    <a:pt x="18388" y="24441"/>
                  </a:cubicBezTo>
                  <a:cubicBezTo>
                    <a:pt x="18427" y="24441"/>
                    <a:pt x="18456" y="24454"/>
                    <a:pt x="18471" y="24485"/>
                  </a:cubicBezTo>
                  <a:cubicBezTo>
                    <a:pt x="18488" y="24494"/>
                    <a:pt x="18507" y="24498"/>
                    <a:pt x="18525" y="24498"/>
                  </a:cubicBezTo>
                  <a:cubicBezTo>
                    <a:pt x="18579" y="24498"/>
                    <a:pt x="18629" y="24463"/>
                    <a:pt x="18643" y="24407"/>
                  </a:cubicBezTo>
                  <a:cubicBezTo>
                    <a:pt x="18687" y="24282"/>
                    <a:pt x="18762" y="24232"/>
                    <a:pt x="19060" y="24188"/>
                  </a:cubicBezTo>
                  <a:cubicBezTo>
                    <a:pt x="19574" y="24138"/>
                    <a:pt x="19580" y="24134"/>
                    <a:pt x="19470" y="23956"/>
                  </a:cubicBezTo>
                  <a:cubicBezTo>
                    <a:pt x="19439" y="23898"/>
                    <a:pt x="19404" y="23842"/>
                    <a:pt x="19432" y="23842"/>
                  </a:cubicBezTo>
                  <a:cubicBezTo>
                    <a:pt x="19448" y="23842"/>
                    <a:pt x="19485" y="23861"/>
                    <a:pt x="19555" y="23909"/>
                  </a:cubicBezTo>
                  <a:cubicBezTo>
                    <a:pt x="19572" y="23914"/>
                    <a:pt x="19587" y="23916"/>
                    <a:pt x="19601" y="23916"/>
                  </a:cubicBezTo>
                  <a:cubicBezTo>
                    <a:pt x="19699" y="23916"/>
                    <a:pt x="19734" y="23795"/>
                    <a:pt x="19825" y="23633"/>
                  </a:cubicBezTo>
                  <a:cubicBezTo>
                    <a:pt x="19847" y="23489"/>
                    <a:pt x="19731" y="23317"/>
                    <a:pt x="19674" y="23229"/>
                  </a:cubicBezTo>
                  <a:cubicBezTo>
                    <a:pt x="19561" y="23053"/>
                    <a:pt x="19561" y="23053"/>
                    <a:pt x="19765" y="23038"/>
                  </a:cubicBezTo>
                  <a:cubicBezTo>
                    <a:pt x="19788" y="23020"/>
                    <a:pt x="19818" y="23012"/>
                    <a:pt x="19850" y="23012"/>
                  </a:cubicBezTo>
                  <a:cubicBezTo>
                    <a:pt x="19917" y="23012"/>
                    <a:pt x="19991" y="23047"/>
                    <a:pt x="20031" y="23107"/>
                  </a:cubicBezTo>
                  <a:cubicBezTo>
                    <a:pt x="20066" y="23147"/>
                    <a:pt x="20060" y="23213"/>
                    <a:pt x="20016" y="23244"/>
                  </a:cubicBezTo>
                  <a:lnTo>
                    <a:pt x="19941" y="23298"/>
                  </a:lnTo>
                  <a:cubicBezTo>
                    <a:pt x="19978" y="23356"/>
                    <a:pt x="20017" y="23413"/>
                    <a:pt x="20084" y="23413"/>
                  </a:cubicBezTo>
                  <a:cubicBezTo>
                    <a:pt x="20118" y="23413"/>
                    <a:pt x="20159" y="23399"/>
                    <a:pt x="20210" y="23364"/>
                  </a:cubicBezTo>
                  <a:cubicBezTo>
                    <a:pt x="20237" y="23370"/>
                    <a:pt x="20261" y="23373"/>
                    <a:pt x="20282" y="23373"/>
                  </a:cubicBezTo>
                  <a:cubicBezTo>
                    <a:pt x="20370" y="23373"/>
                    <a:pt x="20411" y="23324"/>
                    <a:pt x="20364" y="23254"/>
                  </a:cubicBezTo>
                  <a:lnTo>
                    <a:pt x="20364" y="23254"/>
                  </a:lnTo>
                  <a:cubicBezTo>
                    <a:pt x="20380" y="23258"/>
                    <a:pt x="20396" y="23259"/>
                    <a:pt x="20412" y="23259"/>
                  </a:cubicBezTo>
                  <a:cubicBezTo>
                    <a:pt x="20535" y="23259"/>
                    <a:pt x="20673" y="23163"/>
                    <a:pt x="20809" y="23069"/>
                  </a:cubicBezTo>
                  <a:cubicBezTo>
                    <a:pt x="20955" y="22964"/>
                    <a:pt x="21153" y="22782"/>
                    <a:pt x="21293" y="22782"/>
                  </a:cubicBezTo>
                  <a:cubicBezTo>
                    <a:pt x="21300" y="22782"/>
                    <a:pt x="21307" y="22783"/>
                    <a:pt x="21313" y="22784"/>
                  </a:cubicBezTo>
                  <a:cubicBezTo>
                    <a:pt x="21457" y="22662"/>
                    <a:pt x="21529" y="22599"/>
                    <a:pt x="21460" y="22521"/>
                  </a:cubicBezTo>
                  <a:cubicBezTo>
                    <a:pt x="21363" y="22410"/>
                    <a:pt x="21369" y="22346"/>
                    <a:pt x="21406" y="22346"/>
                  </a:cubicBezTo>
                  <a:cubicBezTo>
                    <a:pt x="21422" y="22346"/>
                    <a:pt x="21443" y="22357"/>
                    <a:pt x="21464" y="22380"/>
                  </a:cubicBezTo>
                  <a:cubicBezTo>
                    <a:pt x="21476" y="22385"/>
                    <a:pt x="21491" y="22387"/>
                    <a:pt x="21509" y="22387"/>
                  </a:cubicBezTo>
                  <a:cubicBezTo>
                    <a:pt x="21639" y="22387"/>
                    <a:pt x="21909" y="22251"/>
                    <a:pt x="22122" y="22044"/>
                  </a:cubicBezTo>
                  <a:cubicBezTo>
                    <a:pt x="22372" y="21822"/>
                    <a:pt x="22586" y="21562"/>
                    <a:pt x="22538" y="21458"/>
                  </a:cubicBezTo>
                  <a:lnTo>
                    <a:pt x="22667" y="21320"/>
                  </a:lnTo>
                  <a:cubicBezTo>
                    <a:pt x="22868" y="21245"/>
                    <a:pt x="23222" y="20788"/>
                    <a:pt x="23197" y="20653"/>
                  </a:cubicBezTo>
                  <a:lnTo>
                    <a:pt x="23372" y="20427"/>
                  </a:lnTo>
                  <a:cubicBezTo>
                    <a:pt x="23576" y="20343"/>
                    <a:pt x="23617" y="20252"/>
                    <a:pt x="23585" y="20114"/>
                  </a:cubicBezTo>
                  <a:cubicBezTo>
                    <a:pt x="23560" y="20013"/>
                    <a:pt x="23506" y="19955"/>
                    <a:pt x="23514" y="19955"/>
                  </a:cubicBezTo>
                  <a:lnTo>
                    <a:pt x="23514" y="19955"/>
                  </a:lnTo>
                  <a:cubicBezTo>
                    <a:pt x="23516" y="19955"/>
                    <a:pt x="23527" y="19963"/>
                    <a:pt x="23551" y="19979"/>
                  </a:cubicBezTo>
                  <a:cubicBezTo>
                    <a:pt x="23562" y="19987"/>
                    <a:pt x="23574" y="19990"/>
                    <a:pt x="23587" y="19990"/>
                  </a:cubicBezTo>
                  <a:cubicBezTo>
                    <a:pt x="23667" y="19990"/>
                    <a:pt x="23766" y="19833"/>
                    <a:pt x="23942" y="19556"/>
                  </a:cubicBezTo>
                  <a:cubicBezTo>
                    <a:pt x="24099" y="19310"/>
                    <a:pt x="24134" y="19253"/>
                    <a:pt x="24078" y="19253"/>
                  </a:cubicBezTo>
                  <a:cubicBezTo>
                    <a:pt x="24061" y="19253"/>
                    <a:pt x="24037" y="19258"/>
                    <a:pt x="24005" y="19265"/>
                  </a:cubicBezTo>
                  <a:cubicBezTo>
                    <a:pt x="24061" y="19011"/>
                    <a:pt x="24119" y="18947"/>
                    <a:pt x="24179" y="18947"/>
                  </a:cubicBezTo>
                  <a:cubicBezTo>
                    <a:pt x="24209" y="18947"/>
                    <a:pt x="24240" y="18964"/>
                    <a:pt x="24271" y="18979"/>
                  </a:cubicBezTo>
                  <a:cubicBezTo>
                    <a:pt x="24313" y="19034"/>
                    <a:pt x="24350" y="19057"/>
                    <a:pt x="24376" y="19057"/>
                  </a:cubicBezTo>
                  <a:cubicBezTo>
                    <a:pt x="24436" y="19057"/>
                    <a:pt x="24431" y="18924"/>
                    <a:pt x="24265" y="18763"/>
                  </a:cubicBezTo>
                  <a:cubicBezTo>
                    <a:pt x="24137" y="18604"/>
                    <a:pt x="24190" y="18458"/>
                    <a:pt x="24269" y="18458"/>
                  </a:cubicBezTo>
                  <a:cubicBezTo>
                    <a:pt x="24279" y="18458"/>
                    <a:pt x="24289" y="18460"/>
                    <a:pt x="24300" y="18465"/>
                  </a:cubicBezTo>
                  <a:cubicBezTo>
                    <a:pt x="24394" y="18512"/>
                    <a:pt x="24350" y="18597"/>
                    <a:pt x="24309" y="18682"/>
                  </a:cubicBezTo>
                  <a:lnTo>
                    <a:pt x="24494" y="18776"/>
                  </a:lnTo>
                  <a:cubicBezTo>
                    <a:pt x="24538" y="18691"/>
                    <a:pt x="24538" y="18688"/>
                    <a:pt x="24488" y="18559"/>
                  </a:cubicBezTo>
                  <a:cubicBezTo>
                    <a:pt x="24513" y="18490"/>
                    <a:pt x="24510" y="18412"/>
                    <a:pt x="24478" y="18346"/>
                  </a:cubicBezTo>
                  <a:cubicBezTo>
                    <a:pt x="24440" y="18247"/>
                    <a:pt x="24373" y="18199"/>
                    <a:pt x="24283" y="18199"/>
                  </a:cubicBezTo>
                  <a:cubicBezTo>
                    <a:pt x="24256" y="18199"/>
                    <a:pt x="24227" y="18203"/>
                    <a:pt x="24196" y="18212"/>
                  </a:cubicBezTo>
                  <a:cubicBezTo>
                    <a:pt x="24172" y="18218"/>
                    <a:pt x="24154" y="18221"/>
                    <a:pt x="24140" y="18221"/>
                  </a:cubicBezTo>
                  <a:cubicBezTo>
                    <a:pt x="24073" y="18221"/>
                    <a:pt x="24109" y="18154"/>
                    <a:pt x="24143" y="18086"/>
                  </a:cubicBezTo>
                  <a:cubicBezTo>
                    <a:pt x="24217" y="18037"/>
                    <a:pt x="24277" y="18014"/>
                    <a:pt x="24324" y="18014"/>
                  </a:cubicBezTo>
                  <a:cubicBezTo>
                    <a:pt x="24391" y="18014"/>
                    <a:pt x="24436" y="18058"/>
                    <a:pt x="24469" y="18133"/>
                  </a:cubicBezTo>
                  <a:cubicBezTo>
                    <a:pt x="24425" y="18218"/>
                    <a:pt x="24522" y="18262"/>
                    <a:pt x="24616" y="18306"/>
                  </a:cubicBezTo>
                  <a:cubicBezTo>
                    <a:pt x="24621" y="18308"/>
                    <a:pt x="24625" y="18309"/>
                    <a:pt x="24629" y="18309"/>
                  </a:cubicBezTo>
                  <a:cubicBezTo>
                    <a:pt x="24721" y="18309"/>
                    <a:pt x="24703" y="17819"/>
                    <a:pt x="24547" y="17663"/>
                  </a:cubicBezTo>
                  <a:cubicBezTo>
                    <a:pt x="24507" y="17646"/>
                    <a:pt x="24483" y="17636"/>
                    <a:pt x="24483" y="17636"/>
                  </a:cubicBezTo>
                  <a:lnTo>
                    <a:pt x="24483" y="17636"/>
                  </a:lnTo>
                  <a:cubicBezTo>
                    <a:pt x="24484" y="17636"/>
                    <a:pt x="24532" y="17655"/>
                    <a:pt x="24644" y="17701"/>
                  </a:cubicBezTo>
                  <a:cubicBezTo>
                    <a:pt x="24654" y="17705"/>
                    <a:pt x="24663" y="17707"/>
                    <a:pt x="24672" y="17707"/>
                  </a:cubicBezTo>
                  <a:cubicBezTo>
                    <a:pt x="24755" y="17707"/>
                    <a:pt x="24817" y="17549"/>
                    <a:pt x="24879" y="17390"/>
                  </a:cubicBezTo>
                  <a:cubicBezTo>
                    <a:pt x="24948" y="17215"/>
                    <a:pt x="24983" y="17127"/>
                    <a:pt x="24883" y="17093"/>
                  </a:cubicBezTo>
                  <a:cubicBezTo>
                    <a:pt x="24785" y="17058"/>
                    <a:pt x="24688" y="17024"/>
                    <a:pt x="24720" y="16939"/>
                  </a:cubicBezTo>
                  <a:lnTo>
                    <a:pt x="24720" y="16939"/>
                  </a:lnTo>
                  <a:cubicBezTo>
                    <a:pt x="24705" y="16978"/>
                    <a:pt x="24676" y="16992"/>
                    <a:pt x="24639" y="16992"/>
                  </a:cubicBezTo>
                  <a:cubicBezTo>
                    <a:pt x="24596" y="16992"/>
                    <a:pt x="24543" y="16973"/>
                    <a:pt x="24491" y="16955"/>
                  </a:cubicBezTo>
                  <a:cubicBezTo>
                    <a:pt x="24491" y="16955"/>
                    <a:pt x="24532" y="16924"/>
                    <a:pt x="24588" y="16883"/>
                  </a:cubicBezTo>
                  <a:cubicBezTo>
                    <a:pt x="24648" y="16836"/>
                    <a:pt x="24710" y="16798"/>
                    <a:pt x="24776" y="16764"/>
                  </a:cubicBezTo>
                  <a:cubicBezTo>
                    <a:pt x="25024" y="16651"/>
                    <a:pt x="25177" y="16500"/>
                    <a:pt x="25281" y="16137"/>
                  </a:cubicBezTo>
                  <a:cubicBezTo>
                    <a:pt x="25309" y="16034"/>
                    <a:pt x="25343" y="15933"/>
                    <a:pt x="25381" y="15833"/>
                  </a:cubicBezTo>
                  <a:cubicBezTo>
                    <a:pt x="25415" y="15733"/>
                    <a:pt x="25459" y="15645"/>
                    <a:pt x="25519" y="15610"/>
                  </a:cubicBezTo>
                  <a:cubicBezTo>
                    <a:pt x="25553" y="15422"/>
                    <a:pt x="25572" y="15328"/>
                    <a:pt x="25469" y="15310"/>
                  </a:cubicBezTo>
                  <a:lnTo>
                    <a:pt x="25503" y="15125"/>
                  </a:lnTo>
                  <a:cubicBezTo>
                    <a:pt x="25622" y="15050"/>
                    <a:pt x="25657" y="14862"/>
                    <a:pt x="25553" y="14846"/>
                  </a:cubicBezTo>
                  <a:cubicBezTo>
                    <a:pt x="25465" y="14739"/>
                    <a:pt x="25594" y="14661"/>
                    <a:pt x="25600" y="14567"/>
                  </a:cubicBezTo>
                  <a:cubicBezTo>
                    <a:pt x="25742" y="14464"/>
                    <a:pt x="25795" y="14426"/>
                    <a:pt x="25735" y="14426"/>
                  </a:cubicBezTo>
                  <a:cubicBezTo>
                    <a:pt x="25699" y="14426"/>
                    <a:pt x="25625" y="14439"/>
                    <a:pt x="25506" y="14460"/>
                  </a:cubicBezTo>
                  <a:cubicBezTo>
                    <a:pt x="25503" y="14460"/>
                    <a:pt x="25499" y="14460"/>
                    <a:pt x="25495" y="14460"/>
                  </a:cubicBezTo>
                  <a:cubicBezTo>
                    <a:pt x="25395" y="14460"/>
                    <a:pt x="25283" y="14623"/>
                    <a:pt x="25262" y="14708"/>
                  </a:cubicBezTo>
                  <a:lnTo>
                    <a:pt x="25212" y="14981"/>
                  </a:lnTo>
                  <a:lnTo>
                    <a:pt x="25158" y="14692"/>
                  </a:lnTo>
                  <a:cubicBezTo>
                    <a:pt x="25180" y="14605"/>
                    <a:pt x="25093" y="14410"/>
                    <a:pt x="24986" y="14398"/>
                  </a:cubicBezTo>
                  <a:cubicBezTo>
                    <a:pt x="24986" y="14398"/>
                    <a:pt x="24883" y="14385"/>
                    <a:pt x="24892" y="14294"/>
                  </a:cubicBezTo>
                  <a:lnTo>
                    <a:pt x="24892" y="14294"/>
                  </a:lnTo>
                  <a:lnTo>
                    <a:pt x="25099" y="14319"/>
                  </a:lnTo>
                  <a:cubicBezTo>
                    <a:pt x="25196" y="14423"/>
                    <a:pt x="25299" y="14435"/>
                    <a:pt x="25403" y="14448"/>
                  </a:cubicBezTo>
                  <a:cubicBezTo>
                    <a:pt x="25619" y="14382"/>
                    <a:pt x="25748" y="14106"/>
                    <a:pt x="25541" y="14087"/>
                  </a:cubicBezTo>
                  <a:cubicBezTo>
                    <a:pt x="25547" y="13993"/>
                    <a:pt x="25547" y="13993"/>
                    <a:pt x="25660" y="13909"/>
                  </a:cubicBezTo>
                  <a:cubicBezTo>
                    <a:pt x="25664" y="13909"/>
                    <a:pt x="25669" y="13909"/>
                    <a:pt x="25673" y="13909"/>
                  </a:cubicBezTo>
                  <a:cubicBezTo>
                    <a:pt x="25764" y="13909"/>
                    <a:pt x="25764" y="13816"/>
                    <a:pt x="25572" y="13715"/>
                  </a:cubicBezTo>
                  <a:cubicBezTo>
                    <a:pt x="25371" y="13608"/>
                    <a:pt x="25381" y="13520"/>
                    <a:pt x="25597" y="13436"/>
                  </a:cubicBezTo>
                  <a:cubicBezTo>
                    <a:pt x="25813" y="13257"/>
                    <a:pt x="25804" y="12872"/>
                    <a:pt x="25701" y="12872"/>
                  </a:cubicBezTo>
                  <a:cubicBezTo>
                    <a:pt x="25491" y="12872"/>
                    <a:pt x="25487" y="12596"/>
                    <a:pt x="25591" y="12499"/>
                  </a:cubicBezTo>
                  <a:cubicBezTo>
                    <a:pt x="25694" y="12398"/>
                    <a:pt x="25694" y="12304"/>
                    <a:pt x="25588" y="12217"/>
                  </a:cubicBezTo>
                  <a:cubicBezTo>
                    <a:pt x="25694" y="12210"/>
                    <a:pt x="25798" y="12110"/>
                    <a:pt x="25679" y="12022"/>
                  </a:cubicBezTo>
                  <a:cubicBezTo>
                    <a:pt x="25679" y="12022"/>
                    <a:pt x="25675" y="11982"/>
                    <a:pt x="25646" y="11982"/>
                  </a:cubicBezTo>
                  <a:cubicBezTo>
                    <a:pt x="25630" y="11982"/>
                    <a:pt x="25608" y="11994"/>
                    <a:pt x="25575" y="12029"/>
                  </a:cubicBezTo>
                  <a:lnTo>
                    <a:pt x="25346" y="11859"/>
                  </a:lnTo>
                  <a:lnTo>
                    <a:pt x="25346" y="11859"/>
                  </a:lnTo>
                  <a:cubicBezTo>
                    <a:pt x="25356" y="11953"/>
                    <a:pt x="25252" y="11960"/>
                    <a:pt x="25149" y="11969"/>
                  </a:cubicBezTo>
                  <a:cubicBezTo>
                    <a:pt x="25148" y="11969"/>
                    <a:pt x="25147" y="11969"/>
                    <a:pt x="25146" y="11969"/>
                  </a:cubicBezTo>
                  <a:cubicBezTo>
                    <a:pt x="25047" y="11969"/>
                    <a:pt x="25114" y="11610"/>
                    <a:pt x="25400" y="11389"/>
                  </a:cubicBezTo>
                  <a:lnTo>
                    <a:pt x="25588" y="11176"/>
                  </a:lnTo>
                  <a:lnTo>
                    <a:pt x="25381" y="11204"/>
                  </a:lnTo>
                  <a:cubicBezTo>
                    <a:pt x="25371" y="11110"/>
                    <a:pt x="25359" y="11019"/>
                    <a:pt x="25462" y="11004"/>
                  </a:cubicBezTo>
                  <a:cubicBezTo>
                    <a:pt x="25566" y="10988"/>
                    <a:pt x="25566" y="10988"/>
                    <a:pt x="25556" y="10894"/>
                  </a:cubicBezTo>
                  <a:cubicBezTo>
                    <a:pt x="25546" y="10847"/>
                    <a:pt x="25505" y="10815"/>
                    <a:pt x="25460" y="10815"/>
                  </a:cubicBezTo>
                  <a:cubicBezTo>
                    <a:pt x="25452" y="10815"/>
                    <a:pt x="25443" y="10816"/>
                    <a:pt x="25434" y="10819"/>
                  </a:cubicBezTo>
                  <a:cubicBezTo>
                    <a:pt x="25360" y="10831"/>
                    <a:pt x="25312" y="10839"/>
                    <a:pt x="25286" y="10839"/>
                  </a:cubicBezTo>
                  <a:cubicBezTo>
                    <a:pt x="25238" y="10839"/>
                    <a:pt x="25258" y="10814"/>
                    <a:pt x="25312" y="10744"/>
                  </a:cubicBezTo>
                  <a:cubicBezTo>
                    <a:pt x="25500" y="10618"/>
                    <a:pt x="25478" y="10521"/>
                    <a:pt x="25256" y="10471"/>
                  </a:cubicBezTo>
                  <a:cubicBezTo>
                    <a:pt x="25182" y="10486"/>
                    <a:pt x="25134" y="10495"/>
                    <a:pt x="25112" y="10495"/>
                  </a:cubicBezTo>
                  <a:cubicBezTo>
                    <a:pt x="25073" y="10495"/>
                    <a:pt x="25116" y="10465"/>
                    <a:pt x="25237" y="10380"/>
                  </a:cubicBezTo>
                  <a:cubicBezTo>
                    <a:pt x="25337" y="10358"/>
                    <a:pt x="25422" y="10245"/>
                    <a:pt x="25400" y="10151"/>
                  </a:cubicBezTo>
                  <a:lnTo>
                    <a:pt x="25400" y="10151"/>
                  </a:lnTo>
                  <a:lnTo>
                    <a:pt x="25299" y="10176"/>
                  </a:lnTo>
                  <a:cubicBezTo>
                    <a:pt x="25264" y="10184"/>
                    <a:pt x="25234" y="10188"/>
                    <a:pt x="25209" y="10188"/>
                  </a:cubicBezTo>
                  <a:cubicBezTo>
                    <a:pt x="25092" y="10188"/>
                    <a:pt x="25091" y="10110"/>
                    <a:pt x="25158" y="10017"/>
                  </a:cubicBezTo>
                  <a:cubicBezTo>
                    <a:pt x="25259" y="9992"/>
                    <a:pt x="25240" y="9898"/>
                    <a:pt x="25099" y="9744"/>
                  </a:cubicBezTo>
                  <a:cubicBezTo>
                    <a:pt x="25055" y="9562"/>
                    <a:pt x="25017" y="9475"/>
                    <a:pt x="25121" y="9446"/>
                  </a:cubicBezTo>
                  <a:cubicBezTo>
                    <a:pt x="25321" y="9390"/>
                    <a:pt x="25321" y="9387"/>
                    <a:pt x="25093" y="9359"/>
                  </a:cubicBezTo>
                  <a:cubicBezTo>
                    <a:pt x="24964" y="9296"/>
                    <a:pt x="24964" y="9299"/>
                    <a:pt x="25008" y="9089"/>
                  </a:cubicBezTo>
                  <a:cubicBezTo>
                    <a:pt x="25077" y="8967"/>
                    <a:pt x="25077" y="8967"/>
                    <a:pt x="24948" y="8910"/>
                  </a:cubicBezTo>
                  <a:cubicBezTo>
                    <a:pt x="24751" y="8976"/>
                    <a:pt x="24654" y="9011"/>
                    <a:pt x="24682" y="9095"/>
                  </a:cubicBezTo>
                  <a:cubicBezTo>
                    <a:pt x="24710" y="9183"/>
                    <a:pt x="24710" y="9183"/>
                    <a:pt x="24610" y="9214"/>
                  </a:cubicBezTo>
                  <a:cubicBezTo>
                    <a:pt x="24610" y="9214"/>
                    <a:pt x="24582" y="9130"/>
                    <a:pt x="24554" y="9042"/>
                  </a:cubicBezTo>
                  <a:cubicBezTo>
                    <a:pt x="24525" y="8954"/>
                    <a:pt x="24497" y="8870"/>
                    <a:pt x="24344" y="8732"/>
                  </a:cubicBezTo>
                  <a:cubicBezTo>
                    <a:pt x="24288" y="8682"/>
                    <a:pt x="24226" y="8661"/>
                    <a:pt x="24178" y="8661"/>
                  </a:cubicBezTo>
                  <a:cubicBezTo>
                    <a:pt x="24096" y="8661"/>
                    <a:pt x="24055" y="8721"/>
                    <a:pt x="24149" y="8804"/>
                  </a:cubicBezTo>
                  <a:lnTo>
                    <a:pt x="24077" y="8923"/>
                  </a:lnTo>
                  <a:cubicBezTo>
                    <a:pt x="23851" y="9006"/>
                    <a:pt x="23830" y="9121"/>
                    <a:pt x="23973" y="9121"/>
                  </a:cubicBezTo>
                  <a:cubicBezTo>
                    <a:pt x="24013" y="9121"/>
                    <a:pt x="24067" y="9111"/>
                    <a:pt x="24134" y="9089"/>
                  </a:cubicBezTo>
                  <a:cubicBezTo>
                    <a:pt x="24266" y="9044"/>
                    <a:pt x="24339" y="9019"/>
                    <a:pt x="24364" y="9019"/>
                  </a:cubicBezTo>
                  <a:cubicBezTo>
                    <a:pt x="24394" y="9019"/>
                    <a:pt x="24352" y="9056"/>
                    <a:pt x="24259" y="9139"/>
                  </a:cubicBezTo>
                  <a:cubicBezTo>
                    <a:pt x="24062" y="9208"/>
                    <a:pt x="24087" y="9290"/>
                    <a:pt x="24112" y="9371"/>
                  </a:cubicBezTo>
                  <a:cubicBezTo>
                    <a:pt x="24140" y="9456"/>
                    <a:pt x="24140" y="9456"/>
                    <a:pt x="24040" y="9487"/>
                  </a:cubicBezTo>
                  <a:cubicBezTo>
                    <a:pt x="23939" y="9515"/>
                    <a:pt x="23867" y="9628"/>
                    <a:pt x="23892" y="9710"/>
                  </a:cubicBezTo>
                  <a:cubicBezTo>
                    <a:pt x="23908" y="9760"/>
                    <a:pt x="23914" y="9779"/>
                    <a:pt x="23940" y="9779"/>
                  </a:cubicBezTo>
                  <a:cubicBezTo>
                    <a:pt x="23956" y="9779"/>
                    <a:pt x="23979" y="9772"/>
                    <a:pt x="24018" y="9760"/>
                  </a:cubicBezTo>
                  <a:cubicBezTo>
                    <a:pt x="24035" y="9735"/>
                    <a:pt x="24051" y="9724"/>
                    <a:pt x="24063" y="9724"/>
                  </a:cubicBezTo>
                  <a:cubicBezTo>
                    <a:pt x="24105" y="9724"/>
                    <a:pt x="24106" y="9847"/>
                    <a:pt x="23971" y="9951"/>
                  </a:cubicBezTo>
                  <a:cubicBezTo>
                    <a:pt x="23924" y="10015"/>
                    <a:pt x="23904" y="10042"/>
                    <a:pt x="23937" y="10042"/>
                  </a:cubicBezTo>
                  <a:cubicBezTo>
                    <a:pt x="23959" y="10042"/>
                    <a:pt x="24007" y="10029"/>
                    <a:pt x="24090" y="10007"/>
                  </a:cubicBezTo>
                  <a:cubicBezTo>
                    <a:pt x="24116" y="10000"/>
                    <a:pt x="24139" y="9997"/>
                    <a:pt x="24159" y="9997"/>
                  </a:cubicBezTo>
                  <a:cubicBezTo>
                    <a:pt x="24299" y="9997"/>
                    <a:pt x="24304" y="10143"/>
                    <a:pt x="24143" y="10258"/>
                  </a:cubicBezTo>
                  <a:lnTo>
                    <a:pt x="24181" y="10424"/>
                  </a:lnTo>
                  <a:cubicBezTo>
                    <a:pt x="24189" y="10470"/>
                    <a:pt x="24224" y="10485"/>
                    <a:pt x="24270" y="10485"/>
                  </a:cubicBezTo>
                  <a:cubicBezTo>
                    <a:pt x="24308" y="10485"/>
                    <a:pt x="24354" y="10475"/>
                    <a:pt x="24400" y="10465"/>
                  </a:cubicBezTo>
                  <a:cubicBezTo>
                    <a:pt x="24480" y="10448"/>
                    <a:pt x="24528" y="10437"/>
                    <a:pt x="24553" y="10437"/>
                  </a:cubicBezTo>
                  <a:cubicBezTo>
                    <a:pt x="24591" y="10437"/>
                    <a:pt x="24572" y="10463"/>
                    <a:pt x="24522" y="10527"/>
                  </a:cubicBezTo>
                  <a:cubicBezTo>
                    <a:pt x="24475" y="10590"/>
                    <a:pt x="24409" y="10634"/>
                    <a:pt x="24334" y="10653"/>
                  </a:cubicBezTo>
                  <a:cubicBezTo>
                    <a:pt x="24231" y="10675"/>
                    <a:pt x="24250" y="10759"/>
                    <a:pt x="24268" y="10841"/>
                  </a:cubicBezTo>
                  <a:cubicBezTo>
                    <a:pt x="24283" y="10922"/>
                    <a:pt x="24318" y="11077"/>
                    <a:pt x="24409" y="11077"/>
                  </a:cubicBezTo>
                  <a:cubicBezTo>
                    <a:pt x="24413" y="11077"/>
                    <a:pt x="24417" y="11077"/>
                    <a:pt x="24421" y="11076"/>
                  </a:cubicBezTo>
                  <a:lnTo>
                    <a:pt x="24421" y="11076"/>
                  </a:lnTo>
                  <a:lnTo>
                    <a:pt x="24318" y="11092"/>
                  </a:lnTo>
                  <a:cubicBezTo>
                    <a:pt x="24326" y="11157"/>
                    <a:pt x="24265" y="11182"/>
                    <a:pt x="24286" y="11182"/>
                  </a:cubicBezTo>
                  <a:cubicBezTo>
                    <a:pt x="24292" y="11182"/>
                    <a:pt x="24305" y="11180"/>
                    <a:pt x="24328" y="11176"/>
                  </a:cubicBezTo>
                  <a:lnTo>
                    <a:pt x="24328" y="11176"/>
                  </a:lnTo>
                  <a:cubicBezTo>
                    <a:pt x="24328" y="11176"/>
                    <a:pt x="24337" y="11264"/>
                    <a:pt x="24253" y="11446"/>
                  </a:cubicBezTo>
                  <a:cubicBezTo>
                    <a:pt x="24196" y="11564"/>
                    <a:pt x="24282" y="11707"/>
                    <a:pt x="24397" y="11707"/>
                  </a:cubicBezTo>
                  <a:cubicBezTo>
                    <a:pt x="24456" y="11707"/>
                    <a:pt x="24522" y="11671"/>
                    <a:pt x="24582" y="11577"/>
                  </a:cubicBezTo>
                  <a:cubicBezTo>
                    <a:pt x="24578" y="11541"/>
                    <a:pt x="24576" y="11519"/>
                    <a:pt x="24576" y="11519"/>
                  </a:cubicBezTo>
                  <a:lnTo>
                    <a:pt x="24576" y="11519"/>
                  </a:lnTo>
                  <a:cubicBezTo>
                    <a:pt x="24576" y="11519"/>
                    <a:pt x="24580" y="11561"/>
                    <a:pt x="24591" y="11662"/>
                  </a:cubicBezTo>
                  <a:cubicBezTo>
                    <a:pt x="24599" y="11734"/>
                    <a:pt x="24670" y="11741"/>
                    <a:pt x="24695" y="11741"/>
                  </a:cubicBezTo>
                  <a:cubicBezTo>
                    <a:pt x="24701" y="11741"/>
                    <a:pt x="24704" y="11740"/>
                    <a:pt x="24704" y="11740"/>
                  </a:cubicBezTo>
                  <a:cubicBezTo>
                    <a:pt x="24711" y="11739"/>
                    <a:pt x="24717" y="11739"/>
                    <a:pt x="24723" y="11739"/>
                  </a:cubicBezTo>
                  <a:cubicBezTo>
                    <a:pt x="24812" y="11739"/>
                    <a:pt x="24821" y="11821"/>
                    <a:pt x="24829" y="11903"/>
                  </a:cubicBezTo>
                  <a:lnTo>
                    <a:pt x="24619" y="11922"/>
                  </a:lnTo>
                  <a:cubicBezTo>
                    <a:pt x="24576" y="11914"/>
                    <a:pt x="24537" y="11911"/>
                    <a:pt x="24503" y="11911"/>
                  </a:cubicBezTo>
                  <a:cubicBezTo>
                    <a:pt x="24283" y="11911"/>
                    <a:pt x="24256" y="12050"/>
                    <a:pt x="24535" y="12104"/>
                  </a:cubicBezTo>
                  <a:lnTo>
                    <a:pt x="24431" y="12110"/>
                  </a:lnTo>
                  <a:cubicBezTo>
                    <a:pt x="24325" y="12119"/>
                    <a:pt x="24344" y="12201"/>
                    <a:pt x="24444" y="12364"/>
                  </a:cubicBezTo>
                  <a:cubicBezTo>
                    <a:pt x="24444" y="12447"/>
                    <a:pt x="24646" y="12524"/>
                    <a:pt x="24751" y="12524"/>
                  </a:cubicBezTo>
                  <a:cubicBezTo>
                    <a:pt x="24753" y="12524"/>
                    <a:pt x="24755" y="12524"/>
                    <a:pt x="24757" y="12524"/>
                  </a:cubicBezTo>
                  <a:cubicBezTo>
                    <a:pt x="24763" y="12523"/>
                    <a:pt x="24768" y="12522"/>
                    <a:pt x="24773" y="12522"/>
                  </a:cubicBezTo>
                  <a:cubicBezTo>
                    <a:pt x="24822" y="12522"/>
                    <a:pt x="24861" y="12560"/>
                    <a:pt x="24864" y="12608"/>
                  </a:cubicBezTo>
                  <a:cubicBezTo>
                    <a:pt x="24864" y="12699"/>
                    <a:pt x="24864" y="12699"/>
                    <a:pt x="24760" y="12699"/>
                  </a:cubicBezTo>
                  <a:cubicBezTo>
                    <a:pt x="24550" y="12705"/>
                    <a:pt x="24554" y="12875"/>
                    <a:pt x="24763" y="12962"/>
                  </a:cubicBezTo>
                  <a:lnTo>
                    <a:pt x="24657" y="12962"/>
                  </a:lnTo>
                  <a:cubicBezTo>
                    <a:pt x="24547" y="12962"/>
                    <a:pt x="24463" y="13044"/>
                    <a:pt x="24547" y="13476"/>
                  </a:cubicBezTo>
                  <a:cubicBezTo>
                    <a:pt x="24516" y="13812"/>
                    <a:pt x="24495" y="14066"/>
                    <a:pt x="24396" y="14066"/>
                  </a:cubicBezTo>
                  <a:cubicBezTo>
                    <a:pt x="24394" y="14066"/>
                    <a:pt x="24392" y="14066"/>
                    <a:pt x="24391" y="14066"/>
                  </a:cubicBezTo>
                  <a:cubicBezTo>
                    <a:pt x="24389" y="14065"/>
                    <a:pt x="24387" y="14065"/>
                    <a:pt x="24385" y="14065"/>
                  </a:cubicBezTo>
                  <a:cubicBezTo>
                    <a:pt x="24287" y="14065"/>
                    <a:pt x="24478" y="14417"/>
                    <a:pt x="24644" y="14617"/>
                  </a:cubicBezTo>
                  <a:cubicBezTo>
                    <a:pt x="24637" y="14616"/>
                    <a:pt x="24629" y="14615"/>
                    <a:pt x="24622" y="14615"/>
                  </a:cubicBezTo>
                  <a:cubicBezTo>
                    <a:pt x="24538" y="14615"/>
                    <a:pt x="24523" y="14702"/>
                    <a:pt x="24491" y="14858"/>
                  </a:cubicBezTo>
                  <a:cubicBezTo>
                    <a:pt x="24454" y="15058"/>
                    <a:pt x="24446" y="15101"/>
                    <a:pt x="24394" y="15101"/>
                  </a:cubicBezTo>
                  <a:cubicBezTo>
                    <a:pt x="24380" y="15101"/>
                    <a:pt x="24363" y="15097"/>
                    <a:pt x="24340" y="15093"/>
                  </a:cubicBezTo>
                  <a:cubicBezTo>
                    <a:pt x="24259" y="15040"/>
                    <a:pt x="24213" y="15010"/>
                    <a:pt x="24201" y="15010"/>
                  </a:cubicBezTo>
                  <a:cubicBezTo>
                    <a:pt x="24185" y="15010"/>
                    <a:pt x="24227" y="15061"/>
                    <a:pt x="24325" y="15178"/>
                  </a:cubicBezTo>
                  <a:cubicBezTo>
                    <a:pt x="24495" y="15292"/>
                    <a:pt x="24387" y="15498"/>
                    <a:pt x="24216" y="15498"/>
                  </a:cubicBezTo>
                  <a:cubicBezTo>
                    <a:pt x="24199" y="15498"/>
                    <a:pt x="24180" y="15496"/>
                    <a:pt x="24162" y="15491"/>
                  </a:cubicBezTo>
                  <a:cubicBezTo>
                    <a:pt x="24151" y="15489"/>
                    <a:pt x="24141" y="15488"/>
                    <a:pt x="24132" y="15488"/>
                  </a:cubicBezTo>
                  <a:cubicBezTo>
                    <a:pt x="24058" y="15488"/>
                    <a:pt x="24040" y="15568"/>
                    <a:pt x="23993" y="15714"/>
                  </a:cubicBezTo>
                  <a:cubicBezTo>
                    <a:pt x="24071" y="15820"/>
                    <a:pt x="24024" y="15983"/>
                    <a:pt x="23977" y="16146"/>
                  </a:cubicBezTo>
                  <a:cubicBezTo>
                    <a:pt x="23905" y="16391"/>
                    <a:pt x="23905" y="16391"/>
                    <a:pt x="24105" y="16453"/>
                  </a:cubicBezTo>
                  <a:cubicBezTo>
                    <a:pt x="24303" y="16516"/>
                    <a:pt x="24281" y="16604"/>
                    <a:pt x="24228" y="16770"/>
                  </a:cubicBezTo>
                  <a:cubicBezTo>
                    <a:pt x="24201" y="16838"/>
                    <a:pt x="24173" y="16907"/>
                    <a:pt x="24107" y="16907"/>
                  </a:cubicBezTo>
                  <a:cubicBezTo>
                    <a:pt x="24094" y="16907"/>
                    <a:pt x="24080" y="16904"/>
                    <a:pt x="24065" y="16898"/>
                  </a:cubicBezTo>
                  <a:cubicBezTo>
                    <a:pt x="24065" y="16898"/>
                    <a:pt x="23936" y="16945"/>
                    <a:pt x="23902" y="17024"/>
                  </a:cubicBezTo>
                  <a:cubicBezTo>
                    <a:pt x="23876" y="17091"/>
                    <a:pt x="23850" y="17156"/>
                    <a:pt x="23788" y="17156"/>
                  </a:cubicBezTo>
                  <a:cubicBezTo>
                    <a:pt x="23774" y="17156"/>
                    <a:pt x="23759" y="17153"/>
                    <a:pt x="23742" y="17146"/>
                  </a:cubicBezTo>
                  <a:cubicBezTo>
                    <a:pt x="23654" y="17184"/>
                    <a:pt x="23585" y="17256"/>
                    <a:pt x="23551" y="17347"/>
                  </a:cubicBezTo>
                  <a:cubicBezTo>
                    <a:pt x="23496" y="17484"/>
                    <a:pt x="23443" y="17624"/>
                    <a:pt x="23363" y="17624"/>
                  </a:cubicBezTo>
                  <a:cubicBezTo>
                    <a:pt x="23352" y="17624"/>
                    <a:pt x="23340" y="17622"/>
                    <a:pt x="23328" y="17616"/>
                  </a:cubicBezTo>
                  <a:lnTo>
                    <a:pt x="23328" y="17616"/>
                  </a:lnTo>
                  <a:cubicBezTo>
                    <a:pt x="23291" y="17691"/>
                    <a:pt x="23291" y="17691"/>
                    <a:pt x="23385" y="17735"/>
                  </a:cubicBezTo>
                  <a:cubicBezTo>
                    <a:pt x="23482" y="17779"/>
                    <a:pt x="23535" y="17901"/>
                    <a:pt x="23284" y="18161"/>
                  </a:cubicBezTo>
                  <a:cubicBezTo>
                    <a:pt x="23206" y="18312"/>
                    <a:pt x="23090" y="18541"/>
                    <a:pt x="23181" y="18591"/>
                  </a:cubicBezTo>
                  <a:cubicBezTo>
                    <a:pt x="23158" y="18634"/>
                    <a:pt x="23148" y="18654"/>
                    <a:pt x="23128" y="18654"/>
                  </a:cubicBezTo>
                  <a:cubicBezTo>
                    <a:pt x="23112" y="18654"/>
                    <a:pt x="23090" y="18641"/>
                    <a:pt x="23049" y="18619"/>
                  </a:cubicBezTo>
                  <a:cubicBezTo>
                    <a:pt x="23010" y="18597"/>
                    <a:pt x="22975" y="18586"/>
                    <a:pt x="22946" y="18586"/>
                  </a:cubicBezTo>
                  <a:cubicBezTo>
                    <a:pt x="22843" y="18586"/>
                    <a:pt x="22805" y="18713"/>
                    <a:pt x="22871" y="18907"/>
                  </a:cubicBezTo>
                  <a:cubicBezTo>
                    <a:pt x="22962" y="18964"/>
                    <a:pt x="22915" y="19036"/>
                    <a:pt x="22780" y="19051"/>
                  </a:cubicBezTo>
                  <a:cubicBezTo>
                    <a:pt x="22780" y="19051"/>
                    <a:pt x="22733" y="19123"/>
                    <a:pt x="22774" y="19252"/>
                  </a:cubicBezTo>
                  <a:cubicBezTo>
                    <a:pt x="22817" y="19384"/>
                    <a:pt x="22814" y="19384"/>
                    <a:pt x="22636" y="19471"/>
                  </a:cubicBezTo>
                  <a:cubicBezTo>
                    <a:pt x="22613" y="19456"/>
                    <a:pt x="22593" y="19449"/>
                    <a:pt x="22575" y="19449"/>
                  </a:cubicBezTo>
                  <a:cubicBezTo>
                    <a:pt x="22525" y="19449"/>
                    <a:pt x="22492" y="19503"/>
                    <a:pt x="22457" y="19556"/>
                  </a:cubicBezTo>
                  <a:cubicBezTo>
                    <a:pt x="22448" y="19756"/>
                    <a:pt x="21857" y="20499"/>
                    <a:pt x="21722" y="20499"/>
                  </a:cubicBezTo>
                  <a:cubicBezTo>
                    <a:pt x="21722" y="20499"/>
                    <a:pt x="21721" y="20499"/>
                    <a:pt x="21721" y="20499"/>
                  </a:cubicBezTo>
                  <a:lnTo>
                    <a:pt x="21721" y="20499"/>
                  </a:lnTo>
                  <a:cubicBezTo>
                    <a:pt x="21743" y="20631"/>
                    <a:pt x="21743" y="20631"/>
                    <a:pt x="21683" y="20694"/>
                  </a:cubicBezTo>
                  <a:cubicBezTo>
                    <a:pt x="21638" y="20677"/>
                    <a:pt x="21604" y="20670"/>
                    <a:pt x="21578" y="20670"/>
                  </a:cubicBezTo>
                  <a:cubicBezTo>
                    <a:pt x="21480" y="20670"/>
                    <a:pt x="21517" y="20776"/>
                    <a:pt x="21639" y="20888"/>
                  </a:cubicBezTo>
                  <a:lnTo>
                    <a:pt x="21699" y="20825"/>
                  </a:lnTo>
                  <a:lnTo>
                    <a:pt x="21761" y="20762"/>
                  </a:lnTo>
                  <a:lnTo>
                    <a:pt x="21761" y="20762"/>
                  </a:lnTo>
                  <a:cubicBezTo>
                    <a:pt x="21866" y="20856"/>
                    <a:pt x="21815" y="20976"/>
                    <a:pt x="21700" y="20976"/>
                  </a:cubicBezTo>
                  <a:cubicBezTo>
                    <a:pt x="21646" y="20976"/>
                    <a:pt x="21577" y="20950"/>
                    <a:pt x="21504" y="20882"/>
                  </a:cubicBezTo>
                  <a:cubicBezTo>
                    <a:pt x="21422" y="20850"/>
                    <a:pt x="21372" y="20831"/>
                    <a:pt x="21347" y="20831"/>
                  </a:cubicBezTo>
                  <a:cubicBezTo>
                    <a:pt x="21307" y="20831"/>
                    <a:pt x="21330" y="20879"/>
                    <a:pt x="21385" y="21004"/>
                  </a:cubicBezTo>
                  <a:cubicBezTo>
                    <a:pt x="21450" y="21152"/>
                    <a:pt x="21437" y="21228"/>
                    <a:pt x="21348" y="21228"/>
                  </a:cubicBezTo>
                  <a:cubicBezTo>
                    <a:pt x="21312" y="21228"/>
                    <a:pt x="21265" y="21216"/>
                    <a:pt x="21207" y="21192"/>
                  </a:cubicBezTo>
                  <a:cubicBezTo>
                    <a:pt x="21139" y="21125"/>
                    <a:pt x="21103" y="21088"/>
                    <a:pt x="21091" y="21088"/>
                  </a:cubicBezTo>
                  <a:cubicBezTo>
                    <a:pt x="21078" y="21088"/>
                    <a:pt x="21099" y="21140"/>
                    <a:pt x="21147" y="21254"/>
                  </a:cubicBezTo>
                  <a:cubicBezTo>
                    <a:pt x="21273" y="21551"/>
                    <a:pt x="21240" y="21761"/>
                    <a:pt x="21116" y="21761"/>
                  </a:cubicBezTo>
                  <a:cubicBezTo>
                    <a:pt x="21061" y="21761"/>
                    <a:pt x="20988" y="21719"/>
                    <a:pt x="20903" y="21624"/>
                  </a:cubicBezTo>
                  <a:cubicBezTo>
                    <a:pt x="20806" y="21519"/>
                    <a:pt x="20713" y="21476"/>
                    <a:pt x="20642" y="21476"/>
                  </a:cubicBezTo>
                  <a:cubicBezTo>
                    <a:pt x="20610" y="21476"/>
                    <a:pt x="20582" y="21485"/>
                    <a:pt x="20561" y="21502"/>
                  </a:cubicBezTo>
                  <a:cubicBezTo>
                    <a:pt x="20498" y="21558"/>
                    <a:pt x="20567" y="21637"/>
                    <a:pt x="20636" y="21715"/>
                  </a:cubicBezTo>
                  <a:cubicBezTo>
                    <a:pt x="20791" y="21792"/>
                    <a:pt x="20788" y="21844"/>
                    <a:pt x="20660" y="21844"/>
                  </a:cubicBezTo>
                  <a:cubicBezTo>
                    <a:pt x="20620" y="21844"/>
                    <a:pt x="20568" y="21839"/>
                    <a:pt x="20505" y="21828"/>
                  </a:cubicBezTo>
                  <a:cubicBezTo>
                    <a:pt x="20426" y="21814"/>
                    <a:pt x="20359" y="21807"/>
                    <a:pt x="20301" y="21807"/>
                  </a:cubicBezTo>
                  <a:cubicBezTo>
                    <a:pt x="20063" y="21807"/>
                    <a:pt x="19977" y="21926"/>
                    <a:pt x="19906" y="22173"/>
                  </a:cubicBezTo>
                  <a:cubicBezTo>
                    <a:pt x="19809" y="22400"/>
                    <a:pt x="19688" y="22545"/>
                    <a:pt x="19634" y="22545"/>
                  </a:cubicBezTo>
                  <a:cubicBezTo>
                    <a:pt x="19600" y="22545"/>
                    <a:pt x="19592" y="22491"/>
                    <a:pt x="19627" y="22370"/>
                  </a:cubicBezTo>
                  <a:cubicBezTo>
                    <a:pt x="19637" y="22223"/>
                    <a:pt x="19641" y="22157"/>
                    <a:pt x="19630" y="22157"/>
                  </a:cubicBezTo>
                  <a:cubicBezTo>
                    <a:pt x="19621" y="22157"/>
                    <a:pt x="19602" y="22203"/>
                    <a:pt x="19568" y="22285"/>
                  </a:cubicBezTo>
                  <a:lnTo>
                    <a:pt x="19220" y="22527"/>
                  </a:lnTo>
                  <a:cubicBezTo>
                    <a:pt x="19154" y="22577"/>
                    <a:pt x="19138" y="22709"/>
                    <a:pt x="19192" y="22796"/>
                  </a:cubicBezTo>
                  <a:cubicBezTo>
                    <a:pt x="19111" y="22738"/>
                    <a:pt x="19028" y="22704"/>
                    <a:pt x="18957" y="22704"/>
                  </a:cubicBezTo>
                  <a:cubicBezTo>
                    <a:pt x="18863" y="22704"/>
                    <a:pt x="18789" y="22765"/>
                    <a:pt x="18765" y="22915"/>
                  </a:cubicBezTo>
                  <a:lnTo>
                    <a:pt x="18615" y="23000"/>
                  </a:lnTo>
                  <a:cubicBezTo>
                    <a:pt x="18543" y="23041"/>
                    <a:pt x="18543" y="23041"/>
                    <a:pt x="18518" y="23175"/>
                  </a:cubicBezTo>
                  <a:cubicBezTo>
                    <a:pt x="18506" y="23240"/>
                    <a:pt x="18471" y="23262"/>
                    <a:pt x="18425" y="23262"/>
                  </a:cubicBezTo>
                  <a:cubicBezTo>
                    <a:pt x="18374" y="23262"/>
                    <a:pt x="18309" y="23235"/>
                    <a:pt x="18245" y="23207"/>
                  </a:cubicBezTo>
                  <a:cubicBezTo>
                    <a:pt x="18169" y="23178"/>
                    <a:pt x="18093" y="23142"/>
                    <a:pt x="18058" y="23142"/>
                  </a:cubicBezTo>
                  <a:cubicBezTo>
                    <a:pt x="18036" y="23142"/>
                    <a:pt x="18030" y="23156"/>
                    <a:pt x="18048" y="23191"/>
                  </a:cubicBezTo>
                  <a:cubicBezTo>
                    <a:pt x="18092" y="23285"/>
                    <a:pt x="17982" y="23445"/>
                    <a:pt x="17947" y="23577"/>
                  </a:cubicBezTo>
                  <a:cubicBezTo>
                    <a:pt x="17933" y="23626"/>
                    <a:pt x="17906" y="23648"/>
                    <a:pt x="17880" y="23648"/>
                  </a:cubicBezTo>
                  <a:cubicBezTo>
                    <a:pt x="17839" y="23648"/>
                    <a:pt x="17802" y="23594"/>
                    <a:pt x="17825" y="23514"/>
                  </a:cubicBezTo>
                  <a:cubicBezTo>
                    <a:pt x="17781" y="23420"/>
                    <a:pt x="17778" y="23420"/>
                    <a:pt x="17584" y="23392"/>
                  </a:cubicBezTo>
                  <a:cubicBezTo>
                    <a:pt x="17506" y="23426"/>
                    <a:pt x="17352" y="23492"/>
                    <a:pt x="17390" y="23589"/>
                  </a:cubicBezTo>
                  <a:cubicBezTo>
                    <a:pt x="17412" y="23639"/>
                    <a:pt x="17302" y="23715"/>
                    <a:pt x="17177" y="23768"/>
                  </a:cubicBezTo>
                  <a:cubicBezTo>
                    <a:pt x="17096" y="23803"/>
                    <a:pt x="17004" y="23821"/>
                    <a:pt x="16933" y="23821"/>
                  </a:cubicBezTo>
                  <a:cubicBezTo>
                    <a:pt x="16891" y="23821"/>
                    <a:pt x="16856" y="23815"/>
                    <a:pt x="16835" y="23802"/>
                  </a:cubicBezTo>
                  <a:lnTo>
                    <a:pt x="16675" y="23856"/>
                  </a:lnTo>
                  <a:cubicBezTo>
                    <a:pt x="16594" y="23881"/>
                    <a:pt x="16544" y="24006"/>
                    <a:pt x="16462" y="24031"/>
                  </a:cubicBezTo>
                  <a:cubicBezTo>
                    <a:pt x="16462" y="24031"/>
                    <a:pt x="16381" y="24056"/>
                    <a:pt x="16327" y="24185"/>
                  </a:cubicBezTo>
                  <a:cubicBezTo>
                    <a:pt x="16291" y="24196"/>
                    <a:pt x="16254" y="24207"/>
                    <a:pt x="16223" y="24207"/>
                  </a:cubicBezTo>
                  <a:cubicBezTo>
                    <a:pt x="16184" y="24207"/>
                    <a:pt x="16152" y="24190"/>
                    <a:pt x="16136" y="24134"/>
                  </a:cubicBezTo>
                  <a:cubicBezTo>
                    <a:pt x="16123" y="24256"/>
                    <a:pt x="16116" y="24314"/>
                    <a:pt x="16092" y="24314"/>
                  </a:cubicBezTo>
                  <a:cubicBezTo>
                    <a:pt x="16070" y="24314"/>
                    <a:pt x="16036" y="24270"/>
                    <a:pt x="15973" y="24185"/>
                  </a:cubicBezTo>
                  <a:cubicBezTo>
                    <a:pt x="15946" y="24087"/>
                    <a:pt x="15932" y="24036"/>
                    <a:pt x="15922" y="24036"/>
                  </a:cubicBezTo>
                  <a:cubicBezTo>
                    <a:pt x="15912" y="24036"/>
                    <a:pt x="15905" y="24091"/>
                    <a:pt x="15889" y="24203"/>
                  </a:cubicBezTo>
                  <a:cubicBezTo>
                    <a:pt x="15856" y="24268"/>
                    <a:pt x="15841" y="24298"/>
                    <a:pt x="15817" y="24298"/>
                  </a:cubicBezTo>
                  <a:cubicBezTo>
                    <a:pt x="15797" y="24298"/>
                    <a:pt x="15769" y="24277"/>
                    <a:pt x="15719" y="24238"/>
                  </a:cubicBezTo>
                  <a:cubicBezTo>
                    <a:pt x="15708" y="24192"/>
                    <a:pt x="15685" y="24171"/>
                    <a:pt x="15665" y="24171"/>
                  </a:cubicBezTo>
                  <a:cubicBezTo>
                    <a:pt x="15642" y="24171"/>
                    <a:pt x="15623" y="24202"/>
                    <a:pt x="15635" y="24257"/>
                  </a:cubicBezTo>
                  <a:cubicBezTo>
                    <a:pt x="15612" y="24406"/>
                    <a:pt x="15497" y="24526"/>
                    <a:pt x="15411" y="24526"/>
                  </a:cubicBezTo>
                  <a:cubicBezTo>
                    <a:pt x="15369" y="24526"/>
                    <a:pt x="15335" y="24497"/>
                    <a:pt x="15321" y="24429"/>
                  </a:cubicBezTo>
                  <a:cubicBezTo>
                    <a:pt x="15321" y="24429"/>
                    <a:pt x="15237" y="24448"/>
                    <a:pt x="15171" y="24567"/>
                  </a:cubicBezTo>
                  <a:cubicBezTo>
                    <a:pt x="15147" y="24682"/>
                    <a:pt x="15135" y="24739"/>
                    <a:pt x="15124" y="24739"/>
                  </a:cubicBezTo>
                  <a:cubicBezTo>
                    <a:pt x="15114" y="24739"/>
                    <a:pt x="15105" y="24687"/>
                    <a:pt x="15086" y="24586"/>
                  </a:cubicBezTo>
                  <a:cubicBezTo>
                    <a:pt x="15031" y="24500"/>
                    <a:pt x="14985" y="24459"/>
                    <a:pt x="14945" y="24459"/>
                  </a:cubicBezTo>
                  <a:cubicBezTo>
                    <a:pt x="14898" y="24459"/>
                    <a:pt x="14860" y="24519"/>
                    <a:pt x="14829" y="24636"/>
                  </a:cubicBezTo>
                  <a:cubicBezTo>
                    <a:pt x="14810" y="24671"/>
                    <a:pt x="14773" y="24689"/>
                    <a:pt x="14736" y="24689"/>
                  </a:cubicBezTo>
                  <a:cubicBezTo>
                    <a:pt x="14707" y="24689"/>
                    <a:pt x="14678" y="24678"/>
                    <a:pt x="14657" y="24655"/>
                  </a:cubicBezTo>
                  <a:cubicBezTo>
                    <a:pt x="14564" y="24614"/>
                    <a:pt x="14393" y="24581"/>
                    <a:pt x="14254" y="24581"/>
                  </a:cubicBezTo>
                  <a:cubicBezTo>
                    <a:pt x="14107" y="24581"/>
                    <a:pt x="13996" y="24617"/>
                    <a:pt x="14049" y="24720"/>
                  </a:cubicBezTo>
                  <a:lnTo>
                    <a:pt x="13877" y="24739"/>
                  </a:lnTo>
                  <a:cubicBezTo>
                    <a:pt x="13787" y="24699"/>
                    <a:pt x="13721" y="24677"/>
                    <a:pt x="13668" y="24677"/>
                  </a:cubicBezTo>
                  <a:cubicBezTo>
                    <a:pt x="13612" y="24677"/>
                    <a:pt x="13570" y="24701"/>
                    <a:pt x="13529" y="24755"/>
                  </a:cubicBezTo>
                  <a:lnTo>
                    <a:pt x="13444" y="24861"/>
                  </a:lnTo>
                  <a:cubicBezTo>
                    <a:pt x="13441" y="24758"/>
                    <a:pt x="13350" y="24655"/>
                    <a:pt x="13266" y="24655"/>
                  </a:cubicBezTo>
                  <a:cubicBezTo>
                    <a:pt x="13181" y="24655"/>
                    <a:pt x="13178" y="24655"/>
                    <a:pt x="13181" y="24761"/>
                  </a:cubicBezTo>
                  <a:cubicBezTo>
                    <a:pt x="13269" y="24865"/>
                    <a:pt x="13181" y="24865"/>
                    <a:pt x="13093" y="24865"/>
                  </a:cubicBezTo>
                  <a:cubicBezTo>
                    <a:pt x="13005" y="24865"/>
                    <a:pt x="12918" y="24761"/>
                    <a:pt x="12921" y="24658"/>
                  </a:cubicBezTo>
                  <a:lnTo>
                    <a:pt x="12833" y="24658"/>
                  </a:lnTo>
                  <a:cubicBezTo>
                    <a:pt x="12831" y="24781"/>
                    <a:pt x="12800" y="24832"/>
                    <a:pt x="12776" y="24832"/>
                  </a:cubicBezTo>
                  <a:cubicBezTo>
                    <a:pt x="12758" y="24832"/>
                    <a:pt x="12744" y="24807"/>
                    <a:pt x="12745" y="24764"/>
                  </a:cubicBezTo>
                  <a:cubicBezTo>
                    <a:pt x="12661" y="24661"/>
                    <a:pt x="12576" y="24664"/>
                    <a:pt x="12488" y="24652"/>
                  </a:cubicBezTo>
                  <a:cubicBezTo>
                    <a:pt x="12487" y="24686"/>
                    <a:pt x="12478" y="24698"/>
                    <a:pt x="12469" y="24698"/>
                  </a:cubicBezTo>
                  <a:cubicBezTo>
                    <a:pt x="12451" y="24698"/>
                    <a:pt x="12433" y="24651"/>
                    <a:pt x="12482" y="24651"/>
                  </a:cubicBezTo>
                  <a:cubicBezTo>
                    <a:pt x="12484" y="24651"/>
                    <a:pt x="12486" y="24651"/>
                    <a:pt x="12488" y="24652"/>
                  </a:cubicBezTo>
                  <a:lnTo>
                    <a:pt x="12495" y="24548"/>
                  </a:lnTo>
                  <a:cubicBezTo>
                    <a:pt x="12470" y="24514"/>
                    <a:pt x="12452" y="24500"/>
                    <a:pt x="12440" y="24500"/>
                  </a:cubicBezTo>
                  <a:cubicBezTo>
                    <a:pt x="12411" y="24500"/>
                    <a:pt x="12408" y="24573"/>
                    <a:pt x="12404" y="24645"/>
                  </a:cubicBezTo>
                  <a:lnTo>
                    <a:pt x="12231" y="24630"/>
                  </a:lnTo>
                  <a:cubicBezTo>
                    <a:pt x="12210" y="24628"/>
                    <a:pt x="12189" y="24626"/>
                    <a:pt x="12170" y="24626"/>
                  </a:cubicBezTo>
                  <a:cubicBezTo>
                    <a:pt x="12113" y="24626"/>
                    <a:pt x="12079" y="24642"/>
                    <a:pt x="12137" y="24727"/>
                  </a:cubicBezTo>
                  <a:cubicBezTo>
                    <a:pt x="12131" y="24827"/>
                    <a:pt x="12122" y="24928"/>
                    <a:pt x="12041" y="24928"/>
                  </a:cubicBezTo>
                  <a:cubicBezTo>
                    <a:pt x="12039" y="24928"/>
                    <a:pt x="12037" y="24927"/>
                    <a:pt x="12034" y="24927"/>
                  </a:cubicBezTo>
                  <a:cubicBezTo>
                    <a:pt x="12031" y="24960"/>
                    <a:pt x="12021" y="24971"/>
                    <a:pt x="12012" y="24971"/>
                  </a:cubicBezTo>
                  <a:cubicBezTo>
                    <a:pt x="11993" y="24971"/>
                    <a:pt x="11976" y="24927"/>
                    <a:pt x="12024" y="24927"/>
                  </a:cubicBezTo>
                  <a:cubicBezTo>
                    <a:pt x="12027" y="24927"/>
                    <a:pt x="12030" y="24927"/>
                    <a:pt x="12034" y="24927"/>
                  </a:cubicBezTo>
                  <a:cubicBezTo>
                    <a:pt x="12043" y="24824"/>
                    <a:pt x="12050" y="24717"/>
                    <a:pt x="11965" y="24711"/>
                  </a:cubicBezTo>
                  <a:cubicBezTo>
                    <a:pt x="11877" y="24702"/>
                    <a:pt x="11887" y="24598"/>
                    <a:pt x="11887" y="24598"/>
                  </a:cubicBezTo>
                  <a:cubicBezTo>
                    <a:pt x="11936" y="24505"/>
                    <a:pt x="11888" y="24472"/>
                    <a:pt x="11812" y="24472"/>
                  </a:cubicBezTo>
                  <a:cubicBezTo>
                    <a:pt x="11724" y="24472"/>
                    <a:pt x="11599" y="24517"/>
                    <a:pt x="11545" y="24567"/>
                  </a:cubicBezTo>
                  <a:cubicBezTo>
                    <a:pt x="11453" y="24656"/>
                    <a:pt x="11385" y="24698"/>
                    <a:pt x="11341" y="24698"/>
                  </a:cubicBezTo>
                  <a:cubicBezTo>
                    <a:pt x="11289" y="24698"/>
                    <a:pt x="11271" y="24640"/>
                    <a:pt x="11288" y="24529"/>
                  </a:cubicBezTo>
                  <a:cubicBezTo>
                    <a:pt x="11298" y="24467"/>
                    <a:pt x="11286" y="24439"/>
                    <a:pt x="11262" y="24439"/>
                  </a:cubicBezTo>
                  <a:cubicBezTo>
                    <a:pt x="11205" y="24439"/>
                    <a:pt x="11079" y="24586"/>
                    <a:pt x="10981" y="24789"/>
                  </a:cubicBezTo>
                  <a:lnTo>
                    <a:pt x="10840" y="25081"/>
                  </a:lnTo>
                  <a:lnTo>
                    <a:pt x="10896" y="24774"/>
                  </a:lnTo>
                  <a:cubicBezTo>
                    <a:pt x="10889" y="24508"/>
                    <a:pt x="10887" y="24408"/>
                    <a:pt x="10815" y="24408"/>
                  </a:cubicBezTo>
                  <a:cubicBezTo>
                    <a:pt x="10771" y="24408"/>
                    <a:pt x="10702" y="24445"/>
                    <a:pt x="10589" y="24504"/>
                  </a:cubicBezTo>
                  <a:cubicBezTo>
                    <a:pt x="10503" y="24535"/>
                    <a:pt x="10455" y="24553"/>
                    <a:pt x="10430" y="24553"/>
                  </a:cubicBezTo>
                  <a:cubicBezTo>
                    <a:pt x="10401" y="24553"/>
                    <a:pt x="10406" y="24528"/>
                    <a:pt x="10420" y="24473"/>
                  </a:cubicBezTo>
                  <a:cubicBezTo>
                    <a:pt x="10442" y="24369"/>
                    <a:pt x="10357" y="24360"/>
                    <a:pt x="10110" y="24285"/>
                  </a:cubicBezTo>
                  <a:cubicBezTo>
                    <a:pt x="9978" y="24247"/>
                    <a:pt x="9894" y="24222"/>
                    <a:pt x="9838" y="24222"/>
                  </a:cubicBezTo>
                  <a:cubicBezTo>
                    <a:pt x="9790" y="24222"/>
                    <a:pt x="9764" y="24241"/>
                    <a:pt x="9749" y="24288"/>
                  </a:cubicBezTo>
                  <a:lnTo>
                    <a:pt x="9583" y="24241"/>
                  </a:lnTo>
                  <a:cubicBezTo>
                    <a:pt x="9574" y="24141"/>
                    <a:pt x="9530" y="24096"/>
                    <a:pt x="9486" y="24096"/>
                  </a:cubicBezTo>
                  <a:cubicBezTo>
                    <a:pt x="9431" y="24096"/>
                    <a:pt x="9375" y="24167"/>
                    <a:pt x="9386" y="24291"/>
                  </a:cubicBezTo>
                  <a:lnTo>
                    <a:pt x="9217" y="24241"/>
                  </a:lnTo>
                  <a:lnTo>
                    <a:pt x="9251" y="24144"/>
                  </a:lnTo>
                  <a:cubicBezTo>
                    <a:pt x="9282" y="24047"/>
                    <a:pt x="9123" y="23981"/>
                    <a:pt x="8483" y="23727"/>
                  </a:cubicBezTo>
                  <a:lnTo>
                    <a:pt x="8242" y="23633"/>
                  </a:lnTo>
                  <a:lnTo>
                    <a:pt x="8060" y="23542"/>
                  </a:lnTo>
                  <a:cubicBezTo>
                    <a:pt x="7985" y="23505"/>
                    <a:pt x="7904" y="23470"/>
                    <a:pt x="7822" y="23445"/>
                  </a:cubicBezTo>
                  <a:cubicBezTo>
                    <a:pt x="7795" y="23439"/>
                    <a:pt x="7772" y="23435"/>
                    <a:pt x="7752" y="23435"/>
                  </a:cubicBezTo>
                  <a:cubicBezTo>
                    <a:pt x="7683" y="23435"/>
                    <a:pt x="7649" y="23473"/>
                    <a:pt x="7612" y="23545"/>
                  </a:cubicBezTo>
                  <a:cubicBezTo>
                    <a:pt x="7542" y="23604"/>
                    <a:pt x="7487" y="23632"/>
                    <a:pt x="7453" y="23632"/>
                  </a:cubicBezTo>
                  <a:cubicBezTo>
                    <a:pt x="7404" y="23632"/>
                    <a:pt x="7399" y="23573"/>
                    <a:pt x="7459" y="23464"/>
                  </a:cubicBezTo>
                  <a:cubicBezTo>
                    <a:pt x="7494" y="23395"/>
                    <a:pt x="7487" y="23302"/>
                    <a:pt x="7460" y="23302"/>
                  </a:cubicBezTo>
                  <a:cubicBezTo>
                    <a:pt x="7452" y="23302"/>
                    <a:pt x="7442" y="23311"/>
                    <a:pt x="7430" y="23332"/>
                  </a:cubicBezTo>
                  <a:cubicBezTo>
                    <a:pt x="7430" y="23332"/>
                    <a:pt x="7274" y="23254"/>
                    <a:pt x="7249" y="23125"/>
                  </a:cubicBezTo>
                  <a:cubicBezTo>
                    <a:pt x="7182" y="22936"/>
                    <a:pt x="7113" y="22874"/>
                    <a:pt x="7056" y="22874"/>
                  </a:cubicBezTo>
                  <a:cubicBezTo>
                    <a:pt x="7017" y="22874"/>
                    <a:pt x="6983" y="22903"/>
                    <a:pt x="6960" y="22940"/>
                  </a:cubicBezTo>
                  <a:cubicBezTo>
                    <a:pt x="6947" y="23027"/>
                    <a:pt x="6936" y="23060"/>
                    <a:pt x="6926" y="23060"/>
                  </a:cubicBezTo>
                  <a:cubicBezTo>
                    <a:pt x="6910" y="23060"/>
                    <a:pt x="6898" y="22976"/>
                    <a:pt x="6888" y="22893"/>
                  </a:cubicBezTo>
                  <a:cubicBezTo>
                    <a:pt x="6874" y="22789"/>
                    <a:pt x="6861" y="22684"/>
                    <a:pt x="6831" y="22684"/>
                  </a:cubicBezTo>
                  <a:cubicBezTo>
                    <a:pt x="6822" y="22684"/>
                    <a:pt x="6812" y="22692"/>
                    <a:pt x="6801" y="22712"/>
                  </a:cubicBezTo>
                  <a:cubicBezTo>
                    <a:pt x="6789" y="22716"/>
                    <a:pt x="6773" y="22717"/>
                    <a:pt x="6755" y="22717"/>
                  </a:cubicBezTo>
                  <a:cubicBezTo>
                    <a:pt x="6585" y="22717"/>
                    <a:pt x="6183" y="22550"/>
                    <a:pt x="6302" y="22386"/>
                  </a:cubicBezTo>
                  <a:lnTo>
                    <a:pt x="6167" y="22282"/>
                  </a:lnTo>
                  <a:cubicBezTo>
                    <a:pt x="6152" y="22303"/>
                    <a:pt x="6131" y="22312"/>
                    <a:pt x="6108" y="22312"/>
                  </a:cubicBezTo>
                  <a:cubicBezTo>
                    <a:pt x="6037" y="22312"/>
                    <a:pt x="5936" y="22234"/>
                    <a:pt x="5835" y="22154"/>
                  </a:cubicBezTo>
                  <a:cubicBezTo>
                    <a:pt x="5701" y="22047"/>
                    <a:pt x="5635" y="21994"/>
                    <a:pt x="5701" y="21913"/>
                  </a:cubicBezTo>
                  <a:cubicBezTo>
                    <a:pt x="5832" y="21884"/>
                    <a:pt x="5766" y="21834"/>
                    <a:pt x="5566" y="21809"/>
                  </a:cubicBezTo>
                  <a:cubicBezTo>
                    <a:pt x="5551" y="21798"/>
                    <a:pt x="5529" y="21794"/>
                    <a:pt x="5504" y="21794"/>
                  </a:cubicBezTo>
                  <a:cubicBezTo>
                    <a:pt x="5445" y="21794"/>
                    <a:pt x="5365" y="21817"/>
                    <a:pt x="5305" y="21817"/>
                  </a:cubicBezTo>
                  <a:cubicBezTo>
                    <a:pt x="5277" y="21817"/>
                    <a:pt x="5252" y="21812"/>
                    <a:pt x="5237" y="21797"/>
                  </a:cubicBezTo>
                  <a:cubicBezTo>
                    <a:pt x="5196" y="21843"/>
                    <a:pt x="5133" y="21869"/>
                    <a:pt x="5075" y="21869"/>
                  </a:cubicBezTo>
                  <a:cubicBezTo>
                    <a:pt x="5035" y="21869"/>
                    <a:pt x="4997" y="21857"/>
                    <a:pt x="4970" y="21831"/>
                  </a:cubicBezTo>
                  <a:lnTo>
                    <a:pt x="5042" y="21756"/>
                  </a:lnTo>
                  <a:lnTo>
                    <a:pt x="5183" y="21599"/>
                  </a:lnTo>
                  <a:cubicBezTo>
                    <a:pt x="5142" y="21560"/>
                    <a:pt x="5101" y="21522"/>
                    <a:pt x="5057" y="21522"/>
                  </a:cubicBezTo>
                  <a:cubicBezTo>
                    <a:pt x="5034" y="21522"/>
                    <a:pt x="5011" y="21533"/>
                    <a:pt x="4986" y="21558"/>
                  </a:cubicBezTo>
                  <a:cubicBezTo>
                    <a:pt x="4995" y="21424"/>
                    <a:pt x="4936" y="21364"/>
                    <a:pt x="4811" y="21245"/>
                  </a:cubicBezTo>
                  <a:cubicBezTo>
                    <a:pt x="4685" y="21129"/>
                    <a:pt x="4563" y="21010"/>
                    <a:pt x="4434" y="21010"/>
                  </a:cubicBezTo>
                  <a:cubicBezTo>
                    <a:pt x="4524" y="20816"/>
                    <a:pt x="4251" y="20479"/>
                    <a:pt x="4036" y="20479"/>
                  </a:cubicBezTo>
                  <a:cubicBezTo>
                    <a:pt x="4018" y="20479"/>
                    <a:pt x="4000" y="20482"/>
                    <a:pt x="3983" y="20487"/>
                  </a:cubicBezTo>
                  <a:cubicBezTo>
                    <a:pt x="3962" y="20504"/>
                    <a:pt x="3943" y="20513"/>
                    <a:pt x="3926" y="20513"/>
                  </a:cubicBezTo>
                  <a:cubicBezTo>
                    <a:pt x="3879" y="20513"/>
                    <a:pt x="3852" y="20451"/>
                    <a:pt x="3870" y="20355"/>
                  </a:cubicBezTo>
                  <a:cubicBezTo>
                    <a:pt x="3899" y="20223"/>
                    <a:pt x="3892" y="20230"/>
                    <a:pt x="3761" y="20223"/>
                  </a:cubicBezTo>
                  <a:cubicBezTo>
                    <a:pt x="3629" y="20214"/>
                    <a:pt x="3664" y="20079"/>
                    <a:pt x="3698" y="19948"/>
                  </a:cubicBezTo>
                  <a:cubicBezTo>
                    <a:pt x="3817" y="19753"/>
                    <a:pt x="3770" y="19688"/>
                    <a:pt x="3635" y="19678"/>
                  </a:cubicBezTo>
                  <a:cubicBezTo>
                    <a:pt x="3501" y="19615"/>
                    <a:pt x="3385" y="19515"/>
                    <a:pt x="3303" y="19387"/>
                  </a:cubicBezTo>
                  <a:cubicBezTo>
                    <a:pt x="3188" y="19337"/>
                    <a:pt x="3129" y="19288"/>
                    <a:pt x="3090" y="19288"/>
                  </a:cubicBezTo>
                  <a:cubicBezTo>
                    <a:pt x="3066" y="19288"/>
                    <a:pt x="3049" y="19308"/>
                    <a:pt x="3031" y="19359"/>
                  </a:cubicBezTo>
                  <a:cubicBezTo>
                    <a:pt x="2981" y="19390"/>
                    <a:pt x="2918" y="19397"/>
                    <a:pt x="2872" y="19397"/>
                  </a:cubicBezTo>
                  <a:cubicBezTo>
                    <a:pt x="2836" y="19397"/>
                    <a:pt x="2811" y="19393"/>
                    <a:pt x="2811" y="19393"/>
                  </a:cubicBezTo>
                  <a:cubicBezTo>
                    <a:pt x="2693" y="19325"/>
                    <a:pt x="2694" y="19279"/>
                    <a:pt x="2721" y="19279"/>
                  </a:cubicBezTo>
                  <a:cubicBezTo>
                    <a:pt x="2734" y="19279"/>
                    <a:pt x="2753" y="19290"/>
                    <a:pt x="2767" y="19315"/>
                  </a:cubicBezTo>
                  <a:cubicBezTo>
                    <a:pt x="2823" y="19346"/>
                    <a:pt x="2856" y="19360"/>
                    <a:pt x="2878" y="19360"/>
                  </a:cubicBezTo>
                  <a:cubicBezTo>
                    <a:pt x="2924" y="19360"/>
                    <a:pt x="2914" y="19296"/>
                    <a:pt x="2946" y="19208"/>
                  </a:cubicBezTo>
                  <a:cubicBezTo>
                    <a:pt x="2993" y="19076"/>
                    <a:pt x="2908" y="18926"/>
                    <a:pt x="2864" y="18851"/>
                  </a:cubicBezTo>
                  <a:lnTo>
                    <a:pt x="2695" y="18550"/>
                  </a:lnTo>
                  <a:cubicBezTo>
                    <a:pt x="2667" y="18327"/>
                    <a:pt x="2637" y="18236"/>
                    <a:pt x="2577" y="18236"/>
                  </a:cubicBezTo>
                  <a:cubicBezTo>
                    <a:pt x="2564" y="18236"/>
                    <a:pt x="2549" y="18241"/>
                    <a:pt x="2532" y="18249"/>
                  </a:cubicBezTo>
                  <a:lnTo>
                    <a:pt x="2438" y="18293"/>
                  </a:lnTo>
                  <a:cubicBezTo>
                    <a:pt x="2589" y="18118"/>
                    <a:pt x="2219" y="17265"/>
                    <a:pt x="1987" y="17259"/>
                  </a:cubicBezTo>
                  <a:lnTo>
                    <a:pt x="2084" y="17221"/>
                  </a:lnTo>
                  <a:cubicBezTo>
                    <a:pt x="2181" y="17184"/>
                    <a:pt x="2153" y="17102"/>
                    <a:pt x="2103" y="16939"/>
                  </a:cubicBezTo>
                  <a:cubicBezTo>
                    <a:pt x="2078" y="16861"/>
                    <a:pt x="1874" y="16566"/>
                    <a:pt x="1796" y="16319"/>
                  </a:cubicBezTo>
                  <a:cubicBezTo>
                    <a:pt x="1682" y="16010"/>
                    <a:pt x="1654" y="15759"/>
                    <a:pt x="1556" y="15759"/>
                  </a:cubicBezTo>
                  <a:cubicBezTo>
                    <a:pt x="1552" y="15759"/>
                    <a:pt x="1547" y="15760"/>
                    <a:pt x="1542" y="15761"/>
                  </a:cubicBezTo>
                  <a:cubicBezTo>
                    <a:pt x="1523" y="15676"/>
                    <a:pt x="1523" y="15676"/>
                    <a:pt x="1627" y="15654"/>
                  </a:cubicBezTo>
                  <a:cubicBezTo>
                    <a:pt x="1655" y="15668"/>
                    <a:pt x="1675" y="15674"/>
                    <a:pt x="1689" y="15674"/>
                  </a:cubicBezTo>
                  <a:cubicBezTo>
                    <a:pt x="1737" y="15674"/>
                    <a:pt x="1723" y="15610"/>
                    <a:pt x="1711" y="15548"/>
                  </a:cubicBezTo>
                  <a:cubicBezTo>
                    <a:pt x="1701" y="15502"/>
                    <a:pt x="1665" y="15487"/>
                    <a:pt x="1619" y="15487"/>
                  </a:cubicBezTo>
                  <a:cubicBezTo>
                    <a:pt x="1580" y="15487"/>
                    <a:pt x="1534" y="15497"/>
                    <a:pt x="1489" y="15507"/>
                  </a:cubicBezTo>
                  <a:cubicBezTo>
                    <a:pt x="1478" y="15509"/>
                    <a:pt x="1469" y="15510"/>
                    <a:pt x="1460" y="15510"/>
                  </a:cubicBezTo>
                  <a:cubicBezTo>
                    <a:pt x="1382" y="15510"/>
                    <a:pt x="1373" y="15422"/>
                    <a:pt x="1435" y="15253"/>
                  </a:cubicBezTo>
                  <a:cubicBezTo>
                    <a:pt x="1470" y="15159"/>
                    <a:pt x="1464" y="15028"/>
                    <a:pt x="1442" y="14899"/>
                  </a:cubicBezTo>
                  <a:cubicBezTo>
                    <a:pt x="1432" y="14780"/>
                    <a:pt x="1395" y="14667"/>
                    <a:pt x="1329" y="14567"/>
                  </a:cubicBezTo>
                  <a:cubicBezTo>
                    <a:pt x="1319" y="14482"/>
                    <a:pt x="1310" y="14395"/>
                    <a:pt x="1413" y="14385"/>
                  </a:cubicBezTo>
                  <a:cubicBezTo>
                    <a:pt x="1508" y="14285"/>
                    <a:pt x="1592" y="14109"/>
                    <a:pt x="1366" y="13956"/>
                  </a:cubicBezTo>
                  <a:cubicBezTo>
                    <a:pt x="1357" y="13871"/>
                    <a:pt x="1357" y="13871"/>
                    <a:pt x="1461" y="13865"/>
                  </a:cubicBezTo>
                  <a:cubicBezTo>
                    <a:pt x="1555" y="13771"/>
                    <a:pt x="1658" y="13768"/>
                    <a:pt x="1451" y="13696"/>
                  </a:cubicBezTo>
                  <a:cubicBezTo>
                    <a:pt x="1345" y="13511"/>
                    <a:pt x="1341" y="13285"/>
                    <a:pt x="1445" y="13100"/>
                  </a:cubicBezTo>
                  <a:cubicBezTo>
                    <a:pt x="1445" y="13013"/>
                    <a:pt x="1442" y="12928"/>
                    <a:pt x="1338" y="12928"/>
                  </a:cubicBezTo>
                  <a:lnTo>
                    <a:pt x="1235" y="12925"/>
                  </a:lnTo>
                  <a:cubicBezTo>
                    <a:pt x="1442" y="12843"/>
                    <a:pt x="1442" y="12846"/>
                    <a:pt x="1232" y="12752"/>
                  </a:cubicBezTo>
                  <a:cubicBezTo>
                    <a:pt x="1132" y="12749"/>
                    <a:pt x="1128" y="12668"/>
                    <a:pt x="1221" y="12668"/>
                  </a:cubicBezTo>
                  <a:cubicBezTo>
                    <a:pt x="1225" y="12668"/>
                    <a:pt x="1228" y="12668"/>
                    <a:pt x="1232" y="12668"/>
                  </a:cubicBezTo>
                  <a:cubicBezTo>
                    <a:pt x="1338" y="12583"/>
                    <a:pt x="1348" y="12499"/>
                    <a:pt x="1348" y="12499"/>
                  </a:cubicBezTo>
                  <a:cubicBezTo>
                    <a:pt x="1357" y="12414"/>
                    <a:pt x="1291" y="11978"/>
                    <a:pt x="1329" y="11546"/>
                  </a:cubicBezTo>
                  <a:cubicBezTo>
                    <a:pt x="1451" y="10866"/>
                    <a:pt x="1504" y="10612"/>
                    <a:pt x="1398" y="10587"/>
                  </a:cubicBezTo>
                  <a:cubicBezTo>
                    <a:pt x="1313" y="10480"/>
                    <a:pt x="1313" y="10480"/>
                    <a:pt x="1432" y="10418"/>
                  </a:cubicBezTo>
                  <a:cubicBezTo>
                    <a:pt x="1520" y="10374"/>
                    <a:pt x="1586" y="10289"/>
                    <a:pt x="1602" y="10189"/>
                  </a:cubicBezTo>
                  <a:cubicBezTo>
                    <a:pt x="1623" y="10118"/>
                    <a:pt x="1643" y="10046"/>
                    <a:pt x="1714" y="10046"/>
                  </a:cubicBezTo>
                  <a:cubicBezTo>
                    <a:pt x="1726" y="10046"/>
                    <a:pt x="1738" y="10047"/>
                    <a:pt x="1752" y="10051"/>
                  </a:cubicBezTo>
                  <a:cubicBezTo>
                    <a:pt x="1674" y="9941"/>
                    <a:pt x="1674" y="9941"/>
                    <a:pt x="1699" y="9860"/>
                  </a:cubicBezTo>
                  <a:lnTo>
                    <a:pt x="1699" y="9860"/>
                  </a:lnTo>
                  <a:cubicBezTo>
                    <a:pt x="1712" y="9864"/>
                    <a:pt x="1724" y="9866"/>
                    <a:pt x="1735" y="9866"/>
                  </a:cubicBezTo>
                  <a:cubicBezTo>
                    <a:pt x="1803" y="9866"/>
                    <a:pt x="1811" y="9791"/>
                    <a:pt x="1746" y="9694"/>
                  </a:cubicBezTo>
                  <a:cubicBezTo>
                    <a:pt x="1639" y="9606"/>
                    <a:pt x="1597" y="9570"/>
                    <a:pt x="1626" y="9570"/>
                  </a:cubicBezTo>
                  <a:cubicBezTo>
                    <a:pt x="1645" y="9570"/>
                    <a:pt x="1693" y="9585"/>
                    <a:pt x="1771" y="9609"/>
                  </a:cubicBezTo>
                  <a:cubicBezTo>
                    <a:pt x="1778" y="9611"/>
                    <a:pt x="1785" y="9612"/>
                    <a:pt x="1792" y="9612"/>
                  </a:cubicBezTo>
                  <a:cubicBezTo>
                    <a:pt x="1882" y="9612"/>
                    <a:pt x="2001" y="9470"/>
                    <a:pt x="1948" y="9470"/>
                  </a:cubicBezTo>
                  <a:cubicBezTo>
                    <a:pt x="1941" y="9470"/>
                    <a:pt x="1931" y="9472"/>
                    <a:pt x="1918" y="9478"/>
                  </a:cubicBezTo>
                  <a:cubicBezTo>
                    <a:pt x="1818" y="9443"/>
                    <a:pt x="1865" y="9277"/>
                    <a:pt x="1805" y="9164"/>
                  </a:cubicBezTo>
                  <a:cubicBezTo>
                    <a:pt x="1831" y="9097"/>
                    <a:pt x="1857" y="9029"/>
                    <a:pt x="1920" y="9029"/>
                  </a:cubicBezTo>
                  <a:cubicBezTo>
                    <a:pt x="1933" y="9029"/>
                    <a:pt x="1948" y="9032"/>
                    <a:pt x="1965" y="9039"/>
                  </a:cubicBezTo>
                  <a:cubicBezTo>
                    <a:pt x="2097" y="8995"/>
                    <a:pt x="2156" y="8559"/>
                    <a:pt x="2094" y="8437"/>
                  </a:cubicBezTo>
                  <a:cubicBezTo>
                    <a:pt x="2015" y="8404"/>
                    <a:pt x="2020" y="8343"/>
                    <a:pt x="2076" y="8343"/>
                  </a:cubicBezTo>
                  <a:cubicBezTo>
                    <a:pt x="2089" y="8343"/>
                    <a:pt x="2106" y="8347"/>
                    <a:pt x="2125" y="8356"/>
                  </a:cubicBezTo>
                  <a:cubicBezTo>
                    <a:pt x="2143" y="8363"/>
                    <a:pt x="2158" y="8367"/>
                    <a:pt x="2172" y="8367"/>
                  </a:cubicBezTo>
                  <a:cubicBezTo>
                    <a:pt x="2232" y="8367"/>
                    <a:pt x="2255" y="8301"/>
                    <a:pt x="2288" y="8240"/>
                  </a:cubicBezTo>
                  <a:cubicBezTo>
                    <a:pt x="2260" y="8180"/>
                    <a:pt x="2269" y="8160"/>
                    <a:pt x="2296" y="8160"/>
                  </a:cubicBezTo>
                  <a:cubicBezTo>
                    <a:pt x="2325" y="8160"/>
                    <a:pt x="2374" y="8183"/>
                    <a:pt x="2423" y="8205"/>
                  </a:cubicBezTo>
                  <a:cubicBezTo>
                    <a:pt x="2442" y="8246"/>
                    <a:pt x="2459" y="8264"/>
                    <a:pt x="2476" y="8264"/>
                  </a:cubicBezTo>
                  <a:cubicBezTo>
                    <a:pt x="2510" y="8264"/>
                    <a:pt x="2543" y="8198"/>
                    <a:pt x="2595" y="8099"/>
                  </a:cubicBezTo>
                  <a:cubicBezTo>
                    <a:pt x="2539" y="7977"/>
                    <a:pt x="2695" y="7673"/>
                    <a:pt x="2811" y="7444"/>
                  </a:cubicBezTo>
                  <a:cubicBezTo>
                    <a:pt x="3021" y="7074"/>
                    <a:pt x="2993" y="6958"/>
                    <a:pt x="2905" y="6695"/>
                  </a:cubicBezTo>
                  <a:lnTo>
                    <a:pt x="2777" y="6507"/>
                  </a:lnTo>
                  <a:lnTo>
                    <a:pt x="2952" y="6620"/>
                  </a:lnTo>
                  <a:cubicBezTo>
                    <a:pt x="3040" y="6676"/>
                    <a:pt x="3262" y="6720"/>
                    <a:pt x="3262" y="6720"/>
                  </a:cubicBezTo>
                  <a:cubicBezTo>
                    <a:pt x="3306" y="6648"/>
                    <a:pt x="3222" y="6588"/>
                    <a:pt x="3134" y="6532"/>
                  </a:cubicBezTo>
                  <a:cubicBezTo>
                    <a:pt x="3046" y="6472"/>
                    <a:pt x="3093" y="6397"/>
                    <a:pt x="3275" y="6312"/>
                  </a:cubicBezTo>
                  <a:cubicBezTo>
                    <a:pt x="3460" y="6231"/>
                    <a:pt x="3516" y="6168"/>
                    <a:pt x="3485" y="6037"/>
                  </a:cubicBezTo>
                  <a:cubicBezTo>
                    <a:pt x="3538" y="5968"/>
                    <a:pt x="3591" y="5899"/>
                    <a:pt x="3729" y="5896"/>
                  </a:cubicBezTo>
                  <a:cubicBezTo>
                    <a:pt x="3783" y="5827"/>
                    <a:pt x="3783" y="5827"/>
                    <a:pt x="3698" y="5761"/>
                  </a:cubicBezTo>
                  <a:cubicBezTo>
                    <a:pt x="3617" y="5698"/>
                    <a:pt x="3673" y="5629"/>
                    <a:pt x="3808" y="5626"/>
                  </a:cubicBezTo>
                  <a:cubicBezTo>
                    <a:pt x="3837" y="5635"/>
                    <a:pt x="3865" y="5639"/>
                    <a:pt x="3892" y="5639"/>
                  </a:cubicBezTo>
                  <a:cubicBezTo>
                    <a:pt x="4061" y="5639"/>
                    <a:pt x="4165" y="5479"/>
                    <a:pt x="4102" y="5422"/>
                  </a:cubicBezTo>
                  <a:cubicBezTo>
                    <a:pt x="4024" y="5357"/>
                    <a:pt x="4084" y="5294"/>
                    <a:pt x="4143" y="5228"/>
                  </a:cubicBezTo>
                  <a:cubicBezTo>
                    <a:pt x="4203" y="5166"/>
                    <a:pt x="4262" y="5103"/>
                    <a:pt x="4246" y="4971"/>
                  </a:cubicBezTo>
                  <a:lnTo>
                    <a:pt x="4369" y="4843"/>
                  </a:lnTo>
                  <a:cubicBezTo>
                    <a:pt x="4379" y="4831"/>
                    <a:pt x="4389" y="4827"/>
                    <a:pt x="4397" y="4827"/>
                  </a:cubicBezTo>
                  <a:cubicBezTo>
                    <a:pt x="4431" y="4827"/>
                    <a:pt x="4433" y="4926"/>
                    <a:pt x="4384" y="4977"/>
                  </a:cubicBezTo>
                  <a:lnTo>
                    <a:pt x="4519" y="4987"/>
                  </a:lnTo>
                  <a:cubicBezTo>
                    <a:pt x="4638" y="4865"/>
                    <a:pt x="4698" y="4802"/>
                    <a:pt x="4682" y="4664"/>
                  </a:cubicBezTo>
                  <a:cubicBezTo>
                    <a:pt x="4636" y="4548"/>
                    <a:pt x="4615" y="4495"/>
                    <a:pt x="4629" y="4495"/>
                  </a:cubicBezTo>
                  <a:cubicBezTo>
                    <a:pt x="4640" y="4495"/>
                    <a:pt x="4676" y="4533"/>
                    <a:pt x="4742" y="4601"/>
                  </a:cubicBezTo>
                  <a:cubicBezTo>
                    <a:pt x="4775" y="4637"/>
                    <a:pt x="4822" y="4659"/>
                    <a:pt x="4862" y="4659"/>
                  </a:cubicBezTo>
                  <a:cubicBezTo>
                    <a:pt x="4908" y="4659"/>
                    <a:pt x="4944" y="4631"/>
                    <a:pt x="4942" y="4561"/>
                  </a:cubicBezTo>
                  <a:cubicBezTo>
                    <a:pt x="4896" y="4438"/>
                    <a:pt x="4925" y="4393"/>
                    <a:pt x="4970" y="4393"/>
                  </a:cubicBezTo>
                  <a:cubicBezTo>
                    <a:pt x="5003" y="4393"/>
                    <a:pt x="5044" y="4415"/>
                    <a:pt x="5074" y="4448"/>
                  </a:cubicBezTo>
                  <a:cubicBezTo>
                    <a:pt x="5106" y="4538"/>
                    <a:pt x="5124" y="4590"/>
                    <a:pt x="5143" y="4590"/>
                  </a:cubicBezTo>
                  <a:cubicBezTo>
                    <a:pt x="5169" y="4590"/>
                    <a:pt x="5198" y="4497"/>
                    <a:pt x="5268" y="4279"/>
                  </a:cubicBezTo>
                  <a:cubicBezTo>
                    <a:pt x="5353" y="4197"/>
                    <a:pt x="5431" y="4106"/>
                    <a:pt x="5503" y="4009"/>
                  </a:cubicBezTo>
                  <a:cubicBezTo>
                    <a:pt x="5591" y="3893"/>
                    <a:pt x="5691" y="3777"/>
                    <a:pt x="5801" y="3708"/>
                  </a:cubicBezTo>
                  <a:cubicBezTo>
                    <a:pt x="6046" y="3536"/>
                    <a:pt x="6185" y="3437"/>
                    <a:pt x="6303" y="3437"/>
                  </a:cubicBezTo>
                  <a:cubicBezTo>
                    <a:pt x="6322" y="3437"/>
                    <a:pt x="6340" y="3440"/>
                    <a:pt x="6359" y="3445"/>
                  </a:cubicBezTo>
                  <a:cubicBezTo>
                    <a:pt x="6369" y="3460"/>
                    <a:pt x="6379" y="3474"/>
                    <a:pt x="6388" y="3486"/>
                  </a:cubicBezTo>
                  <a:lnTo>
                    <a:pt x="6388" y="3486"/>
                  </a:lnTo>
                  <a:cubicBezTo>
                    <a:pt x="6313" y="3347"/>
                    <a:pt x="6390" y="3294"/>
                    <a:pt x="6581" y="3160"/>
                  </a:cubicBezTo>
                  <a:cubicBezTo>
                    <a:pt x="6863" y="3119"/>
                    <a:pt x="6957" y="2947"/>
                    <a:pt x="6982" y="2812"/>
                  </a:cubicBezTo>
                  <a:lnTo>
                    <a:pt x="6982" y="2812"/>
                  </a:lnTo>
                  <a:lnTo>
                    <a:pt x="6829" y="2900"/>
                  </a:lnTo>
                  <a:cubicBezTo>
                    <a:pt x="6728" y="2729"/>
                    <a:pt x="6792" y="2680"/>
                    <a:pt x="6972" y="2680"/>
                  </a:cubicBezTo>
                  <a:cubicBezTo>
                    <a:pt x="6983" y="2680"/>
                    <a:pt x="6995" y="2680"/>
                    <a:pt x="7007" y="2680"/>
                  </a:cubicBezTo>
                  <a:cubicBezTo>
                    <a:pt x="7021" y="2673"/>
                    <a:pt x="7034" y="2669"/>
                    <a:pt x="7047" y="2669"/>
                  </a:cubicBezTo>
                  <a:cubicBezTo>
                    <a:pt x="7104" y="2669"/>
                    <a:pt x="7145" y="2744"/>
                    <a:pt x="7186" y="2818"/>
                  </a:cubicBezTo>
                  <a:cubicBezTo>
                    <a:pt x="7224" y="2887"/>
                    <a:pt x="7306" y="2933"/>
                    <a:pt x="7376" y="2933"/>
                  </a:cubicBezTo>
                  <a:cubicBezTo>
                    <a:pt x="7398" y="2933"/>
                    <a:pt x="7419" y="2928"/>
                    <a:pt x="7437" y="2919"/>
                  </a:cubicBezTo>
                  <a:cubicBezTo>
                    <a:pt x="7509" y="2878"/>
                    <a:pt x="7584" y="2834"/>
                    <a:pt x="7462" y="2784"/>
                  </a:cubicBezTo>
                  <a:cubicBezTo>
                    <a:pt x="7412" y="2693"/>
                    <a:pt x="7412" y="2693"/>
                    <a:pt x="7487" y="2649"/>
                  </a:cubicBezTo>
                  <a:cubicBezTo>
                    <a:pt x="7562" y="2608"/>
                    <a:pt x="7637" y="2564"/>
                    <a:pt x="7672" y="2439"/>
                  </a:cubicBezTo>
                  <a:cubicBezTo>
                    <a:pt x="7628" y="2345"/>
                    <a:pt x="7706" y="2307"/>
                    <a:pt x="7788" y="2273"/>
                  </a:cubicBezTo>
                  <a:cubicBezTo>
                    <a:pt x="7825" y="2291"/>
                    <a:pt x="7866" y="2297"/>
                    <a:pt x="7905" y="2297"/>
                  </a:cubicBezTo>
                  <a:cubicBezTo>
                    <a:pt x="7995" y="2297"/>
                    <a:pt x="8073" y="2264"/>
                    <a:pt x="8073" y="2264"/>
                  </a:cubicBezTo>
                  <a:lnTo>
                    <a:pt x="8114" y="2358"/>
                  </a:lnTo>
                  <a:cubicBezTo>
                    <a:pt x="8157" y="2455"/>
                    <a:pt x="8277" y="2514"/>
                    <a:pt x="8277" y="2514"/>
                  </a:cubicBezTo>
                  <a:cubicBezTo>
                    <a:pt x="8355" y="2480"/>
                    <a:pt x="8314" y="2386"/>
                    <a:pt x="8314" y="2386"/>
                  </a:cubicBezTo>
                  <a:cubicBezTo>
                    <a:pt x="8295" y="2339"/>
                    <a:pt x="8750" y="2091"/>
                    <a:pt x="9279" y="1931"/>
                  </a:cubicBezTo>
                  <a:lnTo>
                    <a:pt x="9668" y="1797"/>
                  </a:lnTo>
                  <a:cubicBezTo>
                    <a:pt x="9787" y="1753"/>
                    <a:pt x="9906" y="1718"/>
                    <a:pt x="10031" y="1696"/>
                  </a:cubicBezTo>
                  <a:lnTo>
                    <a:pt x="10495" y="1596"/>
                  </a:lnTo>
                  <a:cubicBezTo>
                    <a:pt x="10554" y="1617"/>
                    <a:pt x="10619" y="1626"/>
                    <a:pt x="10677" y="1626"/>
                  </a:cubicBezTo>
                  <a:cubicBezTo>
                    <a:pt x="10805" y="1626"/>
                    <a:pt x="10902" y="1582"/>
                    <a:pt x="10831" y="1524"/>
                  </a:cubicBezTo>
                  <a:cubicBezTo>
                    <a:pt x="10824" y="1477"/>
                    <a:pt x="10921" y="1414"/>
                    <a:pt x="11094" y="1386"/>
                  </a:cubicBezTo>
                  <a:cubicBezTo>
                    <a:pt x="11266" y="1355"/>
                    <a:pt x="11504" y="1330"/>
                    <a:pt x="11761" y="1302"/>
                  </a:cubicBezTo>
                  <a:cubicBezTo>
                    <a:pt x="11915" y="1286"/>
                    <a:pt x="12053" y="1264"/>
                    <a:pt x="12181" y="1258"/>
                  </a:cubicBezTo>
                  <a:cubicBezTo>
                    <a:pt x="12307" y="1255"/>
                    <a:pt x="12416" y="1248"/>
                    <a:pt x="12510" y="1242"/>
                  </a:cubicBezTo>
                  <a:cubicBezTo>
                    <a:pt x="12695" y="1226"/>
                    <a:pt x="12805" y="1201"/>
                    <a:pt x="12805" y="1148"/>
                  </a:cubicBezTo>
                  <a:lnTo>
                    <a:pt x="13065" y="1145"/>
                  </a:lnTo>
                  <a:cubicBezTo>
                    <a:pt x="13153" y="1139"/>
                    <a:pt x="13237" y="1123"/>
                    <a:pt x="13322" y="1092"/>
                  </a:cubicBezTo>
                  <a:cubicBezTo>
                    <a:pt x="13382" y="1073"/>
                    <a:pt x="13444" y="1060"/>
                    <a:pt x="13510" y="1057"/>
                  </a:cubicBezTo>
                  <a:cubicBezTo>
                    <a:pt x="13555" y="1011"/>
                    <a:pt x="13599" y="988"/>
                    <a:pt x="13622" y="988"/>
                  </a:cubicBezTo>
                  <a:cubicBezTo>
                    <a:pt x="13646" y="988"/>
                    <a:pt x="13647" y="1014"/>
                    <a:pt x="13598" y="1063"/>
                  </a:cubicBezTo>
                  <a:cubicBezTo>
                    <a:pt x="13591" y="1170"/>
                    <a:pt x="13585" y="1273"/>
                    <a:pt x="13673" y="1280"/>
                  </a:cubicBezTo>
                  <a:cubicBezTo>
                    <a:pt x="13685" y="1281"/>
                    <a:pt x="13696" y="1281"/>
                    <a:pt x="13706" y="1281"/>
                  </a:cubicBezTo>
                  <a:cubicBezTo>
                    <a:pt x="13847" y="1281"/>
                    <a:pt x="13855" y="1185"/>
                    <a:pt x="13861" y="1088"/>
                  </a:cubicBezTo>
                  <a:cubicBezTo>
                    <a:pt x="13861" y="1034"/>
                    <a:pt x="13902" y="991"/>
                    <a:pt x="13956" y="991"/>
                  </a:cubicBezTo>
                  <a:cubicBezTo>
                    <a:pt x="13957" y="991"/>
                    <a:pt x="13959" y="991"/>
                    <a:pt x="13961" y="991"/>
                  </a:cubicBezTo>
                  <a:cubicBezTo>
                    <a:pt x="14049" y="1001"/>
                    <a:pt x="14049" y="1001"/>
                    <a:pt x="14040" y="1104"/>
                  </a:cubicBezTo>
                  <a:lnTo>
                    <a:pt x="14018" y="1311"/>
                  </a:lnTo>
                  <a:lnTo>
                    <a:pt x="14105" y="1320"/>
                  </a:lnTo>
                  <a:cubicBezTo>
                    <a:pt x="14102" y="1266"/>
                    <a:pt x="14146" y="1223"/>
                    <a:pt x="14197" y="1223"/>
                  </a:cubicBezTo>
                  <a:cubicBezTo>
                    <a:pt x="14199" y="1223"/>
                    <a:pt x="14201" y="1223"/>
                    <a:pt x="14203" y="1223"/>
                  </a:cubicBezTo>
                  <a:cubicBezTo>
                    <a:pt x="14290" y="1233"/>
                    <a:pt x="14290" y="1233"/>
                    <a:pt x="14265" y="1439"/>
                  </a:cubicBezTo>
                  <a:cubicBezTo>
                    <a:pt x="14252" y="1546"/>
                    <a:pt x="14268" y="1599"/>
                    <a:pt x="14301" y="1599"/>
                  </a:cubicBezTo>
                  <a:cubicBezTo>
                    <a:pt x="14332" y="1599"/>
                    <a:pt x="14380" y="1551"/>
                    <a:pt x="14434" y="1455"/>
                  </a:cubicBezTo>
                  <a:lnTo>
                    <a:pt x="14619" y="1383"/>
                  </a:lnTo>
                  <a:cubicBezTo>
                    <a:pt x="14638" y="1463"/>
                    <a:pt x="14676" y="1491"/>
                    <a:pt x="14722" y="1491"/>
                  </a:cubicBezTo>
                  <a:cubicBezTo>
                    <a:pt x="14804" y="1491"/>
                    <a:pt x="14911" y="1400"/>
                    <a:pt x="14980" y="1345"/>
                  </a:cubicBezTo>
                  <a:cubicBezTo>
                    <a:pt x="15007" y="1465"/>
                    <a:pt x="15043" y="1524"/>
                    <a:pt x="15090" y="1524"/>
                  </a:cubicBezTo>
                  <a:cubicBezTo>
                    <a:pt x="15131" y="1524"/>
                    <a:pt x="15180" y="1480"/>
                    <a:pt x="15240" y="1392"/>
                  </a:cubicBezTo>
                  <a:cubicBezTo>
                    <a:pt x="15248" y="1348"/>
                    <a:pt x="15270" y="1326"/>
                    <a:pt x="15297" y="1326"/>
                  </a:cubicBezTo>
                  <a:cubicBezTo>
                    <a:pt x="15331" y="1326"/>
                    <a:pt x="15374" y="1361"/>
                    <a:pt x="15409" y="1427"/>
                  </a:cubicBezTo>
                  <a:cubicBezTo>
                    <a:pt x="15475" y="1543"/>
                    <a:pt x="15560" y="1559"/>
                    <a:pt x="15726" y="1609"/>
                  </a:cubicBezTo>
                  <a:cubicBezTo>
                    <a:pt x="15744" y="1596"/>
                    <a:pt x="15775" y="1590"/>
                    <a:pt x="15819" y="1590"/>
                  </a:cubicBezTo>
                  <a:cubicBezTo>
                    <a:pt x="15905" y="1590"/>
                    <a:pt x="16037" y="1613"/>
                    <a:pt x="16199" y="1653"/>
                  </a:cubicBezTo>
                  <a:cubicBezTo>
                    <a:pt x="16321" y="1681"/>
                    <a:pt x="16462" y="1718"/>
                    <a:pt x="16612" y="1759"/>
                  </a:cubicBezTo>
                  <a:cubicBezTo>
                    <a:pt x="16763" y="1806"/>
                    <a:pt x="16916" y="1875"/>
                    <a:pt x="17079" y="1938"/>
                  </a:cubicBezTo>
                  <a:cubicBezTo>
                    <a:pt x="17715" y="2168"/>
                    <a:pt x="18135" y="2404"/>
                    <a:pt x="18274" y="2404"/>
                  </a:cubicBezTo>
                  <a:cubicBezTo>
                    <a:pt x="18298" y="2404"/>
                    <a:pt x="18313" y="2397"/>
                    <a:pt x="18320" y="2383"/>
                  </a:cubicBezTo>
                  <a:cubicBezTo>
                    <a:pt x="18399" y="2423"/>
                    <a:pt x="18402" y="2423"/>
                    <a:pt x="18430" y="2555"/>
                  </a:cubicBezTo>
                  <a:cubicBezTo>
                    <a:pt x="18404" y="2603"/>
                    <a:pt x="18412" y="2637"/>
                    <a:pt x="18453" y="2637"/>
                  </a:cubicBezTo>
                  <a:cubicBezTo>
                    <a:pt x="18489" y="2637"/>
                    <a:pt x="18550" y="2610"/>
                    <a:pt x="18634" y="2543"/>
                  </a:cubicBezTo>
                  <a:cubicBezTo>
                    <a:pt x="18706" y="2515"/>
                    <a:pt x="18754" y="2475"/>
                    <a:pt x="18765" y="2475"/>
                  </a:cubicBezTo>
                  <a:cubicBezTo>
                    <a:pt x="18774" y="2475"/>
                    <a:pt x="18759" y="2502"/>
                    <a:pt x="18712" y="2583"/>
                  </a:cubicBezTo>
                  <a:cubicBezTo>
                    <a:pt x="18665" y="2671"/>
                    <a:pt x="18816" y="2762"/>
                    <a:pt x="19107" y="2950"/>
                  </a:cubicBezTo>
                  <a:cubicBezTo>
                    <a:pt x="19291" y="3067"/>
                    <a:pt x="19522" y="3215"/>
                    <a:pt x="19630" y="3215"/>
                  </a:cubicBezTo>
                  <a:cubicBezTo>
                    <a:pt x="19653" y="3215"/>
                    <a:pt x="19670" y="3209"/>
                    <a:pt x="19680" y="3194"/>
                  </a:cubicBezTo>
                  <a:cubicBezTo>
                    <a:pt x="19887" y="3207"/>
                    <a:pt x="19884" y="3213"/>
                    <a:pt x="19756" y="3241"/>
                  </a:cubicBezTo>
                  <a:cubicBezTo>
                    <a:pt x="19568" y="3360"/>
                    <a:pt x="19841" y="3705"/>
                    <a:pt x="20171" y="3705"/>
                  </a:cubicBezTo>
                  <a:cubicBezTo>
                    <a:pt x="20173" y="3705"/>
                    <a:pt x="20174" y="3705"/>
                    <a:pt x="20176" y="3705"/>
                  </a:cubicBezTo>
                  <a:cubicBezTo>
                    <a:pt x="20245" y="3758"/>
                    <a:pt x="20313" y="3812"/>
                    <a:pt x="20248" y="3893"/>
                  </a:cubicBezTo>
                  <a:cubicBezTo>
                    <a:pt x="20313" y="3950"/>
                    <a:pt x="20386" y="3990"/>
                    <a:pt x="20649" y="4087"/>
                  </a:cubicBezTo>
                  <a:lnTo>
                    <a:pt x="21091" y="4507"/>
                  </a:lnTo>
                  <a:cubicBezTo>
                    <a:pt x="21108" y="4524"/>
                    <a:pt x="21127" y="4540"/>
                    <a:pt x="21147" y="4554"/>
                  </a:cubicBezTo>
                  <a:lnTo>
                    <a:pt x="21147" y="4554"/>
                  </a:lnTo>
                  <a:cubicBezTo>
                    <a:pt x="21116" y="4549"/>
                    <a:pt x="21084" y="4546"/>
                    <a:pt x="21053" y="4546"/>
                  </a:cubicBezTo>
                  <a:cubicBezTo>
                    <a:pt x="20895" y="4546"/>
                    <a:pt x="20739" y="4611"/>
                    <a:pt x="20627" y="4739"/>
                  </a:cubicBezTo>
                  <a:cubicBezTo>
                    <a:pt x="20423" y="4968"/>
                    <a:pt x="20436" y="5319"/>
                    <a:pt x="20658" y="5529"/>
                  </a:cubicBezTo>
                  <a:cubicBezTo>
                    <a:pt x="20769" y="5636"/>
                    <a:pt x="20913" y="5689"/>
                    <a:pt x="21056" y="5689"/>
                  </a:cubicBezTo>
                  <a:cubicBezTo>
                    <a:pt x="21199" y="5689"/>
                    <a:pt x="21341" y="5636"/>
                    <a:pt x="21451" y="5529"/>
                  </a:cubicBezTo>
                  <a:cubicBezTo>
                    <a:pt x="21587" y="5399"/>
                    <a:pt x="21644" y="5218"/>
                    <a:pt x="21622" y="5044"/>
                  </a:cubicBezTo>
                  <a:lnTo>
                    <a:pt x="21622" y="5044"/>
                  </a:lnTo>
                  <a:cubicBezTo>
                    <a:pt x="21733" y="5191"/>
                    <a:pt x="21897" y="5381"/>
                    <a:pt x="22087" y="5601"/>
                  </a:cubicBezTo>
                  <a:cubicBezTo>
                    <a:pt x="22454" y="6087"/>
                    <a:pt x="22742" y="6522"/>
                    <a:pt x="22708" y="6648"/>
                  </a:cubicBezTo>
                  <a:cubicBezTo>
                    <a:pt x="22717" y="6660"/>
                    <a:pt x="22733" y="6673"/>
                    <a:pt x="22748" y="6685"/>
                  </a:cubicBezTo>
                  <a:cubicBezTo>
                    <a:pt x="22789" y="6714"/>
                    <a:pt x="22833" y="6732"/>
                    <a:pt x="22883" y="6739"/>
                  </a:cubicBezTo>
                  <a:cubicBezTo>
                    <a:pt x="22917" y="6733"/>
                    <a:pt x="22947" y="6731"/>
                    <a:pt x="22974" y="6731"/>
                  </a:cubicBezTo>
                  <a:cubicBezTo>
                    <a:pt x="23115" y="6731"/>
                    <a:pt x="23142" y="6806"/>
                    <a:pt x="23103" y="6914"/>
                  </a:cubicBezTo>
                  <a:cubicBezTo>
                    <a:pt x="22970" y="7090"/>
                    <a:pt x="23119" y="7373"/>
                    <a:pt x="23336" y="7373"/>
                  </a:cubicBezTo>
                  <a:cubicBezTo>
                    <a:pt x="23344" y="7373"/>
                    <a:pt x="23352" y="7372"/>
                    <a:pt x="23360" y="7372"/>
                  </a:cubicBezTo>
                  <a:lnTo>
                    <a:pt x="23360" y="7372"/>
                  </a:lnTo>
                  <a:lnTo>
                    <a:pt x="23266" y="7422"/>
                  </a:lnTo>
                  <a:cubicBezTo>
                    <a:pt x="23130" y="7591"/>
                    <a:pt x="23336" y="7760"/>
                    <a:pt x="23549" y="7760"/>
                  </a:cubicBezTo>
                  <a:cubicBezTo>
                    <a:pt x="23552" y="7760"/>
                    <a:pt x="23556" y="7760"/>
                    <a:pt x="23560" y="7760"/>
                  </a:cubicBezTo>
                  <a:lnTo>
                    <a:pt x="23560" y="7760"/>
                  </a:lnTo>
                  <a:cubicBezTo>
                    <a:pt x="23501" y="7889"/>
                    <a:pt x="23441" y="8011"/>
                    <a:pt x="23570" y="8045"/>
                  </a:cubicBezTo>
                  <a:cubicBezTo>
                    <a:pt x="23604" y="8127"/>
                    <a:pt x="23604" y="8127"/>
                    <a:pt x="23413" y="8212"/>
                  </a:cubicBezTo>
                  <a:cubicBezTo>
                    <a:pt x="23319" y="8252"/>
                    <a:pt x="23222" y="8296"/>
                    <a:pt x="23256" y="8375"/>
                  </a:cubicBezTo>
                  <a:cubicBezTo>
                    <a:pt x="23270" y="8405"/>
                    <a:pt x="23294" y="8417"/>
                    <a:pt x="23324" y="8417"/>
                  </a:cubicBezTo>
                  <a:cubicBezTo>
                    <a:pt x="23368" y="8417"/>
                    <a:pt x="23424" y="8392"/>
                    <a:pt x="23482" y="8368"/>
                  </a:cubicBezTo>
                  <a:lnTo>
                    <a:pt x="23551" y="8525"/>
                  </a:lnTo>
                  <a:cubicBezTo>
                    <a:pt x="23551" y="8525"/>
                    <a:pt x="23571" y="8573"/>
                    <a:pt x="23629" y="8573"/>
                  </a:cubicBezTo>
                  <a:cubicBezTo>
                    <a:pt x="23643" y="8573"/>
                    <a:pt x="23660" y="8570"/>
                    <a:pt x="23679" y="8563"/>
                  </a:cubicBezTo>
                  <a:cubicBezTo>
                    <a:pt x="23696" y="8556"/>
                    <a:pt x="23712" y="8553"/>
                    <a:pt x="23725" y="8553"/>
                  </a:cubicBezTo>
                  <a:cubicBezTo>
                    <a:pt x="23789" y="8553"/>
                    <a:pt x="23817" y="8617"/>
                    <a:pt x="23845" y="8682"/>
                  </a:cubicBezTo>
                  <a:cubicBezTo>
                    <a:pt x="23796" y="8701"/>
                    <a:pt x="23806" y="8722"/>
                    <a:pt x="23836" y="8722"/>
                  </a:cubicBezTo>
                  <a:cubicBezTo>
                    <a:pt x="23864" y="8722"/>
                    <a:pt x="23912" y="8702"/>
                    <a:pt x="23942" y="8644"/>
                  </a:cubicBezTo>
                  <a:cubicBezTo>
                    <a:pt x="23997" y="8623"/>
                    <a:pt x="24052" y="8602"/>
                    <a:pt x="24096" y="8602"/>
                  </a:cubicBezTo>
                  <a:cubicBezTo>
                    <a:pt x="24130" y="8602"/>
                    <a:pt x="24158" y="8615"/>
                    <a:pt x="24174" y="8650"/>
                  </a:cubicBezTo>
                  <a:lnTo>
                    <a:pt x="24369" y="8575"/>
                  </a:lnTo>
                  <a:cubicBezTo>
                    <a:pt x="24563" y="8503"/>
                    <a:pt x="24663" y="8465"/>
                    <a:pt x="24685" y="8255"/>
                  </a:cubicBezTo>
                  <a:cubicBezTo>
                    <a:pt x="24641" y="7921"/>
                    <a:pt x="24619" y="7642"/>
                    <a:pt x="24482" y="7642"/>
                  </a:cubicBezTo>
                  <a:cubicBezTo>
                    <a:pt x="24464" y="7642"/>
                    <a:pt x="24444" y="7647"/>
                    <a:pt x="24422" y="7657"/>
                  </a:cubicBezTo>
                  <a:cubicBezTo>
                    <a:pt x="24422" y="7657"/>
                    <a:pt x="24290" y="7613"/>
                    <a:pt x="24253" y="7528"/>
                  </a:cubicBezTo>
                  <a:cubicBezTo>
                    <a:pt x="24215" y="7444"/>
                    <a:pt x="24271" y="7312"/>
                    <a:pt x="24271" y="7312"/>
                  </a:cubicBezTo>
                  <a:cubicBezTo>
                    <a:pt x="24378" y="7262"/>
                    <a:pt x="24190" y="6933"/>
                    <a:pt x="23958" y="6519"/>
                  </a:cubicBezTo>
                  <a:cubicBezTo>
                    <a:pt x="23689" y="6018"/>
                    <a:pt x="23510" y="5799"/>
                    <a:pt x="23544" y="5661"/>
                  </a:cubicBezTo>
                  <a:cubicBezTo>
                    <a:pt x="23563" y="5585"/>
                    <a:pt x="23557" y="5510"/>
                    <a:pt x="23519" y="5444"/>
                  </a:cubicBezTo>
                  <a:cubicBezTo>
                    <a:pt x="23514" y="5448"/>
                    <a:pt x="23508" y="5450"/>
                    <a:pt x="23501" y="5450"/>
                  </a:cubicBezTo>
                  <a:cubicBezTo>
                    <a:pt x="23390" y="5450"/>
                    <a:pt x="23101" y="4986"/>
                    <a:pt x="22673" y="4523"/>
                  </a:cubicBezTo>
                  <a:cubicBezTo>
                    <a:pt x="22285" y="4039"/>
                    <a:pt x="21824" y="3622"/>
                    <a:pt x="21702" y="3622"/>
                  </a:cubicBezTo>
                  <a:cubicBezTo>
                    <a:pt x="21693" y="3622"/>
                    <a:pt x="21685" y="3624"/>
                    <a:pt x="21680" y="3630"/>
                  </a:cubicBezTo>
                  <a:lnTo>
                    <a:pt x="21542" y="3498"/>
                  </a:lnTo>
                  <a:cubicBezTo>
                    <a:pt x="21614" y="3423"/>
                    <a:pt x="21473" y="3292"/>
                    <a:pt x="21335" y="3160"/>
                  </a:cubicBezTo>
                  <a:cubicBezTo>
                    <a:pt x="21203" y="3132"/>
                    <a:pt x="21078" y="3078"/>
                    <a:pt x="20968" y="3003"/>
                  </a:cubicBezTo>
                  <a:cubicBezTo>
                    <a:pt x="21034" y="2922"/>
                    <a:pt x="20959" y="2862"/>
                    <a:pt x="20809" y="2743"/>
                  </a:cubicBezTo>
                  <a:cubicBezTo>
                    <a:pt x="20707" y="2665"/>
                    <a:pt x="20640" y="2612"/>
                    <a:pt x="20588" y="2612"/>
                  </a:cubicBezTo>
                  <a:cubicBezTo>
                    <a:pt x="20562" y="2612"/>
                    <a:pt x="20541" y="2625"/>
                    <a:pt x="20520" y="2652"/>
                  </a:cubicBezTo>
                  <a:cubicBezTo>
                    <a:pt x="20480" y="2627"/>
                    <a:pt x="20342" y="2496"/>
                    <a:pt x="20166" y="2373"/>
                  </a:cubicBezTo>
                  <a:cubicBezTo>
                    <a:pt x="19994" y="2248"/>
                    <a:pt x="19806" y="2098"/>
                    <a:pt x="19712" y="1975"/>
                  </a:cubicBezTo>
                  <a:cubicBezTo>
                    <a:pt x="19698" y="1901"/>
                    <a:pt x="19653" y="1877"/>
                    <a:pt x="19592" y="1877"/>
                  </a:cubicBezTo>
                  <a:cubicBezTo>
                    <a:pt x="19541" y="1877"/>
                    <a:pt x="19479" y="1894"/>
                    <a:pt x="19417" y="1913"/>
                  </a:cubicBezTo>
                  <a:cubicBezTo>
                    <a:pt x="19380" y="1974"/>
                    <a:pt x="19304" y="2013"/>
                    <a:pt x="19234" y="2013"/>
                  </a:cubicBezTo>
                  <a:cubicBezTo>
                    <a:pt x="19205" y="2013"/>
                    <a:pt x="19177" y="2006"/>
                    <a:pt x="19154" y="1991"/>
                  </a:cubicBezTo>
                  <a:lnTo>
                    <a:pt x="19257" y="1809"/>
                  </a:lnTo>
                  <a:cubicBezTo>
                    <a:pt x="19389" y="1775"/>
                    <a:pt x="19392" y="1765"/>
                    <a:pt x="19226" y="1674"/>
                  </a:cubicBezTo>
                  <a:lnTo>
                    <a:pt x="19054" y="1587"/>
                  </a:lnTo>
                  <a:cubicBezTo>
                    <a:pt x="19045" y="1602"/>
                    <a:pt x="19028" y="1609"/>
                    <a:pt x="19003" y="1609"/>
                  </a:cubicBezTo>
                  <a:cubicBezTo>
                    <a:pt x="18868" y="1609"/>
                    <a:pt x="18495" y="1403"/>
                    <a:pt x="17982" y="1173"/>
                  </a:cubicBezTo>
                  <a:cubicBezTo>
                    <a:pt x="17388" y="938"/>
                    <a:pt x="17090" y="820"/>
                    <a:pt x="16961" y="820"/>
                  </a:cubicBezTo>
                  <a:cubicBezTo>
                    <a:pt x="16918" y="820"/>
                    <a:pt x="16895" y="833"/>
                    <a:pt x="16885" y="860"/>
                  </a:cubicBezTo>
                  <a:cubicBezTo>
                    <a:pt x="16873" y="898"/>
                    <a:pt x="16853" y="918"/>
                    <a:pt x="16819" y="918"/>
                  </a:cubicBezTo>
                  <a:cubicBezTo>
                    <a:pt x="16764" y="918"/>
                    <a:pt x="16673" y="866"/>
                    <a:pt x="16525" y="756"/>
                  </a:cubicBezTo>
                  <a:cubicBezTo>
                    <a:pt x="16197" y="428"/>
                    <a:pt x="16097" y="334"/>
                    <a:pt x="16026" y="334"/>
                  </a:cubicBezTo>
                  <a:cubicBezTo>
                    <a:pt x="15997" y="334"/>
                    <a:pt x="15972" y="349"/>
                    <a:pt x="15939" y="371"/>
                  </a:cubicBezTo>
                  <a:cubicBezTo>
                    <a:pt x="16030" y="396"/>
                    <a:pt x="16005" y="496"/>
                    <a:pt x="15979" y="600"/>
                  </a:cubicBezTo>
                  <a:cubicBezTo>
                    <a:pt x="15957" y="691"/>
                    <a:pt x="15926" y="735"/>
                    <a:pt x="15895" y="735"/>
                  </a:cubicBezTo>
                  <a:cubicBezTo>
                    <a:pt x="15859" y="735"/>
                    <a:pt x="15822" y="671"/>
                    <a:pt x="15798" y="546"/>
                  </a:cubicBezTo>
                  <a:cubicBezTo>
                    <a:pt x="15823" y="443"/>
                    <a:pt x="15478" y="352"/>
                    <a:pt x="15108" y="308"/>
                  </a:cubicBezTo>
                  <a:cubicBezTo>
                    <a:pt x="14988" y="293"/>
                    <a:pt x="14865" y="285"/>
                    <a:pt x="14744" y="285"/>
                  </a:cubicBezTo>
                  <a:cubicBezTo>
                    <a:pt x="14692" y="285"/>
                    <a:pt x="14640" y="287"/>
                    <a:pt x="14588" y="289"/>
                  </a:cubicBezTo>
                  <a:cubicBezTo>
                    <a:pt x="14438" y="308"/>
                    <a:pt x="14325" y="346"/>
                    <a:pt x="14297" y="393"/>
                  </a:cubicBezTo>
                  <a:cubicBezTo>
                    <a:pt x="14300" y="367"/>
                    <a:pt x="14304" y="332"/>
                    <a:pt x="14309" y="289"/>
                  </a:cubicBezTo>
                  <a:cubicBezTo>
                    <a:pt x="14322" y="186"/>
                    <a:pt x="14225" y="177"/>
                    <a:pt x="13845" y="145"/>
                  </a:cubicBezTo>
                  <a:lnTo>
                    <a:pt x="13560" y="120"/>
                  </a:lnTo>
                  <a:cubicBezTo>
                    <a:pt x="13555" y="200"/>
                    <a:pt x="13474" y="224"/>
                    <a:pt x="13375" y="224"/>
                  </a:cubicBezTo>
                  <a:cubicBezTo>
                    <a:pt x="13342" y="224"/>
                    <a:pt x="13307" y="221"/>
                    <a:pt x="13272" y="217"/>
                  </a:cubicBezTo>
                  <a:cubicBezTo>
                    <a:pt x="13131" y="205"/>
                    <a:pt x="12987" y="155"/>
                    <a:pt x="12990" y="101"/>
                  </a:cubicBezTo>
                  <a:cubicBezTo>
                    <a:pt x="12907" y="13"/>
                    <a:pt x="12895" y="0"/>
                    <a:pt x="12775" y="0"/>
                  </a:cubicBezTo>
                  <a:close/>
                  <a:moveTo>
                    <a:pt x="15538" y="25983"/>
                  </a:moveTo>
                  <a:lnTo>
                    <a:pt x="15343" y="26024"/>
                  </a:lnTo>
                  <a:cubicBezTo>
                    <a:pt x="15356" y="26097"/>
                    <a:pt x="15360" y="26118"/>
                    <a:pt x="15395" y="26118"/>
                  </a:cubicBezTo>
                  <a:cubicBezTo>
                    <a:pt x="15410" y="26118"/>
                    <a:pt x="15430" y="26114"/>
                    <a:pt x="15459" y="26109"/>
                  </a:cubicBezTo>
                  <a:cubicBezTo>
                    <a:pt x="15654" y="26068"/>
                    <a:pt x="15654" y="26068"/>
                    <a:pt x="15538" y="25983"/>
                  </a:cubicBezTo>
                  <a:close/>
                </a:path>
              </a:pathLst>
            </a:custGeom>
            <a:solidFill>
              <a:srgbClr val="69B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128;p36">
              <a:extLst>
                <a:ext uri="{FF2B5EF4-FFF2-40B4-BE49-F238E27FC236}">
                  <a16:creationId xmlns:a16="http://schemas.microsoft.com/office/drawing/2014/main" id="{77A129F6-63CF-479F-B165-31DEEBA6A2B2}"/>
                </a:ext>
              </a:extLst>
            </p:cNvPr>
            <p:cNvSpPr/>
            <p:nvPr/>
          </p:nvSpPr>
          <p:spPr>
            <a:xfrm>
              <a:off x="5047500" y="1552975"/>
              <a:ext cx="74225" cy="123875"/>
            </a:xfrm>
            <a:custGeom>
              <a:avLst/>
              <a:gdLst/>
              <a:ahLst/>
              <a:cxnLst/>
              <a:rect l="l" t="t" r="r" b="b"/>
              <a:pathLst>
                <a:path w="2969" h="4955" extrusionOk="0">
                  <a:moveTo>
                    <a:pt x="1104" y="147"/>
                  </a:moveTo>
                  <a:lnTo>
                    <a:pt x="1057" y="169"/>
                  </a:lnTo>
                  <a:lnTo>
                    <a:pt x="1057" y="175"/>
                  </a:lnTo>
                  <a:cubicBezTo>
                    <a:pt x="1107" y="156"/>
                    <a:pt x="1107" y="156"/>
                    <a:pt x="1104" y="150"/>
                  </a:cubicBezTo>
                  <a:lnTo>
                    <a:pt x="1104" y="147"/>
                  </a:lnTo>
                  <a:close/>
                  <a:moveTo>
                    <a:pt x="826" y="159"/>
                  </a:moveTo>
                  <a:cubicBezTo>
                    <a:pt x="833" y="159"/>
                    <a:pt x="834" y="163"/>
                    <a:pt x="834" y="166"/>
                  </a:cubicBezTo>
                  <a:cubicBezTo>
                    <a:pt x="837" y="172"/>
                    <a:pt x="837" y="172"/>
                    <a:pt x="787" y="191"/>
                  </a:cubicBezTo>
                  <a:cubicBezTo>
                    <a:pt x="787" y="191"/>
                    <a:pt x="755" y="199"/>
                    <a:pt x="742" y="199"/>
                  </a:cubicBezTo>
                  <a:cubicBezTo>
                    <a:pt x="739" y="199"/>
                    <a:pt x="737" y="198"/>
                    <a:pt x="737" y="197"/>
                  </a:cubicBezTo>
                  <a:lnTo>
                    <a:pt x="781" y="172"/>
                  </a:lnTo>
                  <a:cubicBezTo>
                    <a:pt x="806" y="163"/>
                    <a:pt x="819" y="159"/>
                    <a:pt x="826" y="159"/>
                  </a:cubicBezTo>
                  <a:close/>
                  <a:moveTo>
                    <a:pt x="850" y="221"/>
                  </a:moveTo>
                  <a:cubicBezTo>
                    <a:pt x="854" y="221"/>
                    <a:pt x="855" y="224"/>
                    <a:pt x="856" y="228"/>
                  </a:cubicBezTo>
                  <a:cubicBezTo>
                    <a:pt x="856" y="235"/>
                    <a:pt x="859" y="241"/>
                    <a:pt x="809" y="260"/>
                  </a:cubicBezTo>
                  <a:lnTo>
                    <a:pt x="809" y="253"/>
                  </a:lnTo>
                  <a:cubicBezTo>
                    <a:pt x="825" y="247"/>
                    <a:pt x="830" y="244"/>
                    <a:pt x="827" y="244"/>
                  </a:cubicBezTo>
                  <a:cubicBezTo>
                    <a:pt x="823" y="244"/>
                    <a:pt x="790" y="256"/>
                    <a:pt x="759" y="272"/>
                  </a:cubicBezTo>
                  <a:lnTo>
                    <a:pt x="662" y="310"/>
                  </a:lnTo>
                  <a:cubicBezTo>
                    <a:pt x="690" y="288"/>
                    <a:pt x="721" y="269"/>
                    <a:pt x="756" y="260"/>
                  </a:cubicBezTo>
                  <a:cubicBezTo>
                    <a:pt x="819" y="231"/>
                    <a:pt x="841" y="221"/>
                    <a:pt x="850" y="221"/>
                  </a:cubicBezTo>
                  <a:close/>
                  <a:moveTo>
                    <a:pt x="98" y="429"/>
                  </a:moveTo>
                  <a:cubicBezTo>
                    <a:pt x="66" y="438"/>
                    <a:pt x="32" y="448"/>
                    <a:pt x="1" y="460"/>
                  </a:cubicBezTo>
                  <a:lnTo>
                    <a:pt x="1" y="467"/>
                  </a:lnTo>
                  <a:cubicBezTo>
                    <a:pt x="35" y="460"/>
                    <a:pt x="69" y="451"/>
                    <a:pt x="101" y="435"/>
                  </a:cubicBezTo>
                  <a:lnTo>
                    <a:pt x="98" y="429"/>
                  </a:lnTo>
                  <a:close/>
                  <a:moveTo>
                    <a:pt x="818" y="617"/>
                  </a:moveTo>
                  <a:cubicBezTo>
                    <a:pt x="790" y="636"/>
                    <a:pt x="756" y="648"/>
                    <a:pt x="718" y="648"/>
                  </a:cubicBezTo>
                  <a:cubicBezTo>
                    <a:pt x="718" y="645"/>
                    <a:pt x="715" y="639"/>
                    <a:pt x="715" y="639"/>
                  </a:cubicBezTo>
                  <a:cubicBezTo>
                    <a:pt x="746" y="623"/>
                    <a:pt x="784" y="617"/>
                    <a:pt x="818" y="617"/>
                  </a:cubicBezTo>
                  <a:close/>
                  <a:moveTo>
                    <a:pt x="746" y="673"/>
                  </a:moveTo>
                  <a:cubicBezTo>
                    <a:pt x="735" y="673"/>
                    <a:pt x="706" y="681"/>
                    <a:pt x="677" y="692"/>
                  </a:cubicBezTo>
                  <a:cubicBezTo>
                    <a:pt x="630" y="711"/>
                    <a:pt x="630" y="717"/>
                    <a:pt x="637" y="727"/>
                  </a:cubicBezTo>
                  <a:cubicBezTo>
                    <a:pt x="637" y="728"/>
                    <a:pt x="639" y="728"/>
                    <a:pt x="642" y="728"/>
                  </a:cubicBezTo>
                  <a:cubicBezTo>
                    <a:pt x="655" y="728"/>
                    <a:pt x="687" y="720"/>
                    <a:pt x="687" y="720"/>
                  </a:cubicBezTo>
                  <a:cubicBezTo>
                    <a:pt x="737" y="702"/>
                    <a:pt x="734" y="695"/>
                    <a:pt x="734" y="689"/>
                  </a:cubicBezTo>
                  <a:cubicBezTo>
                    <a:pt x="752" y="677"/>
                    <a:pt x="754" y="673"/>
                    <a:pt x="746" y="673"/>
                  </a:cubicBezTo>
                  <a:close/>
                  <a:moveTo>
                    <a:pt x="1144" y="792"/>
                  </a:moveTo>
                  <a:cubicBezTo>
                    <a:pt x="1151" y="792"/>
                    <a:pt x="1152" y="796"/>
                    <a:pt x="1154" y="799"/>
                  </a:cubicBezTo>
                  <a:lnTo>
                    <a:pt x="1104" y="818"/>
                  </a:lnTo>
                  <a:lnTo>
                    <a:pt x="1054" y="830"/>
                  </a:lnTo>
                  <a:lnTo>
                    <a:pt x="1101" y="805"/>
                  </a:lnTo>
                  <a:cubicBezTo>
                    <a:pt x="1124" y="796"/>
                    <a:pt x="1137" y="792"/>
                    <a:pt x="1144" y="792"/>
                  </a:cubicBezTo>
                  <a:close/>
                  <a:moveTo>
                    <a:pt x="1083" y="856"/>
                  </a:moveTo>
                  <a:cubicBezTo>
                    <a:pt x="1086" y="856"/>
                    <a:pt x="1062" y="866"/>
                    <a:pt x="1016" y="883"/>
                  </a:cubicBezTo>
                  <a:cubicBezTo>
                    <a:pt x="969" y="905"/>
                    <a:pt x="919" y="921"/>
                    <a:pt x="865" y="930"/>
                  </a:cubicBezTo>
                  <a:cubicBezTo>
                    <a:pt x="865" y="924"/>
                    <a:pt x="862" y="918"/>
                    <a:pt x="862" y="918"/>
                  </a:cubicBezTo>
                  <a:lnTo>
                    <a:pt x="963" y="893"/>
                  </a:lnTo>
                  <a:cubicBezTo>
                    <a:pt x="1042" y="868"/>
                    <a:pt x="1080" y="856"/>
                    <a:pt x="1083" y="856"/>
                  </a:cubicBezTo>
                  <a:close/>
                  <a:moveTo>
                    <a:pt x="1283" y="925"/>
                  </a:moveTo>
                  <a:cubicBezTo>
                    <a:pt x="1289" y="925"/>
                    <a:pt x="1267" y="932"/>
                    <a:pt x="1204" y="952"/>
                  </a:cubicBezTo>
                  <a:lnTo>
                    <a:pt x="1104" y="981"/>
                  </a:lnTo>
                  <a:cubicBezTo>
                    <a:pt x="1101" y="974"/>
                    <a:pt x="1151" y="962"/>
                    <a:pt x="1251" y="930"/>
                  </a:cubicBezTo>
                  <a:cubicBezTo>
                    <a:pt x="1269" y="927"/>
                    <a:pt x="1280" y="925"/>
                    <a:pt x="1283" y="925"/>
                  </a:cubicBezTo>
                  <a:close/>
                  <a:moveTo>
                    <a:pt x="1483" y="974"/>
                  </a:moveTo>
                  <a:lnTo>
                    <a:pt x="1386" y="1012"/>
                  </a:lnTo>
                  <a:lnTo>
                    <a:pt x="1386" y="1012"/>
                  </a:lnTo>
                  <a:lnTo>
                    <a:pt x="1436" y="993"/>
                  </a:lnTo>
                  <a:lnTo>
                    <a:pt x="1483" y="974"/>
                  </a:lnTo>
                  <a:close/>
                  <a:moveTo>
                    <a:pt x="1069" y="1049"/>
                  </a:moveTo>
                  <a:lnTo>
                    <a:pt x="1072" y="1056"/>
                  </a:lnTo>
                  <a:cubicBezTo>
                    <a:pt x="1041" y="1071"/>
                    <a:pt x="1007" y="1084"/>
                    <a:pt x="972" y="1090"/>
                  </a:cubicBezTo>
                  <a:lnTo>
                    <a:pt x="972" y="1084"/>
                  </a:lnTo>
                  <a:cubicBezTo>
                    <a:pt x="1003" y="1071"/>
                    <a:pt x="1038" y="1059"/>
                    <a:pt x="1069" y="1049"/>
                  </a:cubicBezTo>
                  <a:close/>
                  <a:moveTo>
                    <a:pt x="1289" y="1151"/>
                  </a:moveTo>
                  <a:cubicBezTo>
                    <a:pt x="1298" y="1151"/>
                    <a:pt x="1252" y="1173"/>
                    <a:pt x="1173" y="1200"/>
                  </a:cubicBezTo>
                  <a:lnTo>
                    <a:pt x="1169" y="1187"/>
                  </a:lnTo>
                  <a:cubicBezTo>
                    <a:pt x="1201" y="1172"/>
                    <a:pt x="1235" y="1159"/>
                    <a:pt x="1270" y="1156"/>
                  </a:cubicBezTo>
                  <a:cubicBezTo>
                    <a:pt x="1280" y="1153"/>
                    <a:pt x="1286" y="1151"/>
                    <a:pt x="1289" y="1151"/>
                  </a:cubicBezTo>
                  <a:close/>
                  <a:moveTo>
                    <a:pt x="1820" y="1175"/>
                  </a:moveTo>
                  <a:cubicBezTo>
                    <a:pt x="1815" y="1175"/>
                    <a:pt x="1805" y="1181"/>
                    <a:pt x="1777" y="1197"/>
                  </a:cubicBezTo>
                  <a:lnTo>
                    <a:pt x="1781" y="1206"/>
                  </a:lnTo>
                  <a:cubicBezTo>
                    <a:pt x="1828" y="1187"/>
                    <a:pt x="1828" y="1187"/>
                    <a:pt x="1828" y="1181"/>
                  </a:cubicBezTo>
                  <a:cubicBezTo>
                    <a:pt x="1825" y="1178"/>
                    <a:pt x="1824" y="1175"/>
                    <a:pt x="1820" y="1175"/>
                  </a:cubicBezTo>
                  <a:close/>
                  <a:moveTo>
                    <a:pt x="1285" y="1200"/>
                  </a:moveTo>
                  <a:lnTo>
                    <a:pt x="1285" y="1206"/>
                  </a:lnTo>
                  <a:cubicBezTo>
                    <a:pt x="1289" y="1212"/>
                    <a:pt x="1289" y="1212"/>
                    <a:pt x="1238" y="1231"/>
                  </a:cubicBezTo>
                  <a:lnTo>
                    <a:pt x="1238" y="1225"/>
                  </a:lnTo>
                  <a:lnTo>
                    <a:pt x="1285" y="1200"/>
                  </a:lnTo>
                  <a:close/>
                  <a:moveTo>
                    <a:pt x="956" y="1226"/>
                  </a:moveTo>
                  <a:cubicBezTo>
                    <a:pt x="961" y="1226"/>
                    <a:pt x="965" y="1227"/>
                    <a:pt x="966" y="1228"/>
                  </a:cubicBezTo>
                  <a:lnTo>
                    <a:pt x="916" y="1247"/>
                  </a:lnTo>
                  <a:cubicBezTo>
                    <a:pt x="915" y="1246"/>
                    <a:pt x="913" y="1245"/>
                    <a:pt x="910" y="1245"/>
                  </a:cubicBezTo>
                  <a:cubicBezTo>
                    <a:pt x="904" y="1245"/>
                    <a:pt x="896" y="1247"/>
                    <a:pt x="893" y="1247"/>
                  </a:cubicBezTo>
                  <a:cubicBezTo>
                    <a:pt x="888" y="1247"/>
                    <a:pt x="890" y="1244"/>
                    <a:pt x="912" y="1234"/>
                  </a:cubicBezTo>
                  <a:cubicBezTo>
                    <a:pt x="910" y="1232"/>
                    <a:pt x="940" y="1226"/>
                    <a:pt x="956" y="1226"/>
                  </a:cubicBezTo>
                  <a:close/>
                  <a:moveTo>
                    <a:pt x="1452" y="1206"/>
                  </a:moveTo>
                  <a:cubicBezTo>
                    <a:pt x="1417" y="1219"/>
                    <a:pt x="1386" y="1234"/>
                    <a:pt x="1354" y="1250"/>
                  </a:cubicBezTo>
                  <a:cubicBezTo>
                    <a:pt x="1355" y="1251"/>
                    <a:pt x="1356" y="1251"/>
                    <a:pt x="1358" y="1251"/>
                  </a:cubicBezTo>
                  <a:cubicBezTo>
                    <a:pt x="1370" y="1251"/>
                    <a:pt x="1404" y="1237"/>
                    <a:pt x="1404" y="1237"/>
                  </a:cubicBezTo>
                  <a:cubicBezTo>
                    <a:pt x="1404" y="1237"/>
                    <a:pt x="1455" y="1219"/>
                    <a:pt x="1452" y="1212"/>
                  </a:cubicBezTo>
                  <a:lnTo>
                    <a:pt x="1452" y="1206"/>
                  </a:lnTo>
                  <a:close/>
                  <a:moveTo>
                    <a:pt x="1171" y="1360"/>
                  </a:moveTo>
                  <a:cubicBezTo>
                    <a:pt x="1172" y="1360"/>
                    <a:pt x="1173" y="1360"/>
                    <a:pt x="1173" y="1360"/>
                  </a:cubicBezTo>
                  <a:cubicBezTo>
                    <a:pt x="1173" y="1366"/>
                    <a:pt x="1176" y="1372"/>
                    <a:pt x="1129" y="1391"/>
                  </a:cubicBezTo>
                  <a:cubicBezTo>
                    <a:pt x="1129" y="1391"/>
                    <a:pt x="1092" y="1405"/>
                    <a:pt x="1079" y="1405"/>
                  </a:cubicBezTo>
                  <a:cubicBezTo>
                    <a:pt x="1077" y="1405"/>
                    <a:pt x="1076" y="1404"/>
                    <a:pt x="1075" y="1404"/>
                  </a:cubicBezTo>
                  <a:cubicBezTo>
                    <a:pt x="1075" y="1400"/>
                    <a:pt x="1122" y="1375"/>
                    <a:pt x="1122" y="1375"/>
                  </a:cubicBezTo>
                  <a:cubicBezTo>
                    <a:pt x="1158" y="1361"/>
                    <a:pt x="1168" y="1360"/>
                    <a:pt x="1171" y="1360"/>
                  </a:cubicBezTo>
                  <a:close/>
                  <a:moveTo>
                    <a:pt x="1202" y="1463"/>
                  </a:moveTo>
                  <a:cubicBezTo>
                    <a:pt x="1205" y="1463"/>
                    <a:pt x="1206" y="1466"/>
                    <a:pt x="1207" y="1469"/>
                  </a:cubicBezTo>
                  <a:cubicBezTo>
                    <a:pt x="1210" y="1476"/>
                    <a:pt x="1160" y="1494"/>
                    <a:pt x="1160" y="1494"/>
                  </a:cubicBezTo>
                  <a:cubicBezTo>
                    <a:pt x="1148" y="1499"/>
                    <a:pt x="1142" y="1501"/>
                    <a:pt x="1140" y="1501"/>
                  </a:cubicBezTo>
                  <a:cubicBezTo>
                    <a:pt x="1134" y="1501"/>
                    <a:pt x="1159" y="1487"/>
                    <a:pt x="1157" y="1482"/>
                  </a:cubicBezTo>
                  <a:cubicBezTo>
                    <a:pt x="1185" y="1469"/>
                    <a:pt x="1197" y="1463"/>
                    <a:pt x="1202" y="1463"/>
                  </a:cubicBezTo>
                  <a:close/>
                  <a:moveTo>
                    <a:pt x="1366" y="1513"/>
                  </a:moveTo>
                  <a:cubicBezTo>
                    <a:pt x="1373" y="1513"/>
                    <a:pt x="1353" y="1525"/>
                    <a:pt x="1292" y="1554"/>
                  </a:cubicBezTo>
                  <a:cubicBezTo>
                    <a:pt x="1260" y="1566"/>
                    <a:pt x="1248" y="1570"/>
                    <a:pt x="1244" y="1570"/>
                  </a:cubicBezTo>
                  <a:cubicBezTo>
                    <a:pt x="1242" y="1570"/>
                    <a:pt x="1242" y="1569"/>
                    <a:pt x="1242" y="1567"/>
                  </a:cubicBezTo>
                  <a:cubicBezTo>
                    <a:pt x="1242" y="1567"/>
                    <a:pt x="1289" y="1541"/>
                    <a:pt x="1336" y="1523"/>
                  </a:cubicBezTo>
                  <a:cubicBezTo>
                    <a:pt x="1352" y="1516"/>
                    <a:pt x="1363" y="1513"/>
                    <a:pt x="1366" y="1513"/>
                  </a:cubicBezTo>
                  <a:close/>
                  <a:moveTo>
                    <a:pt x="1351" y="1570"/>
                  </a:moveTo>
                  <a:lnTo>
                    <a:pt x="1351" y="1576"/>
                  </a:lnTo>
                  <a:cubicBezTo>
                    <a:pt x="1320" y="1592"/>
                    <a:pt x="1289" y="1601"/>
                    <a:pt x="1254" y="1607"/>
                  </a:cubicBezTo>
                  <a:lnTo>
                    <a:pt x="1301" y="1582"/>
                  </a:lnTo>
                  <a:lnTo>
                    <a:pt x="1351" y="1570"/>
                  </a:lnTo>
                  <a:close/>
                  <a:moveTo>
                    <a:pt x="1285" y="1628"/>
                  </a:moveTo>
                  <a:cubicBezTo>
                    <a:pt x="1288" y="1628"/>
                    <a:pt x="1273" y="1637"/>
                    <a:pt x="1266" y="1637"/>
                  </a:cubicBezTo>
                  <a:cubicBezTo>
                    <a:pt x="1265" y="1637"/>
                    <a:pt x="1264" y="1636"/>
                    <a:pt x="1263" y="1635"/>
                  </a:cubicBezTo>
                  <a:cubicBezTo>
                    <a:pt x="1277" y="1630"/>
                    <a:pt x="1283" y="1628"/>
                    <a:pt x="1285" y="1628"/>
                  </a:cubicBezTo>
                  <a:close/>
                  <a:moveTo>
                    <a:pt x="226" y="1817"/>
                  </a:moveTo>
                  <a:cubicBezTo>
                    <a:pt x="192" y="1827"/>
                    <a:pt x="157" y="1836"/>
                    <a:pt x="126" y="1849"/>
                  </a:cubicBezTo>
                  <a:cubicBezTo>
                    <a:pt x="102" y="1858"/>
                    <a:pt x="91" y="1864"/>
                    <a:pt x="97" y="1864"/>
                  </a:cubicBezTo>
                  <a:cubicBezTo>
                    <a:pt x="104" y="1864"/>
                    <a:pt x="129" y="1858"/>
                    <a:pt x="179" y="1842"/>
                  </a:cubicBezTo>
                  <a:cubicBezTo>
                    <a:pt x="226" y="1824"/>
                    <a:pt x="226" y="1824"/>
                    <a:pt x="226" y="1817"/>
                  </a:cubicBezTo>
                  <a:close/>
                  <a:moveTo>
                    <a:pt x="1376" y="1980"/>
                  </a:moveTo>
                  <a:lnTo>
                    <a:pt x="1376" y="1986"/>
                  </a:lnTo>
                  <a:cubicBezTo>
                    <a:pt x="1348" y="2002"/>
                    <a:pt x="1314" y="2015"/>
                    <a:pt x="1279" y="2021"/>
                  </a:cubicBezTo>
                  <a:lnTo>
                    <a:pt x="1326" y="1996"/>
                  </a:lnTo>
                  <a:lnTo>
                    <a:pt x="1376" y="1980"/>
                  </a:lnTo>
                  <a:close/>
                  <a:moveTo>
                    <a:pt x="1840" y="2065"/>
                  </a:moveTo>
                  <a:lnTo>
                    <a:pt x="1843" y="2068"/>
                  </a:lnTo>
                  <a:cubicBezTo>
                    <a:pt x="1812" y="2084"/>
                    <a:pt x="1777" y="2096"/>
                    <a:pt x="1743" y="2102"/>
                  </a:cubicBezTo>
                  <a:lnTo>
                    <a:pt x="1743" y="2096"/>
                  </a:lnTo>
                  <a:cubicBezTo>
                    <a:pt x="1774" y="2084"/>
                    <a:pt x="1809" y="2071"/>
                    <a:pt x="1840" y="2065"/>
                  </a:cubicBezTo>
                  <a:close/>
                  <a:moveTo>
                    <a:pt x="1470" y="2099"/>
                  </a:moveTo>
                  <a:cubicBezTo>
                    <a:pt x="1470" y="2106"/>
                    <a:pt x="1470" y="2106"/>
                    <a:pt x="1423" y="2124"/>
                  </a:cubicBezTo>
                  <a:cubicBezTo>
                    <a:pt x="1392" y="2137"/>
                    <a:pt x="1357" y="2149"/>
                    <a:pt x="1323" y="2159"/>
                  </a:cubicBezTo>
                  <a:cubicBezTo>
                    <a:pt x="1370" y="2137"/>
                    <a:pt x="1420" y="2115"/>
                    <a:pt x="1470" y="2099"/>
                  </a:cubicBezTo>
                  <a:close/>
                  <a:moveTo>
                    <a:pt x="1574" y="2253"/>
                  </a:moveTo>
                  <a:lnTo>
                    <a:pt x="1577" y="2259"/>
                  </a:lnTo>
                  <a:cubicBezTo>
                    <a:pt x="1546" y="2275"/>
                    <a:pt x="1511" y="2287"/>
                    <a:pt x="1477" y="2290"/>
                  </a:cubicBezTo>
                  <a:lnTo>
                    <a:pt x="1524" y="2265"/>
                  </a:lnTo>
                  <a:lnTo>
                    <a:pt x="1574" y="2253"/>
                  </a:lnTo>
                  <a:close/>
                  <a:moveTo>
                    <a:pt x="1705" y="2657"/>
                  </a:moveTo>
                  <a:cubicBezTo>
                    <a:pt x="1712" y="2667"/>
                    <a:pt x="1712" y="2667"/>
                    <a:pt x="1661" y="2685"/>
                  </a:cubicBezTo>
                  <a:cubicBezTo>
                    <a:pt x="1641" y="2695"/>
                    <a:pt x="1629" y="2698"/>
                    <a:pt x="1622" y="2698"/>
                  </a:cubicBezTo>
                  <a:cubicBezTo>
                    <a:pt x="1612" y="2698"/>
                    <a:pt x="1610" y="2692"/>
                    <a:pt x="1608" y="2688"/>
                  </a:cubicBezTo>
                  <a:cubicBezTo>
                    <a:pt x="1636" y="2670"/>
                    <a:pt x="1671" y="2657"/>
                    <a:pt x="1705" y="2657"/>
                  </a:cubicBezTo>
                  <a:close/>
                  <a:moveTo>
                    <a:pt x="1834" y="2873"/>
                  </a:moveTo>
                  <a:lnTo>
                    <a:pt x="1834" y="2876"/>
                  </a:lnTo>
                  <a:cubicBezTo>
                    <a:pt x="1802" y="2892"/>
                    <a:pt x="1771" y="2905"/>
                    <a:pt x="1737" y="2911"/>
                  </a:cubicBezTo>
                  <a:lnTo>
                    <a:pt x="1734" y="2905"/>
                  </a:lnTo>
                  <a:cubicBezTo>
                    <a:pt x="1765" y="2892"/>
                    <a:pt x="1799" y="2880"/>
                    <a:pt x="1834" y="2873"/>
                  </a:cubicBezTo>
                  <a:close/>
                  <a:moveTo>
                    <a:pt x="2279" y="3236"/>
                  </a:moveTo>
                  <a:cubicBezTo>
                    <a:pt x="2282" y="3236"/>
                    <a:pt x="2282" y="3237"/>
                    <a:pt x="2282" y="3237"/>
                  </a:cubicBezTo>
                  <a:cubicBezTo>
                    <a:pt x="2282" y="3243"/>
                    <a:pt x="2282" y="3243"/>
                    <a:pt x="2235" y="3262"/>
                  </a:cubicBezTo>
                  <a:cubicBezTo>
                    <a:pt x="2235" y="3262"/>
                    <a:pt x="2199" y="3279"/>
                    <a:pt x="2188" y="3279"/>
                  </a:cubicBezTo>
                  <a:cubicBezTo>
                    <a:pt x="2186" y="3279"/>
                    <a:pt x="2185" y="3278"/>
                    <a:pt x="2185" y="3278"/>
                  </a:cubicBezTo>
                  <a:lnTo>
                    <a:pt x="2232" y="3253"/>
                  </a:lnTo>
                  <a:cubicBezTo>
                    <a:pt x="2262" y="3239"/>
                    <a:pt x="2274" y="3236"/>
                    <a:pt x="2279" y="3236"/>
                  </a:cubicBezTo>
                  <a:close/>
                  <a:moveTo>
                    <a:pt x="2354" y="3287"/>
                  </a:moveTo>
                  <a:lnTo>
                    <a:pt x="2354" y="3293"/>
                  </a:lnTo>
                  <a:cubicBezTo>
                    <a:pt x="2323" y="3309"/>
                    <a:pt x="2291" y="3321"/>
                    <a:pt x="2257" y="3325"/>
                  </a:cubicBezTo>
                  <a:lnTo>
                    <a:pt x="2301" y="3300"/>
                  </a:lnTo>
                  <a:lnTo>
                    <a:pt x="2354" y="3287"/>
                  </a:lnTo>
                  <a:close/>
                  <a:moveTo>
                    <a:pt x="2063" y="3456"/>
                  </a:moveTo>
                  <a:cubicBezTo>
                    <a:pt x="2072" y="3456"/>
                    <a:pt x="2062" y="3463"/>
                    <a:pt x="2031" y="3475"/>
                  </a:cubicBezTo>
                  <a:cubicBezTo>
                    <a:pt x="1999" y="3487"/>
                    <a:pt x="1988" y="3491"/>
                    <a:pt x="1984" y="3491"/>
                  </a:cubicBezTo>
                  <a:cubicBezTo>
                    <a:pt x="1981" y="3491"/>
                    <a:pt x="1981" y="3490"/>
                    <a:pt x="1981" y="3488"/>
                  </a:cubicBezTo>
                  <a:cubicBezTo>
                    <a:pt x="1978" y="3478"/>
                    <a:pt x="1978" y="3478"/>
                    <a:pt x="2028" y="3462"/>
                  </a:cubicBezTo>
                  <a:cubicBezTo>
                    <a:pt x="2046" y="3458"/>
                    <a:pt x="2057" y="3456"/>
                    <a:pt x="2063" y="3456"/>
                  </a:cubicBezTo>
                  <a:close/>
                  <a:moveTo>
                    <a:pt x="2041" y="3503"/>
                  </a:moveTo>
                  <a:lnTo>
                    <a:pt x="2041" y="3510"/>
                  </a:lnTo>
                  <a:cubicBezTo>
                    <a:pt x="2044" y="3516"/>
                    <a:pt x="2044" y="3516"/>
                    <a:pt x="1997" y="3535"/>
                  </a:cubicBezTo>
                  <a:lnTo>
                    <a:pt x="1994" y="3528"/>
                  </a:lnTo>
                  <a:lnTo>
                    <a:pt x="2041" y="3503"/>
                  </a:lnTo>
                  <a:close/>
                  <a:moveTo>
                    <a:pt x="1984" y="3583"/>
                  </a:moveTo>
                  <a:cubicBezTo>
                    <a:pt x="1982" y="3583"/>
                    <a:pt x="1975" y="3585"/>
                    <a:pt x="1962" y="3588"/>
                  </a:cubicBezTo>
                  <a:cubicBezTo>
                    <a:pt x="1962" y="3589"/>
                    <a:pt x="1963" y="3589"/>
                    <a:pt x="1965" y="3589"/>
                  </a:cubicBezTo>
                  <a:cubicBezTo>
                    <a:pt x="1972" y="3589"/>
                    <a:pt x="1988" y="3583"/>
                    <a:pt x="1984" y="3583"/>
                  </a:cubicBezTo>
                  <a:close/>
                  <a:moveTo>
                    <a:pt x="2059" y="3563"/>
                  </a:moveTo>
                  <a:lnTo>
                    <a:pt x="2059" y="3566"/>
                  </a:lnTo>
                  <a:cubicBezTo>
                    <a:pt x="2063" y="3572"/>
                    <a:pt x="2063" y="3572"/>
                    <a:pt x="2016" y="3591"/>
                  </a:cubicBezTo>
                  <a:lnTo>
                    <a:pt x="2012" y="3588"/>
                  </a:lnTo>
                  <a:lnTo>
                    <a:pt x="2059" y="3563"/>
                  </a:lnTo>
                  <a:close/>
                  <a:moveTo>
                    <a:pt x="1850" y="3570"/>
                  </a:moveTo>
                  <a:cubicBezTo>
                    <a:pt x="1837" y="3574"/>
                    <a:pt x="1819" y="3581"/>
                    <a:pt x="1796" y="3591"/>
                  </a:cubicBezTo>
                  <a:cubicBezTo>
                    <a:pt x="1791" y="3594"/>
                    <a:pt x="1786" y="3596"/>
                    <a:pt x="1782" y="3598"/>
                  </a:cubicBezTo>
                  <a:lnTo>
                    <a:pt x="1782" y="3598"/>
                  </a:lnTo>
                  <a:cubicBezTo>
                    <a:pt x="1795" y="3593"/>
                    <a:pt x="1816" y="3584"/>
                    <a:pt x="1846" y="3572"/>
                  </a:cubicBezTo>
                  <a:cubicBezTo>
                    <a:pt x="1848" y="3571"/>
                    <a:pt x="1849" y="3570"/>
                    <a:pt x="1850" y="3570"/>
                  </a:cubicBezTo>
                  <a:close/>
                  <a:moveTo>
                    <a:pt x="1782" y="3598"/>
                  </a:moveTo>
                  <a:cubicBezTo>
                    <a:pt x="1770" y="3603"/>
                    <a:pt x="1765" y="3606"/>
                    <a:pt x="1766" y="3606"/>
                  </a:cubicBezTo>
                  <a:cubicBezTo>
                    <a:pt x="1766" y="3606"/>
                    <a:pt x="1772" y="3603"/>
                    <a:pt x="1782" y="3598"/>
                  </a:cubicBezTo>
                  <a:close/>
                  <a:moveTo>
                    <a:pt x="2175" y="3578"/>
                  </a:moveTo>
                  <a:lnTo>
                    <a:pt x="2175" y="3585"/>
                  </a:lnTo>
                  <a:cubicBezTo>
                    <a:pt x="2179" y="3591"/>
                    <a:pt x="2132" y="3610"/>
                    <a:pt x="2132" y="3610"/>
                  </a:cubicBezTo>
                  <a:cubicBezTo>
                    <a:pt x="2132" y="3610"/>
                    <a:pt x="2093" y="3627"/>
                    <a:pt x="2081" y="3627"/>
                  </a:cubicBezTo>
                  <a:cubicBezTo>
                    <a:pt x="2080" y="3627"/>
                    <a:pt x="2079" y="3626"/>
                    <a:pt x="2078" y="3625"/>
                  </a:cubicBezTo>
                  <a:cubicBezTo>
                    <a:pt x="2110" y="3607"/>
                    <a:pt x="2141" y="3594"/>
                    <a:pt x="2175" y="3578"/>
                  </a:cubicBezTo>
                  <a:close/>
                  <a:moveTo>
                    <a:pt x="2272" y="3811"/>
                  </a:moveTo>
                  <a:cubicBezTo>
                    <a:pt x="2274" y="3811"/>
                    <a:pt x="2269" y="3813"/>
                    <a:pt x="2254" y="3820"/>
                  </a:cubicBezTo>
                  <a:cubicBezTo>
                    <a:pt x="2222" y="3835"/>
                    <a:pt x="2188" y="3845"/>
                    <a:pt x="2157" y="3854"/>
                  </a:cubicBezTo>
                  <a:cubicBezTo>
                    <a:pt x="2157" y="3854"/>
                    <a:pt x="2138" y="3860"/>
                    <a:pt x="2133" y="3860"/>
                  </a:cubicBezTo>
                  <a:cubicBezTo>
                    <a:pt x="2130" y="3860"/>
                    <a:pt x="2133" y="3857"/>
                    <a:pt x="2153" y="3848"/>
                  </a:cubicBezTo>
                  <a:lnTo>
                    <a:pt x="2200" y="3829"/>
                  </a:lnTo>
                  <a:cubicBezTo>
                    <a:pt x="2234" y="3821"/>
                    <a:pt x="2267" y="3811"/>
                    <a:pt x="2272" y="3811"/>
                  </a:cubicBezTo>
                  <a:close/>
                  <a:moveTo>
                    <a:pt x="2511" y="3933"/>
                  </a:moveTo>
                  <a:cubicBezTo>
                    <a:pt x="2511" y="3939"/>
                    <a:pt x="2511" y="3939"/>
                    <a:pt x="2464" y="3958"/>
                  </a:cubicBezTo>
                  <a:cubicBezTo>
                    <a:pt x="2432" y="3973"/>
                    <a:pt x="2398" y="3983"/>
                    <a:pt x="2363" y="3986"/>
                  </a:cubicBezTo>
                  <a:cubicBezTo>
                    <a:pt x="2407" y="3961"/>
                    <a:pt x="2457" y="3942"/>
                    <a:pt x="2511" y="3933"/>
                  </a:cubicBezTo>
                  <a:close/>
                  <a:moveTo>
                    <a:pt x="2862" y="4706"/>
                  </a:moveTo>
                  <a:cubicBezTo>
                    <a:pt x="2875" y="4706"/>
                    <a:pt x="2800" y="4735"/>
                    <a:pt x="2724" y="4757"/>
                  </a:cubicBezTo>
                  <a:cubicBezTo>
                    <a:pt x="2677" y="4773"/>
                    <a:pt x="2653" y="4782"/>
                    <a:pt x="2651" y="4782"/>
                  </a:cubicBezTo>
                  <a:cubicBezTo>
                    <a:pt x="2649" y="4782"/>
                    <a:pt x="2673" y="4772"/>
                    <a:pt x="2724" y="4750"/>
                  </a:cubicBezTo>
                  <a:cubicBezTo>
                    <a:pt x="2755" y="4735"/>
                    <a:pt x="2787" y="4722"/>
                    <a:pt x="2821" y="4716"/>
                  </a:cubicBezTo>
                  <a:cubicBezTo>
                    <a:pt x="2845" y="4709"/>
                    <a:pt x="2858" y="4706"/>
                    <a:pt x="2862" y="4706"/>
                  </a:cubicBezTo>
                  <a:close/>
                  <a:moveTo>
                    <a:pt x="1040" y="1"/>
                  </a:moveTo>
                  <a:cubicBezTo>
                    <a:pt x="1036" y="1"/>
                    <a:pt x="1024" y="4"/>
                    <a:pt x="1003" y="9"/>
                  </a:cubicBezTo>
                  <a:cubicBezTo>
                    <a:pt x="906" y="47"/>
                    <a:pt x="856" y="65"/>
                    <a:pt x="859" y="72"/>
                  </a:cubicBezTo>
                  <a:cubicBezTo>
                    <a:pt x="862" y="78"/>
                    <a:pt x="862" y="78"/>
                    <a:pt x="812" y="97"/>
                  </a:cubicBezTo>
                  <a:lnTo>
                    <a:pt x="809" y="84"/>
                  </a:lnTo>
                  <a:cubicBezTo>
                    <a:pt x="807" y="80"/>
                    <a:pt x="806" y="76"/>
                    <a:pt x="793" y="76"/>
                  </a:cubicBezTo>
                  <a:cubicBezTo>
                    <a:pt x="785" y="76"/>
                    <a:pt x="772" y="78"/>
                    <a:pt x="753" y="81"/>
                  </a:cubicBezTo>
                  <a:cubicBezTo>
                    <a:pt x="703" y="87"/>
                    <a:pt x="617" y="119"/>
                    <a:pt x="646" y="119"/>
                  </a:cubicBezTo>
                  <a:cubicBezTo>
                    <a:pt x="648" y="119"/>
                    <a:pt x="651" y="119"/>
                    <a:pt x="656" y="119"/>
                  </a:cubicBezTo>
                  <a:lnTo>
                    <a:pt x="656" y="119"/>
                  </a:lnTo>
                  <a:lnTo>
                    <a:pt x="609" y="144"/>
                  </a:lnTo>
                  <a:cubicBezTo>
                    <a:pt x="529" y="174"/>
                    <a:pt x="493" y="191"/>
                    <a:pt x="501" y="191"/>
                  </a:cubicBezTo>
                  <a:cubicBezTo>
                    <a:pt x="507" y="191"/>
                    <a:pt x="544" y="179"/>
                    <a:pt x="612" y="153"/>
                  </a:cubicBezTo>
                  <a:cubicBezTo>
                    <a:pt x="690" y="123"/>
                    <a:pt x="727" y="109"/>
                    <a:pt x="729" y="109"/>
                  </a:cubicBezTo>
                  <a:lnTo>
                    <a:pt x="729" y="109"/>
                  </a:lnTo>
                  <a:cubicBezTo>
                    <a:pt x="732" y="109"/>
                    <a:pt x="707" y="120"/>
                    <a:pt x="662" y="141"/>
                  </a:cubicBezTo>
                  <a:cubicBezTo>
                    <a:pt x="565" y="178"/>
                    <a:pt x="568" y="185"/>
                    <a:pt x="568" y="191"/>
                  </a:cubicBezTo>
                  <a:cubicBezTo>
                    <a:pt x="571" y="197"/>
                    <a:pt x="571" y="197"/>
                    <a:pt x="521" y="216"/>
                  </a:cubicBezTo>
                  <a:cubicBezTo>
                    <a:pt x="486" y="225"/>
                    <a:pt x="455" y="241"/>
                    <a:pt x="427" y="263"/>
                  </a:cubicBezTo>
                  <a:cubicBezTo>
                    <a:pt x="428" y="265"/>
                    <a:pt x="429" y="267"/>
                    <a:pt x="432" y="267"/>
                  </a:cubicBezTo>
                  <a:cubicBezTo>
                    <a:pt x="437" y="267"/>
                    <a:pt x="448" y="262"/>
                    <a:pt x="480" y="250"/>
                  </a:cubicBezTo>
                  <a:cubicBezTo>
                    <a:pt x="496" y="242"/>
                    <a:pt x="507" y="238"/>
                    <a:pt x="511" y="238"/>
                  </a:cubicBezTo>
                  <a:cubicBezTo>
                    <a:pt x="517" y="238"/>
                    <a:pt x="497" y="253"/>
                    <a:pt x="433" y="282"/>
                  </a:cubicBezTo>
                  <a:cubicBezTo>
                    <a:pt x="412" y="293"/>
                    <a:pt x="400" y="299"/>
                    <a:pt x="403" y="299"/>
                  </a:cubicBezTo>
                  <a:cubicBezTo>
                    <a:pt x="406" y="299"/>
                    <a:pt x="430" y="290"/>
                    <a:pt x="483" y="269"/>
                  </a:cubicBezTo>
                  <a:cubicBezTo>
                    <a:pt x="524" y="253"/>
                    <a:pt x="549" y="246"/>
                    <a:pt x="557" y="246"/>
                  </a:cubicBezTo>
                  <a:cubicBezTo>
                    <a:pt x="567" y="246"/>
                    <a:pt x="545" y="260"/>
                    <a:pt x="489" y="285"/>
                  </a:cubicBezTo>
                  <a:cubicBezTo>
                    <a:pt x="489" y="285"/>
                    <a:pt x="493" y="291"/>
                    <a:pt x="493" y="297"/>
                  </a:cubicBezTo>
                  <a:cubicBezTo>
                    <a:pt x="527" y="291"/>
                    <a:pt x="562" y="282"/>
                    <a:pt x="593" y="266"/>
                  </a:cubicBezTo>
                  <a:cubicBezTo>
                    <a:pt x="648" y="245"/>
                    <a:pt x="672" y="235"/>
                    <a:pt x="674" y="235"/>
                  </a:cubicBezTo>
                  <a:lnTo>
                    <a:pt x="674" y="235"/>
                  </a:lnTo>
                  <a:cubicBezTo>
                    <a:pt x="675" y="235"/>
                    <a:pt x="663" y="241"/>
                    <a:pt x="643" y="250"/>
                  </a:cubicBezTo>
                  <a:cubicBezTo>
                    <a:pt x="596" y="275"/>
                    <a:pt x="549" y="294"/>
                    <a:pt x="549" y="294"/>
                  </a:cubicBezTo>
                  <a:cubicBezTo>
                    <a:pt x="499" y="313"/>
                    <a:pt x="502" y="319"/>
                    <a:pt x="502" y="326"/>
                  </a:cubicBezTo>
                  <a:cubicBezTo>
                    <a:pt x="504" y="329"/>
                    <a:pt x="505" y="334"/>
                    <a:pt x="515" y="334"/>
                  </a:cubicBezTo>
                  <a:cubicBezTo>
                    <a:pt x="523" y="334"/>
                    <a:pt x="536" y="331"/>
                    <a:pt x="558" y="322"/>
                  </a:cubicBezTo>
                  <a:lnTo>
                    <a:pt x="558" y="322"/>
                  </a:lnTo>
                  <a:lnTo>
                    <a:pt x="508" y="341"/>
                  </a:lnTo>
                  <a:cubicBezTo>
                    <a:pt x="510" y="346"/>
                    <a:pt x="488" y="356"/>
                    <a:pt x="489" y="356"/>
                  </a:cubicBezTo>
                  <a:cubicBezTo>
                    <a:pt x="490" y="356"/>
                    <a:pt x="495" y="353"/>
                    <a:pt x="511" y="347"/>
                  </a:cubicBezTo>
                  <a:lnTo>
                    <a:pt x="511" y="347"/>
                  </a:lnTo>
                  <a:cubicBezTo>
                    <a:pt x="511" y="348"/>
                    <a:pt x="511" y="354"/>
                    <a:pt x="467" y="385"/>
                  </a:cubicBezTo>
                  <a:cubicBezTo>
                    <a:pt x="454" y="394"/>
                    <a:pt x="454" y="398"/>
                    <a:pt x="464" y="398"/>
                  </a:cubicBezTo>
                  <a:cubicBezTo>
                    <a:pt x="486" y="398"/>
                    <a:pt x="554" y="377"/>
                    <a:pt x="616" y="339"/>
                  </a:cubicBezTo>
                  <a:lnTo>
                    <a:pt x="616" y="339"/>
                  </a:lnTo>
                  <a:cubicBezTo>
                    <a:pt x="617" y="340"/>
                    <a:pt x="617" y="342"/>
                    <a:pt x="618" y="344"/>
                  </a:cubicBezTo>
                  <a:cubicBezTo>
                    <a:pt x="618" y="345"/>
                    <a:pt x="620" y="346"/>
                    <a:pt x="622" y="346"/>
                  </a:cubicBezTo>
                  <a:cubicBezTo>
                    <a:pt x="634" y="346"/>
                    <a:pt x="671" y="332"/>
                    <a:pt x="671" y="332"/>
                  </a:cubicBezTo>
                  <a:cubicBezTo>
                    <a:pt x="695" y="322"/>
                    <a:pt x="707" y="319"/>
                    <a:pt x="714" y="319"/>
                  </a:cubicBezTo>
                  <a:cubicBezTo>
                    <a:pt x="721" y="319"/>
                    <a:pt x="721" y="322"/>
                    <a:pt x="721" y="326"/>
                  </a:cubicBezTo>
                  <a:lnTo>
                    <a:pt x="624" y="363"/>
                  </a:lnTo>
                  <a:cubicBezTo>
                    <a:pt x="531" y="395"/>
                    <a:pt x="479" y="419"/>
                    <a:pt x="491" y="419"/>
                  </a:cubicBezTo>
                  <a:cubicBezTo>
                    <a:pt x="498" y="419"/>
                    <a:pt x="526" y="411"/>
                    <a:pt x="580" y="391"/>
                  </a:cubicBezTo>
                  <a:lnTo>
                    <a:pt x="580" y="391"/>
                  </a:lnTo>
                  <a:lnTo>
                    <a:pt x="530" y="410"/>
                  </a:lnTo>
                  <a:cubicBezTo>
                    <a:pt x="495" y="424"/>
                    <a:pt x="486" y="431"/>
                    <a:pt x="506" y="431"/>
                  </a:cubicBezTo>
                  <a:cubicBezTo>
                    <a:pt x="513" y="431"/>
                    <a:pt x="523" y="431"/>
                    <a:pt x="536" y="429"/>
                  </a:cubicBezTo>
                  <a:cubicBezTo>
                    <a:pt x="590" y="420"/>
                    <a:pt x="640" y="404"/>
                    <a:pt x="687" y="385"/>
                  </a:cubicBezTo>
                  <a:cubicBezTo>
                    <a:pt x="724" y="371"/>
                    <a:pt x="734" y="369"/>
                    <a:pt x="736" y="369"/>
                  </a:cubicBezTo>
                  <a:cubicBezTo>
                    <a:pt x="737" y="369"/>
                    <a:pt x="737" y="369"/>
                    <a:pt x="737" y="369"/>
                  </a:cubicBezTo>
                  <a:cubicBezTo>
                    <a:pt x="740" y="376"/>
                    <a:pt x="740" y="376"/>
                    <a:pt x="690" y="395"/>
                  </a:cubicBezTo>
                  <a:cubicBezTo>
                    <a:pt x="631" y="417"/>
                    <a:pt x="609" y="431"/>
                    <a:pt x="623" y="431"/>
                  </a:cubicBezTo>
                  <a:cubicBezTo>
                    <a:pt x="633" y="431"/>
                    <a:pt x="657" y="426"/>
                    <a:pt x="696" y="413"/>
                  </a:cubicBezTo>
                  <a:lnTo>
                    <a:pt x="696" y="413"/>
                  </a:lnTo>
                  <a:lnTo>
                    <a:pt x="646" y="432"/>
                  </a:lnTo>
                  <a:cubicBezTo>
                    <a:pt x="599" y="451"/>
                    <a:pt x="552" y="476"/>
                    <a:pt x="612" y="485"/>
                  </a:cubicBezTo>
                  <a:cubicBezTo>
                    <a:pt x="618" y="507"/>
                    <a:pt x="624" y="526"/>
                    <a:pt x="574" y="545"/>
                  </a:cubicBezTo>
                  <a:cubicBezTo>
                    <a:pt x="560" y="551"/>
                    <a:pt x="559" y="553"/>
                    <a:pt x="569" y="553"/>
                  </a:cubicBezTo>
                  <a:cubicBezTo>
                    <a:pt x="591" y="553"/>
                    <a:pt x="662" y="540"/>
                    <a:pt x="734" y="523"/>
                  </a:cubicBezTo>
                  <a:lnTo>
                    <a:pt x="734" y="523"/>
                  </a:lnTo>
                  <a:cubicBezTo>
                    <a:pt x="684" y="542"/>
                    <a:pt x="687" y="545"/>
                    <a:pt x="690" y="557"/>
                  </a:cubicBezTo>
                  <a:cubicBezTo>
                    <a:pt x="696" y="576"/>
                    <a:pt x="696" y="576"/>
                    <a:pt x="646" y="595"/>
                  </a:cubicBezTo>
                  <a:cubicBezTo>
                    <a:pt x="595" y="611"/>
                    <a:pt x="570" y="619"/>
                    <a:pt x="571" y="619"/>
                  </a:cubicBezTo>
                  <a:cubicBezTo>
                    <a:pt x="573" y="619"/>
                    <a:pt x="599" y="612"/>
                    <a:pt x="649" y="598"/>
                  </a:cubicBezTo>
                  <a:cubicBezTo>
                    <a:pt x="675" y="590"/>
                    <a:pt x="691" y="587"/>
                    <a:pt x="699" y="587"/>
                  </a:cubicBezTo>
                  <a:cubicBezTo>
                    <a:pt x="721" y="587"/>
                    <a:pt x="680" y="614"/>
                    <a:pt x="609" y="642"/>
                  </a:cubicBezTo>
                  <a:cubicBezTo>
                    <a:pt x="558" y="661"/>
                    <a:pt x="562" y="667"/>
                    <a:pt x="565" y="677"/>
                  </a:cubicBezTo>
                  <a:cubicBezTo>
                    <a:pt x="580" y="673"/>
                    <a:pt x="591" y="671"/>
                    <a:pt x="598" y="671"/>
                  </a:cubicBezTo>
                  <a:cubicBezTo>
                    <a:pt x="617" y="671"/>
                    <a:pt x="619" y="679"/>
                    <a:pt x="621" y="686"/>
                  </a:cubicBezTo>
                  <a:cubicBezTo>
                    <a:pt x="624" y="694"/>
                    <a:pt x="625" y="698"/>
                    <a:pt x="633" y="698"/>
                  </a:cubicBezTo>
                  <a:cubicBezTo>
                    <a:pt x="644" y="698"/>
                    <a:pt x="668" y="689"/>
                    <a:pt x="724" y="667"/>
                  </a:cubicBezTo>
                  <a:cubicBezTo>
                    <a:pt x="782" y="645"/>
                    <a:pt x="806" y="638"/>
                    <a:pt x="818" y="638"/>
                  </a:cubicBezTo>
                  <a:cubicBezTo>
                    <a:pt x="825" y="638"/>
                    <a:pt x="827" y="641"/>
                    <a:pt x="828" y="645"/>
                  </a:cubicBezTo>
                  <a:cubicBezTo>
                    <a:pt x="831" y="651"/>
                    <a:pt x="831" y="658"/>
                    <a:pt x="784" y="677"/>
                  </a:cubicBezTo>
                  <a:cubicBezTo>
                    <a:pt x="784" y="677"/>
                    <a:pt x="737" y="702"/>
                    <a:pt x="737" y="708"/>
                  </a:cubicBezTo>
                  <a:cubicBezTo>
                    <a:pt x="740" y="714"/>
                    <a:pt x="743" y="717"/>
                    <a:pt x="693" y="736"/>
                  </a:cubicBezTo>
                  <a:cubicBezTo>
                    <a:pt x="693" y="736"/>
                    <a:pt x="646" y="761"/>
                    <a:pt x="649" y="774"/>
                  </a:cubicBezTo>
                  <a:cubicBezTo>
                    <a:pt x="652" y="786"/>
                    <a:pt x="659" y="796"/>
                    <a:pt x="609" y="814"/>
                  </a:cubicBezTo>
                  <a:cubicBezTo>
                    <a:pt x="610" y="817"/>
                    <a:pt x="610" y="818"/>
                    <a:pt x="613" y="818"/>
                  </a:cubicBezTo>
                  <a:cubicBezTo>
                    <a:pt x="618" y="818"/>
                    <a:pt x="629" y="814"/>
                    <a:pt x="659" y="802"/>
                  </a:cubicBezTo>
                  <a:cubicBezTo>
                    <a:pt x="684" y="792"/>
                    <a:pt x="710" y="784"/>
                    <a:pt x="724" y="784"/>
                  </a:cubicBezTo>
                  <a:cubicBezTo>
                    <a:pt x="736" y="784"/>
                    <a:pt x="738" y="791"/>
                    <a:pt x="718" y="811"/>
                  </a:cubicBezTo>
                  <a:cubicBezTo>
                    <a:pt x="720" y="820"/>
                    <a:pt x="724" y="831"/>
                    <a:pt x="740" y="831"/>
                  </a:cubicBezTo>
                  <a:cubicBezTo>
                    <a:pt x="748" y="831"/>
                    <a:pt x="759" y="828"/>
                    <a:pt x="775" y="821"/>
                  </a:cubicBezTo>
                  <a:lnTo>
                    <a:pt x="775" y="821"/>
                  </a:lnTo>
                  <a:cubicBezTo>
                    <a:pt x="778" y="827"/>
                    <a:pt x="778" y="827"/>
                    <a:pt x="728" y="846"/>
                  </a:cubicBezTo>
                  <a:cubicBezTo>
                    <a:pt x="665" y="870"/>
                    <a:pt x="645" y="884"/>
                    <a:pt x="666" y="884"/>
                  </a:cubicBezTo>
                  <a:cubicBezTo>
                    <a:pt x="678" y="884"/>
                    <a:pt x="701" y="880"/>
                    <a:pt x="737" y="871"/>
                  </a:cubicBezTo>
                  <a:cubicBezTo>
                    <a:pt x="757" y="863"/>
                    <a:pt x="769" y="859"/>
                    <a:pt x="773" y="859"/>
                  </a:cubicBezTo>
                  <a:cubicBezTo>
                    <a:pt x="777" y="859"/>
                    <a:pt x="767" y="866"/>
                    <a:pt x="740" y="880"/>
                  </a:cubicBezTo>
                  <a:cubicBezTo>
                    <a:pt x="740" y="880"/>
                    <a:pt x="741" y="882"/>
                    <a:pt x="748" y="882"/>
                  </a:cubicBezTo>
                  <a:cubicBezTo>
                    <a:pt x="755" y="882"/>
                    <a:pt x="768" y="880"/>
                    <a:pt x="793" y="874"/>
                  </a:cubicBezTo>
                  <a:cubicBezTo>
                    <a:pt x="813" y="869"/>
                    <a:pt x="825" y="866"/>
                    <a:pt x="830" y="866"/>
                  </a:cubicBezTo>
                  <a:cubicBezTo>
                    <a:pt x="837" y="866"/>
                    <a:pt x="826" y="873"/>
                    <a:pt x="800" y="890"/>
                  </a:cubicBezTo>
                  <a:cubicBezTo>
                    <a:pt x="750" y="912"/>
                    <a:pt x="753" y="915"/>
                    <a:pt x="753" y="921"/>
                  </a:cubicBezTo>
                  <a:cubicBezTo>
                    <a:pt x="757" y="920"/>
                    <a:pt x="761" y="920"/>
                    <a:pt x="765" y="920"/>
                  </a:cubicBezTo>
                  <a:cubicBezTo>
                    <a:pt x="809" y="920"/>
                    <a:pt x="824" y="982"/>
                    <a:pt x="781" y="1002"/>
                  </a:cubicBezTo>
                  <a:cubicBezTo>
                    <a:pt x="814" y="994"/>
                    <a:pt x="825" y="991"/>
                    <a:pt x="829" y="991"/>
                  </a:cubicBezTo>
                  <a:cubicBezTo>
                    <a:pt x="831" y="991"/>
                    <a:pt x="831" y="992"/>
                    <a:pt x="831" y="993"/>
                  </a:cubicBezTo>
                  <a:cubicBezTo>
                    <a:pt x="789" y="1013"/>
                    <a:pt x="776" y="1021"/>
                    <a:pt x="783" y="1021"/>
                  </a:cubicBezTo>
                  <a:cubicBezTo>
                    <a:pt x="791" y="1021"/>
                    <a:pt x="830" y="1008"/>
                    <a:pt x="884" y="987"/>
                  </a:cubicBezTo>
                  <a:lnTo>
                    <a:pt x="884" y="981"/>
                  </a:lnTo>
                  <a:lnTo>
                    <a:pt x="881" y="974"/>
                  </a:lnTo>
                  <a:cubicBezTo>
                    <a:pt x="916" y="961"/>
                    <a:pt x="939" y="955"/>
                    <a:pt x="947" y="955"/>
                  </a:cubicBezTo>
                  <a:cubicBezTo>
                    <a:pt x="963" y="955"/>
                    <a:pt x="932" y="975"/>
                    <a:pt x="837" y="1012"/>
                  </a:cubicBezTo>
                  <a:cubicBezTo>
                    <a:pt x="786" y="1036"/>
                    <a:pt x="763" y="1047"/>
                    <a:pt x="768" y="1047"/>
                  </a:cubicBezTo>
                  <a:cubicBezTo>
                    <a:pt x="772" y="1047"/>
                    <a:pt x="796" y="1039"/>
                    <a:pt x="840" y="1024"/>
                  </a:cubicBezTo>
                  <a:cubicBezTo>
                    <a:pt x="884" y="1010"/>
                    <a:pt x="909" y="1002"/>
                    <a:pt x="916" y="1002"/>
                  </a:cubicBezTo>
                  <a:cubicBezTo>
                    <a:pt x="925" y="1002"/>
                    <a:pt x="902" y="1015"/>
                    <a:pt x="847" y="1040"/>
                  </a:cubicBezTo>
                  <a:cubicBezTo>
                    <a:pt x="796" y="1060"/>
                    <a:pt x="772" y="1069"/>
                    <a:pt x="774" y="1069"/>
                  </a:cubicBezTo>
                  <a:cubicBezTo>
                    <a:pt x="777" y="1069"/>
                    <a:pt x="802" y="1061"/>
                    <a:pt x="850" y="1046"/>
                  </a:cubicBezTo>
                  <a:cubicBezTo>
                    <a:pt x="945" y="1015"/>
                    <a:pt x="1007" y="998"/>
                    <a:pt x="1023" y="998"/>
                  </a:cubicBezTo>
                  <a:cubicBezTo>
                    <a:pt x="1041" y="998"/>
                    <a:pt x="1007" y="1017"/>
                    <a:pt x="906" y="1056"/>
                  </a:cubicBezTo>
                  <a:cubicBezTo>
                    <a:pt x="809" y="1093"/>
                    <a:pt x="762" y="1118"/>
                    <a:pt x="765" y="1125"/>
                  </a:cubicBezTo>
                  <a:cubicBezTo>
                    <a:pt x="800" y="1118"/>
                    <a:pt x="834" y="1109"/>
                    <a:pt x="865" y="1093"/>
                  </a:cubicBezTo>
                  <a:cubicBezTo>
                    <a:pt x="908" y="1073"/>
                    <a:pt x="932" y="1064"/>
                    <a:pt x="937" y="1064"/>
                  </a:cubicBezTo>
                  <a:cubicBezTo>
                    <a:pt x="942" y="1064"/>
                    <a:pt x="920" y="1077"/>
                    <a:pt x="869" y="1103"/>
                  </a:cubicBezTo>
                  <a:cubicBezTo>
                    <a:pt x="768" y="1157"/>
                    <a:pt x="741" y="1178"/>
                    <a:pt x="771" y="1178"/>
                  </a:cubicBezTo>
                  <a:cubicBezTo>
                    <a:pt x="783" y="1178"/>
                    <a:pt x="805" y="1175"/>
                    <a:pt x="834" y="1169"/>
                  </a:cubicBezTo>
                  <a:cubicBezTo>
                    <a:pt x="862" y="1164"/>
                    <a:pt x="883" y="1163"/>
                    <a:pt x="897" y="1163"/>
                  </a:cubicBezTo>
                  <a:cubicBezTo>
                    <a:pt x="935" y="1163"/>
                    <a:pt x="918" y="1177"/>
                    <a:pt x="844" y="1190"/>
                  </a:cubicBezTo>
                  <a:cubicBezTo>
                    <a:pt x="778" y="1208"/>
                    <a:pt x="754" y="1215"/>
                    <a:pt x="759" y="1215"/>
                  </a:cubicBezTo>
                  <a:cubicBezTo>
                    <a:pt x="762" y="1215"/>
                    <a:pt x="774" y="1213"/>
                    <a:pt x="793" y="1209"/>
                  </a:cubicBezTo>
                  <a:cubicBezTo>
                    <a:pt x="797" y="1222"/>
                    <a:pt x="803" y="1234"/>
                    <a:pt x="803" y="1241"/>
                  </a:cubicBezTo>
                  <a:cubicBezTo>
                    <a:pt x="833" y="1238"/>
                    <a:pt x="864" y="1230"/>
                    <a:pt x="892" y="1218"/>
                  </a:cubicBezTo>
                  <a:lnTo>
                    <a:pt x="892" y="1218"/>
                  </a:lnTo>
                  <a:cubicBezTo>
                    <a:pt x="830" y="1247"/>
                    <a:pt x="793" y="1270"/>
                    <a:pt x="814" y="1270"/>
                  </a:cubicBezTo>
                  <a:cubicBezTo>
                    <a:pt x="823" y="1270"/>
                    <a:pt x="839" y="1267"/>
                    <a:pt x="865" y="1259"/>
                  </a:cubicBezTo>
                  <a:cubicBezTo>
                    <a:pt x="865" y="1266"/>
                    <a:pt x="869" y="1272"/>
                    <a:pt x="869" y="1272"/>
                  </a:cubicBezTo>
                  <a:cubicBezTo>
                    <a:pt x="870" y="1275"/>
                    <a:pt x="871" y="1276"/>
                    <a:pt x="875" y="1276"/>
                  </a:cubicBezTo>
                  <a:cubicBezTo>
                    <a:pt x="880" y="1276"/>
                    <a:pt x="893" y="1273"/>
                    <a:pt x="922" y="1266"/>
                  </a:cubicBezTo>
                  <a:cubicBezTo>
                    <a:pt x="933" y="1262"/>
                    <a:pt x="939" y="1261"/>
                    <a:pt x="942" y="1261"/>
                  </a:cubicBezTo>
                  <a:cubicBezTo>
                    <a:pt x="952" y="1261"/>
                    <a:pt x="915" y="1281"/>
                    <a:pt x="878" y="1300"/>
                  </a:cubicBezTo>
                  <a:cubicBezTo>
                    <a:pt x="842" y="1319"/>
                    <a:pt x="807" y="1338"/>
                    <a:pt x="813" y="1338"/>
                  </a:cubicBezTo>
                  <a:cubicBezTo>
                    <a:pt x="815" y="1338"/>
                    <a:pt x="822" y="1336"/>
                    <a:pt x="834" y="1332"/>
                  </a:cubicBezTo>
                  <a:cubicBezTo>
                    <a:pt x="884" y="1316"/>
                    <a:pt x="934" y="1303"/>
                    <a:pt x="985" y="1291"/>
                  </a:cubicBezTo>
                  <a:cubicBezTo>
                    <a:pt x="994" y="1288"/>
                    <a:pt x="1000" y="1287"/>
                    <a:pt x="1003" y="1287"/>
                  </a:cubicBezTo>
                  <a:cubicBezTo>
                    <a:pt x="1017" y="1287"/>
                    <a:pt x="978" y="1306"/>
                    <a:pt x="938" y="1316"/>
                  </a:cubicBezTo>
                  <a:cubicBezTo>
                    <a:pt x="903" y="1328"/>
                    <a:pt x="872" y="1344"/>
                    <a:pt x="844" y="1366"/>
                  </a:cubicBezTo>
                  <a:cubicBezTo>
                    <a:pt x="845" y="1370"/>
                    <a:pt x="847" y="1375"/>
                    <a:pt x="858" y="1375"/>
                  </a:cubicBezTo>
                  <a:cubicBezTo>
                    <a:pt x="866" y="1375"/>
                    <a:pt x="879" y="1372"/>
                    <a:pt x="900" y="1363"/>
                  </a:cubicBezTo>
                  <a:cubicBezTo>
                    <a:pt x="909" y="1359"/>
                    <a:pt x="917" y="1357"/>
                    <a:pt x="924" y="1357"/>
                  </a:cubicBezTo>
                  <a:cubicBezTo>
                    <a:pt x="950" y="1357"/>
                    <a:pt x="950" y="1384"/>
                    <a:pt x="912" y="1404"/>
                  </a:cubicBezTo>
                  <a:lnTo>
                    <a:pt x="916" y="1416"/>
                  </a:lnTo>
                  <a:cubicBezTo>
                    <a:pt x="916" y="1417"/>
                    <a:pt x="919" y="1418"/>
                    <a:pt x="923" y="1418"/>
                  </a:cubicBezTo>
                  <a:cubicBezTo>
                    <a:pt x="935" y="1418"/>
                    <a:pt x="960" y="1412"/>
                    <a:pt x="967" y="1412"/>
                  </a:cubicBezTo>
                  <a:cubicBezTo>
                    <a:pt x="968" y="1412"/>
                    <a:pt x="969" y="1413"/>
                    <a:pt x="969" y="1413"/>
                  </a:cubicBezTo>
                  <a:cubicBezTo>
                    <a:pt x="969" y="1413"/>
                    <a:pt x="970" y="1415"/>
                    <a:pt x="977" y="1415"/>
                  </a:cubicBezTo>
                  <a:cubicBezTo>
                    <a:pt x="984" y="1415"/>
                    <a:pt x="997" y="1413"/>
                    <a:pt x="1022" y="1407"/>
                  </a:cubicBezTo>
                  <a:lnTo>
                    <a:pt x="1022" y="1407"/>
                  </a:lnTo>
                  <a:cubicBezTo>
                    <a:pt x="1025" y="1413"/>
                    <a:pt x="1025" y="1419"/>
                    <a:pt x="978" y="1438"/>
                  </a:cubicBezTo>
                  <a:cubicBezTo>
                    <a:pt x="1025" y="1422"/>
                    <a:pt x="1050" y="1413"/>
                    <a:pt x="1054" y="1413"/>
                  </a:cubicBezTo>
                  <a:lnTo>
                    <a:pt x="1054" y="1413"/>
                  </a:lnTo>
                  <a:cubicBezTo>
                    <a:pt x="1057" y="1413"/>
                    <a:pt x="1033" y="1424"/>
                    <a:pt x="981" y="1447"/>
                  </a:cubicBezTo>
                  <a:cubicBezTo>
                    <a:pt x="931" y="1469"/>
                    <a:pt x="907" y="1479"/>
                    <a:pt x="909" y="1479"/>
                  </a:cubicBezTo>
                  <a:cubicBezTo>
                    <a:pt x="911" y="1479"/>
                    <a:pt x="937" y="1470"/>
                    <a:pt x="985" y="1454"/>
                  </a:cubicBezTo>
                  <a:cubicBezTo>
                    <a:pt x="1005" y="1449"/>
                    <a:pt x="1018" y="1445"/>
                    <a:pt x="1021" y="1445"/>
                  </a:cubicBezTo>
                  <a:cubicBezTo>
                    <a:pt x="1027" y="1445"/>
                    <a:pt x="1015" y="1452"/>
                    <a:pt x="988" y="1466"/>
                  </a:cubicBezTo>
                  <a:cubicBezTo>
                    <a:pt x="960" y="1477"/>
                    <a:pt x="949" y="1484"/>
                    <a:pt x="954" y="1484"/>
                  </a:cubicBezTo>
                  <a:cubicBezTo>
                    <a:pt x="958" y="1484"/>
                    <a:pt x="970" y="1480"/>
                    <a:pt x="991" y="1473"/>
                  </a:cubicBezTo>
                  <a:cubicBezTo>
                    <a:pt x="1038" y="1456"/>
                    <a:pt x="1076" y="1447"/>
                    <a:pt x="1091" y="1447"/>
                  </a:cubicBezTo>
                  <a:cubicBezTo>
                    <a:pt x="1106" y="1447"/>
                    <a:pt x="1097" y="1456"/>
                    <a:pt x="1047" y="1476"/>
                  </a:cubicBezTo>
                  <a:cubicBezTo>
                    <a:pt x="1047" y="1476"/>
                    <a:pt x="1047" y="1477"/>
                    <a:pt x="1054" y="1477"/>
                  </a:cubicBezTo>
                  <a:cubicBezTo>
                    <a:pt x="1060" y="1477"/>
                    <a:pt x="1072" y="1476"/>
                    <a:pt x="1097" y="1469"/>
                  </a:cubicBezTo>
                  <a:cubicBezTo>
                    <a:pt x="1146" y="1453"/>
                    <a:pt x="1171" y="1444"/>
                    <a:pt x="1173" y="1444"/>
                  </a:cubicBezTo>
                  <a:lnTo>
                    <a:pt x="1173" y="1444"/>
                  </a:lnTo>
                  <a:cubicBezTo>
                    <a:pt x="1174" y="1444"/>
                    <a:pt x="1150" y="1453"/>
                    <a:pt x="1101" y="1473"/>
                  </a:cubicBezTo>
                  <a:cubicBezTo>
                    <a:pt x="1044" y="1498"/>
                    <a:pt x="1021" y="1511"/>
                    <a:pt x="1032" y="1511"/>
                  </a:cubicBezTo>
                  <a:cubicBezTo>
                    <a:pt x="1040" y="1511"/>
                    <a:pt x="1065" y="1504"/>
                    <a:pt x="1107" y="1491"/>
                  </a:cubicBezTo>
                  <a:cubicBezTo>
                    <a:pt x="1107" y="1491"/>
                    <a:pt x="1119" y="1488"/>
                    <a:pt x="1126" y="1488"/>
                  </a:cubicBezTo>
                  <a:cubicBezTo>
                    <a:pt x="1133" y="1488"/>
                    <a:pt x="1133" y="1491"/>
                    <a:pt x="1110" y="1504"/>
                  </a:cubicBezTo>
                  <a:cubicBezTo>
                    <a:pt x="1078" y="1524"/>
                    <a:pt x="1049" y="1558"/>
                    <a:pt x="1072" y="1558"/>
                  </a:cubicBezTo>
                  <a:cubicBezTo>
                    <a:pt x="1081" y="1558"/>
                    <a:pt x="1097" y="1553"/>
                    <a:pt x="1122" y="1541"/>
                  </a:cubicBezTo>
                  <a:lnTo>
                    <a:pt x="1126" y="1554"/>
                  </a:lnTo>
                  <a:cubicBezTo>
                    <a:pt x="1097" y="1574"/>
                    <a:pt x="1088" y="1584"/>
                    <a:pt x="1100" y="1584"/>
                  </a:cubicBezTo>
                  <a:cubicBezTo>
                    <a:pt x="1106" y="1584"/>
                    <a:pt x="1118" y="1581"/>
                    <a:pt x="1135" y="1576"/>
                  </a:cubicBezTo>
                  <a:lnTo>
                    <a:pt x="1185" y="1563"/>
                  </a:lnTo>
                  <a:lnTo>
                    <a:pt x="1185" y="1563"/>
                  </a:lnTo>
                  <a:cubicBezTo>
                    <a:pt x="1151" y="1573"/>
                    <a:pt x="1119" y="1592"/>
                    <a:pt x="1091" y="1614"/>
                  </a:cubicBezTo>
                  <a:cubicBezTo>
                    <a:pt x="1092" y="1616"/>
                    <a:pt x="1093" y="1617"/>
                    <a:pt x="1096" y="1617"/>
                  </a:cubicBezTo>
                  <a:cubicBezTo>
                    <a:pt x="1101" y="1617"/>
                    <a:pt x="1111" y="1613"/>
                    <a:pt x="1141" y="1601"/>
                  </a:cubicBezTo>
                  <a:cubicBezTo>
                    <a:pt x="1167" y="1587"/>
                    <a:pt x="1180" y="1583"/>
                    <a:pt x="1186" y="1583"/>
                  </a:cubicBezTo>
                  <a:cubicBezTo>
                    <a:pt x="1191" y="1583"/>
                    <a:pt x="1191" y="1586"/>
                    <a:pt x="1191" y="1588"/>
                  </a:cubicBezTo>
                  <a:cubicBezTo>
                    <a:pt x="1163" y="1610"/>
                    <a:pt x="1132" y="1626"/>
                    <a:pt x="1097" y="1635"/>
                  </a:cubicBezTo>
                  <a:lnTo>
                    <a:pt x="1101" y="1642"/>
                  </a:lnTo>
                  <a:cubicBezTo>
                    <a:pt x="1152" y="1622"/>
                    <a:pt x="1177" y="1614"/>
                    <a:pt x="1182" y="1614"/>
                  </a:cubicBezTo>
                  <a:cubicBezTo>
                    <a:pt x="1186" y="1614"/>
                    <a:pt x="1174" y="1620"/>
                    <a:pt x="1151" y="1629"/>
                  </a:cubicBezTo>
                  <a:cubicBezTo>
                    <a:pt x="1104" y="1654"/>
                    <a:pt x="1107" y="1661"/>
                    <a:pt x="1107" y="1667"/>
                  </a:cubicBezTo>
                  <a:cubicBezTo>
                    <a:pt x="1122" y="1660"/>
                    <a:pt x="1129" y="1658"/>
                    <a:pt x="1130" y="1658"/>
                  </a:cubicBezTo>
                  <a:lnTo>
                    <a:pt x="1130" y="1658"/>
                  </a:lnTo>
                  <a:cubicBezTo>
                    <a:pt x="1132" y="1658"/>
                    <a:pt x="1113" y="1667"/>
                    <a:pt x="1108" y="1667"/>
                  </a:cubicBezTo>
                  <a:cubicBezTo>
                    <a:pt x="1107" y="1667"/>
                    <a:pt x="1107" y="1667"/>
                    <a:pt x="1107" y="1667"/>
                  </a:cubicBezTo>
                  <a:lnTo>
                    <a:pt x="1060" y="1686"/>
                  </a:lnTo>
                  <a:cubicBezTo>
                    <a:pt x="1045" y="1694"/>
                    <a:pt x="1040" y="1697"/>
                    <a:pt x="1041" y="1697"/>
                  </a:cubicBezTo>
                  <a:cubicBezTo>
                    <a:pt x="1045" y="1697"/>
                    <a:pt x="1078" y="1683"/>
                    <a:pt x="1110" y="1670"/>
                  </a:cubicBezTo>
                  <a:lnTo>
                    <a:pt x="1113" y="1682"/>
                  </a:lnTo>
                  <a:cubicBezTo>
                    <a:pt x="1114" y="1685"/>
                    <a:pt x="1116" y="1688"/>
                    <a:pt x="1121" y="1688"/>
                  </a:cubicBezTo>
                  <a:cubicBezTo>
                    <a:pt x="1127" y="1688"/>
                    <a:pt x="1139" y="1684"/>
                    <a:pt x="1163" y="1670"/>
                  </a:cubicBezTo>
                  <a:cubicBezTo>
                    <a:pt x="1195" y="1654"/>
                    <a:pt x="1229" y="1642"/>
                    <a:pt x="1263" y="1635"/>
                  </a:cubicBezTo>
                  <a:lnTo>
                    <a:pt x="1263" y="1635"/>
                  </a:lnTo>
                  <a:cubicBezTo>
                    <a:pt x="1229" y="1648"/>
                    <a:pt x="1198" y="1661"/>
                    <a:pt x="1169" y="1679"/>
                  </a:cubicBezTo>
                  <a:cubicBezTo>
                    <a:pt x="1169" y="1686"/>
                    <a:pt x="1122" y="1704"/>
                    <a:pt x="1122" y="1704"/>
                  </a:cubicBezTo>
                  <a:cubicBezTo>
                    <a:pt x="1056" y="1727"/>
                    <a:pt x="1058" y="1736"/>
                    <a:pt x="1082" y="1736"/>
                  </a:cubicBezTo>
                  <a:cubicBezTo>
                    <a:pt x="1094" y="1736"/>
                    <a:pt x="1112" y="1734"/>
                    <a:pt x="1129" y="1730"/>
                  </a:cubicBezTo>
                  <a:cubicBezTo>
                    <a:pt x="1171" y="1718"/>
                    <a:pt x="1195" y="1712"/>
                    <a:pt x="1203" y="1712"/>
                  </a:cubicBezTo>
                  <a:cubicBezTo>
                    <a:pt x="1214" y="1712"/>
                    <a:pt x="1192" y="1723"/>
                    <a:pt x="1135" y="1745"/>
                  </a:cubicBezTo>
                  <a:cubicBezTo>
                    <a:pt x="1103" y="1758"/>
                    <a:pt x="1092" y="1763"/>
                    <a:pt x="1098" y="1763"/>
                  </a:cubicBezTo>
                  <a:cubicBezTo>
                    <a:pt x="1109" y="1763"/>
                    <a:pt x="1187" y="1740"/>
                    <a:pt x="1285" y="1704"/>
                  </a:cubicBezTo>
                  <a:lnTo>
                    <a:pt x="1433" y="1654"/>
                  </a:lnTo>
                  <a:lnTo>
                    <a:pt x="1433" y="1654"/>
                  </a:lnTo>
                  <a:lnTo>
                    <a:pt x="1289" y="1711"/>
                  </a:lnTo>
                  <a:cubicBezTo>
                    <a:pt x="1160" y="1767"/>
                    <a:pt x="1116" y="1786"/>
                    <a:pt x="1132" y="1786"/>
                  </a:cubicBezTo>
                  <a:cubicBezTo>
                    <a:pt x="1140" y="1786"/>
                    <a:pt x="1163" y="1781"/>
                    <a:pt x="1198" y="1773"/>
                  </a:cubicBezTo>
                  <a:cubicBezTo>
                    <a:pt x="1220" y="1769"/>
                    <a:pt x="1233" y="1767"/>
                    <a:pt x="1237" y="1767"/>
                  </a:cubicBezTo>
                  <a:cubicBezTo>
                    <a:pt x="1242" y="1767"/>
                    <a:pt x="1230" y="1772"/>
                    <a:pt x="1201" y="1783"/>
                  </a:cubicBezTo>
                  <a:cubicBezTo>
                    <a:pt x="1154" y="1805"/>
                    <a:pt x="1157" y="1808"/>
                    <a:pt x="1160" y="1827"/>
                  </a:cubicBezTo>
                  <a:cubicBezTo>
                    <a:pt x="1164" y="1836"/>
                    <a:pt x="1166" y="1841"/>
                    <a:pt x="1176" y="1841"/>
                  </a:cubicBezTo>
                  <a:cubicBezTo>
                    <a:pt x="1184" y="1841"/>
                    <a:pt x="1196" y="1838"/>
                    <a:pt x="1216" y="1830"/>
                  </a:cubicBezTo>
                  <a:lnTo>
                    <a:pt x="1223" y="1842"/>
                  </a:lnTo>
                  <a:cubicBezTo>
                    <a:pt x="1179" y="1862"/>
                    <a:pt x="1166" y="1871"/>
                    <a:pt x="1173" y="1871"/>
                  </a:cubicBezTo>
                  <a:cubicBezTo>
                    <a:pt x="1181" y="1871"/>
                    <a:pt x="1221" y="1857"/>
                    <a:pt x="1273" y="1833"/>
                  </a:cubicBezTo>
                  <a:lnTo>
                    <a:pt x="1276" y="1845"/>
                  </a:lnTo>
                  <a:lnTo>
                    <a:pt x="1229" y="1864"/>
                  </a:lnTo>
                  <a:cubicBezTo>
                    <a:pt x="1179" y="1883"/>
                    <a:pt x="1185" y="1896"/>
                    <a:pt x="1201" y="1943"/>
                  </a:cubicBezTo>
                  <a:cubicBezTo>
                    <a:pt x="1210" y="1971"/>
                    <a:pt x="1215" y="1986"/>
                    <a:pt x="1235" y="1986"/>
                  </a:cubicBezTo>
                  <a:cubicBezTo>
                    <a:pt x="1251" y="1986"/>
                    <a:pt x="1275" y="1978"/>
                    <a:pt x="1317" y="1961"/>
                  </a:cubicBezTo>
                  <a:cubicBezTo>
                    <a:pt x="1360" y="1946"/>
                    <a:pt x="1385" y="1939"/>
                    <a:pt x="1390" y="1939"/>
                  </a:cubicBezTo>
                  <a:cubicBezTo>
                    <a:pt x="1397" y="1939"/>
                    <a:pt x="1374" y="1950"/>
                    <a:pt x="1320" y="1971"/>
                  </a:cubicBezTo>
                  <a:cubicBezTo>
                    <a:pt x="1283" y="1987"/>
                    <a:pt x="1248" y="2003"/>
                    <a:pt x="1252" y="2003"/>
                  </a:cubicBezTo>
                  <a:cubicBezTo>
                    <a:pt x="1253" y="2003"/>
                    <a:pt x="1260" y="2001"/>
                    <a:pt x="1273" y="1996"/>
                  </a:cubicBezTo>
                  <a:lnTo>
                    <a:pt x="1273" y="1996"/>
                  </a:lnTo>
                  <a:cubicBezTo>
                    <a:pt x="1273" y="1996"/>
                    <a:pt x="1276" y="2008"/>
                    <a:pt x="1229" y="2033"/>
                  </a:cubicBezTo>
                  <a:cubicBezTo>
                    <a:pt x="1182" y="2063"/>
                    <a:pt x="1173" y="2073"/>
                    <a:pt x="1182" y="2073"/>
                  </a:cubicBezTo>
                  <a:cubicBezTo>
                    <a:pt x="1190" y="2073"/>
                    <a:pt x="1214" y="2064"/>
                    <a:pt x="1238" y="2055"/>
                  </a:cubicBezTo>
                  <a:cubicBezTo>
                    <a:pt x="1276" y="2038"/>
                    <a:pt x="1291" y="2031"/>
                    <a:pt x="1293" y="2031"/>
                  </a:cubicBezTo>
                  <a:lnTo>
                    <a:pt x="1293" y="2031"/>
                  </a:lnTo>
                  <a:cubicBezTo>
                    <a:pt x="1295" y="2031"/>
                    <a:pt x="1267" y="2047"/>
                    <a:pt x="1238" y="2062"/>
                  </a:cubicBezTo>
                  <a:cubicBezTo>
                    <a:pt x="1203" y="2081"/>
                    <a:pt x="1167" y="2100"/>
                    <a:pt x="1174" y="2100"/>
                  </a:cubicBezTo>
                  <a:cubicBezTo>
                    <a:pt x="1176" y="2100"/>
                    <a:pt x="1182" y="2098"/>
                    <a:pt x="1195" y="2093"/>
                  </a:cubicBezTo>
                  <a:cubicBezTo>
                    <a:pt x="1206" y="2090"/>
                    <a:pt x="1218" y="2089"/>
                    <a:pt x="1228" y="2089"/>
                  </a:cubicBezTo>
                  <a:cubicBezTo>
                    <a:pt x="1264" y="2089"/>
                    <a:pt x="1282" y="2105"/>
                    <a:pt x="1207" y="2134"/>
                  </a:cubicBezTo>
                  <a:lnTo>
                    <a:pt x="1210" y="2143"/>
                  </a:lnTo>
                  <a:cubicBezTo>
                    <a:pt x="1229" y="2136"/>
                    <a:pt x="1241" y="2134"/>
                    <a:pt x="1249" y="2134"/>
                  </a:cubicBezTo>
                  <a:cubicBezTo>
                    <a:pt x="1263" y="2134"/>
                    <a:pt x="1265" y="2142"/>
                    <a:pt x="1267" y="2149"/>
                  </a:cubicBezTo>
                  <a:cubicBezTo>
                    <a:pt x="1270" y="2159"/>
                    <a:pt x="1273" y="2165"/>
                    <a:pt x="1226" y="2184"/>
                  </a:cubicBezTo>
                  <a:cubicBezTo>
                    <a:pt x="1192" y="2195"/>
                    <a:pt x="1181" y="2199"/>
                    <a:pt x="1194" y="2199"/>
                  </a:cubicBezTo>
                  <a:cubicBezTo>
                    <a:pt x="1201" y="2199"/>
                    <a:pt x="1212" y="2198"/>
                    <a:pt x="1229" y="2196"/>
                  </a:cubicBezTo>
                  <a:cubicBezTo>
                    <a:pt x="1229" y="2197"/>
                    <a:pt x="1230" y="2197"/>
                    <a:pt x="1231" y="2197"/>
                  </a:cubicBezTo>
                  <a:cubicBezTo>
                    <a:pt x="1244" y="2197"/>
                    <a:pt x="1315" y="2174"/>
                    <a:pt x="1330" y="2174"/>
                  </a:cubicBezTo>
                  <a:cubicBezTo>
                    <a:pt x="1331" y="2174"/>
                    <a:pt x="1332" y="2174"/>
                    <a:pt x="1332" y="2175"/>
                  </a:cubicBezTo>
                  <a:cubicBezTo>
                    <a:pt x="1364" y="2159"/>
                    <a:pt x="1398" y="2149"/>
                    <a:pt x="1433" y="2149"/>
                  </a:cubicBezTo>
                  <a:lnTo>
                    <a:pt x="1383" y="2168"/>
                  </a:lnTo>
                  <a:lnTo>
                    <a:pt x="1285" y="2206"/>
                  </a:lnTo>
                  <a:cubicBezTo>
                    <a:pt x="1287" y="2209"/>
                    <a:pt x="1289" y="2212"/>
                    <a:pt x="1296" y="2212"/>
                  </a:cubicBezTo>
                  <a:cubicBezTo>
                    <a:pt x="1303" y="2212"/>
                    <a:pt x="1315" y="2209"/>
                    <a:pt x="1339" y="2200"/>
                  </a:cubicBezTo>
                  <a:lnTo>
                    <a:pt x="1339" y="2200"/>
                  </a:lnTo>
                  <a:cubicBezTo>
                    <a:pt x="1292" y="2225"/>
                    <a:pt x="1295" y="2228"/>
                    <a:pt x="1298" y="2240"/>
                  </a:cubicBezTo>
                  <a:cubicBezTo>
                    <a:pt x="1300" y="2249"/>
                    <a:pt x="1302" y="2256"/>
                    <a:pt x="1318" y="2256"/>
                  </a:cubicBezTo>
                  <a:cubicBezTo>
                    <a:pt x="1326" y="2256"/>
                    <a:pt x="1338" y="2254"/>
                    <a:pt x="1354" y="2250"/>
                  </a:cubicBezTo>
                  <a:lnTo>
                    <a:pt x="1354" y="2250"/>
                  </a:lnTo>
                  <a:cubicBezTo>
                    <a:pt x="1286" y="2282"/>
                    <a:pt x="1274" y="2309"/>
                    <a:pt x="1310" y="2309"/>
                  </a:cubicBezTo>
                  <a:cubicBezTo>
                    <a:pt x="1324" y="2309"/>
                    <a:pt x="1344" y="2305"/>
                    <a:pt x="1370" y="2297"/>
                  </a:cubicBezTo>
                  <a:cubicBezTo>
                    <a:pt x="1392" y="2289"/>
                    <a:pt x="1404" y="2285"/>
                    <a:pt x="1407" y="2285"/>
                  </a:cubicBezTo>
                  <a:cubicBezTo>
                    <a:pt x="1412" y="2285"/>
                    <a:pt x="1401" y="2292"/>
                    <a:pt x="1376" y="2306"/>
                  </a:cubicBezTo>
                  <a:cubicBezTo>
                    <a:pt x="1349" y="2321"/>
                    <a:pt x="1337" y="2327"/>
                    <a:pt x="1343" y="2327"/>
                  </a:cubicBezTo>
                  <a:cubicBezTo>
                    <a:pt x="1346" y="2327"/>
                    <a:pt x="1359" y="2324"/>
                    <a:pt x="1379" y="2319"/>
                  </a:cubicBezTo>
                  <a:cubicBezTo>
                    <a:pt x="1389" y="2316"/>
                    <a:pt x="1395" y="2315"/>
                    <a:pt x="1398" y="2315"/>
                  </a:cubicBezTo>
                  <a:cubicBezTo>
                    <a:pt x="1412" y="2315"/>
                    <a:pt x="1374" y="2336"/>
                    <a:pt x="1336" y="2356"/>
                  </a:cubicBezTo>
                  <a:cubicBezTo>
                    <a:pt x="1272" y="2386"/>
                    <a:pt x="1251" y="2399"/>
                    <a:pt x="1260" y="2399"/>
                  </a:cubicBezTo>
                  <a:cubicBezTo>
                    <a:pt x="1265" y="2399"/>
                    <a:pt x="1276" y="2396"/>
                    <a:pt x="1292" y="2391"/>
                  </a:cubicBezTo>
                  <a:cubicBezTo>
                    <a:pt x="1302" y="2390"/>
                    <a:pt x="1311" y="2389"/>
                    <a:pt x="1318" y="2389"/>
                  </a:cubicBezTo>
                  <a:cubicBezTo>
                    <a:pt x="1346" y="2389"/>
                    <a:pt x="1349" y="2398"/>
                    <a:pt x="1351" y="2400"/>
                  </a:cubicBezTo>
                  <a:cubicBezTo>
                    <a:pt x="1386" y="2400"/>
                    <a:pt x="1420" y="2391"/>
                    <a:pt x="1452" y="2375"/>
                  </a:cubicBezTo>
                  <a:cubicBezTo>
                    <a:pt x="1483" y="2363"/>
                    <a:pt x="1517" y="2350"/>
                    <a:pt x="1552" y="2341"/>
                  </a:cubicBezTo>
                  <a:cubicBezTo>
                    <a:pt x="1559" y="2340"/>
                    <a:pt x="1564" y="2339"/>
                    <a:pt x="1568" y="2339"/>
                  </a:cubicBezTo>
                  <a:cubicBezTo>
                    <a:pt x="1585" y="2339"/>
                    <a:pt x="1565" y="2348"/>
                    <a:pt x="1556" y="2348"/>
                  </a:cubicBezTo>
                  <a:cubicBezTo>
                    <a:pt x="1554" y="2348"/>
                    <a:pt x="1552" y="2348"/>
                    <a:pt x="1552" y="2347"/>
                  </a:cubicBezTo>
                  <a:cubicBezTo>
                    <a:pt x="1517" y="2353"/>
                    <a:pt x="1483" y="2366"/>
                    <a:pt x="1455" y="2384"/>
                  </a:cubicBezTo>
                  <a:cubicBezTo>
                    <a:pt x="1408" y="2410"/>
                    <a:pt x="1414" y="2422"/>
                    <a:pt x="1414" y="2428"/>
                  </a:cubicBezTo>
                  <a:lnTo>
                    <a:pt x="1423" y="2450"/>
                  </a:lnTo>
                  <a:cubicBezTo>
                    <a:pt x="1395" y="2474"/>
                    <a:pt x="1386" y="2486"/>
                    <a:pt x="1396" y="2486"/>
                  </a:cubicBezTo>
                  <a:cubicBezTo>
                    <a:pt x="1401" y="2486"/>
                    <a:pt x="1413" y="2482"/>
                    <a:pt x="1430" y="2475"/>
                  </a:cubicBezTo>
                  <a:lnTo>
                    <a:pt x="1480" y="2453"/>
                  </a:lnTo>
                  <a:lnTo>
                    <a:pt x="1480" y="2453"/>
                  </a:lnTo>
                  <a:cubicBezTo>
                    <a:pt x="1402" y="2491"/>
                    <a:pt x="1400" y="2539"/>
                    <a:pt x="1453" y="2539"/>
                  </a:cubicBezTo>
                  <a:cubicBezTo>
                    <a:pt x="1466" y="2539"/>
                    <a:pt x="1482" y="2536"/>
                    <a:pt x="1502" y="2529"/>
                  </a:cubicBezTo>
                  <a:lnTo>
                    <a:pt x="1502" y="2529"/>
                  </a:lnTo>
                  <a:lnTo>
                    <a:pt x="1455" y="2547"/>
                  </a:lnTo>
                  <a:cubicBezTo>
                    <a:pt x="1404" y="2569"/>
                    <a:pt x="1408" y="2572"/>
                    <a:pt x="1411" y="2585"/>
                  </a:cubicBezTo>
                  <a:cubicBezTo>
                    <a:pt x="1414" y="2591"/>
                    <a:pt x="1470" y="2594"/>
                    <a:pt x="1473" y="2613"/>
                  </a:cubicBezTo>
                  <a:cubicBezTo>
                    <a:pt x="1480" y="2628"/>
                    <a:pt x="1485" y="2642"/>
                    <a:pt x="1502" y="2642"/>
                  </a:cubicBezTo>
                  <a:cubicBezTo>
                    <a:pt x="1511" y="2642"/>
                    <a:pt x="1521" y="2639"/>
                    <a:pt x="1536" y="2632"/>
                  </a:cubicBezTo>
                  <a:lnTo>
                    <a:pt x="1536" y="2632"/>
                  </a:lnTo>
                  <a:cubicBezTo>
                    <a:pt x="1539" y="2638"/>
                    <a:pt x="1539" y="2638"/>
                    <a:pt x="1489" y="2657"/>
                  </a:cubicBezTo>
                  <a:cubicBezTo>
                    <a:pt x="1439" y="2673"/>
                    <a:pt x="1442" y="2679"/>
                    <a:pt x="1442" y="2682"/>
                  </a:cubicBezTo>
                  <a:cubicBezTo>
                    <a:pt x="1477" y="2676"/>
                    <a:pt x="1511" y="2667"/>
                    <a:pt x="1542" y="2651"/>
                  </a:cubicBezTo>
                  <a:cubicBezTo>
                    <a:pt x="1560" y="2644"/>
                    <a:pt x="1572" y="2640"/>
                    <a:pt x="1577" y="2640"/>
                  </a:cubicBezTo>
                  <a:cubicBezTo>
                    <a:pt x="1585" y="2640"/>
                    <a:pt x="1576" y="2649"/>
                    <a:pt x="1549" y="2667"/>
                  </a:cubicBezTo>
                  <a:cubicBezTo>
                    <a:pt x="1511" y="2693"/>
                    <a:pt x="1510" y="2716"/>
                    <a:pt x="1544" y="2716"/>
                  </a:cubicBezTo>
                  <a:cubicBezTo>
                    <a:pt x="1550" y="2716"/>
                    <a:pt x="1557" y="2715"/>
                    <a:pt x="1564" y="2714"/>
                  </a:cubicBezTo>
                  <a:lnTo>
                    <a:pt x="1564" y="2714"/>
                  </a:lnTo>
                  <a:cubicBezTo>
                    <a:pt x="1564" y="2720"/>
                    <a:pt x="1567" y="2726"/>
                    <a:pt x="1517" y="2745"/>
                  </a:cubicBezTo>
                  <a:cubicBezTo>
                    <a:pt x="1483" y="2763"/>
                    <a:pt x="1451" y="2784"/>
                    <a:pt x="1473" y="2784"/>
                  </a:cubicBezTo>
                  <a:cubicBezTo>
                    <a:pt x="1482" y="2784"/>
                    <a:pt x="1499" y="2781"/>
                    <a:pt x="1527" y="2773"/>
                  </a:cubicBezTo>
                  <a:lnTo>
                    <a:pt x="1527" y="2773"/>
                  </a:lnTo>
                  <a:cubicBezTo>
                    <a:pt x="1530" y="2779"/>
                    <a:pt x="1530" y="2779"/>
                    <a:pt x="1480" y="2798"/>
                  </a:cubicBezTo>
                  <a:cubicBezTo>
                    <a:pt x="1452" y="2814"/>
                    <a:pt x="1422" y="2827"/>
                    <a:pt x="1428" y="2827"/>
                  </a:cubicBezTo>
                  <a:cubicBezTo>
                    <a:pt x="1432" y="2827"/>
                    <a:pt x="1449" y="2822"/>
                    <a:pt x="1486" y="2811"/>
                  </a:cubicBezTo>
                  <a:cubicBezTo>
                    <a:pt x="1495" y="2809"/>
                    <a:pt x="1502" y="2808"/>
                    <a:pt x="1508" y="2808"/>
                  </a:cubicBezTo>
                  <a:cubicBezTo>
                    <a:pt x="1537" y="2808"/>
                    <a:pt x="1535" y="2826"/>
                    <a:pt x="1499" y="2851"/>
                  </a:cubicBezTo>
                  <a:cubicBezTo>
                    <a:pt x="1500" y="2853"/>
                    <a:pt x="1501" y="2855"/>
                    <a:pt x="1506" y="2855"/>
                  </a:cubicBezTo>
                  <a:cubicBezTo>
                    <a:pt x="1512" y="2855"/>
                    <a:pt x="1525" y="2852"/>
                    <a:pt x="1552" y="2842"/>
                  </a:cubicBezTo>
                  <a:lnTo>
                    <a:pt x="1599" y="2823"/>
                  </a:lnTo>
                  <a:lnTo>
                    <a:pt x="1599" y="2823"/>
                  </a:lnTo>
                  <a:cubicBezTo>
                    <a:pt x="1548" y="2847"/>
                    <a:pt x="1525" y="2858"/>
                    <a:pt x="1529" y="2858"/>
                  </a:cubicBezTo>
                  <a:cubicBezTo>
                    <a:pt x="1533" y="2858"/>
                    <a:pt x="1557" y="2850"/>
                    <a:pt x="1602" y="2836"/>
                  </a:cubicBezTo>
                  <a:cubicBezTo>
                    <a:pt x="1624" y="2826"/>
                    <a:pt x="1637" y="2822"/>
                    <a:pt x="1639" y="2822"/>
                  </a:cubicBezTo>
                  <a:cubicBezTo>
                    <a:pt x="1643" y="2822"/>
                    <a:pt x="1631" y="2828"/>
                    <a:pt x="1605" y="2839"/>
                  </a:cubicBezTo>
                  <a:cubicBezTo>
                    <a:pt x="1558" y="2864"/>
                    <a:pt x="1561" y="2870"/>
                    <a:pt x="1561" y="2870"/>
                  </a:cubicBezTo>
                  <a:cubicBezTo>
                    <a:pt x="1561" y="2876"/>
                    <a:pt x="1621" y="2886"/>
                    <a:pt x="1630" y="2914"/>
                  </a:cubicBezTo>
                  <a:cubicBezTo>
                    <a:pt x="1641" y="2948"/>
                    <a:pt x="1646" y="2966"/>
                    <a:pt x="1667" y="2966"/>
                  </a:cubicBezTo>
                  <a:cubicBezTo>
                    <a:pt x="1675" y="2966"/>
                    <a:pt x="1685" y="2963"/>
                    <a:pt x="1699" y="2958"/>
                  </a:cubicBezTo>
                  <a:cubicBezTo>
                    <a:pt x="1720" y="2953"/>
                    <a:pt x="1732" y="2950"/>
                    <a:pt x="1736" y="2950"/>
                  </a:cubicBezTo>
                  <a:cubicBezTo>
                    <a:pt x="1741" y="2950"/>
                    <a:pt x="1730" y="2956"/>
                    <a:pt x="1702" y="2970"/>
                  </a:cubicBezTo>
                  <a:cubicBezTo>
                    <a:pt x="1655" y="2996"/>
                    <a:pt x="1658" y="3002"/>
                    <a:pt x="1658" y="3008"/>
                  </a:cubicBezTo>
                  <a:cubicBezTo>
                    <a:pt x="1661" y="3011"/>
                    <a:pt x="1665" y="3017"/>
                    <a:pt x="1614" y="3036"/>
                  </a:cubicBezTo>
                  <a:cubicBezTo>
                    <a:pt x="1644" y="3029"/>
                    <a:pt x="1656" y="3026"/>
                    <a:pt x="1662" y="3026"/>
                  </a:cubicBezTo>
                  <a:cubicBezTo>
                    <a:pt x="1666" y="3026"/>
                    <a:pt x="1666" y="3027"/>
                    <a:pt x="1668" y="3030"/>
                  </a:cubicBezTo>
                  <a:cubicBezTo>
                    <a:pt x="1635" y="3042"/>
                    <a:pt x="1625" y="3049"/>
                    <a:pt x="1636" y="3049"/>
                  </a:cubicBezTo>
                  <a:cubicBezTo>
                    <a:pt x="1641" y="3049"/>
                    <a:pt x="1653" y="3047"/>
                    <a:pt x="1671" y="3043"/>
                  </a:cubicBezTo>
                  <a:cubicBezTo>
                    <a:pt x="1720" y="3026"/>
                    <a:pt x="1745" y="3017"/>
                    <a:pt x="1746" y="3017"/>
                  </a:cubicBezTo>
                  <a:lnTo>
                    <a:pt x="1746" y="3017"/>
                  </a:lnTo>
                  <a:cubicBezTo>
                    <a:pt x="1748" y="3017"/>
                    <a:pt x="1724" y="3026"/>
                    <a:pt x="1674" y="3046"/>
                  </a:cubicBezTo>
                  <a:cubicBezTo>
                    <a:pt x="1636" y="3062"/>
                    <a:pt x="1604" y="3086"/>
                    <a:pt x="1609" y="3086"/>
                  </a:cubicBezTo>
                  <a:cubicBezTo>
                    <a:pt x="1610" y="3086"/>
                    <a:pt x="1616" y="3083"/>
                    <a:pt x="1627" y="3077"/>
                  </a:cubicBezTo>
                  <a:cubicBezTo>
                    <a:pt x="1677" y="3058"/>
                    <a:pt x="1680" y="3071"/>
                    <a:pt x="1730" y="3055"/>
                  </a:cubicBezTo>
                  <a:lnTo>
                    <a:pt x="1730" y="3055"/>
                  </a:lnTo>
                  <a:cubicBezTo>
                    <a:pt x="1734" y="3061"/>
                    <a:pt x="1734" y="3068"/>
                    <a:pt x="1687" y="3086"/>
                  </a:cubicBezTo>
                  <a:cubicBezTo>
                    <a:pt x="1654" y="3104"/>
                    <a:pt x="1673" y="3114"/>
                    <a:pt x="1705" y="3114"/>
                  </a:cubicBezTo>
                  <a:cubicBezTo>
                    <a:pt x="1718" y="3114"/>
                    <a:pt x="1734" y="3112"/>
                    <a:pt x="1749" y="3108"/>
                  </a:cubicBezTo>
                  <a:cubicBezTo>
                    <a:pt x="1769" y="3101"/>
                    <a:pt x="1781" y="3097"/>
                    <a:pt x="1784" y="3097"/>
                  </a:cubicBezTo>
                  <a:cubicBezTo>
                    <a:pt x="1789" y="3097"/>
                    <a:pt x="1778" y="3104"/>
                    <a:pt x="1749" y="3115"/>
                  </a:cubicBezTo>
                  <a:cubicBezTo>
                    <a:pt x="1702" y="3133"/>
                    <a:pt x="1702" y="3140"/>
                    <a:pt x="1705" y="3146"/>
                  </a:cubicBezTo>
                  <a:cubicBezTo>
                    <a:pt x="1718" y="3142"/>
                    <a:pt x="1725" y="3140"/>
                    <a:pt x="1726" y="3140"/>
                  </a:cubicBezTo>
                  <a:lnTo>
                    <a:pt x="1726" y="3140"/>
                  </a:lnTo>
                  <a:cubicBezTo>
                    <a:pt x="1731" y="3140"/>
                    <a:pt x="1696" y="3155"/>
                    <a:pt x="1658" y="3171"/>
                  </a:cubicBezTo>
                  <a:cubicBezTo>
                    <a:pt x="1608" y="3184"/>
                    <a:pt x="1611" y="3190"/>
                    <a:pt x="1614" y="3202"/>
                  </a:cubicBezTo>
                  <a:cubicBezTo>
                    <a:pt x="1626" y="3199"/>
                    <a:pt x="1635" y="3197"/>
                    <a:pt x="1642" y="3197"/>
                  </a:cubicBezTo>
                  <a:cubicBezTo>
                    <a:pt x="1667" y="3197"/>
                    <a:pt x="1672" y="3215"/>
                    <a:pt x="1677" y="3227"/>
                  </a:cubicBezTo>
                  <a:cubicBezTo>
                    <a:pt x="1681" y="3239"/>
                    <a:pt x="1691" y="3243"/>
                    <a:pt x="1708" y="3243"/>
                  </a:cubicBezTo>
                  <a:cubicBezTo>
                    <a:pt x="1734" y="3243"/>
                    <a:pt x="1776" y="3232"/>
                    <a:pt x="1837" y="3215"/>
                  </a:cubicBezTo>
                  <a:lnTo>
                    <a:pt x="1937" y="3184"/>
                  </a:lnTo>
                  <a:lnTo>
                    <a:pt x="1840" y="3221"/>
                  </a:lnTo>
                  <a:lnTo>
                    <a:pt x="1696" y="3284"/>
                  </a:lnTo>
                  <a:cubicBezTo>
                    <a:pt x="1730" y="3281"/>
                    <a:pt x="1765" y="3268"/>
                    <a:pt x="1796" y="3253"/>
                  </a:cubicBezTo>
                  <a:cubicBezTo>
                    <a:pt x="1815" y="3245"/>
                    <a:pt x="1827" y="3241"/>
                    <a:pt x="1831" y="3241"/>
                  </a:cubicBezTo>
                  <a:cubicBezTo>
                    <a:pt x="1838" y="3241"/>
                    <a:pt x="1827" y="3250"/>
                    <a:pt x="1799" y="3268"/>
                  </a:cubicBezTo>
                  <a:cubicBezTo>
                    <a:pt x="1769" y="3290"/>
                    <a:pt x="1761" y="3299"/>
                    <a:pt x="1775" y="3299"/>
                  </a:cubicBezTo>
                  <a:cubicBezTo>
                    <a:pt x="1782" y="3299"/>
                    <a:pt x="1793" y="3297"/>
                    <a:pt x="1809" y="3293"/>
                  </a:cubicBezTo>
                  <a:lnTo>
                    <a:pt x="1809" y="3293"/>
                  </a:lnTo>
                  <a:cubicBezTo>
                    <a:pt x="1809" y="3300"/>
                    <a:pt x="1812" y="3303"/>
                    <a:pt x="1765" y="3328"/>
                  </a:cubicBezTo>
                  <a:cubicBezTo>
                    <a:pt x="1766" y="3330"/>
                    <a:pt x="1767" y="3331"/>
                    <a:pt x="1770" y="3331"/>
                  </a:cubicBezTo>
                  <a:cubicBezTo>
                    <a:pt x="1774" y="3331"/>
                    <a:pt x="1785" y="3327"/>
                    <a:pt x="1815" y="3315"/>
                  </a:cubicBezTo>
                  <a:cubicBezTo>
                    <a:pt x="1835" y="3308"/>
                    <a:pt x="1847" y="3304"/>
                    <a:pt x="1851" y="3304"/>
                  </a:cubicBezTo>
                  <a:cubicBezTo>
                    <a:pt x="1858" y="3304"/>
                    <a:pt x="1848" y="3313"/>
                    <a:pt x="1821" y="3328"/>
                  </a:cubicBezTo>
                  <a:cubicBezTo>
                    <a:pt x="1751" y="3359"/>
                    <a:pt x="1735" y="3376"/>
                    <a:pt x="1749" y="3376"/>
                  </a:cubicBezTo>
                  <a:cubicBezTo>
                    <a:pt x="1754" y="3376"/>
                    <a:pt x="1764" y="3374"/>
                    <a:pt x="1777" y="3368"/>
                  </a:cubicBezTo>
                  <a:cubicBezTo>
                    <a:pt x="1802" y="3359"/>
                    <a:pt x="1816" y="3356"/>
                    <a:pt x="1823" y="3356"/>
                  </a:cubicBezTo>
                  <a:cubicBezTo>
                    <a:pt x="1830" y="3356"/>
                    <a:pt x="1831" y="3359"/>
                    <a:pt x="1831" y="3362"/>
                  </a:cubicBezTo>
                  <a:cubicBezTo>
                    <a:pt x="1832" y="3365"/>
                    <a:pt x="1833" y="3368"/>
                    <a:pt x="1840" y="3368"/>
                  </a:cubicBezTo>
                  <a:cubicBezTo>
                    <a:pt x="1846" y="3368"/>
                    <a:pt x="1859" y="3365"/>
                    <a:pt x="1884" y="3359"/>
                  </a:cubicBezTo>
                  <a:cubicBezTo>
                    <a:pt x="1887" y="3365"/>
                    <a:pt x="1890" y="3372"/>
                    <a:pt x="1890" y="3372"/>
                  </a:cubicBezTo>
                  <a:cubicBezTo>
                    <a:pt x="1890" y="3377"/>
                    <a:pt x="1857" y="3386"/>
                    <a:pt x="1845" y="3386"/>
                  </a:cubicBezTo>
                  <a:cubicBezTo>
                    <a:pt x="1842" y="3386"/>
                    <a:pt x="1840" y="3385"/>
                    <a:pt x="1840" y="3384"/>
                  </a:cubicBezTo>
                  <a:lnTo>
                    <a:pt x="1793" y="3409"/>
                  </a:lnTo>
                  <a:cubicBezTo>
                    <a:pt x="1795" y="3416"/>
                    <a:pt x="1797" y="3422"/>
                    <a:pt x="1808" y="3422"/>
                  </a:cubicBezTo>
                  <a:cubicBezTo>
                    <a:pt x="1816" y="3422"/>
                    <a:pt x="1828" y="3419"/>
                    <a:pt x="1849" y="3412"/>
                  </a:cubicBezTo>
                  <a:cubicBezTo>
                    <a:pt x="1896" y="3397"/>
                    <a:pt x="1920" y="3390"/>
                    <a:pt x="1922" y="3390"/>
                  </a:cubicBezTo>
                  <a:lnTo>
                    <a:pt x="1922" y="3390"/>
                  </a:lnTo>
                  <a:cubicBezTo>
                    <a:pt x="1925" y="3390"/>
                    <a:pt x="1900" y="3399"/>
                    <a:pt x="1849" y="3419"/>
                  </a:cubicBezTo>
                  <a:cubicBezTo>
                    <a:pt x="1811" y="3434"/>
                    <a:pt x="1773" y="3453"/>
                    <a:pt x="1787" y="3453"/>
                  </a:cubicBezTo>
                  <a:cubicBezTo>
                    <a:pt x="1790" y="3453"/>
                    <a:pt x="1796" y="3452"/>
                    <a:pt x="1806" y="3450"/>
                  </a:cubicBezTo>
                  <a:cubicBezTo>
                    <a:pt x="1840" y="3438"/>
                    <a:pt x="1857" y="3433"/>
                    <a:pt x="1862" y="3433"/>
                  </a:cubicBezTo>
                  <a:cubicBezTo>
                    <a:pt x="1871" y="3433"/>
                    <a:pt x="1841" y="3448"/>
                    <a:pt x="1809" y="3462"/>
                  </a:cubicBezTo>
                  <a:cubicBezTo>
                    <a:pt x="1752" y="3481"/>
                    <a:pt x="1728" y="3488"/>
                    <a:pt x="1739" y="3488"/>
                  </a:cubicBezTo>
                  <a:cubicBezTo>
                    <a:pt x="1747" y="3488"/>
                    <a:pt x="1772" y="3485"/>
                    <a:pt x="1815" y="3478"/>
                  </a:cubicBezTo>
                  <a:cubicBezTo>
                    <a:pt x="1818" y="3491"/>
                    <a:pt x="1875" y="3494"/>
                    <a:pt x="1881" y="3510"/>
                  </a:cubicBezTo>
                  <a:cubicBezTo>
                    <a:pt x="1887" y="3534"/>
                    <a:pt x="1890" y="3543"/>
                    <a:pt x="1850" y="3570"/>
                  </a:cubicBezTo>
                  <a:lnTo>
                    <a:pt x="1850" y="3570"/>
                  </a:lnTo>
                  <a:cubicBezTo>
                    <a:pt x="1868" y="3563"/>
                    <a:pt x="1879" y="3561"/>
                    <a:pt x="1886" y="3561"/>
                  </a:cubicBezTo>
                  <a:cubicBezTo>
                    <a:pt x="1897" y="3561"/>
                    <a:pt x="1898" y="3567"/>
                    <a:pt x="1900" y="3575"/>
                  </a:cubicBezTo>
                  <a:cubicBezTo>
                    <a:pt x="1878" y="3594"/>
                    <a:pt x="1882" y="3600"/>
                    <a:pt x="1899" y="3600"/>
                  </a:cubicBezTo>
                  <a:cubicBezTo>
                    <a:pt x="1913" y="3600"/>
                    <a:pt x="1937" y="3595"/>
                    <a:pt x="1962" y="3588"/>
                  </a:cubicBezTo>
                  <a:lnTo>
                    <a:pt x="1956" y="3578"/>
                  </a:lnTo>
                  <a:cubicBezTo>
                    <a:pt x="2004" y="3559"/>
                    <a:pt x="2029" y="3550"/>
                    <a:pt x="2037" y="3550"/>
                  </a:cubicBezTo>
                  <a:cubicBezTo>
                    <a:pt x="2045" y="3550"/>
                    <a:pt x="2035" y="3559"/>
                    <a:pt x="2012" y="3575"/>
                  </a:cubicBezTo>
                  <a:cubicBezTo>
                    <a:pt x="1981" y="3594"/>
                    <a:pt x="1950" y="3610"/>
                    <a:pt x="1915" y="3619"/>
                  </a:cubicBezTo>
                  <a:cubicBezTo>
                    <a:pt x="1881" y="3632"/>
                    <a:pt x="1849" y="3647"/>
                    <a:pt x="1824" y="3669"/>
                  </a:cubicBezTo>
                  <a:cubicBezTo>
                    <a:pt x="1824" y="3672"/>
                    <a:pt x="1825" y="3675"/>
                    <a:pt x="1830" y="3675"/>
                  </a:cubicBezTo>
                  <a:cubicBezTo>
                    <a:pt x="1836" y="3675"/>
                    <a:pt x="1849" y="3671"/>
                    <a:pt x="1875" y="3657"/>
                  </a:cubicBezTo>
                  <a:cubicBezTo>
                    <a:pt x="1904" y="3645"/>
                    <a:pt x="1915" y="3641"/>
                    <a:pt x="1920" y="3641"/>
                  </a:cubicBezTo>
                  <a:cubicBezTo>
                    <a:pt x="1923" y="3641"/>
                    <a:pt x="1924" y="3642"/>
                    <a:pt x="1925" y="3644"/>
                  </a:cubicBezTo>
                  <a:cubicBezTo>
                    <a:pt x="1925" y="3647"/>
                    <a:pt x="1925" y="3650"/>
                    <a:pt x="1933" y="3650"/>
                  </a:cubicBezTo>
                  <a:cubicBezTo>
                    <a:pt x="1940" y="3650"/>
                    <a:pt x="1953" y="3647"/>
                    <a:pt x="1978" y="3641"/>
                  </a:cubicBezTo>
                  <a:cubicBezTo>
                    <a:pt x="2003" y="3631"/>
                    <a:pt x="2016" y="3628"/>
                    <a:pt x="2023" y="3628"/>
                  </a:cubicBezTo>
                  <a:cubicBezTo>
                    <a:pt x="2028" y="3628"/>
                    <a:pt x="2030" y="3630"/>
                    <a:pt x="2031" y="3632"/>
                  </a:cubicBezTo>
                  <a:cubicBezTo>
                    <a:pt x="1984" y="3657"/>
                    <a:pt x="1987" y="3669"/>
                    <a:pt x="1987" y="3669"/>
                  </a:cubicBezTo>
                  <a:lnTo>
                    <a:pt x="1937" y="3688"/>
                  </a:lnTo>
                  <a:cubicBezTo>
                    <a:pt x="1890" y="3710"/>
                    <a:pt x="1843" y="3735"/>
                    <a:pt x="1843" y="3735"/>
                  </a:cubicBezTo>
                  <a:cubicBezTo>
                    <a:pt x="1844" y="3736"/>
                    <a:pt x="1845" y="3736"/>
                    <a:pt x="1846" y="3736"/>
                  </a:cubicBezTo>
                  <a:cubicBezTo>
                    <a:pt x="1857" y="3736"/>
                    <a:pt x="1893" y="3719"/>
                    <a:pt x="1893" y="3719"/>
                  </a:cubicBezTo>
                  <a:cubicBezTo>
                    <a:pt x="1897" y="3718"/>
                    <a:pt x="1900" y="3718"/>
                    <a:pt x="1903" y="3718"/>
                  </a:cubicBezTo>
                  <a:cubicBezTo>
                    <a:pt x="1949" y="3718"/>
                    <a:pt x="1988" y="3840"/>
                    <a:pt x="1994" y="3857"/>
                  </a:cubicBezTo>
                  <a:cubicBezTo>
                    <a:pt x="1965" y="3878"/>
                    <a:pt x="1958" y="3892"/>
                    <a:pt x="1968" y="3892"/>
                  </a:cubicBezTo>
                  <a:cubicBezTo>
                    <a:pt x="1974" y="3892"/>
                    <a:pt x="1985" y="3888"/>
                    <a:pt x="2000" y="3879"/>
                  </a:cubicBezTo>
                  <a:cubicBezTo>
                    <a:pt x="2011" y="3875"/>
                    <a:pt x="2020" y="3873"/>
                    <a:pt x="2028" y="3873"/>
                  </a:cubicBezTo>
                  <a:cubicBezTo>
                    <a:pt x="2054" y="3873"/>
                    <a:pt x="2062" y="3896"/>
                    <a:pt x="2069" y="3923"/>
                  </a:cubicBezTo>
                  <a:cubicBezTo>
                    <a:pt x="2081" y="3955"/>
                    <a:pt x="2090" y="3979"/>
                    <a:pt x="2115" y="3979"/>
                  </a:cubicBezTo>
                  <a:cubicBezTo>
                    <a:pt x="2122" y="3979"/>
                    <a:pt x="2131" y="3977"/>
                    <a:pt x="2141" y="3973"/>
                  </a:cubicBezTo>
                  <a:lnTo>
                    <a:pt x="2147" y="3989"/>
                  </a:lnTo>
                  <a:cubicBezTo>
                    <a:pt x="2149" y="3995"/>
                    <a:pt x="2163" y="3996"/>
                    <a:pt x="2177" y="3996"/>
                  </a:cubicBezTo>
                  <a:cubicBezTo>
                    <a:pt x="2181" y="3996"/>
                    <a:pt x="2186" y="3996"/>
                    <a:pt x="2190" y="3996"/>
                  </a:cubicBezTo>
                  <a:cubicBezTo>
                    <a:pt x="2198" y="3996"/>
                    <a:pt x="2204" y="3996"/>
                    <a:pt x="2204" y="3998"/>
                  </a:cubicBezTo>
                  <a:cubicBezTo>
                    <a:pt x="2223" y="3994"/>
                    <a:pt x="2235" y="3992"/>
                    <a:pt x="2240" y="3992"/>
                  </a:cubicBezTo>
                  <a:cubicBezTo>
                    <a:pt x="2248" y="3992"/>
                    <a:pt x="2238" y="3997"/>
                    <a:pt x="2207" y="4005"/>
                  </a:cubicBezTo>
                  <a:cubicBezTo>
                    <a:pt x="2172" y="4014"/>
                    <a:pt x="2141" y="4030"/>
                    <a:pt x="2113" y="4049"/>
                  </a:cubicBezTo>
                  <a:cubicBezTo>
                    <a:pt x="2113" y="4051"/>
                    <a:pt x="2116" y="4053"/>
                    <a:pt x="2121" y="4053"/>
                  </a:cubicBezTo>
                  <a:cubicBezTo>
                    <a:pt x="2137" y="4053"/>
                    <a:pt x="2174" y="4037"/>
                    <a:pt x="2213" y="4020"/>
                  </a:cubicBezTo>
                  <a:cubicBezTo>
                    <a:pt x="2241" y="4009"/>
                    <a:pt x="2254" y="4007"/>
                    <a:pt x="2259" y="4007"/>
                  </a:cubicBezTo>
                  <a:cubicBezTo>
                    <a:pt x="2263" y="4007"/>
                    <a:pt x="2263" y="4008"/>
                    <a:pt x="2263" y="4008"/>
                  </a:cubicBezTo>
                  <a:cubicBezTo>
                    <a:pt x="2263" y="4014"/>
                    <a:pt x="2263" y="4014"/>
                    <a:pt x="2216" y="4033"/>
                  </a:cubicBezTo>
                  <a:lnTo>
                    <a:pt x="2119" y="4074"/>
                  </a:lnTo>
                  <a:lnTo>
                    <a:pt x="2122" y="4080"/>
                  </a:lnTo>
                  <a:cubicBezTo>
                    <a:pt x="2152" y="4066"/>
                    <a:pt x="2164" y="4063"/>
                    <a:pt x="2169" y="4063"/>
                  </a:cubicBezTo>
                  <a:cubicBezTo>
                    <a:pt x="2172" y="4063"/>
                    <a:pt x="2172" y="4064"/>
                    <a:pt x="2172" y="4064"/>
                  </a:cubicBezTo>
                  <a:cubicBezTo>
                    <a:pt x="2172" y="4070"/>
                    <a:pt x="2172" y="4070"/>
                    <a:pt x="2075" y="4108"/>
                  </a:cubicBezTo>
                  <a:cubicBezTo>
                    <a:pt x="2022" y="4131"/>
                    <a:pt x="1999" y="4143"/>
                    <a:pt x="2007" y="4143"/>
                  </a:cubicBezTo>
                  <a:cubicBezTo>
                    <a:pt x="2013" y="4143"/>
                    <a:pt x="2037" y="4136"/>
                    <a:pt x="2081" y="4121"/>
                  </a:cubicBezTo>
                  <a:lnTo>
                    <a:pt x="2132" y="4114"/>
                  </a:lnTo>
                  <a:lnTo>
                    <a:pt x="2132" y="4114"/>
                  </a:lnTo>
                  <a:cubicBezTo>
                    <a:pt x="2094" y="4132"/>
                    <a:pt x="2087" y="4138"/>
                    <a:pt x="2097" y="4138"/>
                  </a:cubicBezTo>
                  <a:cubicBezTo>
                    <a:pt x="2110" y="4138"/>
                    <a:pt x="2158" y="4125"/>
                    <a:pt x="2188" y="4117"/>
                  </a:cubicBezTo>
                  <a:lnTo>
                    <a:pt x="2188" y="4117"/>
                  </a:lnTo>
                  <a:cubicBezTo>
                    <a:pt x="2134" y="4142"/>
                    <a:pt x="2112" y="4155"/>
                    <a:pt x="2121" y="4155"/>
                  </a:cubicBezTo>
                  <a:cubicBezTo>
                    <a:pt x="2128" y="4155"/>
                    <a:pt x="2152" y="4148"/>
                    <a:pt x="2194" y="4133"/>
                  </a:cubicBezTo>
                  <a:cubicBezTo>
                    <a:pt x="2213" y="4126"/>
                    <a:pt x="2224" y="4122"/>
                    <a:pt x="2229" y="4122"/>
                  </a:cubicBezTo>
                  <a:cubicBezTo>
                    <a:pt x="2236" y="4122"/>
                    <a:pt x="2226" y="4130"/>
                    <a:pt x="2197" y="4146"/>
                  </a:cubicBezTo>
                  <a:cubicBezTo>
                    <a:pt x="2150" y="4171"/>
                    <a:pt x="2153" y="4177"/>
                    <a:pt x="2157" y="4186"/>
                  </a:cubicBezTo>
                  <a:cubicBezTo>
                    <a:pt x="2163" y="4185"/>
                    <a:pt x="2169" y="4184"/>
                    <a:pt x="2174" y="4184"/>
                  </a:cubicBezTo>
                  <a:cubicBezTo>
                    <a:pt x="2210" y="4184"/>
                    <a:pt x="2221" y="4220"/>
                    <a:pt x="2235" y="4258"/>
                  </a:cubicBezTo>
                  <a:cubicBezTo>
                    <a:pt x="2250" y="4302"/>
                    <a:pt x="2259" y="4333"/>
                    <a:pt x="2289" y="4333"/>
                  </a:cubicBezTo>
                  <a:cubicBezTo>
                    <a:pt x="2296" y="4333"/>
                    <a:pt x="2304" y="4331"/>
                    <a:pt x="2313" y="4327"/>
                  </a:cubicBezTo>
                  <a:lnTo>
                    <a:pt x="2313" y="4327"/>
                  </a:lnTo>
                  <a:cubicBezTo>
                    <a:pt x="2313" y="4334"/>
                    <a:pt x="2313" y="4334"/>
                    <a:pt x="2269" y="4359"/>
                  </a:cubicBezTo>
                  <a:cubicBezTo>
                    <a:pt x="2245" y="4368"/>
                    <a:pt x="2233" y="4374"/>
                    <a:pt x="2239" y="4374"/>
                  </a:cubicBezTo>
                  <a:cubicBezTo>
                    <a:pt x="2244" y="4374"/>
                    <a:pt x="2270" y="4367"/>
                    <a:pt x="2320" y="4349"/>
                  </a:cubicBezTo>
                  <a:cubicBezTo>
                    <a:pt x="2348" y="4342"/>
                    <a:pt x="2376" y="4332"/>
                    <a:pt x="2378" y="4332"/>
                  </a:cubicBezTo>
                  <a:lnTo>
                    <a:pt x="2378" y="4332"/>
                  </a:lnTo>
                  <a:cubicBezTo>
                    <a:pt x="2379" y="4332"/>
                    <a:pt x="2365" y="4338"/>
                    <a:pt x="2323" y="4356"/>
                  </a:cubicBezTo>
                  <a:cubicBezTo>
                    <a:pt x="2273" y="4374"/>
                    <a:pt x="2279" y="4387"/>
                    <a:pt x="2285" y="4409"/>
                  </a:cubicBezTo>
                  <a:cubicBezTo>
                    <a:pt x="2290" y="4423"/>
                    <a:pt x="2294" y="4438"/>
                    <a:pt x="2316" y="4438"/>
                  </a:cubicBezTo>
                  <a:cubicBezTo>
                    <a:pt x="2324" y="4438"/>
                    <a:pt x="2334" y="4436"/>
                    <a:pt x="2348" y="4431"/>
                  </a:cubicBezTo>
                  <a:cubicBezTo>
                    <a:pt x="2370" y="4427"/>
                    <a:pt x="2382" y="4424"/>
                    <a:pt x="2385" y="4424"/>
                  </a:cubicBezTo>
                  <a:cubicBezTo>
                    <a:pt x="2388" y="4424"/>
                    <a:pt x="2376" y="4428"/>
                    <a:pt x="2348" y="4437"/>
                  </a:cubicBezTo>
                  <a:cubicBezTo>
                    <a:pt x="2267" y="4463"/>
                    <a:pt x="2225" y="4502"/>
                    <a:pt x="2273" y="4502"/>
                  </a:cubicBezTo>
                  <a:cubicBezTo>
                    <a:pt x="2282" y="4502"/>
                    <a:pt x="2296" y="4500"/>
                    <a:pt x="2313" y="4497"/>
                  </a:cubicBezTo>
                  <a:lnTo>
                    <a:pt x="2313" y="4497"/>
                  </a:lnTo>
                  <a:cubicBezTo>
                    <a:pt x="2316" y="4503"/>
                    <a:pt x="2316" y="4506"/>
                    <a:pt x="2269" y="4528"/>
                  </a:cubicBezTo>
                  <a:cubicBezTo>
                    <a:pt x="2269" y="4534"/>
                    <a:pt x="2273" y="4537"/>
                    <a:pt x="2326" y="4537"/>
                  </a:cubicBezTo>
                  <a:cubicBezTo>
                    <a:pt x="2329" y="4544"/>
                    <a:pt x="2335" y="4566"/>
                    <a:pt x="2338" y="4578"/>
                  </a:cubicBezTo>
                  <a:cubicBezTo>
                    <a:pt x="2341" y="4582"/>
                    <a:pt x="2352" y="4583"/>
                    <a:pt x="2363" y="4583"/>
                  </a:cubicBezTo>
                  <a:cubicBezTo>
                    <a:pt x="2378" y="4583"/>
                    <a:pt x="2395" y="4581"/>
                    <a:pt x="2395" y="4581"/>
                  </a:cubicBezTo>
                  <a:cubicBezTo>
                    <a:pt x="2396" y="4582"/>
                    <a:pt x="2397" y="4584"/>
                    <a:pt x="2397" y="4585"/>
                  </a:cubicBezTo>
                  <a:lnTo>
                    <a:pt x="2397" y="4585"/>
                  </a:lnTo>
                  <a:cubicBezTo>
                    <a:pt x="2348" y="4607"/>
                    <a:pt x="2357" y="4635"/>
                    <a:pt x="2373" y="4675"/>
                  </a:cubicBezTo>
                  <a:cubicBezTo>
                    <a:pt x="2385" y="4716"/>
                    <a:pt x="2395" y="4750"/>
                    <a:pt x="2351" y="4776"/>
                  </a:cubicBezTo>
                  <a:cubicBezTo>
                    <a:pt x="2351" y="4776"/>
                    <a:pt x="2351" y="4777"/>
                    <a:pt x="2355" y="4777"/>
                  </a:cubicBezTo>
                  <a:cubicBezTo>
                    <a:pt x="2361" y="4777"/>
                    <a:pt x="2373" y="4775"/>
                    <a:pt x="2401" y="4766"/>
                  </a:cubicBezTo>
                  <a:cubicBezTo>
                    <a:pt x="2450" y="4749"/>
                    <a:pt x="2475" y="4742"/>
                    <a:pt x="2483" y="4742"/>
                  </a:cubicBezTo>
                  <a:cubicBezTo>
                    <a:pt x="2491" y="4742"/>
                    <a:pt x="2480" y="4750"/>
                    <a:pt x="2457" y="4763"/>
                  </a:cubicBezTo>
                  <a:cubicBezTo>
                    <a:pt x="2393" y="4794"/>
                    <a:pt x="2375" y="4814"/>
                    <a:pt x="2399" y="4814"/>
                  </a:cubicBezTo>
                  <a:cubicBezTo>
                    <a:pt x="2411" y="4814"/>
                    <a:pt x="2434" y="4809"/>
                    <a:pt x="2467" y="4797"/>
                  </a:cubicBezTo>
                  <a:lnTo>
                    <a:pt x="2467" y="4797"/>
                  </a:lnTo>
                  <a:lnTo>
                    <a:pt x="2420" y="4819"/>
                  </a:lnTo>
                  <a:cubicBezTo>
                    <a:pt x="2370" y="4842"/>
                    <a:pt x="2361" y="4852"/>
                    <a:pt x="2376" y="4852"/>
                  </a:cubicBezTo>
                  <a:cubicBezTo>
                    <a:pt x="2391" y="4852"/>
                    <a:pt x="2429" y="4843"/>
                    <a:pt x="2476" y="4826"/>
                  </a:cubicBezTo>
                  <a:lnTo>
                    <a:pt x="2476" y="4826"/>
                  </a:lnTo>
                  <a:cubicBezTo>
                    <a:pt x="2439" y="4848"/>
                    <a:pt x="2404" y="4868"/>
                    <a:pt x="2415" y="4868"/>
                  </a:cubicBezTo>
                  <a:cubicBezTo>
                    <a:pt x="2418" y="4868"/>
                    <a:pt x="2425" y="4867"/>
                    <a:pt x="2436" y="4863"/>
                  </a:cubicBezTo>
                  <a:lnTo>
                    <a:pt x="2436" y="4863"/>
                  </a:lnTo>
                  <a:cubicBezTo>
                    <a:pt x="2436" y="4870"/>
                    <a:pt x="2436" y="4870"/>
                    <a:pt x="2338" y="4910"/>
                  </a:cubicBezTo>
                  <a:cubicBezTo>
                    <a:pt x="2307" y="4920"/>
                    <a:pt x="2273" y="4935"/>
                    <a:pt x="2244" y="4954"/>
                  </a:cubicBezTo>
                  <a:cubicBezTo>
                    <a:pt x="2279" y="4948"/>
                    <a:pt x="2313" y="4939"/>
                    <a:pt x="2345" y="4920"/>
                  </a:cubicBezTo>
                  <a:cubicBezTo>
                    <a:pt x="2345" y="4920"/>
                    <a:pt x="2345" y="4926"/>
                    <a:pt x="2348" y="4932"/>
                  </a:cubicBezTo>
                  <a:cubicBezTo>
                    <a:pt x="2348" y="4932"/>
                    <a:pt x="2348" y="4933"/>
                    <a:pt x="2351" y="4933"/>
                  </a:cubicBezTo>
                  <a:cubicBezTo>
                    <a:pt x="2356" y="4933"/>
                    <a:pt x="2368" y="4931"/>
                    <a:pt x="2398" y="4920"/>
                  </a:cubicBezTo>
                  <a:cubicBezTo>
                    <a:pt x="2423" y="4908"/>
                    <a:pt x="2435" y="4904"/>
                    <a:pt x="2442" y="4904"/>
                  </a:cubicBezTo>
                  <a:cubicBezTo>
                    <a:pt x="2447" y="4904"/>
                    <a:pt x="2448" y="4907"/>
                    <a:pt x="2448" y="4910"/>
                  </a:cubicBezTo>
                  <a:cubicBezTo>
                    <a:pt x="2432" y="4917"/>
                    <a:pt x="2428" y="4919"/>
                    <a:pt x="2430" y="4919"/>
                  </a:cubicBezTo>
                  <a:cubicBezTo>
                    <a:pt x="2434" y="4919"/>
                    <a:pt x="2467" y="4908"/>
                    <a:pt x="2498" y="4892"/>
                  </a:cubicBezTo>
                  <a:cubicBezTo>
                    <a:pt x="2530" y="4876"/>
                    <a:pt x="2561" y="4863"/>
                    <a:pt x="2595" y="4857"/>
                  </a:cubicBezTo>
                  <a:lnTo>
                    <a:pt x="2692" y="4816"/>
                  </a:lnTo>
                  <a:cubicBezTo>
                    <a:pt x="2758" y="4794"/>
                    <a:pt x="2821" y="4763"/>
                    <a:pt x="2881" y="4725"/>
                  </a:cubicBezTo>
                  <a:cubicBezTo>
                    <a:pt x="2909" y="4697"/>
                    <a:pt x="2939" y="4670"/>
                    <a:pt x="2922" y="4670"/>
                  </a:cubicBezTo>
                  <a:cubicBezTo>
                    <a:pt x="2914" y="4670"/>
                    <a:pt x="2898" y="4675"/>
                    <a:pt x="2868" y="4688"/>
                  </a:cubicBezTo>
                  <a:cubicBezTo>
                    <a:pt x="2868" y="4688"/>
                    <a:pt x="2836" y="4696"/>
                    <a:pt x="2823" y="4696"/>
                  </a:cubicBezTo>
                  <a:cubicBezTo>
                    <a:pt x="2820" y="4696"/>
                    <a:pt x="2818" y="4695"/>
                    <a:pt x="2818" y="4694"/>
                  </a:cubicBezTo>
                  <a:cubicBezTo>
                    <a:pt x="2815" y="4688"/>
                    <a:pt x="2862" y="4663"/>
                    <a:pt x="2862" y="4663"/>
                  </a:cubicBezTo>
                  <a:cubicBezTo>
                    <a:pt x="2909" y="4644"/>
                    <a:pt x="2902" y="4622"/>
                    <a:pt x="2893" y="4591"/>
                  </a:cubicBezTo>
                  <a:cubicBezTo>
                    <a:pt x="2881" y="4556"/>
                    <a:pt x="2874" y="4541"/>
                    <a:pt x="2921" y="4515"/>
                  </a:cubicBezTo>
                  <a:cubicBezTo>
                    <a:pt x="2968" y="4490"/>
                    <a:pt x="2968" y="4484"/>
                    <a:pt x="2968" y="4484"/>
                  </a:cubicBezTo>
                  <a:lnTo>
                    <a:pt x="2968" y="4484"/>
                  </a:lnTo>
                  <a:cubicBezTo>
                    <a:pt x="2959" y="4488"/>
                    <a:pt x="2950" y="4489"/>
                    <a:pt x="2943" y="4489"/>
                  </a:cubicBezTo>
                  <a:cubicBezTo>
                    <a:pt x="2913" y="4489"/>
                    <a:pt x="2903" y="4461"/>
                    <a:pt x="2893" y="4428"/>
                  </a:cubicBezTo>
                  <a:cubicBezTo>
                    <a:pt x="2883" y="4397"/>
                    <a:pt x="2872" y="4363"/>
                    <a:pt x="2841" y="4363"/>
                  </a:cubicBezTo>
                  <a:cubicBezTo>
                    <a:pt x="2834" y="4363"/>
                    <a:pt x="2827" y="4365"/>
                    <a:pt x="2818" y="4368"/>
                  </a:cubicBezTo>
                  <a:cubicBezTo>
                    <a:pt x="2818" y="4362"/>
                    <a:pt x="2815" y="4356"/>
                    <a:pt x="2815" y="4356"/>
                  </a:cubicBezTo>
                  <a:cubicBezTo>
                    <a:pt x="2865" y="4337"/>
                    <a:pt x="2859" y="4324"/>
                    <a:pt x="2855" y="4315"/>
                  </a:cubicBezTo>
                  <a:lnTo>
                    <a:pt x="2855" y="4315"/>
                  </a:lnTo>
                  <a:cubicBezTo>
                    <a:pt x="2843" y="4316"/>
                    <a:pt x="2833" y="4317"/>
                    <a:pt x="2825" y="4317"/>
                  </a:cubicBezTo>
                  <a:cubicBezTo>
                    <a:pt x="2803" y="4317"/>
                    <a:pt x="2799" y="4312"/>
                    <a:pt x="2799" y="4312"/>
                  </a:cubicBezTo>
                  <a:cubicBezTo>
                    <a:pt x="2849" y="4290"/>
                    <a:pt x="2846" y="4287"/>
                    <a:pt x="2843" y="4274"/>
                  </a:cubicBezTo>
                  <a:cubicBezTo>
                    <a:pt x="2841" y="4268"/>
                    <a:pt x="2840" y="4263"/>
                    <a:pt x="2832" y="4263"/>
                  </a:cubicBezTo>
                  <a:cubicBezTo>
                    <a:pt x="2825" y="4263"/>
                    <a:pt x="2812" y="4267"/>
                    <a:pt x="2790" y="4277"/>
                  </a:cubicBezTo>
                  <a:cubicBezTo>
                    <a:pt x="2780" y="4246"/>
                    <a:pt x="2790" y="4211"/>
                    <a:pt x="2818" y="4193"/>
                  </a:cubicBezTo>
                  <a:cubicBezTo>
                    <a:pt x="2835" y="4183"/>
                    <a:pt x="2838" y="4179"/>
                    <a:pt x="2832" y="4179"/>
                  </a:cubicBezTo>
                  <a:cubicBezTo>
                    <a:pt x="2823" y="4179"/>
                    <a:pt x="2792" y="4188"/>
                    <a:pt x="2761" y="4196"/>
                  </a:cubicBezTo>
                  <a:cubicBezTo>
                    <a:pt x="2730" y="4211"/>
                    <a:pt x="2696" y="4221"/>
                    <a:pt x="2661" y="4224"/>
                  </a:cubicBezTo>
                  <a:lnTo>
                    <a:pt x="2758" y="4183"/>
                  </a:lnTo>
                  <a:cubicBezTo>
                    <a:pt x="2808" y="4171"/>
                    <a:pt x="2808" y="4171"/>
                    <a:pt x="2805" y="4158"/>
                  </a:cubicBezTo>
                  <a:cubicBezTo>
                    <a:pt x="2802" y="4152"/>
                    <a:pt x="2802" y="4149"/>
                    <a:pt x="2802" y="4149"/>
                  </a:cubicBezTo>
                  <a:cubicBezTo>
                    <a:pt x="2791" y="4153"/>
                    <a:pt x="2782" y="4155"/>
                    <a:pt x="2775" y="4155"/>
                  </a:cubicBezTo>
                  <a:cubicBezTo>
                    <a:pt x="2748" y="4155"/>
                    <a:pt x="2740" y="4131"/>
                    <a:pt x="2730" y="4099"/>
                  </a:cubicBezTo>
                  <a:cubicBezTo>
                    <a:pt x="2719" y="4060"/>
                    <a:pt x="2712" y="4041"/>
                    <a:pt x="2690" y="4041"/>
                  </a:cubicBezTo>
                  <a:cubicBezTo>
                    <a:pt x="2682" y="4041"/>
                    <a:pt x="2672" y="4043"/>
                    <a:pt x="2658" y="4049"/>
                  </a:cubicBezTo>
                  <a:cubicBezTo>
                    <a:pt x="2640" y="4056"/>
                    <a:pt x="2628" y="4060"/>
                    <a:pt x="2623" y="4060"/>
                  </a:cubicBezTo>
                  <a:cubicBezTo>
                    <a:pt x="2616" y="4060"/>
                    <a:pt x="2625" y="4050"/>
                    <a:pt x="2652" y="4027"/>
                  </a:cubicBezTo>
                  <a:cubicBezTo>
                    <a:pt x="2747" y="3960"/>
                    <a:pt x="2775" y="3940"/>
                    <a:pt x="2765" y="3940"/>
                  </a:cubicBezTo>
                  <a:cubicBezTo>
                    <a:pt x="2761" y="3940"/>
                    <a:pt x="2751" y="3944"/>
                    <a:pt x="2736" y="3948"/>
                  </a:cubicBezTo>
                  <a:cubicBezTo>
                    <a:pt x="2705" y="3967"/>
                    <a:pt x="2674" y="3983"/>
                    <a:pt x="2639" y="3992"/>
                  </a:cubicBezTo>
                  <a:cubicBezTo>
                    <a:pt x="2597" y="4009"/>
                    <a:pt x="2573" y="4018"/>
                    <a:pt x="2568" y="4018"/>
                  </a:cubicBezTo>
                  <a:cubicBezTo>
                    <a:pt x="2562" y="4018"/>
                    <a:pt x="2585" y="4005"/>
                    <a:pt x="2636" y="3980"/>
                  </a:cubicBezTo>
                  <a:cubicBezTo>
                    <a:pt x="2715" y="3949"/>
                    <a:pt x="2680" y="3898"/>
                    <a:pt x="2611" y="3898"/>
                  </a:cubicBezTo>
                  <a:cubicBezTo>
                    <a:pt x="2595" y="3898"/>
                    <a:pt x="2577" y="3901"/>
                    <a:pt x="2558" y="3907"/>
                  </a:cubicBezTo>
                  <a:lnTo>
                    <a:pt x="2608" y="3889"/>
                  </a:lnTo>
                  <a:cubicBezTo>
                    <a:pt x="2655" y="3870"/>
                    <a:pt x="2652" y="3864"/>
                    <a:pt x="2645" y="3842"/>
                  </a:cubicBezTo>
                  <a:cubicBezTo>
                    <a:pt x="2642" y="3829"/>
                    <a:pt x="2639" y="3823"/>
                    <a:pt x="2639" y="3823"/>
                  </a:cubicBezTo>
                  <a:cubicBezTo>
                    <a:pt x="2614" y="3833"/>
                    <a:pt x="2598" y="3837"/>
                    <a:pt x="2589" y="3837"/>
                  </a:cubicBezTo>
                  <a:cubicBezTo>
                    <a:pt x="2562" y="3837"/>
                    <a:pt x="2592" y="3802"/>
                    <a:pt x="2630" y="3788"/>
                  </a:cubicBezTo>
                  <a:cubicBezTo>
                    <a:pt x="2674" y="3763"/>
                    <a:pt x="2674" y="3763"/>
                    <a:pt x="2671" y="3751"/>
                  </a:cubicBezTo>
                  <a:lnTo>
                    <a:pt x="2671" y="3751"/>
                  </a:lnTo>
                  <a:cubicBezTo>
                    <a:pt x="2652" y="3755"/>
                    <a:pt x="2639" y="3757"/>
                    <a:pt x="2629" y="3757"/>
                  </a:cubicBezTo>
                  <a:cubicBezTo>
                    <a:pt x="2584" y="3757"/>
                    <a:pt x="2616" y="3722"/>
                    <a:pt x="2655" y="3707"/>
                  </a:cubicBezTo>
                  <a:cubicBezTo>
                    <a:pt x="2655" y="3707"/>
                    <a:pt x="2655" y="3701"/>
                    <a:pt x="2652" y="3694"/>
                  </a:cubicBezTo>
                  <a:cubicBezTo>
                    <a:pt x="2634" y="3699"/>
                    <a:pt x="2622" y="3701"/>
                    <a:pt x="2614" y="3701"/>
                  </a:cubicBezTo>
                  <a:cubicBezTo>
                    <a:pt x="2599" y="3701"/>
                    <a:pt x="2597" y="3695"/>
                    <a:pt x="2595" y="3691"/>
                  </a:cubicBezTo>
                  <a:cubicBezTo>
                    <a:pt x="2594" y="3682"/>
                    <a:pt x="2592" y="3676"/>
                    <a:pt x="2585" y="3676"/>
                  </a:cubicBezTo>
                  <a:cubicBezTo>
                    <a:pt x="2578" y="3676"/>
                    <a:pt x="2566" y="3682"/>
                    <a:pt x="2542" y="3694"/>
                  </a:cubicBezTo>
                  <a:cubicBezTo>
                    <a:pt x="2511" y="3710"/>
                    <a:pt x="2479" y="3719"/>
                    <a:pt x="2445" y="3726"/>
                  </a:cubicBezTo>
                  <a:lnTo>
                    <a:pt x="2492" y="3707"/>
                  </a:lnTo>
                  <a:cubicBezTo>
                    <a:pt x="2542" y="3688"/>
                    <a:pt x="2536" y="3669"/>
                    <a:pt x="2526" y="3647"/>
                  </a:cubicBezTo>
                  <a:cubicBezTo>
                    <a:pt x="2517" y="3619"/>
                    <a:pt x="2514" y="3607"/>
                    <a:pt x="2561" y="3582"/>
                  </a:cubicBezTo>
                  <a:lnTo>
                    <a:pt x="2561" y="3582"/>
                  </a:lnTo>
                  <a:lnTo>
                    <a:pt x="2511" y="3594"/>
                  </a:lnTo>
                  <a:cubicBezTo>
                    <a:pt x="2491" y="3600"/>
                    <a:pt x="2479" y="3603"/>
                    <a:pt x="2474" y="3603"/>
                  </a:cubicBezTo>
                  <a:cubicBezTo>
                    <a:pt x="2466" y="3603"/>
                    <a:pt x="2477" y="3596"/>
                    <a:pt x="2508" y="3585"/>
                  </a:cubicBezTo>
                  <a:cubicBezTo>
                    <a:pt x="2548" y="3563"/>
                    <a:pt x="2547" y="3542"/>
                    <a:pt x="2513" y="3542"/>
                  </a:cubicBezTo>
                  <a:cubicBezTo>
                    <a:pt x="2507" y="3542"/>
                    <a:pt x="2500" y="3543"/>
                    <a:pt x="2492" y="3544"/>
                  </a:cubicBezTo>
                  <a:cubicBezTo>
                    <a:pt x="2492" y="3538"/>
                    <a:pt x="2489" y="3531"/>
                    <a:pt x="2489" y="3531"/>
                  </a:cubicBezTo>
                  <a:cubicBezTo>
                    <a:pt x="2551" y="3503"/>
                    <a:pt x="2571" y="3487"/>
                    <a:pt x="2551" y="3487"/>
                  </a:cubicBezTo>
                  <a:cubicBezTo>
                    <a:pt x="2539" y="3487"/>
                    <a:pt x="2515" y="3492"/>
                    <a:pt x="2479" y="3503"/>
                  </a:cubicBezTo>
                  <a:cubicBezTo>
                    <a:pt x="2530" y="3484"/>
                    <a:pt x="2526" y="3478"/>
                    <a:pt x="2523" y="3472"/>
                  </a:cubicBezTo>
                  <a:lnTo>
                    <a:pt x="2523" y="3472"/>
                  </a:lnTo>
                  <a:cubicBezTo>
                    <a:pt x="2515" y="3473"/>
                    <a:pt x="2508" y="3474"/>
                    <a:pt x="2502" y="3474"/>
                  </a:cubicBezTo>
                  <a:cubicBezTo>
                    <a:pt x="2472" y="3474"/>
                    <a:pt x="2472" y="3456"/>
                    <a:pt x="2514" y="3437"/>
                  </a:cubicBezTo>
                  <a:lnTo>
                    <a:pt x="2511" y="3431"/>
                  </a:lnTo>
                  <a:cubicBezTo>
                    <a:pt x="2487" y="3438"/>
                    <a:pt x="2475" y="3441"/>
                    <a:pt x="2468" y="3441"/>
                  </a:cubicBezTo>
                  <a:cubicBezTo>
                    <a:pt x="2460" y="3441"/>
                    <a:pt x="2459" y="3438"/>
                    <a:pt x="2457" y="3434"/>
                  </a:cubicBezTo>
                  <a:cubicBezTo>
                    <a:pt x="2456" y="3431"/>
                    <a:pt x="2455" y="3429"/>
                    <a:pt x="2448" y="3429"/>
                  </a:cubicBezTo>
                  <a:cubicBezTo>
                    <a:pt x="2442" y="3429"/>
                    <a:pt x="2429" y="3431"/>
                    <a:pt x="2404" y="3437"/>
                  </a:cubicBezTo>
                  <a:cubicBezTo>
                    <a:pt x="2371" y="3446"/>
                    <a:pt x="2358" y="3447"/>
                    <a:pt x="2354" y="3447"/>
                  </a:cubicBezTo>
                  <a:cubicBezTo>
                    <a:pt x="2351" y="3447"/>
                    <a:pt x="2351" y="3447"/>
                    <a:pt x="2351" y="3447"/>
                  </a:cubicBezTo>
                  <a:cubicBezTo>
                    <a:pt x="2382" y="3428"/>
                    <a:pt x="2417" y="3419"/>
                    <a:pt x="2451" y="3412"/>
                  </a:cubicBezTo>
                  <a:cubicBezTo>
                    <a:pt x="2483" y="3406"/>
                    <a:pt x="2492" y="3398"/>
                    <a:pt x="2470" y="3398"/>
                  </a:cubicBezTo>
                  <a:cubicBezTo>
                    <a:pt x="2456" y="3398"/>
                    <a:pt x="2432" y="3401"/>
                    <a:pt x="2395" y="3409"/>
                  </a:cubicBezTo>
                  <a:cubicBezTo>
                    <a:pt x="2346" y="3420"/>
                    <a:pt x="2321" y="3425"/>
                    <a:pt x="2317" y="3425"/>
                  </a:cubicBezTo>
                  <a:cubicBezTo>
                    <a:pt x="2313" y="3425"/>
                    <a:pt x="2338" y="3418"/>
                    <a:pt x="2392" y="3403"/>
                  </a:cubicBezTo>
                  <a:cubicBezTo>
                    <a:pt x="2431" y="3393"/>
                    <a:pt x="2471" y="3381"/>
                    <a:pt x="2461" y="3381"/>
                  </a:cubicBezTo>
                  <a:cubicBezTo>
                    <a:pt x="2459" y="3381"/>
                    <a:pt x="2452" y="3382"/>
                    <a:pt x="2442" y="3384"/>
                  </a:cubicBezTo>
                  <a:cubicBezTo>
                    <a:pt x="2442" y="3384"/>
                    <a:pt x="2440" y="3380"/>
                    <a:pt x="2429" y="3380"/>
                  </a:cubicBezTo>
                  <a:cubicBezTo>
                    <a:pt x="2421" y="3380"/>
                    <a:pt x="2409" y="3382"/>
                    <a:pt x="2389" y="3390"/>
                  </a:cubicBezTo>
                  <a:lnTo>
                    <a:pt x="2382" y="3375"/>
                  </a:lnTo>
                  <a:cubicBezTo>
                    <a:pt x="2426" y="3343"/>
                    <a:pt x="2426" y="3337"/>
                    <a:pt x="2423" y="3331"/>
                  </a:cubicBezTo>
                  <a:lnTo>
                    <a:pt x="2423" y="3331"/>
                  </a:lnTo>
                  <a:cubicBezTo>
                    <a:pt x="2401" y="3338"/>
                    <a:pt x="2388" y="3342"/>
                    <a:pt x="2386" y="3342"/>
                  </a:cubicBezTo>
                  <a:cubicBezTo>
                    <a:pt x="2382" y="3342"/>
                    <a:pt x="2394" y="3335"/>
                    <a:pt x="2420" y="3321"/>
                  </a:cubicBezTo>
                  <a:cubicBezTo>
                    <a:pt x="2442" y="3311"/>
                    <a:pt x="2454" y="3304"/>
                    <a:pt x="2450" y="3304"/>
                  </a:cubicBezTo>
                  <a:cubicBezTo>
                    <a:pt x="2445" y="3304"/>
                    <a:pt x="2421" y="3313"/>
                    <a:pt x="2370" y="3334"/>
                  </a:cubicBezTo>
                  <a:cubicBezTo>
                    <a:pt x="2353" y="3338"/>
                    <a:pt x="2342" y="3340"/>
                    <a:pt x="2335" y="3340"/>
                  </a:cubicBezTo>
                  <a:cubicBezTo>
                    <a:pt x="2323" y="3340"/>
                    <a:pt x="2332" y="3332"/>
                    <a:pt x="2363" y="3315"/>
                  </a:cubicBezTo>
                  <a:cubicBezTo>
                    <a:pt x="2426" y="3291"/>
                    <a:pt x="2447" y="3280"/>
                    <a:pt x="2441" y="3280"/>
                  </a:cubicBezTo>
                  <a:cubicBezTo>
                    <a:pt x="2439" y="3280"/>
                    <a:pt x="2427" y="3283"/>
                    <a:pt x="2410" y="3290"/>
                  </a:cubicBezTo>
                  <a:cubicBezTo>
                    <a:pt x="2383" y="3299"/>
                    <a:pt x="2369" y="3301"/>
                    <a:pt x="2363" y="3301"/>
                  </a:cubicBezTo>
                  <a:cubicBezTo>
                    <a:pt x="2358" y="3301"/>
                    <a:pt x="2357" y="3300"/>
                    <a:pt x="2357" y="3300"/>
                  </a:cubicBezTo>
                  <a:cubicBezTo>
                    <a:pt x="2407" y="3281"/>
                    <a:pt x="2389" y="3227"/>
                    <a:pt x="2373" y="3177"/>
                  </a:cubicBezTo>
                  <a:cubicBezTo>
                    <a:pt x="2338" y="3177"/>
                    <a:pt x="2304" y="3187"/>
                    <a:pt x="2273" y="3202"/>
                  </a:cubicBezTo>
                  <a:cubicBezTo>
                    <a:pt x="2232" y="3220"/>
                    <a:pt x="2216" y="3226"/>
                    <a:pt x="2216" y="3226"/>
                  </a:cubicBezTo>
                  <a:cubicBezTo>
                    <a:pt x="2215" y="3226"/>
                    <a:pt x="2242" y="3214"/>
                    <a:pt x="2269" y="3199"/>
                  </a:cubicBezTo>
                  <a:cubicBezTo>
                    <a:pt x="2348" y="3164"/>
                    <a:pt x="2382" y="3144"/>
                    <a:pt x="2375" y="3144"/>
                  </a:cubicBezTo>
                  <a:cubicBezTo>
                    <a:pt x="2369" y="3144"/>
                    <a:pt x="2332" y="3158"/>
                    <a:pt x="2266" y="3187"/>
                  </a:cubicBezTo>
                  <a:cubicBezTo>
                    <a:pt x="2221" y="3208"/>
                    <a:pt x="2197" y="3219"/>
                    <a:pt x="2196" y="3219"/>
                  </a:cubicBezTo>
                  <a:cubicBezTo>
                    <a:pt x="2194" y="3219"/>
                    <a:pt x="2216" y="3206"/>
                    <a:pt x="2263" y="3180"/>
                  </a:cubicBezTo>
                  <a:cubicBezTo>
                    <a:pt x="2291" y="3166"/>
                    <a:pt x="2302" y="3160"/>
                    <a:pt x="2297" y="3160"/>
                  </a:cubicBezTo>
                  <a:cubicBezTo>
                    <a:pt x="2293" y="3160"/>
                    <a:pt x="2281" y="3163"/>
                    <a:pt x="2260" y="3168"/>
                  </a:cubicBezTo>
                  <a:cubicBezTo>
                    <a:pt x="2239" y="3178"/>
                    <a:pt x="2227" y="3182"/>
                    <a:pt x="2224" y="3182"/>
                  </a:cubicBezTo>
                  <a:cubicBezTo>
                    <a:pt x="2221" y="3182"/>
                    <a:pt x="2232" y="3175"/>
                    <a:pt x="2260" y="3165"/>
                  </a:cubicBezTo>
                  <a:cubicBezTo>
                    <a:pt x="2293" y="3146"/>
                    <a:pt x="2328" y="3127"/>
                    <a:pt x="2323" y="3127"/>
                  </a:cubicBezTo>
                  <a:lnTo>
                    <a:pt x="2323" y="3127"/>
                  </a:lnTo>
                  <a:cubicBezTo>
                    <a:pt x="2321" y="3127"/>
                    <a:pt x="2315" y="3129"/>
                    <a:pt x="2304" y="3133"/>
                  </a:cubicBezTo>
                  <a:cubicBezTo>
                    <a:pt x="2304" y="3133"/>
                    <a:pt x="2301" y="3127"/>
                    <a:pt x="2348" y="3102"/>
                  </a:cubicBezTo>
                  <a:cubicBezTo>
                    <a:pt x="2367" y="3092"/>
                    <a:pt x="2370" y="3088"/>
                    <a:pt x="2363" y="3088"/>
                  </a:cubicBezTo>
                  <a:cubicBezTo>
                    <a:pt x="2354" y="3088"/>
                    <a:pt x="2324" y="3096"/>
                    <a:pt x="2294" y="3105"/>
                  </a:cubicBezTo>
                  <a:cubicBezTo>
                    <a:pt x="2254" y="3114"/>
                    <a:pt x="2230" y="3118"/>
                    <a:pt x="2220" y="3118"/>
                  </a:cubicBezTo>
                  <a:cubicBezTo>
                    <a:pt x="2206" y="3118"/>
                    <a:pt x="2229" y="3108"/>
                    <a:pt x="2288" y="3086"/>
                  </a:cubicBezTo>
                  <a:cubicBezTo>
                    <a:pt x="2346" y="3068"/>
                    <a:pt x="2351" y="3058"/>
                    <a:pt x="2326" y="3058"/>
                  </a:cubicBezTo>
                  <a:cubicBezTo>
                    <a:pt x="2308" y="3058"/>
                    <a:pt x="2273" y="3064"/>
                    <a:pt x="2232" y="3077"/>
                  </a:cubicBezTo>
                  <a:cubicBezTo>
                    <a:pt x="2174" y="3097"/>
                    <a:pt x="2150" y="3105"/>
                    <a:pt x="2148" y="3105"/>
                  </a:cubicBezTo>
                  <a:cubicBezTo>
                    <a:pt x="2147" y="3105"/>
                    <a:pt x="2159" y="3101"/>
                    <a:pt x="2179" y="3093"/>
                  </a:cubicBezTo>
                  <a:cubicBezTo>
                    <a:pt x="2229" y="3071"/>
                    <a:pt x="2226" y="3068"/>
                    <a:pt x="2226" y="3068"/>
                  </a:cubicBezTo>
                  <a:cubicBezTo>
                    <a:pt x="2226" y="3061"/>
                    <a:pt x="2222" y="3055"/>
                    <a:pt x="2273" y="3036"/>
                  </a:cubicBezTo>
                  <a:cubicBezTo>
                    <a:pt x="2273" y="3036"/>
                    <a:pt x="2271" y="3034"/>
                    <a:pt x="2254" y="3034"/>
                  </a:cubicBezTo>
                  <a:cubicBezTo>
                    <a:pt x="2246" y="3034"/>
                    <a:pt x="2234" y="3034"/>
                    <a:pt x="2216" y="3036"/>
                  </a:cubicBezTo>
                  <a:cubicBezTo>
                    <a:pt x="2192" y="3043"/>
                    <a:pt x="2176" y="3046"/>
                    <a:pt x="2168" y="3046"/>
                  </a:cubicBezTo>
                  <a:cubicBezTo>
                    <a:pt x="2140" y="3046"/>
                    <a:pt x="2182" y="3016"/>
                    <a:pt x="2254" y="2983"/>
                  </a:cubicBezTo>
                  <a:lnTo>
                    <a:pt x="2254" y="2983"/>
                  </a:lnTo>
                  <a:lnTo>
                    <a:pt x="2204" y="2992"/>
                  </a:lnTo>
                  <a:cubicBezTo>
                    <a:pt x="2146" y="3010"/>
                    <a:pt x="2105" y="3023"/>
                    <a:pt x="2099" y="3023"/>
                  </a:cubicBezTo>
                  <a:cubicBezTo>
                    <a:pt x="2094" y="3023"/>
                    <a:pt x="2109" y="3016"/>
                    <a:pt x="2150" y="2999"/>
                  </a:cubicBezTo>
                  <a:lnTo>
                    <a:pt x="2197" y="2980"/>
                  </a:lnTo>
                  <a:lnTo>
                    <a:pt x="2197" y="2980"/>
                  </a:lnTo>
                  <a:cubicBezTo>
                    <a:pt x="2173" y="2988"/>
                    <a:pt x="2157" y="2991"/>
                    <a:pt x="2149" y="2991"/>
                  </a:cubicBezTo>
                  <a:cubicBezTo>
                    <a:pt x="2124" y="2991"/>
                    <a:pt x="2165" y="2961"/>
                    <a:pt x="2238" y="2933"/>
                  </a:cubicBezTo>
                  <a:cubicBezTo>
                    <a:pt x="2285" y="2911"/>
                    <a:pt x="2285" y="2911"/>
                    <a:pt x="2285" y="2908"/>
                  </a:cubicBezTo>
                  <a:lnTo>
                    <a:pt x="2285" y="2908"/>
                  </a:lnTo>
                  <a:lnTo>
                    <a:pt x="2235" y="2927"/>
                  </a:lnTo>
                  <a:cubicBezTo>
                    <a:pt x="2204" y="2942"/>
                    <a:pt x="2172" y="2952"/>
                    <a:pt x="2138" y="2958"/>
                  </a:cubicBezTo>
                  <a:cubicBezTo>
                    <a:pt x="2135" y="2952"/>
                    <a:pt x="2132" y="2949"/>
                    <a:pt x="2182" y="2927"/>
                  </a:cubicBezTo>
                  <a:cubicBezTo>
                    <a:pt x="2216" y="2908"/>
                    <a:pt x="2250" y="2890"/>
                    <a:pt x="2247" y="2890"/>
                  </a:cubicBezTo>
                  <a:lnTo>
                    <a:pt x="2247" y="2890"/>
                  </a:lnTo>
                  <a:cubicBezTo>
                    <a:pt x="2246" y="2890"/>
                    <a:pt x="2239" y="2892"/>
                    <a:pt x="2226" y="2898"/>
                  </a:cubicBezTo>
                  <a:cubicBezTo>
                    <a:pt x="2226" y="2898"/>
                    <a:pt x="2226" y="2892"/>
                    <a:pt x="2269" y="2867"/>
                  </a:cubicBezTo>
                  <a:lnTo>
                    <a:pt x="2263" y="2842"/>
                  </a:lnTo>
                  <a:cubicBezTo>
                    <a:pt x="2247" y="2847"/>
                    <a:pt x="2236" y="2849"/>
                    <a:pt x="2230" y="2849"/>
                  </a:cubicBezTo>
                  <a:cubicBezTo>
                    <a:pt x="2216" y="2849"/>
                    <a:pt x="2225" y="2839"/>
                    <a:pt x="2257" y="2826"/>
                  </a:cubicBezTo>
                  <a:cubicBezTo>
                    <a:pt x="2257" y="2826"/>
                    <a:pt x="2256" y="2822"/>
                    <a:pt x="2243" y="2822"/>
                  </a:cubicBezTo>
                  <a:cubicBezTo>
                    <a:pt x="2235" y="2822"/>
                    <a:pt x="2223" y="2823"/>
                    <a:pt x="2204" y="2829"/>
                  </a:cubicBezTo>
                  <a:cubicBezTo>
                    <a:pt x="2200" y="2817"/>
                    <a:pt x="2197" y="2811"/>
                    <a:pt x="2247" y="2792"/>
                  </a:cubicBezTo>
                  <a:cubicBezTo>
                    <a:pt x="2273" y="2782"/>
                    <a:pt x="2285" y="2777"/>
                    <a:pt x="2282" y="2777"/>
                  </a:cubicBezTo>
                  <a:cubicBezTo>
                    <a:pt x="2279" y="2777"/>
                    <a:pt x="2267" y="2780"/>
                    <a:pt x="2244" y="2786"/>
                  </a:cubicBezTo>
                  <a:cubicBezTo>
                    <a:pt x="2219" y="2796"/>
                    <a:pt x="2206" y="2799"/>
                    <a:pt x="2200" y="2799"/>
                  </a:cubicBezTo>
                  <a:cubicBezTo>
                    <a:pt x="2194" y="2799"/>
                    <a:pt x="2193" y="2796"/>
                    <a:pt x="2191" y="2795"/>
                  </a:cubicBezTo>
                  <a:lnTo>
                    <a:pt x="2188" y="2782"/>
                  </a:lnTo>
                  <a:cubicBezTo>
                    <a:pt x="2158" y="2794"/>
                    <a:pt x="2147" y="2799"/>
                    <a:pt x="2142" y="2799"/>
                  </a:cubicBezTo>
                  <a:cubicBezTo>
                    <a:pt x="2140" y="2799"/>
                    <a:pt x="2139" y="2797"/>
                    <a:pt x="2138" y="2795"/>
                  </a:cubicBezTo>
                  <a:cubicBezTo>
                    <a:pt x="2138" y="2789"/>
                    <a:pt x="2179" y="2754"/>
                    <a:pt x="2179" y="2748"/>
                  </a:cubicBezTo>
                  <a:cubicBezTo>
                    <a:pt x="2176" y="2739"/>
                    <a:pt x="2174" y="2735"/>
                    <a:pt x="2169" y="2735"/>
                  </a:cubicBezTo>
                  <a:cubicBezTo>
                    <a:pt x="2162" y="2735"/>
                    <a:pt x="2150" y="2741"/>
                    <a:pt x="2125" y="2754"/>
                  </a:cubicBezTo>
                  <a:cubicBezTo>
                    <a:pt x="2127" y="2758"/>
                    <a:pt x="2110" y="2768"/>
                    <a:pt x="2105" y="2768"/>
                  </a:cubicBezTo>
                  <a:cubicBezTo>
                    <a:pt x="2102" y="2768"/>
                    <a:pt x="2105" y="2764"/>
                    <a:pt x="2122" y="2751"/>
                  </a:cubicBezTo>
                  <a:cubicBezTo>
                    <a:pt x="2122" y="2745"/>
                    <a:pt x="2163" y="2707"/>
                    <a:pt x="2160" y="2692"/>
                  </a:cubicBezTo>
                  <a:cubicBezTo>
                    <a:pt x="2155" y="2679"/>
                    <a:pt x="2153" y="2672"/>
                    <a:pt x="2145" y="2672"/>
                  </a:cubicBezTo>
                  <a:cubicBezTo>
                    <a:pt x="2138" y="2672"/>
                    <a:pt x="2126" y="2678"/>
                    <a:pt x="2103" y="2688"/>
                  </a:cubicBezTo>
                  <a:cubicBezTo>
                    <a:pt x="2058" y="2709"/>
                    <a:pt x="2034" y="2718"/>
                    <a:pt x="2031" y="2718"/>
                  </a:cubicBezTo>
                  <a:cubicBezTo>
                    <a:pt x="2026" y="2718"/>
                    <a:pt x="2050" y="2706"/>
                    <a:pt x="2100" y="2682"/>
                  </a:cubicBezTo>
                  <a:cubicBezTo>
                    <a:pt x="2163" y="2649"/>
                    <a:pt x="2182" y="2635"/>
                    <a:pt x="2174" y="2635"/>
                  </a:cubicBezTo>
                  <a:cubicBezTo>
                    <a:pt x="2171" y="2635"/>
                    <a:pt x="2160" y="2638"/>
                    <a:pt x="2144" y="2645"/>
                  </a:cubicBezTo>
                  <a:cubicBezTo>
                    <a:pt x="2111" y="2653"/>
                    <a:pt x="2100" y="2656"/>
                    <a:pt x="2095" y="2656"/>
                  </a:cubicBezTo>
                  <a:cubicBezTo>
                    <a:pt x="2093" y="2656"/>
                    <a:pt x="2092" y="2655"/>
                    <a:pt x="2091" y="2654"/>
                  </a:cubicBezTo>
                  <a:cubicBezTo>
                    <a:pt x="2126" y="2638"/>
                    <a:pt x="2135" y="2632"/>
                    <a:pt x="2118" y="2632"/>
                  </a:cubicBezTo>
                  <a:cubicBezTo>
                    <a:pt x="2111" y="2632"/>
                    <a:pt x="2100" y="2633"/>
                    <a:pt x="2085" y="2635"/>
                  </a:cubicBezTo>
                  <a:cubicBezTo>
                    <a:pt x="2085" y="2629"/>
                    <a:pt x="2085" y="2629"/>
                    <a:pt x="2132" y="2610"/>
                  </a:cubicBezTo>
                  <a:lnTo>
                    <a:pt x="2128" y="2598"/>
                  </a:lnTo>
                  <a:cubicBezTo>
                    <a:pt x="2108" y="2603"/>
                    <a:pt x="2094" y="2606"/>
                    <a:pt x="2084" y="2606"/>
                  </a:cubicBezTo>
                  <a:cubicBezTo>
                    <a:pt x="2044" y="2606"/>
                    <a:pt x="2075" y="2567"/>
                    <a:pt x="2113" y="2547"/>
                  </a:cubicBezTo>
                  <a:cubicBezTo>
                    <a:pt x="2113" y="2547"/>
                    <a:pt x="2112" y="2546"/>
                    <a:pt x="2105" y="2546"/>
                  </a:cubicBezTo>
                  <a:cubicBezTo>
                    <a:pt x="2098" y="2546"/>
                    <a:pt x="2085" y="2547"/>
                    <a:pt x="2059" y="2554"/>
                  </a:cubicBezTo>
                  <a:cubicBezTo>
                    <a:pt x="2015" y="2569"/>
                    <a:pt x="1990" y="2576"/>
                    <a:pt x="1985" y="2576"/>
                  </a:cubicBezTo>
                  <a:cubicBezTo>
                    <a:pt x="1979" y="2576"/>
                    <a:pt x="2003" y="2565"/>
                    <a:pt x="2056" y="2544"/>
                  </a:cubicBezTo>
                  <a:cubicBezTo>
                    <a:pt x="2105" y="2523"/>
                    <a:pt x="2130" y="2513"/>
                    <a:pt x="2127" y="2513"/>
                  </a:cubicBezTo>
                  <a:lnTo>
                    <a:pt x="2127" y="2513"/>
                  </a:lnTo>
                  <a:cubicBezTo>
                    <a:pt x="2126" y="2513"/>
                    <a:pt x="2101" y="2522"/>
                    <a:pt x="2053" y="2538"/>
                  </a:cubicBezTo>
                  <a:cubicBezTo>
                    <a:pt x="2045" y="2540"/>
                    <a:pt x="2038" y="2541"/>
                    <a:pt x="2032" y="2541"/>
                  </a:cubicBezTo>
                  <a:cubicBezTo>
                    <a:pt x="2003" y="2541"/>
                    <a:pt x="2010" y="2517"/>
                    <a:pt x="2094" y="2491"/>
                  </a:cubicBezTo>
                  <a:lnTo>
                    <a:pt x="2188" y="2450"/>
                  </a:lnTo>
                  <a:lnTo>
                    <a:pt x="2188" y="2450"/>
                  </a:lnTo>
                  <a:cubicBezTo>
                    <a:pt x="2160" y="2459"/>
                    <a:pt x="2148" y="2461"/>
                    <a:pt x="2142" y="2461"/>
                  </a:cubicBezTo>
                  <a:cubicBezTo>
                    <a:pt x="2138" y="2461"/>
                    <a:pt x="2138" y="2460"/>
                    <a:pt x="2138" y="2460"/>
                  </a:cubicBezTo>
                  <a:cubicBezTo>
                    <a:pt x="2116" y="2468"/>
                    <a:pt x="2104" y="2471"/>
                    <a:pt x="2096" y="2471"/>
                  </a:cubicBezTo>
                  <a:cubicBezTo>
                    <a:pt x="2086" y="2471"/>
                    <a:pt x="2085" y="2465"/>
                    <a:pt x="2081" y="2457"/>
                  </a:cubicBezTo>
                  <a:cubicBezTo>
                    <a:pt x="2078" y="2444"/>
                    <a:pt x="2022" y="2441"/>
                    <a:pt x="2019" y="2428"/>
                  </a:cubicBezTo>
                  <a:cubicBezTo>
                    <a:pt x="2012" y="2416"/>
                    <a:pt x="2009" y="2400"/>
                    <a:pt x="2053" y="2375"/>
                  </a:cubicBezTo>
                  <a:cubicBezTo>
                    <a:pt x="2053" y="2371"/>
                    <a:pt x="2052" y="2367"/>
                    <a:pt x="2038" y="2367"/>
                  </a:cubicBezTo>
                  <a:cubicBezTo>
                    <a:pt x="2030" y="2367"/>
                    <a:pt x="2018" y="2368"/>
                    <a:pt x="2000" y="2372"/>
                  </a:cubicBezTo>
                  <a:cubicBezTo>
                    <a:pt x="1986" y="2375"/>
                    <a:pt x="1975" y="2377"/>
                    <a:pt x="1968" y="2377"/>
                  </a:cubicBezTo>
                  <a:cubicBezTo>
                    <a:pt x="1951" y="2377"/>
                    <a:pt x="1958" y="2367"/>
                    <a:pt x="1994" y="2353"/>
                  </a:cubicBezTo>
                  <a:lnTo>
                    <a:pt x="1991" y="2347"/>
                  </a:lnTo>
                  <a:cubicBezTo>
                    <a:pt x="1969" y="2351"/>
                    <a:pt x="1956" y="2352"/>
                    <a:pt x="1948" y="2352"/>
                  </a:cubicBezTo>
                  <a:cubicBezTo>
                    <a:pt x="1938" y="2352"/>
                    <a:pt x="1937" y="2350"/>
                    <a:pt x="1937" y="2350"/>
                  </a:cubicBezTo>
                  <a:cubicBezTo>
                    <a:pt x="1975" y="2335"/>
                    <a:pt x="2014" y="2315"/>
                    <a:pt x="2000" y="2315"/>
                  </a:cubicBezTo>
                  <a:cubicBezTo>
                    <a:pt x="1996" y="2315"/>
                    <a:pt x="1990" y="2316"/>
                    <a:pt x="1981" y="2319"/>
                  </a:cubicBezTo>
                  <a:cubicBezTo>
                    <a:pt x="1958" y="2328"/>
                    <a:pt x="1945" y="2332"/>
                    <a:pt x="1938" y="2332"/>
                  </a:cubicBezTo>
                  <a:cubicBezTo>
                    <a:pt x="1931" y="2332"/>
                    <a:pt x="1929" y="2328"/>
                    <a:pt x="1928" y="2322"/>
                  </a:cubicBezTo>
                  <a:cubicBezTo>
                    <a:pt x="1970" y="2292"/>
                    <a:pt x="1915" y="2120"/>
                    <a:pt x="1869" y="2120"/>
                  </a:cubicBezTo>
                  <a:cubicBezTo>
                    <a:pt x="1867" y="2120"/>
                    <a:pt x="1864" y="2120"/>
                    <a:pt x="1862" y="2121"/>
                  </a:cubicBezTo>
                  <a:lnTo>
                    <a:pt x="1856" y="2102"/>
                  </a:lnTo>
                  <a:lnTo>
                    <a:pt x="1849" y="2087"/>
                  </a:lnTo>
                  <a:cubicBezTo>
                    <a:pt x="1947" y="2049"/>
                    <a:pt x="1890" y="2040"/>
                    <a:pt x="1837" y="2040"/>
                  </a:cubicBezTo>
                  <a:cubicBezTo>
                    <a:pt x="1812" y="2047"/>
                    <a:pt x="1799" y="2050"/>
                    <a:pt x="1792" y="2050"/>
                  </a:cubicBezTo>
                  <a:cubicBezTo>
                    <a:pt x="1783" y="2050"/>
                    <a:pt x="1782" y="2046"/>
                    <a:pt x="1781" y="2043"/>
                  </a:cubicBezTo>
                  <a:cubicBezTo>
                    <a:pt x="1861" y="2012"/>
                    <a:pt x="1871" y="1993"/>
                    <a:pt x="1843" y="1993"/>
                  </a:cubicBezTo>
                  <a:cubicBezTo>
                    <a:pt x="1837" y="1993"/>
                    <a:pt x="1830" y="1994"/>
                    <a:pt x="1821" y="1996"/>
                  </a:cubicBezTo>
                  <a:cubicBezTo>
                    <a:pt x="1778" y="2009"/>
                    <a:pt x="1753" y="2016"/>
                    <a:pt x="1747" y="2016"/>
                  </a:cubicBezTo>
                  <a:cubicBezTo>
                    <a:pt x="1739" y="2016"/>
                    <a:pt x="1762" y="2005"/>
                    <a:pt x="1815" y="1983"/>
                  </a:cubicBezTo>
                  <a:cubicBezTo>
                    <a:pt x="1868" y="1963"/>
                    <a:pt x="1891" y="1950"/>
                    <a:pt x="1877" y="1950"/>
                  </a:cubicBezTo>
                  <a:cubicBezTo>
                    <a:pt x="1866" y="1950"/>
                    <a:pt x="1829" y="1959"/>
                    <a:pt x="1762" y="1980"/>
                  </a:cubicBezTo>
                  <a:cubicBezTo>
                    <a:pt x="1740" y="1985"/>
                    <a:pt x="1727" y="1988"/>
                    <a:pt x="1723" y="1988"/>
                  </a:cubicBezTo>
                  <a:cubicBezTo>
                    <a:pt x="1717" y="1988"/>
                    <a:pt x="1728" y="1982"/>
                    <a:pt x="1755" y="1968"/>
                  </a:cubicBezTo>
                  <a:cubicBezTo>
                    <a:pt x="1819" y="1939"/>
                    <a:pt x="1840" y="1926"/>
                    <a:pt x="1833" y="1926"/>
                  </a:cubicBezTo>
                  <a:cubicBezTo>
                    <a:pt x="1830" y="1926"/>
                    <a:pt x="1819" y="1930"/>
                    <a:pt x="1802" y="1936"/>
                  </a:cubicBezTo>
                  <a:cubicBezTo>
                    <a:pt x="1759" y="1951"/>
                    <a:pt x="1734" y="1958"/>
                    <a:pt x="1727" y="1958"/>
                  </a:cubicBezTo>
                  <a:cubicBezTo>
                    <a:pt x="1718" y="1958"/>
                    <a:pt x="1741" y="1946"/>
                    <a:pt x="1796" y="1921"/>
                  </a:cubicBezTo>
                  <a:cubicBezTo>
                    <a:pt x="1849" y="1893"/>
                    <a:pt x="1872" y="1880"/>
                    <a:pt x="1865" y="1880"/>
                  </a:cubicBezTo>
                  <a:cubicBezTo>
                    <a:pt x="1859" y="1880"/>
                    <a:pt x="1834" y="1888"/>
                    <a:pt x="1790" y="1902"/>
                  </a:cubicBezTo>
                  <a:cubicBezTo>
                    <a:pt x="1757" y="1913"/>
                    <a:pt x="1735" y="1918"/>
                    <a:pt x="1722" y="1918"/>
                  </a:cubicBezTo>
                  <a:cubicBezTo>
                    <a:pt x="1696" y="1918"/>
                    <a:pt x="1714" y="1897"/>
                    <a:pt x="1777" y="1867"/>
                  </a:cubicBezTo>
                  <a:cubicBezTo>
                    <a:pt x="1777" y="1863"/>
                    <a:pt x="1801" y="1851"/>
                    <a:pt x="1797" y="1851"/>
                  </a:cubicBezTo>
                  <a:lnTo>
                    <a:pt x="1797" y="1851"/>
                  </a:lnTo>
                  <a:cubicBezTo>
                    <a:pt x="1795" y="1851"/>
                    <a:pt x="1789" y="1853"/>
                    <a:pt x="1774" y="1858"/>
                  </a:cubicBezTo>
                  <a:lnTo>
                    <a:pt x="1821" y="1833"/>
                  </a:lnTo>
                  <a:cubicBezTo>
                    <a:pt x="1818" y="1827"/>
                    <a:pt x="1818" y="1820"/>
                    <a:pt x="1818" y="1820"/>
                  </a:cubicBezTo>
                  <a:lnTo>
                    <a:pt x="1768" y="1839"/>
                  </a:lnTo>
                  <a:cubicBezTo>
                    <a:pt x="1768" y="1833"/>
                    <a:pt x="1806" y="1780"/>
                    <a:pt x="1790" y="1739"/>
                  </a:cubicBezTo>
                  <a:cubicBezTo>
                    <a:pt x="1777" y="1697"/>
                    <a:pt x="1772" y="1679"/>
                    <a:pt x="1756" y="1679"/>
                  </a:cubicBezTo>
                  <a:cubicBezTo>
                    <a:pt x="1747" y="1679"/>
                    <a:pt x="1737" y="1684"/>
                    <a:pt x="1721" y="1692"/>
                  </a:cubicBezTo>
                  <a:cubicBezTo>
                    <a:pt x="1679" y="1711"/>
                    <a:pt x="1655" y="1719"/>
                    <a:pt x="1648" y="1719"/>
                  </a:cubicBezTo>
                  <a:cubicBezTo>
                    <a:pt x="1639" y="1719"/>
                    <a:pt x="1661" y="1704"/>
                    <a:pt x="1715" y="1679"/>
                  </a:cubicBezTo>
                  <a:cubicBezTo>
                    <a:pt x="1715" y="1673"/>
                    <a:pt x="1759" y="1642"/>
                    <a:pt x="1755" y="1632"/>
                  </a:cubicBezTo>
                  <a:cubicBezTo>
                    <a:pt x="1752" y="1620"/>
                    <a:pt x="1749" y="1607"/>
                    <a:pt x="1796" y="1588"/>
                  </a:cubicBezTo>
                  <a:lnTo>
                    <a:pt x="1793" y="1582"/>
                  </a:lnTo>
                  <a:cubicBezTo>
                    <a:pt x="1767" y="1589"/>
                    <a:pt x="1748" y="1593"/>
                    <a:pt x="1733" y="1593"/>
                  </a:cubicBezTo>
                  <a:cubicBezTo>
                    <a:pt x="1691" y="1593"/>
                    <a:pt x="1694" y="1566"/>
                    <a:pt x="1724" y="1538"/>
                  </a:cubicBezTo>
                  <a:cubicBezTo>
                    <a:pt x="1722" y="1532"/>
                    <a:pt x="1721" y="1526"/>
                    <a:pt x="1701" y="1526"/>
                  </a:cubicBezTo>
                  <a:cubicBezTo>
                    <a:pt x="1693" y="1526"/>
                    <a:pt x="1683" y="1527"/>
                    <a:pt x="1668" y="1529"/>
                  </a:cubicBezTo>
                  <a:cubicBezTo>
                    <a:pt x="1648" y="1533"/>
                    <a:pt x="1635" y="1535"/>
                    <a:pt x="1630" y="1535"/>
                  </a:cubicBezTo>
                  <a:cubicBezTo>
                    <a:pt x="1621" y="1535"/>
                    <a:pt x="1632" y="1529"/>
                    <a:pt x="1661" y="1513"/>
                  </a:cubicBezTo>
                  <a:cubicBezTo>
                    <a:pt x="1699" y="1499"/>
                    <a:pt x="1728" y="1466"/>
                    <a:pt x="1699" y="1466"/>
                  </a:cubicBezTo>
                  <a:cubicBezTo>
                    <a:pt x="1689" y="1466"/>
                    <a:pt x="1673" y="1469"/>
                    <a:pt x="1649" y="1479"/>
                  </a:cubicBezTo>
                  <a:lnTo>
                    <a:pt x="1696" y="1454"/>
                  </a:lnTo>
                  <a:cubicBezTo>
                    <a:pt x="1715" y="1444"/>
                    <a:pt x="1718" y="1440"/>
                    <a:pt x="1712" y="1440"/>
                  </a:cubicBezTo>
                  <a:cubicBezTo>
                    <a:pt x="1703" y="1440"/>
                    <a:pt x="1674" y="1449"/>
                    <a:pt x="1646" y="1460"/>
                  </a:cubicBezTo>
                  <a:cubicBezTo>
                    <a:pt x="1605" y="1477"/>
                    <a:pt x="1581" y="1486"/>
                    <a:pt x="1577" y="1486"/>
                  </a:cubicBezTo>
                  <a:cubicBezTo>
                    <a:pt x="1572" y="1486"/>
                    <a:pt x="1605" y="1468"/>
                    <a:pt x="1690" y="1432"/>
                  </a:cubicBezTo>
                  <a:cubicBezTo>
                    <a:pt x="1750" y="1406"/>
                    <a:pt x="1772" y="1396"/>
                    <a:pt x="1768" y="1396"/>
                  </a:cubicBezTo>
                  <a:lnTo>
                    <a:pt x="1768" y="1396"/>
                  </a:lnTo>
                  <a:cubicBezTo>
                    <a:pt x="1766" y="1396"/>
                    <a:pt x="1754" y="1400"/>
                    <a:pt x="1737" y="1407"/>
                  </a:cubicBezTo>
                  <a:cubicBezTo>
                    <a:pt x="1708" y="1414"/>
                    <a:pt x="1679" y="1421"/>
                    <a:pt x="1669" y="1421"/>
                  </a:cubicBezTo>
                  <a:cubicBezTo>
                    <a:pt x="1661" y="1421"/>
                    <a:pt x="1664" y="1417"/>
                    <a:pt x="1683" y="1407"/>
                  </a:cubicBezTo>
                  <a:cubicBezTo>
                    <a:pt x="1682" y="1405"/>
                    <a:pt x="1681" y="1403"/>
                    <a:pt x="1677" y="1403"/>
                  </a:cubicBezTo>
                  <a:cubicBezTo>
                    <a:pt x="1668" y="1403"/>
                    <a:pt x="1645" y="1410"/>
                    <a:pt x="1580" y="1435"/>
                  </a:cubicBezTo>
                  <a:cubicBezTo>
                    <a:pt x="1556" y="1444"/>
                    <a:pt x="1544" y="1447"/>
                    <a:pt x="1537" y="1447"/>
                  </a:cubicBezTo>
                  <a:cubicBezTo>
                    <a:pt x="1531" y="1447"/>
                    <a:pt x="1530" y="1444"/>
                    <a:pt x="1530" y="1441"/>
                  </a:cubicBezTo>
                  <a:cubicBezTo>
                    <a:pt x="1561" y="1429"/>
                    <a:pt x="1593" y="1416"/>
                    <a:pt x="1627" y="1410"/>
                  </a:cubicBezTo>
                  <a:cubicBezTo>
                    <a:pt x="1628" y="1412"/>
                    <a:pt x="1628" y="1412"/>
                    <a:pt x="1628" y="1412"/>
                  </a:cubicBezTo>
                  <a:cubicBezTo>
                    <a:pt x="1628" y="1412"/>
                    <a:pt x="1626" y="1406"/>
                    <a:pt x="1624" y="1397"/>
                  </a:cubicBezTo>
                  <a:cubicBezTo>
                    <a:pt x="1649" y="1372"/>
                    <a:pt x="1680" y="1353"/>
                    <a:pt x="1715" y="1344"/>
                  </a:cubicBezTo>
                  <a:cubicBezTo>
                    <a:pt x="1737" y="1332"/>
                    <a:pt x="1749" y="1324"/>
                    <a:pt x="1744" y="1324"/>
                  </a:cubicBezTo>
                  <a:cubicBezTo>
                    <a:pt x="1740" y="1324"/>
                    <a:pt x="1715" y="1334"/>
                    <a:pt x="1665" y="1357"/>
                  </a:cubicBezTo>
                  <a:cubicBezTo>
                    <a:pt x="1603" y="1380"/>
                    <a:pt x="1580" y="1389"/>
                    <a:pt x="1571" y="1389"/>
                  </a:cubicBezTo>
                  <a:cubicBezTo>
                    <a:pt x="1566" y="1389"/>
                    <a:pt x="1565" y="1386"/>
                    <a:pt x="1564" y="1382"/>
                  </a:cubicBezTo>
                  <a:cubicBezTo>
                    <a:pt x="1561" y="1375"/>
                    <a:pt x="1561" y="1372"/>
                    <a:pt x="1608" y="1353"/>
                  </a:cubicBezTo>
                  <a:cubicBezTo>
                    <a:pt x="1658" y="1332"/>
                    <a:pt x="1658" y="1332"/>
                    <a:pt x="1655" y="1322"/>
                  </a:cubicBezTo>
                  <a:cubicBezTo>
                    <a:pt x="1654" y="1319"/>
                    <a:pt x="1648" y="1317"/>
                    <a:pt x="1639" y="1317"/>
                  </a:cubicBezTo>
                  <a:cubicBezTo>
                    <a:pt x="1597" y="1317"/>
                    <a:pt x="1478" y="1350"/>
                    <a:pt x="1398" y="1375"/>
                  </a:cubicBezTo>
                  <a:cubicBezTo>
                    <a:pt x="1351" y="1395"/>
                    <a:pt x="1326" y="1406"/>
                    <a:pt x="1325" y="1406"/>
                  </a:cubicBezTo>
                  <a:cubicBezTo>
                    <a:pt x="1324" y="1406"/>
                    <a:pt x="1347" y="1395"/>
                    <a:pt x="1395" y="1372"/>
                  </a:cubicBezTo>
                  <a:cubicBezTo>
                    <a:pt x="1445" y="1350"/>
                    <a:pt x="1442" y="1347"/>
                    <a:pt x="1442" y="1341"/>
                  </a:cubicBezTo>
                  <a:lnTo>
                    <a:pt x="1442" y="1341"/>
                  </a:lnTo>
                  <a:cubicBezTo>
                    <a:pt x="1428" y="1346"/>
                    <a:pt x="1422" y="1348"/>
                    <a:pt x="1420" y="1348"/>
                  </a:cubicBezTo>
                  <a:cubicBezTo>
                    <a:pt x="1416" y="1348"/>
                    <a:pt x="1433" y="1340"/>
                    <a:pt x="1439" y="1340"/>
                  </a:cubicBezTo>
                  <a:cubicBezTo>
                    <a:pt x="1441" y="1340"/>
                    <a:pt x="1442" y="1340"/>
                    <a:pt x="1442" y="1341"/>
                  </a:cubicBezTo>
                  <a:cubicBezTo>
                    <a:pt x="1467" y="1331"/>
                    <a:pt x="1480" y="1328"/>
                    <a:pt x="1486" y="1328"/>
                  </a:cubicBezTo>
                  <a:cubicBezTo>
                    <a:pt x="1492" y="1328"/>
                    <a:pt x="1492" y="1330"/>
                    <a:pt x="1492" y="1332"/>
                  </a:cubicBezTo>
                  <a:lnTo>
                    <a:pt x="1542" y="1313"/>
                  </a:lnTo>
                  <a:cubicBezTo>
                    <a:pt x="1595" y="1288"/>
                    <a:pt x="1618" y="1276"/>
                    <a:pt x="1611" y="1276"/>
                  </a:cubicBezTo>
                  <a:cubicBezTo>
                    <a:pt x="1605" y="1276"/>
                    <a:pt x="1580" y="1283"/>
                    <a:pt x="1536" y="1297"/>
                  </a:cubicBezTo>
                  <a:cubicBezTo>
                    <a:pt x="1515" y="1302"/>
                    <a:pt x="1503" y="1305"/>
                    <a:pt x="1499" y="1305"/>
                  </a:cubicBezTo>
                  <a:cubicBezTo>
                    <a:pt x="1494" y="1305"/>
                    <a:pt x="1505" y="1299"/>
                    <a:pt x="1533" y="1285"/>
                  </a:cubicBezTo>
                  <a:cubicBezTo>
                    <a:pt x="1569" y="1266"/>
                    <a:pt x="1602" y="1247"/>
                    <a:pt x="1596" y="1247"/>
                  </a:cubicBezTo>
                  <a:cubicBezTo>
                    <a:pt x="1594" y="1247"/>
                    <a:pt x="1588" y="1249"/>
                    <a:pt x="1577" y="1253"/>
                  </a:cubicBezTo>
                  <a:cubicBezTo>
                    <a:pt x="1577" y="1253"/>
                    <a:pt x="1574" y="1244"/>
                    <a:pt x="1621" y="1219"/>
                  </a:cubicBezTo>
                  <a:cubicBezTo>
                    <a:pt x="1617" y="1212"/>
                    <a:pt x="1616" y="1207"/>
                    <a:pt x="1607" y="1207"/>
                  </a:cubicBezTo>
                  <a:cubicBezTo>
                    <a:pt x="1599" y="1207"/>
                    <a:pt x="1587" y="1210"/>
                    <a:pt x="1564" y="1219"/>
                  </a:cubicBezTo>
                  <a:cubicBezTo>
                    <a:pt x="1539" y="1230"/>
                    <a:pt x="1527" y="1234"/>
                    <a:pt x="1521" y="1234"/>
                  </a:cubicBezTo>
                  <a:cubicBezTo>
                    <a:pt x="1515" y="1234"/>
                    <a:pt x="1514" y="1231"/>
                    <a:pt x="1514" y="1228"/>
                  </a:cubicBezTo>
                  <a:cubicBezTo>
                    <a:pt x="1513" y="1225"/>
                    <a:pt x="1511" y="1222"/>
                    <a:pt x="1504" y="1222"/>
                  </a:cubicBezTo>
                  <a:cubicBezTo>
                    <a:pt x="1497" y="1222"/>
                    <a:pt x="1484" y="1225"/>
                    <a:pt x="1461" y="1234"/>
                  </a:cubicBezTo>
                  <a:cubicBezTo>
                    <a:pt x="1426" y="1248"/>
                    <a:pt x="1387" y="1261"/>
                    <a:pt x="1368" y="1261"/>
                  </a:cubicBezTo>
                  <a:cubicBezTo>
                    <a:pt x="1362" y="1261"/>
                    <a:pt x="1358" y="1259"/>
                    <a:pt x="1357" y="1256"/>
                  </a:cubicBezTo>
                  <a:cubicBezTo>
                    <a:pt x="1343" y="1258"/>
                    <a:pt x="1332" y="1259"/>
                    <a:pt x="1327" y="1259"/>
                  </a:cubicBezTo>
                  <a:cubicBezTo>
                    <a:pt x="1312" y="1259"/>
                    <a:pt x="1331" y="1251"/>
                    <a:pt x="1401" y="1219"/>
                  </a:cubicBezTo>
                  <a:cubicBezTo>
                    <a:pt x="1448" y="1200"/>
                    <a:pt x="1448" y="1194"/>
                    <a:pt x="1445" y="1190"/>
                  </a:cubicBezTo>
                  <a:cubicBezTo>
                    <a:pt x="1445" y="1190"/>
                    <a:pt x="1445" y="1184"/>
                    <a:pt x="1492" y="1159"/>
                  </a:cubicBezTo>
                  <a:cubicBezTo>
                    <a:pt x="1507" y="1150"/>
                    <a:pt x="1512" y="1147"/>
                    <a:pt x="1509" y="1147"/>
                  </a:cubicBezTo>
                  <a:cubicBezTo>
                    <a:pt x="1503" y="1147"/>
                    <a:pt x="1472" y="1159"/>
                    <a:pt x="1439" y="1172"/>
                  </a:cubicBezTo>
                  <a:lnTo>
                    <a:pt x="1342" y="1209"/>
                  </a:lnTo>
                  <a:cubicBezTo>
                    <a:pt x="1389" y="1181"/>
                    <a:pt x="1436" y="1159"/>
                    <a:pt x="1486" y="1140"/>
                  </a:cubicBezTo>
                  <a:cubicBezTo>
                    <a:pt x="1534" y="1118"/>
                    <a:pt x="1557" y="1107"/>
                    <a:pt x="1556" y="1107"/>
                  </a:cubicBezTo>
                  <a:lnTo>
                    <a:pt x="1556" y="1107"/>
                  </a:lnTo>
                  <a:cubicBezTo>
                    <a:pt x="1555" y="1107"/>
                    <a:pt x="1531" y="1117"/>
                    <a:pt x="1483" y="1137"/>
                  </a:cubicBezTo>
                  <a:cubicBezTo>
                    <a:pt x="1457" y="1148"/>
                    <a:pt x="1429" y="1156"/>
                    <a:pt x="1418" y="1156"/>
                  </a:cubicBezTo>
                  <a:cubicBezTo>
                    <a:pt x="1409" y="1156"/>
                    <a:pt x="1410" y="1151"/>
                    <a:pt x="1430" y="1137"/>
                  </a:cubicBezTo>
                  <a:cubicBezTo>
                    <a:pt x="1426" y="1125"/>
                    <a:pt x="1420" y="1115"/>
                    <a:pt x="1470" y="1096"/>
                  </a:cubicBezTo>
                  <a:cubicBezTo>
                    <a:pt x="1494" y="1084"/>
                    <a:pt x="1493" y="1081"/>
                    <a:pt x="1486" y="1081"/>
                  </a:cubicBezTo>
                  <a:cubicBezTo>
                    <a:pt x="1480" y="1081"/>
                    <a:pt x="1467" y="1084"/>
                    <a:pt x="1467" y="1084"/>
                  </a:cubicBezTo>
                  <a:cubicBezTo>
                    <a:pt x="1450" y="1088"/>
                    <a:pt x="1439" y="1091"/>
                    <a:pt x="1433" y="1091"/>
                  </a:cubicBezTo>
                  <a:cubicBezTo>
                    <a:pt x="1420" y="1091"/>
                    <a:pt x="1429" y="1081"/>
                    <a:pt x="1458" y="1056"/>
                  </a:cubicBezTo>
                  <a:cubicBezTo>
                    <a:pt x="1508" y="1018"/>
                    <a:pt x="1529" y="1002"/>
                    <a:pt x="1521" y="1002"/>
                  </a:cubicBezTo>
                  <a:cubicBezTo>
                    <a:pt x="1514" y="1002"/>
                    <a:pt x="1490" y="1011"/>
                    <a:pt x="1448" y="1028"/>
                  </a:cubicBezTo>
                  <a:cubicBezTo>
                    <a:pt x="1421" y="1038"/>
                    <a:pt x="1394" y="1048"/>
                    <a:pt x="1391" y="1048"/>
                  </a:cubicBezTo>
                  <a:cubicBezTo>
                    <a:pt x="1389" y="1048"/>
                    <a:pt x="1403" y="1041"/>
                    <a:pt x="1445" y="1021"/>
                  </a:cubicBezTo>
                  <a:cubicBezTo>
                    <a:pt x="1466" y="1010"/>
                    <a:pt x="1468" y="1007"/>
                    <a:pt x="1459" y="1007"/>
                  </a:cubicBezTo>
                  <a:cubicBezTo>
                    <a:pt x="1448" y="1007"/>
                    <a:pt x="1419" y="1013"/>
                    <a:pt x="1389" y="1018"/>
                  </a:cubicBezTo>
                  <a:cubicBezTo>
                    <a:pt x="1339" y="1031"/>
                    <a:pt x="1242" y="1068"/>
                    <a:pt x="1195" y="1087"/>
                  </a:cubicBezTo>
                  <a:cubicBezTo>
                    <a:pt x="1142" y="1107"/>
                    <a:pt x="1118" y="1117"/>
                    <a:pt x="1114" y="1117"/>
                  </a:cubicBezTo>
                  <a:cubicBezTo>
                    <a:pt x="1110" y="1117"/>
                    <a:pt x="1121" y="1110"/>
                    <a:pt x="1141" y="1096"/>
                  </a:cubicBezTo>
                  <a:cubicBezTo>
                    <a:pt x="1169" y="1071"/>
                    <a:pt x="1201" y="1056"/>
                    <a:pt x="1235" y="1046"/>
                  </a:cubicBezTo>
                  <a:cubicBezTo>
                    <a:pt x="1263" y="1035"/>
                    <a:pt x="1276" y="1033"/>
                    <a:pt x="1281" y="1033"/>
                  </a:cubicBezTo>
                  <a:cubicBezTo>
                    <a:pt x="1285" y="1033"/>
                    <a:pt x="1285" y="1034"/>
                    <a:pt x="1285" y="1034"/>
                  </a:cubicBezTo>
                  <a:lnTo>
                    <a:pt x="1285" y="1037"/>
                  </a:lnTo>
                  <a:cubicBezTo>
                    <a:pt x="1336" y="1018"/>
                    <a:pt x="1383" y="999"/>
                    <a:pt x="1379" y="990"/>
                  </a:cubicBezTo>
                  <a:cubicBezTo>
                    <a:pt x="1408" y="975"/>
                    <a:pt x="1418" y="966"/>
                    <a:pt x="1411" y="966"/>
                  </a:cubicBezTo>
                  <a:cubicBezTo>
                    <a:pt x="1407" y="966"/>
                    <a:pt x="1395" y="970"/>
                    <a:pt x="1376" y="977"/>
                  </a:cubicBezTo>
                  <a:cubicBezTo>
                    <a:pt x="1423" y="952"/>
                    <a:pt x="1420" y="940"/>
                    <a:pt x="1414" y="930"/>
                  </a:cubicBezTo>
                  <a:cubicBezTo>
                    <a:pt x="1411" y="918"/>
                    <a:pt x="1404" y="902"/>
                    <a:pt x="1452" y="877"/>
                  </a:cubicBezTo>
                  <a:cubicBezTo>
                    <a:pt x="1450" y="870"/>
                    <a:pt x="1449" y="865"/>
                    <a:pt x="1440" y="865"/>
                  </a:cubicBezTo>
                  <a:cubicBezTo>
                    <a:pt x="1433" y="865"/>
                    <a:pt x="1421" y="869"/>
                    <a:pt x="1398" y="877"/>
                  </a:cubicBezTo>
                  <a:cubicBezTo>
                    <a:pt x="1346" y="897"/>
                    <a:pt x="1321" y="906"/>
                    <a:pt x="1317" y="906"/>
                  </a:cubicBezTo>
                  <a:cubicBezTo>
                    <a:pt x="1313" y="906"/>
                    <a:pt x="1325" y="900"/>
                    <a:pt x="1348" y="890"/>
                  </a:cubicBezTo>
                  <a:cubicBezTo>
                    <a:pt x="1429" y="855"/>
                    <a:pt x="1459" y="780"/>
                    <a:pt x="1402" y="780"/>
                  </a:cubicBezTo>
                  <a:cubicBezTo>
                    <a:pt x="1392" y="780"/>
                    <a:pt x="1381" y="782"/>
                    <a:pt x="1367" y="786"/>
                  </a:cubicBezTo>
                  <a:lnTo>
                    <a:pt x="1364" y="774"/>
                  </a:lnTo>
                  <a:cubicBezTo>
                    <a:pt x="1401" y="750"/>
                    <a:pt x="1400" y="721"/>
                    <a:pt x="1367" y="721"/>
                  </a:cubicBezTo>
                  <a:cubicBezTo>
                    <a:pt x="1362" y="721"/>
                    <a:pt x="1355" y="722"/>
                    <a:pt x="1348" y="724"/>
                  </a:cubicBezTo>
                  <a:lnTo>
                    <a:pt x="1342" y="705"/>
                  </a:lnTo>
                  <a:cubicBezTo>
                    <a:pt x="1371" y="686"/>
                    <a:pt x="1381" y="677"/>
                    <a:pt x="1369" y="677"/>
                  </a:cubicBezTo>
                  <a:cubicBezTo>
                    <a:pt x="1363" y="677"/>
                    <a:pt x="1352" y="679"/>
                    <a:pt x="1336" y="683"/>
                  </a:cubicBezTo>
                  <a:cubicBezTo>
                    <a:pt x="1298" y="692"/>
                    <a:pt x="1264" y="703"/>
                    <a:pt x="1263" y="703"/>
                  </a:cubicBezTo>
                  <a:cubicBezTo>
                    <a:pt x="1262" y="703"/>
                    <a:pt x="1268" y="701"/>
                    <a:pt x="1282" y="695"/>
                  </a:cubicBezTo>
                  <a:cubicBezTo>
                    <a:pt x="1332" y="677"/>
                    <a:pt x="1329" y="667"/>
                    <a:pt x="1320" y="642"/>
                  </a:cubicBezTo>
                  <a:cubicBezTo>
                    <a:pt x="1317" y="631"/>
                    <a:pt x="1315" y="626"/>
                    <a:pt x="1309" y="626"/>
                  </a:cubicBezTo>
                  <a:cubicBezTo>
                    <a:pt x="1303" y="626"/>
                    <a:pt x="1291" y="632"/>
                    <a:pt x="1267" y="645"/>
                  </a:cubicBezTo>
                  <a:cubicBezTo>
                    <a:pt x="1210" y="639"/>
                    <a:pt x="1260" y="620"/>
                    <a:pt x="1307" y="601"/>
                  </a:cubicBezTo>
                  <a:cubicBezTo>
                    <a:pt x="1358" y="585"/>
                    <a:pt x="1383" y="574"/>
                    <a:pt x="1374" y="574"/>
                  </a:cubicBezTo>
                  <a:cubicBezTo>
                    <a:pt x="1366" y="574"/>
                    <a:pt x="1328" y="585"/>
                    <a:pt x="1254" y="611"/>
                  </a:cubicBezTo>
                  <a:cubicBezTo>
                    <a:pt x="1211" y="625"/>
                    <a:pt x="1187" y="630"/>
                    <a:pt x="1177" y="630"/>
                  </a:cubicBezTo>
                  <a:cubicBezTo>
                    <a:pt x="1164" y="630"/>
                    <a:pt x="1174" y="621"/>
                    <a:pt x="1201" y="611"/>
                  </a:cubicBezTo>
                  <a:cubicBezTo>
                    <a:pt x="1226" y="601"/>
                    <a:pt x="1238" y="598"/>
                    <a:pt x="1245" y="598"/>
                  </a:cubicBezTo>
                  <a:cubicBezTo>
                    <a:pt x="1252" y="598"/>
                    <a:pt x="1253" y="601"/>
                    <a:pt x="1254" y="604"/>
                  </a:cubicBezTo>
                  <a:lnTo>
                    <a:pt x="1351" y="567"/>
                  </a:lnTo>
                  <a:cubicBezTo>
                    <a:pt x="1350" y="564"/>
                    <a:pt x="1349" y="563"/>
                    <a:pt x="1345" y="563"/>
                  </a:cubicBezTo>
                  <a:cubicBezTo>
                    <a:pt x="1339" y="563"/>
                    <a:pt x="1327" y="566"/>
                    <a:pt x="1298" y="573"/>
                  </a:cubicBezTo>
                  <a:cubicBezTo>
                    <a:pt x="1298" y="573"/>
                    <a:pt x="1298" y="572"/>
                    <a:pt x="1293" y="572"/>
                  </a:cubicBezTo>
                  <a:cubicBezTo>
                    <a:pt x="1287" y="572"/>
                    <a:pt x="1274" y="574"/>
                    <a:pt x="1245" y="583"/>
                  </a:cubicBezTo>
                  <a:cubicBezTo>
                    <a:pt x="1195" y="595"/>
                    <a:pt x="1148" y="614"/>
                    <a:pt x="1101" y="639"/>
                  </a:cubicBezTo>
                  <a:cubicBezTo>
                    <a:pt x="1075" y="653"/>
                    <a:pt x="1062" y="657"/>
                    <a:pt x="1056" y="657"/>
                  </a:cubicBezTo>
                  <a:cubicBezTo>
                    <a:pt x="1051" y="657"/>
                    <a:pt x="1050" y="654"/>
                    <a:pt x="1050" y="651"/>
                  </a:cubicBezTo>
                  <a:cubicBezTo>
                    <a:pt x="1094" y="623"/>
                    <a:pt x="1141" y="601"/>
                    <a:pt x="1195" y="589"/>
                  </a:cubicBezTo>
                  <a:cubicBezTo>
                    <a:pt x="1229" y="583"/>
                    <a:pt x="1260" y="573"/>
                    <a:pt x="1292" y="557"/>
                  </a:cubicBezTo>
                  <a:cubicBezTo>
                    <a:pt x="1309" y="551"/>
                    <a:pt x="1308" y="548"/>
                    <a:pt x="1294" y="548"/>
                  </a:cubicBezTo>
                  <a:cubicBezTo>
                    <a:pt x="1269" y="548"/>
                    <a:pt x="1201" y="559"/>
                    <a:pt x="1135" y="579"/>
                  </a:cubicBezTo>
                  <a:lnTo>
                    <a:pt x="1185" y="561"/>
                  </a:lnTo>
                  <a:cubicBezTo>
                    <a:pt x="1232" y="542"/>
                    <a:pt x="1229" y="529"/>
                    <a:pt x="1226" y="517"/>
                  </a:cubicBezTo>
                  <a:cubicBezTo>
                    <a:pt x="1224" y="512"/>
                    <a:pt x="1223" y="508"/>
                    <a:pt x="1214" y="508"/>
                  </a:cubicBezTo>
                  <a:cubicBezTo>
                    <a:pt x="1206" y="508"/>
                    <a:pt x="1193" y="511"/>
                    <a:pt x="1169" y="520"/>
                  </a:cubicBezTo>
                  <a:cubicBezTo>
                    <a:pt x="1141" y="536"/>
                    <a:pt x="1107" y="545"/>
                    <a:pt x="1072" y="551"/>
                  </a:cubicBezTo>
                  <a:cubicBezTo>
                    <a:pt x="1041" y="570"/>
                    <a:pt x="1010" y="586"/>
                    <a:pt x="975" y="595"/>
                  </a:cubicBezTo>
                  <a:cubicBezTo>
                    <a:pt x="975" y="595"/>
                    <a:pt x="1022" y="564"/>
                    <a:pt x="1069" y="542"/>
                  </a:cubicBezTo>
                  <a:cubicBezTo>
                    <a:pt x="1163" y="492"/>
                    <a:pt x="1207" y="460"/>
                    <a:pt x="1198" y="438"/>
                  </a:cubicBezTo>
                  <a:cubicBezTo>
                    <a:pt x="1195" y="426"/>
                    <a:pt x="1188" y="410"/>
                    <a:pt x="1235" y="385"/>
                  </a:cubicBezTo>
                  <a:cubicBezTo>
                    <a:pt x="1234" y="378"/>
                    <a:pt x="1233" y="373"/>
                    <a:pt x="1224" y="373"/>
                  </a:cubicBezTo>
                  <a:cubicBezTo>
                    <a:pt x="1217" y="373"/>
                    <a:pt x="1205" y="377"/>
                    <a:pt x="1182" y="385"/>
                  </a:cubicBezTo>
                  <a:lnTo>
                    <a:pt x="1179" y="376"/>
                  </a:lnTo>
                  <a:cubicBezTo>
                    <a:pt x="1210" y="359"/>
                    <a:pt x="1219" y="348"/>
                    <a:pt x="1207" y="348"/>
                  </a:cubicBezTo>
                  <a:cubicBezTo>
                    <a:pt x="1201" y="348"/>
                    <a:pt x="1189" y="351"/>
                    <a:pt x="1173" y="357"/>
                  </a:cubicBezTo>
                  <a:cubicBezTo>
                    <a:pt x="1162" y="360"/>
                    <a:pt x="1155" y="361"/>
                    <a:pt x="1152" y="361"/>
                  </a:cubicBezTo>
                  <a:cubicBezTo>
                    <a:pt x="1140" y="361"/>
                    <a:pt x="1169" y="346"/>
                    <a:pt x="1166" y="341"/>
                  </a:cubicBezTo>
                  <a:cubicBezTo>
                    <a:pt x="1211" y="318"/>
                    <a:pt x="1234" y="305"/>
                    <a:pt x="1231" y="305"/>
                  </a:cubicBezTo>
                  <a:lnTo>
                    <a:pt x="1231" y="305"/>
                  </a:lnTo>
                  <a:cubicBezTo>
                    <a:pt x="1228" y="305"/>
                    <a:pt x="1192" y="321"/>
                    <a:pt x="1116" y="354"/>
                  </a:cubicBezTo>
                  <a:cubicBezTo>
                    <a:pt x="1082" y="363"/>
                    <a:pt x="1050" y="382"/>
                    <a:pt x="1025" y="407"/>
                  </a:cubicBezTo>
                  <a:lnTo>
                    <a:pt x="1032" y="426"/>
                  </a:lnTo>
                  <a:lnTo>
                    <a:pt x="975" y="426"/>
                  </a:lnTo>
                  <a:cubicBezTo>
                    <a:pt x="941" y="426"/>
                    <a:pt x="906" y="432"/>
                    <a:pt x="872" y="448"/>
                  </a:cubicBezTo>
                  <a:cubicBezTo>
                    <a:pt x="872" y="448"/>
                    <a:pt x="837" y="462"/>
                    <a:pt x="825" y="462"/>
                  </a:cubicBezTo>
                  <a:cubicBezTo>
                    <a:pt x="823" y="462"/>
                    <a:pt x="822" y="461"/>
                    <a:pt x="822" y="460"/>
                  </a:cubicBezTo>
                  <a:lnTo>
                    <a:pt x="919" y="423"/>
                  </a:lnTo>
                  <a:cubicBezTo>
                    <a:pt x="969" y="410"/>
                    <a:pt x="1019" y="391"/>
                    <a:pt x="1069" y="373"/>
                  </a:cubicBezTo>
                  <a:cubicBezTo>
                    <a:pt x="1135" y="342"/>
                    <a:pt x="1176" y="316"/>
                    <a:pt x="1162" y="316"/>
                  </a:cubicBezTo>
                  <a:cubicBezTo>
                    <a:pt x="1156" y="316"/>
                    <a:pt x="1139" y="321"/>
                    <a:pt x="1110" y="332"/>
                  </a:cubicBezTo>
                  <a:cubicBezTo>
                    <a:pt x="1107" y="326"/>
                    <a:pt x="1107" y="326"/>
                    <a:pt x="1154" y="300"/>
                  </a:cubicBezTo>
                  <a:cubicBezTo>
                    <a:pt x="1179" y="291"/>
                    <a:pt x="1191" y="285"/>
                    <a:pt x="1184" y="285"/>
                  </a:cubicBezTo>
                  <a:cubicBezTo>
                    <a:pt x="1177" y="285"/>
                    <a:pt x="1151" y="291"/>
                    <a:pt x="1101" y="307"/>
                  </a:cubicBezTo>
                  <a:cubicBezTo>
                    <a:pt x="1058" y="320"/>
                    <a:pt x="1034" y="328"/>
                    <a:pt x="1027" y="328"/>
                  </a:cubicBezTo>
                  <a:cubicBezTo>
                    <a:pt x="1019" y="328"/>
                    <a:pt x="1041" y="316"/>
                    <a:pt x="1094" y="291"/>
                  </a:cubicBezTo>
                  <a:cubicBezTo>
                    <a:pt x="1166" y="253"/>
                    <a:pt x="1179" y="231"/>
                    <a:pt x="1160" y="231"/>
                  </a:cubicBezTo>
                  <a:cubicBezTo>
                    <a:pt x="1153" y="231"/>
                    <a:pt x="1144" y="233"/>
                    <a:pt x="1132" y="238"/>
                  </a:cubicBezTo>
                  <a:cubicBezTo>
                    <a:pt x="1092" y="253"/>
                    <a:pt x="1067" y="259"/>
                    <a:pt x="1056" y="259"/>
                  </a:cubicBezTo>
                  <a:cubicBezTo>
                    <a:pt x="1040" y="259"/>
                    <a:pt x="1050" y="248"/>
                    <a:pt x="1075" y="235"/>
                  </a:cubicBezTo>
                  <a:cubicBezTo>
                    <a:pt x="1107" y="218"/>
                    <a:pt x="1117" y="210"/>
                    <a:pt x="1106" y="210"/>
                  </a:cubicBezTo>
                  <a:cubicBezTo>
                    <a:pt x="1100" y="210"/>
                    <a:pt x="1089" y="212"/>
                    <a:pt x="1072" y="216"/>
                  </a:cubicBezTo>
                  <a:cubicBezTo>
                    <a:pt x="1111" y="201"/>
                    <a:pt x="1149" y="181"/>
                    <a:pt x="1135" y="181"/>
                  </a:cubicBezTo>
                  <a:cubicBezTo>
                    <a:pt x="1132" y="181"/>
                    <a:pt x="1126" y="182"/>
                    <a:pt x="1116" y="185"/>
                  </a:cubicBezTo>
                  <a:cubicBezTo>
                    <a:pt x="1116" y="185"/>
                    <a:pt x="1116" y="184"/>
                    <a:pt x="1115" y="184"/>
                  </a:cubicBezTo>
                  <a:cubicBezTo>
                    <a:pt x="1113" y="184"/>
                    <a:pt x="1103" y="186"/>
                    <a:pt x="1066" y="203"/>
                  </a:cubicBezTo>
                  <a:lnTo>
                    <a:pt x="966" y="232"/>
                  </a:lnTo>
                  <a:cubicBezTo>
                    <a:pt x="938" y="250"/>
                    <a:pt x="906" y="263"/>
                    <a:pt x="872" y="275"/>
                  </a:cubicBezTo>
                  <a:cubicBezTo>
                    <a:pt x="864" y="278"/>
                    <a:pt x="858" y="280"/>
                    <a:pt x="855" y="280"/>
                  </a:cubicBezTo>
                  <a:cubicBezTo>
                    <a:pt x="837" y="280"/>
                    <a:pt x="885" y="240"/>
                    <a:pt x="1007" y="185"/>
                  </a:cubicBezTo>
                  <a:lnTo>
                    <a:pt x="1101" y="134"/>
                  </a:lnTo>
                  <a:lnTo>
                    <a:pt x="1003" y="172"/>
                  </a:lnTo>
                  <a:cubicBezTo>
                    <a:pt x="1000" y="166"/>
                    <a:pt x="997" y="159"/>
                    <a:pt x="1047" y="141"/>
                  </a:cubicBezTo>
                  <a:cubicBezTo>
                    <a:pt x="1094" y="122"/>
                    <a:pt x="1094" y="122"/>
                    <a:pt x="1094" y="116"/>
                  </a:cubicBezTo>
                  <a:cubicBezTo>
                    <a:pt x="1094" y="116"/>
                    <a:pt x="1094" y="115"/>
                    <a:pt x="1093" y="115"/>
                  </a:cubicBezTo>
                  <a:cubicBezTo>
                    <a:pt x="1090" y="115"/>
                    <a:pt x="1079" y="117"/>
                    <a:pt x="1044" y="131"/>
                  </a:cubicBezTo>
                  <a:cubicBezTo>
                    <a:pt x="991" y="152"/>
                    <a:pt x="967" y="161"/>
                    <a:pt x="964" y="161"/>
                  </a:cubicBezTo>
                  <a:cubicBezTo>
                    <a:pt x="961" y="161"/>
                    <a:pt x="973" y="155"/>
                    <a:pt x="994" y="144"/>
                  </a:cubicBezTo>
                  <a:cubicBezTo>
                    <a:pt x="1049" y="118"/>
                    <a:pt x="1071" y="105"/>
                    <a:pt x="1060" y="105"/>
                  </a:cubicBezTo>
                  <a:cubicBezTo>
                    <a:pt x="1052" y="105"/>
                    <a:pt x="1028" y="112"/>
                    <a:pt x="988" y="125"/>
                  </a:cubicBezTo>
                  <a:cubicBezTo>
                    <a:pt x="941" y="143"/>
                    <a:pt x="917" y="152"/>
                    <a:pt x="915" y="152"/>
                  </a:cubicBezTo>
                  <a:cubicBezTo>
                    <a:pt x="912" y="152"/>
                    <a:pt x="936" y="142"/>
                    <a:pt x="985" y="119"/>
                  </a:cubicBezTo>
                  <a:cubicBezTo>
                    <a:pt x="1019" y="109"/>
                    <a:pt x="1050" y="94"/>
                    <a:pt x="1079" y="72"/>
                  </a:cubicBezTo>
                  <a:lnTo>
                    <a:pt x="1079" y="72"/>
                  </a:lnTo>
                  <a:lnTo>
                    <a:pt x="1032" y="91"/>
                  </a:lnTo>
                  <a:cubicBezTo>
                    <a:pt x="981" y="109"/>
                    <a:pt x="956" y="117"/>
                    <a:pt x="950" y="117"/>
                  </a:cubicBezTo>
                  <a:cubicBezTo>
                    <a:pt x="943" y="117"/>
                    <a:pt x="955" y="109"/>
                    <a:pt x="978" y="97"/>
                  </a:cubicBezTo>
                  <a:cubicBezTo>
                    <a:pt x="1011" y="84"/>
                    <a:pt x="1021" y="77"/>
                    <a:pt x="1006" y="77"/>
                  </a:cubicBezTo>
                  <a:cubicBezTo>
                    <a:pt x="1000" y="77"/>
                    <a:pt x="989" y="78"/>
                    <a:pt x="972" y="81"/>
                  </a:cubicBezTo>
                  <a:cubicBezTo>
                    <a:pt x="969" y="69"/>
                    <a:pt x="966" y="62"/>
                    <a:pt x="1016" y="44"/>
                  </a:cubicBezTo>
                  <a:cubicBezTo>
                    <a:pt x="1067" y="24"/>
                    <a:pt x="1091" y="14"/>
                    <a:pt x="1088" y="14"/>
                  </a:cubicBezTo>
                  <a:lnTo>
                    <a:pt x="1088" y="14"/>
                  </a:lnTo>
                  <a:cubicBezTo>
                    <a:pt x="1086" y="14"/>
                    <a:pt x="1061" y="22"/>
                    <a:pt x="1013" y="37"/>
                  </a:cubicBezTo>
                  <a:cubicBezTo>
                    <a:pt x="993" y="42"/>
                    <a:pt x="981" y="45"/>
                    <a:pt x="976" y="45"/>
                  </a:cubicBezTo>
                  <a:cubicBezTo>
                    <a:pt x="970" y="45"/>
                    <a:pt x="980" y="39"/>
                    <a:pt x="1007" y="22"/>
                  </a:cubicBezTo>
                  <a:cubicBezTo>
                    <a:pt x="1034" y="7"/>
                    <a:pt x="1045" y="1"/>
                    <a:pt x="1040" y="1"/>
                  </a:cubicBezTo>
                  <a:close/>
                </a:path>
              </a:pathLst>
            </a:custGeom>
            <a:solidFill>
              <a:srgbClr val="69B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29;p36">
              <a:extLst>
                <a:ext uri="{FF2B5EF4-FFF2-40B4-BE49-F238E27FC236}">
                  <a16:creationId xmlns:a16="http://schemas.microsoft.com/office/drawing/2014/main" id="{EF514292-584E-4FF4-924D-5AE85EDEF9C3}"/>
                </a:ext>
              </a:extLst>
            </p:cNvPr>
            <p:cNvSpPr/>
            <p:nvPr/>
          </p:nvSpPr>
          <p:spPr>
            <a:xfrm>
              <a:off x="4328675" y="1320250"/>
              <a:ext cx="382425" cy="502225"/>
            </a:xfrm>
            <a:custGeom>
              <a:avLst/>
              <a:gdLst/>
              <a:ahLst/>
              <a:cxnLst/>
              <a:rect l="l" t="t" r="r" b="b"/>
              <a:pathLst>
                <a:path w="15297" h="20089" extrusionOk="0">
                  <a:moveTo>
                    <a:pt x="4094" y="205"/>
                  </a:moveTo>
                  <a:cubicBezTo>
                    <a:pt x="4111" y="205"/>
                    <a:pt x="4142" y="239"/>
                    <a:pt x="4163" y="299"/>
                  </a:cubicBezTo>
                  <a:cubicBezTo>
                    <a:pt x="4196" y="340"/>
                    <a:pt x="4208" y="355"/>
                    <a:pt x="4197" y="355"/>
                  </a:cubicBezTo>
                  <a:cubicBezTo>
                    <a:pt x="4189" y="355"/>
                    <a:pt x="4173" y="349"/>
                    <a:pt x="4147" y="340"/>
                  </a:cubicBezTo>
                  <a:cubicBezTo>
                    <a:pt x="4116" y="330"/>
                    <a:pt x="4081" y="318"/>
                    <a:pt x="4094" y="274"/>
                  </a:cubicBezTo>
                  <a:cubicBezTo>
                    <a:pt x="4077" y="227"/>
                    <a:pt x="4081" y="205"/>
                    <a:pt x="4094" y="205"/>
                  </a:cubicBezTo>
                  <a:close/>
                  <a:moveTo>
                    <a:pt x="2114" y="6086"/>
                  </a:moveTo>
                  <a:cubicBezTo>
                    <a:pt x="2120" y="6086"/>
                    <a:pt x="2127" y="6089"/>
                    <a:pt x="2138" y="6093"/>
                  </a:cubicBezTo>
                  <a:cubicBezTo>
                    <a:pt x="2176" y="6112"/>
                    <a:pt x="2191" y="6159"/>
                    <a:pt x="2179" y="6200"/>
                  </a:cubicBezTo>
                  <a:cubicBezTo>
                    <a:pt x="2174" y="6213"/>
                    <a:pt x="2164" y="6219"/>
                    <a:pt x="2153" y="6219"/>
                  </a:cubicBezTo>
                  <a:cubicBezTo>
                    <a:pt x="2128" y="6219"/>
                    <a:pt x="2095" y="6188"/>
                    <a:pt x="2091" y="6122"/>
                  </a:cubicBezTo>
                  <a:cubicBezTo>
                    <a:pt x="2101" y="6095"/>
                    <a:pt x="2105" y="6086"/>
                    <a:pt x="2114" y="6086"/>
                  </a:cubicBezTo>
                  <a:close/>
                  <a:moveTo>
                    <a:pt x="1738" y="7543"/>
                  </a:moveTo>
                  <a:cubicBezTo>
                    <a:pt x="1740" y="7543"/>
                    <a:pt x="1743" y="7543"/>
                    <a:pt x="1746" y="7544"/>
                  </a:cubicBezTo>
                  <a:cubicBezTo>
                    <a:pt x="1771" y="7557"/>
                    <a:pt x="1790" y="7582"/>
                    <a:pt x="1800" y="7610"/>
                  </a:cubicBezTo>
                  <a:cubicBezTo>
                    <a:pt x="1800" y="7610"/>
                    <a:pt x="1815" y="7653"/>
                    <a:pt x="1793" y="7653"/>
                  </a:cubicBezTo>
                  <a:cubicBezTo>
                    <a:pt x="1791" y="7653"/>
                    <a:pt x="1788" y="7652"/>
                    <a:pt x="1784" y="7651"/>
                  </a:cubicBezTo>
                  <a:lnTo>
                    <a:pt x="1750" y="7641"/>
                  </a:lnTo>
                  <a:cubicBezTo>
                    <a:pt x="1733" y="7593"/>
                    <a:pt x="1716" y="7543"/>
                    <a:pt x="1738" y="7543"/>
                  </a:cubicBezTo>
                  <a:close/>
                  <a:moveTo>
                    <a:pt x="1186" y="9222"/>
                  </a:moveTo>
                  <a:cubicBezTo>
                    <a:pt x="1193" y="9222"/>
                    <a:pt x="1198" y="9224"/>
                    <a:pt x="1198" y="9224"/>
                  </a:cubicBezTo>
                  <a:cubicBezTo>
                    <a:pt x="1220" y="9233"/>
                    <a:pt x="1226" y="9259"/>
                    <a:pt x="1217" y="9277"/>
                  </a:cubicBezTo>
                  <a:cubicBezTo>
                    <a:pt x="1196" y="9290"/>
                    <a:pt x="1173" y="9297"/>
                    <a:pt x="1149" y="9297"/>
                  </a:cubicBezTo>
                  <a:cubicBezTo>
                    <a:pt x="1145" y="9297"/>
                    <a:pt x="1140" y="9297"/>
                    <a:pt x="1135" y="9296"/>
                  </a:cubicBezTo>
                  <a:lnTo>
                    <a:pt x="1148" y="9252"/>
                  </a:lnTo>
                  <a:cubicBezTo>
                    <a:pt x="1158" y="9227"/>
                    <a:pt x="1174" y="9222"/>
                    <a:pt x="1186" y="9222"/>
                  </a:cubicBezTo>
                  <a:close/>
                  <a:moveTo>
                    <a:pt x="1094" y="9659"/>
                  </a:moveTo>
                  <a:cubicBezTo>
                    <a:pt x="1099" y="9659"/>
                    <a:pt x="1107" y="9661"/>
                    <a:pt x="1120" y="9666"/>
                  </a:cubicBezTo>
                  <a:lnTo>
                    <a:pt x="1104" y="9707"/>
                  </a:lnTo>
                  <a:lnTo>
                    <a:pt x="1057" y="9735"/>
                  </a:lnTo>
                  <a:lnTo>
                    <a:pt x="1069" y="9694"/>
                  </a:lnTo>
                  <a:cubicBezTo>
                    <a:pt x="1080" y="9668"/>
                    <a:pt x="1083" y="9659"/>
                    <a:pt x="1094" y="9659"/>
                  </a:cubicBezTo>
                  <a:close/>
                  <a:moveTo>
                    <a:pt x="1092" y="9808"/>
                  </a:moveTo>
                  <a:cubicBezTo>
                    <a:pt x="1088" y="9808"/>
                    <a:pt x="1086" y="9819"/>
                    <a:pt x="1095" y="9845"/>
                  </a:cubicBezTo>
                  <a:cubicBezTo>
                    <a:pt x="1101" y="9822"/>
                    <a:pt x="1096" y="9808"/>
                    <a:pt x="1092" y="9808"/>
                  </a:cubicBezTo>
                  <a:close/>
                  <a:moveTo>
                    <a:pt x="949" y="10075"/>
                  </a:moveTo>
                  <a:cubicBezTo>
                    <a:pt x="954" y="10075"/>
                    <a:pt x="961" y="10078"/>
                    <a:pt x="972" y="10083"/>
                  </a:cubicBezTo>
                  <a:lnTo>
                    <a:pt x="960" y="10123"/>
                  </a:lnTo>
                  <a:lnTo>
                    <a:pt x="910" y="10152"/>
                  </a:lnTo>
                  <a:lnTo>
                    <a:pt x="925" y="10111"/>
                  </a:lnTo>
                  <a:cubicBezTo>
                    <a:pt x="935" y="10085"/>
                    <a:pt x="939" y="10075"/>
                    <a:pt x="949" y="10075"/>
                  </a:cubicBezTo>
                  <a:close/>
                  <a:moveTo>
                    <a:pt x="1076" y="10285"/>
                  </a:moveTo>
                  <a:cubicBezTo>
                    <a:pt x="1073" y="10285"/>
                    <a:pt x="1067" y="10287"/>
                    <a:pt x="1058" y="10292"/>
                  </a:cubicBezTo>
                  <a:lnTo>
                    <a:pt x="1058" y="10292"/>
                  </a:lnTo>
                  <a:cubicBezTo>
                    <a:pt x="1075" y="10292"/>
                    <a:pt x="1082" y="10285"/>
                    <a:pt x="1076" y="10285"/>
                  </a:cubicBezTo>
                  <a:close/>
                  <a:moveTo>
                    <a:pt x="1032" y="10288"/>
                  </a:moveTo>
                  <a:cubicBezTo>
                    <a:pt x="1038" y="10291"/>
                    <a:pt x="1044" y="10294"/>
                    <a:pt x="1051" y="10296"/>
                  </a:cubicBezTo>
                  <a:cubicBezTo>
                    <a:pt x="1053" y="10294"/>
                    <a:pt x="1056" y="10293"/>
                    <a:pt x="1058" y="10292"/>
                  </a:cubicBezTo>
                  <a:lnTo>
                    <a:pt x="1058" y="10292"/>
                  </a:lnTo>
                  <a:cubicBezTo>
                    <a:pt x="1057" y="10292"/>
                    <a:pt x="1057" y="10292"/>
                    <a:pt x="1057" y="10292"/>
                  </a:cubicBezTo>
                  <a:cubicBezTo>
                    <a:pt x="1050" y="10292"/>
                    <a:pt x="1042" y="10291"/>
                    <a:pt x="1032" y="10288"/>
                  </a:cubicBezTo>
                  <a:close/>
                  <a:moveTo>
                    <a:pt x="826" y="10359"/>
                  </a:moveTo>
                  <a:cubicBezTo>
                    <a:pt x="829" y="10359"/>
                    <a:pt x="833" y="10360"/>
                    <a:pt x="838" y="10362"/>
                  </a:cubicBezTo>
                  <a:cubicBezTo>
                    <a:pt x="872" y="10374"/>
                    <a:pt x="872" y="10374"/>
                    <a:pt x="856" y="10415"/>
                  </a:cubicBezTo>
                  <a:cubicBezTo>
                    <a:pt x="841" y="10461"/>
                    <a:pt x="834" y="10482"/>
                    <a:pt x="828" y="10482"/>
                  </a:cubicBezTo>
                  <a:cubicBezTo>
                    <a:pt x="822" y="10482"/>
                    <a:pt x="818" y="10468"/>
                    <a:pt x="809" y="10443"/>
                  </a:cubicBezTo>
                  <a:cubicBezTo>
                    <a:pt x="793" y="10396"/>
                    <a:pt x="800" y="10359"/>
                    <a:pt x="826" y="10359"/>
                  </a:cubicBezTo>
                  <a:close/>
                  <a:moveTo>
                    <a:pt x="14423" y="10471"/>
                  </a:moveTo>
                  <a:lnTo>
                    <a:pt x="14407" y="10512"/>
                  </a:lnTo>
                  <a:cubicBezTo>
                    <a:pt x="14391" y="10553"/>
                    <a:pt x="14426" y="10565"/>
                    <a:pt x="14460" y="10578"/>
                  </a:cubicBezTo>
                  <a:lnTo>
                    <a:pt x="14476" y="10537"/>
                  </a:lnTo>
                  <a:cubicBezTo>
                    <a:pt x="14476" y="10537"/>
                    <a:pt x="14454" y="10484"/>
                    <a:pt x="14423" y="10471"/>
                  </a:cubicBezTo>
                  <a:close/>
                  <a:moveTo>
                    <a:pt x="487" y="10612"/>
                  </a:moveTo>
                  <a:cubicBezTo>
                    <a:pt x="518" y="10622"/>
                    <a:pt x="552" y="10634"/>
                    <a:pt x="540" y="10678"/>
                  </a:cubicBezTo>
                  <a:lnTo>
                    <a:pt x="490" y="10706"/>
                  </a:lnTo>
                  <a:lnTo>
                    <a:pt x="471" y="10653"/>
                  </a:lnTo>
                  <a:lnTo>
                    <a:pt x="487" y="10612"/>
                  </a:lnTo>
                  <a:close/>
                  <a:moveTo>
                    <a:pt x="14933" y="10744"/>
                  </a:moveTo>
                  <a:cubicBezTo>
                    <a:pt x="14965" y="10756"/>
                    <a:pt x="14952" y="10797"/>
                    <a:pt x="14937" y="10841"/>
                  </a:cubicBezTo>
                  <a:cubicBezTo>
                    <a:pt x="14929" y="10867"/>
                    <a:pt x="14926" y="10877"/>
                    <a:pt x="14915" y="10877"/>
                  </a:cubicBezTo>
                  <a:cubicBezTo>
                    <a:pt x="14910" y="10877"/>
                    <a:pt x="14902" y="10874"/>
                    <a:pt x="14890" y="10869"/>
                  </a:cubicBezTo>
                  <a:cubicBezTo>
                    <a:pt x="14877" y="10838"/>
                    <a:pt x="14877" y="10807"/>
                    <a:pt x="14883" y="10775"/>
                  </a:cubicBezTo>
                  <a:lnTo>
                    <a:pt x="14933" y="10744"/>
                  </a:lnTo>
                  <a:close/>
                  <a:moveTo>
                    <a:pt x="364" y="11151"/>
                  </a:moveTo>
                  <a:cubicBezTo>
                    <a:pt x="370" y="11151"/>
                    <a:pt x="378" y="11153"/>
                    <a:pt x="389" y="11158"/>
                  </a:cubicBezTo>
                  <a:cubicBezTo>
                    <a:pt x="389" y="11158"/>
                    <a:pt x="421" y="11167"/>
                    <a:pt x="408" y="11211"/>
                  </a:cubicBezTo>
                  <a:lnTo>
                    <a:pt x="361" y="11245"/>
                  </a:lnTo>
                  <a:cubicBezTo>
                    <a:pt x="327" y="11236"/>
                    <a:pt x="339" y="11192"/>
                    <a:pt x="339" y="11192"/>
                  </a:cubicBezTo>
                  <a:cubicBezTo>
                    <a:pt x="350" y="11161"/>
                    <a:pt x="353" y="11151"/>
                    <a:pt x="364" y="11151"/>
                  </a:cubicBezTo>
                  <a:close/>
                  <a:moveTo>
                    <a:pt x="14778" y="11223"/>
                  </a:moveTo>
                  <a:cubicBezTo>
                    <a:pt x="14802" y="11223"/>
                    <a:pt x="14796" y="11241"/>
                    <a:pt x="14777" y="11299"/>
                  </a:cubicBezTo>
                  <a:cubicBezTo>
                    <a:pt x="14763" y="11335"/>
                    <a:pt x="14751" y="11372"/>
                    <a:pt x="14724" y="11372"/>
                  </a:cubicBezTo>
                  <a:cubicBezTo>
                    <a:pt x="14721" y="11372"/>
                    <a:pt x="14717" y="11372"/>
                    <a:pt x="14714" y="11371"/>
                  </a:cubicBezTo>
                  <a:lnTo>
                    <a:pt x="14730" y="11327"/>
                  </a:lnTo>
                  <a:cubicBezTo>
                    <a:pt x="14733" y="11328"/>
                    <a:pt x="14736" y="11329"/>
                    <a:pt x="14738" y="11329"/>
                  </a:cubicBezTo>
                  <a:cubicBezTo>
                    <a:pt x="14752" y="11329"/>
                    <a:pt x="14745" y="11307"/>
                    <a:pt x="14723" y="11307"/>
                  </a:cubicBezTo>
                  <a:cubicBezTo>
                    <a:pt x="14716" y="11307"/>
                    <a:pt x="14706" y="11310"/>
                    <a:pt x="14695" y="11317"/>
                  </a:cubicBezTo>
                  <a:lnTo>
                    <a:pt x="14626" y="11292"/>
                  </a:lnTo>
                  <a:cubicBezTo>
                    <a:pt x="14640" y="11256"/>
                    <a:pt x="14675" y="11232"/>
                    <a:pt x="14711" y="11232"/>
                  </a:cubicBezTo>
                  <a:cubicBezTo>
                    <a:pt x="14715" y="11232"/>
                    <a:pt x="14719" y="11232"/>
                    <a:pt x="14723" y="11233"/>
                  </a:cubicBezTo>
                  <a:cubicBezTo>
                    <a:pt x="14750" y="11227"/>
                    <a:pt x="14767" y="11223"/>
                    <a:pt x="14778" y="11223"/>
                  </a:cubicBezTo>
                  <a:close/>
                  <a:moveTo>
                    <a:pt x="14918" y="11440"/>
                  </a:moveTo>
                  <a:lnTo>
                    <a:pt x="14868" y="11471"/>
                  </a:lnTo>
                  <a:lnTo>
                    <a:pt x="14855" y="11512"/>
                  </a:lnTo>
                  <a:cubicBezTo>
                    <a:pt x="14866" y="11516"/>
                    <a:pt x="14873" y="11519"/>
                    <a:pt x="14879" y="11519"/>
                  </a:cubicBezTo>
                  <a:cubicBezTo>
                    <a:pt x="14888" y="11519"/>
                    <a:pt x="14892" y="11510"/>
                    <a:pt x="14902" y="11484"/>
                  </a:cubicBezTo>
                  <a:lnTo>
                    <a:pt x="14918" y="11440"/>
                  </a:lnTo>
                  <a:close/>
                  <a:moveTo>
                    <a:pt x="13808" y="13530"/>
                  </a:moveTo>
                  <a:cubicBezTo>
                    <a:pt x="13843" y="13542"/>
                    <a:pt x="13846" y="13636"/>
                    <a:pt x="13830" y="13680"/>
                  </a:cubicBezTo>
                  <a:cubicBezTo>
                    <a:pt x="13826" y="13695"/>
                    <a:pt x="13819" y="13702"/>
                    <a:pt x="13811" y="13702"/>
                  </a:cubicBezTo>
                  <a:cubicBezTo>
                    <a:pt x="13798" y="13702"/>
                    <a:pt x="13782" y="13676"/>
                    <a:pt x="13780" y="13614"/>
                  </a:cubicBezTo>
                  <a:lnTo>
                    <a:pt x="13808" y="13530"/>
                  </a:lnTo>
                  <a:close/>
                  <a:moveTo>
                    <a:pt x="13675" y="13766"/>
                  </a:moveTo>
                  <a:cubicBezTo>
                    <a:pt x="13649" y="13766"/>
                    <a:pt x="13636" y="13809"/>
                    <a:pt x="13611" y="13881"/>
                  </a:cubicBezTo>
                  <a:cubicBezTo>
                    <a:pt x="13602" y="13912"/>
                    <a:pt x="13605" y="13947"/>
                    <a:pt x="13614" y="13978"/>
                  </a:cubicBezTo>
                  <a:cubicBezTo>
                    <a:pt x="13618" y="13979"/>
                    <a:pt x="13621" y="13979"/>
                    <a:pt x="13624" y="13979"/>
                  </a:cubicBezTo>
                  <a:cubicBezTo>
                    <a:pt x="13651" y="13979"/>
                    <a:pt x="13663" y="13943"/>
                    <a:pt x="13677" y="13906"/>
                  </a:cubicBezTo>
                  <a:cubicBezTo>
                    <a:pt x="13739" y="13834"/>
                    <a:pt x="13721" y="13781"/>
                    <a:pt x="13686" y="13768"/>
                  </a:cubicBezTo>
                  <a:cubicBezTo>
                    <a:pt x="13682" y="13767"/>
                    <a:pt x="13679" y="13766"/>
                    <a:pt x="13675" y="13766"/>
                  </a:cubicBezTo>
                  <a:close/>
                  <a:moveTo>
                    <a:pt x="588" y="14967"/>
                  </a:moveTo>
                  <a:cubicBezTo>
                    <a:pt x="606" y="14967"/>
                    <a:pt x="620" y="14974"/>
                    <a:pt x="628" y="15000"/>
                  </a:cubicBezTo>
                  <a:lnTo>
                    <a:pt x="640" y="15040"/>
                  </a:lnTo>
                  <a:cubicBezTo>
                    <a:pt x="635" y="15042"/>
                    <a:pt x="629" y="15043"/>
                    <a:pt x="624" y="15043"/>
                  </a:cubicBezTo>
                  <a:cubicBezTo>
                    <a:pt x="592" y="15043"/>
                    <a:pt x="559" y="15018"/>
                    <a:pt x="559" y="15018"/>
                  </a:cubicBezTo>
                  <a:lnTo>
                    <a:pt x="546" y="14975"/>
                  </a:lnTo>
                  <a:cubicBezTo>
                    <a:pt x="561" y="14971"/>
                    <a:pt x="575" y="14967"/>
                    <a:pt x="588" y="14967"/>
                  </a:cubicBezTo>
                  <a:close/>
                  <a:moveTo>
                    <a:pt x="13273" y="15651"/>
                  </a:moveTo>
                  <a:cubicBezTo>
                    <a:pt x="13307" y="15667"/>
                    <a:pt x="13288" y="15708"/>
                    <a:pt x="13273" y="15752"/>
                  </a:cubicBezTo>
                  <a:lnTo>
                    <a:pt x="13238" y="15739"/>
                  </a:lnTo>
                  <a:lnTo>
                    <a:pt x="13222" y="15680"/>
                  </a:lnTo>
                  <a:lnTo>
                    <a:pt x="13273" y="15651"/>
                  </a:lnTo>
                  <a:close/>
                  <a:moveTo>
                    <a:pt x="13056" y="15708"/>
                  </a:moveTo>
                  <a:lnTo>
                    <a:pt x="13088" y="15821"/>
                  </a:lnTo>
                  <a:cubicBezTo>
                    <a:pt x="13132" y="15907"/>
                    <a:pt x="13143" y="15935"/>
                    <a:pt x="13128" y="15935"/>
                  </a:cubicBezTo>
                  <a:cubicBezTo>
                    <a:pt x="13120" y="15935"/>
                    <a:pt x="13105" y="15928"/>
                    <a:pt x="13085" y="15918"/>
                  </a:cubicBezTo>
                  <a:cubicBezTo>
                    <a:pt x="13050" y="15902"/>
                    <a:pt x="13025" y="15890"/>
                    <a:pt x="13025" y="15789"/>
                  </a:cubicBezTo>
                  <a:lnTo>
                    <a:pt x="13056" y="15708"/>
                  </a:lnTo>
                  <a:close/>
                  <a:moveTo>
                    <a:pt x="1350" y="16598"/>
                  </a:moveTo>
                  <a:cubicBezTo>
                    <a:pt x="1381" y="16598"/>
                    <a:pt x="1423" y="16661"/>
                    <a:pt x="1446" y="16695"/>
                  </a:cubicBezTo>
                  <a:cubicBezTo>
                    <a:pt x="1443" y="16720"/>
                    <a:pt x="1430" y="16731"/>
                    <a:pt x="1414" y="16731"/>
                  </a:cubicBezTo>
                  <a:cubicBezTo>
                    <a:pt x="1395" y="16731"/>
                    <a:pt x="1372" y="16716"/>
                    <a:pt x="1358" y="16695"/>
                  </a:cubicBezTo>
                  <a:cubicBezTo>
                    <a:pt x="1308" y="16620"/>
                    <a:pt x="1308" y="16620"/>
                    <a:pt x="1339" y="16601"/>
                  </a:cubicBezTo>
                  <a:cubicBezTo>
                    <a:pt x="1342" y="16599"/>
                    <a:pt x="1346" y="16598"/>
                    <a:pt x="1350" y="16598"/>
                  </a:cubicBezTo>
                  <a:close/>
                  <a:moveTo>
                    <a:pt x="12678" y="16715"/>
                  </a:moveTo>
                  <a:cubicBezTo>
                    <a:pt x="12694" y="16715"/>
                    <a:pt x="12703" y="16765"/>
                    <a:pt x="12730" y="16827"/>
                  </a:cubicBezTo>
                  <a:cubicBezTo>
                    <a:pt x="12719" y="16878"/>
                    <a:pt x="12713" y="16902"/>
                    <a:pt x="12706" y="16902"/>
                  </a:cubicBezTo>
                  <a:cubicBezTo>
                    <a:pt x="12699" y="16902"/>
                    <a:pt x="12690" y="16883"/>
                    <a:pt x="12674" y="16845"/>
                  </a:cubicBezTo>
                  <a:lnTo>
                    <a:pt x="12665" y="16726"/>
                  </a:lnTo>
                  <a:cubicBezTo>
                    <a:pt x="12670" y="16718"/>
                    <a:pt x="12674" y="16715"/>
                    <a:pt x="12678" y="16715"/>
                  </a:cubicBezTo>
                  <a:close/>
                  <a:moveTo>
                    <a:pt x="12376" y="16968"/>
                  </a:moveTo>
                  <a:cubicBezTo>
                    <a:pt x="12404" y="16990"/>
                    <a:pt x="12408" y="17046"/>
                    <a:pt x="12408" y="17046"/>
                  </a:cubicBezTo>
                  <a:lnTo>
                    <a:pt x="12379" y="17084"/>
                  </a:lnTo>
                  <a:cubicBezTo>
                    <a:pt x="12351" y="17062"/>
                    <a:pt x="12320" y="17040"/>
                    <a:pt x="12351" y="17005"/>
                  </a:cubicBezTo>
                  <a:cubicBezTo>
                    <a:pt x="12357" y="16993"/>
                    <a:pt x="12367" y="16980"/>
                    <a:pt x="12376" y="16968"/>
                  </a:cubicBezTo>
                  <a:close/>
                  <a:moveTo>
                    <a:pt x="11750" y="17594"/>
                  </a:moveTo>
                  <a:cubicBezTo>
                    <a:pt x="11761" y="17594"/>
                    <a:pt x="11732" y="17662"/>
                    <a:pt x="11703" y="17688"/>
                  </a:cubicBezTo>
                  <a:lnTo>
                    <a:pt x="11677" y="17663"/>
                  </a:lnTo>
                  <a:cubicBezTo>
                    <a:pt x="11703" y="17637"/>
                    <a:pt x="11712" y="17594"/>
                    <a:pt x="11729" y="17594"/>
                  </a:cubicBezTo>
                  <a:cubicBezTo>
                    <a:pt x="11732" y="17594"/>
                    <a:pt x="11736" y="17596"/>
                    <a:pt x="11740" y="17601"/>
                  </a:cubicBezTo>
                  <a:cubicBezTo>
                    <a:pt x="11745" y="17596"/>
                    <a:pt x="11748" y="17594"/>
                    <a:pt x="11750" y="17594"/>
                  </a:cubicBezTo>
                  <a:close/>
                  <a:moveTo>
                    <a:pt x="12191" y="17648"/>
                  </a:moveTo>
                  <a:lnTo>
                    <a:pt x="12220" y="17673"/>
                  </a:lnTo>
                  <a:lnTo>
                    <a:pt x="12245" y="17695"/>
                  </a:lnTo>
                  <a:lnTo>
                    <a:pt x="12191" y="17648"/>
                  </a:lnTo>
                  <a:close/>
                  <a:moveTo>
                    <a:pt x="11612" y="17983"/>
                  </a:moveTo>
                  <a:cubicBezTo>
                    <a:pt x="11637" y="18011"/>
                    <a:pt x="11659" y="18036"/>
                    <a:pt x="11627" y="18071"/>
                  </a:cubicBezTo>
                  <a:cubicBezTo>
                    <a:pt x="11623" y="18096"/>
                    <a:pt x="11608" y="18110"/>
                    <a:pt x="11591" y="18110"/>
                  </a:cubicBezTo>
                  <a:cubicBezTo>
                    <a:pt x="11572" y="18110"/>
                    <a:pt x="11551" y="18090"/>
                    <a:pt x="11546" y="18046"/>
                  </a:cubicBezTo>
                  <a:cubicBezTo>
                    <a:pt x="11568" y="18027"/>
                    <a:pt x="11590" y="18005"/>
                    <a:pt x="11612" y="17983"/>
                  </a:cubicBezTo>
                  <a:close/>
                  <a:moveTo>
                    <a:pt x="11345" y="18306"/>
                  </a:moveTo>
                  <a:lnTo>
                    <a:pt x="11308" y="18334"/>
                  </a:lnTo>
                  <a:cubicBezTo>
                    <a:pt x="11290" y="18350"/>
                    <a:pt x="11281" y="18358"/>
                    <a:pt x="11274" y="18358"/>
                  </a:cubicBezTo>
                  <a:cubicBezTo>
                    <a:pt x="11267" y="18358"/>
                    <a:pt x="11262" y="18351"/>
                    <a:pt x="11251" y="18337"/>
                  </a:cubicBezTo>
                  <a:lnTo>
                    <a:pt x="11286" y="18306"/>
                  </a:lnTo>
                  <a:close/>
                  <a:moveTo>
                    <a:pt x="9762" y="18260"/>
                  </a:moveTo>
                  <a:cubicBezTo>
                    <a:pt x="9745" y="18260"/>
                    <a:pt x="9727" y="18286"/>
                    <a:pt x="9725" y="18343"/>
                  </a:cubicBezTo>
                  <a:cubicBezTo>
                    <a:pt x="9736" y="18361"/>
                    <a:pt x="9740" y="18369"/>
                    <a:pt x="9748" y="18369"/>
                  </a:cubicBezTo>
                  <a:cubicBezTo>
                    <a:pt x="9755" y="18369"/>
                    <a:pt x="9763" y="18364"/>
                    <a:pt x="9778" y="18356"/>
                  </a:cubicBezTo>
                  <a:cubicBezTo>
                    <a:pt x="9788" y="18331"/>
                    <a:pt x="9788" y="18300"/>
                    <a:pt x="9781" y="18274"/>
                  </a:cubicBezTo>
                  <a:cubicBezTo>
                    <a:pt x="9776" y="18265"/>
                    <a:pt x="9769" y="18260"/>
                    <a:pt x="9762" y="18260"/>
                  </a:cubicBezTo>
                  <a:close/>
                  <a:moveTo>
                    <a:pt x="10618" y="18647"/>
                  </a:moveTo>
                  <a:cubicBezTo>
                    <a:pt x="10623" y="18647"/>
                    <a:pt x="10629" y="18647"/>
                    <a:pt x="10634" y="18647"/>
                  </a:cubicBezTo>
                  <a:cubicBezTo>
                    <a:pt x="10656" y="18676"/>
                    <a:pt x="10618" y="18701"/>
                    <a:pt x="10618" y="18701"/>
                  </a:cubicBezTo>
                  <a:cubicBezTo>
                    <a:pt x="10592" y="18718"/>
                    <a:pt x="10567" y="18736"/>
                    <a:pt x="10547" y="18736"/>
                  </a:cubicBezTo>
                  <a:cubicBezTo>
                    <a:pt x="10538" y="18736"/>
                    <a:pt x="10530" y="18732"/>
                    <a:pt x="10524" y="18723"/>
                  </a:cubicBezTo>
                  <a:cubicBezTo>
                    <a:pt x="10512" y="18701"/>
                    <a:pt x="10521" y="18676"/>
                    <a:pt x="10540" y="18666"/>
                  </a:cubicBezTo>
                  <a:cubicBezTo>
                    <a:pt x="10566" y="18653"/>
                    <a:pt x="10592" y="18647"/>
                    <a:pt x="10618" y="18647"/>
                  </a:cubicBezTo>
                  <a:close/>
                  <a:moveTo>
                    <a:pt x="10922" y="18666"/>
                  </a:moveTo>
                  <a:cubicBezTo>
                    <a:pt x="10885" y="18694"/>
                    <a:pt x="10907" y="18723"/>
                    <a:pt x="10907" y="18723"/>
                  </a:cubicBezTo>
                  <a:cubicBezTo>
                    <a:pt x="10907" y="18723"/>
                    <a:pt x="10915" y="18737"/>
                    <a:pt x="10933" y="18737"/>
                  </a:cubicBezTo>
                  <a:cubicBezTo>
                    <a:pt x="10941" y="18737"/>
                    <a:pt x="10951" y="18734"/>
                    <a:pt x="10963" y="18726"/>
                  </a:cubicBezTo>
                  <a:lnTo>
                    <a:pt x="11004" y="18701"/>
                  </a:lnTo>
                  <a:cubicBezTo>
                    <a:pt x="10982" y="18672"/>
                    <a:pt x="10922" y="18666"/>
                    <a:pt x="10922" y="18666"/>
                  </a:cubicBezTo>
                  <a:close/>
                  <a:moveTo>
                    <a:pt x="3638" y="18820"/>
                  </a:moveTo>
                  <a:cubicBezTo>
                    <a:pt x="3645" y="18820"/>
                    <a:pt x="3653" y="18822"/>
                    <a:pt x="3661" y="18826"/>
                  </a:cubicBezTo>
                  <a:lnTo>
                    <a:pt x="3683" y="18879"/>
                  </a:lnTo>
                  <a:lnTo>
                    <a:pt x="3624" y="18889"/>
                  </a:lnTo>
                  <a:lnTo>
                    <a:pt x="3583" y="18867"/>
                  </a:lnTo>
                  <a:cubicBezTo>
                    <a:pt x="3598" y="18844"/>
                    <a:pt x="3612" y="18820"/>
                    <a:pt x="3638" y="18820"/>
                  </a:cubicBezTo>
                  <a:close/>
                  <a:moveTo>
                    <a:pt x="9888" y="19064"/>
                  </a:moveTo>
                  <a:lnTo>
                    <a:pt x="9888" y="19067"/>
                  </a:lnTo>
                  <a:cubicBezTo>
                    <a:pt x="9948" y="19080"/>
                    <a:pt x="9948" y="19080"/>
                    <a:pt x="9863" y="19117"/>
                  </a:cubicBezTo>
                  <a:cubicBezTo>
                    <a:pt x="9857" y="19121"/>
                    <a:pt x="9850" y="19123"/>
                    <a:pt x="9843" y="19123"/>
                  </a:cubicBezTo>
                  <a:cubicBezTo>
                    <a:pt x="9828" y="19123"/>
                    <a:pt x="9813" y="19115"/>
                    <a:pt x="9807" y="19102"/>
                  </a:cubicBezTo>
                  <a:cubicBezTo>
                    <a:pt x="9791" y="19067"/>
                    <a:pt x="9847" y="19083"/>
                    <a:pt x="9888" y="19064"/>
                  </a:cubicBezTo>
                  <a:close/>
                  <a:moveTo>
                    <a:pt x="10193" y="19135"/>
                  </a:moveTo>
                  <a:cubicBezTo>
                    <a:pt x="10201" y="19135"/>
                    <a:pt x="10208" y="19143"/>
                    <a:pt x="10186" y="19155"/>
                  </a:cubicBezTo>
                  <a:cubicBezTo>
                    <a:pt x="10179" y="19141"/>
                    <a:pt x="10186" y="19135"/>
                    <a:pt x="10193" y="19135"/>
                  </a:cubicBezTo>
                  <a:close/>
                  <a:moveTo>
                    <a:pt x="4059" y="19289"/>
                  </a:moveTo>
                  <a:cubicBezTo>
                    <a:pt x="4067" y="19289"/>
                    <a:pt x="4075" y="19291"/>
                    <a:pt x="4084" y="19296"/>
                  </a:cubicBezTo>
                  <a:cubicBezTo>
                    <a:pt x="4100" y="19302"/>
                    <a:pt x="4112" y="19312"/>
                    <a:pt x="4125" y="19315"/>
                  </a:cubicBezTo>
                  <a:cubicBezTo>
                    <a:pt x="4109" y="19349"/>
                    <a:pt x="4053" y="19359"/>
                    <a:pt x="4053" y="19359"/>
                  </a:cubicBezTo>
                  <a:lnTo>
                    <a:pt x="4012" y="19337"/>
                  </a:lnTo>
                  <a:cubicBezTo>
                    <a:pt x="4024" y="19313"/>
                    <a:pt x="4036" y="19289"/>
                    <a:pt x="4059" y="19289"/>
                  </a:cubicBezTo>
                  <a:close/>
                  <a:moveTo>
                    <a:pt x="10386" y="19331"/>
                  </a:moveTo>
                  <a:lnTo>
                    <a:pt x="10302" y="19378"/>
                  </a:lnTo>
                  <a:cubicBezTo>
                    <a:pt x="10310" y="19394"/>
                    <a:pt x="10314" y="19402"/>
                    <a:pt x="10322" y="19402"/>
                  </a:cubicBezTo>
                  <a:cubicBezTo>
                    <a:pt x="10330" y="19402"/>
                    <a:pt x="10341" y="19396"/>
                    <a:pt x="10361" y="19384"/>
                  </a:cubicBezTo>
                  <a:cubicBezTo>
                    <a:pt x="10446" y="19340"/>
                    <a:pt x="10446" y="19340"/>
                    <a:pt x="10386" y="19331"/>
                  </a:cubicBezTo>
                  <a:close/>
                  <a:moveTo>
                    <a:pt x="8816" y="19390"/>
                  </a:moveTo>
                  <a:lnTo>
                    <a:pt x="8816" y="19390"/>
                  </a:lnTo>
                  <a:cubicBezTo>
                    <a:pt x="8820" y="19404"/>
                    <a:pt x="8813" y="19410"/>
                    <a:pt x="8807" y="19410"/>
                  </a:cubicBezTo>
                  <a:cubicBezTo>
                    <a:pt x="8798" y="19410"/>
                    <a:pt x="8791" y="19399"/>
                    <a:pt x="8816" y="19390"/>
                  </a:cubicBezTo>
                  <a:close/>
                  <a:moveTo>
                    <a:pt x="4912" y="19321"/>
                  </a:moveTo>
                  <a:lnTo>
                    <a:pt x="4912" y="19321"/>
                  </a:lnTo>
                  <a:cubicBezTo>
                    <a:pt x="4952" y="19334"/>
                    <a:pt x="4886" y="19390"/>
                    <a:pt x="4877" y="19421"/>
                  </a:cubicBezTo>
                  <a:cubicBezTo>
                    <a:pt x="4833" y="19409"/>
                    <a:pt x="4833" y="19409"/>
                    <a:pt x="4843" y="19374"/>
                  </a:cubicBezTo>
                  <a:cubicBezTo>
                    <a:pt x="4855" y="19343"/>
                    <a:pt x="4912" y="19321"/>
                    <a:pt x="4912" y="19321"/>
                  </a:cubicBezTo>
                  <a:close/>
                  <a:moveTo>
                    <a:pt x="9149" y="19399"/>
                  </a:moveTo>
                  <a:cubicBezTo>
                    <a:pt x="9155" y="19399"/>
                    <a:pt x="9203" y="19420"/>
                    <a:pt x="9214" y="19453"/>
                  </a:cubicBezTo>
                  <a:cubicBezTo>
                    <a:pt x="9221" y="19471"/>
                    <a:pt x="9211" y="19483"/>
                    <a:pt x="9192" y="19483"/>
                  </a:cubicBezTo>
                  <a:cubicBezTo>
                    <a:pt x="9173" y="19483"/>
                    <a:pt x="9146" y="19472"/>
                    <a:pt x="9114" y="19446"/>
                  </a:cubicBezTo>
                  <a:cubicBezTo>
                    <a:pt x="9105" y="19412"/>
                    <a:pt x="9105" y="19412"/>
                    <a:pt x="9148" y="19399"/>
                  </a:cubicBezTo>
                  <a:cubicBezTo>
                    <a:pt x="9148" y="19399"/>
                    <a:pt x="9149" y="19399"/>
                    <a:pt x="9149" y="19399"/>
                  </a:cubicBezTo>
                  <a:close/>
                  <a:moveTo>
                    <a:pt x="8625" y="19553"/>
                  </a:moveTo>
                  <a:lnTo>
                    <a:pt x="8625" y="19553"/>
                  </a:lnTo>
                  <a:cubicBezTo>
                    <a:pt x="8629" y="19566"/>
                    <a:pt x="8623" y="19571"/>
                    <a:pt x="8617" y="19571"/>
                  </a:cubicBezTo>
                  <a:cubicBezTo>
                    <a:pt x="8608" y="19571"/>
                    <a:pt x="8598" y="19559"/>
                    <a:pt x="8625" y="19553"/>
                  </a:cubicBezTo>
                  <a:close/>
                  <a:moveTo>
                    <a:pt x="8844" y="19494"/>
                  </a:moveTo>
                  <a:lnTo>
                    <a:pt x="8898" y="19515"/>
                  </a:lnTo>
                  <a:lnTo>
                    <a:pt x="8863" y="19562"/>
                  </a:lnTo>
                  <a:lnTo>
                    <a:pt x="8823" y="19575"/>
                  </a:lnTo>
                  <a:cubicBezTo>
                    <a:pt x="8813" y="19541"/>
                    <a:pt x="8804" y="19506"/>
                    <a:pt x="8844" y="19494"/>
                  </a:cubicBezTo>
                  <a:close/>
                  <a:moveTo>
                    <a:pt x="5939" y="19577"/>
                  </a:moveTo>
                  <a:cubicBezTo>
                    <a:pt x="5942" y="19577"/>
                    <a:pt x="5945" y="19578"/>
                    <a:pt x="5949" y="19578"/>
                  </a:cubicBezTo>
                  <a:lnTo>
                    <a:pt x="5986" y="19622"/>
                  </a:lnTo>
                  <a:lnTo>
                    <a:pt x="5936" y="19650"/>
                  </a:lnTo>
                  <a:lnTo>
                    <a:pt x="5892" y="19641"/>
                  </a:lnTo>
                  <a:cubicBezTo>
                    <a:pt x="5898" y="19609"/>
                    <a:pt x="5904" y="19577"/>
                    <a:pt x="5939" y="19577"/>
                  </a:cubicBezTo>
                  <a:close/>
                  <a:moveTo>
                    <a:pt x="4223" y="0"/>
                  </a:moveTo>
                  <a:cubicBezTo>
                    <a:pt x="4196" y="0"/>
                    <a:pt x="4169" y="14"/>
                    <a:pt x="4134" y="55"/>
                  </a:cubicBezTo>
                  <a:cubicBezTo>
                    <a:pt x="4040" y="211"/>
                    <a:pt x="3965" y="324"/>
                    <a:pt x="4031" y="346"/>
                  </a:cubicBezTo>
                  <a:cubicBezTo>
                    <a:pt x="4062" y="409"/>
                    <a:pt x="4034" y="484"/>
                    <a:pt x="3975" y="515"/>
                  </a:cubicBezTo>
                  <a:cubicBezTo>
                    <a:pt x="3973" y="515"/>
                    <a:pt x="3972" y="515"/>
                    <a:pt x="3971" y="515"/>
                  </a:cubicBezTo>
                  <a:cubicBezTo>
                    <a:pt x="3936" y="515"/>
                    <a:pt x="3878" y="676"/>
                    <a:pt x="3808" y="876"/>
                  </a:cubicBezTo>
                  <a:cubicBezTo>
                    <a:pt x="3721" y="1126"/>
                    <a:pt x="3677" y="1252"/>
                    <a:pt x="3630" y="1283"/>
                  </a:cubicBezTo>
                  <a:cubicBezTo>
                    <a:pt x="3602" y="1299"/>
                    <a:pt x="3580" y="1324"/>
                    <a:pt x="3567" y="1352"/>
                  </a:cubicBezTo>
                  <a:cubicBezTo>
                    <a:pt x="3602" y="1364"/>
                    <a:pt x="3514" y="1615"/>
                    <a:pt x="3410" y="1907"/>
                  </a:cubicBezTo>
                  <a:cubicBezTo>
                    <a:pt x="3310" y="2198"/>
                    <a:pt x="3207" y="2489"/>
                    <a:pt x="3241" y="2502"/>
                  </a:cubicBezTo>
                  <a:cubicBezTo>
                    <a:pt x="3226" y="2543"/>
                    <a:pt x="3213" y="2587"/>
                    <a:pt x="3213" y="2587"/>
                  </a:cubicBezTo>
                  <a:cubicBezTo>
                    <a:pt x="3211" y="2586"/>
                    <a:pt x="3208" y="2585"/>
                    <a:pt x="3206" y="2585"/>
                  </a:cubicBezTo>
                  <a:cubicBezTo>
                    <a:pt x="3175" y="2585"/>
                    <a:pt x="3148" y="2661"/>
                    <a:pt x="3119" y="2740"/>
                  </a:cubicBezTo>
                  <a:cubicBezTo>
                    <a:pt x="3122" y="2800"/>
                    <a:pt x="3113" y="2862"/>
                    <a:pt x="3097" y="2919"/>
                  </a:cubicBezTo>
                  <a:cubicBezTo>
                    <a:pt x="3093" y="2917"/>
                    <a:pt x="3089" y="2917"/>
                    <a:pt x="3086" y="2917"/>
                  </a:cubicBezTo>
                  <a:cubicBezTo>
                    <a:pt x="3059" y="2917"/>
                    <a:pt x="3044" y="2959"/>
                    <a:pt x="3019" y="3032"/>
                  </a:cubicBezTo>
                  <a:cubicBezTo>
                    <a:pt x="2991" y="3116"/>
                    <a:pt x="2975" y="3157"/>
                    <a:pt x="3009" y="3170"/>
                  </a:cubicBezTo>
                  <a:cubicBezTo>
                    <a:pt x="2994" y="3210"/>
                    <a:pt x="2893" y="3502"/>
                    <a:pt x="2815" y="3615"/>
                  </a:cubicBezTo>
                  <a:cubicBezTo>
                    <a:pt x="2765" y="3646"/>
                    <a:pt x="2787" y="3699"/>
                    <a:pt x="2806" y="3752"/>
                  </a:cubicBezTo>
                  <a:cubicBezTo>
                    <a:pt x="2843" y="3774"/>
                    <a:pt x="2859" y="3818"/>
                    <a:pt x="2843" y="3859"/>
                  </a:cubicBezTo>
                  <a:lnTo>
                    <a:pt x="2774" y="3837"/>
                  </a:lnTo>
                  <a:cubicBezTo>
                    <a:pt x="2766" y="3813"/>
                    <a:pt x="2761" y="3800"/>
                    <a:pt x="2756" y="3800"/>
                  </a:cubicBezTo>
                  <a:cubicBezTo>
                    <a:pt x="2750" y="3800"/>
                    <a:pt x="2743" y="3820"/>
                    <a:pt x="2727" y="3865"/>
                  </a:cubicBezTo>
                  <a:lnTo>
                    <a:pt x="2699" y="3950"/>
                  </a:lnTo>
                  <a:cubicBezTo>
                    <a:pt x="2730" y="3962"/>
                    <a:pt x="2658" y="4169"/>
                    <a:pt x="2558" y="4461"/>
                  </a:cubicBezTo>
                  <a:cubicBezTo>
                    <a:pt x="2426" y="4837"/>
                    <a:pt x="2383" y="4962"/>
                    <a:pt x="2417" y="4975"/>
                  </a:cubicBezTo>
                  <a:cubicBezTo>
                    <a:pt x="2448" y="4984"/>
                    <a:pt x="2436" y="5028"/>
                    <a:pt x="2357" y="5141"/>
                  </a:cubicBezTo>
                  <a:cubicBezTo>
                    <a:pt x="2169" y="5354"/>
                    <a:pt x="2169" y="5354"/>
                    <a:pt x="2188" y="5407"/>
                  </a:cubicBezTo>
                  <a:cubicBezTo>
                    <a:pt x="2196" y="5386"/>
                    <a:pt x="2209" y="5379"/>
                    <a:pt x="2223" y="5379"/>
                  </a:cubicBezTo>
                  <a:cubicBezTo>
                    <a:pt x="2237" y="5379"/>
                    <a:pt x="2253" y="5385"/>
                    <a:pt x="2270" y="5391"/>
                  </a:cubicBezTo>
                  <a:cubicBezTo>
                    <a:pt x="2339" y="5413"/>
                    <a:pt x="2323" y="5457"/>
                    <a:pt x="2242" y="5473"/>
                  </a:cubicBezTo>
                  <a:cubicBezTo>
                    <a:pt x="2240" y="5472"/>
                    <a:pt x="2239" y="5472"/>
                    <a:pt x="2238" y="5472"/>
                  </a:cubicBezTo>
                  <a:cubicBezTo>
                    <a:pt x="2167" y="5472"/>
                    <a:pt x="1992" y="6088"/>
                    <a:pt x="2041" y="6153"/>
                  </a:cubicBezTo>
                  <a:lnTo>
                    <a:pt x="2010" y="6140"/>
                  </a:lnTo>
                  <a:cubicBezTo>
                    <a:pt x="2006" y="6139"/>
                    <a:pt x="2003" y="6138"/>
                    <a:pt x="1999" y="6138"/>
                  </a:cubicBezTo>
                  <a:cubicBezTo>
                    <a:pt x="1971" y="6138"/>
                    <a:pt x="1954" y="6189"/>
                    <a:pt x="1903" y="6338"/>
                  </a:cubicBezTo>
                  <a:lnTo>
                    <a:pt x="1859" y="6463"/>
                  </a:lnTo>
                  <a:cubicBezTo>
                    <a:pt x="1923" y="6485"/>
                    <a:pt x="1812" y="6711"/>
                    <a:pt x="1774" y="6711"/>
                  </a:cubicBezTo>
                  <a:cubicBezTo>
                    <a:pt x="1773" y="6711"/>
                    <a:pt x="1772" y="6711"/>
                    <a:pt x="1771" y="6711"/>
                  </a:cubicBezTo>
                  <a:cubicBezTo>
                    <a:pt x="1721" y="6742"/>
                    <a:pt x="1721" y="6742"/>
                    <a:pt x="1693" y="6827"/>
                  </a:cubicBezTo>
                  <a:cubicBezTo>
                    <a:pt x="1717" y="6969"/>
                    <a:pt x="1618" y="7159"/>
                    <a:pt x="1581" y="7159"/>
                  </a:cubicBezTo>
                  <a:cubicBezTo>
                    <a:pt x="1579" y="7159"/>
                    <a:pt x="1578" y="7159"/>
                    <a:pt x="1577" y="7159"/>
                  </a:cubicBezTo>
                  <a:lnTo>
                    <a:pt x="1549" y="7243"/>
                  </a:lnTo>
                  <a:cubicBezTo>
                    <a:pt x="1568" y="7297"/>
                    <a:pt x="1540" y="7378"/>
                    <a:pt x="1524" y="7419"/>
                  </a:cubicBezTo>
                  <a:cubicBezTo>
                    <a:pt x="1489" y="7518"/>
                    <a:pt x="1472" y="7567"/>
                    <a:pt x="1492" y="7567"/>
                  </a:cubicBezTo>
                  <a:cubicBezTo>
                    <a:pt x="1497" y="7567"/>
                    <a:pt x="1504" y="7563"/>
                    <a:pt x="1514" y="7557"/>
                  </a:cubicBezTo>
                  <a:cubicBezTo>
                    <a:pt x="1549" y="7569"/>
                    <a:pt x="1580" y="7582"/>
                    <a:pt x="1568" y="7623"/>
                  </a:cubicBezTo>
                  <a:lnTo>
                    <a:pt x="1533" y="7610"/>
                  </a:lnTo>
                  <a:cubicBezTo>
                    <a:pt x="1532" y="7610"/>
                    <a:pt x="1531" y="7610"/>
                    <a:pt x="1530" y="7610"/>
                  </a:cubicBezTo>
                  <a:cubicBezTo>
                    <a:pt x="1496" y="7610"/>
                    <a:pt x="1453" y="7729"/>
                    <a:pt x="1399" y="7892"/>
                  </a:cubicBezTo>
                  <a:cubicBezTo>
                    <a:pt x="1323" y="8099"/>
                    <a:pt x="1295" y="8184"/>
                    <a:pt x="1248" y="8212"/>
                  </a:cubicBezTo>
                  <a:lnTo>
                    <a:pt x="1267" y="8265"/>
                  </a:lnTo>
                  <a:cubicBezTo>
                    <a:pt x="1284" y="8312"/>
                    <a:pt x="1273" y="8352"/>
                    <a:pt x="1249" y="8352"/>
                  </a:cubicBezTo>
                  <a:cubicBezTo>
                    <a:pt x="1246" y="8352"/>
                    <a:pt x="1242" y="8351"/>
                    <a:pt x="1239" y="8350"/>
                  </a:cubicBezTo>
                  <a:cubicBezTo>
                    <a:pt x="1189" y="8378"/>
                    <a:pt x="1132" y="8547"/>
                    <a:pt x="1135" y="8641"/>
                  </a:cubicBezTo>
                  <a:cubicBezTo>
                    <a:pt x="1120" y="8682"/>
                    <a:pt x="1107" y="8726"/>
                    <a:pt x="1107" y="8726"/>
                  </a:cubicBezTo>
                  <a:cubicBezTo>
                    <a:pt x="1019" y="8754"/>
                    <a:pt x="985" y="8857"/>
                    <a:pt x="1035" y="8933"/>
                  </a:cubicBezTo>
                  <a:cubicBezTo>
                    <a:pt x="1031" y="8931"/>
                    <a:pt x="1027" y="8930"/>
                    <a:pt x="1024" y="8930"/>
                  </a:cubicBezTo>
                  <a:cubicBezTo>
                    <a:pt x="997" y="8930"/>
                    <a:pt x="983" y="8969"/>
                    <a:pt x="969" y="9005"/>
                  </a:cubicBezTo>
                  <a:cubicBezTo>
                    <a:pt x="975" y="9095"/>
                    <a:pt x="920" y="9256"/>
                    <a:pt x="888" y="9256"/>
                  </a:cubicBezTo>
                  <a:cubicBezTo>
                    <a:pt x="887" y="9256"/>
                    <a:pt x="886" y="9256"/>
                    <a:pt x="885" y="9255"/>
                  </a:cubicBezTo>
                  <a:lnTo>
                    <a:pt x="869" y="9296"/>
                  </a:lnTo>
                  <a:cubicBezTo>
                    <a:pt x="881" y="9343"/>
                    <a:pt x="878" y="9390"/>
                    <a:pt x="860" y="9434"/>
                  </a:cubicBezTo>
                  <a:cubicBezTo>
                    <a:pt x="838" y="9475"/>
                    <a:pt x="834" y="9525"/>
                    <a:pt x="850" y="9569"/>
                  </a:cubicBezTo>
                  <a:cubicBezTo>
                    <a:pt x="860" y="9600"/>
                    <a:pt x="863" y="9635"/>
                    <a:pt x="853" y="9666"/>
                  </a:cubicBezTo>
                  <a:cubicBezTo>
                    <a:pt x="850" y="9676"/>
                    <a:pt x="846" y="9680"/>
                    <a:pt x="842" y="9680"/>
                  </a:cubicBezTo>
                  <a:cubicBezTo>
                    <a:pt x="830" y="9680"/>
                    <a:pt x="814" y="9640"/>
                    <a:pt x="800" y="9600"/>
                  </a:cubicBezTo>
                  <a:cubicBezTo>
                    <a:pt x="799" y="9577"/>
                    <a:pt x="796" y="9567"/>
                    <a:pt x="792" y="9567"/>
                  </a:cubicBezTo>
                  <a:cubicBezTo>
                    <a:pt x="779" y="9567"/>
                    <a:pt x="758" y="9665"/>
                    <a:pt x="775" y="9779"/>
                  </a:cubicBezTo>
                  <a:cubicBezTo>
                    <a:pt x="788" y="9859"/>
                    <a:pt x="795" y="9896"/>
                    <a:pt x="792" y="9896"/>
                  </a:cubicBezTo>
                  <a:cubicBezTo>
                    <a:pt x="789" y="9896"/>
                    <a:pt x="780" y="9869"/>
                    <a:pt x="762" y="9819"/>
                  </a:cubicBezTo>
                  <a:cubicBezTo>
                    <a:pt x="751" y="9788"/>
                    <a:pt x="740" y="9756"/>
                    <a:pt x="733" y="9756"/>
                  </a:cubicBezTo>
                  <a:cubicBezTo>
                    <a:pt x="729" y="9756"/>
                    <a:pt x="727" y="9771"/>
                    <a:pt x="728" y="9810"/>
                  </a:cubicBezTo>
                  <a:cubicBezTo>
                    <a:pt x="728" y="9810"/>
                    <a:pt x="700" y="9892"/>
                    <a:pt x="734" y="9904"/>
                  </a:cubicBezTo>
                  <a:lnTo>
                    <a:pt x="690" y="10029"/>
                  </a:lnTo>
                  <a:cubicBezTo>
                    <a:pt x="646" y="10073"/>
                    <a:pt x="615" y="10127"/>
                    <a:pt x="596" y="10183"/>
                  </a:cubicBezTo>
                  <a:cubicBezTo>
                    <a:pt x="615" y="10236"/>
                    <a:pt x="615" y="10236"/>
                    <a:pt x="568" y="10268"/>
                  </a:cubicBezTo>
                  <a:cubicBezTo>
                    <a:pt x="564" y="10266"/>
                    <a:pt x="560" y="10265"/>
                    <a:pt x="556" y="10265"/>
                  </a:cubicBezTo>
                  <a:cubicBezTo>
                    <a:pt x="532" y="10265"/>
                    <a:pt x="530" y="10299"/>
                    <a:pt x="587" y="10321"/>
                  </a:cubicBezTo>
                  <a:cubicBezTo>
                    <a:pt x="609" y="10368"/>
                    <a:pt x="590" y="10421"/>
                    <a:pt x="543" y="10446"/>
                  </a:cubicBezTo>
                  <a:cubicBezTo>
                    <a:pt x="529" y="10441"/>
                    <a:pt x="517" y="10439"/>
                    <a:pt x="507" y="10439"/>
                  </a:cubicBezTo>
                  <a:cubicBezTo>
                    <a:pt x="473" y="10439"/>
                    <a:pt x="469" y="10467"/>
                    <a:pt x="496" y="10474"/>
                  </a:cubicBezTo>
                  <a:cubicBezTo>
                    <a:pt x="505" y="10506"/>
                    <a:pt x="509" y="10540"/>
                    <a:pt x="499" y="10572"/>
                  </a:cubicBezTo>
                  <a:cubicBezTo>
                    <a:pt x="499" y="10571"/>
                    <a:pt x="498" y="10571"/>
                    <a:pt x="498" y="10571"/>
                  </a:cubicBezTo>
                  <a:cubicBezTo>
                    <a:pt x="481" y="10571"/>
                    <a:pt x="441" y="10661"/>
                    <a:pt x="389" y="10794"/>
                  </a:cubicBezTo>
                  <a:cubicBezTo>
                    <a:pt x="339" y="10944"/>
                    <a:pt x="280" y="11151"/>
                    <a:pt x="220" y="11355"/>
                  </a:cubicBezTo>
                  <a:cubicBezTo>
                    <a:pt x="205" y="11399"/>
                    <a:pt x="226" y="11452"/>
                    <a:pt x="261" y="11462"/>
                  </a:cubicBezTo>
                  <a:cubicBezTo>
                    <a:pt x="330" y="11480"/>
                    <a:pt x="295" y="11471"/>
                    <a:pt x="248" y="11509"/>
                  </a:cubicBezTo>
                  <a:cubicBezTo>
                    <a:pt x="147" y="11525"/>
                    <a:pt x="122" y="11603"/>
                    <a:pt x="199" y="11603"/>
                  </a:cubicBezTo>
                  <a:cubicBezTo>
                    <a:pt x="208" y="11603"/>
                    <a:pt x="218" y="11602"/>
                    <a:pt x="230" y="11599"/>
                  </a:cubicBezTo>
                  <a:cubicBezTo>
                    <a:pt x="260" y="11587"/>
                    <a:pt x="279" y="11580"/>
                    <a:pt x="285" y="11580"/>
                  </a:cubicBezTo>
                  <a:cubicBezTo>
                    <a:pt x="295" y="11580"/>
                    <a:pt x="275" y="11598"/>
                    <a:pt x="223" y="11646"/>
                  </a:cubicBezTo>
                  <a:cubicBezTo>
                    <a:pt x="179" y="11684"/>
                    <a:pt x="179" y="11684"/>
                    <a:pt x="205" y="11737"/>
                  </a:cubicBezTo>
                  <a:cubicBezTo>
                    <a:pt x="237" y="11740"/>
                    <a:pt x="231" y="11785"/>
                    <a:pt x="201" y="11785"/>
                  </a:cubicBezTo>
                  <a:cubicBezTo>
                    <a:pt x="199" y="11785"/>
                    <a:pt x="197" y="11785"/>
                    <a:pt x="195" y="11784"/>
                  </a:cubicBezTo>
                  <a:cubicBezTo>
                    <a:pt x="151" y="11822"/>
                    <a:pt x="107" y="11863"/>
                    <a:pt x="145" y="11869"/>
                  </a:cubicBezTo>
                  <a:cubicBezTo>
                    <a:pt x="136" y="11903"/>
                    <a:pt x="117" y="11932"/>
                    <a:pt x="92" y="11957"/>
                  </a:cubicBezTo>
                  <a:cubicBezTo>
                    <a:pt x="48" y="11997"/>
                    <a:pt x="73" y="12051"/>
                    <a:pt x="101" y="12101"/>
                  </a:cubicBezTo>
                  <a:cubicBezTo>
                    <a:pt x="131" y="12210"/>
                    <a:pt x="144" y="12265"/>
                    <a:pt x="121" y="12265"/>
                  </a:cubicBezTo>
                  <a:cubicBezTo>
                    <a:pt x="112" y="12265"/>
                    <a:pt x="99" y="12257"/>
                    <a:pt x="79" y="12242"/>
                  </a:cubicBezTo>
                  <a:cubicBezTo>
                    <a:pt x="72" y="12236"/>
                    <a:pt x="66" y="12233"/>
                    <a:pt x="61" y="12233"/>
                  </a:cubicBezTo>
                  <a:cubicBezTo>
                    <a:pt x="17" y="12233"/>
                    <a:pt x="36" y="12432"/>
                    <a:pt x="95" y="12480"/>
                  </a:cubicBezTo>
                  <a:cubicBezTo>
                    <a:pt x="150" y="12523"/>
                    <a:pt x="161" y="12531"/>
                    <a:pt x="145" y="12531"/>
                  </a:cubicBezTo>
                  <a:cubicBezTo>
                    <a:pt x="141" y="12531"/>
                    <a:pt x="136" y="12531"/>
                    <a:pt x="129" y="12530"/>
                  </a:cubicBezTo>
                  <a:cubicBezTo>
                    <a:pt x="128" y="12530"/>
                    <a:pt x="127" y="12530"/>
                    <a:pt x="126" y="12530"/>
                  </a:cubicBezTo>
                  <a:cubicBezTo>
                    <a:pt x="92" y="12530"/>
                    <a:pt x="89" y="12574"/>
                    <a:pt x="89" y="12574"/>
                  </a:cubicBezTo>
                  <a:cubicBezTo>
                    <a:pt x="85" y="12621"/>
                    <a:pt x="79" y="12665"/>
                    <a:pt x="45" y="12665"/>
                  </a:cubicBezTo>
                  <a:cubicBezTo>
                    <a:pt x="45" y="12712"/>
                    <a:pt x="54" y="12762"/>
                    <a:pt x="70" y="12806"/>
                  </a:cubicBezTo>
                  <a:cubicBezTo>
                    <a:pt x="129" y="12903"/>
                    <a:pt x="104" y="13041"/>
                    <a:pt x="29" y="13088"/>
                  </a:cubicBezTo>
                  <a:lnTo>
                    <a:pt x="67" y="13182"/>
                  </a:lnTo>
                  <a:cubicBezTo>
                    <a:pt x="139" y="13229"/>
                    <a:pt x="176" y="13273"/>
                    <a:pt x="104" y="13276"/>
                  </a:cubicBezTo>
                  <a:lnTo>
                    <a:pt x="70" y="13276"/>
                  </a:lnTo>
                  <a:cubicBezTo>
                    <a:pt x="142" y="13323"/>
                    <a:pt x="107" y="13508"/>
                    <a:pt x="38" y="13514"/>
                  </a:cubicBezTo>
                  <a:cubicBezTo>
                    <a:pt x="1" y="13514"/>
                    <a:pt x="1" y="13514"/>
                    <a:pt x="1" y="13561"/>
                  </a:cubicBezTo>
                  <a:lnTo>
                    <a:pt x="38" y="13561"/>
                  </a:lnTo>
                  <a:cubicBezTo>
                    <a:pt x="47" y="13560"/>
                    <a:pt x="56" y="13560"/>
                    <a:pt x="64" y="13560"/>
                  </a:cubicBezTo>
                  <a:cubicBezTo>
                    <a:pt x="90" y="13560"/>
                    <a:pt x="111" y="13567"/>
                    <a:pt x="114" y="13602"/>
                  </a:cubicBezTo>
                  <a:cubicBezTo>
                    <a:pt x="120" y="13649"/>
                    <a:pt x="126" y="13696"/>
                    <a:pt x="89" y="13699"/>
                  </a:cubicBezTo>
                  <a:cubicBezTo>
                    <a:pt x="61" y="13745"/>
                    <a:pt x="31" y="13796"/>
                    <a:pt x="61" y="13796"/>
                  </a:cubicBezTo>
                  <a:cubicBezTo>
                    <a:pt x="62" y="13796"/>
                    <a:pt x="63" y="13796"/>
                    <a:pt x="64" y="13796"/>
                  </a:cubicBezTo>
                  <a:lnTo>
                    <a:pt x="64" y="13796"/>
                  </a:lnTo>
                  <a:cubicBezTo>
                    <a:pt x="67" y="13831"/>
                    <a:pt x="57" y="13862"/>
                    <a:pt x="38" y="13893"/>
                  </a:cubicBezTo>
                  <a:cubicBezTo>
                    <a:pt x="45" y="13940"/>
                    <a:pt x="51" y="13987"/>
                    <a:pt x="60" y="14081"/>
                  </a:cubicBezTo>
                  <a:cubicBezTo>
                    <a:pt x="101" y="14122"/>
                    <a:pt x="114" y="14216"/>
                    <a:pt x="76" y="14222"/>
                  </a:cubicBezTo>
                  <a:cubicBezTo>
                    <a:pt x="85" y="14273"/>
                    <a:pt x="107" y="14316"/>
                    <a:pt x="142" y="14357"/>
                  </a:cubicBezTo>
                  <a:cubicBezTo>
                    <a:pt x="161" y="14448"/>
                    <a:pt x="170" y="14495"/>
                    <a:pt x="136" y="14501"/>
                  </a:cubicBezTo>
                  <a:cubicBezTo>
                    <a:pt x="101" y="14508"/>
                    <a:pt x="101" y="14508"/>
                    <a:pt x="145" y="14548"/>
                  </a:cubicBezTo>
                  <a:cubicBezTo>
                    <a:pt x="147" y="14548"/>
                    <a:pt x="149" y="14548"/>
                    <a:pt x="151" y="14548"/>
                  </a:cubicBezTo>
                  <a:cubicBezTo>
                    <a:pt x="181" y="14548"/>
                    <a:pt x="189" y="14589"/>
                    <a:pt x="198" y="14633"/>
                  </a:cubicBezTo>
                  <a:lnTo>
                    <a:pt x="220" y="14727"/>
                  </a:lnTo>
                  <a:cubicBezTo>
                    <a:pt x="231" y="14724"/>
                    <a:pt x="238" y="14722"/>
                    <a:pt x="244" y="14722"/>
                  </a:cubicBezTo>
                  <a:cubicBezTo>
                    <a:pt x="256" y="14722"/>
                    <a:pt x="258" y="14732"/>
                    <a:pt x="264" y="14765"/>
                  </a:cubicBezTo>
                  <a:cubicBezTo>
                    <a:pt x="270" y="14812"/>
                    <a:pt x="274" y="14956"/>
                    <a:pt x="289" y="15000"/>
                  </a:cubicBezTo>
                  <a:cubicBezTo>
                    <a:pt x="316" y="15082"/>
                    <a:pt x="327" y="15114"/>
                    <a:pt x="335" y="15114"/>
                  </a:cubicBezTo>
                  <a:cubicBezTo>
                    <a:pt x="340" y="15114"/>
                    <a:pt x="345" y="15102"/>
                    <a:pt x="352" y="15081"/>
                  </a:cubicBezTo>
                  <a:cubicBezTo>
                    <a:pt x="346" y="15060"/>
                    <a:pt x="350" y="15047"/>
                    <a:pt x="355" y="15047"/>
                  </a:cubicBezTo>
                  <a:cubicBezTo>
                    <a:pt x="362" y="15047"/>
                    <a:pt x="371" y="15069"/>
                    <a:pt x="368" y="15125"/>
                  </a:cubicBezTo>
                  <a:cubicBezTo>
                    <a:pt x="380" y="15169"/>
                    <a:pt x="389" y="15316"/>
                    <a:pt x="433" y="15451"/>
                  </a:cubicBezTo>
                  <a:cubicBezTo>
                    <a:pt x="480" y="15590"/>
                    <a:pt x="496" y="15619"/>
                    <a:pt x="515" y="15619"/>
                  </a:cubicBezTo>
                  <a:cubicBezTo>
                    <a:pt x="521" y="15619"/>
                    <a:pt x="527" y="15617"/>
                    <a:pt x="534" y="15614"/>
                  </a:cubicBezTo>
                  <a:cubicBezTo>
                    <a:pt x="550" y="15589"/>
                    <a:pt x="563" y="15579"/>
                    <a:pt x="571" y="15579"/>
                  </a:cubicBezTo>
                  <a:cubicBezTo>
                    <a:pt x="585" y="15579"/>
                    <a:pt x="582" y="15613"/>
                    <a:pt x="549" y="15658"/>
                  </a:cubicBezTo>
                  <a:cubicBezTo>
                    <a:pt x="524" y="15758"/>
                    <a:pt x="536" y="15804"/>
                    <a:pt x="561" y="15804"/>
                  </a:cubicBezTo>
                  <a:cubicBezTo>
                    <a:pt x="564" y="15804"/>
                    <a:pt x="568" y="15803"/>
                    <a:pt x="571" y="15802"/>
                  </a:cubicBezTo>
                  <a:cubicBezTo>
                    <a:pt x="624" y="15830"/>
                    <a:pt x="624" y="15830"/>
                    <a:pt x="643" y="15874"/>
                  </a:cubicBezTo>
                  <a:cubicBezTo>
                    <a:pt x="609" y="15890"/>
                    <a:pt x="628" y="15934"/>
                    <a:pt x="697" y="16006"/>
                  </a:cubicBezTo>
                  <a:cubicBezTo>
                    <a:pt x="715" y="16046"/>
                    <a:pt x="715" y="16046"/>
                    <a:pt x="684" y="16062"/>
                  </a:cubicBezTo>
                  <a:lnTo>
                    <a:pt x="722" y="16150"/>
                  </a:lnTo>
                  <a:cubicBezTo>
                    <a:pt x="831" y="16200"/>
                    <a:pt x="932" y="16463"/>
                    <a:pt x="925" y="16523"/>
                  </a:cubicBezTo>
                  <a:cubicBezTo>
                    <a:pt x="941" y="16554"/>
                    <a:pt x="969" y="16576"/>
                    <a:pt x="1001" y="16588"/>
                  </a:cubicBezTo>
                  <a:cubicBezTo>
                    <a:pt x="1085" y="16595"/>
                    <a:pt x="1107" y="16635"/>
                    <a:pt x="1044" y="16670"/>
                  </a:cubicBezTo>
                  <a:cubicBezTo>
                    <a:pt x="985" y="16708"/>
                    <a:pt x="985" y="16708"/>
                    <a:pt x="1069" y="16714"/>
                  </a:cubicBezTo>
                  <a:cubicBezTo>
                    <a:pt x="1123" y="16733"/>
                    <a:pt x="1254" y="16927"/>
                    <a:pt x="1170" y="16927"/>
                  </a:cubicBezTo>
                  <a:lnTo>
                    <a:pt x="1107" y="16968"/>
                  </a:lnTo>
                  <a:cubicBezTo>
                    <a:pt x="1142" y="16977"/>
                    <a:pt x="1170" y="16999"/>
                    <a:pt x="1192" y="17027"/>
                  </a:cubicBezTo>
                  <a:cubicBezTo>
                    <a:pt x="1197" y="17023"/>
                    <a:pt x="1202" y="17022"/>
                    <a:pt x="1208" y="17022"/>
                  </a:cubicBezTo>
                  <a:cubicBezTo>
                    <a:pt x="1233" y="17022"/>
                    <a:pt x="1262" y="17066"/>
                    <a:pt x="1326" y="17162"/>
                  </a:cubicBezTo>
                  <a:cubicBezTo>
                    <a:pt x="1377" y="17247"/>
                    <a:pt x="1524" y="17372"/>
                    <a:pt x="1583" y="17444"/>
                  </a:cubicBezTo>
                  <a:cubicBezTo>
                    <a:pt x="1643" y="17516"/>
                    <a:pt x="1734" y="17626"/>
                    <a:pt x="1737" y="17685"/>
                  </a:cubicBezTo>
                  <a:cubicBezTo>
                    <a:pt x="1778" y="17735"/>
                    <a:pt x="1828" y="17776"/>
                    <a:pt x="1887" y="17804"/>
                  </a:cubicBezTo>
                  <a:cubicBezTo>
                    <a:pt x="1947" y="17814"/>
                    <a:pt x="2013" y="17880"/>
                    <a:pt x="1985" y="17905"/>
                  </a:cubicBezTo>
                  <a:lnTo>
                    <a:pt x="2019" y="17939"/>
                  </a:lnTo>
                  <a:cubicBezTo>
                    <a:pt x="2066" y="17958"/>
                    <a:pt x="2107" y="17983"/>
                    <a:pt x="2144" y="18014"/>
                  </a:cubicBezTo>
                  <a:cubicBezTo>
                    <a:pt x="2113" y="18049"/>
                    <a:pt x="2138" y="18105"/>
                    <a:pt x="2185" y="18105"/>
                  </a:cubicBezTo>
                  <a:cubicBezTo>
                    <a:pt x="2191" y="18099"/>
                    <a:pt x="2197" y="18097"/>
                    <a:pt x="2204" y="18097"/>
                  </a:cubicBezTo>
                  <a:cubicBezTo>
                    <a:pt x="2228" y="18097"/>
                    <a:pt x="2260" y="18127"/>
                    <a:pt x="2310" y="18177"/>
                  </a:cubicBezTo>
                  <a:cubicBezTo>
                    <a:pt x="2326" y="18231"/>
                    <a:pt x="2640" y="18500"/>
                    <a:pt x="2956" y="18745"/>
                  </a:cubicBezTo>
                  <a:cubicBezTo>
                    <a:pt x="3125" y="18854"/>
                    <a:pt x="3291" y="18961"/>
                    <a:pt x="3414" y="19039"/>
                  </a:cubicBezTo>
                  <a:cubicBezTo>
                    <a:pt x="3536" y="19111"/>
                    <a:pt x="3628" y="19143"/>
                    <a:pt x="3638" y="19143"/>
                  </a:cubicBezTo>
                  <a:cubicBezTo>
                    <a:pt x="3639" y="19143"/>
                    <a:pt x="3639" y="19143"/>
                    <a:pt x="3639" y="19143"/>
                  </a:cubicBezTo>
                  <a:lnTo>
                    <a:pt x="3761" y="19208"/>
                  </a:lnTo>
                  <a:lnTo>
                    <a:pt x="3887" y="19274"/>
                  </a:lnTo>
                  <a:cubicBezTo>
                    <a:pt x="3855" y="19334"/>
                    <a:pt x="4078" y="19421"/>
                    <a:pt x="4225" y="19434"/>
                  </a:cubicBezTo>
                  <a:cubicBezTo>
                    <a:pt x="4240" y="19431"/>
                    <a:pt x="4254" y="19430"/>
                    <a:pt x="4269" y="19430"/>
                  </a:cubicBezTo>
                  <a:cubicBezTo>
                    <a:pt x="4304" y="19430"/>
                    <a:pt x="4338" y="19438"/>
                    <a:pt x="4369" y="19456"/>
                  </a:cubicBezTo>
                  <a:cubicBezTo>
                    <a:pt x="4341" y="19522"/>
                    <a:pt x="4473" y="19575"/>
                    <a:pt x="4573" y="19578"/>
                  </a:cubicBezTo>
                  <a:cubicBezTo>
                    <a:pt x="4600" y="19558"/>
                    <a:pt x="4624" y="19549"/>
                    <a:pt x="4640" y="19549"/>
                  </a:cubicBezTo>
                  <a:cubicBezTo>
                    <a:pt x="4666" y="19549"/>
                    <a:pt x="4676" y="19571"/>
                    <a:pt x="4661" y="19613"/>
                  </a:cubicBezTo>
                  <a:cubicBezTo>
                    <a:pt x="4646" y="19653"/>
                    <a:pt x="4672" y="19684"/>
                    <a:pt x="4724" y="19684"/>
                  </a:cubicBezTo>
                  <a:cubicBezTo>
                    <a:pt x="4757" y="19684"/>
                    <a:pt x="4800" y="19671"/>
                    <a:pt x="4849" y="19641"/>
                  </a:cubicBezTo>
                  <a:cubicBezTo>
                    <a:pt x="4872" y="19632"/>
                    <a:pt x="4885" y="19627"/>
                    <a:pt x="4896" y="19627"/>
                  </a:cubicBezTo>
                  <a:cubicBezTo>
                    <a:pt x="4911" y="19627"/>
                    <a:pt x="4919" y="19638"/>
                    <a:pt x="4940" y="19666"/>
                  </a:cubicBezTo>
                  <a:cubicBezTo>
                    <a:pt x="4955" y="19721"/>
                    <a:pt x="4981" y="19744"/>
                    <a:pt x="4999" y="19744"/>
                  </a:cubicBezTo>
                  <a:cubicBezTo>
                    <a:pt x="5008" y="19744"/>
                    <a:pt x="5015" y="19739"/>
                    <a:pt x="5018" y="19729"/>
                  </a:cubicBezTo>
                  <a:cubicBezTo>
                    <a:pt x="5045" y="19705"/>
                    <a:pt x="5068" y="19694"/>
                    <a:pt x="5088" y="19694"/>
                  </a:cubicBezTo>
                  <a:cubicBezTo>
                    <a:pt x="5117" y="19694"/>
                    <a:pt x="5138" y="19718"/>
                    <a:pt x="5153" y="19766"/>
                  </a:cubicBezTo>
                  <a:cubicBezTo>
                    <a:pt x="5194" y="19821"/>
                    <a:pt x="5211" y="19845"/>
                    <a:pt x="5231" y="19845"/>
                  </a:cubicBezTo>
                  <a:cubicBezTo>
                    <a:pt x="5246" y="19845"/>
                    <a:pt x="5262" y="19831"/>
                    <a:pt x="5291" y="19807"/>
                  </a:cubicBezTo>
                  <a:cubicBezTo>
                    <a:pt x="5309" y="19791"/>
                    <a:pt x="5336" y="19784"/>
                    <a:pt x="5366" y="19784"/>
                  </a:cubicBezTo>
                  <a:cubicBezTo>
                    <a:pt x="5389" y="19784"/>
                    <a:pt x="5414" y="19788"/>
                    <a:pt x="5438" y="19794"/>
                  </a:cubicBezTo>
                  <a:cubicBezTo>
                    <a:pt x="5494" y="19804"/>
                    <a:pt x="5548" y="19832"/>
                    <a:pt x="5563" y="19873"/>
                  </a:cubicBezTo>
                  <a:cubicBezTo>
                    <a:pt x="5597" y="19879"/>
                    <a:pt x="5625" y="19903"/>
                    <a:pt x="5642" y="19903"/>
                  </a:cubicBezTo>
                  <a:cubicBezTo>
                    <a:pt x="5650" y="19903"/>
                    <a:pt x="5655" y="19899"/>
                    <a:pt x="5657" y="19888"/>
                  </a:cubicBezTo>
                  <a:lnTo>
                    <a:pt x="5695" y="19932"/>
                  </a:lnTo>
                  <a:lnTo>
                    <a:pt x="5789" y="19951"/>
                  </a:lnTo>
                  <a:lnTo>
                    <a:pt x="5795" y="19917"/>
                  </a:lnTo>
                  <a:cubicBezTo>
                    <a:pt x="5842" y="19923"/>
                    <a:pt x="6112" y="20023"/>
                    <a:pt x="6444" y="20039"/>
                  </a:cubicBezTo>
                  <a:cubicBezTo>
                    <a:pt x="6626" y="20056"/>
                    <a:pt x="6756" y="20066"/>
                    <a:pt x="6847" y="20066"/>
                  </a:cubicBezTo>
                  <a:cubicBezTo>
                    <a:pt x="6886" y="20066"/>
                    <a:pt x="6917" y="20064"/>
                    <a:pt x="6942" y="20061"/>
                  </a:cubicBezTo>
                  <a:cubicBezTo>
                    <a:pt x="7024" y="20058"/>
                    <a:pt x="7036" y="20048"/>
                    <a:pt x="7011" y="20029"/>
                  </a:cubicBezTo>
                  <a:cubicBezTo>
                    <a:pt x="6989" y="19993"/>
                    <a:pt x="7001" y="19975"/>
                    <a:pt x="7024" y="19975"/>
                  </a:cubicBezTo>
                  <a:cubicBezTo>
                    <a:pt x="7047" y="19975"/>
                    <a:pt x="7082" y="19993"/>
                    <a:pt x="7105" y="20029"/>
                  </a:cubicBezTo>
                  <a:cubicBezTo>
                    <a:pt x="7107" y="20029"/>
                    <a:pt x="7109" y="20029"/>
                    <a:pt x="7112" y="20029"/>
                  </a:cubicBezTo>
                  <a:cubicBezTo>
                    <a:pt x="7161" y="20029"/>
                    <a:pt x="7253" y="20061"/>
                    <a:pt x="7343" y="20061"/>
                  </a:cubicBezTo>
                  <a:cubicBezTo>
                    <a:pt x="7368" y="20061"/>
                    <a:pt x="7394" y="20060"/>
                    <a:pt x="7417" y="20060"/>
                  </a:cubicBezTo>
                  <a:cubicBezTo>
                    <a:pt x="7482" y="20060"/>
                    <a:pt x="7535" y="20064"/>
                    <a:pt x="7535" y="20089"/>
                  </a:cubicBezTo>
                  <a:lnTo>
                    <a:pt x="7582" y="20083"/>
                  </a:lnTo>
                  <a:cubicBezTo>
                    <a:pt x="7655" y="20016"/>
                    <a:pt x="7853" y="19983"/>
                    <a:pt x="8004" y="19983"/>
                  </a:cubicBezTo>
                  <a:cubicBezTo>
                    <a:pt x="8039" y="19983"/>
                    <a:pt x="8071" y="19985"/>
                    <a:pt x="8099" y="19989"/>
                  </a:cubicBezTo>
                  <a:cubicBezTo>
                    <a:pt x="8180" y="19982"/>
                    <a:pt x="8258" y="19957"/>
                    <a:pt x="8324" y="19910"/>
                  </a:cubicBezTo>
                  <a:cubicBezTo>
                    <a:pt x="8377" y="19876"/>
                    <a:pt x="8397" y="19863"/>
                    <a:pt x="8416" y="19863"/>
                  </a:cubicBezTo>
                  <a:cubicBezTo>
                    <a:pt x="8429" y="19863"/>
                    <a:pt x="8441" y="19869"/>
                    <a:pt x="8462" y="19879"/>
                  </a:cubicBezTo>
                  <a:cubicBezTo>
                    <a:pt x="8464" y="19891"/>
                    <a:pt x="8494" y="19896"/>
                    <a:pt x="8533" y="19896"/>
                  </a:cubicBezTo>
                  <a:cubicBezTo>
                    <a:pt x="8619" y="19896"/>
                    <a:pt x="8752" y="19869"/>
                    <a:pt x="8741" y="19819"/>
                  </a:cubicBezTo>
                  <a:lnTo>
                    <a:pt x="8741" y="19819"/>
                  </a:lnTo>
                  <a:lnTo>
                    <a:pt x="8794" y="19844"/>
                  </a:lnTo>
                  <a:cubicBezTo>
                    <a:pt x="8804" y="19850"/>
                    <a:pt x="8814" y="19853"/>
                    <a:pt x="8823" y="19853"/>
                  </a:cubicBezTo>
                  <a:cubicBezTo>
                    <a:pt x="8856" y="19853"/>
                    <a:pt x="8883" y="19822"/>
                    <a:pt x="8876" y="19785"/>
                  </a:cubicBezTo>
                  <a:cubicBezTo>
                    <a:pt x="8866" y="19749"/>
                    <a:pt x="8873" y="19728"/>
                    <a:pt x="8892" y="19728"/>
                  </a:cubicBezTo>
                  <a:cubicBezTo>
                    <a:pt x="8910" y="19728"/>
                    <a:pt x="8940" y="19747"/>
                    <a:pt x="8976" y="19791"/>
                  </a:cubicBezTo>
                  <a:cubicBezTo>
                    <a:pt x="8986" y="19826"/>
                    <a:pt x="9002" y="19839"/>
                    <a:pt x="9015" y="19839"/>
                  </a:cubicBezTo>
                  <a:cubicBezTo>
                    <a:pt x="9028" y="19839"/>
                    <a:pt x="9037" y="19827"/>
                    <a:pt x="9032" y="19810"/>
                  </a:cubicBezTo>
                  <a:cubicBezTo>
                    <a:pt x="9061" y="19771"/>
                    <a:pt x="9090" y="19729"/>
                    <a:pt x="9131" y="19729"/>
                  </a:cubicBezTo>
                  <a:cubicBezTo>
                    <a:pt x="9140" y="19729"/>
                    <a:pt x="9148" y="19731"/>
                    <a:pt x="9158" y="19735"/>
                  </a:cubicBezTo>
                  <a:cubicBezTo>
                    <a:pt x="9202" y="19719"/>
                    <a:pt x="9249" y="19703"/>
                    <a:pt x="9227" y="19638"/>
                  </a:cubicBezTo>
                  <a:cubicBezTo>
                    <a:pt x="9214" y="19603"/>
                    <a:pt x="9258" y="19588"/>
                    <a:pt x="9305" y="19575"/>
                  </a:cubicBezTo>
                  <a:lnTo>
                    <a:pt x="9305" y="19575"/>
                  </a:lnTo>
                  <a:cubicBezTo>
                    <a:pt x="9315" y="19609"/>
                    <a:pt x="9315" y="19609"/>
                    <a:pt x="9283" y="19656"/>
                  </a:cubicBezTo>
                  <a:lnTo>
                    <a:pt x="9371" y="19628"/>
                  </a:lnTo>
                  <a:cubicBezTo>
                    <a:pt x="9389" y="19623"/>
                    <a:pt x="9415" y="19620"/>
                    <a:pt x="9441" y="19620"/>
                  </a:cubicBezTo>
                  <a:cubicBezTo>
                    <a:pt x="9482" y="19620"/>
                    <a:pt x="9523" y="19628"/>
                    <a:pt x="9531" y="19647"/>
                  </a:cubicBezTo>
                  <a:cubicBezTo>
                    <a:pt x="9544" y="19651"/>
                    <a:pt x="9556" y="19652"/>
                    <a:pt x="9566" y="19652"/>
                  </a:cubicBezTo>
                  <a:cubicBezTo>
                    <a:pt x="9601" y="19652"/>
                    <a:pt x="9615" y="19632"/>
                    <a:pt x="9562" y="19594"/>
                  </a:cubicBezTo>
                  <a:cubicBezTo>
                    <a:pt x="9537" y="19528"/>
                    <a:pt x="9537" y="19528"/>
                    <a:pt x="9622" y="19490"/>
                  </a:cubicBezTo>
                  <a:cubicBezTo>
                    <a:pt x="9648" y="19481"/>
                    <a:pt x="9675" y="19470"/>
                    <a:pt x="9694" y="19470"/>
                  </a:cubicBezTo>
                  <a:cubicBezTo>
                    <a:pt x="9707" y="19470"/>
                    <a:pt x="9717" y="19475"/>
                    <a:pt x="9722" y="19487"/>
                  </a:cubicBezTo>
                  <a:cubicBezTo>
                    <a:pt x="9730" y="19504"/>
                    <a:pt x="9734" y="19513"/>
                    <a:pt x="9745" y="19513"/>
                  </a:cubicBezTo>
                  <a:cubicBezTo>
                    <a:pt x="9758" y="19513"/>
                    <a:pt x="9779" y="19503"/>
                    <a:pt x="9822" y="19484"/>
                  </a:cubicBezTo>
                  <a:cubicBezTo>
                    <a:pt x="9954" y="19428"/>
                    <a:pt x="10042" y="19277"/>
                    <a:pt x="10048" y="19190"/>
                  </a:cubicBezTo>
                  <a:cubicBezTo>
                    <a:pt x="10031" y="19153"/>
                    <a:pt x="10023" y="19137"/>
                    <a:pt x="10031" y="19137"/>
                  </a:cubicBezTo>
                  <a:cubicBezTo>
                    <a:pt x="10038" y="19137"/>
                    <a:pt x="10056" y="19148"/>
                    <a:pt x="10089" y="19168"/>
                  </a:cubicBezTo>
                  <a:cubicBezTo>
                    <a:pt x="10094" y="19179"/>
                    <a:pt x="10103" y="19183"/>
                    <a:pt x="10114" y="19183"/>
                  </a:cubicBezTo>
                  <a:cubicBezTo>
                    <a:pt x="10133" y="19183"/>
                    <a:pt x="10160" y="19169"/>
                    <a:pt x="10186" y="19155"/>
                  </a:cubicBezTo>
                  <a:lnTo>
                    <a:pt x="10186" y="19155"/>
                  </a:lnTo>
                  <a:cubicBezTo>
                    <a:pt x="10205" y="19186"/>
                    <a:pt x="10161" y="19208"/>
                    <a:pt x="10120" y="19230"/>
                  </a:cubicBezTo>
                  <a:lnTo>
                    <a:pt x="10136" y="19262"/>
                  </a:lnTo>
                  <a:cubicBezTo>
                    <a:pt x="10160" y="19276"/>
                    <a:pt x="10181" y="19283"/>
                    <a:pt x="10198" y="19283"/>
                  </a:cubicBezTo>
                  <a:cubicBezTo>
                    <a:pt x="10234" y="19283"/>
                    <a:pt x="10255" y="19253"/>
                    <a:pt x="10261" y="19196"/>
                  </a:cubicBezTo>
                  <a:cubicBezTo>
                    <a:pt x="10279" y="19158"/>
                    <a:pt x="10284" y="19147"/>
                    <a:pt x="10305" y="19147"/>
                  </a:cubicBezTo>
                  <a:cubicBezTo>
                    <a:pt x="10314" y="19147"/>
                    <a:pt x="10326" y="19149"/>
                    <a:pt x="10342" y="19152"/>
                  </a:cubicBezTo>
                  <a:cubicBezTo>
                    <a:pt x="10369" y="19156"/>
                    <a:pt x="10395" y="19160"/>
                    <a:pt x="10414" y="19160"/>
                  </a:cubicBezTo>
                  <a:cubicBezTo>
                    <a:pt x="10439" y="19160"/>
                    <a:pt x="10453" y="19154"/>
                    <a:pt x="10443" y="19136"/>
                  </a:cubicBezTo>
                  <a:cubicBezTo>
                    <a:pt x="10487" y="19114"/>
                    <a:pt x="10537" y="19102"/>
                    <a:pt x="10587" y="19102"/>
                  </a:cubicBezTo>
                  <a:cubicBezTo>
                    <a:pt x="10671" y="19058"/>
                    <a:pt x="10709" y="19030"/>
                    <a:pt x="10690" y="18998"/>
                  </a:cubicBezTo>
                  <a:cubicBezTo>
                    <a:pt x="10671" y="18967"/>
                    <a:pt x="10712" y="18942"/>
                    <a:pt x="10750" y="18914"/>
                  </a:cubicBezTo>
                  <a:cubicBezTo>
                    <a:pt x="10787" y="18889"/>
                    <a:pt x="10828" y="18864"/>
                    <a:pt x="10809" y="18832"/>
                  </a:cubicBezTo>
                  <a:cubicBezTo>
                    <a:pt x="10791" y="18804"/>
                    <a:pt x="10809" y="18748"/>
                    <a:pt x="10885" y="18694"/>
                  </a:cubicBezTo>
                  <a:cubicBezTo>
                    <a:pt x="10919" y="18645"/>
                    <a:pt x="10932" y="18626"/>
                    <a:pt x="10955" y="18626"/>
                  </a:cubicBezTo>
                  <a:cubicBezTo>
                    <a:pt x="10970" y="18626"/>
                    <a:pt x="10988" y="18634"/>
                    <a:pt x="11019" y="18647"/>
                  </a:cubicBezTo>
                  <a:cubicBezTo>
                    <a:pt x="11026" y="18656"/>
                    <a:pt x="11034" y="18660"/>
                    <a:pt x="11044" y="18660"/>
                  </a:cubicBezTo>
                  <a:cubicBezTo>
                    <a:pt x="11065" y="18660"/>
                    <a:pt x="11091" y="18642"/>
                    <a:pt x="11120" y="18622"/>
                  </a:cubicBezTo>
                  <a:cubicBezTo>
                    <a:pt x="11148" y="18607"/>
                    <a:pt x="11182" y="18597"/>
                    <a:pt x="11217" y="18597"/>
                  </a:cubicBezTo>
                  <a:cubicBezTo>
                    <a:pt x="11273" y="18597"/>
                    <a:pt x="11251" y="18566"/>
                    <a:pt x="11229" y="18538"/>
                  </a:cubicBezTo>
                  <a:lnTo>
                    <a:pt x="11189" y="18481"/>
                  </a:lnTo>
                  <a:cubicBezTo>
                    <a:pt x="11199" y="18473"/>
                    <a:pt x="11214" y="18469"/>
                    <a:pt x="11230" y="18469"/>
                  </a:cubicBezTo>
                  <a:cubicBezTo>
                    <a:pt x="11266" y="18469"/>
                    <a:pt x="11309" y="18487"/>
                    <a:pt x="11326" y="18506"/>
                  </a:cubicBezTo>
                  <a:cubicBezTo>
                    <a:pt x="11359" y="18518"/>
                    <a:pt x="11378" y="18525"/>
                    <a:pt x="11386" y="18525"/>
                  </a:cubicBezTo>
                  <a:cubicBezTo>
                    <a:pt x="11397" y="18525"/>
                    <a:pt x="11387" y="18511"/>
                    <a:pt x="11361" y="18478"/>
                  </a:cubicBezTo>
                  <a:cubicBezTo>
                    <a:pt x="11339" y="18450"/>
                    <a:pt x="11352" y="18394"/>
                    <a:pt x="11449" y="18359"/>
                  </a:cubicBezTo>
                  <a:cubicBezTo>
                    <a:pt x="11508" y="18310"/>
                    <a:pt x="11567" y="18261"/>
                    <a:pt x="11599" y="18261"/>
                  </a:cubicBezTo>
                  <a:cubicBezTo>
                    <a:pt x="11605" y="18261"/>
                    <a:pt x="11611" y="18263"/>
                    <a:pt x="11615" y="18268"/>
                  </a:cubicBezTo>
                  <a:cubicBezTo>
                    <a:pt x="11649" y="18265"/>
                    <a:pt x="11681" y="18243"/>
                    <a:pt x="11687" y="18209"/>
                  </a:cubicBezTo>
                  <a:cubicBezTo>
                    <a:pt x="11699" y="18152"/>
                    <a:pt x="11731" y="18118"/>
                    <a:pt x="11856" y="18043"/>
                  </a:cubicBezTo>
                  <a:cubicBezTo>
                    <a:pt x="12072" y="17927"/>
                    <a:pt x="12075" y="17927"/>
                    <a:pt x="12022" y="17876"/>
                  </a:cubicBezTo>
                  <a:cubicBezTo>
                    <a:pt x="12002" y="17857"/>
                    <a:pt x="11983" y="17837"/>
                    <a:pt x="12016" y="17837"/>
                  </a:cubicBezTo>
                  <a:cubicBezTo>
                    <a:pt x="12025" y="17837"/>
                    <a:pt x="12038" y="17839"/>
                    <a:pt x="12057" y="17842"/>
                  </a:cubicBezTo>
                  <a:cubicBezTo>
                    <a:pt x="12116" y="17836"/>
                    <a:pt x="12122" y="17776"/>
                    <a:pt x="12163" y="17685"/>
                  </a:cubicBezTo>
                  <a:cubicBezTo>
                    <a:pt x="12166" y="17626"/>
                    <a:pt x="12113" y="17579"/>
                    <a:pt x="12085" y="17554"/>
                  </a:cubicBezTo>
                  <a:cubicBezTo>
                    <a:pt x="12032" y="17507"/>
                    <a:pt x="12032" y="17507"/>
                    <a:pt x="12116" y="17460"/>
                  </a:cubicBezTo>
                  <a:cubicBezTo>
                    <a:pt x="12135" y="17437"/>
                    <a:pt x="12162" y="17424"/>
                    <a:pt x="12189" y="17424"/>
                  </a:cubicBezTo>
                  <a:cubicBezTo>
                    <a:pt x="12202" y="17424"/>
                    <a:pt x="12216" y="17427"/>
                    <a:pt x="12229" y="17435"/>
                  </a:cubicBezTo>
                  <a:cubicBezTo>
                    <a:pt x="12257" y="17457"/>
                    <a:pt x="12226" y="17494"/>
                    <a:pt x="12226" y="17494"/>
                  </a:cubicBezTo>
                  <a:lnTo>
                    <a:pt x="12198" y="17529"/>
                  </a:lnTo>
                  <a:cubicBezTo>
                    <a:pt x="12212" y="17541"/>
                    <a:pt x="12225" y="17553"/>
                    <a:pt x="12241" y="17553"/>
                  </a:cubicBezTo>
                  <a:cubicBezTo>
                    <a:pt x="12259" y="17553"/>
                    <a:pt x="12280" y="17540"/>
                    <a:pt x="12310" y="17504"/>
                  </a:cubicBezTo>
                  <a:cubicBezTo>
                    <a:pt x="12367" y="17491"/>
                    <a:pt x="12398" y="17453"/>
                    <a:pt x="12370" y="17431"/>
                  </a:cubicBezTo>
                  <a:cubicBezTo>
                    <a:pt x="12430" y="17419"/>
                    <a:pt x="12489" y="17344"/>
                    <a:pt x="12549" y="17272"/>
                  </a:cubicBezTo>
                  <a:cubicBezTo>
                    <a:pt x="12611" y="17203"/>
                    <a:pt x="12687" y="17084"/>
                    <a:pt x="12743" y="17065"/>
                  </a:cubicBezTo>
                  <a:cubicBezTo>
                    <a:pt x="12796" y="16986"/>
                    <a:pt x="12821" y="16946"/>
                    <a:pt x="12793" y="16927"/>
                  </a:cubicBezTo>
                  <a:cubicBezTo>
                    <a:pt x="12745" y="16894"/>
                    <a:pt x="12752" y="16861"/>
                    <a:pt x="12771" y="16861"/>
                  </a:cubicBezTo>
                  <a:cubicBezTo>
                    <a:pt x="12776" y="16861"/>
                    <a:pt x="12781" y="16863"/>
                    <a:pt x="12787" y="16867"/>
                  </a:cubicBezTo>
                  <a:cubicBezTo>
                    <a:pt x="12831" y="16867"/>
                    <a:pt x="12947" y="16745"/>
                    <a:pt x="13044" y="16607"/>
                  </a:cubicBezTo>
                  <a:cubicBezTo>
                    <a:pt x="13128" y="16466"/>
                    <a:pt x="13197" y="16316"/>
                    <a:pt x="13179" y="16278"/>
                  </a:cubicBezTo>
                  <a:lnTo>
                    <a:pt x="13222" y="16194"/>
                  </a:lnTo>
                  <a:cubicBezTo>
                    <a:pt x="13276" y="16137"/>
                    <a:pt x="13320" y="16071"/>
                    <a:pt x="13354" y="16002"/>
                  </a:cubicBezTo>
                  <a:cubicBezTo>
                    <a:pt x="13385" y="15921"/>
                    <a:pt x="13410" y="15839"/>
                    <a:pt x="13401" y="15811"/>
                  </a:cubicBezTo>
                  <a:lnTo>
                    <a:pt x="13454" y="15680"/>
                  </a:lnTo>
                  <a:cubicBezTo>
                    <a:pt x="13523" y="15604"/>
                    <a:pt x="13542" y="15561"/>
                    <a:pt x="13526" y="15504"/>
                  </a:cubicBezTo>
                  <a:cubicBezTo>
                    <a:pt x="13514" y="15461"/>
                    <a:pt x="13491" y="15443"/>
                    <a:pt x="13497" y="15443"/>
                  </a:cubicBezTo>
                  <a:cubicBezTo>
                    <a:pt x="13498" y="15443"/>
                    <a:pt x="13503" y="15445"/>
                    <a:pt x="13511" y="15448"/>
                  </a:cubicBezTo>
                  <a:cubicBezTo>
                    <a:pt x="13513" y="15449"/>
                    <a:pt x="13515" y="15449"/>
                    <a:pt x="13518" y="15449"/>
                  </a:cubicBezTo>
                  <a:cubicBezTo>
                    <a:pt x="13548" y="15449"/>
                    <a:pt x="13590" y="15357"/>
                    <a:pt x="13642" y="15203"/>
                  </a:cubicBezTo>
                  <a:cubicBezTo>
                    <a:pt x="13682" y="15088"/>
                    <a:pt x="13694" y="15052"/>
                    <a:pt x="13681" y="15052"/>
                  </a:cubicBezTo>
                  <a:cubicBezTo>
                    <a:pt x="13676" y="15052"/>
                    <a:pt x="13666" y="15059"/>
                    <a:pt x="13652" y="15069"/>
                  </a:cubicBezTo>
                  <a:cubicBezTo>
                    <a:pt x="13671" y="14932"/>
                    <a:pt x="13694" y="14907"/>
                    <a:pt x="13719" y="14907"/>
                  </a:cubicBezTo>
                  <a:cubicBezTo>
                    <a:pt x="13726" y="14907"/>
                    <a:pt x="13734" y="14910"/>
                    <a:pt x="13743" y="14912"/>
                  </a:cubicBezTo>
                  <a:cubicBezTo>
                    <a:pt x="13756" y="14929"/>
                    <a:pt x="13768" y="14936"/>
                    <a:pt x="13777" y="14936"/>
                  </a:cubicBezTo>
                  <a:cubicBezTo>
                    <a:pt x="13803" y="14936"/>
                    <a:pt x="13802" y="14876"/>
                    <a:pt x="13739" y="14818"/>
                  </a:cubicBezTo>
                  <a:cubicBezTo>
                    <a:pt x="13690" y="14756"/>
                    <a:pt x="13711" y="14679"/>
                    <a:pt x="13742" y="14679"/>
                  </a:cubicBezTo>
                  <a:cubicBezTo>
                    <a:pt x="13744" y="14679"/>
                    <a:pt x="13747" y="14679"/>
                    <a:pt x="13749" y="14680"/>
                  </a:cubicBezTo>
                  <a:cubicBezTo>
                    <a:pt x="13783" y="14693"/>
                    <a:pt x="13768" y="14733"/>
                    <a:pt x="13752" y="14777"/>
                  </a:cubicBezTo>
                  <a:lnTo>
                    <a:pt x="13821" y="14799"/>
                  </a:lnTo>
                  <a:cubicBezTo>
                    <a:pt x="13833" y="14758"/>
                    <a:pt x="13833" y="14758"/>
                    <a:pt x="13815" y="14705"/>
                  </a:cubicBezTo>
                  <a:cubicBezTo>
                    <a:pt x="13824" y="14674"/>
                    <a:pt x="13824" y="14639"/>
                    <a:pt x="13812" y="14608"/>
                  </a:cubicBezTo>
                  <a:cubicBezTo>
                    <a:pt x="13800" y="14574"/>
                    <a:pt x="13781" y="14558"/>
                    <a:pt x="13757" y="14558"/>
                  </a:cubicBezTo>
                  <a:cubicBezTo>
                    <a:pt x="13743" y="14558"/>
                    <a:pt x="13726" y="14563"/>
                    <a:pt x="13708" y="14573"/>
                  </a:cubicBezTo>
                  <a:cubicBezTo>
                    <a:pt x="13697" y="14580"/>
                    <a:pt x="13690" y="14583"/>
                    <a:pt x="13685" y="14583"/>
                  </a:cubicBezTo>
                  <a:cubicBezTo>
                    <a:pt x="13668" y="14583"/>
                    <a:pt x="13680" y="14551"/>
                    <a:pt x="13689" y="14520"/>
                  </a:cubicBezTo>
                  <a:cubicBezTo>
                    <a:pt x="13720" y="14485"/>
                    <a:pt x="13744" y="14470"/>
                    <a:pt x="13762" y="14470"/>
                  </a:cubicBezTo>
                  <a:cubicBezTo>
                    <a:pt x="13782" y="14470"/>
                    <a:pt x="13796" y="14487"/>
                    <a:pt x="13805" y="14514"/>
                  </a:cubicBezTo>
                  <a:cubicBezTo>
                    <a:pt x="13793" y="14555"/>
                    <a:pt x="13824" y="14567"/>
                    <a:pt x="13859" y="14580"/>
                  </a:cubicBezTo>
                  <a:cubicBezTo>
                    <a:pt x="13859" y="14580"/>
                    <a:pt x="13860" y="14580"/>
                    <a:pt x="13861" y="14580"/>
                  </a:cubicBezTo>
                  <a:cubicBezTo>
                    <a:pt x="13893" y="14580"/>
                    <a:pt x="13898" y="14359"/>
                    <a:pt x="13846" y="14295"/>
                  </a:cubicBezTo>
                  <a:lnTo>
                    <a:pt x="13846" y="14295"/>
                  </a:lnTo>
                  <a:lnTo>
                    <a:pt x="13880" y="14304"/>
                  </a:lnTo>
                  <a:cubicBezTo>
                    <a:pt x="13883" y="14305"/>
                    <a:pt x="13885" y="14305"/>
                    <a:pt x="13887" y="14305"/>
                  </a:cubicBezTo>
                  <a:cubicBezTo>
                    <a:pt x="13916" y="14305"/>
                    <a:pt x="13945" y="14229"/>
                    <a:pt x="13971" y="14150"/>
                  </a:cubicBezTo>
                  <a:cubicBezTo>
                    <a:pt x="14000" y="14066"/>
                    <a:pt x="14015" y="14025"/>
                    <a:pt x="13981" y="14012"/>
                  </a:cubicBezTo>
                  <a:cubicBezTo>
                    <a:pt x="13946" y="14000"/>
                    <a:pt x="13915" y="13991"/>
                    <a:pt x="13927" y="13947"/>
                  </a:cubicBezTo>
                  <a:lnTo>
                    <a:pt x="13927" y="13947"/>
                  </a:lnTo>
                  <a:cubicBezTo>
                    <a:pt x="13921" y="13970"/>
                    <a:pt x="13908" y="13977"/>
                    <a:pt x="13892" y="13977"/>
                  </a:cubicBezTo>
                  <a:cubicBezTo>
                    <a:pt x="13879" y="13977"/>
                    <a:pt x="13862" y="13971"/>
                    <a:pt x="13846" y="13965"/>
                  </a:cubicBezTo>
                  <a:cubicBezTo>
                    <a:pt x="13877" y="13928"/>
                    <a:pt x="13915" y="13893"/>
                    <a:pt x="13956" y="13865"/>
                  </a:cubicBezTo>
                  <a:cubicBezTo>
                    <a:pt x="14053" y="13806"/>
                    <a:pt x="14116" y="13734"/>
                    <a:pt x="14175" y="13567"/>
                  </a:cubicBezTo>
                  <a:cubicBezTo>
                    <a:pt x="14203" y="13483"/>
                    <a:pt x="14247" y="13358"/>
                    <a:pt x="14297" y="13329"/>
                  </a:cubicBezTo>
                  <a:cubicBezTo>
                    <a:pt x="14325" y="13245"/>
                    <a:pt x="14338" y="13204"/>
                    <a:pt x="14307" y="13191"/>
                  </a:cubicBezTo>
                  <a:lnTo>
                    <a:pt x="14335" y="13107"/>
                  </a:lnTo>
                  <a:cubicBezTo>
                    <a:pt x="14382" y="13079"/>
                    <a:pt x="14413" y="12994"/>
                    <a:pt x="14379" y="12985"/>
                  </a:cubicBezTo>
                  <a:cubicBezTo>
                    <a:pt x="14360" y="12928"/>
                    <a:pt x="14407" y="12900"/>
                    <a:pt x="14423" y="12859"/>
                  </a:cubicBezTo>
                  <a:cubicBezTo>
                    <a:pt x="14496" y="12814"/>
                    <a:pt x="14514" y="12803"/>
                    <a:pt x="14468" y="12803"/>
                  </a:cubicBezTo>
                  <a:cubicBezTo>
                    <a:pt x="14454" y="12803"/>
                    <a:pt x="14432" y="12804"/>
                    <a:pt x="14404" y="12806"/>
                  </a:cubicBezTo>
                  <a:cubicBezTo>
                    <a:pt x="14401" y="12805"/>
                    <a:pt x="14398" y="12805"/>
                    <a:pt x="14395" y="12805"/>
                  </a:cubicBezTo>
                  <a:cubicBezTo>
                    <a:pt x="14360" y="12805"/>
                    <a:pt x="14305" y="12869"/>
                    <a:pt x="14291" y="12906"/>
                  </a:cubicBezTo>
                  <a:lnTo>
                    <a:pt x="14247" y="13032"/>
                  </a:lnTo>
                  <a:lnTo>
                    <a:pt x="14257" y="12894"/>
                  </a:lnTo>
                  <a:cubicBezTo>
                    <a:pt x="14272" y="12853"/>
                    <a:pt x="14269" y="12756"/>
                    <a:pt x="14235" y="12746"/>
                  </a:cubicBezTo>
                  <a:cubicBezTo>
                    <a:pt x="14213" y="12737"/>
                    <a:pt x="14203" y="12712"/>
                    <a:pt x="14216" y="12690"/>
                  </a:cubicBezTo>
                  <a:lnTo>
                    <a:pt x="14216" y="12690"/>
                  </a:lnTo>
                  <a:lnTo>
                    <a:pt x="14282" y="12715"/>
                  </a:lnTo>
                  <a:cubicBezTo>
                    <a:pt x="14294" y="12756"/>
                    <a:pt x="14329" y="12784"/>
                    <a:pt x="14369" y="12793"/>
                  </a:cubicBezTo>
                  <a:cubicBezTo>
                    <a:pt x="14451" y="12775"/>
                    <a:pt x="14529" y="12662"/>
                    <a:pt x="14460" y="12637"/>
                  </a:cubicBezTo>
                  <a:cubicBezTo>
                    <a:pt x="14476" y="12596"/>
                    <a:pt x="14476" y="12596"/>
                    <a:pt x="14523" y="12568"/>
                  </a:cubicBezTo>
                  <a:cubicBezTo>
                    <a:pt x="14526" y="12569"/>
                    <a:pt x="14529" y="12569"/>
                    <a:pt x="14532" y="12569"/>
                  </a:cubicBezTo>
                  <a:cubicBezTo>
                    <a:pt x="14560" y="12569"/>
                    <a:pt x="14568" y="12530"/>
                    <a:pt x="14520" y="12471"/>
                  </a:cubicBezTo>
                  <a:cubicBezTo>
                    <a:pt x="14467" y="12405"/>
                    <a:pt x="14482" y="12364"/>
                    <a:pt x="14564" y="12345"/>
                  </a:cubicBezTo>
                  <a:cubicBezTo>
                    <a:pt x="14661" y="12286"/>
                    <a:pt x="14717" y="12120"/>
                    <a:pt x="14686" y="12107"/>
                  </a:cubicBezTo>
                  <a:cubicBezTo>
                    <a:pt x="14617" y="12085"/>
                    <a:pt x="14661" y="11960"/>
                    <a:pt x="14708" y="11929"/>
                  </a:cubicBezTo>
                  <a:cubicBezTo>
                    <a:pt x="14755" y="11907"/>
                    <a:pt x="14774" y="11850"/>
                    <a:pt x="14752" y="11803"/>
                  </a:cubicBezTo>
                  <a:lnTo>
                    <a:pt x="14752" y="11803"/>
                  </a:lnTo>
                  <a:cubicBezTo>
                    <a:pt x="14758" y="11805"/>
                    <a:pt x="14764" y="11806"/>
                    <a:pt x="14770" y="11806"/>
                  </a:cubicBezTo>
                  <a:cubicBezTo>
                    <a:pt x="14806" y="11806"/>
                    <a:pt x="14833" y="11769"/>
                    <a:pt x="14814" y="11734"/>
                  </a:cubicBezTo>
                  <a:cubicBezTo>
                    <a:pt x="14814" y="11734"/>
                    <a:pt x="14823" y="11710"/>
                    <a:pt x="14809" y="11710"/>
                  </a:cubicBezTo>
                  <a:cubicBezTo>
                    <a:pt x="14803" y="11710"/>
                    <a:pt x="14795" y="11713"/>
                    <a:pt x="14783" y="11722"/>
                  </a:cubicBezTo>
                  <a:lnTo>
                    <a:pt x="14742" y="11615"/>
                  </a:lnTo>
                  <a:cubicBezTo>
                    <a:pt x="14736" y="11636"/>
                    <a:pt x="14724" y="11643"/>
                    <a:pt x="14708" y="11643"/>
                  </a:cubicBezTo>
                  <a:cubicBezTo>
                    <a:pt x="14694" y="11643"/>
                    <a:pt x="14678" y="11637"/>
                    <a:pt x="14661" y="11631"/>
                  </a:cubicBezTo>
                  <a:cubicBezTo>
                    <a:pt x="14626" y="11621"/>
                    <a:pt x="14720" y="11465"/>
                    <a:pt x="14849" y="11418"/>
                  </a:cubicBezTo>
                  <a:lnTo>
                    <a:pt x="14946" y="11358"/>
                  </a:lnTo>
                  <a:lnTo>
                    <a:pt x="14877" y="11333"/>
                  </a:lnTo>
                  <a:cubicBezTo>
                    <a:pt x="14891" y="11297"/>
                    <a:pt x="14904" y="11262"/>
                    <a:pt x="14931" y="11262"/>
                  </a:cubicBezTo>
                  <a:cubicBezTo>
                    <a:pt x="14935" y="11262"/>
                    <a:pt x="14939" y="11263"/>
                    <a:pt x="14943" y="11264"/>
                  </a:cubicBezTo>
                  <a:cubicBezTo>
                    <a:pt x="14953" y="11267"/>
                    <a:pt x="14960" y="11269"/>
                    <a:pt x="14965" y="11269"/>
                  </a:cubicBezTo>
                  <a:cubicBezTo>
                    <a:pt x="14976" y="11269"/>
                    <a:pt x="14979" y="11260"/>
                    <a:pt x="14990" y="11233"/>
                  </a:cubicBezTo>
                  <a:cubicBezTo>
                    <a:pt x="14990" y="11233"/>
                    <a:pt x="15006" y="11192"/>
                    <a:pt x="14971" y="11180"/>
                  </a:cubicBezTo>
                  <a:cubicBezTo>
                    <a:pt x="14902" y="11154"/>
                    <a:pt x="14902" y="11154"/>
                    <a:pt x="14952" y="11126"/>
                  </a:cubicBezTo>
                  <a:cubicBezTo>
                    <a:pt x="15034" y="11107"/>
                    <a:pt x="15049" y="11067"/>
                    <a:pt x="14996" y="11001"/>
                  </a:cubicBezTo>
                  <a:cubicBezTo>
                    <a:pt x="14927" y="10976"/>
                    <a:pt x="14927" y="10976"/>
                    <a:pt x="15009" y="10960"/>
                  </a:cubicBezTo>
                  <a:cubicBezTo>
                    <a:pt x="15013" y="10961"/>
                    <a:pt x="15018" y="10961"/>
                    <a:pt x="15022" y="10961"/>
                  </a:cubicBezTo>
                  <a:cubicBezTo>
                    <a:pt x="15061" y="10961"/>
                    <a:pt x="15095" y="10937"/>
                    <a:pt x="15106" y="10901"/>
                  </a:cubicBezTo>
                  <a:lnTo>
                    <a:pt x="15071" y="10888"/>
                  </a:lnTo>
                  <a:cubicBezTo>
                    <a:pt x="15006" y="10863"/>
                    <a:pt x="15018" y="10822"/>
                    <a:pt x="15068" y="10794"/>
                  </a:cubicBezTo>
                  <a:lnTo>
                    <a:pt x="15068" y="10794"/>
                  </a:lnTo>
                  <a:cubicBezTo>
                    <a:pt x="15071" y="10795"/>
                    <a:pt x="15074" y="10795"/>
                    <a:pt x="15077" y="10795"/>
                  </a:cubicBezTo>
                  <a:cubicBezTo>
                    <a:pt x="15105" y="10795"/>
                    <a:pt x="15115" y="10754"/>
                    <a:pt x="15112" y="10669"/>
                  </a:cubicBezTo>
                  <a:cubicBezTo>
                    <a:pt x="15137" y="10594"/>
                    <a:pt x="15152" y="10554"/>
                    <a:pt x="15179" y="10554"/>
                  </a:cubicBezTo>
                  <a:cubicBezTo>
                    <a:pt x="15182" y="10554"/>
                    <a:pt x="15186" y="10554"/>
                    <a:pt x="15190" y="10556"/>
                  </a:cubicBezTo>
                  <a:cubicBezTo>
                    <a:pt x="15215" y="10564"/>
                    <a:pt x="15230" y="10569"/>
                    <a:pt x="15237" y="10569"/>
                  </a:cubicBezTo>
                  <a:cubicBezTo>
                    <a:pt x="15249" y="10569"/>
                    <a:pt x="15237" y="10554"/>
                    <a:pt x="15203" y="10512"/>
                  </a:cubicBezTo>
                  <a:cubicBezTo>
                    <a:pt x="15184" y="10459"/>
                    <a:pt x="15184" y="10459"/>
                    <a:pt x="15247" y="10387"/>
                  </a:cubicBezTo>
                  <a:cubicBezTo>
                    <a:pt x="15297" y="10358"/>
                    <a:pt x="15297" y="10358"/>
                    <a:pt x="15275" y="10305"/>
                  </a:cubicBezTo>
                  <a:cubicBezTo>
                    <a:pt x="15241" y="10292"/>
                    <a:pt x="15215" y="10282"/>
                    <a:pt x="15196" y="10282"/>
                  </a:cubicBezTo>
                  <a:cubicBezTo>
                    <a:pt x="15178" y="10282"/>
                    <a:pt x="15167" y="10291"/>
                    <a:pt x="15159" y="10311"/>
                  </a:cubicBezTo>
                  <a:cubicBezTo>
                    <a:pt x="15151" y="10338"/>
                    <a:pt x="15148" y="10347"/>
                    <a:pt x="15138" y="10347"/>
                  </a:cubicBezTo>
                  <a:cubicBezTo>
                    <a:pt x="15132" y="10347"/>
                    <a:pt x="15124" y="10344"/>
                    <a:pt x="15112" y="10340"/>
                  </a:cubicBezTo>
                  <a:cubicBezTo>
                    <a:pt x="15112" y="10340"/>
                    <a:pt x="15128" y="10299"/>
                    <a:pt x="15140" y="10258"/>
                  </a:cubicBezTo>
                  <a:cubicBezTo>
                    <a:pt x="15162" y="10199"/>
                    <a:pt x="15172" y="10139"/>
                    <a:pt x="15165" y="10080"/>
                  </a:cubicBezTo>
                  <a:cubicBezTo>
                    <a:pt x="15164" y="10025"/>
                    <a:pt x="15141" y="9993"/>
                    <a:pt x="15123" y="9993"/>
                  </a:cubicBezTo>
                  <a:cubicBezTo>
                    <a:pt x="15108" y="9993"/>
                    <a:pt x="15097" y="10012"/>
                    <a:pt x="15100" y="10054"/>
                  </a:cubicBezTo>
                  <a:lnTo>
                    <a:pt x="15096" y="10054"/>
                  </a:lnTo>
                  <a:lnTo>
                    <a:pt x="15049" y="10083"/>
                  </a:lnTo>
                  <a:cubicBezTo>
                    <a:pt x="15033" y="10077"/>
                    <a:pt x="15018" y="10074"/>
                    <a:pt x="15005" y="10074"/>
                  </a:cubicBezTo>
                  <a:cubicBezTo>
                    <a:pt x="14942" y="10074"/>
                    <a:pt x="14935" y="10136"/>
                    <a:pt x="15021" y="10167"/>
                  </a:cubicBezTo>
                  <a:cubicBezTo>
                    <a:pt x="15121" y="10202"/>
                    <a:pt x="15121" y="10202"/>
                    <a:pt x="15040" y="10221"/>
                  </a:cubicBezTo>
                  <a:cubicBezTo>
                    <a:pt x="15026" y="10215"/>
                    <a:pt x="15014" y="10213"/>
                    <a:pt x="15004" y="10213"/>
                  </a:cubicBezTo>
                  <a:cubicBezTo>
                    <a:pt x="14966" y="10213"/>
                    <a:pt x="14955" y="10248"/>
                    <a:pt x="14943" y="10280"/>
                  </a:cubicBezTo>
                  <a:cubicBezTo>
                    <a:pt x="14933" y="10306"/>
                    <a:pt x="14929" y="10316"/>
                    <a:pt x="14920" y="10316"/>
                  </a:cubicBezTo>
                  <a:cubicBezTo>
                    <a:pt x="14914" y="10316"/>
                    <a:pt x="14907" y="10313"/>
                    <a:pt x="14896" y="10308"/>
                  </a:cubicBezTo>
                  <a:cubicBezTo>
                    <a:pt x="14891" y="10308"/>
                    <a:pt x="14887" y="10307"/>
                    <a:pt x="14882" y="10307"/>
                  </a:cubicBezTo>
                  <a:cubicBezTo>
                    <a:pt x="14844" y="10307"/>
                    <a:pt x="14810" y="10331"/>
                    <a:pt x="14799" y="10368"/>
                  </a:cubicBezTo>
                  <a:cubicBezTo>
                    <a:pt x="14783" y="10412"/>
                    <a:pt x="14783" y="10412"/>
                    <a:pt x="14818" y="10424"/>
                  </a:cubicBezTo>
                  <a:cubicBezTo>
                    <a:pt x="14825" y="10419"/>
                    <a:pt x="14830" y="10417"/>
                    <a:pt x="14834" y="10417"/>
                  </a:cubicBezTo>
                  <a:cubicBezTo>
                    <a:pt x="14855" y="10417"/>
                    <a:pt x="14824" y="10480"/>
                    <a:pt x="14755" y="10493"/>
                  </a:cubicBezTo>
                  <a:cubicBezTo>
                    <a:pt x="14705" y="10525"/>
                    <a:pt x="14705" y="10525"/>
                    <a:pt x="14774" y="10546"/>
                  </a:cubicBezTo>
                  <a:cubicBezTo>
                    <a:pt x="14843" y="10572"/>
                    <a:pt x="14811" y="10656"/>
                    <a:pt x="14730" y="10672"/>
                  </a:cubicBezTo>
                  <a:lnTo>
                    <a:pt x="14702" y="10756"/>
                  </a:lnTo>
                  <a:cubicBezTo>
                    <a:pt x="14686" y="10797"/>
                    <a:pt x="14720" y="10810"/>
                    <a:pt x="14755" y="10822"/>
                  </a:cubicBezTo>
                  <a:cubicBezTo>
                    <a:pt x="14821" y="10844"/>
                    <a:pt x="14821" y="10844"/>
                    <a:pt x="14774" y="10876"/>
                  </a:cubicBezTo>
                  <a:cubicBezTo>
                    <a:pt x="14755" y="10890"/>
                    <a:pt x="14734" y="10897"/>
                    <a:pt x="14713" y="10897"/>
                  </a:cubicBezTo>
                  <a:cubicBezTo>
                    <a:pt x="14706" y="10897"/>
                    <a:pt x="14699" y="10896"/>
                    <a:pt x="14692" y="10894"/>
                  </a:cubicBezTo>
                  <a:cubicBezTo>
                    <a:pt x="14688" y="10893"/>
                    <a:pt x="14684" y="10892"/>
                    <a:pt x="14680" y="10892"/>
                  </a:cubicBezTo>
                  <a:cubicBezTo>
                    <a:pt x="14654" y="10892"/>
                    <a:pt x="14640" y="10928"/>
                    <a:pt x="14629" y="10963"/>
                  </a:cubicBezTo>
                  <a:cubicBezTo>
                    <a:pt x="14614" y="11007"/>
                    <a:pt x="14586" y="11089"/>
                    <a:pt x="14617" y="11101"/>
                  </a:cubicBezTo>
                  <a:lnTo>
                    <a:pt x="14586" y="11089"/>
                  </a:lnTo>
                  <a:cubicBezTo>
                    <a:pt x="14570" y="11133"/>
                    <a:pt x="14535" y="11120"/>
                    <a:pt x="14570" y="11133"/>
                  </a:cubicBezTo>
                  <a:cubicBezTo>
                    <a:pt x="14551" y="11173"/>
                    <a:pt x="14526" y="11211"/>
                    <a:pt x="14492" y="11245"/>
                  </a:cubicBezTo>
                  <a:cubicBezTo>
                    <a:pt x="14444" y="11300"/>
                    <a:pt x="14447" y="11398"/>
                    <a:pt x="14499" y="11398"/>
                  </a:cubicBezTo>
                  <a:cubicBezTo>
                    <a:pt x="14516" y="11398"/>
                    <a:pt x="14537" y="11388"/>
                    <a:pt x="14564" y="11364"/>
                  </a:cubicBezTo>
                  <a:cubicBezTo>
                    <a:pt x="14570" y="11348"/>
                    <a:pt x="14574" y="11338"/>
                    <a:pt x="14574" y="11338"/>
                  </a:cubicBezTo>
                  <a:lnTo>
                    <a:pt x="14574" y="11338"/>
                  </a:lnTo>
                  <a:cubicBezTo>
                    <a:pt x="14574" y="11338"/>
                    <a:pt x="14568" y="11357"/>
                    <a:pt x="14551" y="11405"/>
                  </a:cubicBezTo>
                  <a:cubicBezTo>
                    <a:pt x="14539" y="11427"/>
                    <a:pt x="14548" y="11449"/>
                    <a:pt x="14570" y="11458"/>
                  </a:cubicBezTo>
                  <a:cubicBezTo>
                    <a:pt x="14604" y="11471"/>
                    <a:pt x="14589" y="11512"/>
                    <a:pt x="14573" y="11556"/>
                  </a:cubicBezTo>
                  <a:lnTo>
                    <a:pt x="14507" y="11531"/>
                  </a:lnTo>
                  <a:cubicBezTo>
                    <a:pt x="14480" y="11507"/>
                    <a:pt x="14456" y="11497"/>
                    <a:pt x="14438" y="11497"/>
                  </a:cubicBezTo>
                  <a:cubicBezTo>
                    <a:pt x="14395" y="11497"/>
                    <a:pt x="14384" y="11548"/>
                    <a:pt x="14445" y="11603"/>
                  </a:cubicBezTo>
                  <a:lnTo>
                    <a:pt x="14410" y="11590"/>
                  </a:lnTo>
                  <a:cubicBezTo>
                    <a:pt x="14406" y="11589"/>
                    <a:pt x="14403" y="11588"/>
                    <a:pt x="14399" y="11588"/>
                  </a:cubicBezTo>
                  <a:cubicBezTo>
                    <a:pt x="14372" y="11588"/>
                    <a:pt x="14361" y="11632"/>
                    <a:pt x="14366" y="11715"/>
                  </a:cubicBezTo>
                  <a:cubicBezTo>
                    <a:pt x="14351" y="11756"/>
                    <a:pt x="14404" y="11822"/>
                    <a:pt x="14438" y="11834"/>
                  </a:cubicBezTo>
                  <a:cubicBezTo>
                    <a:pt x="14473" y="11847"/>
                    <a:pt x="14457" y="11888"/>
                    <a:pt x="14457" y="11888"/>
                  </a:cubicBezTo>
                  <a:cubicBezTo>
                    <a:pt x="14447" y="11915"/>
                    <a:pt x="14443" y="11924"/>
                    <a:pt x="14432" y="11924"/>
                  </a:cubicBezTo>
                  <a:cubicBezTo>
                    <a:pt x="14427" y="11924"/>
                    <a:pt x="14420" y="11922"/>
                    <a:pt x="14410" y="11919"/>
                  </a:cubicBezTo>
                  <a:cubicBezTo>
                    <a:pt x="14402" y="11916"/>
                    <a:pt x="14394" y="11915"/>
                    <a:pt x="14387" y="11915"/>
                  </a:cubicBezTo>
                  <a:cubicBezTo>
                    <a:pt x="14335" y="11915"/>
                    <a:pt x="14320" y="11986"/>
                    <a:pt x="14366" y="12041"/>
                  </a:cubicBezTo>
                  <a:lnTo>
                    <a:pt x="14332" y="12032"/>
                  </a:lnTo>
                  <a:cubicBezTo>
                    <a:pt x="14327" y="12030"/>
                    <a:pt x="14323" y="12029"/>
                    <a:pt x="14318" y="12029"/>
                  </a:cubicBezTo>
                  <a:cubicBezTo>
                    <a:pt x="14286" y="12029"/>
                    <a:pt x="14245" y="12075"/>
                    <a:pt x="14210" y="12270"/>
                  </a:cubicBezTo>
                  <a:cubicBezTo>
                    <a:pt x="14156" y="12429"/>
                    <a:pt x="14113" y="12550"/>
                    <a:pt x="14080" y="12550"/>
                  </a:cubicBezTo>
                  <a:cubicBezTo>
                    <a:pt x="14078" y="12550"/>
                    <a:pt x="14076" y="12550"/>
                    <a:pt x="14075" y="12549"/>
                  </a:cubicBezTo>
                  <a:cubicBezTo>
                    <a:pt x="14074" y="12549"/>
                    <a:pt x="14073" y="12548"/>
                    <a:pt x="14072" y="12548"/>
                  </a:cubicBezTo>
                  <a:cubicBezTo>
                    <a:pt x="14041" y="12548"/>
                    <a:pt x="14051" y="12731"/>
                    <a:pt x="14090" y="12834"/>
                  </a:cubicBezTo>
                  <a:cubicBezTo>
                    <a:pt x="14087" y="12833"/>
                    <a:pt x="14084" y="12833"/>
                    <a:pt x="14081" y="12833"/>
                  </a:cubicBezTo>
                  <a:cubicBezTo>
                    <a:pt x="14053" y="12833"/>
                    <a:pt x="14038" y="12873"/>
                    <a:pt x="14012" y="12947"/>
                  </a:cubicBezTo>
                  <a:cubicBezTo>
                    <a:pt x="13979" y="13042"/>
                    <a:pt x="13971" y="13065"/>
                    <a:pt x="13954" y="13065"/>
                  </a:cubicBezTo>
                  <a:cubicBezTo>
                    <a:pt x="13948" y="13065"/>
                    <a:pt x="13942" y="13063"/>
                    <a:pt x="13934" y="13060"/>
                  </a:cubicBezTo>
                  <a:cubicBezTo>
                    <a:pt x="13911" y="13033"/>
                    <a:pt x="13898" y="13017"/>
                    <a:pt x="13893" y="13017"/>
                  </a:cubicBezTo>
                  <a:lnTo>
                    <a:pt x="13893" y="13017"/>
                  </a:lnTo>
                  <a:cubicBezTo>
                    <a:pt x="13888" y="13017"/>
                    <a:pt x="13897" y="13043"/>
                    <a:pt x="13918" y="13104"/>
                  </a:cubicBezTo>
                  <a:cubicBezTo>
                    <a:pt x="13966" y="13163"/>
                    <a:pt x="13910" y="13261"/>
                    <a:pt x="13847" y="13261"/>
                  </a:cubicBezTo>
                  <a:cubicBezTo>
                    <a:pt x="13841" y="13261"/>
                    <a:pt x="13834" y="13260"/>
                    <a:pt x="13827" y="13257"/>
                  </a:cubicBezTo>
                  <a:cubicBezTo>
                    <a:pt x="13823" y="13256"/>
                    <a:pt x="13820" y="13255"/>
                    <a:pt x="13816" y="13255"/>
                  </a:cubicBezTo>
                  <a:cubicBezTo>
                    <a:pt x="13790" y="13255"/>
                    <a:pt x="13777" y="13298"/>
                    <a:pt x="13749" y="13370"/>
                  </a:cubicBezTo>
                  <a:cubicBezTo>
                    <a:pt x="13771" y="13423"/>
                    <a:pt x="13739" y="13508"/>
                    <a:pt x="13711" y="13593"/>
                  </a:cubicBezTo>
                  <a:cubicBezTo>
                    <a:pt x="13667" y="13715"/>
                    <a:pt x="13667" y="13715"/>
                    <a:pt x="13736" y="13740"/>
                  </a:cubicBezTo>
                  <a:cubicBezTo>
                    <a:pt x="13802" y="13765"/>
                    <a:pt x="13786" y="13806"/>
                    <a:pt x="13758" y="13890"/>
                  </a:cubicBezTo>
                  <a:cubicBezTo>
                    <a:pt x="13747" y="13926"/>
                    <a:pt x="13734" y="13962"/>
                    <a:pt x="13708" y="13962"/>
                  </a:cubicBezTo>
                  <a:cubicBezTo>
                    <a:pt x="13704" y="13962"/>
                    <a:pt x="13700" y="13961"/>
                    <a:pt x="13696" y="13959"/>
                  </a:cubicBezTo>
                  <a:cubicBezTo>
                    <a:pt x="13667" y="13978"/>
                    <a:pt x="13645" y="14003"/>
                    <a:pt x="13633" y="14031"/>
                  </a:cubicBezTo>
                  <a:cubicBezTo>
                    <a:pt x="13619" y="14067"/>
                    <a:pt x="13608" y="14106"/>
                    <a:pt x="13582" y="14106"/>
                  </a:cubicBezTo>
                  <a:cubicBezTo>
                    <a:pt x="13578" y="14106"/>
                    <a:pt x="13574" y="14105"/>
                    <a:pt x="13570" y="14103"/>
                  </a:cubicBezTo>
                  <a:cubicBezTo>
                    <a:pt x="13533" y="14132"/>
                    <a:pt x="13504" y="14172"/>
                    <a:pt x="13492" y="14216"/>
                  </a:cubicBezTo>
                  <a:cubicBezTo>
                    <a:pt x="13466" y="14295"/>
                    <a:pt x="13439" y="14371"/>
                    <a:pt x="13408" y="14371"/>
                  </a:cubicBezTo>
                  <a:cubicBezTo>
                    <a:pt x="13406" y="14371"/>
                    <a:pt x="13403" y="14371"/>
                    <a:pt x="13401" y="14370"/>
                  </a:cubicBezTo>
                  <a:lnTo>
                    <a:pt x="13401" y="14370"/>
                  </a:lnTo>
                  <a:cubicBezTo>
                    <a:pt x="13385" y="14414"/>
                    <a:pt x="13385" y="14414"/>
                    <a:pt x="13420" y="14426"/>
                  </a:cubicBezTo>
                  <a:cubicBezTo>
                    <a:pt x="13454" y="14436"/>
                    <a:pt x="13473" y="14489"/>
                    <a:pt x="13382" y="14646"/>
                  </a:cubicBezTo>
                  <a:cubicBezTo>
                    <a:pt x="13351" y="14727"/>
                    <a:pt x="13307" y="14852"/>
                    <a:pt x="13341" y="14865"/>
                  </a:cubicBezTo>
                  <a:cubicBezTo>
                    <a:pt x="13331" y="14892"/>
                    <a:pt x="13327" y="14901"/>
                    <a:pt x="13317" y="14901"/>
                  </a:cubicBezTo>
                  <a:cubicBezTo>
                    <a:pt x="13312" y="14901"/>
                    <a:pt x="13305" y="14899"/>
                    <a:pt x="13294" y="14896"/>
                  </a:cubicBezTo>
                  <a:cubicBezTo>
                    <a:pt x="13286" y="14893"/>
                    <a:pt x="13279" y="14892"/>
                    <a:pt x="13271" y="14892"/>
                  </a:cubicBezTo>
                  <a:cubicBezTo>
                    <a:pt x="13220" y="14892"/>
                    <a:pt x="13202" y="14969"/>
                    <a:pt x="13235" y="15062"/>
                  </a:cubicBezTo>
                  <a:cubicBezTo>
                    <a:pt x="13269" y="15075"/>
                    <a:pt x="13254" y="15116"/>
                    <a:pt x="13207" y="15144"/>
                  </a:cubicBezTo>
                  <a:cubicBezTo>
                    <a:pt x="13197" y="15175"/>
                    <a:pt x="13200" y="15210"/>
                    <a:pt x="13210" y="15241"/>
                  </a:cubicBezTo>
                  <a:cubicBezTo>
                    <a:pt x="13226" y="15294"/>
                    <a:pt x="13226" y="15294"/>
                    <a:pt x="13160" y="15363"/>
                  </a:cubicBezTo>
                  <a:cubicBezTo>
                    <a:pt x="13155" y="15362"/>
                    <a:pt x="13151" y="15361"/>
                    <a:pt x="13148" y="15361"/>
                  </a:cubicBezTo>
                  <a:cubicBezTo>
                    <a:pt x="13121" y="15361"/>
                    <a:pt x="13107" y="15396"/>
                    <a:pt x="13091" y="15432"/>
                  </a:cubicBezTo>
                  <a:cubicBezTo>
                    <a:pt x="13091" y="15479"/>
                    <a:pt x="13047" y="15617"/>
                    <a:pt x="12994" y="15745"/>
                  </a:cubicBezTo>
                  <a:cubicBezTo>
                    <a:pt x="12943" y="15877"/>
                    <a:pt x="12862" y="15987"/>
                    <a:pt x="12840" y="15999"/>
                  </a:cubicBezTo>
                  <a:cubicBezTo>
                    <a:pt x="12849" y="16053"/>
                    <a:pt x="12849" y="16053"/>
                    <a:pt x="12828" y="16093"/>
                  </a:cubicBezTo>
                  <a:cubicBezTo>
                    <a:pt x="12746" y="16100"/>
                    <a:pt x="12755" y="16156"/>
                    <a:pt x="12818" y="16190"/>
                  </a:cubicBezTo>
                  <a:lnTo>
                    <a:pt x="12840" y="16150"/>
                  </a:lnTo>
                  <a:lnTo>
                    <a:pt x="12862" y="16109"/>
                  </a:lnTo>
                  <a:lnTo>
                    <a:pt x="12862" y="16109"/>
                  </a:lnTo>
                  <a:cubicBezTo>
                    <a:pt x="12914" y="16138"/>
                    <a:pt x="12878" y="16225"/>
                    <a:pt x="12812" y="16225"/>
                  </a:cubicBezTo>
                  <a:cubicBezTo>
                    <a:pt x="12798" y="16225"/>
                    <a:pt x="12783" y="16221"/>
                    <a:pt x="12768" y="16212"/>
                  </a:cubicBezTo>
                  <a:cubicBezTo>
                    <a:pt x="12683" y="16216"/>
                    <a:pt x="12683" y="16216"/>
                    <a:pt x="12724" y="16291"/>
                  </a:cubicBezTo>
                  <a:cubicBezTo>
                    <a:pt x="12765" y="16366"/>
                    <a:pt x="12743" y="16407"/>
                    <a:pt x="12661" y="16407"/>
                  </a:cubicBezTo>
                  <a:cubicBezTo>
                    <a:pt x="12637" y="16393"/>
                    <a:pt x="12623" y="16384"/>
                    <a:pt x="12617" y="16384"/>
                  </a:cubicBezTo>
                  <a:cubicBezTo>
                    <a:pt x="12608" y="16384"/>
                    <a:pt x="12616" y="16402"/>
                    <a:pt x="12636" y="16444"/>
                  </a:cubicBezTo>
                  <a:cubicBezTo>
                    <a:pt x="12696" y="16564"/>
                    <a:pt x="12679" y="16674"/>
                    <a:pt x="12609" y="16674"/>
                  </a:cubicBezTo>
                  <a:cubicBezTo>
                    <a:pt x="12591" y="16674"/>
                    <a:pt x="12570" y="16667"/>
                    <a:pt x="12545" y="16651"/>
                  </a:cubicBezTo>
                  <a:cubicBezTo>
                    <a:pt x="12521" y="16634"/>
                    <a:pt x="12497" y="16627"/>
                    <a:pt x="12475" y="16627"/>
                  </a:cubicBezTo>
                  <a:cubicBezTo>
                    <a:pt x="12445" y="16627"/>
                    <a:pt x="12419" y="16642"/>
                    <a:pt x="12404" y="16664"/>
                  </a:cubicBezTo>
                  <a:cubicBezTo>
                    <a:pt x="12383" y="16701"/>
                    <a:pt x="12411" y="16720"/>
                    <a:pt x="12442" y="16742"/>
                  </a:cubicBezTo>
                  <a:cubicBezTo>
                    <a:pt x="12524" y="16745"/>
                    <a:pt x="12498" y="16783"/>
                    <a:pt x="12392" y="16814"/>
                  </a:cubicBezTo>
                  <a:cubicBezTo>
                    <a:pt x="12232" y="16867"/>
                    <a:pt x="12182" y="16933"/>
                    <a:pt x="12151" y="17077"/>
                  </a:cubicBezTo>
                  <a:cubicBezTo>
                    <a:pt x="12113" y="17199"/>
                    <a:pt x="12063" y="17285"/>
                    <a:pt x="12042" y="17285"/>
                  </a:cubicBezTo>
                  <a:cubicBezTo>
                    <a:pt x="12032" y="17285"/>
                    <a:pt x="12028" y="17264"/>
                    <a:pt x="12038" y="17215"/>
                  </a:cubicBezTo>
                  <a:cubicBezTo>
                    <a:pt x="12039" y="17154"/>
                    <a:pt x="12039" y="17125"/>
                    <a:pt x="12035" y="17125"/>
                  </a:cubicBezTo>
                  <a:cubicBezTo>
                    <a:pt x="12031" y="17125"/>
                    <a:pt x="12025" y="17147"/>
                    <a:pt x="12013" y="17190"/>
                  </a:cubicBezTo>
                  <a:lnTo>
                    <a:pt x="11872" y="17363"/>
                  </a:lnTo>
                  <a:cubicBezTo>
                    <a:pt x="11847" y="17397"/>
                    <a:pt x="11840" y="17450"/>
                    <a:pt x="11865" y="17475"/>
                  </a:cubicBezTo>
                  <a:cubicBezTo>
                    <a:pt x="11853" y="17473"/>
                    <a:pt x="11840" y="17472"/>
                    <a:pt x="11828" y="17472"/>
                  </a:cubicBezTo>
                  <a:cubicBezTo>
                    <a:pt x="11757" y="17472"/>
                    <a:pt x="11694" y="17511"/>
                    <a:pt x="11684" y="17607"/>
                  </a:cubicBezTo>
                  <a:lnTo>
                    <a:pt x="11621" y="17670"/>
                  </a:lnTo>
                  <a:cubicBezTo>
                    <a:pt x="11590" y="17701"/>
                    <a:pt x="11590" y="17701"/>
                    <a:pt x="11583" y="17757"/>
                  </a:cubicBezTo>
                  <a:cubicBezTo>
                    <a:pt x="11577" y="17817"/>
                    <a:pt x="11521" y="17823"/>
                    <a:pt x="11464" y="17826"/>
                  </a:cubicBezTo>
                  <a:cubicBezTo>
                    <a:pt x="11411" y="17833"/>
                    <a:pt x="11355" y="17836"/>
                    <a:pt x="11377" y="17861"/>
                  </a:cubicBezTo>
                  <a:cubicBezTo>
                    <a:pt x="11402" y="17886"/>
                    <a:pt x="11358" y="17970"/>
                    <a:pt x="11345" y="18027"/>
                  </a:cubicBezTo>
                  <a:cubicBezTo>
                    <a:pt x="11340" y="18054"/>
                    <a:pt x="11323" y="18068"/>
                    <a:pt x="11308" y="18068"/>
                  </a:cubicBezTo>
                  <a:cubicBezTo>
                    <a:pt x="11294" y="18068"/>
                    <a:pt x="11283" y="18055"/>
                    <a:pt x="11289" y="18027"/>
                  </a:cubicBezTo>
                  <a:cubicBezTo>
                    <a:pt x="11276" y="18013"/>
                    <a:pt x="11270" y="18006"/>
                    <a:pt x="11256" y="18006"/>
                  </a:cubicBezTo>
                  <a:cubicBezTo>
                    <a:pt x="11241" y="18006"/>
                    <a:pt x="11218" y="18013"/>
                    <a:pt x="11173" y="18027"/>
                  </a:cubicBezTo>
                  <a:cubicBezTo>
                    <a:pt x="11142" y="18055"/>
                    <a:pt x="11073" y="18111"/>
                    <a:pt x="11095" y="18140"/>
                  </a:cubicBezTo>
                  <a:cubicBezTo>
                    <a:pt x="11116" y="18167"/>
                    <a:pt x="10927" y="18328"/>
                    <a:pt x="10857" y="18328"/>
                  </a:cubicBezTo>
                  <a:cubicBezTo>
                    <a:pt x="10855" y="18328"/>
                    <a:pt x="10852" y="18328"/>
                    <a:pt x="10850" y="18328"/>
                  </a:cubicBezTo>
                  <a:lnTo>
                    <a:pt x="10778" y="18378"/>
                  </a:lnTo>
                  <a:cubicBezTo>
                    <a:pt x="10740" y="18403"/>
                    <a:pt x="10725" y="18456"/>
                    <a:pt x="10687" y="18481"/>
                  </a:cubicBezTo>
                  <a:cubicBezTo>
                    <a:pt x="10662" y="18503"/>
                    <a:pt x="10643" y="18531"/>
                    <a:pt x="10634" y="18563"/>
                  </a:cubicBezTo>
                  <a:cubicBezTo>
                    <a:pt x="10609" y="18579"/>
                    <a:pt x="10584" y="18596"/>
                    <a:pt x="10564" y="18596"/>
                  </a:cubicBezTo>
                  <a:cubicBezTo>
                    <a:pt x="10554" y="18596"/>
                    <a:pt x="10546" y="18592"/>
                    <a:pt x="10540" y="18582"/>
                  </a:cubicBezTo>
                  <a:cubicBezTo>
                    <a:pt x="10540" y="18633"/>
                    <a:pt x="10540" y="18653"/>
                    <a:pt x="10523" y="18653"/>
                  </a:cubicBezTo>
                  <a:cubicBezTo>
                    <a:pt x="10512" y="18653"/>
                    <a:pt x="10494" y="18645"/>
                    <a:pt x="10465" y="18632"/>
                  </a:cubicBezTo>
                  <a:cubicBezTo>
                    <a:pt x="10449" y="18603"/>
                    <a:pt x="10440" y="18587"/>
                    <a:pt x="10436" y="18587"/>
                  </a:cubicBezTo>
                  <a:cubicBezTo>
                    <a:pt x="10430" y="18587"/>
                    <a:pt x="10430" y="18609"/>
                    <a:pt x="10430" y="18657"/>
                  </a:cubicBezTo>
                  <a:cubicBezTo>
                    <a:pt x="10415" y="18692"/>
                    <a:pt x="10410" y="18702"/>
                    <a:pt x="10390" y="18702"/>
                  </a:cubicBezTo>
                  <a:cubicBezTo>
                    <a:pt x="10381" y="18702"/>
                    <a:pt x="10369" y="18700"/>
                    <a:pt x="10352" y="18698"/>
                  </a:cubicBezTo>
                  <a:cubicBezTo>
                    <a:pt x="10345" y="18687"/>
                    <a:pt x="10337" y="18682"/>
                    <a:pt x="10329" y="18682"/>
                  </a:cubicBezTo>
                  <a:cubicBezTo>
                    <a:pt x="10314" y="18682"/>
                    <a:pt x="10301" y="18699"/>
                    <a:pt x="10311" y="18719"/>
                  </a:cubicBezTo>
                  <a:cubicBezTo>
                    <a:pt x="10309" y="18783"/>
                    <a:pt x="10248" y="18855"/>
                    <a:pt x="10204" y="18855"/>
                  </a:cubicBezTo>
                  <a:cubicBezTo>
                    <a:pt x="10192" y="18855"/>
                    <a:pt x="10181" y="18849"/>
                    <a:pt x="10173" y="18835"/>
                  </a:cubicBezTo>
                  <a:cubicBezTo>
                    <a:pt x="10145" y="18854"/>
                    <a:pt x="10123" y="18879"/>
                    <a:pt x="10111" y="18911"/>
                  </a:cubicBezTo>
                  <a:cubicBezTo>
                    <a:pt x="10107" y="18956"/>
                    <a:pt x="10106" y="18977"/>
                    <a:pt x="10100" y="18977"/>
                  </a:cubicBezTo>
                  <a:cubicBezTo>
                    <a:pt x="10095" y="18977"/>
                    <a:pt x="10088" y="18960"/>
                    <a:pt x="10073" y="18929"/>
                  </a:cubicBezTo>
                  <a:cubicBezTo>
                    <a:pt x="10049" y="18916"/>
                    <a:pt x="10030" y="18910"/>
                    <a:pt x="10013" y="18910"/>
                  </a:cubicBezTo>
                  <a:cubicBezTo>
                    <a:pt x="9979" y="18910"/>
                    <a:pt x="9960" y="18938"/>
                    <a:pt x="9954" y="18995"/>
                  </a:cubicBezTo>
                  <a:cubicBezTo>
                    <a:pt x="9944" y="19020"/>
                    <a:pt x="9919" y="19036"/>
                    <a:pt x="9892" y="19036"/>
                  </a:cubicBezTo>
                  <a:cubicBezTo>
                    <a:pt x="9886" y="19036"/>
                    <a:pt x="9879" y="19035"/>
                    <a:pt x="9872" y="19033"/>
                  </a:cubicBezTo>
                  <a:cubicBezTo>
                    <a:pt x="9775" y="19036"/>
                    <a:pt x="9515" y="19108"/>
                    <a:pt x="9584" y="19158"/>
                  </a:cubicBezTo>
                  <a:lnTo>
                    <a:pt x="9503" y="19193"/>
                  </a:lnTo>
                  <a:cubicBezTo>
                    <a:pt x="9405" y="19193"/>
                    <a:pt x="9365" y="19211"/>
                    <a:pt x="9336" y="19262"/>
                  </a:cubicBezTo>
                  <a:lnTo>
                    <a:pt x="9308" y="19312"/>
                  </a:lnTo>
                  <a:cubicBezTo>
                    <a:pt x="9292" y="19283"/>
                    <a:pt x="9260" y="19265"/>
                    <a:pt x="9229" y="19265"/>
                  </a:cubicBezTo>
                  <a:cubicBezTo>
                    <a:pt x="9219" y="19265"/>
                    <a:pt x="9208" y="19267"/>
                    <a:pt x="9199" y="19271"/>
                  </a:cubicBezTo>
                  <a:cubicBezTo>
                    <a:pt x="9155" y="19284"/>
                    <a:pt x="9155" y="19284"/>
                    <a:pt x="9167" y="19318"/>
                  </a:cubicBezTo>
                  <a:cubicBezTo>
                    <a:pt x="9221" y="19337"/>
                    <a:pt x="9180" y="19352"/>
                    <a:pt x="9136" y="19365"/>
                  </a:cubicBezTo>
                  <a:cubicBezTo>
                    <a:pt x="9126" y="19369"/>
                    <a:pt x="9116" y="19371"/>
                    <a:pt x="9106" y="19371"/>
                  </a:cubicBezTo>
                  <a:cubicBezTo>
                    <a:pt x="9074" y="19371"/>
                    <a:pt x="9044" y="19353"/>
                    <a:pt x="9029" y="19324"/>
                  </a:cubicBezTo>
                  <a:lnTo>
                    <a:pt x="8985" y="19337"/>
                  </a:lnTo>
                  <a:cubicBezTo>
                    <a:pt x="9000" y="19381"/>
                    <a:pt x="8986" y="19402"/>
                    <a:pt x="8973" y="19402"/>
                  </a:cubicBezTo>
                  <a:cubicBezTo>
                    <a:pt x="8965" y="19402"/>
                    <a:pt x="8957" y="19396"/>
                    <a:pt x="8954" y="19384"/>
                  </a:cubicBezTo>
                  <a:cubicBezTo>
                    <a:pt x="8934" y="19377"/>
                    <a:pt x="8914" y="19374"/>
                    <a:pt x="8893" y="19374"/>
                  </a:cubicBezTo>
                  <a:cubicBezTo>
                    <a:pt x="8867" y="19374"/>
                    <a:pt x="8841" y="19379"/>
                    <a:pt x="8816" y="19390"/>
                  </a:cubicBezTo>
                  <a:lnTo>
                    <a:pt x="8807" y="19356"/>
                  </a:lnTo>
                  <a:cubicBezTo>
                    <a:pt x="8795" y="19351"/>
                    <a:pt x="8787" y="19349"/>
                    <a:pt x="8780" y="19349"/>
                  </a:cubicBezTo>
                  <a:cubicBezTo>
                    <a:pt x="8758" y="19349"/>
                    <a:pt x="8765" y="19376"/>
                    <a:pt x="8772" y="19403"/>
                  </a:cubicBezTo>
                  <a:cubicBezTo>
                    <a:pt x="8744" y="19415"/>
                    <a:pt x="8716" y="19421"/>
                    <a:pt x="8688" y="19428"/>
                  </a:cubicBezTo>
                  <a:cubicBezTo>
                    <a:pt x="8644" y="19437"/>
                    <a:pt x="8600" y="19446"/>
                    <a:pt x="8653" y="19472"/>
                  </a:cubicBezTo>
                  <a:cubicBezTo>
                    <a:pt x="8663" y="19509"/>
                    <a:pt x="8669" y="19544"/>
                    <a:pt x="8625" y="19553"/>
                  </a:cubicBezTo>
                  <a:cubicBezTo>
                    <a:pt x="8619" y="19522"/>
                    <a:pt x="8611" y="19489"/>
                    <a:pt x="8578" y="19489"/>
                  </a:cubicBezTo>
                  <a:cubicBezTo>
                    <a:pt x="8574" y="19489"/>
                    <a:pt x="8570" y="19489"/>
                    <a:pt x="8566" y="19490"/>
                  </a:cubicBezTo>
                  <a:cubicBezTo>
                    <a:pt x="8560" y="19492"/>
                    <a:pt x="8556" y="19492"/>
                    <a:pt x="8551" y="19492"/>
                  </a:cubicBezTo>
                  <a:cubicBezTo>
                    <a:pt x="8520" y="19492"/>
                    <a:pt x="8512" y="19465"/>
                    <a:pt x="8512" y="19465"/>
                  </a:cubicBezTo>
                  <a:cubicBezTo>
                    <a:pt x="8521" y="19440"/>
                    <a:pt x="8511" y="19430"/>
                    <a:pt x="8491" y="19430"/>
                  </a:cubicBezTo>
                  <a:cubicBezTo>
                    <a:pt x="8449" y="19430"/>
                    <a:pt x="8365" y="19473"/>
                    <a:pt x="8340" y="19503"/>
                  </a:cubicBezTo>
                  <a:cubicBezTo>
                    <a:pt x="8299" y="19552"/>
                    <a:pt x="8267" y="19578"/>
                    <a:pt x="8244" y="19578"/>
                  </a:cubicBezTo>
                  <a:cubicBezTo>
                    <a:pt x="8226" y="19578"/>
                    <a:pt x="8214" y="19563"/>
                    <a:pt x="8208" y="19531"/>
                  </a:cubicBezTo>
                  <a:cubicBezTo>
                    <a:pt x="8205" y="19513"/>
                    <a:pt x="8198" y="19505"/>
                    <a:pt x="8190" y="19505"/>
                  </a:cubicBezTo>
                  <a:cubicBezTo>
                    <a:pt x="8163" y="19505"/>
                    <a:pt x="8117" y="19578"/>
                    <a:pt x="8095" y="19663"/>
                  </a:cubicBezTo>
                  <a:lnTo>
                    <a:pt x="8067" y="19776"/>
                  </a:lnTo>
                  <a:lnTo>
                    <a:pt x="8052" y="19669"/>
                  </a:lnTo>
                  <a:cubicBezTo>
                    <a:pt x="8013" y="19593"/>
                    <a:pt x="7997" y="19559"/>
                    <a:pt x="7968" y="19559"/>
                  </a:cubicBezTo>
                  <a:cubicBezTo>
                    <a:pt x="7946" y="19559"/>
                    <a:pt x="7916" y="19580"/>
                    <a:pt x="7860" y="19619"/>
                  </a:cubicBezTo>
                  <a:cubicBezTo>
                    <a:pt x="7816" y="19644"/>
                    <a:pt x="7795" y="19655"/>
                    <a:pt x="7784" y="19655"/>
                  </a:cubicBezTo>
                  <a:cubicBezTo>
                    <a:pt x="7775" y="19655"/>
                    <a:pt x="7774" y="19646"/>
                    <a:pt x="7773" y="19628"/>
                  </a:cubicBezTo>
                  <a:cubicBezTo>
                    <a:pt x="7771" y="19609"/>
                    <a:pt x="7756" y="19601"/>
                    <a:pt x="7719" y="19601"/>
                  </a:cubicBezTo>
                  <a:cubicBezTo>
                    <a:pt x="7691" y="19601"/>
                    <a:pt x="7650" y="19606"/>
                    <a:pt x="7591" y="19613"/>
                  </a:cubicBezTo>
                  <a:cubicBezTo>
                    <a:pt x="7459" y="19631"/>
                    <a:pt x="7415" y="19631"/>
                    <a:pt x="7415" y="19666"/>
                  </a:cubicBezTo>
                  <a:lnTo>
                    <a:pt x="7328" y="19666"/>
                  </a:lnTo>
                  <a:cubicBezTo>
                    <a:pt x="7310" y="19640"/>
                    <a:pt x="7286" y="19628"/>
                    <a:pt x="7266" y="19628"/>
                  </a:cubicBezTo>
                  <a:cubicBezTo>
                    <a:pt x="7234" y="19628"/>
                    <a:pt x="7211" y="19659"/>
                    <a:pt x="7240" y="19703"/>
                  </a:cubicBezTo>
                  <a:lnTo>
                    <a:pt x="7149" y="19703"/>
                  </a:lnTo>
                  <a:lnTo>
                    <a:pt x="7149" y="19669"/>
                  </a:lnTo>
                  <a:cubicBezTo>
                    <a:pt x="7149" y="19628"/>
                    <a:pt x="7058" y="19644"/>
                    <a:pt x="6704" y="19628"/>
                  </a:cubicBezTo>
                  <a:cubicBezTo>
                    <a:pt x="6533" y="19615"/>
                    <a:pt x="6428" y="19606"/>
                    <a:pt x="6362" y="19606"/>
                  </a:cubicBezTo>
                  <a:cubicBezTo>
                    <a:pt x="6275" y="19606"/>
                    <a:pt x="6258" y="19622"/>
                    <a:pt x="6253" y="19663"/>
                  </a:cubicBezTo>
                  <a:cubicBezTo>
                    <a:pt x="6227" y="19694"/>
                    <a:pt x="6203" y="19710"/>
                    <a:pt x="6186" y="19710"/>
                  </a:cubicBezTo>
                  <a:cubicBezTo>
                    <a:pt x="6167" y="19710"/>
                    <a:pt x="6157" y="19692"/>
                    <a:pt x="6162" y="19656"/>
                  </a:cubicBezTo>
                  <a:cubicBezTo>
                    <a:pt x="6167" y="19631"/>
                    <a:pt x="6145" y="19600"/>
                    <a:pt x="6133" y="19600"/>
                  </a:cubicBezTo>
                  <a:cubicBezTo>
                    <a:pt x="6128" y="19600"/>
                    <a:pt x="6125" y="19604"/>
                    <a:pt x="6124" y="19613"/>
                  </a:cubicBezTo>
                  <a:cubicBezTo>
                    <a:pt x="6077" y="19603"/>
                    <a:pt x="6033" y="19584"/>
                    <a:pt x="5999" y="19553"/>
                  </a:cubicBezTo>
                  <a:cubicBezTo>
                    <a:pt x="5938" y="19503"/>
                    <a:pt x="5895" y="19486"/>
                    <a:pt x="5867" y="19486"/>
                  </a:cubicBezTo>
                  <a:cubicBezTo>
                    <a:pt x="5840" y="19486"/>
                    <a:pt x="5827" y="19502"/>
                    <a:pt x="5823" y="19519"/>
                  </a:cubicBezTo>
                  <a:cubicBezTo>
                    <a:pt x="5836" y="19551"/>
                    <a:pt x="5838" y="19563"/>
                    <a:pt x="5832" y="19563"/>
                  </a:cubicBezTo>
                  <a:cubicBezTo>
                    <a:pt x="5824" y="19563"/>
                    <a:pt x="5802" y="19538"/>
                    <a:pt x="5780" y="19512"/>
                  </a:cubicBezTo>
                  <a:cubicBezTo>
                    <a:pt x="5751" y="19479"/>
                    <a:pt x="5725" y="19447"/>
                    <a:pt x="5711" y="19447"/>
                  </a:cubicBezTo>
                  <a:cubicBezTo>
                    <a:pt x="5706" y="19447"/>
                    <a:pt x="5703" y="19450"/>
                    <a:pt x="5701" y="19459"/>
                  </a:cubicBezTo>
                  <a:cubicBezTo>
                    <a:pt x="5664" y="19469"/>
                    <a:pt x="5627" y="19474"/>
                    <a:pt x="5590" y="19474"/>
                  </a:cubicBezTo>
                  <a:cubicBezTo>
                    <a:pt x="5567" y="19474"/>
                    <a:pt x="5545" y="19472"/>
                    <a:pt x="5523" y="19468"/>
                  </a:cubicBezTo>
                  <a:cubicBezTo>
                    <a:pt x="5451" y="19453"/>
                    <a:pt x="5391" y="19425"/>
                    <a:pt x="5400" y="19390"/>
                  </a:cubicBezTo>
                  <a:lnTo>
                    <a:pt x="5316" y="19365"/>
                  </a:lnTo>
                  <a:cubicBezTo>
                    <a:pt x="5312" y="19377"/>
                    <a:pt x="5300" y="19382"/>
                    <a:pt x="5280" y="19382"/>
                  </a:cubicBezTo>
                  <a:cubicBezTo>
                    <a:pt x="5245" y="19382"/>
                    <a:pt x="5189" y="19366"/>
                    <a:pt x="5134" y="19349"/>
                  </a:cubicBezTo>
                  <a:cubicBezTo>
                    <a:pt x="5049" y="19324"/>
                    <a:pt x="5006" y="19312"/>
                    <a:pt x="5018" y="19277"/>
                  </a:cubicBezTo>
                  <a:cubicBezTo>
                    <a:pt x="5060" y="19260"/>
                    <a:pt x="5043" y="19250"/>
                    <a:pt x="4986" y="19250"/>
                  </a:cubicBezTo>
                  <a:cubicBezTo>
                    <a:pt x="4971" y="19250"/>
                    <a:pt x="4953" y="19251"/>
                    <a:pt x="4933" y="19252"/>
                  </a:cubicBezTo>
                  <a:cubicBezTo>
                    <a:pt x="4930" y="19251"/>
                    <a:pt x="4926" y="19251"/>
                    <a:pt x="4922" y="19251"/>
                  </a:cubicBezTo>
                  <a:cubicBezTo>
                    <a:pt x="4885" y="19251"/>
                    <a:pt x="4840" y="19280"/>
                    <a:pt x="4802" y="19280"/>
                  </a:cubicBezTo>
                  <a:cubicBezTo>
                    <a:pt x="4795" y="19280"/>
                    <a:pt x="4789" y="19279"/>
                    <a:pt x="4783" y="19277"/>
                  </a:cubicBezTo>
                  <a:cubicBezTo>
                    <a:pt x="4768" y="19302"/>
                    <a:pt x="4739" y="19317"/>
                    <a:pt x="4711" y="19317"/>
                  </a:cubicBezTo>
                  <a:cubicBezTo>
                    <a:pt x="4699" y="19317"/>
                    <a:pt x="4687" y="19314"/>
                    <a:pt x="4677" y="19309"/>
                  </a:cubicBezTo>
                  <a:lnTo>
                    <a:pt x="4689" y="19277"/>
                  </a:lnTo>
                  <a:cubicBezTo>
                    <a:pt x="4702" y="19243"/>
                    <a:pt x="4714" y="19208"/>
                    <a:pt x="4714" y="19208"/>
                  </a:cubicBezTo>
                  <a:cubicBezTo>
                    <a:pt x="4690" y="19199"/>
                    <a:pt x="4666" y="19189"/>
                    <a:pt x="4648" y="19189"/>
                  </a:cubicBezTo>
                  <a:cubicBezTo>
                    <a:pt x="4635" y="19189"/>
                    <a:pt x="4625" y="19194"/>
                    <a:pt x="4620" y="19208"/>
                  </a:cubicBezTo>
                  <a:cubicBezTo>
                    <a:pt x="4592" y="19158"/>
                    <a:pt x="4551" y="19143"/>
                    <a:pt x="4467" y="19108"/>
                  </a:cubicBezTo>
                  <a:cubicBezTo>
                    <a:pt x="4400" y="19080"/>
                    <a:pt x="4333" y="19054"/>
                    <a:pt x="4280" y="19054"/>
                  </a:cubicBezTo>
                  <a:cubicBezTo>
                    <a:pt x="4269" y="19054"/>
                    <a:pt x="4257" y="19055"/>
                    <a:pt x="4247" y="19058"/>
                  </a:cubicBezTo>
                  <a:cubicBezTo>
                    <a:pt x="4239" y="18985"/>
                    <a:pt x="4067" y="18883"/>
                    <a:pt x="3971" y="18883"/>
                  </a:cubicBezTo>
                  <a:cubicBezTo>
                    <a:pt x="3955" y="18883"/>
                    <a:pt x="3941" y="18886"/>
                    <a:pt x="3931" y="18892"/>
                  </a:cubicBezTo>
                  <a:cubicBezTo>
                    <a:pt x="3926" y="18902"/>
                    <a:pt x="3918" y="18906"/>
                    <a:pt x="3910" y="18906"/>
                  </a:cubicBezTo>
                  <a:cubicBezTo>
                    <a:pt x="3891" y="18906"/>
                    <a:pt x="3867" y="18885"/>
                    <a:pt x="3852" y="18851"/>
                  </a:cubicBezTo>
                  <a:cubicBezTo>
                    <a:pt x="3837" y="18814"/>
                    <a:pt x="3832" y="18802"/>
                    <a:pt x="3811" y="18802"/>
                  </a:cubicBezTo>
                  <a:cubicBezTo>
                    <a:pt x="3802" y="18802"/>
                    <a:pt x="3791" y="18804"/>
                    <a:pt x="3774" y="18807"/>
                  </a:cubicBezTo>
                  <a:cubicBezTo>
                    <a:pt x="3768" y="18808"/>
                    <a:pt x="3763" y="18809"/>
                    <a:pt x="3758" y="18809"/>
                  </a:cubicBezTo>
                  <a:cubicBezTo>
                    <a:pt x="3713" y="18809"/>
                    <a:pt x="3693" y="18761"/>
                    <a:pt x="3674" y="18716"/>
                  </a:cubicBezTo>
                  <a:cubicBezTo>
                    <a:pt x="3674" y="18634"/>
                    <a:pt x="3643" y="18609"/>
                    <a:pt x="3593" y="18609"/>
                  </a:cubicBezTo>
                  <a:cubicBezTo>
                    <a:pt x="3589" y="18609"/>
                    <a:pt x="3586" y="18610"/>
                    <a:pt x="3583" y="18610"/>
                  </a:cubicBezTo>
                  <a:cubicBezTo>
                    <a:pt x="3511" y="18594"/>
                    <a:pt x="3442" y="18563"/>
                    <a:pt x="3379" y="18519"/>
                  </a:cubicBezTo>
                  <a:cubicBezTo>
                    <a:pt x="3327" y="18509"/>
                    <a:pt x="3293" y="18496"/>
                    <a:pt x="3275" y="18496"/>
                  </a:cubicBezTo>
                  <a:cubicBezTo>
                    <a:pt x="3260" y="18496"/>
                    <a:pt x="3256" y="18504"/>
                    <a:pt x="3263" y="18528"/>
                  </a:cubicBezTo>
                  <a:cubicBezTo>
                    <a:pt x="3244" y="18556"/>
                    <a:pt x="3185" y="18563"/>
                    <a:pt x="3185" y="18563"/>
                  </a:cubicBezTo>
                  <a:cubicBezTo>
                    <a:pt x="3117" y="18547"/>
                    <a:pt x="3108" y="18528"/>
                    <a:pt x="3122" y="18528"/>
                  </a:cubicBezTo>
                  <a:cubicBezTo>
                    <a:pt x="3128" y="18528"/>
                    <a:pt x="3137" y="18531"/>
                    <a:pt x="3147" y="18538"/>
                  </a:cubicBezTo>
                  <a:cubicBezTo>
                    <a:pt x="3169" y="18542"/>
                    <a:pt x="3184" y="18544"/>
                    <a:pt x="3194" y="18544"/>
                  </a:cubicBezTo>
                  <a:cubicBezTo>
                    <a:pt x="3229" y="18544"/>
                    <a:pt x="3203" y="18520"/>
                    <a:pt x="3191" y="18478"/>
                  </a:cubicBezTo>
                  <a:cubicBezTo>
                    <a:pt x="3172" y="18425"/>
                    <a:pt x="3100" y="18378"/>
                    <a:pt x="3066" y="18347"/>
                  </a:cubicBezTo>
                  <a:lnTo>
                    <a:pt x="2928" y="18234"/>
                  </a:lnTo>
                  <a:cubicBezTo>
                    <a:pt x="2866" y="18148"/>
                    <a:pt x="2833" y="18111"/>
                    <a:pt x="2809" y="18111"/>
                  </a:cubicBezTo>
                  <a:cubicBezTo>
                    <a:pt x="2802" y="18111"/>
                    <a:pt x="2796" y="18114"/>
                    <a:pt x="2790" y="18121"/>
                  </a:cubicBezTo>
                  <a:cubicBezTo>
                    <a:pt x="2781" y="18131"/>
                    <a:pt x="2774" y="18139"/>
                    <a:pt x="2768" y="18145"/>
                  </a:cubicBezTo>
                  <a:lnTo>
                    <a:pt x="2768" y="18145"/>
                  </a:lnTo>
                  <a:cubicBezTo>
                    <a:pt x="2769" y="18100"/>
                    <a:pt x="2675" y="18009"/>
                    <a:pt x="2583" y="17920"/>
                  </a:cubicBezTo>
                  <a:cubicBezTo>
                    <a:pt x="2494" y="17831"/>
                    <a:pt x="2394" y="17754"/>
                    <a:pt x="2349" y="17754"/>
                  </a:cubicBezTo>
                  <a:cubicBezTo>
                    <a:pt x="2346" y="17754"/>
                    <a:pt x="2344" y="17754"/>
                    <a:pt x="2342" y="17754"/>
                  </a:cubicBezTo>
                  <a:lnTo>
                    <a:pt x="2367" y="17729"/>
                  </a:lnTo>
                  <a:cubicBezTo>
                    <a:pt x="2392" y="17704"/>
                    <a:pt x="2361" y="17673"/>
                    <a:pt x="2298" y="17610"/>
                  </a:cubicBezTo>
                  <a:cubicBezTo>
                    <a:pt x="2282" y="17594"/>
                    <a:pt x="2235" y="17560"/>
                    <a:pt x="2182" y="17519"/>
                  </a:cubicBezTo>
                  <a:cubicBezTo>
                    <a:pt x="2129" y="17472"/>
                    <a:pt x="2079" y="17422"/>
                    <a:pt x="2035" y="17369"/>
                  </a:cubicBezTo>
                  <a:cubicBezTo>
                    <a:pt x="1932" y="17244"/>
                    <a:pt x="1853" y="17150"/>
                    <a:pt x="1818" y="17150"/>
                  </a:cubicBezTo>
                  <a:cubicBezTo>
                    <a:pt x="1815" y="17150"/>
                    <a:pt x="1812" y="17151"/>
                    <a:pt x="1809" y="17153"/>
                  </a:cubicBezTo>
                  <a:cubicBezTo>
                    <a:pt x="1781" y="17118"/>
                    <a:pt x="1781" y="17118"/>
                    <a:pt x="1809" y="17096"/>
                  </a:cubicBezTo>
                  <a:cubicBezTo>
                    <a:pt x="1817" y="17098"/>
                    <a:pt x="1824" y="17099"/>
                    <a:pt x="1828" y="17099"/>
                  </a:cubicBezTo>
                  <a:cubicBezTo>
                    <a:pt x="1857" y="17099"/>
                    <a:pt x="1833" y="17069"/>
                    <a:pt x="1809" y="17040"/>
                  </a:cubicBezTo>
                  <a:cubicBezTo>
                    <a:pt x="1798" y="17027"/>
                    <a:pt x="1787" y="17022"/>
                    <a:pt x="1777" y="17022"/>
                  </a:cubicBezTo>
                  <a:cubicBezTo>
                    <a:pt x="1759" y="17022"/>
                    <a:pt x="1742" y="17034"/>
                    <a:pt x="1724" y="17046"/>
                  </a:cubicBezTo>
                  <a:cubicBezTo>
                    <a:pt x="1719" y="17050"/>
                    <a:pt x="1713" y="17052"/>
                    <a:pt x="1708" y="17052"/>
                  </a:cubicBezTo>
                  <a:cubicBezTo>
                    <a:pt x="1684" y="17052"/>
                    <a:pt x="1665" y="17013"/>
                    <a:pt x="1649" y="16936"/>
                  </a:cubicBezTo>
                  <a:cubicBezTo>
                    <a:pt x="1615" y="16820"/>
                    <a:pt x="1543" y="16717"/>
                    <a:pt x="1449" y="16639"/>
                  </a:cubicBezTo>
                  <a:cubicBezTo>
                    <a:pt x="1424" y="16601"/>
                    <a:pt x="1399" y="16567"/>
                    <a:pt x="1430" y="16548"/>
                  </a:cubicBezTo>
                  <a:cubicBezTo>
                    <a:pt x="1442" y="16466"/>
                    <a:pt x="1395" y="16385"/>
                    <a:pt x="1320" y="16353"/>
                  </a:cubicBezTo>
                  <a:cubicBezTo>
                    <a:pt x="1298" y="16316"/>
                    <a:pt x="1298" y="16316"/>
                    <a:pt x="1330" y="16297"/>
                  </a:cubicBezTo>
                  <a:cubicBezTo>
                    <a:pt x="1339" y="16241"/>
                    <a:pt x="1370" y="16225"/>
                    <a:pt x="1289" y="16219"/>
                  </a:cubicBezTo>
                  <a:cubicBezTo>
                    <a:pt x="1207" y="16150"/>
                    <a:pt x="1157" y="16053"/>
                    <a:pt x="1142" y="15949"/>
                  </a:cubicBezTo>
                  <a:cubicBezTo>
                    <a:pt x="1126" y="15915"/>
                    <a:pt x="1112" y="15880"/>
                    <a:pt x="1087" y="15880"/>
                  </a:cubicBezTo>
                  <a:cubicBezTo>
                    <a:pt x="1083" y="15880"/>
                    <a:pt x="1078" y="15881"/>
                    <a:pt x="1073" y="15883"/>
                  </a:cubicBezTo>
                  <a:lnTo>
                    <a:pt x="1041" y="15896"/>
                  </a:lnTo>
                  <a:cubicBezTo>
                    <a:pt x="1088" y="15827"/>
                    <a:pt x="1088" y="15827"/>
                    <a:pt x="1007" y="15814"/>
                  </a:cubicBezTo>
                  <a:cubicBezTo>
                    <a:pt x="1001" y="15817"/>
                    <a:pt x="996" y="15818"/>
                    <a:pt x="992" y="15818"/>
                  </a:cubicBezTo>
                  <a:cubicBezTo>
                    <a:pt x="968" y="15818"/>
                    <a:pt x="959" y="15787"/>
                    <a:pt x="988" y="15774"/>
                  </a:cubicBezTo>
                  <a:cubicBezTo>
                    <a:pt x="997" y="15742"/>
                    <a:pt x="997" y="15708"/>
                    <a:pt x="985" y="15677"/>
                  </a:cubicBezTo>
                  <a:cubicBezTo>
                    <a:pt x="975" y="15636"/>
                    <a:pt x="834" y="15451"/>
                    <a:pt x="775" y="15235"/>
                  </a:cubicBezTo>
                  <a:cubicBezTo>
                    <a:pt x="671" y="14901"/>
                    <a:pt x="630" y="14774"/>
                    <a:pt x="599" y="14774"/>
                  </a:cubicBezTo>
                  <a:cubicBezTo>
                    <a:pt x="598" y="14774"/>
                    <a:pt x="597" y="14774"/>
                    <a:pt x="596" y="14774"/>
                  </a:cubicBezTo>
                  <a:cubicBezTo>
                    <a:pt x="552" y="14740"/>
                    <a:pt x="552" y="14740"/>
                    <a:pt x="577" y="14686"/>
                  </a:cubicBezTo>
                  <a:cubicBezTo>
                    <a:pt x="596" y="14642"/>
                    <a:pt x="599" y="14592"/>
                    <a:pt x="584" y="14548"/>
                  </a:cubicBezTo>
                  <a:cubicBezTo>
                    <a:pt x="574" y="14504"/>
                    <a:pt x="565" y="14461"/>
                    <a:pt x="599" y="14454"/>
                  </a:cubicBezTo>
                  <a:cubicBezTo>
                    <a:pt x="556" y="14417"/>
                    <a:pt x="556" y="14417"/>
                    <a:pt x="546" y="14373"/>
                  </a:cubicBezTo>
                  <a:cubicBezTo>
                    <a:pt x="581" y="14367"/>
                    <a:pt x="571" y="14323"/>
                    <a:pt x="527" y="14285"/>
                  </a:cubicBezTo>
                  <a:cubicBezTo>
                    <a:pt x="449" y="14254"/>
                    <a:pt x="449" y="14254"/>
                    <a:pt x="518" y="14241"/>
                  </a:cubicBezTo>
                  <a:cubicBezTo>
                    <a:pt x="547" y="14239"/>
                    <a:pt x="561" y="14139"/>
                    <a:pt x="547" y="14139"/>
                  </a:cubicBezTo>
                  <a:cubicBezTo>
                    <a:pt x="544" y="14139"/>
                    <a:pt x="541" y="14143"/>
                    <a:pt x="537" y="14150"/>
                  </a:cubicBezTo>
                  <a:cubicBezTo>
                    <a:pt x="536" y="14151"/>
                    <a:pt x="534" y="14151"/>
                    <a:pt x="533" y="14151"/>
                  </a:cubicBezTo>
                  <a:cubicBezTo>
                    <a:pt x="501" y="14151"/>
                    <a:pt x="488" y="14065"/>
                    <a:pt x="449" y="14028"/>
                  </a:cubicBezTo>
                  <a:cubicBezTo>
                    <a:pt x="446" y="13984"/>
                    <a:pt x="440" y="13937"/>
                    <a:pt x="474" y="13934"/>
                  </a:cubicBezTo>
                  <a:cubicBezTo>
                    <a:pt x="505" y="13884"/>
                    <a:pt x="446" y="13668"/>
                    <a:pt x="405" y="13627"/>
                  </a:cubicBezTo>
                  <a:cubicBezTo>
                    <a:pt x="404" y="13627"/>
                    <a:pt x="403" y="13627"/>
                    <a:pt x="402" y="13627"/>
                  </a:cubicBezTo>
                  <a:cubicBezTo>
                    <a:pt x="367" y="13627"/>
                    <a:pt x="365" y="13583"/>
                    <a:pt x="399" y="13583"/>
                  </a:cubicBezTo>
                  <a:cubicBezTo>
                    <a:pt x="436" y="13580"/>
                    <a:pt x="427" y="13536"/>
                    <a:pt x="430" y="13492"/>
                  </a:cubicBezTo>
                  <a:cubicBezTo>
                    <a:pt x="393" y="13448"/>
                    <a:pt x="427" y="13445"/>
                    <a:pt x="465" y="13445"/>
                  </a:cubicBezTo>
                  <a:cubicBezTo>
                    <a:pt x="474" y="13456"/>
                    <a:pt x="481" y="13461"/>
                    <a:pt x="486" y="13461"/>
                  </a:cubicBezTo>
                  <a:cubicBezTo>
                    <a:pt x="501" y="13461"/>
                    <a:pt x="499" y="13420"/>
                    <a:pt x="499" y="13354"/>
                  </a:cubicBezTo>
                  <a:cubicBezTo>
                    <a:pt x="462" y="13314"/>
                    <a:pt x="458" y="13135"/>
                    <a:pt x="458" y="13003"/>
                  </a:cubicBezTo>
                  <a:cubicBezTo>
                    <a:pt x="455" y="12781"/>
                    <a:pt x="440" y="12737"/>
                    <a:pt x="371" y="12640"/>
                  </a:cubicBezTo>
                  <a:lnTo>
                    <a:pt x="302" y="12590"/>
                  </a:lnTo>
                  <a:lnTo>
                    <a:pt x="374" y="12596"/>
                  </a:lnTo>
                  <a:cubicBezTo>
                    <a:pt x="411" y="12590"/>
                    <a:pt x="449" y="12580"/>
                    <a:pt x="483" y="12562"/>
                  </a:cubicBezTo>
                  <a:cubicBezTo>
                    <a:pt x="487" y="12518"/>
                    <a:pt x="452" y="12515"/>
                    <a:pt x="418" y="12508"/>
                  </a:cubicBezTo>
                  <a:cubicBezTo>
                    <a:pt x="380" y="12505"/>
                    <a:pt x="383" y="12461"/>
                    <a:pt x="427" y="12377"/>
                  </a:cubicBezTo>
                  <a:cubicBezTo>
                    <a:pt x="471" y="12292"/>
                    <a:pt x="471" y="12248"/>
                    <a:pt x="446" y="12198"/>
                  </a:cubicBezTo>
                  <a:cubicBezTo>
                    <a:pt x="449" y="12151"/>
                    <a:pt x="471" y="12104"/>
                    <a:pt x="505" y="12073"/>
                  </a:cubicBezTo>
                  <a:cubicBezTo>
                    <a:pt x="515" y="12029"/>
                    <a:pt x="515" y="12029"/>
                    <a:pt x="480" y="12023"/>
                  </a:cubicBezTo>
                  <a:cubicBezTo>
                    <a:pt x="443" y="12016"/>
                    <a:pt x="452" y="11972"/>
                    <a:pt x="496" y="11935"/>
                  </a:cubicBezTo>
                  <a:cubicBezTo>
                    <a:pt x="574" y="11903"/>
                    <a:pt x="599" y="11775"/>
                    <a:pt x="562" y="11766"/>
                  </a:cubicBezTo>
                  <a:cubicBezTo>
                    <a:pt x="527" y="11759"/>
                    <a:pt x="537" y="11715"/>
                    <a:pt x="546" y="11672"/>
                  </a:cubicBezTo>
                  <a:cubicBezTo>
                    <a:pt x="556" y="11625"/>
                    <a:pt x="556" y="11574"/>
                    <a:pt x="540" y="11531"/>
                  </a:cubicBezTo>
                  <a:lnTo>
                    <a:pt x="565" y="11446"/>
                  </a:lnTo>
                  <a:cubicBezTo>
                    <a:pt x="568" y="11434"/>
                    <a:pt x="572" y="11429"/>
                    <a:pt x="576" y="11429"/>
                  </a:cubicBezTo>
                  <a:cubicBezTo>
                    <a:pt x="587" y="11429"/>
                    <a:pt x="596" y="11466"/>
                    <a:pt x="587" y="11496"/>
                  </a:cubicBezTo>
                  <a:lnTo>
                    <a:pt x="634" y="11462"/>
                  </a:lnTo>
                  <a:cubicBezTo>
                    <a:pt x="659" y="11377"/>
                    <a:pt x="671" y="11336"/>
                    <a:pt x="650" y="11283"/>
                  </a:cubicBezTo>
                  <a:cubicBezTo>
                    <a:pt x="613" y="11242"/>
                    <a:pt x="600" y="11228"/>
                    <a:pt x="614" y="11228"/>
                  </a:cubicBezTo>
                  <a:cubicBezTo>
                    <a:pt x="622" y="11228"/>
                    <a:pt x="638" y="11232"/>
                    <a:pt x="662" y="11239"/>
                  </a:cubicBezTo>
                  <a:cubicBezTo>
                    <a:pt x="667" y="11240"/>
                    <a:pt x="672" y="11241"/>
                    <a:pt x="677" y="11241"/>
                  </a:cubicBezTo>
                  <a:cubicBezTo>
                    <a:pt x="714" y="11241"/>
                    <a:pt x="741" y="11200"/>
                    <a:pt x="722" y="11164"/>
                  </a:cubicBezTo>
                  <a:cubicBezTo>
                    <a:pt x="673" y="11110"/>
                    <a:pt x="701" y="11077"/>
                    <a:pt x="732" y="11077"/>
                  </a:cubicBezTo>
                  <a:cubicBezTo>
                    <a:pt x="737" y="11077"/>
                    <a:pt x="742" y="11078"/>
                    <a:pt x="747" y="11079"/>
                  </a:cubicBezTo>
                  <a:cubicBezTo>
                    <a:pt x="766" y="11103"/>
                    <a:pt x="779" y="11119"/>
                    <a:pt x="786" y="11119"/>
                  </a:cubicBezTo>
                  <a:cubicBezTo>
                    <a:pt x="798" y="11119"/>
                    <a:pt x="794" y="11074"/>
                    <a:pt x="784" y="10951"/>
                  </a:cubicBezTo>
                  <a:cubicBezTo>
                    <a:pt x="813" y="10866"/>
                    <a:pt x="838" y="10691"/>
                    <a:pt x="881" y="10565"/>
                  </a:cubicBezTo>
                  <a:cubicBezTo>
                    <a:pt x="938" y="10396"/>
                    <a:pt x="966" y="10315"/>
                    <a:pt x="1016" y="10283"/>
                  </a:cubicBezTo>
                  <a:cubicBezTo>
                    <a:pt x="1022" y="10285"/>
                    <a:pt x="1027" y="10287"/>
                    <a:pt x="1032" y="10288"/>
                  </a:cubicBezTo>
                  <a:lnTo>
                    <a:pt x="1032" y="10288"/>
                  </a:lnTo>
                  <a:cubicBezTo>
                    <a:pt x="985" y="10264"/>
                    <a:pt x="1002" y="10217"/>
                    <a:pt x="1041" y="10105"/>
                  </a:cubicBezTo>
                  <a:cubicBezTo>
                    <a:pt x="1116" y="9992"/>
                    <a:pt x="1113" y="9898"/>
                    <a:pt x="1095" y="9845"/>
                  </a:cubicBezTo>
                  <a:lnTo>
                    <a:pt x="1095" y="9845"/>
                  </a:lnTo>
                  <a:lnTo>
                    <a:pt x="1063" y="9926"/>
                  </a:lnTo>
                  <a:cubicBezTo>
                    <a:pt x="997" y="9904"/>
                    <a:pt x="1013" y="9860"/>
                    <a:pt x="1076" y="9791"/>
                  </a:cubicBezTo>
                  <a:cubicBezTo>
                    <a:pt x="1082" y="9768"/>
                    <a:pt x="1095" y="9761"/>
                    <a:pt x="1111" y="9761"/>
                  </a:cubicBezTo>
                  <a:cubicBezTo>
                    <a:pt x="1125" y="9761"/>
                    <a:pt x="1141" y="9767"/>
                    <a:pt x="1157" y="9772"/>
                  </a:cubicBezTo>
                  <a:cubicBezTo>
                    <a:pt x="1161" y="9773"/>
                    <a:pt x="1166" y="9773"/>
                    <a:pt x="1170" y="9773"/>
                  </a:cubicBezTo>
                  <a:cubicBezTo>
                    <a:pt x="1207" y="9773"/>
                    <a:pt x="1243" y="9749"/>
                    <a:pt x="1254" y="9713"/>
                  </a:cubicBezTo>
                  <a:cubicBezTo>
                    <a:pt x="1264" y="9682"/>
                    <a:pt x="1275" y="9649"/>
                    <a:pt x="1259" y="9649"/>
                  </a:cubicBezTo>
                  <a:cubicBezTo>
                    <a:pt x="1254" y="9649"/>
                    <a:pt x="1247" y="9652"/>
                    <a:pt x="1236" y="9660"/>
                  </a:cubicBezTo>
                  <a:cubicBezTo>
                    <a:pt x="1201" y="9647"/>
                    <a:pt x="1201" y="9647"/>
                    <a:pt x="1214" y="9606"/>
                  </a:cubicBezTo>
                  <a:cubicBezTo>
                    <a:pt x="1236" y="9562"/>
                    <a:pt x="1239" y="9512"/>
                    <a:pt x="1226" y="9468"/>
                  </a:cubicBezTo>
                  <a:cubicBezTo>
                    <a:pt x="1192" y="9456"/>
                    <a:pt x="1204" y="9415"/>
                    <a:pt x="1220" y="9374"/>
                  </a:cubicBezTo>
                  <a:cubicBezTo>
                    <a:pt x="1258" y="9343"/>
                    <a:pt x="1283" y="9306"/>
                    <a:pt x="1298" y="9259"/>
                  </a:cubicBezTo>
                  <a:lnTo>
                    <a:pt x="1333" y="9271"/>
                  </a:lnTo>
                  <a:cubicBezTo>
                    <a:pt x="1340" y="9273"/>
                    <a:pt x="1347" y="9273"/>
                    <a:pt x="1355" y="9273"/>
                  </a:cubicBezTo>
                  <a:cubicBezTo>
                    <a:pt x="1375" y="9273"/>
                    <a:pt x="1396" y="9267"/>
                    <a:pt x="1414" y="9255"/>
                  </a:cubicBezTo>
                  <a:cubicBezTo>
                    <a:pt x="1424" y="9233"/>
                    <a:pt x="1414" y="9208"/>
                    <a:pt x="1395" y="9199"/>
                  </a:cubicBezTo>
                  <a:cubicBezTo>
                    <a:pt x="1361" y="9190"/>
                    <a:pt x="1709" y="8187"/>
                    <a:pt x="1753" y="8065"/>
                  </a:cubicBezTo>
                  <a:cubicBezTo>
                    <a:pt x="1809" y="8000"/>
                    <a:pt x="1850" y="7891"/>
                    <a:pt x="1824" y="7891"/>
                  </a:cubicBezTo>
                  <a:cubicBezTo>
                    <a:pt x="1821" y="7891"/>
                    <a:pt x="1817" y="7893"/>
                    <a:pt x="1812" y="7895"/>
                  </a:cubicBezTo>
                  <a:cubicBezTo>
                    <a:pt x="1778" y="7886"/>
                    <a:pt x="1850" y="7676"/>
                    <a:pt x="1938" y="7425"/>
                  </a:cubicBezTo>
                  <a:cubicBezTo>
                    <a:pt x="2041" y="7134"/>
                    <a:pt x="2113" y="6927"/>
                    <a:pt x="2079" y="6914"/>
                  </a:cubicBezTo>
                  <a:lnTo>
                    <a:pt x="2122" y="6789"/>
                  </a:lnTo>
                  <a:cubicBezTo>
                    <a:pt x="2151" y="6704"/>
                    <a:pt x="2148" y="6610"/>
                    <a:pt x="2163" y="6570"/>
                  </a:cubicBezTo>
                  <a:cubicBezTo>
                    <a:pt x="2150" y="6534"/>
                    <a:pt x="2152" y="6502"/>
                    <a:pt x="2160" y="6502"/>
                  </a:cubicBezTo>
                  <a:cubicBezTo>
                    <a:pt x="2164" y="6502"/>
                    <a:pt x="2170" y="6509"/>
                    <a:pt x="2176" y="6526"/>
                  </a:cubicBezTo>
                  <a:cubicBezTo>
                    <a:pt x="2192" y="6532"/>
                    <a:pt x="2209" y="6538"/>
                    <a:pt x="2224" y="6538"/>
                  </a:cubicBezTo>
                  <a:cubicBezTo>
                    <a:pt x="2239" y="6538"/>
                    <a:pt x="2252" y="6531"/>
                    <a:pt x="2260" y="6510"/>
                  </a:cubicBezTo>
                  <a:cubicBezTo>
                    <a:pt x="2289" y="6426"/>
                    <a:pt x="2254" y="6413"/>
                    <a:pt x="2220" y="6404"/>
                  </a:cubicBezTo>
                  <a:cubicBezTo>
                    <a:pt x="2188" y="6391"/>
                    <a:pt x="2201" y="6347"/>
                    <a:pt x="2201" y="6347"/>
                  </a:cubicBezTo>
                  <a:cubicBezTo>
                    <a:pt x="2211" y="6321"/>
                    <a:pt x="2214" y="6312"/>
                    <a:pt x="2225" y="6312"/>
                  </a:cubicBezTo>
                  <a:cubicBezTo>
                    <a:pt x="2231" y="6312"/>
                    <a:pt x="2239" y="6315"/>
                    <a:pt x="2251" y="6319"/>
                  </a:cubicBezTo>
                  <a:lnTo>
                    <a:pt x="2317" y="6344"/>
                  </a:lnTo>
                  <a:lnTo>
                    <a:pt x="2332" y="6300"/>
                  </a:lnTo>
                  <a:cubicBezTo>
                    <a:pt x="2298" y="6288"/>
                    <a:pt x="2314" y="6247"/>
                    <a:pt x="2314" y="6247"/>
                  </a:cubicBezTo>
                  <a:cubicBezTo>
                    <a:pt x="2321" y="6223"/>
                    <a:pt x="2324" y="6213"/>
                    <a:pt x="2338" y="6213"/>
                  </a:cubicBezTo>
                  <a:cubicBezTo>
                    <a:pt x="2349" y="6213"/>
                    <a:pt x="2366" y="6219"/>
                    <a:pt x="2395" y="6228"/>
                  </a:cubicBezTo>
                  <a:cubicBezTo>
                    <a:pt x="2409" y="6233"/>
                    <a:pt x="2421" y="6236"/>
                    <a:pt x="2430" y="6236"/>
                  </a:cubicBezTo>
                  <a:cubicBezTo>
                    <a:pt x="2466" y="6236"/>
                    <a:pt x="2466" y="6199"/>
                    <a:pt x="2423" y="6147"/>
                  </a:cubicBezTo>
                  <a:lnTo>
                    <a:pt x="2420" y="6049"/>
                  </a:lnTo>
                  <a:cubicBezTo>
                    <a:pt x="2502" y="6034"/>
                    <a:pt x="2464" y="5927"/>
                    <a:pt x="2442" y="5871"/>
                  </a:cubicBezTo>
                  <a:cubicBezTo>
                    <a:pt x="2527" y="5855"/>
                    <a:pt x="2539" y="5811"/>
                    <a:pt x="2486" y="5749"/>
                  </a:cubicBezTo>
                  <a:cubicBezTo>
                    <a:pt x="2455" y="5736"/>
                    <a:pt x="2467" y="5692"/>
                    <a:pt x="2517" y="5664"/>
                  </a:cubicBezTo>
                  <a:cubicBezTo>
                    <a:pt x="2564" y="5633"/>
                    <a:pt x="2580" y="5592"/>
                    <a:pt x="2608" y="5510"/>
                  </a:cubicBezTo>
                  <a:cubicBezTo>
                    <a:pt x="2589" y="5454"/>
                    <a:pt x="2690" y="5163"/>
                    <a:pt x="2809" y="4830"/>
                  </a:cubicBezTo>
                  <a:cubicBezTo>
                    <a:pt x="2937" y="4454"/>
                    <a:pt x="3025" y="4204"/>
                    <a:pt x="2991" y="4194"/>
                  </a:cubicBezTo>
                  <a:cubicBezTo>
                    <a:pt x="3006" y="4150"/>
                    <a:pt x="3006" y="4150"/>
                    <a:pt x="3053" y="4122"/>
                  </a:cubicBezTo>
                  <a:cubicBezTo>
                    <a:pt x="3057" y="4124"/>
                    <a:pt x="3061" y="4124"/>
                    <a:pt x="3064" y="4124"/>
                  </a:cubicBezTo>
                  <a:cubicBezTo>
                    <a:pt x="3090" y="4124"/>
                    <a:pt x="3097" y="4083"/>
                    <a:pt x="3050" y="4025"/>
                  </a:cubicBezTo>
                  <a:cubicBezTo>
                    <a:pt x="3037" y="3989"/>
                    <a:pt x="3018" y="3973"/>
                    <a:pt x="3027" y="3973"/>
                  </a:cubicBezTo>
                  <a:cubicBezTo>
                    <a:pt x="3032" y="3973"/>
                    <a:pt x="3043" y="3977"/>
                    <a:pt x="3066" y="3984"/>
                  </a:cubicBezTo>
                  <a:cubicBezTo>
                    <a:pt x="3068" y="3985"/>
                    <a:pt x="3070" y="3986"/>
                    <a:pt x="3072" y="3986"/>
                  </a:cubicBezTo>
                  <a:cubicBezTo>
                    <a:pt x="3101" y="3986"/>
                    <a:pt x="3132" y="3901"/>
                    <a:pt x="3185" y="3746"/>
                  </a:cubicBezTo>
                  <a:cubicBezTo>
                    <a:pt x="3229" y="3621"/>
                    <a:pt x="3288" y="3455"/>
                    <a:pt x="3254" y="3442"/>
                  </a:cubicBezTo>
                  <a:cubicBezTo>
                    <a:pt x="3252" y="3389"/>
                    <a:pt x="3251" y="3365"/>
                    <a:pt x="3254" y="3365"/>
                  </a:cubicBezTo>
                  <a:cubicBezTo>
                    <a:pt x="3257" y="3365"/>
                    <a:pt x="3261" y="3379"/>
                    <a:pt x="3269" y="3401"/>
                  </a:cubicBezTo>
                  <a:cubicBezTo>
                    <a:pt x="3277" y="3410"/>
                    <a:pt x="3285" y="3414"/>
                    <a:pt x="3294" y="3414"/>
                  </a:cubicBezTo>
                  <a:cubicBezTo>
                    <a:pt x="3349" y="3414"/>
                    <a:pt x="3426" y="3250"/>
                    <a:pt x="3404" y="3123"/>
                  </a:cubicBezTo>
                  <a:cubicBezTo>
                    <a:pt x="3418" y="3084"/>
                    <a:pt x="3429" y="3048"/>
                    <a:pt x="3455" y="3048"/>
                  </a:cubicBezTo>
                  <a:cubicBezTo>
                    <a:pt x="3459" y="3048"/>
                    <a:pt x="3463" y="3049"/>
                    <a:pt x="3467" y="3050"/>
                  </a:cubicBezTo>
                  <a:cubicBezTo>
                    <a:pt x="3492" y="2978"/>
                    <a:pt x="3504" y="2906"/>
                    <a:pt x="3504" y="2831"/>
                  </a:cubicBezTo>
                  <a:cubicBezTo>
                    <a:pt x="3520" y="2787"/>
                    <a:pt x="3580" y="2621"/>
                    <a:pt x="3608" y="2540"/>
                  </a:cubicBezTo>
                  <a:cubicBezTo>
                    <a:pt x="3627" y="2480"/>
                    <a:pt x="3633" y="2421"/>
                    <a:pt x="3633" y="2361"/>
                  </a:cubicBezTo>
                  <a:lnTo>
                    <a:pt x="3645" y="2317"/>
                  </a:lnTo>
                  <a:cubicBezTo>
                    <a:pt x="3646" y="2317"/>
                    <a:pt x="3647" y="2318"/>
                    <a:pt x="3649" y="2318"/>
                  </a:cubicBezTo>
                  <a:cubicBezTo>
                    <a:pt x="3684" y="2318"/>
                    <a:pt x="3755" y="2114"/>
                    <a:pt x="3855" y="1828"/>
                  </a:cubicBezTo>
                  <a:cubicBezTo>
                    <a:pt x="3956" y="1537"/>
                    <a:pt x="4043" y="1289"/>
                    <a:pt x="4094" y="1258"/>
                  </a:cubicBezTo>
                  <a:cubicBezTo>
                    <a:pt x="4100" y="1227"/>
                    <a:pt x="4100" y="1192"/>
                    <a:pt x="4087" y="1164"/>
                  </a:cubicBezTo>
                  <a:cubicBezTo>
                    <a:pt x="4034" y="1098"/>
                    <a:pt x="4050" y="1054"/>
                    <a:pt x="4097" y="1026"/>
                  </a:cubicBezTo>
                  <a:cubicBezTo>
                    <a:pt x="4181" y="1007"/>
                    <a:pt x="4238" y="841"/>
                    <a:pt x="4184" y="775"/>
                  </a:cubicBezTo>
                  <a:lnTo>
                    <a:pt x="4184" y="775"/>
                  </a:lnTo>
                  <a:cubicBezTo>
                    <a:pt x="4194" y="779"/>
                    <a:pt x="4206" y="783"/>
                    <a:pt x="4219" y="788"/>
                  </a:cubicBezTo>
                  <a:cubicBezTo>
                    <a:pt x="4300" y="769"/>
                    <a:pt x="4310" y="631"/>
                    <a:pt x="4257" y="568"/>
                  </a:cubicBezTo>
                  <a:cubicBezTo>
                    <a:pt x="4307" y="537"/>
                    <a:pt x="4354" y="509"/>
                    <a:pt x="4335" y="453"/>
                  </a:cubicBezTo>
                  <a:cubicBezTo>
                    <a:pt x="4344" y="430"/>
                    <a:pt x="4348" y="420"/>
                    <a:pt x="4361" y="420"/>
                  </a:cubicBezTo>
                  <a:cubicBezTo>
                    <a:pt x="4371" y="420"/>
                    <a:pt x="4387" y="426"/>
                    <a:pt x="4416" y="437"/>
                  </a:cubicBezTo>
                  <a:cubicBezTo>
                    <a:pt x="4432" y="443"/>
                    <a:pt x="4448" y="448"/>
                    <a:pt x="4462" y="448"/>
                  </a:cubicBezTo>
                  <a:cubicBezTo>
                    <a:pt x="4478" y="448"/>
                    <a:pt x="4492" y="440"/>
                    <a:pt x="4501" y="418"/>
                  </a:cubicBezTo>
                  <a:cubicBezTo>
                    <a:pt x="4514" y="377"/>
                    <a:pt x="4482" y="365"/>
                    <a:pt x="4448" y="352"/>
                  </a:cubicBezTo>
                  <a:lnTo>
                    <a:pt x="4476" y="271"/>
                  </a:lnTo>
                  <a:cubicBezTo>
                    <a:pt x="4476" y="271"/>
                    <a:pt x="4492" y="227"/>
                    <a:pt x="4457" y="214"/>
                  </a:cubicBezTo>
                  <a:cubicBezTo>
                    <a:pt x="4423" y="205"/>
                    <a:pt x="4438" y="161"/>
                    <a:pt x="4451" y="120"/>
                  </a:cubicBezTo>
                  <a:lnTo>
                    <a:pt x="4451" y="120"/>
                  </a:lnTo>
                  <a:cubicBezTo>
                    <a:pt x="4455" y="122"/>
                    <a:pt x="4458" y="122"/>
                    <a:pt x="4460" y="122"/>
                  </a:cubicBezTo>
                  <a:cubicBezTo>
                    <a:pt x="4476" y="122"/>
                    <a:pt x="4469" y="99"/>
                    <a:pt x="4446" y="99"/>
                  </a:cubicBezTo>
                  <a:cubicBezTo>
                    <a:pt x="4438" y="99"/>
                    <a:pt x="4430" y="102"/>
                    <a:pt x="4420" y="108"/>
                  </a:cubicBezTo>
                  <a:cubicBezTo>
                    <a:pt x="4385" y="98"/>
                    <a:pt x="4351" y="86"/>
                    <a:pt x="4366" y="42"/>
                  </a:cubicBezTo>
                  <a:lnTo>
                    <a:pt x="4297" y="20"/>
                  </a:lnTo>
                  <a:cubicBezTo>
                    <a:pt x="4268" y="9"/>
                    <a:pt x="4245" y="0"/>
                    <a:pt x="4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130;p36">
              <a:extLst>
                <a:ext uri="{FF2B5EF4-FFF2-40B4-BE49-F238E27FC236}">
                  <a16:creationId xmlns:a16="http://schemas.microsoft.com/office/drawing/2014/main" id="{4D55EC56-006B-40CB-9A0A-6D172B9725DD}"/>
                </a:ext>
              </a:extLst>
            </p:cNvPr>
            <p:cNvSpPr/>
            <p:nvPr/>
          </p:nvSpPr>
          <p:spPr>
            <a:xfrm>
              <a:off x="4344675" y="1145725"/>
              <a:ext cx="142225" cy="178400"/>
            </a:xfrm>
            <a:custGeom>
              <a:avLst/>
              <a:gdLst/>
              <a:ahLst/>
              <a:cxnLst/>
              <a:rect l="l" t="t" r="r" b="b"/>
              <a:pathLst>
                <a:path w="5689" h="7136" extrusionOk="0">
                  <a:moveTo>
                    <a:pt x="2322" y="1"/>
                  </a:moveTo>
                  <a:cubicBezTo>
                    <a:pt x="2314" y="1"/>
                    <a:pt x="2304" y="20"/>
                    <a:pt x="2300" y="66"/>
                  </a:cubicBezTo>
                  <a:cubicBezTo>
                    <a:pt x="2308" y="92"/>
                    <a:pt x="2309" y="99"/>
                    <a:pt x="2318" y="99"/>
                  </a:cubicBezTo>
                  <a:cubicBezTo>
                    <a:pt x="2321" y="99"/>
                    <a:pt x="2324" y="98"/>
                    <a:pt x="2329" y="97"/>
                  </a:cubicBezTo>
                  <a:cubicBezTo>
                    <a:pt x="2335" y="72"/>
                    <a:pt x="2338" y="47"/>
                    <a:pt x="2335" y="22"/>
                  </a:cubicBezTo>
                  <a:cubicBezTo>
                    <a:pt x="2332" y="9"/>
                    <a:pt x="2328" y="1"/>
                    <a:pt x="2322" y="1"/>
                  </a:cubicBezTo>
                  <a:close/>
                  <a:moveTo>
                    <a:pt x="3194" y="622"/>
                  </a:moveTo>
                  <a:cubicBezTo>
                    <a:pt x="3198" y="622"/>
                    <a:pt x="3199" y="626"/>
                    <a:pt x="3197" y="639"/>
                  </a:cubicBezTo>
                  <a:cubicBezTo>
                    <a:pt x="3212" y="639"/>
                    <a:pt x="3178" y="671"/>
                    <a:pt x="3162" y="671"/>
                  </a:cubicBezTo>
                  <a:lnTo>
                    <a:pt x="3165" y="633"/>
                  </a:lnTo>
                  <a:cubicBezTo>
                    <a:pt x="3166" y="633"/>
                    <a:pt x="3167" y="633"/>
                    <a:pt x="3167" y="633"/>
                  </a:cubicBezTo>
                  <a:cubicBezTo>
                    <a:pt x="3177" y="633"/>
                    <a:pt x="3188" y="622"/>
                    <a:pt x="3194" y="622"/>
                  </a:cubicBezTo>
                  <a:close/>
                  <a:moveTo>
                    <a:pt x="2635" y="705"/>
                  </a:moveTo>
                  <a:cubicBezTo>
                    <a:pt x="2650" y="705"/>
                    <a:pt x="2667" y="737"/>
                    <a:pt x="2667" y="737"/>
                  </a:cubicBezTo>
                  <a:cubicBezTo>
                    <a:pt x="2673" y="771"/>
                    <a:pt x="2658" y="774"/>
                    <a:pt x="2658" y="774"/>
                  </a:cubicBezTo>
                  <a:cubicBezTo>
                    <a:pt x="2655" y="774"/>
                    <a:pt x="2653" y="774"/>
                    <a:pt x="2650" y="774"/>
                  </a:cubicBezTo>
                  <a:cubicBezTo>
                    <a:pt x="2637" y="774"/>
                    <a:pt x="2626" y="772"/>
                    <a:pt x="2623" y="743"/>
                  </a:cubicBezTo>
                  <a:cubicBezTo>
                    <a:pt x="2623" y="743"/>
                    <a:pt x="2617" y="705"/>
                    <a:pt x="2633" y="705"/>
                  </a:cubicBezTo>
                  <a:cubicBezTo>
                    <a:pt x="2633" y="705"/>
                    <a:pt x="2634" y="705"/>
                    <a:pt x="2635" y="705"/>
                  </a:cubicBezTo>
                  <a:close/>
                  <a:moveTo>
                    <a:pt x="2352" y="769"/>
                  </a:moveTo>
                  <a:cubicBezTo>
                    <a:pt x="2357" y="769"/>
                    <a:pt x="2369" y="781"/>
                    <a:pt x="2377" y="781"/>
                  </a:cubicBezTo>
                  <a:cubicBezTo>
                    <a:pt x="2378" y="781"/>
                    <a:pt x="2378" y="781"/>
                    <a:pt x="2379" y="780"/>
                  </a:cubicBezTo>
                  <a:lnTo>
                    <a:pt x="2379" y="780"/>
                  </a:lnTo>
                  <a:cubicBezTo>
                    <a:pt x="2404" y="812"/>
                    <a:pt x="2404" y="812"/>
                    <a:pt x="2372" y="818"/>
                  </a:cubicBezTo>
                  <a:cubicBezTo>
                    <a:pt x="2372" y="818"/>
                    <a:pt x="2371" y="818"/>
                    <a:pt x="2370" y="818"/>
                  </a:cubicBezTo>
                  <a:cubicBezTo>
                    <a:pt x="2356" y="818"/>
                    <a:pt x="2351" y="787"/>
                    <a:pt x="2351" y="787"/>
                  </a:cubicBezTo>
                  <a:cubicBezTo>
                    <a:pt x="2347" y="773"/>
                    <a:pt x="2348" y="769"/>
                    <a:pt x="2352" y="769"/>
                  </a:cubicBezTo>
                  <a:close/>
                  <a:moveTo>
                    <a:pt x="3475" y="764"/>
                  </a:moveTo>
                  <a:cubicBezTo>
                    <a:pt x="3476" y="764"/>
                    <a:pt x="3478" y="764"/>
                    <a:pt x="3479" y="765"/>
                  </a:cubicBezTo>
                  <a:lnTo>
                    <a:pt x="3494" y="768"/>
                  </a:lnTo>
                  <a:cubicBezTo>
                    <a:pt x="3488" y="790"/>
                    <a:pt x="3476" y="812"/>
                    <a:pt x="3463" y="834"/>
                  </a:cubicBezTo>
                  <a:lnTo>
                    <a:pt x="3447" y="831"/>
                  </a:lnTo>
                  <a:cubicBezTo>
                    <a:pt x="3456" y="799"/>
                    <a:pt x="3462" y="764"/>
                    <a:pt x="3475" y="764"/>
                  </a:cubicBezTo>
                  <a:close/>
                  <a:moveTo>
                    <a:pt x="1984" y="818"/>
                  </a:moveTo>
                  <a:lnTo>
                    <a:pt x="1984" y="818"/>
                  </a:lnTo>
                  <a:cubicBezTo>
                    <a:pt x="1988" y="831"/>
                    <a:pt x="1988" y="835"/>
                    <a:pt x="1985" y="835"/>
                  </a:cubicBezTo>
                  <a:cubicBezTo>
                    <a:pt x="1982" y="835"/>
                    <a:pt x="1974" y="822"/>
                    <a:pt x="1984" y="818"/>
                  </a:cubicBezTo>
                  <a:close/>
                  <a:moveTo>
                    <a:pt x="2915" y="834"/>
                  </a:moveTo>
                  <a:lnTo>
                    <a:pt x="2927" y="868"/>
                  </a:lnTo>
                  <a:lnTo>
                    <a:pt x="2915" y="868"/>
                  </a:lnTo>
                  <a:cubicBezTo>
                    <a:pt x="2899" y="868"/>
                    <a:pt x="2899" y="868"/>
                    <a:pt x="2899" y="834"/>
                  </a:cubicBezTo>
                  <a:close/>
                  <a:moveTo>
                    <a:pt x="3031" y="802"/>
                  </a:moveTo>
                  <a:lnTo>
                    <a:pt x="3062" y="806"/>
                  </a:lnTo>
                  <a:cubicBezTo>
                    <a:pt x="3059" y="840"/>
                    <a:pt x="3056" y="874"/>
                    <a:pt x="3043" y="874"/>
                  </a:cubicBezTo>
                  <a:cubicBezTo>
                    <a:pt x="3039" y="884"/>
                    <a:pt x="3035" y="888"/>
                    <a:pt x="3031" y="888"/>
                  </a:cubicBezTo>
                  <a:cubicBezTo>
                    <a:pt x="3022" y="888"/>
                    <a:pt x="3017" y="855"/>
                    <a:pt x="3031" y="802"/>
                  </a:cubicBezTo>
                  <a:close/>
                  <a:moveTo>
                    <a:pt x="1949" y="947"/>
                  </a:moveTo>
                  <a:lnTo>
                    <a:pt x="1949" y="947"/>
                  </a:lnTo>
                  <a:cubicBezTo>
                    <a:pt x="1955" y="958"/>
                    <a:pt x="1955" y="961"/>
                    <a:pt x="1953" y="961"/>
                  </a:cubicBezTo>
                  <a:cubicBezTo>
                    <a:pt x="1950" y="961"/>
                    <a:pt x="1941" y="949"/>
                    <a:pt x="1949" y="947"/>
                  </a:cubicBezTo>
                  <a:close/>
                  <a:moveTo>
                    <a:pt x="2125" y="884"/>
                  </a:moveTo>
                  <a:cubicBezTo>
                    <a:pt x="2141" y="903"/>
                    <a:pt x="2153" y="925"/>
                    <a:pt x="2159" y="947"/>
                  </a:cubicBezTo>
                  <a:cubicBezTo>
                    <a:pt x="2165" y="962"/>
                    <a:pt x="2166" y="972"/>
                    <a:pt x="2161" y="972"/>
                  </a:cubicBezTo>
                  <a:cubicBezTo>
                    <a:pt x="2155" y="972"/>
                    <a:pt x="2142" y="958"/>
                    <a:pt x="2122" y="921"/>
                  </a:cubicBezTo>
                  <a:cubicBezTo>
                    <a:pt x="2109" y="890"/>
                    <a:pt x="2109" y="890"/>
                    <a:pt x="2125" y="884"/>
                  </a:cubicBezTo>
                  <a:close/>
                  <a:moveTo>
                    <a:pt x="2758" y="909"/>
                  </a:moveTo>
                  <a:cubicBezTo>
                    <a:pt x="2742" y="909"/>
                    <a:pt x="2745" y="943"/>
                    <a:pt x="2745" y="943"/>
                  </a:cubicBezTo>
                  <a:cubicBezTo>
                    <a:pt x="2745" y="943"/>
                    <a:pt x="2749" y="981"/>
                    <a:pt x="2764" y="981"/>
                  </a:cubicBezTo>
                  <a:lnTo>
                    <a:pt x="2777" y="981"/>
                  </a:lnTo>
                  <a:cubicBezTo>
                    <a:pt x="2774" y="956"/>
                    <a:pt x="2767" y="931"/>
                    <a:pt x="2758" y="909"/>
                  </a:cubicBezTo>
                  <a:close/>
                  <a:moveTo>
                    <a:pt x="2021" y="918"/>
                  </a:moveTo>
                  <a:lnTo>
                    <a:pt x="2050" y="947"/>
                  </a:lnTo>
                  <a:lnTo>
                    <a:pt x="2047" y="987"/>
                  </a:lnTo>
                  <a:lnTo>
                    <a:pt x="2034" y="990"/>
                  </a:lnTo>
                  <a:cubicBezTo>
                    <a:pt x="2021" y="956"/>
                    <a:pt x="2009" y="925"/>
                    <a:pt x="2021" y="918"/>
                  </a:cubicBezTo>
                  <a:close/>
                  <a:moveTo>
                    <a:pt x="3582" y="906"/>
                  </a:moveTo>
                  <a:lnTo>
                    <a:pt x="3582" y="906"/>
                  </a:lnTo>
                  <a:cubicBezTo>
                    <a:pt x="3595" y="909"/>
                    <a:pt x="3570" y="940"/>
                    <a:pt x="3538" y="1003"/>
                  </a:cubicBezTo>
                  <a:cubicBezTo>
                    <a:pt x="3524" y="1013"/>
                    <a:pt x="3515" y="1019"/>
                    <a:pt x="3511" y="1019"/>
                  </a:cubicBezTo>
                  <a:cubicBezTo>
                    <a:pt x="3506" y="1019"/>
                    <a:pt x="3514" y="1004"/>
                    <a:pt x="3535" y="965"/>
                  </a:cubicBezTo>
                  <a:lnTo>
                    <a:pt x="3582" y="906"/>
                  </a:lnTo>
                  <a:close/>
                  <a:moveTo>
                    <a:pt x="3942" y="890"/>
                  </a:moveTo>
                  <a:lnTo>
                    <a:pt x="3971" y="903"/>
                  </a:lnTo>
                  <a:lnTo>
                    <a:pt x="3914" y="956"/>
                  </a:lnTo>
                  <a:cubicBezTo>
                    <a:pt x="3878" y="1001"/>
                    <a:pt x="3860" y="1022"/>
                    <a:pt x="3857" y="1022"/>
                  </a:cubicBezTo>
                  <a:cubicBezTo>
                    <a:pt x="3853" y="1022"/>
                    <a:pt x="3860" y="1006"/>
                    <a:pt x="3874" y="975"/>
                  </a:cubicBezTo>
                  <a:cubicBezTo>
                    <a:pt x="3883" y="937"/>
                    <a:pt x="3908" y="906"/>
                    <a:pt x="3942" y="890"/>
                  </a:cubicBezTo>
                  <a:close/>
                  <a:moveTo>
                    <a:pt x="3240" y="992"/>
                  </a:moveTo>
                  <a:cubicBezTo>
                    <a:pt x="3240" y="992"/>
                    <a:pt x="3239" y="996"/>
                    <a:pt x="3237" y="1006"/>
                  </a:cubicBezTo>
                  <a:cubicBezTo>
                    <a:pt x="3237" y="1006"/>
                    <a:pt x="3234" y="1041"/>
                    <a:pt x="3228" y="1078"/>
                  </a:cubicBezTo>
                  <a:lnTo>
                    <a:pt x="3234" y="1041"/>
                  </a:lnTo>
                  <a:cubicBezTo>
                    <a:pt x="3236" y="1016"/>
                    <a:pt x="3240" y="992"/>
                    <a:pt x="3240" y="992"/>
                  </a:cubicBezTo>
                  <a:close/>
                  <a:moveTo>
                    <a:pt x="3939" y="1047"/>
                  </a:moveTo>
                  <a:lnTo>
                    <a:pt x="3936" y="1084"/>
                  </a:lnTo>
                  <a:cubicBezTo>
                    <a:pt x="3927" y="1105"/>
                    <a:pt x="3918" y="1111"/>
                    <a:pt x="3910" y="1111"/>
                  </a:cubicBezTo>
                  <a:cubicBezTo>
                    <a:pt x="3905" y="1111"/>
                    <a:pt x="3900" y="1109"/>
                    <a:pt x="3895" y="1106"/>
                  </a:cubicBezTo>
                  <a:lnTo>
                    <a:pt x="3911" y="1072"/>
                  </a:lnTo>
                  <a:lnTo>
                    <a:pt x="3939" y="1047"/>
                  </a:lnTo>
                  <a:close/>
                  <a:moveTo>
                    <a:pt x="2570" y="1219"/>
                  </a:moveTo>
                  <a:lnTo>
                    <a:pt x="2545" y="1222"/>
                  </a:lnTo>
                  <a:cubicBezTo>
                    <a:pt x="2551" y="1257"/>
                    <a:pt x="2551" y="1257"/>
                    <a:pt x="2564" y="1257"/>
                  </a:cubicBezTo>
                  <a:cubicBezTo>
                    <a:pt x="2586" y="1251"/>
                    <a:pt x="2589" y="1251"/>
                    <a:pt x="2570" y="1219"/>
                  </a:cubicBezTo>
                  <a:close/>
                  <a:moveTo>
                    <a:pt x="4594" y="1176"/>
                  </a:moveTo>
                  <a:cubicBezTo>
                    <a:pt x="4579" y="1176"/>
                    <a:pt x="4557" y="1188"/>
                    <a:pt x="4557" y="1188"/>
                  </a:cubicBezTo>
                  <a:cubicBezTo>
                    <a:pt x="4535" y="1216"/>
                    <a:pt x="4547" y="1225"/>
                    <a:pt x="4560" y="1235"/>
                  </a:cubicBezTo>
                  <a:cubicBezTo>
                    <a:pt x="4561" y="1256"/>
                    <a:pt x="4569" y="1264"/>
                    <a:pt x="4579" y="1264"/>
                  </a:cubicBezTo>
                  <a:cubicBezTo>
                    <a:pt x="4591" y="1264"/>
                    <a:pt x="4607" y="1252"/>
                    <a:pt x="4619" y="1238"/>
                  </a:cubicBezTo>
                  <a:cubicBezTo>
                    <a:pt x="4641" y="1210"/>
                    <a:pt x="4629" y="1200"/>
                    <a:pt x="4604" y="1178"/>
                  </a:cubicBezTo>
                  <a:cubicBezTo>
                    <a:pt x="4601" y="1177"/>
                    <a:pt x="4598" y="1176"/>
                    <a:pt x="4594" y="1176"/>
                  </a:cubicBezTo>
                  <a:close/>
                  <a:moveTo>
                    <a:pt x="4644" y="1307"/>
                  </a:moveTo>
                  <a:lnTo>
                    <a:pt x="4666" y="1329"/>
                  </a:lnTo>
                  <a:cubicBezTo>
                    <a:pt x="4653" y="1345"/>
                    <a:pt x="4630" y="1354"/>
                    <a:pt x="4608" y="1354"/>
                  </a:cubicBezTo>
                  <a:cubicBezTo>
                    <a:pt x="4600" y="1354"/>
                    <a:pt x="4592" y="1353"/>
                    <a:pt x="4585" y="1351"/>
                  </a:cubicBezTo>
                  <a:cubicBezTo>
                    <a:pt x="4576" y="1338"/>
                    <a:pt x="4597" y="1310"/>
                    <a:pt x="4644" y="1307"/>
                  </a:cubicBezTo>
                  <a:close/>
                  <a:moveTo>
                    <a:pt x="1116" y="1363"/>
                  </a:moveTo>
                  <a:lnTo>
                    <a:pt x="1153" y="1379"/>
                  </a:lnTo>
                  <a:lnTo>
                    <a:pt x="1163" y="1417"/>
                  </a:lnTo>
                  <a:lnTo>
                    <a:pt x="1153" y="1426"/>
                  </a:lnTo>
                  <a:cubicBezTo>
                    <a:pt x="1128" y="1401"/>
                    <a:pt x="1106" y="1373"/>
                    <a:pt x="1116" y="1363"/>
                  </a:cubicBezTo>
                  <a:close/>
                  <a:moveTo>
                    <a:pt x="846" y="1622"/>
                  </a:moveTo>
                  <a:cubicBezTo>
                    <a:pt x="859" y="1622"/>
                    <a:pt x="898" y="1675"/>
                    <a:pt x="921" y="1696"/>
                  </a:cubicBezTo>
                  <a:lnTo>
                    <a:pt x="925" y="1696"/>
                  </a:lnTo>
                  <a:cubicBezTo>
                    <a:pt x="919" y="1701"/>
                    <a:pt x="916" y="1704"/>
                    <a:pt x="913" y="1704"/>
                  </a:cubicBezTo>
                  <a:cubicBezTo>
                    <a:pt x="908" y="1704"/>
                    <a:pt x="902" y="1698"/>
                    <a:pt x="887" y="1683"/>
                  </a:cubicBezTo>
                  <a:cubicBezTo>
                    <a:pt x="868" y="1667"/>
                    <a:pt x="853" y="1645"/>
                    <a:pt x="843" y="1623"/>
                  </a:cubicBezTo>
                  <a:cubicBezTo>
                    <a:pt x="844" y="1623"/>
                    <a:pt x="845" y="1622"/>
                    <a:pt x="846" y="1622"/>
                  </a:cubicBezTo>
                  <a:close/>
                  <a:moveTo>
                    <a:pt x="909" y="1990"/>
                  </a:moveTo>
                  <a:cubicBezTo>
                    <a:pt x="928" y="2006"/>
                    <a:pt x="943" y="2025"/>
                    <a:pt x="956" y="2043"/>
                  </a:cubicBezTo>
                  <a:lnTo>
                    <a:pt x="947" y="2053"/>
                  </a:lnTo>
                  <a:cubicBezTo>
                    <a:pt x="918" y="2034"/>
                    <a:pt x="890" y="2012"/>
                    <a:pt x="900" y="1999"/>
                  </a:cubicBezTo>
                  <a:lnTo>
                    <a:pt x="909" y="1990"/>
                  </a:lnTo>
                  <a:close/>
                  <a:moveTo>
                    <a:pt x="5666" y="2028"/>
                  </a:moveTo>
                  <a:cubicBezTo>
                    <a:pt x="5651" y="2028"/>
                    <a:pt x="5630" y="2038"/>
                    <a:pt x="5607" y="2047"/>
                  </a:cubicBezTo>
                  <a:lnTo>
                    <a:pt x="5616" y="2062"/>
                  </a:lnTo>
                  <a:cubicBezTo>
                    <a:pt x="5622" y="2063"/>
                    <a:pt x="5628" y="2063"/>
                    <a:pt x="5635" y="2063"/>
                  </a:cubicBezTo>
                  <a:cubicBezTo>
                    <a:pt x="5653" y="2063"/>
                    <a:pt x="5672" y="2060"/>
                    <a:pt x="5688" y="2053"/>
                  </a:cubicBezTo>
                  <a:lnTo>
                    <a:pt x="5682" y="2037"/>
                  </a:lnTo>
                  <a:cubicBezTo>
                    <a:pt x="5679" y="2031"/>
                    <a:pt x="5673" y="2028"/>
                    <a:pt x="5666" y="2028"/>
                  </a:cubicBezTo>
                  <a:close/>
                  <a:moveTo>
                    <a:pt x="611" y="2037"/>
                  </a:moveTo>
                  <a:lnTo>
                    <a:pt x="649" y="2043"/>
                  </a:lnTo>
                  <a:lnTo>
                    <a:pt x="671" y="2075"/>
                  </a:lnTo>
                  <a:lnTo>
                    <a:pt x="661" y="2087"/>
                  </a:lnTo>
                  <a:cubicBezTo>
                    <a:pt x="630" y="2068"/>
                    <a:pt x="602" y="2050"/>
                    <a:pt x="611" y="2037"/>
                  </a:cubicBezTo>
                  <a:close/>
                  <a:moveTo>
                    <a:pt x="5155" y="2009"/>
                  </a:moveTo>
                  <a:lnTo>
                    <a:pt x="5155" y="2009"/>
                  </a:lnTo>
                  <a:cubicBezTo>
                    <a:pt x="5162" y="2025"/>
                    <a:pt x="5136" y="2053"/>
                    <a:pt x="5105" y="2072"/>
                  </a:cubicBezTo>
                  <a:cubicBezTo>
                    <a:pt x="5074" y="2098"/>
                    <a:pt x="5060" y="2108"/>
                    <a:pt x="5052" y="2108"/>
                  </a:cubicBezTo>
                  <a:cubicBezTo>
                    <a:pt x="5045" y="2108"/>
                    <a:pt x="5042" y="2102"/>
                    <a:pt x="5036" y="2090"/>
                  </a:cubicBezTo>
                  <a:cubicBezTo>
                    <a:pt x="5030" y="2078"/>
                    <a:pt x="5024" y="2065"/>
                    <a:pt x="5055" y="2050"/>
                  </a:cubicBezTo>
                  <a:lnTo>
                    <a:pt x="5061" y="2062"/>
                  </a:lnTo>
                  <a:cubicBezTo>
                    <a:pt x="5049" y="2068"/>
                    <a:pt x="5047" y="2071"/>
                    <a:pt x="5051" y="2071"/>
                  </a:cubicBezTo>
                  <a:cubicBezTo>
                    <a:pt x="5057" y="2071"/>
                    <a:pt x="5077" y="2063"/>
                    <a:pt x="5093" y="2043"/>
                  </a:cubicBezTo>
                  <a:lnTo>
                    <a:pt x="5155" y="2009"/>
                  </a:lnTo>
                  <a:close/>
                  <a:moveTo>
                    <a:pt x="4886" y="2112"/>
                  </a:moveTo>
                  <a:cubicBezTo>
                    <a:pt x="4854" y="2131"/>
                    <a:pt x="4854" y="2131"/>
                    <a:pt x="4861" y="2144"/>
                  </a:cubicBezTo>
                  <a:lnTo>
                    <a:pt x="4867" y="2153"/>
                  </a:lnTo>
                  <a:lnTo>
                    <a:pt x="4892" y="2125"/>
                  </a:lnTo>
                  <a:lnTo>
                    <a:pt x="4886" y="2112"/>
                  </a:lnTo>
                  <a:close/>
                  <a:moveTo>
                    <a:pt x="5130" y="2206"/>
                  </a:moveTo>
                  <a:cubicBezTo>
                    <a:pt x="5130" y="2206"/>
                    <a:pt x="5168" y="2206"/>
                    <a:pt x="5174" y="2219"/>
                  </a:cubicBezTo>
                  <a:lnTo>
                    <a:pt x="5149" y="2247"/>
                  </a:lnTo>
                  <a:cubicBezTo>
                    <a:pt x="5139" y="2251"/>
                    <a:pt x="5131" y="2252"/>
                    <a:pt x="5125" y="2252"/>
                  </a:cubicBezTo>
                  <a:cubicBezTo>
                    <a:pt x="5111" y="2252"/>
                    <a:pt x="5107" y="2243"/>
                    <a:pt x="5105" y="2235"/>
                  </a:cubicBezTo>
                  <a:cubicBezTo>
                    <a:pt x="5099" y="2222"/>
                    <a:pt x="5099" y="2222"/>
                    <a:pt x="5130" y="2206"/>
                  </a:cubicBezTo>
                  <a:close/>
                  <a:moveTo>
                    <a:pt x="220" y="3017"/>
                  </a:moveTo>
                  <a:cubicBezTo>
                    <a:pt x="252" y="3017"/>
                    <a:pt x="276" y="3035"/>
                    <a:pt x="273" y="3046"/>
                  </a:cubicBezTo>
                  <a:cubicBezTo>
                    <a:pt x="268" y="3068"/>
                    <a:pt x="267" y="3075"/>
                    <a:pt x="255" y="3075"/>
                  </a:cubicBezTo>
                  <a:cubicBezTo>
                    <a:pt x="250" y="3075"/>
                    <a:pt x="243" y="3073"/>
                    <a:pt x="232" y="3071"/>
                  </a:cubicBezTo>
                  <a:cubicBezTo>
                    <a:pt x="198" y="3065"/>
                    <a:pt x="204" y="3034"/>
                    <a:pt x="207" y="3018"/>
                  </a:cubicBezTo>
                  <a:cubicBezTo>
                    <a:pt x="212" y="3017"/>
                    <a:pt x="216" y="3017"/>
                    <a:pt x="220" y="3017"/>
                  </a:cubicBezTo>
                  <a:close/>
                  <a:moveTo>
                    <a:pt x="179" y="3654"/>
                  </a:moveTo>
                  <a:cubicBezTo>
                    <a:pt x="204" y="3657"/>
                    <a:pt x="229" y="3660"/>
                    <a:pt x="251" y="3670"/>
                  </a:cubicBezTo>
                  <a:lnTo>
                    <a:pt x="251" y="3685"/>
                  </a:lnTo>
                  <a:cubicBezTo>
                    <a:pt x="216" y="3685"/>
                    <a:pt x="179" y="3685"/>
                    <a:pt x="179" y="3670"/>
                  </a:cubicBezTo>
                  <a:lnTo>
                    <a:pt x="179" y="3654"/>
                  </a:lnTo>
                  <a:close/>
                  <a:moveTo>
                    <a:pt x="695" y="4821"/>
                  </a:moveTo>
                  <a:cubicBezTo>
                    <a:pt x="704" y="4821"/>
                    <a:pt x="705" y="4826"/>
                    <a:pt x="705" y="4826"/>
                  </a:cubicBezTo>
                  <a:cubicBezTo>
                    <a:pt x="712" y="4842"/>
                    <a:pt x="712" y="4839"/>
                    <a:pt x="680" y="4854"/>
                  </a:cubicBezTo>
                  <a:cubicBezTo>
                    <a:pt x="680" y="4854"/>
                    <a:pt x="663" y="4862"/>
                    <a:pt x="650" y="4862"/>
                  </a:cubicBezTo>
                  <a:cubicBezTo>
                    <a:pt x="645" y="4862"/>
                    <a:pt x="641" y="4861"/>
                    <a:pt x="639" y="4858"/>
                  </a:cubicBezTo>
                  <a:lnTo>
                    <a:pt x="668" y="4829"/>
                  </a:lnTo>
                  <a:cubicBezTo>
                    <a:pt x="681" y="4823"/>
                    <a:pt x="690" y="4821"/>
                    <a:pt x="695" y="4821"/>
                  </a:cubicBezTo>
                  <a:close/>
                  <a:moveTo>
                    <a:pt x="809" y="4967"/>
                  </a:moveTo>
                  <a:lnTo>
                    <a:pt x="815" y="4980"/>
                  </a:lnTo>
                  <a:cubicBezTo>
                    <a:pt x="792" y="4991"/>
                    <a:pt x="768" y="5003"/>
                    <a:pt x="755" y="5003"/>
                  </a:cubicBezTo>
                  <a:cubicBezTo>
                    <a:pt x="751" y="5003"/>
                    <a:pt x="748" y="5002"/>
                    <a:pt x="746" y="4999"/>
                  </a:cubicBezTo>
                  <a:lnTo>
                    <a:pt x="771" y="4970"/>
                  </a:lnTo>
                  <a:lnTo>
                    <a:pt x="809" y="4967"/>
                  </a:lnTo>
                  <a:close/>
                  <a:moveTo>
                    <a:pt x="648" y="5174"/>
                  </a:moveTo>
                  <a:cubicBezTo>
                    <a:pt x="678" y="5174"/>
                    <a:pt x="680" y="5185"/>
                    <a:pt x="652" y="5202"/>
                  </a:cubicBezTo>
                  <a:cubicBezTo>
                    <a:pt x="636" y="5212"/>
                    <a:pt x="628" y="5217"/>
                    <a:pt x="623" y="5217"/>
                  </a:cubicBezTo>
                  <a:cubicBezTo>
                    <a:pt x="619" y="5217"/>
                    <a:pt x="617" y="5213"/>
                    <a:pt x="614" y="5205"/>
                  </a:cubicBezTo>
                  <a:cubicBezTo>
                    <a:pt x="599" y="5180"/>
                    <a:pt x="599" y="5180"/>
                    <a:pt x="636" y="5174"/>
                  </a:cubicBezTo>
                  <a:cubicBezTo>
                    <a:pt x="641" y="5174"/>
                    <a:pt x="644" y="5174"/>
                    <a:pt x="648" y="5174"/>
                  </a:cubicBezTo>
                  <a:close/>
                  <a:moveTo>
                    <a:pt x="690" y="5268"/>
                  </a:moveTo>
                  <a:lnTo>
                    <a:pt x="696" y="5284"/>
                  </a:lnTo>
                  <a:cubicBezTo>
                    <a:pt x="705" y="5296"/>
                    <a:pt x="705" y="5296"/>
                    <a:pt x="674" y="5315"/>
                  </a:cubicBezTo>
                  <a:lnTo>
                    <a:pt x="668" y="5303"/>
                  </a:lnTo>
                  <a:lnTo>
                    <a:pt x="690" y="5268"/>
                  </a:lnTo>
                  <a:close/>
                  <a:moveTo>
                    <a:pt x="527" y="5330"/>
                  </a:moveTo>
                  <a:lnTo>
                    <a:pt x="527" y="5330"/>
                  </a:lnTo>
                  <a:cubicBezTo>
                    <a:pt x="525" y="5331"/>
                    <a:pt x="523" y="5332"/>
                    <a:pt x="520" y="5334"/>
                  </a:cubicBezTo>
                  <a:cubicBezTo>
                    <a:pt x="520" y="5334"/>
                    <a:pt x="520" y="5335"/>
                    <a:pt x="519" y="5335"/>
                  </a:cubicBezTo>
                  <a:lnTo>
                    <a:pt x="519" y="5335"/>
                  </a:lnTo>
                  <a:cubicBezTo>
                    <a:pt x="522" y="5334"/>
                    <a:pt x="524" y="5332"/>
                    <a:pt x="527" y="5330"/>
                  </a:cubicBezTo>
                  <a:close/>
                  <a:moveTo>
                    <a:pt x="519" y="5335"/>
                  </a:moveTo>
                  <a:cubicBezTo>
                    <a:pt x="506" y="5345"/>
                    <a:pt x="502" y="5351"/>
                    <a:pt x="504" y="5351"/>
                  </a:cubicBezTo>
                  <a:cubicBezTo>
                    <a:pt x="506" y="5351"/>
                    <a:pt x="512" y="5346"/>
                    <a:pt x="519" y="5335"/>
                  </a:cubicBezTo>
                  <a:close/>
                  <a:moveTo>
                    <a:pt x="707" y="5411"/>
                  </a:moveTo>
                  <a:cubicBezTo>
                    <a:pt x="703" y="5411"/>
                    <a:pt x="699" y="5411"/>
                    <a:pt x="693" y="5412"/>
                  </a:cubicBezTo>
                  <a:cubicBezTo>
                    <a:pt x="695" y="5415"/>
                    <a:pt x="699" y="5417"/>
                    <a:pt x="703" y="5417"/>
                  </a:cubicBezTo>
                  <a:cubicBezTo>
                    <a:pt x="711" y="5417"/>
                    <a:pt x="719" y="5411"/>
                    <a:pt x="707" y="5411"/>
                  </a:cubicBezTo>
                  <a:close/>
                  <a:moveTo>
                    <a:pt x="771" y="5400"/>
                  </a:moveTo>
                  <a:lnTo>
                    <a:pt x="777" y="5412"/>
                  </a:lnTo>
                  <a:cubicBezTo>
                    <a:pt x="787" y="5425"/>
                    <a:pt x="787" y="5425"/>
                    <a:pt x="759" y="5444"/>
                  </a:cubicBezTo>
                  <a:lnTo>
                    <a:pt x="749" y="5431"/>
                  </a:lnTo>
                  <a:lnTo>
                    <a:pt x="771" y="5400"/>
                  </a:lnTo>
                  <a:close/>
                  <a:moveTo>
                    <a:pt x="915" y="5478"/>
                  </a:moveTo>
                  <a:lnTo>
                    <a:pt x="921" y="5487"/>
                  </a:lnTo>
                  <a:cubicBezTo>
                    <a:pt x="931" y="5500"/>
                    <a:pt x="903" y="5522"/>
                    <a:pt x="903" y="5522"/>
                  </a:cubicBezTo>
                  <a:cubicBezTo>
                    <a:pt x="903" y="5522"/>
                    <a:pt x="886" y="5535"/>
                    <a:pt x="874" y="5535"/>
                  </a:cubicBezTo>
                  <a:cubicBezTo>
                    <a:pt x="870" y="5535"/>
                    <a:pt x="867" y="5534"/>
                    <a:pt x="865" y="5531"/>
                  </a:cubicBezTo>
                  <a:cubicBezTo>
                    <a:pt x="878" y="5512"/>
                    <a:pt x="896" y="5494"/>
                    <a:pt x="915" y="5478"/>
                  </a:cubicBezTo>
                  <a:close/>
                  <a:moveTo>
                    <a:pt x="1352" y="5902"/>
                  </a:moveTo>
                  <a:cubicBezTo>
                    <a:pt x="1356" y="5902"/>
                    <a:pt x="1356" y="5906"/>
                    <a:pt x="1348" y="5917"/>
                  </a:cubicBezTo>
                  <a:cubicBezTo>
                    <a:pt x="1332" y="5936"/>
                    <a:pt x="1313" y="5951"/>
                    <a:pt x="1291" y="5964"/>
                  </a:cubicBezTo>
                  <a:cubicBezTo>
                    <a:pt x="1291" y="5964"/>
                    <a:pt x="1280" y="5970"/>
                    <a:pt x="1274" y="5970"/>
                  </a:cubicBezTo>
                  <a:cubicBezTo>
                    <a:pt x="1270" y="5970"/>
                    <a:pt x="1269" y="5966"/>
                    <a:pt x="1279" y="5954"/>
                  </a:cubicBezTo>
                  <a:lnTo>
                    <a:pt x="1304" y="5926"/>
                  </a:lnTo>
                  <a:cubicBezTo>
                    <a:pt x="1324" y="5914"/>
                    <a:pt x="1345" y="5902"/>
                    <a:pt x="1352" y="5902"/>
                  </a:cubicBezTo>
                  <a:close/>
                  <a:moveTo>
                    <a:pt x="1830" y="6080"/>
                  </a:moveTo>
                  <a:lnTo>
                    <a:pt x="1830" y="6080"/>
                  </a:lnTo>
                  <a:cubicBezTo>
                    <a:pt x="1843" y="6089"/>
                    <a:pt x="1843" y="6089"/>
                    <a:pt x="1827" y="6120"/>
                  </a:cubicBezTo>
                  <a:cubicBezTo>
                    <a:pt x="1811" y="6148"/>
                    <a:pt x="1784" y="6169"/>
                    <a:pt x="1770" y="6169"/>
                  </a:cubicBezTo>
                  <a:cubicBezTo>
                    <a:pt x="1768" y="6169"/>
                    <a:pt x="1766" y="6168"/>
                    <a:pt x="1764" y="6167"/>
                  </a:cubicBezTo>
                  <a:cubicBezTo>
                    <a:pt x="1752" y="6158"/>
                    <a:pt x="1790" y="6095"/>
                    <a:pt x="1830" y="6080"/>
                  </a:cubicBezTo>
                  <a:close/>
                  <a:moveTo>
                    <a:pt x="3842" y="6679"/>
                  </a:moveTo>
                  <a:cubicBezTo>
                    <a:pt x="3852" y="6679"/>
                    <a:pt x="3842" y="6729"/>
                    <a:pt x="3817" y="6779"/>
                  </a:cubicBezTo>
                  <a:cubicBezTo>
                    <a:pt x="3806" y="6813"/>
                    <a:pt x="3801" y="6830"/>
                    <a:pt x="3799" y="6830"/>
                  </a:cubicBezTo>
                  <a:cubicBezTo>
                    <a:pt x="3797" y="6830"/>
                    <a:pt x="3798" y="6813"/>
                    <a:pt x="3801" y="6779"/>
                  </a:cubicBezTo>
                  <a:cubicBezTo>
                    <a:pt x="3805" y="6741"/>
                    <a:pt x="3808" y="6706"/>
                    <a:pt x="3820" y="6706"/>
                  </a:cubicBezTo>
                  <a:cubicBezTo>
                    <a:pt x="3831" y="6687"/>
                    <a:pt x="3838" y="6679"/>
                    <a:pt x="3842" y="6679"/>
                  </a:cubicBezTo>
                  <a:close/>
                  <a:moveTo>
                    <a:pt x="3047" y="537"/>
                  </a:moveTo>
                  <a:cubicBezTo>
                    <a:pt x="3044" y="537"/>
                    <a:pt x="3043" y="542"/>
                    <a:pt x="3043" y="552"/>
                  </a:cubicBezTo>
                  <a:cubicBezTo>
                    <a:pt x="3040" y="589"/>
                    <a:pt x="3009" y="621"/>
                    <a:pt x="2990" y="658"/>
                  </a:cubicBezTo>
                  <a:cubicBezTo>
                    <a:pt x="2985" y="668"/>
                    <a:pt x="2981" y="672"/>
                    <a:pt x="2977" y="672"/>
                  </a:cubicBezTo>
                  <a:cubicBezTo>
                    <a:pt x="2968" y="672"/>
                    <a:pt x="2964" y="645"/>
                    <a:pt x="2977" y="621"/>
                  </a:cubicBezTo>
                  <a:cubicBezTo>
                    <a:pt x="2977" y="583"/>
                    <a:pt x="2977" y="583"/>
                    <a:pt x="2946" y="545"/>
                  </a:cubicBezTo>
                  <a:cubicBezTo>
                    <a:pt x="2927" y="545"/>
                    <a:pt x="2896" y="545"/>
                    <a:pt x="2896" y="583"/>
                  </a:cubicBezTo>
                  <a:cubicBezTo>
                    <a:pt x="2896" y="601"/>
                    <a:pt x="2870" y="610"/>
                    <a:pt x="2843" y="610"/>
                  </a:cubicBezTo>
                  <a:cubicBezTo>
                    <a:pt x="2818" y="610"/>
                    <a:pt x="2792" y="603"/>
                    <a:pt x="2783" y="586"/>
                  </a:cubicBezTo>
                  <a:lnTo>
                    <a:pt x="2749" y="586"/>
                  </a:lnTo>
                  <a:cubicBezTo>
                    <a:pt x="2733" y="586"/>
                    <a:pt x="2720" y="621"/>
                    <a:pt x="2705" y="624"/>
                  </a:cubicBezTo>
                  <a:cubicBezTo>
                    <a:pt x="2705" y="624"/>
                    <a:pt x="2689" y="627"/>
                    <a:pt x="2676" y="664"/>
                  </a:cubicBezTo>
                  <a:cubicBezTo>
                    <a:pt x="2674" y="664"/>
                    <a:pt x="2672" y="665"/>
                    <a:pt x="2670" y="665"/>
                  </a:cubicBezTo>
                  <a:cubicBezTo>
                    <a:pt x="2657" y="665"/>
                    <a:pt x="2645" y="662"/>
                    <a:pt x="2642" y="630"/>
                  </a:cubicBezTo>
                  <a:cubicBezTo>
                    <a:pt x="2637" y="668"/>
                    <a:pt x="2635" y="687"/>
                    <a:pt x="2631" y="687"/>
                  </a:cubicBezTo>
                  <a:cubicBezTo>
                    <a:pt x="2627" y="687"/>
                    <a:pt x="2621" y="669"/>
                    <a:pt x="2611" y="633"/>
                  </a:cubicBezTo>
                  <a:cubicBezTo>
                    <a:pt x="2606" y="599"/>
                    <a:pt x="2604" y="582"/>
                    <a:pt x="2602" y="582"/>
                  </a:cubicBezTo>
                  <a:cubicBezTo>
                    <a:pt x="2600" y="582"/>
                    <a:pt x="2598" y="600"/>
                    <a:pt x="2595" y="636"/>
                  </a:cubicBezTo>
                  <a:cubicBezTo>
                    <a:pt x="2589" y="656"/>
                    <a:pt x="2585" y="665"/>
                    <a:pt x="2581" y="665"/>
                  </a:cubicBezTo>
                  <a:cubicBezTo>
                    <a:pt x="2577" y="665"/>
                    <a:pt x="2571" y="656"/>
                    <a:pt x="2560" y="639"/>
                  </a:cubicBezTo>
                  <a:cubicBezTo>
                    <a:pt x="2559" y="623"/>
                    <a:pt x="2554" y="614"/>
                    <a:pt x="2551" y="614"/>
                  </a:cubicBezTo>
                  <a:cubicBezTo>
                    <a:pt x="2547" y="614"/>
                    <a:pt x="2543" y="623"/>
                    <a:pt x="2545" y="643"/>
                  </a:cubicBezTo>
                  <a:cubicBezTo>
                    <a:pt x="2541" y="687"/>
                    <a:pt x="2524" y="721"/>
                    <a:pt x="2509" y="721"/>
                  </a:cubicBezTo>
                  <a:cubicBezTo>
                    <a:pt x="2500" y="721"/>
                    <a:pt x="2493" y="711"/>
                    <a:pt x="2488" y="686"/>
                  </a:cubicBezTo>
                  <a:cubicBezTo>
                    <a:pt x="2488" y="686"/>
                    <a:pt x="2473" y="690"/>
                    <a:pt x="2463" y="727"/>
                  </a:cubicBezTo>
                  <a:cubicBezTo>
                    <a:pt x="2463" y="764"/>
                    <a:pt x="2463" y="782"/>
                    <a:pt x="2461" y="782"/>
                  </a:cubicBezTo>
                  <a:cubicBezTo>
                    <a:pt x="2459" y="782"/>
                    <a:pt x="2455" y="764"/>
                    <a:pt x="2448" y="730"/>
                  </a:cubicBezTo>
                  <a:cubicBezTo>
                    <a:pt x="2434" y="697"/>
                    <a:pt x="2424" y="681"/>
                    <a:pt x="2416" y="681"/>
                  </a:cubicBezTo>
                  <a:cubicBezTo>
                    <a:pt x="2408" y="681"/>
                    <a:pt x="2404" y="700"/>
                    <a:pt x="2404" y="740"/>
                  </a:cubicBezTo>
                  <a:cubicBezTo>
                    <a:pt x="2404" y="740"/>
                    <a:pt x="2399" y="757"/>
                    <a:pt x="2390" y="757"/>
                  </a:cubicBezTo>
                  <a:cubicBezTo>
                    <a:pt x="2385" y="757"/>
                    <a:pt x="2379" y="754"/>
                    <a:pt x="2372" y="743"/>
                  </a:cubicBezTo>
                  <a:cubicBezTo>
                    <a:pt x="2356" y="729"/>
                    <a:pt x="2325" y="720"/>
                    <a:pt x="2300" y="720"/>
                  </a:cubicBezTo>
                  <a:cubicBezTo>
                    <a:pt x="2270" y="720"/>
                    <a:pt x="2247" y="733"/>
                    <a:pt x="2266" y="768"/>
                  </a:cubicBezTo>
                  <a:lnTo>
                    <a:pt x="2235" y="777"/>
                  </a:lnTo>
                  <a:cubicBezTo>
                    <a:pt x="2219" y="767"/>
                    <a:pt x="2207" y="761"/>
                    <a:pt x="2198" y="761"/>
                  </a:cubicBezTo>
                  <a:cubicBezTo>
                    <a:pt x="2185" y="761"/>
                    <a:pt x="2179" y="771"/>
                    <a:pt x="2175" y="793"/>
                  </a:cubicBezTo>
                  <a:lnTo>
                    <a:pt x="2172" y="831"/>
                  </a:lnTo>
                  <a:cubicBezTo>
                    <a:pt x="2160" y="798"/>
                    <a:pt x="2137" y="771"/>
                    <a:pt x="2121" y="771"/>
                  </a:cubicBezTo>
                  <a:cubicBezTo>
                    <a:pt x="2120" y="771"/>
                    <a:pt x="2119" y="771"/>
                    <a:pt x="2119" y="771"/>
                  </a:cubicBezTo>
                  <a:cubicBezTo>
                    <a:pt x="2103" y="777"/>
                    <a:pt x="2103" y="777"/>
                    <a:pt x="2115" y="812"/>
                  </a:cubicBezTo>
                  <a:cubicBezTo>
                    <a:pt x="2141" y="840"/>
                    <a:pt x="2125" y="843"/>
                    <a:pt x="2112" y="849"/>
                  </a:cubicBezTo>
                  <a:cubicBezTo>
                    <a:pt x="2111" y="850"/>
                    <a:pt x="2109" y="850"/>
                    <a:pt x="2108" y="850"/>
                  </a:cubicBezTo>
                  <a:cubicBezTo>
                    <a:pt x="2092" y="850"/>
                    <a:pt x="2070" y="824"/>
                    <a:pt x="2059" y="793"/>
                  </a:cubicBezTo>
                  <a:lnTo>
                    <a:pt x="2043" y="796"/>
                  </a:lnTo>
                  <a:cubicBezTo>
                    <a:pt x="2059" y="839"/>
                    <a:pt x="2059" y="857"/>
                    <a:pt x="2054" y="857"/>
                  </a:cubicBezTo>
                  <a:cubicBezTo>
                    <a:pt x="2050" y="857"/>
                    <a:pt x="2045" y="850"/>
                    <a:pt x="2040" y="837"/>
                  </a:cubicBezTo>
                  <a:cubicBezTo>
                    <a:pt x="2025" y="819"/>
                    <a:pt x="2013" y="814"/>
                    <a:pt x="2002" y="814"/>
                  </a:cubicBezTo>
                  <a:cubicBezTo>
                    <a:pt x="1996" y="814"/>
                    <a:pt x="1990" y="816"/>
                    <a:pt x="1984" y="818"/>
                  </a:cubicBezTo>
                  <a:lnTo>
                    <a:pt x="1971" y="784"/>
                  </a:lnTo>
                  <a:cubicBezTo>
                    <a:pt x="1964" y="776"/>
                    <a:pt x="1959" y="773"/>
                    <a:pt x="1957" y="773"/>
                  </a:cubicBezTo>
                  <a:cubicBezTo>
                    <a:pt x="1950" y="773"/>
                    <a:pt x="1959" y="799"/>
                    <a:pt x="1968" y="824"/>
                  </a:cubicBezTo>
                  <a:lnTo>
                    <a:pt x="1940" y="834"/>
                  </a:lnTo>
                  <a:cubicBezTo>
                    <a:pt x="1924" y="840"/>
                    <a:pt x="1909" y="846"/>
                    <a:pt x="1937" y="871"/>
                  </a:cubicBezTo>
                  <a:cubicBezTo>
                    <a:pt x="1953" y="906"/>
                    <a:pt x="1965" y="940"/>
                    <a:pt x="1949" y="947"/>
                  </a:cubicBezTo>
                  <a:cubicBezTo>
                    <a:pt x="1938" y="915"/>
                    <a:pt x="1926" y="883"/>
                    <a:pt x="1912" y="883"/>
                  </a:cubicBezTo>
                  <a:cubicBezTo>
                    <a:pt x="1911" y="883"/>
                    <a:pt x="1910" y="883"/>
                    <a:pt x="1909" y="884"/>
                  </a:cubicBezTo>
                  <a:cubicBezTo>
                    <a:pt x="1908" y="884"/>
                    <a:pt x="1906" y="885"/>
                    <a:pt x="1905" y="885"/>
                  </a:cubicBezTo>
                  <a:cubicBezTo>
                    <a:pt x="1893" y="885"/>
                    <a:pt x="1880" y="859"/>
                    <a:pt x="1880" y="859"/>
                  </a:cubicBezTo>
                  <a:cubicBezTo>
                    <a:pt x="1876" y="834"/>
                    <a:pt x="1868" y="824"/>
                    <a:pt x="1858" y="824"/>
                  </a:cubicBezTo>
                  <a:cubicBezTo>
                    <a:pt x="1841" y="824"/>
                    <a:pt x="1821" y="857"/>
                    <a:pt x="1821" y="884"/>
                  </a:cubicBezTo>
                  <a:cubicBezTo>
                    <a:pt x="1823" y="926"/>
                    <a:pt x="1819" y="948"/>
                    <a:pt x="1810" y="948"/>
                  </a:cubicBezTo>
                  <a:cubicBezTo>
                    <a:pt x="1802" y="948"/>
                    <a:pt x="1791" y="933"/>
                    <a:pt x="1777" y="903"/>
                  </a:cubicBezTo>
                  <a:cubicBezTo>
                    <a:pt x="1770" y="886"/>
                    <a:pt x="1764" y="878"/>
                    <a:pt x="1761" y="878"/>
                  </a:cubicBezTo>
                  <a:cubicBezTo>
                    <a:pt x="1751" y="878"/>
                    <a:pt x="1758" y="942"/>
                    <a:pt x="1783" y="1019"/>
                  </a:cubicBezTo>
                  <a:lnTo>
                    <a:pt x="1818" y="1122"/>
                  </a:lnTo>
                  <a:lnTo>
                    <a:pt x="1818" y="1122"/>
                  </a:lnTo>
                  <a:lnTo>
                    <a:pt x="1768" y="1025"/>
                  </a:lnTo>
                  <a:cubicBezTo>
                    <a:pt x="1727" y="959"/>
                    <a:pt x="1708" y="930"/>
                    <a:pt x="1697" y="930"/>
                  </a:cubicBezTo>
                  <a:cubicBezTo>
                    <a:pt x="1687" y="930"/>
                    <a:pt x="1684" y="951"/>
                    <a:pt x="1680" y="990"/>
                  </a:cubicBezTo>
                  <a:cubicBezTo>
                    <a:pt x="1675" y="1014"/>
                    <a:pt x="1672" y="1025"/>
                    <a:pt x="1668" y="1025"/>
                  </a:cubicBezTo>
                  <a:cubicBezTo>
                    <a:pt x="1665" y="1025"/>
                    <a:pt x="1660" y="1017"/>
                    <a:pt x="1652" y="1003"/>
                  </a:cubicBezTo>
                  <a:cubicBezTo>
                    <a:pt x="1645" y="989"/>
                    <a:pt x="1637" y="983"/>
                    <a:pt x="1628" y="983"/>
                  </a:cubicBezTo>
                  <a:cubicBezTo>
                    <a:pt x="1616" y="983"/>
                    <a:pt x="1602" y="991"/>
                    <a:pt x="1580" y="1003"/>
                  </a:cubicBezTo>
                  <a:cubicBezTo>
                    <a:pt x="1536" y="1025"/>
                    <a:pt x="1523" y="1034"/>
                    <a:pt x="1542" y="1066"/>
                  </a:cubicBezTo>
                  <a:lnTo>
                    <a:pt x="1517" y="1081"/>
                  </a:lnTo>
                  <a:cubicBezTo>
                    <a:pt x="1500" y="1065"/>
                    <a:pt x="1488" y="1058"/>
                    <a:pt x="1481" y="1058"/>
                  </a:cubicBezTo>
                  <a:cubicBezTo>
                    <a:pt x="1465" y="1058"/>
                    <a:pt x="1473" y="1092"/>
                    <a:pt x="1508" y="1128"/>
                  </a:cubicBezTo>
                  <a:lnTo>
                    <a:pt x="1482" y="1144"/>
                  </a:lnTo>
                  <a:lnTo>
                    <a:pt x="1461" y="1113"/>
                  </a:lnTo>
                  <a:cubicBezTo>
                    <a:pt x="1456" y="1104"/>
                    <a:pt x="1449" y="1099"/>
                    <a:pt x="1439" y="1099"/>
                  </a:cubicBezTo>
                  <a:cubicBezTo>
                    <a:pt x="1418" y="1099"/>
                    <a:pt x="1381" y="1121"/>
                    <a:pt x="1310" y="1172"/>
                  </a:cubicBezTo>
                  <a:cubicBezTo>
                    <a:pt x="1191" y="1254"/>
                    <a:pt x="1182" y="1266"/>
                    <a:pt x="1225" y="1319"/>
                  </a:cubicBezTo>
                  <a:cubicBezTo>
                    <a:pt x="1243" y="1357"/>
                    <a:pt x="1248" y="1376"/>
                    <a:pt x="1240" y="1376"/>
                  </a:cubicBezTo>
                  <a:cubicBezTo>
                    <a:pt x="1234" y="1376"/>
                    <a:pt x="1221" y="1365"/>
                    <a:pt x="1200" y="1341"/>
                  </a:cubicBezTo>
                  <a:cubicBezTo>
                    <a:pt x="1186" y="1323"/>
                    <a:pt x="1167" y="1309"/>
                    <a:pt x="1161" y="1309"/>
                  </a:cubicBezTo>
                  <a:cubicBezTo>
                    <a:pt x="1157" y="1309"/>
                    <a:pt x="1158" y="1313"/>
                    <a:pt x="1166" y="1323"/>
                  </a:cubicBezTo>
                  <a:cubicBezTo>
                    <a:pt x="1156" y="1329"/>
                    <a:pt x="1145" y="1332"/>
                    <a:pt x="1134" y="1332"/>
                  </a:cubicBezTo>
                  <a:cubicBezTo>
                    <a:pt x="1125" y="1332"/>
                    <a:pt x="1115" y="1330"/>
                    <a:pt x="1106" y="1326"/>
                  </a:cubicBezTo>
                  <a:cubicBezTo>
                    <a:pt x="1087" y="1320"/>
                    <a:pt x="1072" y="1317"/>
                    <a:pt x="1062" y="1317"/>
                  </a:cubicBezTo>
                  <a:cubicBezTo>
                    <a:pt x="1027" y="1317"/>
                    <a:pt x="1037" y="1345"/>
                    <a:pt x="1056" y="1366"/>
                  </a:cubicBezTo>
                  <a:cubicBezTo>
                    <a:pt x="1084" y="1387"/>
                    <a:pt x="1091" y="1394"/>
                    <a:pt x="1088" y="1394"/>
                  </a:cubicBezTo>
                  <a:cubicBezTo>
                    <a:pt x="1083" y="1394"/>
                    <a:pt x="1064" y="1384"/>
                    <a:pt x="1044" y="1376"/>
                  </a:cubicBezTo>
                  <a:cubicBezTo>
                    <a:pt x="1023" y="1367"/>
                    <a:pt x="1001" y="1357"/>
                    <a:pt x="993" y="1357"/>
                  </a:cubicBezTo>
                  <a:cubicBezTo>
                    <a:pt x="987" y="1357"/>
                    <a:pt x="987" y="1361"/>
                    <a:pt x="997" y="1373"/>
                  </a:cubicBezTo>
                  <a:cubicBezTo>
                    <a:pt x="1007" y="1402"/>
                    <a:pt x="981" y="1463"/>
                    <a:pt x="946" y="1463"/>
                  </a:cubicBezTo>
                  <a:cubicBezTo>
                    <a:pt x="936" y="1463"/>
                    <a:pt x="926" y="1459"/>
                    <a:pt x="915" y="1448"/>
                  </a:cubicBezTo>
                  <a:lnTo>
                    <a:pt x="890" y="1470"/>
                  </a:lnTo>
                  <a:cubicBezTo>
                    <a:pt x="915" y="1495"/>
                    <a:pt x="893" y="1517"/>
                    <a:pt x="871" y="1542"/>
                  </a:cubicBezTo>
                  <a:cubicBezTo>
                    <a:pt x="858" y="1555"/>
                    <a:pt x="849" y="1565"/>
                    <a:pt x="838" y="1565"/>
                  </a:cubicBezTo>
                  <a:cubicBezTo>
                    <a:pt x="831" y="1565"/>
                    <a:pt x="823" y="1561"/>
                    <a:pt x="812" y="1551"/>
                  </a:cubicBezTo>
                  <a:cubicBezTo>
                    <a:pt x="806" y="1538"/>
                    <a:pt x="801" y="1532"/>
                    <a:pt x="797" y="1532"/>
                  </a:cubicBezTo>
                  <a:cubicBezTo>
                    <a:pt x="791" y="1532"/>
                    <a:pt x="788" y="1548"/>
                    <a:pt x="790" y="1576"/>
                  </a:cubicBezTo>
                  <a:cubicBezTo>
                    <a:pt x="780" y="1589"/>
                    <a:pt x="821" y="1649"/>
                    <a:pt x="812" y="1658"/>
                  </a:cubicBezTo>
                  <a:cubicBezTo>
                    <a:pt x="837" y="1683"/>
                    <a:pt x="856" y="1717"/>
                    <a:pt x="843" y="1727"/>
                  </a:cubicBezTo>
                  <a:lnTo>
                    <a:pt x="815" y="1705"/>
                  </a:lnTo>
                  <a:lnTo>
                    <a:pt x="762" y="1658"/>
                  </a:lnTo>
                  <a:lnTo>
                    <a:pt x="762" y="1658"/>
                  </a:lnTo>
                  <a:cubicBezTo>
                    <a:pt x="752" y="1670"/>
                    <a:pt x="743" y="1683"/>
                    <a:pt x="768" y="1705"/>
                  </a:cubicBezTo>
                  <a:cubicBezTo>
                    <a:pt x="759" y="1703"/>
                    <a:pt x="752" y="1702"/>
                    <a:pt x="746" y="1702"/>
                  </a:cubicBezTo>
                  <a:cubicBezTo>
                    <a:pt x="726" y="1702"/>
                    <a:pt x="717" y="1714"/>
                    <a:pt x="702" y="1733"/>
                  </a:cubicBezTo>
                  <a:cubicBezTo>
                    <a:pt x="680" y="1758"/>
                    <a:pt x="661" y="1783"/>
                    <a:pt x="680" y="1818"/>
                  </a:cubicBezTo>
                  <a:cubicBezTo>
                    <a:pt x="669" y="1811"/>
                    <a:pt x="658" y="1809"/>
                    <a:pt x="648" y="1809"/>
                  </a:cubicBezTo>
                  <a:cubicBezTo>
                    <a:pt x="597" y="1809"/>
                    <a:pt x="561" y="1876"/>
                    <a:pt x="605" y="1918"/>
                  </a:cubicBezTo>
                  <a:cubicBezTo>
                    <a:pt x="627" y="1935"/>
                    <a:pt x="626" y="1946"/>
                    <a:pt x="607" y="1946"/>
                  </a:cubicBezTo>
                  <a:cubicBezTo>
                    <a:pt x="602" y="1946"/>
                    <a:pt x="595" y="1945"/>
                    <a:pt x="586" y="1943"/>
                  </a:cubicBezTo>
                  <a:cubicBezTo>
                    <a:pt x="575" y="1941"/>
                    <a:pt x="567" y="1940"/>
                    <a:pt x="561" y="1940"/>
                  </a:cubicBezTo>
                  <a:cubicBezTo>
                    <a:pt x="549" y="1940"/>
                    <a:pt x="552" y="1947"/>
                    <a:pt x="567" y="1971"/>
                  </a:cubicBezTo>
                  <a:cubicBezTo>
                    <a:pt x="580" y="1990"/>
                    <a:pt x="571" y="1995"/>
                    <a:pt x="554" y="1995"/>
                  </a:cubicBezTo>
                  <a:cubicBezTo>
                    <a:pt x="542" y="1995"/>
                    <a:pt x="526" y="1993"/>
                    <a:pt x="511" y="1990"/>
                  </a:cubicBezTo>
                  <a:cubicBezTo>
                    <a:pt x="487" y="1981"/>
                    <a:pt x="471" y="1978"/>
                    <a:pt x="460" y="1978"/>
                  </a:cubicBezTo>
                  <a:cubicBezTo>
                    <a:pt x="439" y="1978"/>
                    <a:pt x="440" y="1991"/>
                    <a:pt x="455" y="2012"/>
                  </a:cubicBezTo>
                  <a:cubicBezTo>
                    <a:pt x="464" y="2043"/>
                    <a:pt x="461" y="2075"/>
                    <a:pt x="445" y="2100"/>
                  </a:cubicBezTo>
                  <a:cubicBezTo>
                    <a:pt x="458" y="2147"/>
                    <a:pt x="451" y="2159"/>
                    <a:pt x="489" y="2162"/>
                  </a:cubicBezTo>
                  <a:cubicBezTo>
                    <a:pt x="511" y="2175"/>
                    <a:pt x="530" y="2191"/>
                    <a:pt x="545" y="2209"/>
                  </a:cubicBezTo>
                  <a:cubicBezTo>
                    <a:pt x="553" y="2231"/>
                    <a:pt x="550" y="2238"/>
                    <a:pt x="545" y="2238"/>
                  </a:cubicBezTo>
                  <a:cubicBezTo>
                    <a:pt x="540" y="2238"/>
                    <a:pt x="533" y="2230"/>
                    <a:pt x="536" y="2222"/>
                  </a:cubicBezTo>
                  <a:cubicBezTo>
                    <a:pt x="525" y="2194"/>
                    <a:pt x="519" y="2191"/>
                    <a:pt x="502" y="2191"/>
                  </a:cubicBezTo>
                  <a:cubicBezTo>
                    <a:pt x="499" y="2191"/>
                    <a:pt x="494" y="2191"/>
                    <a:pt x="489" y="2191"/>
                  </a:cubicBezTo>
                  <a:cubicBezTo>
                    <a:pt x="485" y="2191"/>
                    <a:pt x="479" y="2191"/>
                    <a:pt x="473" y="2191"/>
                  </a:cubicBezTo>
                  <a:cubicBezTo>
                    <a:pt x="471" y="2190"/>
                    <a:pt x="469" y="2190"/>
                    <a:pt x="467" y="2190"/>
                  </a:cubicBezTo>
                  <a:cubicBezTo>
                    <a:pt x="444" y="2190"/>
                    <a:pt x="420" y="2205"/>
                    <a:pt x="414" y="2228"/>
                  </a:cubicBezTo>
                  <a:cubicBezTo>
                    <a:pt x="404" y="2244"/>
                    <a:pt x="392" y="2272"/>
                    <a:pt x="386" y="2285"/>
                  </a:cubicBezTo>
                  <a:cubicBezTo>
                    <a:pt x="329" y="2313"/>
                    <a:pt x="323" y="2325"/>
                    <a:pt x="354" y="2341"/>
                  </a:cubicBezTo>
                  <a:cubicBezTo>
                    <a:pt x="367" y="2347"/>
                    <a:pt x="378" y="2352"/>
                    <a:pt x="386" y="2356"/>
                  </a:cubicBezTo>
                  <a:lnTo>
                    <a:pt x="386" y="2356"/>
                  </a:lnTo>
                  <a:cubicBezTo>
                    <a:pt x="383" y="2356"/>
                    <a:pt x="380" y="2355"/>
                    <a:pt x="377" y="2355"/>
                  </a:cubicBezTo>
                  <a:cubicBezTo>
                    <a:pt x="307" y="2355"/>
                    <a:pt x="251" y="2509"/>
                    <a:pt x="307" y="2545"/>
                  </a:cubicBezTo>
                  <a:lnTo>
                    <a:pt x="273" y="2532"/>
                  </a:lnTo>
                  <a:cubicBezTo>
                    <a:pt x="265" y="2529"/>
                    <a:pt x="258" y="2527"/>
                    <a:pt x="253" y="2527"/>
                  </a:cubicBezTo>
                  <a:cubicBezTo>
                    <a:pt x="238" y="2527"/>
                    <a:pt x="232" y="2540"/>
                    <a:pt x="223" y="2564"/>
                  </a:cubicBezTo>
                  <a:cubicBezTo>
                    <a:pt x="216" y="2579"/>
                    <a:pt x="232" y="2651"/>
                    <a:pt x="216" y="2695"/>
                  </a:cubicBezTo>
                  <a:cubicBezTo>
                    <a:pt x="194" y="2758"/>
                    <a:pt x="185" y="2805"/>
                    <a:pt x="220" y="2811"/>
                  </a:cubicBezTo>
                  <a:cubicBezTo>
                    <a:pt x="218" y="2820"/>
                    <a:pt x="217" y="2824"/>
                    <a:pt x="210" y="2824"/>
                  </a:cubicBezTo>
                  <a:cubicBezTo>
                    <a:pt x="205" y="2824"/>
                    <a:pt x="197" y="2822"/>
                    <a:pt x="182" y="2817"/>
                  </a:cubicBezTo>
                  <a:cubicBezTo>
                    <a:pt x="171" y="2810"/>
                    <a:pt x="163" y="2807"/>
                    <a:pt x="157" y="2807"/>
                  </a:cubicBezTo>
                  <a:cubicBezTo>
                    <a:pt x="147" y="2807"/>
                    <a:pt x="143" y="2817"/>
                    <a:pt x="141" y="2827"/>
                  </a:cubicBezTo>
                  <a:cubicBezTo>
                    <a:pt x="138" y="2842"/>
                    <a:pt x="173" y="2849"/>
                    <a:pt x="207" y="2858"/>
                  </a:cubicBezTo>
                  <a:cubicBezTo>
                    <a:pt x="241" y="2868"/>
                    <a:pt x="238" y="2883"/>
                    <a:pt x="194" y="2905"/>
                  </a:cubicBezTo>
                  <a:cubicBezTo>
                    <a:pt x="151" y="2927"/>
                    <a:pt x="138" y="2987"/>
                    <a:pt x="169" y="3027"/>
                  </a:cubicBezTo>
                  <a:cubicBezTo>
                    <a:pt x="167" y="3041"/>
                    <a:pt x="164" y="3054"/>
                    <a:pt x="143" y="3054"/>
                  </a:cubicBezTo>
                  <a:cubicBezTo>
                    <a:pt x="139" y="3054"/>
                    <a:pt x="134" y="3053"/>
                    <a:pt x="129" y="3052"/>
                  </a:cubicBezTo>
                  <a:cubicBezTo>
                    <a:pt x="88" y="3062"/>
                    <a:pt x="47" y="3087"/>
                    <a:pt x="113" y="3131"/>
                  </a:cubicBezTo>
                  <a:cubicBezTo>
                    <a:pt x="111" y="3140"/>
                    <a:pt x="110" y="3144"/>
                    <a:pt x="102" y="3144"/>
                  </a:cubicBezTo>
                  <a:cubicBezTo>
                    <a:pt x="97" y="3144"/>
                    <a:pt x="89" y="3143"/>
                    <a:pt x="75" y="3140"/>
                  </a:cubicBezTo>
                  <a:cubicBezTo>
                    <a:pt x="35" y="3153"/>
                    <a:pt x="0" y="3146"/>
                    <a:pt x="69" y="3172"/>
                  </a:cubicBezTo>
                  <a:cubicBezTo>
                    <a:pt x="100" y="3206"/>
                    <a:pt x="94" y="3259"/>
                    <a:pt x="57" y="3284"/>
                  </a:cubicBezTo>
                  <a:cubicBezTo>
                    <a:pt x="53" y="3300"/>
                    <a:pt x="53" y="3319"/>
                    <a:pt x="88" y="3322"/>
                  </a:cubicBezTo>
                  <a:lnTo>
                    <a:pt x="122" y="3325"/>
                  </a:lnTo>
                  <a:cubicBezTo>
                    <a:pt x="50" y="3334"/>
                    <a:pt x="50" y="3334"/>
                    <a:pt x="119" y="3356"/>
                  </a:cubicBezTo>
                  <a:cubicBezTo>
                    <a:pt x="154" y="3360"/>
                    <a:pt x="154" y="3372"/>
                    <a:pt x="116" y="3372"/>
                  </a:cubicBezTo>
                  <a:cubicBezTo>
                    <a:pt x="82" y="3385"/>
                    <a:pt x="82" y="3400"/>
                    <a:pt x="82" y="3400"/>
                  </a:cubicBezTo>
                  <a:cubicBezTo>
                    <a:pt x="94" y="3457"/>
                    <a:pt x="104" y="3516"/>
                    <a:pt x="107" y="3576"/>
                  </a:cubicBezTo>
                  <a:cubicBezTo>
                    <a:pt x="107" y="3700"/>
                    <a:pt x="107" y="3748"/>
                    <a:pt x="141" y="3748"/>
                  </a:cubicBezTo>
                  <a:cubicBezTo>
                    <a:pt x="142" y="3748"/>
                    <a:pt x="143" y="3748"/>
                    <a:pt x="144" y="3748"/>
                  </a:cubicBezTo>
                  <a:cubicBezTo>
                    <a:pt x="179" y="3764"/>
                    <a:pt x="179" y="3764"/>
                    <a:pt x="144" y="3779"/>
                  </a:cubicBezTo>
                  <a:cubicBezTo>
                    <a:pt x="110" y="3798"/>
                    <a:pt x="110" y="3814"/>
                    <a:pt x="113" y="3830"/>
                  </a:cubicBezTo>
                  <a:cubicBezTo>
                    <a:pt x="113" y="3845"/>
                    <a:pt x="113" y="3861"/>
                    <a:pt x="79" y="3864"/>
                  </a:cubicBezTo>
                  <a:cubicBezTo>
                    <a:pt x="116" y="3877"/>
                    <a:pt x="116" y="3877"/>
                    <a:pt x="116" y="3892"/>
                  </a:cubicBezTo>
                  <a:cubicBezTo>
                    <a:pt x="82" y="3895"/>
                    <a:pt x="82" y="3914"/>
                    <a:pt x="119" y="3924"/>
                  </a:cubicBezTo>
                  <a:cubicBezTo>
                    <a:pt x="191" y="3933"/>
                    <a:pt x="191" y="3933"/>
                    <a:pt x="119" y="3939"/>
                  </a:cubicBezTo>
                  <a:cubicBezTo>
                    <a:pt x="90" y="3945"/>
                    <a:pt x="63" y="3981"/>
                    <a:pt x="76" y="3981"/>
                  </a:cubicBezTo>
                  <a:cubicBezTo>
                    <a:pt x="79" y="3981"/>
                    <a:pt x="83" y="3980"/>
                    <a:pt x="88" y="3977"/>
                  </a:cubicBezTo>
                  <a:cubicBezTo>
                    <a:pt x="90" y="3977"/>
                    <a:pt x="91" y="3977"/>
                    <a:pt x="93" y="3977"/>
                  </a:cubicBezTo>
                  <a:cubicBezTo>
                    <a:pt x="123" y="3977"/>
                    <a:pt x="127" y="4006"/>
                    <a:pt x="163" y="4015"/>
                  </a:cubicBezTo>
                  <a:cubicBezTo>
                    <a:pt x="166" y="4030"/>
                    <a:pt x="166" y="4046"/>
                    <a:pt x="132" y="4052"/>
                  </a:cubicBezTo>
                  <a:cubicBezTo>
                    <a:pt x="97" y="4071"/>
                    <a:pt x="144" y="4146"/>
                    <a:pt x="182" y="4156"/>
                  </a:cubicBezTo>
                  <a:cubicBezTo>
                    <a:pt x="187" y="4155"/>
                    <a:pt x="192" y="4154"/>
                    <a:pt x="196" y="4154"/>
                  </a:cubicBezTo>
                  <a:cubicBezTo>
                    <a:pt x="216" y="4154"/>
                    <a:pt x="214" y="4166"/>
                    <a:pt x="185" y="4171"/>
                  </a:cubicBezTo>
                  <a:cubicBezTo>
                    <a:pt x="147" y="4177"/>
                    <a:pt x="151" y="4193"/>
                    <a:pt x="154" y="4209"/>
                  </a:cubicBezTo>
                  <a:cubicBezTo>
                    <a:pt x="191" y="4218"/>
                    <a:pt x="157" y="4224"/>
                    <a:pt x="122" y="4231"/>
                  </a:cubicBezTo>
                  <a:cubicBezTo>
                    <a:pt x="115" y="4229"/>
                    <a:pt x="109" y="4228"/>
                    <a:pt x="105" y="4228"/>
                  </a:cubicBezTo>
                  <a:cubicBezTo>
                    <a:pt x="86" y="4228"/>
                    <a:pt x="89" y="4243"/>
                    <a:pt x="94" y="4268"/>
                  </a:cubicBezTo>
                  <a:cubicBezTo>
                    <a:pt x="132" y="4278"/>
                    <a:pt x="144" y="4340"/>
                    <a:pt x="154" y="4391"/>
                  </a:cubicBezTo>
                  <a:cubicBezTo>
                    <a:pt x="173" y="4469"/>
                    <a:pt x="210" y="4475"/>
                    <a:pt x="288" y="4485"/>
                  </a:cubicBezTo>
                  <a:lnTo>
                    <a:pt x="361" y="4481"/>
                  </a:lnTo>
                  <a:lnTo>
                    <a:pt x="292" y="4500"/>
                  </a:lnTo>
                  <a:cubicBezTo>
                    <a:pt x="257" y="4513"/>
                    <a:pt x="226" y="4528"/>
                    <a:pt x="191" y="4544"/>
                  </a:cubicBezTo>
                  <a:cubicBezTo>
                    <a:pt x="194" y="4550"/>
                    <a:pt x="200" y="4553"/>
                    <a:pt x="210" y="4553"/>
                  </a:cubicBezTo>
                  <a:cubicBezTo>
                    <a:pt x="224" y="4553"/>
                    <a:pt x="245" y="4547"/>
                    <a:pt x="267" y="4541"/>
                  </a:cubicBezTo>
                  <a:cubicBezTo>
                    <a:pt x="274" y="4539"/>
                    <a:pt x="280" y="4538"/>
                    <a:pt x="284" y="4538"/>
                  </a:cubicBezTo>
                  <a:cubicBezTo>
                    <a:pt x="301" y="4538"/>
                    <a:pt x="299" y="4553"/>
                    <a:pt x="279" y="4585"/>
                  </a:cubicBezTo>
                  <a:cubicBezTo>
                    <a:pt x="254" y="4626"/>
                    <a:pt x="257" y="4641"/>
                    <a:pt x="298" y="4648"/>
                  </a:cubicBezTo>
                  <a:cubicBezTo>
                    <a:pt x="301" y="4660"/>
                    <a:pt x="307" y="4676"/>
                    <a:pt x="279" y="4704"/>
                  </a:cubicBezTo>
                  <a:cubicBezTo>
                    <a:pt x="281" y="4711"/>
                    <a:pt x="282" y="4714"/>
                    <a:pt x="287" y="4714"/>
                  </a:cubicBezTo>
                  <a:cubicBezTo>
                    <a:pt x="292" y="4714"/>
                    <a:pt x="301" y="4711"/>
                    <a:pt x="317" y="4707"/>
                  </a:cubicBezTo>
                  <a:cubicBezTo>
                    <a:pt x="325" y="4704"/>
                    <a:pt x="332" y="4703"/>
                    <a:pt x="336" y="4703"/>
                  </a:cubicBezTo>
                  <a:cubicBezTo>
                    <a:pt x="351" y="4703"/>
                    <a:pt x="347" y="4716"/>
                    <a:pt x="326" y="4735"/>
                  </a:cubicBezTo>
                  <a:cubicBezTo>
                    <a:pt x="272" y="4771"/>
                    <a:pt x="276" y="4810"/>
                    <a:pt x="301" y="4810"/>
                  </a:cubicBezTo>
                  <a:cubicBezTo>
                    <a:pt x="305" y="4810"/>
                    <a:pt x="309" y="4809"/>
                    <a:pt x="314" y="4807"/>
                  </a:cubicBezTo>
                  <a:cubicBezTo>
                    <a:pt x="322" y="4804"/>
                    <a:pt x="329" y="4803"/>
                    <a:pt x="335" y="4803"/>
                  </a:cubicBezTo>
                  <a:cubicBezTo>
                    <a:pt x="351" y="4803"/>
                    <a:pt x="356" y="4815"/>
                    <a:pt x="361" y="4826"/>
                  </a:cubicBezTo>
                  <a:cubicBezTo>
                    <a:pt x="364" y="4839"/>
                    <a:pt x="370" y="4854"/>
                    <a:pt x="411" y="4854"/>
                  </a:cubicBezTo>
                  <a:cubicBezTo>
                    <a:pt x="417" y="4870"/>
                    <a:pt x="420" y="4886"/>
                    <a:pt x="420" y="4886"/>
                  </a:cubicBezTo>
                  <a:cubicBezTo>
                    <a:pt x="423" y="4892"/>
                    <a:pt x="416" y="4895"/>
                    <a:pt x="408" y="4895"/>
                  </a:cubicBezTo>
                  <a:cubicBezTo>
                    <a:pt x="398" y="4895"/>
                    <a:pt x="386" y="4891"/>
                    <a:pt x="382" y="4883"/>
                  </a:cubicBezTo>
                  <a:lnTo>
                    <a:pt x="354" y="4914"/>
                  </a:lnTo>
                  <a:cubicBezTo>
                    <a:pt x="367" y="4942"/>
                    <a:pt x="373" y="4958"/>
                    <a:pt x="411" y="4958"/>
                  </a:cubicBezTo>
                  <a:cubicBezTo>
                    <a:pt x="441" y="4951"/>
                    <a:pt x="459" y="4947"/>
                    <a:pt x="464" y="4947"/>
                  </a:cubicBezTo>
                  <a:cubicBezTo>
                    <a:pt x="471" y="4947"/>
                    <a:pt x="455" y="4954"/>
                    <a:pt x="417" y="4970"/>
                  </a:cubicBezTo>
                  <a:cubicBezTo>
                    <a:pt x="387" y="4985"/>
                    <a:pt x="363" y="5014"/>
                    <a:pt x="393" y="5014"/>
                  </a:cubicBezTo>
                  <a:cubicBezTo>
                    <a:pt x="395" y="5014"/>
                    <a:pt x="396" y="5014"/>
                    <a:pt x="398" y="5014"/>
                  </a:cubicBezTo>
                  <a:cubicBezTo>
                    <a:pt x="412" y="5011"/>
                    <a:pt x="422" y="5010"/>
                    <a:pt x="429" y="5010"/>
                  </a:cubicBezTo>
                  <a:cubicBezTo>
                    <a:pt x="460" y="5010"/>
                    <a:pt x="439" y="5033"/>
                    <a:pt x="414" y="5046"/>
                  </a:cubicBezTo>
                  <a:cubicBezTo>
                    <a:pt x="342" y="5061"/>
                    <a:pt x="342" y="5061"/>
                    <a:pt x="433" y="5086"/>
                  </a:cubicBezTo>
                  <a:cubicBezTo>
                    <a:pt x="445" y="5118"/>
                    <a:pt x="505" y="5158"/>
                    <a:pt x="530" y="5199"/>
                  </a:cubicBezTo>
                  <a:cubicBezTo>
                    <a:pt x="558" y="5256"/>
                    <a:pt x="574" y="5281"/>
                    <a:pt x="552" y="5315"/>
                  </a:cubicBezTo>
                  <a:cubicBezTo>
                    <a:pt x="542" y="5320"/>
                    <a:pt x="534" y="5325"/>
                    <a:pt x="527" y="5330"/>
                  </a:cubicBezTo>
                  <a:lnTo>
                    <a:pt x="527" y="5330"/>
                  </a:lnTo>
                  <a:cubicBezTo>
                    <a:pt x="548" y="5318"/>
                    <a:pt x="563" y="5312"/>
                    <a:pt x="573" y="5312"/>
                  </a:cubicBezTo>
                  <a:cubicBezTo>
                    <a:pt x="591" y="5312"/>
                    <a:pt x="599" y="5327"/>
                    <a:pt x="614" y="5350"/>
                  </a:cubicBezTo>
                  <a:cubicBezTo>
                    <a:pt x="609" y="5399"/>
                    <a:pt x="641" y="5414"/>
                    <a:pt x="673" y="5414"/>
                  </a:cubicBezTo>
                  <a:cubicBezTo>
                    <a:pt x="680" y="5414"/>
                    <a:pt x="686" y="5413"/>
                    <a:pt x="693" y="5412"/>
                  </a:cubicBezTo>
                  <a:lnTo>
                    <a:pt x="677" y="5384"/>
                  </a:lnTo>
                  <a:cubicBezTo>
                    <a:pt x="701" y="5369"/>
                    <a:pt x="717" y="5362"/>
                    <a:pt x="727" y="5362"/>
                  </a:cubicBezTo>
                  <a:cubicBezTo>
                    <a:pt x="741" y="5362"/>
                    <a:pt x="741" y="5377"/>
                    <a:pt x="733" y="5403"/>
                  </a:cubicBezTo>
                  <a:cubicBezTo>
                    <a:pt x="740" y="5418"/>
                    <a:pt x="712" y="5437"/>
                    <a:pt x="680" y="5456"/>
                  </a:cubicBezTo>
                  <a:cubicBezTo>
                    <a:pt x="652" y="5478"/>
                    <a:pt x="630" y="5512"/>
                    <a:pt x="639" y="5525"/>
                  </a:cubicBezTo>
                  <a:cubicBezTo>
                    <a:pt x="645" y="5532"/>
                    <a:pt x="650" y="5540"/>
                    <a:pt x="656" y="5540"/>
                  </a:cubicBezTo>
                  <a:cubicBezTo>
                    <a:pt x="662" y="5540"/>
                    <a:pt x="669" y="5534"/>
                    <a:pt x="677" y="5519"/>
                  </a:cubicBezTo>
                  <a:cubicBezTo>
                    <a:pt x="695" y="5506"/>
                    <a:pt x="702" y="5501"/>
                    <a:pt x="706" y="5501"/>
                  </a:cubicBezTo>
                  <a:cubicBezTo>
                    <a:pt x="709" y="5501"/>
                    <a:pt x="711" y="5504"/>
                    <a:pt x="715" y="5509"/>
                  </a:cubicBezTo>
                  <a:cubicBezTo>
                    <a:pt x="722" y="5520"/>
                    <a:pt x="730" y="5530"/>
                    <a:pt x="755" y="5530"/>
                  </a:cubicBezTo>
                  <a:cubicBezTo>
                    <a:pt x="760" y="5530"/>
                    <a:pt x="767" y="5529"/>
                    <a:pt x="774" y="5528"/>
                  </a:cubicBezTo>
                  <a:cubicBezTo>
                    <a:pt x="786" y="5519"/>
                    <a:pt x="794" y="5516"/>
                    <a:pt x="801" y="5516"/>
                  </a:cubicBezTo>
                  <a:cubicBezTo>
                    <a:pt x="810" y="5516"/>
                    <a:pt x="816" y="5523"/>
                    <a:pt x="821" y="5528"/>
                  </a:cubicBezTo>
                  <a:cubicBezTo>
                    <a:pt x="809" y="5547"/>
                    <a:pt x="809" y="5569"/>
                    <a:pt x="818" y="5588"/>
                  </a:cubicBezTo>
                  <a:cubicBezTo>
                    <a:pt x="826" y="5581"/>
                    <a:pt x="830" y="5579"/>
                    <a:pt x="830" y="5579"/>
                  </a:cubicBezTo>
                  <a:lnTo>
                    <a:pt x="830" y="5579"/>
                  </a:lnTo>
                  <a:cubicBezTo>
                    <a:pt x="830" y="5579"/>
                    <a:pt x="811" y="5594"/>
                    <a:pt x="793" y="5610"/>
                  </a:cubicBezTo>
                  <a:cubicBezTo>
                    <a:pt x="774" y="5625"/>
                    <a:pt x="759" y="5647"/>
                    <a:pt x="746" y="5669"/>
                  </a:cubicBezTo>
                  <a:cubicBezTo>
                    <a:pt x="748" y="5672"/>
                    <a:pt x="751" y="5673"/>
                    <a:pt x="755" y="5673"/>
                  </a:cubicBezTo>
                  <a:cubicBezTo>
                    <a:pt x="767" y="5673"/>
                    <a:pt x="784" y="5660"/>
                    <a:pt x="784" y="5660"/>
                  </a:cubicBezTo>
                  <a:cubicBezTo>
                    <a:pt x="784" y="5659"/>
                    <a:pt x="785" y="5659"/>
                    <a:pt x="786" y="5659"/>
                  </a:cubicBezTo>
                  <a:cubicBezTo>
                    <a:pt x="817" y="5659"/>
                    <a:pt x="1067" y="5918"/>
                    <a:pt x="1103" y="5945"/>
                  </a:cubicBezTo>
                  <a:cubicBezTo>
                    <a:pt x="1103" y="5979"/>
                    <a:pt x="1121" y="6003"/>
                    <a:pt x="1135" y="6003"/>
                  </a:cubicBezTo>
                  <a:cubicBezTo>
                    <a:pt x="1141" y="6003"/>
                    <a:pt x="1147" y="5998"/>
                    <a:pt x="1150" y="5986"/>
                  </a:cubicBezTo>
                  <a:cubicBezTo>
                    <a:pt x="1155" y="5981"/>
                    <a:pt x="1161" y="5979"/>
                    <a:pt x="1168" y="5979"/>
                  </a:cubicBezTo>
                  <a:cubicBezTo>
                    <a:pt x="1198" y="5979"/>
                    <a:pt x="1248" y="6019"/>
                    <a:pt x="1307" y="6070"/>
                  </a:cubicBezTo>
                  <a:cubicBezTo>
                    <a:pt x="1376" y="6122"/>
                    <a:pt x="1432" y="6160"/>
                    <a:pt x="1463" y="6160"/>
                  </a:cubicBezTo>
                  <a:cubicBezTo>
                    <a:pt x="1471" y="6160"/>
                    <a:pt x="1478" y="6158"/>
                    <a:pt x="1482" y="6152"/>
                  </a:cubicBezTo>
                  <a:lnTo>
                    <a:pt x="1520" y="6180"/>
                  </a:lnTo>
                  <a:cubicBezTo>
                    <a:pt x="1531" y="6188"/>
                    <a:pt x="1546" y="6190"/>
                    <a:pt x="1561" y="6190"/>
                  </a:cubicBezTo>
                  <a:cubicBezTo>
                    <a:pt x="1570" y="6190"/>
                    <a:pt x="1579" y="6189"/>
                    <a:pt x="1587" y="6189"/>
                  </a:cubicBezTo>
                  <a:cubicBezTo>
                    <a:pt x="1595" y="6189"/>
                    <a:pt x="1601" y="6190"/>
                    <a:pt x="1605" y="6193"/>
                  </a:cubicBezTo>
                  <a:cubicBezTo>
                    <a:pt x="1618" y="6183"/>
                    <a:pt x="1628" y="6179"/>
                    <a:pt x="1633" y="6179"/>
                  </a:cubicBezTo>
                  <a:cubicBezTo>
                    <a:pt x="1639" y="6179"/>
                    <a:pt x="1635" y="6186"/>
                    <a:pt x="1617" y="6199"/>
                  </a:cubicBezTo>
                  <a:cubicBezTo>
                    <a:pt x="1598" y="6230"/>
                    <a:pt x="1580" y="6261"/>
                    <a:pt x="1592" y="6268"/>
                  </a:cubicBezTo>
                  <a:cubicBezTo>
                    <a:pt x="1598" y="6272"/>
                    <a:pt x="1604" y="6273"/>
                    <a:pt x="1609" y="6273"/>
                  </a:cubicBezTo>
                  <a:cubicBezTo>
                    <a:pt x="1628" y="6273"/>
                    <a:pt x="1643" y="6249"/>
                    <a:pt x="1658" y="6224"/>
                  </a:cubicBezTo>
                  <a:cubicBezTo>
                    <a:pt x="1670" y="6204"/>
                    <a:pt x="1679" y="6201"/>
                    <a:pt x="1684" y="6201"/>
                  </a:cubicBezTo>
                  <a:cubicBezTo>
                    <a:pt x="1688" y="6201"/>
                    <a:pt x="1689" y="6202"/>
                    <a:pt x="1689" y="6202"/>
                  </a:cubicBezTo>
                  <a:cubicBezTo>
                    <a:pt x="1702" y="6211"/>
                    <a:pt x="1702" y="6211"/>
                    <a:pt x="1683" y="6243"/>
                  </a:cubicBezTo>
                  <a:lnTo>
                    <a:pt x="1645" y="6302"/>
                  </a:lnTo>
                  <a:lnTo>
                    <a:pt x="1661" y="6312"/>
                  </a:lnTo>
                  <a:cubicBezTo>
                    <a:pt x="1673" y="6292"/>
                    <a:pt x="1682" y="6288"/>
                    <a:pt x="1687" y="6288"/>
                  </a:cubicBezTo>
                  <a:cubicBezTo>
                    <a:pt x="1691" y="6288"/>
                    <a:pt x="1692" y="6290"/>
                    <a:pt x="1692" y="6290"/>
                  </a:cubicBezTo>
                  <a:cubicBezTo>
                    <a:pt x="1705" y="6296"/>
                    <a:pt x="1705" y="6296"/>
                    <a:pt x="1670" y="6359"/>
                  </a:cubicBezTo>
                  <a:cubicBezTo>
                    <a:pt x="1650" y="6393"/>
                    <a:pt x="1645" y="6412"/>
                    <a:pt x="1653" y="6412"/>
                  </a:cubicBezTo>
                  <a:cubicBezTo>
                    <a:pt x="1660" y="6412"/>
                    <a:pt x="1675" y="6400"/>
                    <a:pt x="1696" y="6374"/>
                  </a:cubicBezTo>
                  <a:lnTo>
                    <a:pt x="1743" y="6359"/>
                  </a:lnTo>
                  <a:lnTo>
                    <a:pt x="1743" y="6359"/>
                  </a:lnTo>
                  <a:cubicBezTo>
                    <a:pt x="1734" y="6387"/>
                    <a:pt x="1738" y="6397"/>
                    <a:pt x="1749" y="6397"/>
                  </a:cubicBezTo>
                  <a:cubicBezTo>
                    <a:pt x="1765" y="6397"/>
                    <a:pt x="1796" y="6374"/>
                    <a:pt x="1815" y="6359"/>
                  </a:cubicBezTo>
                  <a:lnTo>
                    <a:pt x="1815" y="6359"/>
                  </a:lnTo>
                  <a:cubicBezTo>
                    <a:pt x="1802" y="6399"/>
                    <a:pt x="1802" y="6419"/>
                    <a:pt x="1812" y="6419"/>
                  </a:cubicBezTo>
                  <a:cubicBezTo>
                    <a:pt x="1820" y="6419"/>
                    <a:pt x="1835" y="6407"/>
                    <a:pt x="1855" y="6384"/>
                  </a:cubicBezTo>
                  <a:cubicBezTo>
                    <a:pt x="1863" y="6370"/>
                    <a:pt x="1870" y="6364"/>
                    <a:pt x="1875" y="6364"/>
                  </a:cubicBezTo>
                  <a:cubicBezTo>
                    <a:pt x="1882" y="6364"/>
                    <a:pt x="1885" y="6376"/>
                    <a:pt x="1884" y="6399"/>
                  </a:cubicBezTo>
                  <a:cubicBezTo>
                    <a:pt x="1880" y="6437"/>
                    <a:pt x="1893" y="6446"/>
                    <a:pt x="1921" y="6462"/>
                  </a:cubicBezTo>
                  <a:cubicBezTo>
                    <a:pt x="1927" y="6457"/>
                    <a:pt x="1935" y="6455"/>
                    <a:pt x="1945" y="6455"/>
                  </a:cubicBezTo>
                  <a:cubicBezTo>
                    <a:pt x="1990" y="6455"/>
                    <a:pt x="2073" y="6497"/>
                    <a:pt x="2166" y="6540"/>
                  </a:cubicBezTo>
                  <a:cubicBezTo>
                    <a:pt x="2262" y="6582"/>
                    <a:pt x="2335" y="6613"/>
                    <a:pt x="2372" y="6613"/>
                  </a:cubicBezTo>
                  <a:cubicBezTo>
                    <a:pt x="2386" y="6613"/>
                    <a:pt x="2394" y="6609"/>
                    <a:pt x="2398" y="6600"/>
                  </a:cubicBezTo>
                  <a:cubicBezTo>
                    <a:pt x="2413" y="6606"/>
                    <a:pt x="2413" y="6606"/>
                    <a:pt x="2413" y="6647"/>
                  </a:cubicBezTo>
                  <a:cubicBezTo>
                    <a:pt x="2407" y="6661"/>
                    <a:pt x="2408" y="6670"/>
                    <a:pt x="2413" y="6670"/>
                  </a:cubicBezTo>
                  <a:cubicBezTo>
                    <a:pt x="2420" y="6670"/>
                    <a:pt x="2435" y="6657"/>
                    <a:pt x="2457" y="6625"/>
                  </a:cubicBezTo>
                  <a:cubicBezTo>
                    <a:pt x="2473" y="6609"/>
                    <a:pt x="2483" y="6590"/>
                    <a:pt x="2484" y="6590"/>
                  </a:cubicBezTo>
                  <a:lnTo>
                    <a:pt x="2484" y="6590"/>
                  </a:lnTo>
                  <a:cubicBezTo>
                    <a:pt x="2485" y="6590"/>
                    <a:pt x="2480" y="6600"/>
                    <a:pt x="2470" y="6628"/>
                  </a:cubicBezTo>
                  <a:cubicBezTo>
                    <a:pt x="2457" y="6663"/>
                    <a:pt x="2488" y="6675"/>
                    <a:pt x="2548" y="6697"/>
                  </a:cubicBezTo>
                  <a:cubicBezTo>
                    <a:pt x="2574" y="6708"/>
                    <a:pt x="2606" y="6719"/>
                    <a:pt x="2630" y="6719"/>
                  </a:cubicBezTo>
                  <a:cubicBezTo>
                    <a:pt x="2646" y="6719"/>
                    <a:pt x="2659" y="6714"/>
                    <a:pt x="2664" y="6700"/>
                  </a:cubicBezTo>
                  <a:cubicBezTo>
                    <a:pt x="2683" y="6688"/>
                    <a:pt x="2693" y="6682"/>
                    <a:pt x="2696" y="6682"/>
                  </a:cubicBezTo>
                  <a:cubicBezTo>
                    <a:pt x="2699" y="6682"/>
                    <a:pt x="2693" y="6690"/>
                    <a:pt x="2680" y="6706"/>
                  </a:cubicBezTo>
                  <a:cubicBezTo>
                    <a:pt x="2652" y="6752"/>
                    <a:pt x="2680" y="6796"/>
                    <a:pt x="2722" y="6796"/>
                  </a:cubicBezTo>
                  <a:cubicBezTo>
                    <a:pt x="2738" y="6796"/>
                    <a:pt x="2756" y="6790"/>
                    <a:pt x="2774" y="6775"/>
                  </a:cubicBezTo>
                  <a:cubicBezTo>
                    <a:pt x="2789" y="6779"/>
                    <a:pt x="2802" y="6785"/>
                    <a:pt x="2792" y="6819"/>
                  </a:cubicBezTo>
                  <a:cubicBezTo>
                    <a:pt x="2799" y="6822"/>
                    <a:pt x="2805" y="6824"/>
                    <a:pt x="2814" y="6824"/>
                  </a:cubicBezTo>
                  <a:cubicBezTo>
                    <a:pt x="2828" y="6824"/>
                    <a:pt x="2847" y="6820"/>
                    <a:pt x="2880" y="6807"/>
                  </a:cubicBezTo>
                  <a:lnTo>
                    <a:pt x="2987" y="6838"/>
                  </a:lnTo>
                  <a:cubicBezTo>
                    <a:pt x="2991" y="6839"/>
                    <a:pt x="2995" y="6839"/>
                    <a:pt x="2999" y="6839"/>
                  </a:cubicBezTo>
                  <a:cubicBezTo>
                    <a:pt x="3020" y="6839"/>
                    <a:pt x="3040" y="6832"/>
                    <a:pt x="3056" y="6819"/>
                  </a:cubicBezTo>
                  <a:lnTo>
                    <a:pt x="3071" y="6826"/>
                  </a:lnTo>
                  <a:cubicBezTo>
                    <a:pt x="3062" y="6860"/>
                    <a:pt x="3140" y="6879"/>
                    <a:pt x="3250" y="6904"/>
                  </a:cubicBezTo>
                  <a:cubicBezTo>
                    <a:pt x="3356" y="6926"/>
                    <a:pt x="3450" y="6945"/>
                    <a:pt x="3460" y="6982"/>
                  </a:cubicBezTo>
                  <a:cubicBezTo>
                    <a:pt x="3460" y="6982"/>
                    <a:pt x="3460" y="6982"/>
                    <a:pt x="3461" y="6982"/>
                  </a:cubicBezTo>
                  <a:cubicBezTo>
                    <a:pt x="3465" y="6982"/>
                    <a:pt x="3479" y="6980"/>
                    <a:pt x="3497" y="6954"/>
                  </a:cubicBezTo>
                  <a:cubicBezTo>
                    <a:pt x="3513" y="6915"/>
                    <a:pt x="3524" y="6899"/>
                    <a:pt x="3533" y="6899"/>
                  </a:cubicBezTo>
                  <a:cubicBezTo>
                    <a:pt x="3540" y="6899"/>
                    <a:pt x="3545" y="6909"/>
                    <a:pt x="3551" y="6926"/>
                  </a:cubicBezTo>
                  <a:cubicBezTo>
                    <a:pt x="3552" y="6965"/>
                    <a:pt x="3572" y="6985"/>
                    <a:pt x="3594" y="6985"/>
                  </a:cubicBezTo>
                  <a:cubicBezTo>
                    <a:pt x="3612" y="6985"/>
                    <a:pt x="3632" y="6971"/>
                    <a:pt x="3644" y="6942"/>
                  </a:cubicBezTo>
                  <a:lnTo>
                    <a:pt x="3644" y="6942"/>
                  </a:lnTo>
                  <a:cubicBezTo>
                    <a:pt x="3642" y="6951"/>
                    <a:pt x="3641" y="6962"/>
                    <a:pt x="3639" y="6973"/>
                  </a:cubicBezTo>
                  <a:cubicBezTo>
                    <a:pt x="3642" y="7004"/>
                    <a:pt x="3653" y="7017"/>
                    <a:pt x="3666" y="7017"/>
                  </a:cubicBezTo>
                  <a:cubicBezTo>
                    <a:pt x="3685" y="7017"/>
                    <a:pt x="3708" y="6990"/>
                    <a:pt x="3723" y="6948"/>
                  </a:cubicBezTo>
                  <a:cubicBezTo>
                    <a:pt x="3730" y="6975"/>
                    <a:pt x="3738" y="7002"/>
                    <a:pt x="3751" y="7002"/>
                  </a:cubicBezTo>
                  <a:cubicBezTo>
                    <a:pt x="3756" y="7002"/>
                    <a:pt x="3761" y="6998"/>
                    <a:pt x="3767" y="6989"/>
                  </a:cubicBezTo>
                  <a:cubicBezTo>
                    <a:pt x="3783" y="6992"/>
                    <a:pt x="3783" y="6992"/>
                    <a:pt x="3776" y="7064"/>
                  </a:cubicBezTo>
                  <a:cubicBezTo>
                    <a:pt x="3770" y="7098"/>
                    <a:pt x="3767" y="7133"/>
                    <a:pt x="3786" y="7136"/>
                  </a:cubicBezTo>
                  <a:cubicBezTo>
                    <a:pt x="3801" y="7136"/>
                    <a:pt x="3805" y="7101"/>
                    <a:pt x="3808" y="7067"/>
                  </a:cubicBezTo>
                  <a:lnTo>
                    <a:pt x="3839" y="7070"/>
                  </a:lnTo>
                  <a:cubicBezTo>
                    <a:pt x="3839" y="7070"/>
                    <a:pt x="3855" y="7070"/>
                    <a:pt x="3858" y="7036"/>
                  </a:cubicBezTo>
                  <a:cubicBezTo>
                    <a:pt x="3861" y="7003"/>
                    <a:pt x="3872" y="7001"/>
                    <a:pt x="3886" y="7001"/>
                  </a:cubicBezTo>
                  <a:cubicBezTo>
                    <a:pt x="3888" y="7001"/>
                    <a:pt x="3890" y="7001"/>
                    <a:pt x="3892" y="7001"/>
                  </a:cubicBezTo>
                  <a:cubicBezTo>
                    <a:pt x="3891" y="7013"/>
                    <a:pt x="3892" y="7017"/>
                    <a:pt x="3894" y="7017"/>
                  </a:cubicBezTo>
                  <a:cubicBezTo>
                    <a:pt x="3898" y="7017"/>
                    <a:pt x="3904" y="6993"/>
                    <a:pt x="3895" y="6967"/>
                  </a:cubicBezTo>
                  <a:cubicBezTo>
                    <a:pt x="3895" y="6931"/>
                    <a:pt x="3898" y="6897"/>
                    <a:pt x="3912" y="6897"/>
                  </a:cubicBezTo>
                  <a:cubicBezTo>
                    <a:pt x="3913" y="6897"/>
                    <a:pt x="3914" y="6897"/>
                    <a:pt x="3914" y="6898"/>
                  </a:cubicBezTo>
                  <a:lnTo>
                    <a:pt x="3917" y="6826"/>
                  </a:lnTo>
                  <a:cubicBezTo>
                    <a:pt x="3924" y="6753"/>
                    <a:pt x="3924" y="6716"/>
                    <a:pt x="3899" y="6678"/>
                  </a:cubicBezTo>
                  <a:cubicBezTo>
                    <a:pt x="3865" y="6654"/>
                    <a:pt x="3836" y="6629"/>
                    <a:pt x="3818" y="6629"/>
                  </a:cubicBezTo>
                  <a:cubicBezTo>
                    <a:pt x="3806" y="6629"/>
                    <a:pt x="3798" y="6640"/>
                    <a:pt x="3795" y="6669"/>
                  </a:cubicBezTo>
                  <a:cubicBezTo>
                    <a:pt x="3795" y="6669"/>
                    <a:pt x="3778" y="6700"/>
                    <a:pt x="3766" y="6700"/>
                  </a:cubicBezTo>
                  <a:cubicBezTo>
                    <a:pt x="3765" y="6700"/>
                    <a:pt x="3764" y="6700"/>
                    <a:pt x="3764" y="6700"/>
                  </a:cubicBezTo>
                  <a:cubicBezTo>
                    <a:pt x="3748" y="6700"/>
                    <a:pt x="3739" y="6663"/>
                    <a:pt x="3739" y="6663"/>
                  </a:cubicBezTo>
                  <a:cubicBezTo>
                    <a:pt x="3742" y="6628"/>
                    <a:pt x="3682" y="6619"/>
                    <a:pt x="3610" y="6609"/>
                  </a:cubicBezTo>
                  <a:cubicBezTo>
                    <a:pt x="3523" y="6597"/>
                    <a:pt x="3479" y="6584"/>
                    <a:pt x="3472" y="6547"/>
                  </a:cubicBezTo>
                  <a:cubicBezTo>
                    <a:pt x="3463" y="6509"/>
                    <a:pt x="3450" y="6506"/>
                    <a:pt x="3450" y="6506"/>
                  </a:cubicBezTo>
                  <a:cubicBezTo>
                    <a:pt x="3448" y="6521"/>
                    <a:pt x="3430" y="6527"/>
                    <a:pt x="3403" y="6527"/>
                  </a:cubicBezTo>
                  <a:cubicBezTo>
                    <a:pt x="3367" y="6527"/>
                    <a:pt x="3314" y="6516"/>
                    <a:pt x="3256" y="6500"/>
                  </a:cubicBezTo>
                  <a:cubicBezTo>
                    <a:pt x="3190" y="6485"/>
                    <a:pt x="3125" y="6468"/>
                    <a:pt x="3086" y="6468"/>
                  </a:cubicBezTo>
                  <a:cubicBezTo>
                    <a:pt x="3066" y="6468"/>
                    <a:pt x="3053" y="6472"/>
                    <a:pt x="3049" y="6484"/>
                  </a:cubicBezTo>
                  <a:lnTo>
                    <a:pt x="3018" y="6475"/>
                  </a:lnTo>
                  <a:cubicBezTo>
                    <a:pt x="3027" y="6440"/>
                    <a:pt x="2999" y="6434"/>
                    <a:pt x="2971" y="6424"/>
                  </a:cubicBezTo>
                  <a:cubicBezTo>
                    <a:pt x="2955" y="6437"/>
                    <a:pt x="2937" y="6444"/>
                    <a:pt x="2917" y="6444"/>
                  </a:cubicBezTo>
                  <a:cubicBezTo>
                    <a:pt x="2913" y="6444"/>
                    <a:pt x="2909" y="6444"/>
                    <a:pt x="2905" y="6443"/>
                  </a:cubicBezTo>
                  <a:cubicBezTo>
                    <a:pt x="2915" y="6409"/>
                    <a:pt x="2902" y="6402"/>
                    <a:pt x="2874" y="6393"/>
                  </a:cubicBezTo>
                  <a:cubicBezTo>
                    <a:pt x="2863" y="6389"/>
                    <a:pt x="2855" y="6387"/>
                    <a:pt x="2847" y="6387"/>
                  </a:cubicBezTo>
                  <a:cubicBezTo>
                    <a:pt x="2836" y="6387"/>
                    <a:pt x="2828" y="6394"/>
                    <a:pt x="2821" y="6415"/>
                  </a:cubicBezTo>
                  <a:cubicBezTo>
                    <a:pt x="2808" y="6409"/>
                    <a:pt x="2708" y="6377"/>
                    <a:pt x="2680" y="6327"/>
                  </a:cubicBezTo>
                  <a:cubicBezTo>
                    <a:pt x="2678" y="6313"/>
                    <a:pt x="2674" y="6307"/>
                    <a:pt x="2669" y="6307"/>
                  </a:cubicBezTo>
                  <a:cubicBezTo>
                    <a:pt x="2658" y="6307"/>
                    <a:pt x="2642" y="6325"/>
                    <a:pt x="2626" y="6343"/>
                  </a:cubicBezTo>
                  <a:cubicBezTo>
                    <a:pt x="2615" y="6374"/>
                    <a:pt x="2591" y="6400"/>
                    <a:pt x="2577" y="6400"/>
                  </a:cubicBezTo>
                  <a:cubicBezTo>
                    <a:pt x="2576" y="6400"/>
                    <a:pt x="2574" y="6400"/>
                    <a:pt x="2573" y="6399"/>
                  </a:cubicBezTo>
                  <a:lnTo>
                    <a:pt x="2598" y="6334"/>
                  </a:lnTo>
                  <a:cubicBezTo>
                    <a:pt x="2623" y="6305"/>
                    <a:pt x="2623" y="6305"/>
                    <a:pt x="2595" y="6293"/>
                  </a:cubicBezTo>
                  <a:lnTo>
                    <a:pt x="2570" y="6283"/>
                  </a:lnTo>
                  <a:cubicBezTo>
                    <a:pt x="2566" y="6295"/>
                    <a:pt x="2555" y="6300"/>
                    <a:pt x="2540" y="6300"/>
                  </a:cubicBezTo>
                  <a:cubicBezTo>
                    <a:pt x="2508" y="6300"/>
                    <a:pt x="2455" y="6279"/>
                    <a:pt x="2391" y="6249"/>
                  </a:cubicBezTo>
                  <a:cubicBezTo>
                    <a:pt x="2309" y="6213"/>
                    <a:pt x="2265" y="6192"/>
                    <a:pt x="2241" y="6192"/>
                  </a:cubicBezTo>
                  <a:cubicBezTo>
                    <a:pt x="2228" y="6192"/>
                    <a:pt x="2221" y="6197"/>
                    <a:pt x="2216" y="6208"/>
                  </a:cubicBezTo>
                  <a:cubicBezTo>
                    <a:pt x="2210" y="6221"/>
                    <a:pt x="2204" y="6227"/>
                    <a:pt x="2198" y="6227"/>
                  </a:cubicBezTo>
                  <a:cubicBezTo>
                    <a:pt x="2188" y="6227"/>
                    <a:pt x="2178" y="6212"/>
                    <a:pt x="2162" y="6180"/>
                  </a:cubicBezTo>
                  <a:cubicBezTo>
                    <a:pt x="2141" y="6086"/>
                    <a:pt x="2136" y="6057"/>
                    <a:pt x="2124" y="6057"/>
                  </a:cubicBezTo>
                  <a:cubicBezTo>
                    <a:pt x="2119" y="6057"/>
                    <a:pt x="2112" y="6063"/>
                    <a:pt x="2103" y="6070"/>
                  </a:cubicBezTo>
                  <a:cubicBezTo>
                    <a:pt x="2115" y="6077"/>
                    <a:pt x="2100" y="6111"/>
                    <a:pt x="2084" y="6142"/>
                  </a:cubicBezTo>
                  <a:cubicBezTo>
                    <a:pt x="2070" y="6171"/>
                    <a:pt x="2059" y="6185"/>
                    <a:pt x="2053" y="6185"/>
                  </a:cubicBezTo>
                  <a:cubicBezTo>
                    <a:pt x="2046" y="6185"/>
                    <a:pt x="2047" y="6166"/>
                    <a:pt x="2059" y="6127"/>
                  </a:cubicBezTo>
                  <a:cubicBezTo>
                    <a:pt x="2083" y="6079"/>
                    <a:pt x="1968" y="6025"/>
                    <a:pt x="1891" y="6025"/>
                  </a:cubicBezTo>
                  <a:cubicBezTo>
                    <a:pt x="1867" y="6025"/>
                    <a:pt x="1848" y="6030"/>
                    <a:pt x="1837" y="6042"/>
                  </a:cubicBezTo>
                  <a:cubicBezTo>
                    <a:pt x="1841" y="6034"/>
                    <a:pt x="1848" y="6024"/>
                    <a:pt x="1855" y="6011"/>
                  </a:cubicBezTo>
                  <a:cubicBezTo>
                    <a:pt x="1874" y="5979"/>
                    <a:pt x="1862" y="5973"/>
                    <a:pt x="1811" y="5942"/>
                  </a:cubicBezTo>
                  <a:lnTo>
                    <a:pt x="1777" y="5920"/>
                  </a:lnTo>
                  <a:cubicBezTo>
                    <a:pt x="1766" y="5936"/>
                    <a:pt x="1755" y="5942"/>
                    <a:pt x="1744" y="5942"/>
                  </a:cubicBezTo>
                  <a:cubicBezTo>
                    <a:pt x="1713" y="5942"/>
                    <a:pt x="1689" y="5894"/>
                    <a:pt x="1705" y="5873"/>
                  </a:cubicBezTo>
                  <a:cubicBezTo>
                    <a:pt x="1714" y="5835"/>
                    <a:pt x="1714" y="5835"/>
                    <a:pt x="1689" y="5816"/>
                  </a:cubicBezTo>
                  <a:cubicBezTo>
                    <a:pt x="1675" y="5823"/>
                    <a:pt x="1663" y="5826"/>
                    <a:pt x="1652" y="5826"/>
                  </a:cubicBezTo>
                  <a:cubicBezTo>
                    <a:pt x="1605" y="5826"/>
                    <a:pt x="1583" y="5777"/>
                    <a:pt x="1598" y="5754"/>
                  </a:cubicBezTo>
                  <a:cubicBezTo>
                    <a:pt x="1592" y="5748"/>
                    <a:pt x="1586" y="5741"/>
                    <a:pt x="1576" y="5735"/>
                  </a:cubicBezTo>
                  <a:cubicBezTo>
                    <a:pt x="1568" y="5742"/>
                    <a:pt x="1558" y="5745"/>
                    <a:pt x="1549" y="5745"/>
                  </a:cubicBezTo>
                  <a:cubicBezTo>
                    <a:pt x="1536" y="5745"/>
                    <a:pt x="1523" y="5739"/>
                    <a:pt x="1514" y="5729"/>
                  </a:cubicBezTo>
                  <a:cubicBezTo>
                    <a:pt x="1497" y="5716"/>
                    <a:pt x="1486" y="5707"/>
                    <a:pt x="1478" y="5707"/>
                  </a:cubicBezTo>
                  <a:cubicBezTo>
                    <a:pt x="1470" y="5707"/>
                    <a:pt x="1465" y="5714"/>
                    <a:pt x="1461" y="5732"/>
                  </a:cubicBezTo>
                  <a:cubicBezTo>
                    <a:pt x="1439" y="5756"/>
                    <a:pt x="1419" y="5781"/>
                    <a:pt x="1409" y="5781"/>
                  </a:cubicBezTo>
                  <a:cubicBezTo>
                    <a:pt x="1407" y="5781"/>
                    <a:pt x="1405" y="5780"/>
                    <a:pt x="1404" y="5779"/>
                  </a:cubicBezTo>
                  <a:lnTo>
                    <a:pt x="1426" y="5751"/>
                  </a:lnTo>
                  <a:cubicBezTo>
                    <a:pt x="1448" y="5722"/>
                    <a:pt x="1414" y="5697"/>
                    <a:pt x="1373" y="5660"/>
                  </a:cubicBezTo>
                  <a:cubicBezTo>
                    <a:pt x="1323" y="5613"/>
                    <a:pt x="1304" y="5594"/>
                    <a:pt x="1319" y="5556"/>
                  </a:cubicBezTo>
                  <a:lnTo>
                    <a:pt x="1319" y="5556"/>
                  </a:lnTo>
                  <a:lnTo>
                    <a:pt x="1285" y="5575"/>
                  </a:lnTo>
                  <a:cubicBezTo>
                    <a:pt x="1274" y="5580"/>
                    <a:pt x="1264" y="5583"/>
                    <a:pt x="1258" y="5583"/>
                  </a:cubicBezTo>
                  <a:cubicBezTo>
                    <a:pt x="1246" y="5583"/>
                    <a:pt x="1246" y="5573"/>
                    <a:pt x="1263" y="5556"/>
                  </a:cubicBezTo>
                  <a:cubicBezTo>
                    <a:pt x="1274" y="5520"/>
                    <a:pt x="1248" y="5486"/>
                    <a:pt x="1213" y="5486"/>
                  </a:cubicBezTo>
                  <a:cubicBezTo>
                    <a:pt x="1209" y="5486"/>
                    <a:pt x="1205" y="5486"/>
                    <a:pt x="1200" y="5487"/>
                  </a:cubicBezTo>
                  <a:lnTo>
                    <a:pt x="1182" y="5465"/>
                  </a:lnTo>
                  <a:cubicBezTo>
                    <a:pt x="1212" y="5427"/>
                    <a:pt x="1209" y="5401"/>
                    <a:pt x="1185" y="5401"/>
                  </a:cubicBezTo>
                  <a:cubicBezTo>
                    <a:pt x="1173" y="5401"/>
                    <a:pt x="1157" y="5407"/>
                    <a:pt x="1138" y="5418"/>
                  </a:cubicBezTo>
                  <a:cubicBezTo>
                    <a:pt x="1166" y="5393"/>
                    <a:pt x="1157" y="5384"/>
                    <a:pt x="1150" y="5375"/>
                  </a:cubicBezTo>
                  <a:lnTo>
                    <a:pt x="1150" y="5375"/>
                  </a:lnTo>
                  <a:cubicBezTo>
                    <a:pt x="1149" y="5375"/>
                    <a:pt x="1147" y="5375"/>
                    <a:pt x="1146" y="5375"/>
                  </a:cubicBezTo>
                  <a:cubicBezTo>
                    <a:pt x="1104" y="5375"/>
                    <a:pt x="1076" y="5333"/>
                    <a:pt x="1103" y="5312"/>
                  </a:cubicBezTo>
                  <a:lnTo>
                    <a:pt x="1097" y="5303"/>
                  </a:lnTo>
                  <a:cubicBezTo>
                    <a:pt x="1086" y="5306"/>
                    <a:pt x="1077" y="5308"/>
                    <a:pt x="1071" y="5308"/>
                  </a:cubicBezTo>
                  <a:cubicBezTo>
                    <a:pt x="1055" y="5308"/>
                    <a:pt x="1050" y="5300"/>
                    <a:pt x="1044" y="5293"/>
                  </a:cubicBezTo>
                  <a:cubicBezTo>
                    <a:pt x="1039" y="5286"/>
                    <a:pt x="1032" y="5279"/>
                    <a:pt x="1013" y="5279"/>
                  </a:cubicBezTo>
                  <a:cubicBezTo>
                    <a:pt x="1008" y="5279"/>
                    <a:pt x="1001" y="5279"/>
                    <a:pt x="994" y="5281"/>
                  </a:cubicBezTo>
                  <a:cubicBezTo>
                    <a:pt x="983" y="5283"/>
                    <a:pt x="975" y="5284"/>
                    <a:pt x="969" y="5284"/>
                  </a:cubicBezTo>
                  <a:cubicBezTo>
                    <a:pt x="952" y="5284"/>
                    <a:pt x="947" y="5277"/>
                    <a:pt x="947" y="5277"/>
                  </a:cubicBezTo>
                  <a:cubicBezTo>
                    <a:pt x="940" y="5265"/>
                    <a:pt x="978" y="5259"/>
                    <a:pt x="1016" y="5249"/>
                  </a:cubicBezTo>
                  <a:cubicBezTo>
                    <a:pt x="1017" y="5249"/>
                    <a:pt x="1019" y="5249"/>
                    <a:pt x="1021" y="5249"/>
                  </a:cubicBezTo>
                  <a:cubicBezTo>
                    <a:pt x="1056" y="5249"/>
                    <a:pt x="1036" y="5221"/>
                    <a:pt x="966" y="5221"/>
                  </a:cubicBezTo>
                  <a:cubicBezTo>
                    <a:pt x="963" y="5221"/>
                    <a:pt x="960" y="5221"/>
                    <a:pt x="956" y="5221"/>
                  </a:cubicBezTo>
                  <a:cubicBezTo>
                    <a:pt x="928" y="5222"/>
                    <a:pt x="909" y="5223"/>
                    <a:pt x="899" y="5223"/>
                  </a:cubicBezTo>
                  <a:cubicBezTo>
                    <a:pt x="880" y="5223"/>
                    <a:pt x="896" y="5220"/>
                    <a:pt x="947" y="5212"/>
                  </a:cubicBezTo>
                  <a:cubicBezTo>
                    <a:pt x="984" y="5202"/>
                    <a:pt x="1022" y="5196"/>
                    <a:pt x="978" y="5190"/>
                  </a:cubicBezTo>
                  <a:cubicBezTo>
                    <a:pt x="978" y="5190"/>
                    <a:pt x="970" y="5179"/>
                    <a:pt x="956" y="5179"/>
                  </a:cubicBezTo>
                  <a:cubicBezTo>
                    <a:pt x="950" y="5179"/>
                    <a:pt x="942" y="5181"/>
                    <a:pt x="934" y="5187"/>
                  </a:cubicBezTo>
                  <a:lnTo>
                    <a:pt x="909" y="5152"/>
                  </a:lnTo>
                  <a:cubicBezTo>
                    <a:pt x="925" y="5108"/>
                    <a:pt x="921" y="5096"/>
                    <a:pt x="912" y="5083"/>
                  </a:cubicBezTo>
                  <a:lnTo>
                    <a:pt x="912" y="5083"/>
                  </a:lnTo>
                  <a:cubicBezTo>
                    <a:pt x="901" y="5085"/>
                    <a:pt x="894" y="5086"/>
                    <a:pt x="889" y="5086"/>
                  </a:cubicBezTo>
                  <a:cubicBezTo>
                    <a:pt x="878" y="5086"/>
                    <a:pt x="882" y="5080"/>
                    <a:pt x="900" y="5058"/>
                  </a:cubicBezTo>
                  <a:cubicBezTo>
                    <a:pt x="916" y="5050"/>
                    <a:pt x="922" y="5042"/>
                    <a:pt x="915" y="5042"/>
                  </a:cubicBezTo>
                  <a:cubicBezTo>
                    <a:pt x="908" y="5042"/>
                    <a:pt x="891" y="5048"/>
                    <a:pt x="862" y="5064"/>
                  </a:cubicBezTo>
                  <a:cubicBezTo>
                    <a:pt x="856" y="5065"/>
                    <a:pt x="850" y="5066"/>
                    <a:pt x="846" y="5066"/>
                  </a:cubicBezTo>
                  <a:cubicBezTo>
                    <a:pt x="823" y="5066"/>
                    <a:pt x="822" y="5053"/>
                    <a:pt x="843" y="5027"/>
                  </a:cubicBezTo>
                  <a:cubicBezTo>
                    <a:pt x="886" y="5003"/>
                    <a:pt x="897" y="4991"/>
                    <a:pt x="889" y="4991"/>
                  </a:cubicBezTo>
                  <a:cubicBezTo>
                    <a:pt x="885" y="4991"/>
                    <a:pt x="878" y="4994"/>
                    <a:pt x="868" y="4999"/>
                  </a:cubicBezTo>
                  <a:cubicBezTo>
                    <a:pt x="860" y="5000"/>
                    <a:pt x="853" y="5000"/>
                    <a:pt x="848" y="5000"/>
                  </a:cubicBezTo>
                  <a:cubicBezTo>
                    <a:pt x="825" y="5000"/>
                    <a:pt x="821" y="4992"/>
                    <a:pt x="821" y="4992"/>
                  </a:cubicBezTo>
                  <a:cubicBezTo>
                    <a:pt x="856" y="4973"/>
                    <a:pt x="796" y="4864"/>
                    <a:pt x="752" y="4745"/>
                  </a:cubicBezTo>
                  <a:cubicBezTo>
                    <a:pt x="750" y="4739"/>
                    <a:pt x="741" y="4737"/>
                    <a:pt x="729" y="4737"/>
                  </a:cubicBezTo>
                  <a:cubicBezTo>
                    <a:pt x="714" y="4737"/>
                    <a:pt x="693" y="4741"/>
                    <a:pt x="674" y="4748"/>
                  </a:cubicBezTo>
                  <a:cubicBezTo>
                    <a:pt x="649" y="4758"/>
                    <a:pt x="639" y="4763"/>
                    <a:pt x="637" y="4763"/>
                  </a:cubicBezTo>
                  <a:cubicBezTo>
                    <a:pt x="633" y="4763"/>
                    <a:pt x="653" y="4751"/>
                    <a:pt x="671" y="4735"/>
                  </a:cubicBezTo>
                  <a:cubicBezTo>
                    <a:pt x="729" y="4702"/>
                    <a:pt x="747" y="4680"/>
                    <a:pt x="729" y="4680"/>
                  </a:cubicBezTo>
                  <a:cubicBezTo>
                    <a:pt x="718" y="4680"/>
                    <a:pt x="694" y="4688"/>
                    <a:pt x="658" y="4707"/>
                  </a:cubicBezTo>
                  <a:cubicBezTo>
                    <a:pt x="630" y="4726"/>
                    <a:pt x="616" y="4736"/>
                    <a:pt x="613" y="4736"/>
                  </a:cubicBezTo>
                  <a:cubicBezTo>
                    <a:pt x="611" y="4736"/>
                    <a:pt x="625" y="4723"/>
                    <a:pt x="655" y="4695"/>
                  </a:cubicBezTo>
                  <a:cubicBezTo>
                    <a:pt x="683" y="4669"/>
                    <a:pt x="683" y="4669"/>
                    <a:pt x="643" y="4669"/>
                  </a:cubicBezTo>
                  <a:cubicBezTo>
                    <a:pt x="634" y="4673"/>
                    <a:pt x="627" y="4674"/>
                    <a:pt x="622" y="4674"/>
                  </a:cubicBezTo>
                  <a:cubicBezTo>
                    <a:pt x="609" y="4674"/>
                    <a:pt x="614" y="4663"/>
                    <a:pt x="639" y="4654"/>
                  </a:cubicBezTo>
                  <a:cubicBezTo>
                    <a:pt x="662" y="4633"/>
                    <a:pt x="686" y="4613"/>
                    <a:pt x="676" y="4613"/>
                  </a:cubicBezTo>
                  <a:cubicBezTo>
                    <a:pt x="674" y="4613"/>
                    <a:pt x="670" y="4614"/>
                    <a:pt x="665" y="4616"/>
                  </a:cubicBezTo>
                  <a:cubicBezTo>
                    <a:pt x="665" y="4616"/>
                    <a:pt x="658" y="4601"/>
                    <a:pt x="690" y="4575"/>
                  </a:cubicBezTo>
                  <a:cubicBezTo>
                    <a:pt x="718" y="4550"/>
                    <a:pt x="680" y="4550"/>
                    <a:pt x="643" y="4547"/>
                  </a:cubicBezTo>
                  <a:cubicBezTo>
                    <a:pt x="561" y="4532"/>
                    <a:pt x="555" y="4516"/>
                    <a:pt x="627" y="4507"/>
                  </a:cubicBezTo>
                  <a:cubicBezTo>
                    <a:pt x="695" y="4501"/>
                    <a:pt x="651" y="4450"/>
                    <a:pt x="585" y="4450"/>
                  </a:cubicBezTo>
                  <a:cubicBezTo>
                    <a:pt x="581" y="4450"/>
                    <a:pt x="577" y="4450"/>
                    <a:pt x="574" y="4450"/>
                  </a:cubicBezTo>
                  <a:cubicBezTo>
                    <a:pt x="541" y="4453"/>
                    <a:pt x="523" y="4454"/>
                    <a:pt x="517" y="4454"/>
                  </a:cubicBezTo>
                  <a:cubicBezTo>
                    <a:pt x="509" y="4454"/>
                    <a:pt x="517" y="4452"/>
                    <a:pt x="536" y="4447"/>
                  </a:cubicBezTo>
                  <a:cubicBezTo>
                    <a:pt x="571" y="4438"/>
                    <a:pt x="567" y="4422"/>
                    <a:pt x="567" y="4422"/>
                  </a:cubicBezTo>
                  <a:cubicBezTo>
                    <a:pt x="564" y="4409"/>
                    <a:pt x="561" y="4394"/>
                    <a:pt x="596" y="4384"/>
                  </a:cubicBezTo>
                  <a:cubicBezTo>
                    <a:pt x="596" y="4384"/>
                    <a:pt x="592" y="4372"/>
                    <a:pt x="549" y="4353"/>
                  </a:cubicBezTo>
                  <a:cubicBezTo>
                    <a:pt x="473" y="4344"/>
                    <a:pt x="498" y="4293"/>
                    <a:pt x="564" y="4262"/>
                  </a:cubicBezTo>
                  <a:lnTo>
                    <a:pt x="524" y="4243"/>
                  </a:lnTo>
                  <a:cubicBezTo>
                    <a:pt x="451" y="4243"/>
                    <a:pt x="414" y="4237"/>
                    <a:pt x="486" y="4221"/>
                  </a:cubicBezTo>
                  <a:lnTo>
                    <a:pt x="520" y="4215"/>
                  </a:lnTo>
                  <a:cubicBezTo>
                    <a:pt x="448" y="4215"/>
                    <a:pt x="470" y="4152"/>
                    <a:pt x="542" y="4140"/>
                  </a:cubicBezTo>
                  <a:cubicBezTo>
                    <a:pt x="577" y="4130"/>
                    <a:pt x="577" y="4130"/>
                    <a:pt x="574" y="4118"/>
                  </a:cubicBezTo>
                  <a:lnTo>
                    <a:pt x="574" y="4118"/>
                  </a:lnTo>
                  <a:lnTo>
                    <a:pt x="539" y="4124"/>
                  </a:lnTo>
                  <a:cubicBezTo>
                    <a:pt x="519" y="4128"/>
                    <a:pt x="498" y="4131"/>
                    <a:pt x="484" y="4131"/>
                  </a:cubicBezTo>
                  <a:cubicBezTo>
                    <a:pt x="474" y="4131"/>
                    <a:pt x="467" y="4130"/>
                    <a:pt x="467" y="4124"/>
                  </a:cubicBezTo>
                  <a:cubicBezTo>
                    <a:pt x="464" y="4109"/>
                    <a:pt x="461" y="4096"/>
                    <a:pt x="498" y="4090"/>
                  </a:cubicBezTo>
                  <a:cubicBezTo>
                    <a:pt x="526" y="4071"/>
                    <a:pt x="555" y="4054"/>
                    <a:pt x="540" y="4054"/>
                  </a:cubicBezTo>
                  <a:cubicBezTo>
                    <a:pt x="538" y="4054"/>
                    <a:pt x="534" y="4054"/>
                    <a:pt x="530" y="4055"/>
                  </a:cubicBezTo>
                  <a:cubicBezTo>
                    <a:pt x="530" y="4055"/>
                    <a:pt x="527" y="4040"/>
                    <a:pt x="561" y="4021"/>
                  </a:cubicBezTo>
                  <a:cubicBezTo>
                    <a:pt x="558" y="4008"/>
                    <a:pt x="558" y="3996"/>
                    <a:pt x="555" y="3968"/>
                  </a:cubicBezTo>
                  <a:cubicBezTo>
                    <a:pt x="517" y="3958"/>
                    <a:pt x="514" y="3930"/>
                    <a:pt x="549" y="3927"/>
                  </a:cubicBezTo>
                  <a:cubicBezTo>
                    <a:pt x="545" y="3905"/>
                    <a:pt x="530" y="3892"/>
                    <a:pt x="511" y="3889"/>
                  </a:cubicBezTo>
                  <a:cubicBezTo>
                    <a:pt x="508" y="3861"/>
                    <a:pt x="508" y="3845"/>
                    <a:pt x="542" y="3842"/>
                  </a:cubicBezTo>
                  <a:cubicBezTo>
                    <a:pt x="580" y="3839"/>
                    <a:pt x="580" y="3839"/>
                    <a:pt x="542" y="3830"/>
                  </a:cubicBezTo>
                  <a:cubicBezTo>
                    <a:pt x="539" y="3830"/>
                    <a:pt x="536" y="3830"/>
                    <a:pt x="534" y="3830"/>
                  </a:cubicBezTo>
                  <a:cubicBezTo>
                    <a:pt x="507" y="3830"/>
                    <a:pt x="505" y="3816"/>
                    <a:pt x="505" y="3805"/>
                  </a:cubicBezTo>
                  <a:cubicBezTo>
                    <a:pt x="505" y="3789"/>
                    <a:pt x="502" y="3776"/>
                    <a:pt x="502" y="3776"/>
                  </a:cubicBezTo>
                  <a:cubicBezTo>
                    <a:pt x="491" y="3777"/>
                    <a:pt x="484" y="3778"/>
                    <a:pt x="478" y="3778"/>
                  </a:cubicBezTo>
                  <a:cubicBezTo>
                    <a:pt x="467" y="3778"/>
                    <a:pt x="467" y="3775"/>
                    <a:pt x="467" y="3764"/>
                  </a:cubicBezTo>
                  <a:cubicBezTo>
                    <a:pt x="464" y="3751"/>
                    <a:pt x="502" y="3707"/>
                    <a:pt x="502" y="3692"/>
                  </a:cubicBezTo>
                  <a:cubicBezTo>
                    <a:pt x="502" y="3667"/>
                    <a:pt x="502" y="3657"/>
                    <a:pt x="493" y="3657"/>
                  </a:cubicBezTo>
                  <a:cubicBezTo>
                    <a:pt x="487" y="3657"/>
                    <a:pt x="478" y="3661"/>
                    <a:pt x="464" y="3667"/>
                  </a:cubicBezTo>
                  <a:cubicBezTo>
                    <a:pt x="464" y="3672"/>
                    <a:pt x="458" y="3675"/>
                    <a:pt x="454" y="3675"/>
                  </a:cubicBezTo>
                  <a:cubicBezTo>
                    <a:pt x="447" y="3675"/>
                    <a:pt x="443" y="3668"/>
                    <a:pt x="464" y="3651"/>
                  </a:cubicBezTo>
                  <a:cubicBezTo>
                    <a:pt x="467" y="3635"/>
                    <a:pt x="498" y="3595"/>
                    <a:pt x="502" y="3554"/>
                  </a:cubicBezTo>
                  <a:cubicBezTo>
                    <a:pt x="505" y="3497"/>
                    <a:pt x="505" y="3497"/>
                    <a:pt x="470" y="3497"/>
                  </a:cubicBezTo>
                  <a:cubicBezTo>
                    <a:pt x="453" y="3500"/>
                    <a:pt x="439" y="3501"/>
                    <a:pt x="430" y="3501"/>
                  </a:cubicBezTo>
                  <a:cubicBezTo>
                    <a:pt x="402" y="3501"/>
                    <a:pt x="416" y="3491"/>
                    <a:pt x="470" y="3482"/>
                  </a:cubicBezTo>
                  <a:cubicBezTo>
                    <a:pt x="542" y="3457"/>
                    <a:pt x="545" y="3444"/>
                    <a:pt x="508" y="3441"/>
                  </a:cubicBezTo>
                  <a:cubicBezTo>
                    <a:pt x="473" y="3425"/>
                    <a:pt x="473" y="3425"/>
                    <a:pt x="473" y="3413"/>
                  </a:cubicBezTo>
                  <a:cubicBezTo>
                    <a:pt x="511" y="3413"/>
                    <a:pt x="511" y="3400"/>
                    <a:pt x="476" y="3369"/>
                  </a:cubicBezTo>
                  <a:cubicBezTo>
                    <a:pt x="479" y="3361"/>
                    <a:pt x="479" y="3358"/>
                    <a:pt x="490" y="3358"/>
                  </a:cubicBezTo>
                  <a:cubicBezTo>
                    <a:pt x="495" y="3358"/>
                    <a:pt x="503" y="3359"/>
                    <a:pt x="514" y="3360"/>
                  </a:cubicBezTo>
                  <a:cubicBezTo>
                    <a:pt x="514" y="3360"/>
                    <a:pt x="517" y="3347"/>
                    <a:pt x="517" y="3331"/>
                  </a:cubicBezTo>
                  <a:cubicBezTo>
                    <a:pt x="451" y="3297"/>
                    <a:pt x="495" y="3215"/>
                    <a:pt x="533" y="3209"/>
                  </a:cubicBezTo>
                  <a:cubicBezTo>
                    <a:pt x="533" y="3209"/>
                    <a:pt x="536" y="3197"/>
                    <a:pt x="505" y="3175"/>
                  </a:cubicBezTo>
                  <a:cubicBezTo>
                    <a:pt x="453" y="3158"/>
                    <a:pt x="442" y="3145"/>
                    <a:pt x="470" y="3145"/>
                  </a:cubicBezTo>
                  <a:cubicBezTo>
                    <a:pt x="480" y="3145"/>
                    <a:pt x="493" y="3147"/>
                    <a:pt x="511" y="3150"/>
                  </a:cubicBezTo>
                  <a:cubicBezTo>
                    <a:pt x="537" y="3153"/>
                    <a:pt x="553" y="3155"/>
                    <a:pt x="560" y="3155"/>
                  </a:cubicBezTo>
                  <a:cubicBezTo>
                    <a:pt x="570" y="3155"/>
                    <a:pt x="554" y="3149"/>
                    <a:pt x="511" y="3134"/>
                  </a:cubicBezTo>
                  <a:cubicBezTo>
                    <a:pt x="485" y="3118"/>
                    <a:pt x="489" y="3068"/>
                    <a:pt x="531" y="3068"/>
                  </a:cubicBezTo>
                  <a:cubicBezTo>
                    <a:pt x="540" y="3068"/>
                    <a:pt x="550" y="3070"/>
                    <a:pt x="561" y="3074"/>
                  </a:cubicBezTo>
                  <a:lnTo>
                    <a:pt x="630" y="3087"/>
                  </a:lnTo>
                  <a:cubicBezTo>
                    <a:pt x="599" y="3068"/>
                    <a:pt x="602" y="3052"/>
                    <a:pt x="602" y="3052"/>
                  </a:cubicBezTo>
                  <a:cubicBezTo>
                    <a:pt x="564" y="3046"/>
                    <a:pt x="571" y="3034"/>
                    <a:pt x="580" y="2993"/>
                  </a:cubicBezTo>
                  <a:cubicBezTo>
                    <a:pt x="586" y="2968"/>
                    <a:pt x="564" y="2905"/>
                    <a:pt x="574" y="2877"/>
                  </a:cubicBezTo>
                  <a:cubicBezTo>
                    <a:pt x="580" y="2852"/>
                    <a:pt x="592" y="2811"/>
                    <a:pt x="633" y="2811"/>
                  </a:cubicBezTo>
                  <a:cubicBezTo>
                    <a:pt x="636" y="2795"/>
                    <a:pt x="639" y="2783"/>
                    <a:pt x="614" y="2745"/>
                  </a:cubicBezTo>
                  <a:cubicBezTo>
                    <a:pt x="591" y="2727"/>
                    <a:pt x="593" y="2705"/>
                    <a:pt x="613" y="2705"/>
                  </a:cubicBezTo>
                  <a:cubicBezTo>
                    <a:pt x="617" y="2705"/>
                    <a:pt x="622" y="2706"/>
                    <a:pt x="627" y="2708"/>
                  </a:cubicBezTo>
                  <a:lnTo>
                    <a:pt x="633" y="2695"/>
                  </a:lnTo>
                  <a:cubicBezTo>
                    <a:pt x="611" y="2658"/>
                    <a:pt x="614" y="2645"/>
                    <a:pt x="614" y="2645"/>
                  </a:cubicBezTo>
                  <a:lnTo>
                    <a:pt x="614" y="2645"/>
                  </a:lnTo>
                  <a:cubicBezTo>
                    <a:pt x="629" y="2650"/>
                    <a:pt x="643" y="2653"/>
                    <a:pt x="654" y="2653"/>
                  </a:cubicBezTo>
                  <a:cubicBezTo>
                    <a:pt x="669" y="2653"/>
                    <a:pt x="675" y="2647"/>
                    <a:pt x="658" y="2633"/>
                  </a:cubicBezTo>
                  <a:cubicBezTo>
                    <a:pt x="627" y="2620"/>
                    <a:pt x="630" y="2604"/>
                    <a:pt x="643" y="2579"/>
                  </a:cubicBezTo>
                  <a:cubicBezTo>
                    <a:pt x="661" y="2573"/>
                    <a:pt x="721" y="2466"/>
                    <a:pt x="774" y="2366"/>
                  </a:cubicBezTo>
                  <a:cubicBezTo>
                    <a:pt x="834" y="2266"/>
                    <a:pt x="887" y="2166"/>
                    <a:pt x="874" y="2156"/>
                  </a:cubicBezTo>
                  <a:lnTo>
                    <a:pt x="900" y="2122"/>
                  </a:lnTo>
                  <a:cubicBezTo>
                    <a:pt x="906" y="2112"/>
                    <a:pt x="921" y="2087"/>
                    <a:pt x="921" y="2087"/>
                  </a:cubicBezTo>
                  <a:cubicBezTo>
                    <a:pt x="934" y="2096"/>
                    <a:pt x="944" y="2099"/>
                    <a:pt x="952" y="2099"/>
                  </a:cubicBezTo>
                  <a:cubicBezTo>
                    <a:pt x="984" y="2099"/>
                    <a:pt x="990" y="2044"/>
                    <a:pt x="990" y="1999"/>
                  </a:cubicBezTo>
                  <a:cubicBezTo>
                    <a:pt x="972" y="1968"/>
                    <a:pt x="981" y="1956"/>
                    <a:pt x="990" y="1946"/>
                  </a:cubicBezTo>
                  <a:cubicBezTo>
                    <a:pt x="1010" y="1961"/>
                    <a:pt x="1025" y="1967"/>
                    <a:pt x="1037" y="1967"/>
                  </a:cubicBezTo>
                  <a:cubicBezTo>
                    <a:pt x="1060" y="1967"/>
                    <a:pt x="1069" y="1944"/>
                    <a:pt x="1063" y="1915"/>
                  </a:cubicBezTo>
                  <a:cubicBezTo>
                    <a:pt x="1036" y="1883"/>
                    <a:pt x="1028" y="1865"/>
                    <a:pt x="1037" y="1865"/>
                  </a:cubicBezTo>
                  <a:cubicBezTo>
                    <a:pt x="1043" y="1865"/>
                    <a:pt x="1059" y="1875"/>
                    <a:pt x="1081" y="1896"/>
                  </a:cubicBezTo>
                  <a:cubicBezTo>
                    <a:pt x="1099" y="1912"/>
                    <a:pt x="1114" y="1920"/>
                    <a:pt x="1122" y="1920"/>
                  </a:cubicBezTo>
                  <a:cubicBezTo>
                    <a:pt x="1138" y="1920"/>
                    <a:pt x="1133" y="1890"/>
                    <a:pt x="1094" y="1830"/>
                  </a:cubicBezTo>
                  <a:cubicBezTo>
                    <a:pt x="1082" y="1809"/>
                    <a:pt x="1078" y="1801"/>
                    <a:pt x="1085" y="1801"/>
                  </a:cubicBezTo>
                  <a:cubicBezTo>
                    <a:pt x="1090" y="1801"/>
                    <a:pt x="1099" y="1804"/>
                    <a:pt x="1113" y="1808"/>
                  </a:cubicBezTo>
                  <a:cubicBezTo>
                    <a:pt x="1143" y="1828"/>
                    <a:pt x="1160" y="1836"/>
                    <a:pt x="1167" y="1836"/>
                  </a:cubicBezTo>
                  <a:cubicBezTo>
                    <a:pt x="1174" y="1836"/>
                    <a:pt x="1169" y="1827"/>
                    <a:pt x="1157" y="1815"/>
                  </a:cubicBezTo>
                  <a:cubicBezTo>
                    <a:pt x="1132" y="1778"/>
                    <a:pt x="1126" y="1760"/>
                    <a:pt x="1138" y="1760"/>
                  </a:cubicBezTo>
                  <a:cubicBezTo>
                    <a:pt x="1146" y="1760"/>
                    <a:pt x="1161" y="1767"/>
                    <a:pt x="1185" y="1783"/>
                  </a:cubicBezTo>
                  <a:cubicBezTo>
                    <a:pt x="1215" y="1796"/>
                    <a:pt x="1233" y="1804"/>
                    <a:pt x="1240" y="1804"/>
                  </a:cubicBezTo>
                  <a:cubicBezTo>
                    <a:pt x="1250" y="1804"/>
                    <a:pt x="1240" y="1790"/>
                    <a:pt x="1216" y="1755"/>
                  </a:cubicBezTo>
                  <a:cubicBezTo>
                    <a:pt x="1187" y="1713"/>
                    <a:pt x="1201" y="1680"/>
                    <a:pt x="1232" y="1680"/>
                  </a:cubicBezTo>
                  <a:cubicBezTo>
                    <a:pt x="1245" y="1680"/>
                    <a:pt x="1261" y="1686"/>
                    <a:pt x="1279" y="1699"/>
                  </a:cubicBezTo>
                  <a:cubicBezTo>
                    <a:pt x="1282" y="1696"/>
                    <a:pt x="1288" y="1695"/>
                    <a:pt x="1293" y="1695"/>
                  </a:cubicBezTo>
                  <a:cubicBezTo>
                    <a:pt x="1295" y="1695"/>
                    <a:pt x="1297" y="1695"/>
                    <a:pt x="1298" y="1695"/>
                  </a:cubicBezTo>
                  <a:cubicBezTo>
                    <a:pt x="1307" y="1695"/>
                    <a:pt x="1312" y="1694"/>
                    <a:pt x="1298" y="1680"/>
                  </a:cubicBezTo>
                  <a:lnTo>
                    <a:pt x="1298" y="1680"/>
                  </a:lnTo>
                  <a:lnTo>
                    <a:pt x="1332" y="1696"/>
                  </a:lnTo>
                  <a:cubicBezTo>
                    <a:pt x="1338" y="1689"/>
                    <a:pt x="1345" y="1683"/>
                    <a:pt x="1354" y="1680"/>
                  </a:cubicBezTo>
                  <a:lnTo>
                    <a:pt x="1329" y="1652"/>
                  </a:lnTo>
                  <a:cubicBezTo>
                    <a:pt x="1392" y="1627"/>
                    <a:pt x="1448" y="1595"/>
                    <a:pt x="1504" y="1561"/>
                  </a:cubicBezTo>
                  <a:cubicBezTo>
                    <a:pt x="1627" y="1473"/>
                    <a:pt x="1652" y="1457"/>
                    <a:pt x="1620" y="1435"/>
                  </a:cubicBezTo>
                  <a:cubicBezTo>
                    <a:pt x="1590" y="1407"/>
                    <a:pt x="1585" y="1390"/>
                    <a:pt x="1596" y="1390"/>
                  </a:cubicBezTo>
                  <a:cubicBezTo>
                    <a:pt x="1604" y="1390"/>
                    <a:pt x="1621" y="1400"/>
                    <a:pt x="1642" y="1423"/>
                  </a:cubicBezTo>
                  <a:cubicBezTo>
                    <a:pt x="1645" y="1421"/>
                    <a:pt x="1649" y="1420"/>
                    <a:pt x="1655" y="1420"/>
                  </a:cubicBezTo>
                  <a:cubicBezTo>
                    <a:pt x="1665" y="1420"/>
                    <a:pt x="1680" y="1423"/>
                    <a:pt x="1694" y="1423"/>
                  </a:cubicBezTo>
                  <a:cubicBezTo>
                    <a:pt x="1704" y="1423"/>
                    <a:pt x="1714" y="1422"/>
                    <a:pt x="1721" y="1417"/>
                  </a:cubicBezTo>
                  <a:cubicBezTo>
                    <a:pt x="1735" y="1410"/>
                    <a:pt x="1748" y="1401"/>
                    <a:pt x="1760" y="1401"/>
                  </a:cubicBezTo>
                  <a:cubicBezTo>
                    <a:pt x="1770" y="1401"/>
                    <a:pt x="1778" y="1406"/>
                    <a:pt x="1786" y="1420"/>
                  </a:cubicBezTo>
                  <a:lnTo>
                    <a:pt x="1799" y="1413"/>
                  </a:lnTo>
                  <a:cubicBezTo>
                    <a:pt x="1791" y="1356"/>
                    <a:pt x="1835" y="1310"/>
                    <a:pt x="1889" y="1310"/>
                  </a:cubicBezTo>
                  <a:cubicBezTo>
                    <a:pt x="1896" y="1310"/>
                    <a:pt x="1904" y="1311"/>
                    <a:pt x="1912" y="1313"/>
                  </a:cubicBezTo>
                  <a:cubicBezTo>
                    <a:pt x="1940" y="1304"/>
                    <a:pt x="1959" y="1282"/>
                    <a:pt x="1959" y="1254"/>
                  </a:cubicBezTo>
                  <a:cubicBezTo>
                    <a:pt x="1966" y="1229"/>
                    <a:pt x="1969" y="1218"/>
                    <a:pt x="1975" y="1218"/>
                  </a:cubicBezTo>
                  <a:cubicBezTo>
                    <a:pt x="1979" y="1218"/>
                    <a:pt x="1985" y="1225"/>
                    <a:pt x="1996" y="1238"/>
                  </a:cubicBezTo>
                  <a:cubicBezTo>
                    <a:pt x="2003" y="1251"/>
                    <a:pt x="2022" y="1259"/>
                    <a:pt x="2040" y="1259"/>
                  </a:cubicBezTo>
                  <a:cubicBezTo>
                    <a:pt x="2065" y="1259"/>
                    <a:pt x="2088" y="1244"/>
                    <a:pt x="2072" y="1204"/>
                  </a:cubicBezTo>
                  <a:lnTo>
                    <a:pt x="2072" y="1204"/>
                  </a:lnTo>
                  <a:lnTo>
                    <a:pt x="2100" y="1235"/>
                  </a:lnTo>
                  <a:cubicBezTo>
                    <a:pt x="2106" y="1242"/>
                    <a:pt x="2111" y="1245"/>
                    <a:pt x="2114" y="1245"/>
                  </a:cubicBezTo>
                  <a:cubicBezTo>
                    <a:pt x="2124" y="1245"/>
                    <a:pt x="2122" y="1217"/>
                    <a:pt x="2112" y="1191"/>
                  </a:cubicBezTo>
                  <a:cubicBezTo>
                    <a:pt x="2099" y="1160"/>
                    <a:pt x="2096" y="1142"/>
                    <a:pt x="2101" y="1142"/>
                  </a:cubicBezTo>
                  <a:cubicBezTo>
                    <a:pt x="2107" y="1142"/>
                    <a:pt x="2123" y="1165"/>
                    <a:pt x="2150" y="1216"/>
                  </a:cubicBezTo>
                  <a:cubicBezTo>
                    <a:pt x="2164" y="1253"/>
                    <a:pt x="2174" y="1268"/>
                    <a:pt x="2178" y="1268"/>
                  </a:cubicBezTo>
                  <a:cubicBezTo>
                    <a:pt x="2181" y="1268"/>
                    <a:pt x="2180" y="1259"/>
                    <a:pt x="2175" y="1244"/>
                  </a:cubicBezTo>
                  <a:cubicBezTo>
                    <a:pt x="2175" y="1216"/>
                    <a:pt x="2175" y="1187"/>
                    <a:pt x="2186" y="1187"/>
                  </a:cubicBezTo>
                  <a:cubicBezTo>
                    <a:pt x="2189" y="1187"/>
                    <a:pt x="2194" y="1190"/>
                    <a:pt x="2200" y="1197"/>
                  </a:cubicBezTo>
                  <a:cubicBezTo>
                    <a:pt x="2213" y="1194"/>
                    <a:pt x="2225" y="1191"/>
                    <a:pt x="2203" y="1122"/>
                  </a:cubicBezTo>
                  <a:cubicBezTo>
                    <a:pt x="2191" y="1088"/>
                    <a:pt x="2206" y="1084"/>
                    <a:pt x="2219" y="1078"/>
                  </a:cubicBezTo>
                  <a:cubicBezTo>
                    <a:pt x="2228" y="1100"/>
                    <a:pt x="2231" y="1125"/>
                    <a:pt x="2228" y="1150"/>
                  </a:cubicBezTo>
                  <a:cubicBezTo>
                    <a:pt x="2225" y="1152"/>
                    <a:pt x="2223" y="1153"/>
                    <a:pt x="2223" y="1153"/>
                  </a:cubicBezTo>
                  <a:cubicBezTo>
                    <a:pt x="2224" y="1153"/>
                    <a:pt x="2236" y="1148"/>
                    <a:pt x="2253" y="1144"/>
                  </a:cubicBezTo>
                  <a:cubicBezTo>
                    <a:pt x="2254" y="1144"/>
                    <a:pt x="2255" y="1144"/>
                    <a:pt x="2256" y="1144"/>
                  </a:cubicBezTo>
                  <a:cubicBezTo>
                    <a:pt x="2270" y="1144"/>
                    <a:pt x="2304" y="1168"/>
                    <a:pt x="2313" y="1200"/>
                  </a:cubicBezTo>
                  <a:cubicBezTo>
                    <a:pt x="2322" y="1213"/>
                    <a:pt x="2329" y="1220"/>
                    <a:pt x="2332" y="1220"/>
                  </a:cubicBezTo>
                  <a:cubicBezTo>
                    <a:pt x="2338" y="1220"/>
                    <a:pt x="2335" y="1203"/>
                    <a:pt x="2316" y="1163"/>
                  </a:cubicBezTo>
                  <a:cubicBezTo>
                    <a:pt x="2297" y="1094"/>
                    <a:pt x="2297" y="1094"/>
                    <a:pt x="2322" y="1088"/>
                  </a:cubicBezTo>
                  <a:cubicBezTo>
                    <a:pt x="2326" y="1087"/>
                    <a:pt x="2330" y="1086"/>
                    <a:pt x="2334" y="1086"/>
                  </a:cubicBezTo>
                  <a:cubicBezTo>
                    <a:pt x="2343" y="1086"/>
                    <a:pt x="2353" y="1091"/>
                    <a:pt x="2360" y="1116"/>
                  </a:cubicBezTo>
                  <a:cubicBezTo>
                    <a:pt x="2364" y="1140"/>
                    <a:pt x="2367" y="1147"/>
                    <a:pt x="2377" y="1147"/>
                  </a:cubicBezTo>
                  <a:cubicBezTo>
                    <a:pt x="2381" y="1147"/>
                    <a:pt x="2387" y="1146"/>
                    <a:pt x="2394" y="1144"/>
                  </a:cubicBezTo>
                  <a:cubicBezTo>
                    <a:pt x="2432" y="1131"/>
                    <a:pt x="2448" y="1022"/>
                    <a:pt x="2448" y="950"/>
                  </a:cubicBezTo>
                  <a:cubicBezTo>
                    <a:pt x="2440" y="915"/>
                    <a:pt x="2436" y="898"/>
                    <a:pt x="2438" y="898"/>
                  </a:cubicBezTo>
                  <a:lnTo>
                    <a:pt x="2438" y="898"/>
                  </a:lnTo>
                  <a:cubicBezTo>
                    <a:pt x="2439" y="898"/>
                    <a:pt x="2446" y="914"/>
                    <a:pt x="2460" y="947"/>
                  </a:cubicBezTo>
                  <a:cubicBezTo>
                    <a:pt x="2468" y="976"/>
                    <a:pt x="2478" y="978"/>
                    <a:pt x="2491" y="978"/>
                  </a:cubicBezTo>
                  <a:cubicBezTo>
                    <a:pt x="2493" y="978"/>
                    <a:pt x="2495" y="978"/>
                    <a:pt x="2498" y="978"/>
                  </a:cubicBezTo>
                  <a:cubicBezTo>
                    <a:pt x="2495" y="965"/>
                    <a:pt x="2495" y="960"/>
                    <a:pt x="2497" y="960"/>
                  </a:cubicBezTo>
                  <a:lnTo>
                    <a:pt x="2497" y="960"/>
                  </a:lnTo>
                  <a:cubicBezTo>
                    <a:pt x="2499" y="960"/>
                    <a:pt x="2506" y="976"/>
                    <a:pt x="2498" y="978"/>
                  </a:cubicBezTo>
                  <a:cubicBezTo>
                    <a:pt x="2504" y="1012"/>
                    <a:pt x="2488" y="1015"/>
                    <a:pt x="2476" y="1015"/>
                  </a:cubicBezTo>
                  <a:lnTo>
                    <a:pt x="2482" y="1053"/>
                  </a:lnTo>
                  <a:cubicBezTo>
                    <a:pt x="2496" y="1085"/>
                    <a:pt x="2506" y="1101"/>
                    <a:pt x="2512" y="1101"/>
                  </a:cubicBezTo>
                  <a:cubicBezTo>
                    <a:pt x="2520" y="1101"/>
                    <a:pt x="2523" y="1083"/>
                    <a:pt x="2523" y="1044"/>
                  </a:cubicBezTo>
                  <a:cubicBezTo>
                    <a:pt x="2526" y="1024"/>
                    <a:pt x="2528" y="1015"/>
                    <a:pt x="2531" y="1015"/>
                  </a:cubicBezTo>
                  <a:cubicBezTo>
                    <a:pt x="2535" y="1015"/>
                    <a:pt x="2540" y="1024"/>
                    <a:pt x="2551" y="1041"/>
                  </a:cubicBezTo>
                  <a:cubicBezTo>
                    <a:pt x="2564" y="1062"/>
                    <a:pt x="2577" y="1085"/>
                    <a:pt x="2582" y="1085"/>
                  </a:cubicBezTo>
                  <a:cubicBezTo>
                    <a:pt x="2584" y="1085"/>
                    <a:pt x="2584" y="1080"/>
                    <a:pt x="2582" y="1069"/>
                  </a:cubicBezTo>
                  <a:cubicBezTo>
                    <a:pt x="2601" y="1069"/>
                    <a:pt x="2620" y="1081"/>
                    <a:pt x="2626" y="1100"/>
                  </a:cubicBezTo>
                  <a:cubicBezTo>
                    <a:pt x="2654" y="1100"/>
                    <a:pt x="2667" y="1097"/>
                    <a:pt x="2664" y="1062"/>
                  </a:cubicBezTo>
                  <a:cubicBezTo>
                    <a:pt x="2658" y="1025"/>
                    <a:pt x="2670" y="1025"/>
                    <a:pt x="2686" y="1025"/>
                  </a:cubicBezTo>
                  <a:cubicBezTo>
                    <a:pt x="2698" y="1022"/>
                    <a:pt x="2711" y="1022"/>
                    <a:pt x="2708" y="984"/>
                  </a:cubicBezTo>
                  <a:cubicBezTo>
                    <a:pt x="2705" y="950"/>
                    <a:pt x="2714" y="912"/>
                    <a:pt x="2745" y="909"/>
                  </a:cubicBezTo>
                  <a:cubicBezTo>
                    <a:pt x="2756" y="893"/>
                    <a:pt x="2762" y="884"/>
                    <a:pt x="2767" y="884"/>
                  </a:cubicBezTo>
                  <a:cubicBezTo>
                    <a:pt x="2774" y="884"/>
                    <a:pt x="2778" y="902"/>
                    <a:pt x="2789" y="943"/>
                  </a:cubicBezTo>
                  <a:cubicBezTo>
                    <a:pt x="2792" y="976"/>
                    <a:pt x="2802" y="978"/>
                    <a:pt x="2812" y="978"/>
                  </a:cubicBezTo>
                  <a:cubicBezTo>
                    <a:pt x="2814" y="978"/>
                    <a:pt x="2816" y="978"/>
                    <a:pt x="2817" y="978"/>
                  </a:cubicBezTo>
                  <a:cubicBezTo>
                    <a:pt x="2817" y="978"/>
                    <a:pt x="2833" y="978"/>
                    <a:pt x="2846" y="1015"/>
                  </a:cubicBezTo>
                  <a:cubicBezTo>
                    <a:pt x="2850" y="1025"/>
                    <a:pt x="2853" y="1030"/>
                    <a:pt x="2856" y="1030"/>
                  </a:cubicBezTo>
                  <a:cubicBezTo>
                    <a:pt x="2861" y="1030"/>
                    <a:pt x="2860" y="1005"/>
                    <a:pt x="2858" y="978"/>
                  </a:cubicBezTo>
                  <a:cubicBezTo>
                    <a:pt x="2858" y="943"/>
                    <a:pt x="2858" y="906"/>
                    <a:pt x="2858" y="906"/>
                  </a:cubicBezTo>
                  <a:cubicBezTo>
                    <a:pt x="2871" y="906"/>
                    <a:pt x="2886" y="978"/>
                    <a:pt x="2886" y="1012"/>
                  </a:cubicBezTo>
                  <a:cubicBezTo>
                    <a:pt x="2894" y="1048"/>
                    <a:pt x="2898" y="1066"/>
                    <a:pt x="2900" y="1066"/>
                  </a:cubicBezTo>
                  <a:cubicBezTo>
                    <a:pt x="2902" y="1066"/>
                    <a:pt x="2902" y="1048"/>
                    <a:pt x="2902" y="1012"/>
                  </a:cubicBezTo>
                  <a:cubicBezTo>
                    <a:pt x="2900" y="988"/>
                    <a:pt x="2907" y="962"/>
                    <a:pt x="2921" y="962"/>
                  </a:cubicBezTo>
                  <a:cubicBezTo>
                    <a:pt x="2927" y="962"/>
                    <a:pt x="2934" y="967"/>
                    <a:pt x="2943" y="978"/>
                  </a:cubicBezTo>
                  <a:cubicBezTo>
                    <a:pt x="2968" y="978"/>
                    <a:pt x="2996" y="981"/>
                    <a:pt x="2993" y="1015"/>
                  </a:cubicBezTo>
                  <a:cubicBezTo>
                    <a:pt x="2997" y="1029"/>
                    <a:pt x="3002" y="1033"/>
                    <a:pt x="3007" y="1033"/>
                  </a:cubicBezTo>
                  <a:cubicBezTo>
                    <a:pt x="3015" y="1033"/>
                    <a:pt x="3021" y="1019"/>
                    <a:pt x="3021" y="1019"/>
                  </a:cubicBezTo>
                  <a:cubicBezTo>
                    <a:pt x="3029" y="1002"/>
                    <a:pt x="3036" y="993"/>
                    <a:pt x="3045" y="993"/>
                  </a:cubicBezTo>
                  <a:cubicBezTo>
                    <a:pt x="3055" y="993"/>
                    <a:pt x="3068" y="1003"/>
                    <a:pt x="3087" y="1022"/>
                  </a:cubicBezTo>
                  <a:cubicBezTo>
                    <a:pt x="3118" y="1063"/>
                    <a:pt x="3133" y="1083"/>
                    <a:pt x="3141" y="1083"/>
                  </a:cubicBezTo>
                  <a:cubicBezTo>
                    <a:pt x="3148" y="1083"/>
                    <a:pt x="3150" y="1066"/>
                    <a:pt x="3153" y="1031"/>
                  </a:cubicBezTo>
                  <a:cubicBezTo>
                    <a:pt x="3156" y="1010"/>
                    <a:pt x="3159" y="989"/>
                    <a:pt x="3162" y="989"/>
                  </a:cubicBezTo>
                  <a:cubicBezTo>
                    <a:pt x="3164" y="989"/>
                    <a:pt x="3166" y="1000"/>
                    <a:pt x="3168" y="1031"/>
                  </a:cubicBezTo>
                  <a:cubicBezTo>
                    <a:pt x="3172" y="1043"/>
                    <a:pt x="3175" y="1048"/>
                    <a:pt x="3180" y="1048"/>
                  </a:cubicBezTo>
                  <a:cubicBezTo>
                    <a:pt x="3190" y="1048"/>
                    <a:pt x="3204" y="1027"/>
                    <a:pt x="3225" y="1006"/>
                  </a:cubicBezTo>
                  <a:cubicBezTo>
                    <a:pt x="3244" y="959"/>
                    <a:pt x="3256" y="912"/>
                    <a:pt x="3259" y="865"/>
                  </a:cubicBezTo>
                  <a:cubicBezTo>
                    <a:pt x="3266" y="824"/>
                    <a:pt x="3270" y="806"/>
                    <a:pt x="3275" y="806"/>
                  </a:cubicBezTo>
                  <a:cubicBezTo>
                    <a:pt x="3279" y="806"/>
                    <a:pt x="3284" y="816"/>
                    <a:pt x="3294" y="834"/>
                  </a:cubicBezTo>
                  <a:cubicBezTo>
                    <a:pt x="3309" y="834"/>
                    <a:pt x="3319" y="874"/>
                    <a:pt x="3313" y="909"/>
                  </a:cubicBezTo>
                  <a:cubicBezTo>
                    <a:pt x="3306" y="943"/>
                    <a:pt x="3291" y="943"/>
                    <a:pt x="3291" y="943"/>
                  </a:cubicBezTo>
                  <a:lnTo>
                    <a:pt x="3278" y="940"/>
                  </a:lnTo>
                  <a:lnTo>
                    <a:pt x="3278" y="940"/>
                  </a:lnTo>
                  <a:cubicBezTo>
                    <a:pt x="3272" y="975"/>
                    <a:pt x="3266" y="1009"/>
                    <a:pt x="3294" y="1015"/>
                  </a:cubicBezTo>
                  <a:cubicBezTo>
                    <a:pt x="3297" y="1036"/>
                    <a:pt x="3302" y="1046"/>
                    <a:pt x="3307" y="1046"/>
                  </a:cubicBezTo>
                  <a:cubicBezTo>
                    <a:pt x="3312" y="1046"/>
                    <a:pt x="3316" y="1038"/>
                    <a:pt x="3319" y="1022"/>
                  </a:cubicBezTo>
                  <a:cubicBezTo>
                    <a:pt x="3325" y="1059"/>
                    <a:pt x="3353" y="1066"/>
                    <a:pt x="3378" y="1072"/>
                  </a:cubicBezTo>
                  <a:cubicBezTo>
                    <a:pt x="3403" y="1078"/>
                    <a:pt x="3444" y="1084"/>
                    <a:pt x="3447" y="1125"/>
                  </a:cubicBezTo>
                  <a:cubicBezTo>
                    <a:pt x="3457" y="1129"/>
                    <a:pt x="3465" y="1131"/>
                    <a:pt x="3471" y="1131"/>
                  </a:cubicBezTo>
                  <a:cubicBezTo>
                    <a:pt x="3482" y="1131"/>
                    <a:pt x="3489" y="1124"/>
                    <a:pt x="3494" y="1103"/>
                  </a:cubicBezTo>
                  <a:cubicBezTo>
                    <a:pt x="3507" y="1064"/>
                    <a:pt x="3516" y="1048"/>
                    <a:pt x="3520" y="1048"/>
                  </a:cubicBezTo>
                  <a:lnTo>
                    <a:pt x="3520" y="1048"/>
                  </a:lnTo>
                  <a:cubicBezTo>
                    <a:pt x="3523" y="1048"/>
                    <a:pt x="3523" y="1057"/>
                    <a:pt x="3519" y="1072"/>
                  </a:cubicBezTo>
                  <a:cubicBezTo>
                    <a:pt x="3515" y="1128"/>
                    <a:pt x="3603" y="1195"/>
                    <a:pt x="3661" y="1195"/>
                  </a:cubicBezTo>
                  <a:cubicBezTo>
                    <a:pt x="3678" y="1195"/>
                    <a:pt x="3693" y="1189"/>
                    <a:pt x="3701" y="1175"/>
                  </a:cubicBezTo>
                  <a:lnTo>
                    <a:pt x="3726" y="1185"/>
                  </a:lnTo>
                  <a:cubicBezTo>
                    <a:pt x="3736" y="1216"/>
                    <a:pt x="3778" y="1245"/>
                    <a:pt x="3810" y="1245"/>
                  </a:cubicBezTo>
                  <a:cubicBezTo>
                    <a:pt x="3820" y="1245"/>
                    <a:pt x="3829" y="1242"/>
                    <a:pt x="3836" y="1235"/>
                  </a:cubicBezTo>
                  <a:lnTo>
                    <a:pt x="3874" y="1254"/>
                  </a:lnTo>
                  <a:cubicBezTo>
                    <a:pt x="3879" y="1280"/>
                    <a:pt x="3885" y="1293"/>
                    <a:pt x="3894" y="1293"/>
                  </a:cubicBezTo>
                  <a:cubicBezTo>
                    <a:pt x="3901" y="1293"/>
                    <a:pt x="3909" y="1287"/>
                    <a:pt x="3921" y="1276"/>
                  </a:cubicBezTo>
                  <a:cubicBezTo>
                    <a:pt x="3940" y="1258"/>
                    <a:pt x="3955" y="1237"/>
                    <a:pt x="3956" y="1237"/>
                  </a:cubicBezTo>
                  <a:lnTo>
                    <a:pt x="3956" y="1237"/>
                  </a:lnTo>
                  <a:cubicBezTo>
                    <a:pt x="3957" y="1237"/>
                    <a:pt x="3954" y="1241"/>
                    <a:pt x="3949" y="1251"/>
                  </a:cubicBezTo>
                  <a:cubicBezTo>
                    <a:pt x="3933" y="1282"/>
                    <a:pt x="3958" y="1298"/>
                    <a:pt x="4005" y="1326"/>
                  </a:cubicBezTo>
                  <a:cubicBezTo>
                    <a:pt x="4025" y="1339"/>
                    <a:pt x="4037" y="1346"/>
                    <a:pt x="4044" y="1346"/>
                  </a:cubicBezTo>
                  <a:cubicBezTo>
                    <a:pt x="4052" y="1346"/>
                    <a:pt x="4054" y="1335"/>
                    <a:pt x="4055" y="1313"/>
                  </a:cubicBezTo>
                  <a:cubicBezTo>
                    <a:pt x="4059" y="1313"/>
                    <a:pt x="4062" y="1313"/>
                    <a:pt x="4064" y="1313"/>
                  </a:cubicBezTo>
                  <a:cubicBezTo>
                    <a:pt x="4123" y="1313"/>
                    <a:pt x="4105" y="1343"/>
                    <a:pt x="4087" y="1373"/>
                  </a:cubicBezTo>
                  <a:cubicBezTo>
                    <a:pt x="4061" y="1400"/>
                    <a:pt x="4054" y="1417"/>
                    <a:pt x="4063" y="1417"/>
                  </a:cubicBezTo>
                  <a:cubicBezTo>
                    <a:pt x="4071" y="1417"/>
                    <a:pt x="4093" y="1400"/>
                    <a:pt x="4127" y="1360"/>
                  </a:cubicBezTo>
                  <a:cubicBezTo>
                    <a:pt x="4151" y="1335"/>
                    <a:pt x="4168" y="1325"/>
                    <a:pt x="4178" y="1325"/>
                  </a:cubicBezTo>
                  <a:cubicBezTo>
                    <a:pt x="4189" y="1325"/>
                    <a:pt x="4191" y="1337"/>
                    <a:pt x="4181" y="1354"/>
                  </a:cubicBezTo>
                  <a:cubicBezTo>
                    <a:pt x="4170" y="1369"/>
                    <a:pt x="4162" y="1374"/>
                    <a:pt x="4155" y="1374"/>
                  </a:cubicBezTo>
                  <a:cubicBezTo>
                    <a:pt x="4148" y="1374"/>
                    <a:pt x="4143" y="1371"/>
                    <a:pt x="4137" y="1366"/>
                  </a:cubicBezTo>
                  <a:cubicBezTo>
                    <a:pt x="4137" y="1366"/>
                    <a:pt x="4118" y="1398"/>
                    <a:pt x="4099" y="1426"/>
                  </a:cubicBezTo>
                  <a:cubicBezTo>
                    <a:pt x="4104" y="1430"/>
                    <a:pt x="4107" y="1432"/>
                    <a:pt x="4111" y="1432"/>
                  </a:cubicBezTo>
                  <a:cubicBezTo>
                    <a:pt x="4116" y="1432"/>
                    <a:pt x="4123" y="1427"/>
                    <a:pt x="4140" y="1413"/>
                  </a:cubicBezTo>
                  <a:cubicBezTo>
                    <a:pt x="4140" y="1413"/>
                    <a:pt x="4142" y="1414"/>
                    <a:pt x="4145" y="1414"/>
                  </a:cubicBezTo>
                  <a:cubicBezTo>
                    <a:pt x="4152" y="1414"/>
                    <a:pt x="4164" y="1412"/>
                    <a:pt x="4184" y="1398"/>
                  </a:cubicBezTo>
                  <a:cubicBezTo>
                    <a:pt x="4215" y="1376"/>
                    <a:pt x="4237" y="1345"/>
                    <a:pt x="4243" y="1310"/>
                  </a:cubicBezTo>
                  <a:cubicBezTo>
                    <a:pt x="4249" y="1288"/>
                    <a:pt x="4254" y="1281"/>
                    <a:pt x="4261" y="1281"/>
                  </a:cubicBezTo>
                  <a:cubicBezTo>
                    <a:pt x="4265" y="1281"/>
                    <a:pt x="4270" y="1284"/>
                    <a:pt x="4275" y="1288"/>
                  </a:cubicBezTo>
                  <a:cubicBezTo>
                    <a:pt x="4281" y="1326"/>
                    <a:pt x="4259" y="1363"/>
                    <a:pt x="4228" y="1385"/>
                  </a:cubicBezTo>
                  <a:cubicBezTo>
                    <a:pt x="4226" y="1384"/>
                    <a:pt x="4224" y="1384"/>
                    <a:pt x="4223" y="1384"/>
                  </a:cubicBezTo>
                  <a:cubicBezTo>
                    <a:pt x="4210" y="1384"/>
                    <a:pt x="4191" y="1411"/>
                    <a:pt x="4174" y="1435"/>
                  </a:cubicBezTo>
                  <a:cubicBezTo>
                    <a:pt x="4169" y="1444"/>
                    <a:pt x="4173" y="1448"/>
                    <a:pt x="4184" y="1448"/>
                  </a:cubicBezTo>
                  <a:cubicBezTo>
                    <a:pt x="4209" y="1448"/>
                    <a:pt x="4266" y="1427"/>
                    <a:pt x="4303" y="1395"/>
                  </a:cubicBezTo>
                  <a:lnTo>
                    <a:pt x="4303" y="1395"/>
                  </a:lnTo>
                  <a:lnTo>
                    <a:pt x="4284" y="1426"/>
                  </a:lnTo>
                  <a:cubicBezTo>
                    <a:pt x="4262" y="1454"/>
                    <a:pt x="4284" y="1470"/>
                    <a:pt x="4303" y="1489"/>
                  </a:cubicBezTo>
                  <a:cubicBezTo>
                    <a:pt x="4315" y="1497"/>
                    <a:pt x="4324" y="1504"/>
                    <a:pt x="4333" y="1504"/>
                  </a:cubicBezTo>
                  <a:cubicBezTo>
                    <a:pt x="4341" y="1504"/>
                    <a:pt x="4349" y="1499"/>
                    <a:pt x="4359" y="1486"/>
                  </a:cubicBezTo>
                  <a:cubicBezTo>
                    <a:pt x="4378" y="1461"/>
                    <a:pt x="4397" y="1437"/>
                    <a:pt x="4410" y="1437"/>
                  </a:cubicBezTo>
                  <a:cubicBezTo>
                    <a:pt x="4412" y="1437"/>
                    <a:pt x="4414" y="1437"/>
                    <a:pt x="4416" y="1439"/>
                  </a:cubicBezTo>
                  <a:cubicBezTo>
                    <a:pt x="4403" y="1429"/>
                    <a:pt x="4425" y="1401"/>
                    <a:pt x="4447" y="1376"/>
                  </a:cubicBezTo>
                  <a:lnTo>
                    <a:pt x="4447" y="1376"/>
                  </a:lnTo>
                  <a:cubicBezTo>
                    <a:pt x="4447" y="1401"/>
                    <a:pt x="4444" y="1429"/>
                    <a:pt x="4438" y="1457"/>
                  </a:cubicBezTo>
                  <a:cubicBezTo>
                    <a:pt x="4413" y="1529"/>
                    <a:pt x="4409" y="1576"/>
                    <a:pt x="4447" y="1614"/>
                  </a:cubicBezTo>
                  <a:cubicBezTo>
                    <a:pt x="4469" y="1633"/>
                    <a:pt x="4497" y="1661"/>
                    <a:pt x="4485" y="1696"/>
                  </a:cubicBezTo>
                  <a:cubicBezTo>
                    <a:pt x="4494" y="1706"/>
                    <a:pt x="4500" y="1714"/>
                    <a:pt x="4509" y="1714"/>
                  </a:cubicBezTo>
                  <a:cubicBezTo>
                    <a:pt x="4516" y="1714"/>
                    <a:pt x="4524" y="1709"/>
                    <a:pt x="4535" y="1699"/>
                  </a:cubicBezTo>
                  <a:lnTo>
                    <a:pt x="4554" y="1721"/>
                  </a:lnTo>
                  <a:cubicBezTo>
                    <a:pt x="4543" y="1744"/>
                    <a:pt x="4547" y="1760"/>
                    <a:pt x="4559" y="1760"/>
                  </a:cubicBezTo>
                  <a:cubicBezTo>
                    <a:pt x="4565" y="1760"/>
                    <a:pt x="4573" y="1757"/>
                    <a:pt x="4582" y="1749"/>
                  </a:cubicBezTo>
                  <a:cubicBezTo>
                    <a:pt x="4587" y="1747"/>
                    <a:pt x="4591" y="1746"/>
                    <a:pt x="4594" y="1746"/>
                  </a:cubicBezTo>
                  <a:cubicBezTo>
                    <a:pt x="4612" y="1746"/>
                    <a:pt x="4602" y="1772"/>
                    <a:pt x="4610" y="1780"/>
                  </a:cubicBezTo>
                  <a:cubicBezTo>
                    <a:pt x="4592" y="1813"/>
                    <a:pt x="4583" y="1829"/>
                    <a:pt x="4586" y="1829"/>
                  </a:cubicBezTo>
                  <a:cubicBezTo>
                    <a:pt x="4589" y="1829"/>
                    <a:pt x="4607" y="1809"/>
                    <a:pt x="4644" y="1768"/>
                  </a:cubicBezTo>
                  <a:cubicBezTo>
                    <a:pt x="4673" y="1743"/>
                    <a:pt x="4679" y="1699"/>
                    <a:pt x="4670" y="1689"/>
                  </a:cubicBezTo>
                  <a:lnTo>
                    <a:pt x="4641" y="1655"/>
                  </a:lnTo>
                  <a:lnTo>
                    <a:pt x="4698" y="1664"/>
                  </a:lnTo>
                  <a:cubicBezTo>
                    <a:pt x="4706" y="1667"/>
                    <a:pt x="4716" y="1668"/>
                    <a:pt x="4724" y="1668"/>
                  </a:cubicBezTo>
                  <a:cubicBezTo>
                    <a:pt x="4744" y="1668"/>
                    <a:pt x="4764" y="1661"/>
                    <a:pt x="4779" y="1649"/>
                  </a:cubicBezTo>
                  <a:cubicBezTo>
                    <a:pt x="4779" y="1649"/>
                    <a:pt x="4797" y="1632"/>
                    <a:pt x="4809" y="1632"/>
                  </a:cubicBezTo>
                  <a:cubicBezTo>
                    <a:pt x="4812" y="1632"/>
                    <a:pt x="4815" y="1633"/>
                    <a:pt x="4817" y="1636"/>
                  </a:cubicBezTo>
                  <a:lnTo>
                    <a:pt x="4764" y="1683"/>
                  </a:lnTo>
                  <a:cubicBezTo>
                    <a:pt x="4729" y="1696"/>
                    <a:pt x="4698" y="1717"/>
                    <a:pt x="4673" y="1743"/>
                  </a:cubicBezTo>
                  <a:cubicBezTo>
                    <a:pt x="4640" y="1784"/>
                    <a:pt x="4628" y="1826"/>
                    <a:pt x="4647" y="1826"/>
                  </a:cubicBezTo>
                  <a:cubicBezTo>
                    <a:pt x="4654" y="1826"/>
                    <a:pt x="4664" y="1821"/>
                    <a:pt x="4679" y="1808"/>
                  </a:cubicBezTo>
                  <a:lnTo>
                    <a:pt x="4679" y="1808"/>
                  </a:lnTo>
                  <a:cubicBezTo>
                    <a:pt x="4688" y="1821"/>
                    <a:pt x="4688" y="1821"/>
                    <a:pt x="4670" y="1852"/>
                  </a:cubicBezTo>
                  <a:cubicBezTo>
                    <a:pt x="4654" y="1866"/>
                    <a:pt x="4649" y="1875"/>
                    <a:pt x="4658" y="1875"/>
                  </a:cubicBezTo>
                  <a:cubicBezTo>
                    <a:pt x="4665" y="1875"/>
                    <a:pt x="4683" y="1868"/>
                    <a:pt x="4713" y="1852"/>
                  </a:cubicBezTo>
                  <a:cubicBezTo>
                    <a:pt x="4737" y="1839"/>
                    <a:pt x="4753" y="1833"/>
                    <a:pt x="4761" y="1833"/>
                  </a:cubicBezTo>
                  <a:cubicBezTo>
                    <a:pt x="4775" y="1833"/>
                    <a:pt x="4768" y="1851"/>
                    <a:pt x="4738" y="1887"/>
                  </a:cubicBezTo>
                  <a:cubicBezTo>
                    <a:pt x="4708" y="1938"/>
                    <a:pt x="4719" y="1977"/>
                    <a:pt x="4741" y="1977"/>
                  </a:cubicBezTo>
                  <a:cubicBezTo>
                    <a:pt x="4746" y="1977"/>
                    <a:pt x="4752" y="1975"/>
                    <a:pt x="4757" y="1971"/>
                  </a:cubicBezTo>
                  <a:cubicBezTo>
                    <a:pt x="4776" y="1958"/>
                    <a:pt x="4791" y="1953"/>
                    <a:pt x="4802" y="1953"/>
                  </a:cubicBezTo>
                  <a:cubicBezTo>
                    <a:pt x="4825" y="1953"/>
                    <a:pt x="4831" y="1975"/>
                    <a:pt x="4814" y="1996"/>
                  </a:cubicBezTo>
                  <a:cubicBezTo>
                    <a:pt x="4797" y="2021"/>
                    <a:pt x="4799" y="2034"/>
                    <a:pt x="4818" y="2034"/>
                  </a:cubicBezTo>
                  <a:cubicBezTo>
                    <a:pt x="4824" y="2034"/>
                    <a:pt x="4831" y="2033"/>
                    <a:pt x="4839" y="2031"/>
                  </a:cubicBezTo>
                  <a:lnTo>
                    <a:pt x="4839" y="2031"/>
                  </a:lnTo>
                  <a:cubicBezTo>
                    <a:pt x="4810" y="2048"/>
                    <a:pt x="4789" y="2076"/>
                    <a:pt x="4814" y="2076"/>
                  </a:cubicBezTo>
                  <a:cubicBezTo>
                    <a:pt x="4817" y="2076"/>
                    <a:pt x="4820" y="2075"/>
                    <a:pt x="4823" y="2075"/>
                  </a:cubicBezTo>
                  <a:cubicBezTo>
                    <a:pt x="4823" y="2075"/>
                    <a:pt x="4824" y="2076"/>
                    <a:pt x="4826" y="2076"/>
                  </a:cubicBezTo>
                  <a:cubicBezTo>
                    <a:pt x="4830" y="2076"/>
                    <a:pt x="4838" y="2072"/>
                    <a:pt x="4851" y="2053"/>
                  </a:cubicBezTo>
                  <a:lnTo>
                    <a:pt x="4927" y="2040"/>
                  </a:lnTo>
                  <a:cubicBezTo>
                    <a:pt x="4920" y="2028"/>
                    <a:pt x="4952" y="2009"/>
                    <a:pt x="4983" y="1990"/>
                  </a:cubicBezTo>
                  <a:cubicBezTo>
                    <a:pt x="4986" y="1988"/>
                    <a:pt x="4989" y="1987"/>
                    <a:pt x="4991" y="1987"/>
                  </a:cubicBezTo>
                  <a:cubicBezTo>
                    <a:pt x="5010" y="1987"/>
                    <a:pt x="5002" y="2052"/>
                    <a:pt x="4930" y="2119"/>
                  </a:cubicBezTo>
                  <a:lnTo>
                    <a:pt x="4879" y="2178"/>
                  </a:lnTo>
                  <a:lnTo>
                    <a:pt x="4879" y="2178"/>
                  </a:lnTo>
                  <a:lnTo>
                    <a:pt x="4942" y="2144"/>
                  </a:lnTo>
                  <a:lnTo>
                    <a:pt x="4942" y="2144"/>
                  </a:lnTo>
                  <a:cubicBezTo>
                    <a:pt x="4948" y="2156"/>
                    <a:pt x="4955" y="2169"/>
                    <a:pt x="4923" y="2184"/>
                  </a:cubicBezTo>
                  <a:cubicBezTo>
                    <a:pt x="4892" y="2200"/>
                    <a:pt x="4892" y="2200"/>
                    <a:pt x="4898" y="2213"/>
                  </a:cubicBezTo>
                  <a:cubicBezTo>
                    <a:pt x="4898" y="2213"/>
                    <a:pt x="4901" y="2217"/>
                    <a:pt x="4910" y="2217"/>
                  </a:cubicBezTo>
                  <a:cubicBezTo>
                    <a:pt x="4916" y="2217"/>
                    <a:pt x="4924" y="2215"/>
                    <a:pt x="4936" y="2209"/>
                  </a:cubicBezTo>
                  <a:cubicBezTo>
                    <a:pt x="4969" y="2191"/>
                    <a:pt x="4985" y="2183"/>
                    <a:pt x="4989" y="2183"/>
                  </a:cubicBezTo>
                  <a:cubicBezTo>
                    <a:pt x="4993" y="2183"/>
                    <a:pt x="4987" y="2190"/>
                    <a:pt x="4974" y="2203"/>
                  </a:cubicBezTo>
                  <a:cubicBezTo>
                    <a:pt x="4935" y="2235"/>
                    <a:pt x="4924" y="2250"/>
                    <a:pt x="4943" y="2250"/>
                  </a:cubicBezTo>
                  <a:cubicBezTo>
                    <a:pt x="4952" y="2250"/>
                    <a:pt x="4967" y="2247"/>
                    <a:pt x="4989" y="2241"/>
                  </a:cubicBezTo>
                  <a:cubicBezTo>
                    <a:pt x="5019" y="2227"/>
                    <a:pt x="5035" y="2220"/>
                    <a:pt x="5039" y="2220"/>
                  </a:cubicBezTo>
                  <a:cubicBezTo>
                    <a:pt x="5043" y="2220"/>
                    <a:pt x="5028" y="2231"/>
                    <a:pt x="4995" y="2253"/>
                  </a:cubicBezTo>
                  <a:cubicBezTo>
                    <a:pt x="4964" y="2269"/>
                    <a:pt x="4936" y="2297"/>
                    <a:pt x="4942" y="2310"/>
                  </a:cubicBezTo>
                  <a:lnTo>
                    <a:pt x="4974" y="2294"/>
                  </a:lnTo>
                  <a:cubicBezTo>
                    <a:pt x="5000" y="2283"/>
                    <a:pt x="5017" y="2278"/>
                    <a:pt x="5026" y="2278"/>
                  </a:cubicBezTo>
                  <a:cubicBezTo>
                    <a:pt x="5039" y="2278"/>
                    <a:pt x="5034" y="2288"/>
                    <a:pt x="5017" y="2303"/>
                  </a:cubicBezTo>
                  <a:cubicBezTo>
                    <a:pt x="4983" y="2319"/>
                    <a:pt x="4989" y="2332"/>
                    <a:pt x="5033" y="2341"/>
                  </a:cubicBezTo>
                  <a:cubicBezTo>
                    <a:pt x="5046" y="2366"/>
                    <a:pt x="5049" y="2379"/>
                    <a:pt x="5014" y="2391"/>
                  </a:cubicBezTo>
                  <a:cubicBezTo>
                    <a:pt x="4977" y="2407"/>
                    <a:pt x="4960" y="2414"/>
                    <a:pt x="4967" y="2414"/>
                  </a:cubicBezTo>
                  <a:cubicBezTo>
                    <a:pt x="4971" y="2414"/>
                    <a:pt x="4988" y="2410"/>
                    <a:pt x="5017" y="2404"/>
                  </a:cubicBezTo>
                  <a:cubicBezTo>
                    <a:pt x="5055" y="2404"/>
                    <a:pt x="5055" y="2407"/>
                    <a:pt x="5030" y="2444"/>
                  </a:cubicBezTo>
                  <a:cubicBezTo>
                    <a:pt x="5002" y="2466"/>
                    <a:pt x="5002" y="2466"/>
                    <a:pt x="5039" y="2470"/>
                  </a:cubicBezTo>
                  <a:cubicBezTo>
                    <a:pt x="5108" y="2444"/>
                    <a:pt x="5140" y="2435"/>
                    <a:pt x="5136" y="2419"/>
                  </a:cubicBezTo>
                  <a:cubicBezTo>
                    <a:pt x="5133" y="2407"/>
                    <a:pt x="5133" y="2407"/>
                    <a:pt x="5165" y="2394"/>
                  </a:cubicBezTo>
                  <a:cubicBezTo>
                    <a:pt x="5165" y="2394"/>
                    <a:pt x="5171" y="2410"/>
                    <a:pt x="5174" y="2423"/>
                  </a:cubicBezTo>
                  <a:cubicBezTo>
                    <a:pt x="5180" y="2435"/>
                    <a:pt x="5183" y="2451"/>
                    <a:pt x="5227" y="2466"/>
                  </a:cubicBezTo>
                  <a:cubicBezTo>
                    <a:pt x="5239" y="2471"/>
                    <a:pt x="5252" y="2472"/>
                    <a:pt x="5264" y="2472"/>
                  </a:cubicBezTo>
                  <a:cubicBezTo>
                    <a:pt x="5300" y="2472"/>
                    <a:pt x="5329" y="2458"/>
                    <a:pt x="5296" y="2444"/>
                  </a:cubicBezTo>
                  <a:lnTo>
                    <a:pt x="5324" y="2419"/>
                  </a:lnTo>
                  <a:cubicBezTo>
                    <a:pt x="5396" y="2398"/>
                    <a:pt x="5412" y="2376"/>
                    <a:pt x="5382" y="2376"/>
                  </a:cubicBezTo>
                  <a:cubicBezTo>
                    <a:pt x="5369" y="2376"/>
                    <a:pt x="5346" y="2381"/>
                    <a:pt x="5315" y="2391"/>
                  </a:cubicBezTo>
                  <a:cubicBezTo>
                    <a:pt x="5265" y="2408"/>
                    <a:pt x="5239" y="2417"/>
                    <a:pt x="5233" y="2417"/>
                  </a:cubicBezTo>
                  <a:cubicBezTo>
                    <a:pt x="5227" y="2417"/>
                    <a:pt x="5244" y="2407"/>
                    <a:pt x="5277" y="2388"/>
                  </a:cubicBezTo>
                  <a:cubicBezTo>
                    <a:pt x="5343" y="2363"/>
                    <a:pt x="5340" y="2350"/>
                    <a:pt x="5334" y="2335"/>
                  </a:cubicBezTo>
                  <a:cubicBezTo>
                    <a:pt x="5331" y="2319"/>
                    <a:pt x="5331" y="2319"/>
                    <a:pt x="5362" y="2307"/>
                  </a:cubicBezTo>
                  <a:cubicBezTo>
                    <a:pt x="5397" y="2297"/>
                    <a:pt x="5425" y="2269"/>
                    <a:pt x="5422" y="2253"/>
                  </a:cubicBezTo>
                  <a:cubicBezTo>
                    <a:pt x="5418" y="2245"/>
                    <a:pt x="5417" y="2241"/>
                    <a:pt x="5411" y="2241"/>
                  </a:cubicBezTo>
                  <a:cubicBezTo>
                    <a:pt x="5406" y="2241"/>
                    <a:pt x="5397" y="2244"/>
                    <a:pt x="5381" y="2250"/>
                  </a:cubicBezTo>
                  <a:cubicBezTo>
                    <a:pt x="5373" y="2258"/>
                    <a:pt x="5367" y="2261"/>
                    <a:pt x="5363" y="2261"/>
                  </a:cubicBezTo>
                  <a:cubicBezTo>
                    <a:pt x="5353" y="2261"/>
                    <a:pt x="5359" y="2236"/>
                    <a:pt x="5403" y="2206"/>
                  </a:cubicBezTo>
                  <a:cubicBezTo>
                    <a:pt x="5417" y="2192"/>
                    <a:pt x="5424" y="2185"/>
                    <a:pt x="5419" y="2185"/>
                  </a:cubicBezTo>
                  <a:cubicBezTo>
                    <a:pt x="5415" y="2185"/>
                    <a:pt x="5398" y="2192"/>
                    <a:pt x="5365" y="2206"/>
                  </a:cubicBezTo>
                  <a:cubicBezTo>
                    <a:pt x="5348" y="2213"/>
                    <a:pt x="5335" y="2216"/>
                    <a:pt x="5325" y="2216"/>
                  </a:cubicBezTo>
                  <a:cubicBezTo>
                    <a:pt x="5298" y="2216"/>
                    <a:pt x="5302" y="2192"/>
                    <a:pt x="5346" y="2159"/>
                  </a:cubicBezTo>
                  <a:lnTo>
                    <a:pt x="5334" y="2131"/>
                  </a:lnTo>
                  <a:cubicBezTo>
                    <a:pt x="5331" y="2127"/>
                    <a:pt x="5327" y="2125"/>
                    <a:pt x="5321" y="2125"/>
                  </a:cubicBezTo>
                  <a:cubicBezTo>
                    <a:pt x="5306" y="2125"/>
                    <a:pt x="5284" y="2136"/>
                    <a:pt x="5262" y="2147"/>
                  </a:cubicBezTo>
                  <a:cubicBezTo>
                    <a:pt x="5229" y="2161"/>
                    <a:pt x="5212" y="2168"/>
                    <a:pt x="5207" y="2168"/>
                  </a:cubicBezTo>
                  <a:cubicBezTo>
                    <a:pt x="5202" y="2168"/>
                    <a:pt x="5209" y="2161"/>
                    <a:pt x="5221" y="2147"/>
                  </a:cubicBezTo>
                  <a:cubicBezTo>
                    <a:pt x="5240" y="2128"/>
                    <a:pt x="5259" y="2115"/>
                    <a:pt x="5281" y="2103"/>
                  </a:cubicBezTo>
                  <a:cubicBezTo>
                    <a:pt x="5312" y="2087"/>
                    <a:pt x="5306" y="2072"/>
                    <a:pt x="5299" y="2059"/>
                  </a:cubicBezTo>
                  <a:cubicBezTo>
                    <a:pt x="5297" y="2047"/>
                    <a:pt x="5287" y="2026"/>
                    <a:pt x="5265" y="2026"/>
                  </a:cubicBezTo>
                  <a:cubicBezTo>
                    <a:pt x="5260" y="2026"/>
                    <a:pt x="5253" y="2028"/>
                    <a:pt x="5246" y="2031"/>
                  </a:cubicBezTo>
                  <a:lnTo>
                    <a:pt x="5281" y="2015"/>
                  </a:lnTo>
                  <a:cubicBezTo>
                    <a:pt x="5274" y="2004"/>
                    <a:pt x="5288" y="1993"/>
                    <a:pt x="5285" y="1993"/>
                  </a:cubicBezTo>
                  <a:lnTo>
                    <a:pt x="5285" y="1993"/>
                  </a:lnTo>
                  <a:cubicBezTo>
                    <a:pt x="5284" y="1993"/>
                    <a:pt x="5280" y="1995"/>
                    <a:pt x="5271" y="1999"/>
                  </a:cubicBezTo>
                  <a:cubicBezTo>
                    <a:pt x="5271" y="1999"/>
                    <a:pt x="5265" y="1987"/>
                    <a:pt x="5281" y="1940"/>
                  </a:cubicBezTo>
                  <a:cubicBezTo>
                    <a:pt x="5288" y="1918"/>
                    <a:pt x="5274" y="1905"/>
                    <a:pt x="5252" y="1905"/>
                  </a:cubicBezTo>
                  <a:cubicBezTo>
                    <a:pt x="5227" y="1905"/>
                    <a:pt x="5193" y="1923"/>
                    <a:pt x="5171" y="1965"/>
                  </a:cubicBezTo>
                  <a:cubicBezTo>
                    <a:pt x="5169" y="1962"/>
                    <a:pt x="5167" y="1958"/>
                    <a:pt x="5165" y="1952"/>
                  </a:cubicBezTo>
                  <a:cubicBezTo>
                    <a:pt x="5162" y="1948"/>
                    <a:pt x="5157" y="1946"/>
                    <a:pt x="5152" y="1946"/>
                  </a:cubicBezTo>
                  <a:cubicBezTo>
                    <a:pt x="5140" y="1946"/>
                    <a:pt x="5124" y="1956"/>
                    <a:pt x="5124" y="1956"/>
                  </a:cubicBezTo>
                  <a:cubicBezTo>
                    <a:pt x="5115" y="1962"/>
                    <a:pt x="5107" y="1964"/>
                    <a:pt x="5101" y="1964"/>
                  </a:cubicBezTo>
                  <a:cubicBezTo>
                    <a:pt x="5090" y="1964"/>
                    <a:pt x="5084" y="1955"/>
                    <a:pt x="5080" y="1946"/>
                  </a:cubicBezTo>
                  <a:cubicBezTo>
                    <a:pt x="5080" y="1946"/>
                    <a:pt x="5111" y="1927"/>
                    <a:pt x="5143" y="1909"/>
                  </a:cubicBezTo>
                  <a:cubicBezTo>
                    <a:pt x="5212" y="1879"/>
                    <a:pt x="5240" y="1847"/>
                    <a:pt x="5214" y="1847"/>
                  </a:cubicBezTo>
                  <a:cubicBezTo>
                    <a:pt x="5203" y="1847"/>
                    <a:pt x="5184" y="1852"/>
                    <a:pt x="5155" y="1865"/>
                  </a:cubicBezTo>
                  <a:lnTo>
                    <a:pt x="5187" y="1846"/>
                  </a:lnTo>
                  <a:cubicBezTo>
                    <a:pt x="5218" y="1827"/>
                    <a:pt x="5209" y="1811"/>
                    <a:pt x="5158" y="1805"/>
                  </a:cubicBezTo>
                  <a:cubicBezTo>
                    <a:pt x="5157" y="1802"/>
                    <a:pt x="5153" y="1801"/>
                    <a:pt x="5148" y="1801"/>
                  </a:cubicBezTo>
                  <a:cubicBezTo>
                    <a:pt x="5126" y="1801"/>
                    <a:pt x="5077" y="1822"/>
                    <a:pt x="5052" y="1837"/>
                  </a:cubicBezTo>
                  <a:cubicBezTo>
                    <a:pt x="5039" y="1847"/>
                    <a:pt x="5030" y="1850"/>
                    <a:pt x="5024" y="1850"/>
                  </a:cubicBezTo>
                  <a:cubicBezTo>
                    <a:pt x="5017" y="1850"/>
                    <a:pt x="5014" y="1846"/>
                    <a:pt x="5014" y="1846"/>
                  </a:cubicBezTo>
                  <a:cubicBezTo>
                    <a:pt x="5005" y="1830"/>
                    <a:pt x="5005" y="1830"/>
                    <a:pt x="5036" y="1811"/>
                  </a:cubicBezTo>
                  <a:cubicBezTo>
                    <a:pt x="5078" y="1783"/>
                    <a:pt x="5081" y="1760"/>
                    <a:pt x="5057" y="1760"/>
                  </a:cubicBezTo>
                  <a:cubicBezTo>
                    <a:pt x="5046" y="1760"/>
                    <a:pt x="5031" y="1765"/>
                    <a:pt x="5011" y="1774"/>
                  </a:cubicBezTo>
                  <a:lnTo>
                    <a:pt x="5039" y="1752"/>
                  </a:lnTo>
                  <a:cubicBezTo>
                    <a:pt x="5068" y="1733"/>
                    <a:pt x="5089" y="1696"/>
                    <a:pt x="5011" y="1655"/>
                  </a:cubicBezTo>
                  <a:cubicBezTo>
                    <a:pt x="4974" y="1605"/>
                    <a:pt x="4942" y="1567"/>
                    <a:pt x="4970" y="1542"/>
                  </a:cubicBezTo>
                  <a:cubicBezTo>
                    <a:pt x="4985" y="1531"/>
                    <a:pt x="4966" y="1524"/>
                    <a:pt x="4934" y="1524"/>
                  </a:cubicBezTo>
                  <a:cubicBezTo>
                    <a:pt x="4905" y="1524"/>
                    <a:pt x="4864" y="1530"/>
                    <a:pt x="4829" y="1542"/>
                  </a:cubicBezTo>
                  <a:cubicBezTo>
                    <a:pt x="4854" y="1517"/>
                    <a:pt x="4845" y="1507"/>
                    <a:pt x="4823" y="1482"/>
                  </a:cubicBezTo>
                  <a:cubicBezTo>
                    <a:pt x="4792" y="1448"/>
                    <a:pt x="4792" y="1448"/>
                    <a:pt x="4817" y="1423"/>
                  </a:cubicBezTo>
                  <a:cubicBezTo>
                    <a:pt x="4851" y="1402"/>
                    <a:pt x="4867" y="1393"/>
                    <a:pt x="4861" y="1393"/>
                  </a:cubicBezTo>
                  <a:cubicBezTo>
                    <a:pt x="4857" y="1393"/>
                    <a:pt x="4838" y="1399"/>
                    <a:pt x="4804" y="1410"/>
                  </a:cubicBezTo>
                  <a:cubicBezTo>
                    <a:pt x="4791" y="1419"/>
                    <a:pt x="4780" y="1423"/>
                    <a:pt x="4772" y="1423"/>
                  </a:cubicBezTo>
                  <a:cubicBezTo>
                    <a:pt x="4744" y="1423"/>
                    <a:pt x="4747" y="1380"/>
                    <a:pt x="4785" y="1341"/>
                  </a:cubicBezTo>
                  <a:cubicBezTo>
                    <a:pt x="4811" y="1313"/>
                    <a:pt x="4798" y="1304"/>
                    <a:pt x="4773" y="1282"/>
                  </a:cubicBezTo>
                  <a:cubicBezTo>
                    <a:pt x="4765" y="1286"/>
                    <a:pt x="4757" y="1287"/>
                    <a:pt x="4750" y="1287"/>
                  </a:cubicBezTo>
                  <a:cubicBezTo>
                    <a:pt x="4727" y="1287"/>
                    <a:pt x="4708" y="1270"/>
                    <a:pt x="4691" y="1251"/>
                  </a:cubicBezTo>
                  <a:cubicBezTo>
                    <a:pt x="4677" y="1237"/>
                    <a:pt x="4667" y="1229"/>
                    <a:pt x="4658" y="1229"/>
                  </a:cubicBezTo>
                  <a:cubicBezTo>
                    <a:pt x="4647" y="1229"/>
                    <a:pt x="4635" y="1242"/>
                    <a:pt x="4610" y="1272"/>
                  </a:cubicBezTo>
                  <a:cubicBezTo>
                    <a:pt x="4583" y="1304"/>
                    <a:pt x="4568" y="1315"/>
                    <a:pt x="4555" y="1315"/>
                  </a:cubicBezTo>
                  <a:cubicBezTo>
                    <a:pt x="4545" y="1315"/>
                    <a:pt x="4536" y="1309"/>
                    <a:pt x="4525" y="1301"/>
                  </a:cubicBezTo>
                  <a:cubicBezTo>
                    <a:pt x="4516" y="1291"/>
                    <a:pt x="4503" y="1282"/>
                    <a:pt x="4525" y="1254"/>
                  </a:cubicBezTo>
                  <a:cubicBezTo>
                    <a:pt x="4525" y="1254"/>
                    <a:pt x="4535" y="1213"/>
                    <a:pt x="4522" y="1204"/>
                  </a:cubicBezTo>
                  <a:cubicBezTo>
                    <a:pt x="4510" y="1194"/>
                    <a:pt x="4497" y="1185"/>
                    <a:pt x="4519" y="1157"/>
                  </a:cubicBezTo>
                  <a:cubicBezTo>
                    <a:pt x="4525" y="1135"/>
                    <a:pt x="4519" y="1113"/>
                    <a:pt x="4503" y="1097"/>
                  </a:cubicBezTo>
                  <a:cubicBezTo>
                    <a:pt x="4478" y="1078"/>
                    <a:pt x="4450" y="1059"/>
                    <a:pt x="4472" y="1031"/>
                  </a:cubicBezTo>
                  <a:cubicBezTo>
                    <a:pt x="4466" y="1028"/>
                    <a:pt x="4463" y="1026"/>
                    <a:pt x="4460" y="1026"/>
                  </a:cubicBezTo>
                  <a:cubicBezTo>
                    <a:pt x="4454" y="1026"/>
                    <a:pt x="4450" y="1032"/>
                    <a:pt x="4438" y="1050"/>
                  </a:cubicBezTo>
                  <a:cubicBezTo>
                    <a:pt x="4426" y="1066"/>
                    <a:pt x="4413" y="1079"/>
                    <a:pt x="4398" y="1079"/>
                  </a:cubicBezTo>
                  <a:cubicBezTo>
                    <a:pt x="4383" y="1079"/>
                    <a:pt x="4367" y="1067"/>
                    <a:pt x="4350" y="1034"/>
                  </a:cubicBezTo>
                  <a:cubicBezTo>
                    <a:pt x="4333" y="1022"/>
                    <a:pt x="4310" y="1007"/>
                    <a:pt x="4291" y="1007"/>
                  </a:cubicBezTo>
                  <a:cubicBezTo>
                    <a:pt x="4281" y="1007"/>
                    <a:pt x="4272" y="1011"/>
                    <a:pt x="4265" y="1022"/>
                  </a:cubicBezTo>
                  <a:cubicBezTo>
                    <a:pt x="4253" y="1012"/>
                    <a:pt x="4253" y="1012"/>
                    <a:pt x="4268" y="981"/>
                  </a:cubicBezTo>
                  <a:cubicBezTo>
                    <a:pt x="4292" y="944"/>
                    <a:pt x="4290" y="923"/>
                    <a:pt x="4270" y="923"/>
                  </a:cubicBezTo>
                  <a:cubicBezTo>
                    <a:pt x="4258" y="923"/>
                    <a:pt x="4239" y="932"/>
                    <a:pt x="4215" y="950"/>
                  </a:cubicBezTo>
                  <a:cubicBezTo>
                    <a:pt x="4207" y="963"/>
                    <a:pt x="4200" y="969"/>
                    <a:pt x="4195" y="969"/>
                  </a:cubicBezTo>
                  <a:cubicBezTo>
                    <a:pt x="4189" y="969"/>
                    <a:pt x="4185" y="957"/>
                    <a:pt x="4187" y="934"/>
                  </a:cubicBezTo>
                  <a:cubicBezTo>
                    <a:pt x="4187" y="934"/>
                    <a:pt x="4184" y="932"/>
                    <a:pt x="4179" y="932"/>
                  </a:cubicBezTo>
                  <a:cubicBezTo>
                    <a:pt x="4171" y="932"/>
                    <a:pt x="4159" y="935"/>
                    <a:pt x="4143" y="950"/>
                  </a:cubicBezTo>
                  <a:cubicBezTo>
                    <a:pt x="4130" y="959"/>
                    <a:pt x="4123" y="964"/>
                    <a:pt x="4118" y="964"/>
                  </a:cubicBezTo>
                  <a:cubicBezTo>
                    <a:pt x="4110" y="964"/>
                    <a:pt x="4108" y="953"/>
                    <a:pt x="4102" y="925"/>
                  </a:cubicBezTo>
                  <a:cubicBezTo>
                    <a:pt x="4118" y="893"/>
                    <a:pt x="4102" y="887"/>
                    <a:pt x="4090" y="881"/>
                  </a:cubicBezTo>
                  <a:cubicBezTo>
                    <a:pt x="4085" y="883"/>
                    <a:pt x="4079" y="884"/>
                    <a:pt x="4072" y="884"/>
                  </a:cubicBezTo>
                  <a:cubicBezTo>
                    <a:pt x="4012" y="884"/>
                    <a:pt x="3889" y="818"/>
                    <a:pt x="3883" y="787"/>
                  </a:cubicBezTo>
                  <a:cubicBezTo>
                    <a:pt x="3862" y="805"/>
                    <a:pt x="3857" y="810"/>
                    <a:pt x="3850" y="810"/>
                  </a:cubicBezTo>
                  <a:cubicBezTo>
                    <a:pt x="3848" y="810"/>
                    <a:pt x="3845" y="809"/>
                    <a:pt x="3842" y="809"/>
                  </a:cubicBezTo>
                  <a:cubicBezTo>
                    <a:pt x="3846" y="777"/>
                    <a:pt x="3843" y="764"/>
                    <a:pt x="3837" y="764"/>
                  </a:cubicBezTo>
                  <a:cubicBezTo>
                    <a:pt x="3828" y="764"/>
                    <a:pt x="3813" y="789"/>
                    <a:pt x="3798" y="827"/>
                  </a:cubicBezTo>
                  <a:lnTo>
                    <a:pt x="3814" y="834"/>
                  </a:lnTo>
                  <a:lnTo>
                    <a:pt x="3830" y="840"/>
                  </a:lnTo>
                  <a:cubicBezTo>
                    <a:pt x="3818" y="866"/>
                    <a:pt x="3805" y="880"/>
                    <a:pt x="3796" y="880"/>
                  </a:cubicBezTo>
                  <a:cubicBezTo>
                    <a:pt x="3781" y="880"/>
                    <a:pt x="3776" y="850"/>
                    <a:pt x="3798" y="790"/>
                  </a:cubicBezTo>
                  <a:cubicBezTo>
                    <a:pt x="3803" y="752"/>
                    <a:pt x="3806" y="734"/>
                    <a:pt x="3801" y="734"/>
                  </a:cubicBezTo>
                  <a:cubicBezTo>
                    <a:pt x="3797" y="734"/>
                    <a:pt x="3786" y="749"/>
                    <a:pt x="3767" y="777"/>
                  </a:cubicBezTo>
                  <a:cubicBezTo>
                    <a:pt x="3750" y="806"/>
                    <a:pt x="3738" y="820"/>
                    <a:pt x="3730" y="820"/>
                  </a:cubicBezTo>
                  <a:cubicBezTo>
                    <a:pt x="3722" y="820"/>
                    <a:pt x="3720" y="801"/>
                    <a:pt x="3723" y="762"/>
                  </a:cubicBezTo>
                  <a:cubicBezTo>
                    <a:pt x="3734" y="726"/>
                    <a:pt x="3740" y="709"/>
                    <a:pt x="3737" y="709"/>
                  </a:cubicBezTo>
                  <a:lnTo>
                    <a:pt x="3737" y="709"/>
                  </a:lnTo>
                  <a:cubicBezTo>
                    <a:pt x="3735" y="709"/>
                    <a:pt x="3726" y="725"/>
                    <a:pt x="3707" y="755"/>
                  </a:cubicBezTo>
                  <a:cubicBezTo>
                    <a:pt x="3667" y="824"/>
                    <a:pt x="3635" y="862"/>
                    <a:pt x="3619" y="862"/>
                  </a:cubicBezTo>
                  <a:cubicBezTo>
                    <a:pt x="3605" y="862"/>
                    <a:pt x="3604" y="832"/>
                    <a:pt x="3623" y="768"/>
                  </a:cubicBezTo>
                  <a:cubicBezTo>
                    <a:pt x="3642" y="699"/>
                    <a:pt x="3635" y="658"/>
                    <a:pt x="3620" y="655"/>
                  </a:cubicBezTo>
                  <a:cubicBezTo>
                    <a:pt x="3618" y="655"/>
                    <a:pt x="3617" y="654"/>
                    <a:pt x="3616" y="654"/>
                  </a:cubicBezTo>
                  <a:cubicBezTo>
                    <a:pt x="3603" y="654"/>
                    <a:pt x="3594" y="686"/>
                    <a:pt x="3585" y="718"/>
                  </a:cubicBezTo>
                  <a:cubicBezTo>
                    <a:pt x="3584" y="753"/>
                    <a:pt x="3580" y="771"/>
                    <a:pt x="3575" y="771"/>
                  </a:cubicBezTo>
                  <a:cubicBezTo>
                    <a:pt x="3570" y="771"/>
                    <a:pt x="3564" y="750"/>
                    <a:pt x="3557" y="708"/>
                  </a:cubicBezTo>
                  <a:cubicBezTo>
                    <a:pt x="3546" y="639"/>
                    <a:pt x="3528" y="609"/>
                    <a:pt x="3502" y="609"/>
                  </a:cubicBezTo>
                  <a:cubicBezTo>
                    <a:pt x="3485" y="609"/>
                    <a:pt x="3465" y="622"/>
                    <a:pt x="3441" y="646"/>
                  </a:cubicBezTo>
                  <a:cubicBezTo>
                    <a:pt x="3407" y="671"/>
                    <a:pt x="3379" y="682"/>
                    <a:pt x="3364" y="682"/>
                  </a:cubicBezTo>
                  <a:cubicBezTo>
                    <a:pt x="3344" y="682"/>
                    <a:pt x="3345" y="663"/>
                    <a:pt x="3378" y="630"/>
                  </a:cubicBezTo>
                  <a:cubicBezTo>
                    <a:pt x="3405" y="593"/>
                    <a:pt x="3415" y="577"/>
                    <a:pt x="3411" y="577"/>
                  </a:cubicBezTo>
                  <a:lnTo>
                    <a:pt x="3411" y="577"/>
                  </a:lnTo>
                  <a:cubicBezTo>
                    <a:pt x="3409" y="577"/>
                    <a:pt x="3400" y="584"/>
                    <a:pt x="3385" y="596"/>
                  </a:cubicBezTo>
                  <a:cubicBezTo>
                    <a:pt x="3356" y="589"/>
                    <a:pt x="3331" y="583"/>
                    <a:pt x="3303" y="580"/>
                  </a:cubicBezTo>
                  <a:cubicBezTo>
                    <a:pt x="3288" y="580"/>
                    <a:pt x="3266" y="611"/>
                    <a:pt x="3259" y="646"/>
                  </a:cubicBezTo>
                  <a:cubicBezTo>
                    <a:pt x="3257" y="600"/>
                    <a:pt x="3244" y="566"/>
                    <a:pt x="3224" y="566"/>
                  </a:cubicBezTo>
                  <a:cubicBezTo>
                    <a:pt x="3214" y="566"/>
                    <a:pt x="3201" y="577"/>
                    <a:pt x="3187" y="602"/>
                  </a:cubicBezTo>
                  <a:lnTo>
                    <a:pt x="3153" y="596"/>
                  </a:lnTo>
                  <a:cubicBezTo>
                    <a:pt x="3150" y="596"/>
                    <a:pt x="3148" y="595"/>
                    <a:pt x="3147" y="595"/>
                  </a:cubicBezTo>
                  <a:cubicBezTo>
                    <a:pt x="3137" y="595"/>
                    <a:pt x="3134" y="598"/>
                    <a:pt x="3118" y="627"/>
                  </a:cubicBezTo>
                  <a:cubicBezTo>
                    <a:pt x="3113" y="638"/>
                    <a:pt x="3108" y="642"/>
                    <a:pt x="3103" y="642"/>
                  </a:cubicBezTo>
                  <a:cubicBezTo>
                    <a:pt x="3092" y="642"/>
                    <a:pt x="3083" y="616"/>
                    <a:pt x="3074" y="589"/>
                  </a:cubicBezTo>
                  <a:cubicBezTo>
                    <a:pt x="3063" y="563"/>
                    <a:pt x="3052" y="537"/>
                    <a:pt x="3047" y="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131;p36">
              <a:extLst>
                <a:ext uri="{FF2B5EF4-FFF2-40B4-BE49-F238E27FC236}">
                  <a16:creationId xmlns:a16="http://schemas.microsoft.com/office/drawing/2014/main" id="{81AFF0EA-CAF7-409D-831F-A4AE41264472}"/>
                </a:ext>
              </a:extLst>
            </p:cNvPr>
            <p:cNvSpPr/>
            <p:nvPr/>
          </p:nvSpPr>
          <p:spPr>
            <a:xfrm>
              <a:off x="4593025" y="1373250"/>
              <a:ext cx="49975" cy="48500"/>
            </a:xfrm>
            <a:custGeom>
              <a:avLst/>
              <a:gdLst/>
              <a:ahLst/>
              <a:cxnLst/>
              <a:rect l="l" t="t" r="r" b="b"/>
              <a:pathLst>
                <a:path w="1999" h="1940" extrusionOk="0">
                  <a:moveTo>
                    <a:pt x="859" y="9"/>
                  </a:moveTo>
                  <a:cubicBezTo>
                    <a:pt x="856" y="9"/>
                    <a:pt x="838" y="11"/>
                    <a:pt x="806" y="15"/>
                  </a:cubicBezTo>
                  <a:cubicBezTo>
                    <a:pt x="845" y="12"/>
                    <a:pt x="863" y="9"/>
                    <a:pt x="859" y="9"/>
                  </a:cubicBezTo>
                  <a:close/>
                  <a:moveTo>
                    <a:pt x="657" y="52"/>
                  </a:moveTo>
                  <a:cubicBezTo>
                    <a:pt x="665" y="52"/>
                    <a:pt x="665" y="54"/>
                    <a:pt x="665" y="56"/>
                  </a:cubicBezTo>
                  <a:cubicBezTo>
                    <a:pt x="665" y="59"/>
                    <a:pt x="665" y="59"/>
                    <a:pt x="630" y="62"/>
                  </a:cubicBezTo>
                  <a:cubicBezTo>
                    <a:pt x="624" y="64"/>
                    <a:pt x="618" y="65"/>
                    <a:pt x="611" y="65"/>
                  </a:cubicBezTo>
                  <a:cubicBezTo>
                    <a:pt x="605" y="65"/>
                    <a:pt x="599" y="64"/>
                    <a:pt x="593" y="62"/>
                  </a:cubicBezTo>
                  <a:lnTo>
                    <a:pt x="627" y="56"/>
                  </a:lnTo>
                  <a:cubicBezTo>
                    <a:pt x="643" y="53"/>
                    <a:pt x="652" y="52"/>
                    <a:pt x="657" y="52"/>
                  </a:cubicBezTo>
                  <a:close/>
                  <a:moveTo>
                    <a:pt x="843" y="62"/>
                  </a:moveTo>
                  <a:lnTo>
                    <a:pt x="809" y="69"/>
                  </a:lnTo>
                  <a:lnTo>
                    <a:pt x="809" y="72"/>
                  </a:lnTo>
                  <a:cubicBezTo>
                    <a:pt x="843" y="66"/>
                    <a:pt x="843" y="66"/>
                    <a:pt x="843" y="62"/>
                  </a:cubicBezTo>
                  <a:close/>
                  <a:moveTo>
                    <a:pt x="644" y="89"/>
                  </a:moveTo>
                  <a:cubicBezTo>
                    <a:pt x="644" y="89"/>
                    <a:pt x="639" y="90"/>
                    <a:pt x="630" y="91"/>
                  </a:cubicBezTo>
                  <a:lnTo>
                    <a:pt x="630" y="91"/>
                  </a:lnTo>
                  <a:lnTo>
                    <a:pt x="630" y="91"/>
                  </a:lnTo>
                  <a:cubicBezTo>
                    <a:pt x="639" y="90"/>
                    <a:pt x="645" y="89"/>
                    <a:pt x="644" y="89"/>
                  </a:cubicBezTo>
                  <a:close/>
                  <a:moveTo>
                    <a:pt x="661" y="80"/>
                  </a:moveTo>
                  <a:cubicBezTo>
                    <a:pt x="665" y="80"/>
                    <a:pt x="665" y="82"/>
                    <a:pt x="665" y="84"/>
                  </a:cubicBezTo>
                  <a:cubicBezTo>
                    <a:pt x="665" y="87"/>
                    <a:pt x="665" y="91"/>
                    <a:pt x="630" y="94"/>
                  </a:cubicBezTo>
                  <a:lnTo>
                    <a:pt x="630" y="91"/>
                  </a:lnTo>
                  <a:lnTo>
                    <a:pt x="630" y="91"/>
                  </a:lnTo>
                  <a:cubicBezTo>
                    <a:pt x="621" y="93"/>
                    <a:pt x="608" y="95"/>
                    <a:pt x="596" y="97"/>
                  </a:cubicBezTo>
                  <a:lnTo>
                    <a:pt x="524" y="109"/>
                  </a:lnTo>
                  <a:cubicBezTo>
                    <a:pt x="546" y="100"/>
                    <a:pt x="571" y="94"/>
                    <a:pt x="596" y="94"/>
                  </a:cubicBezTo>
                  <a:cubicBezTo>
                    <a:pt x="638" y="84"/>
                    <a:pt x="654" y="80"/>
                    <a:pt x="661" y="80"/>
                  </a:cubicBezTo>
                  <a:close/>
                  <a:moveTo>
                    <a:pt x="132" y="119"/>
                  </a:moveTo>
                  <a:cubicBezTo>
                    <a:pt x="132" y="119"/>
                    <a:pt x="97" y="122"/>
                    <a:pt x="60" y="125"/>
                  </a:cubicBezTo>
                  <a:lnTo>
                    <a:pt x="60" y="128"/>
                  </a:lnTo>
                  <a:cubicBezTo>
                    <a:pt x="67" y="129"/>
                    <a:pt x="73" y="129"/>
                    <a:pt x="79" y="129"/>
                  </a:cubicBezTo>
                  <a:cubicBezTo>
                    <a:pt x="97" y="129"/>
                    <a:pt x="114" y="127"/>
                    <a:pt x="132" y="122"/>
                  </a:cubicBezTo>
                  <a:lnTo>
                    <a:pt x="132" y="119"/>
                  </a:lnTo>
                  <a:close/>
                  <a:moveTo>
                    <a:pt x="556" y="259"/>
                  </a:moveTo>
                  <a:cubicBezTo>
                    <a:pt x="562" y="259"/>
                    <a:pt x="568" y="259"/>
                    <a:pt x="574" y="260"/>
                  </a:cubicBezTo>
                  <a:cubicBezTo>
                    <a:pt x="552" y="266"/>
                    <a:pt x="530" y="272"/>
                    <a:pt x="505" y="272"/>
                  </a:cubicBezTo>
                  <a:lnTo>
                    <a:pt x="505" y="266"/>
                  </a:lnTo>
                  <a:cubicBezTo>
                    <a:pt x="521" y="261"/>
                    <a:pt x="539" y="259"/>
                    <a:pt x="556" y="259"/>
                  </a:cubicBezTo>
                  <a:close/>
                  <a:moveTo>
                    <a:pt x="520" y="284"/>
                  </a:moveTo>
                  <a:cubicBezTo>
                    <a:pt x="513" y="284"/>
                    <a:pt x="492" y="288"/>
                    <a:pt x="470" y="291"/>
                  </a:cubicBezTo>
                  <a:cubicBezTo>
                    <a:pt x="436" y="301"/>
                    <a:pt x="436" y="304"/>
                    <a:pt x="439" y="310"/>
                  </a:cubicBezTo>
                  <a:cubicBezTo>
                    <a:pt x="439" y="311"/>
                    <a:pt x="440" y="311"/>
                    <a:pt x="443" y="311"/>
                  </a:cubicBezTo>
                  <a:cubicBezTo>
                    <a:pt x="451" y="311"/>
                    <a:pt x="474" y="307"/>
                    <a:pt x="474" y="307"/>
                  </a:cubicBezTo>
                  <a:cubicBezTo>
                    <a:pt x="508" y="297"/>
                    <a:pt x="508" y="294"/>
                    <a:pt x="508" y="291"/>
                  </a:cubicBezTo>
                  <a:cubicBezTo>
                    <a:pt x="523" y="286"/>
                    <a:pt x="525" y="284"/>
                    <a:pt x="520" y="284"/>
                  </a:cubicBezTo>
                  <a:close/>
                  <a:moveTo>
                    <a:pt x="766" y="333"/>
                  </a:moveTo>
                  <a:cubicBezTo>
                    <a:pt x="768" y="333"/>
                    <a:pt x="768" y="334"/>
                    <a:pt x="768" y="335"/>
                  </a:cubicBezTo>
                  <a:lnTo>
                    <a:pt x="734" y="348"/>
                  </a:lnTo>
                  <a:lnTo>
                    <a:pt x="699" y="354"/>
                  </a:lnTo>
                  <a:lnTo>
                    <a:pt x="699" y="354"/>
                  </a:lnTo>
                  <a:lnTo>
                    <a:pt x="734" y="341"/>
                  </a:lnTo>
                  <a:cubicBezTo>
                    <a:pt x="755" y="335"/>
                    <a:pt x="763" y="333"/>
                    <a:pt x="766" y="333"/>
                  </a:cubicBezTo>
                  <a:close/>
                  <a:moveTo>
                    <a:pt x="716" y="366"/>
                  </a:moveTo>
                  <a:cubicBezTo>
                    <a:pt x="718" y="366"/>
                    <a:pt x="701" y="371"/>
                    <a:pt x="668" y="382"/>
                  </a:cubicBezTo>
                  <a:cubicBezTo>
                    <a:pt x="633" y="391"/>
                    <a:pt x="599" y="401"/>
                    <a:pt x="564" y="407"/>
                  </a:cubicBezTo>
                  <a:lnTo>
                    <a:pt x="564" y="401"/>
                  </a:lnTo>
                  <a:lnTo>
                    <a:pt x="633" y="385"/>
                  </a:lnTo>
                  <a:cubicBezTo>
                    <a:pt x="687" y="372"/>
                    <a:pt x="713" y="366"/>
                    <a:pt x="716" y="366"/>
                  </a:cubicBezTo>
                  <a:close/>
                  <a:moveTo>
                    <a:pt x="962" y="388"/>
                  </a:moveTo>
                  <a:lnTo>
                    <a:pt x="928" y="401"/>
                  </a:lnTo>
                  <a:lnTo>
                    <a:pt x="897" y="413"/>
                  </a:lnTo>
                  <a:lnTo>
                    <a:pt x="897" y="413"/>
                  </a:lnTo>
                  <a:lnTo>
                    <a:pt x="962" y="388"/>
                  </a:lnTo>
                  <a:close/>
                  <a:moveTo>
                    <a:pt x="837" y="385"/>
                  </a:moveTo>
                  <a:cubicBezTo>
                    <a:pt x="841" y="385"/>
                    <a:pt x="826" y="390"/>
                    <a:pt x="781" y="404"/>
                  </a:cubicBezTo>
                  <a:lnTo>
                    <a:pt x="712" y="423"/>
                  </a:lnTo>
                  <a:cubicBezTo>
                    <a:pt x="746" y="407"/>
                    <a:pt x="781" y="398"/>
                    <a:pt x="815" y="388"/>
                  </a:cubicBezTo>
                  <a:cubicBezTo>
                    <a:pt x="827" y="386"/>
                    <a:pt x="835" y="385"/>
                    <a:pt x="837" y="385"/>
                  </a:cubicBezTo>
                  <a:close/>
                  <a:moveTo>
                    <a:pt x="1159" y="431"/>
                  </a:moveTo>
                  <a:cubicBezTo>
                    <a:pt x="1157" y="431"/>
                    <a:pt x="1150" y="434"/>
                    <a:pt x="1129" y="445"/>
                  </a:cubicBezTo>
                  <a:lnTo>
                    <a:pt x="1125" y="445"/>
                  </a:lnTo>
                  <a:lnTo>
                    <a:pt x="1129" y="448"/>
                  </a:lnTo>
                  <a:cubicBezTo>
                    <a:pt x="1160" y="435"/>
                    <a:pt x="1160" y="435"/>
                    <a:pt x="1160" y="432"/>
                  </a:cubicBezTo>
                  <a:cubicBezTo>
                    <a:pt x="1160" y="431"/>
                    <a:pt x="1160" y="431"/>
                    <a:pt x="1159" y="431"/>
                  </a:cubicBezTo>
                  <a:close/>
                  <a:moveTo>
                    <a:pt x="687" y="457"/>
                  </a:moveTo>
                  <a:lnTo>
                    <a:pt x="687" y="460"/>
                  </a:lnTo>
                  <a:cubicBezTo>
                    <a:pt x="665" y="470"/>
                    <a:pt x="643" y="476"/>
                    <a:pt x="618" y="482"/>
                  </a:cubicBezTo>
                  <a:lnTo>
                    <a:pt x="618" y="479"/>
                  </a:lnTo>
                  <a:lnTo>
                    <a:pt x="687" y="457"/>
                  </a:lnTo>
                  <a:close/>
                  <a:moveTo>
                    <a:pt x="818" y="486"/>
                  </a:moveTo>
                  <a:cubicBezTo>
                    <a:pt x="825" y="486"/>
                    <a:pt x="793" y="500"/>
                    <a:pt x="740" y="520"/>
                  </a:cubicBezTo>
                  <a:cubicBezTo>
                    <a:pt x="740" y="517"/>
                    <a:pt x="740" y="517"/>
                    <a:pt x="740" y="514"/>
                  </a:cubicBezTo>
                  <a:lnTo>
                    <a:pt x="737" y="514"/>
                  </a:lnTo>
                  <a:cubicBezTo>
                    <a:pt x="759" y="504"/>
                    <a:pt x="781" y="495"/>
                    <a:pt x="806" y="489"/>
                  </a:cubicBezTo>
                  <a:cubicBezTo>
                    <a:pt x="813" y="487"/>
                    <a:pt x="817" y="486"/>
                    <a:pt x="818" y="486"/>
                  </a:cubicBezTo>
                  <a:close/>
                  <a:moveTo>
                    <a:pt x="919" y="495"/>
                  </a:moveTo>
                  <a:lnTo>
                    <a:pt x="853" y="523"/>
                  </a:lnTo>
                  <a:cubicBezTo>
                    <a:pt x="865" y="523"/>
                    <a:pt x="875" y="517"/>
                    <a:pt x="887" y="514"/>
                  </a:cubicBezTo>
                  <a:cubicBezTo>
                    <a:pt x="897" y="507"/>
                    <a:pt x="909" y="501"/>
                    <a:pt x="919" y="495"/>
                  </a:cubicBezTo>
                  <a:close/>
                  <a:moveTo>
                    <a:pt x="812" y="511"/>
                  </a:moveTo>
                  <a:cubicBezTo>
                    <a:pt x="812" y="514"/>
                    <a:pt x="812" y="514"/>
                    <a:pt x="778" y="529"/>
                  </a:cubicBezTo>
                  <a:lnTo>
                    <a:pt x="778" y="526"/>
                  </a:lnTo>
                  <a:lnTo>
                    <a:pt x="812" y="511"/>
                  </a:lnTo>
                  <a:close/>
                  <a:moveTo>
                    <a:pt x="970" y="528"/>
                  </a:moveTo>
                  <a:lnTo>
                    <a:pt x="970" y="528"/>
                  </a:lnTo>
                  <a:cubicBezTo>
                    <a:pt x="970" y="529"/>
                    <a:pt x="969" y="529"/>
                    <a:pt x="969" y="529"/>
                  </a:cubicBezTo>
                  <a:lnTo>
                    <a:pt x="947" y="539"/>
                  </a:lnTo>
                  <a:lnTo>
                    <a:pt x="947" y="539"/>
                  </a:lnTo>
                  <a:cubicBezTo>
                    <a:pt x="954" y="533"/>
                    <a:pt x="962" y="530"/>
                    <a:pt x="970" y="528"/>
                  </a:cubicBezTo>
                  <a:close/>
                  <a:moveTo>
                    <a:pt x="1095" y="503"/>
                  </a:moveTo>
                  <a:cubicBezTo>
                    <a:pt x="1093" y="503"/>
                    <a:pt x="1077" y="511"/>
                    <a:pt x="1041" y="529"/>
                  </a:cubicBezTo>
                  <a:cubicBezTo>
                    <a:pt x="1027" y="536"/>
                    <a:pt x="1017" y="541"/>
                    <a:pt x="1008" y="546"/>
                  </a:cubicBezTo>
                  <a:lnTo>
                    <a:pt x="1008" y="546"/>
                  </a:lnTo>
                  <a:cubicBezTo>
                    <a:pt x="1006" y="543"/>
                    <a:pt x="1004" y="540"/>
                    <a:pt x="1002" y="538"/>
                  </a:cubicBezTo>
                  <a:lnTo>
                    <a:pt x="1002" y="538"/>
                  </a:lnTo>
                  <a:cubicBezTo>
                    <a:pt x="975" y="552"/>
                    <a:pt x="975" y="555"/>
                    <a:pt x="975" y="558"/>
                  </a:cubicBezTo>
                  <a:cubicBezTo>
                    <a:pt x="976" y="558"/>
                    <a:pt x="976" y="559"/>
                    <a:pt x="978" y="559"/>
                  </a:cubicBezTo>
                  <a:cubicBezTo>
                    <a:pt x="981" y="559"/>
                    <a:pt x="987" y="556"/>
                    <a:pt x="1008" y="546"/>
                  </a:cubicBezTo>
                  <a:lnTo>
                    <a:pt x="1008" y="546"/>
                  </a:lnTo>
                  <a:cubicBezTo>
                    <a:pt x="1010" y="548"/>
                    <a:pt x="1011" y="551"/>
                    <a:pt x="1013" y="554"/>
                  </a:cubicBezTo>
                  <a:cubicBezTo>
                    <a:pt x="1031" y="539"/>
                    <a:pt x="1053" y="526"/>
                    <a:pt x="1075" y="517"/>
                  </a:cubicBezTo>
                  <a:cubicBezTo>
                    <a:pt x="1089" y="508"/>
                    <a:pt x="1097" y="503"/>
                    <a:pt x="1095" y="503"/>
                  </a:cubicBezTo>
                  <a:close/>
                  <a:moveTo>
                    <a:pt x="602" y="551"/>
                  </a:moveTo>
                  <a:lnTo>
                    <a:pt x="568" y="564"/>
                  </a:lnTo>
                  <a:cubicBezTo>
                    <a:pt x="568" y="563"/>
                    <a:pt x="567" y="563"/>
                    <a:pt x="565" y="563"/>
                  </a:cubicBezTo>
                  <a:cubicBezTo>
                    <a:pt x="562" y="563"/>
                    <a:pt x="556" y="564"/>
                    <a:pt x="553" y="564"/>
                  </a:cubicBezTo>
                  <a:cubicBezTo>
                    <a:pt x="551" y="564"/>
                    <a:pt x="553" y="563"/>
                    <a:pt x="568" y="558"/>
                  </a:cubicBezTo>
                  <a:lnTo>
                    <a:pt x="564" y="558"/>
                  </a:lnTo>
                  <a:cubicBezTo>
                    <a:pt x="577" y="551"/>
                    <a:pt x="589" y="551"/>
                    <a:pt x="602" y="551"/>
                  </a:cubicBezTo>
                  <a:close/>
                  <a:moveTo>
                    <a:pt x="1104" y="530"/>
                  </a:moveTo>
                  <a:cubicBezTo>
                    <a:pt x="1103" y="530"/>
                    <a:pt x="1095" y="533"/>
                    <a:pt x="1081" y="539"/>
                  </a:cubicBezTo>
                  <a:cubicBezTo>
                    <a:pt x="1060" y="549"/>
                    <a:pt x="1039" y="558"/>
                    <a:pt x="1037" y="558"/>
                  </a:cubicBezTo>
                  <a:cubicBezTo>
                    <a:pt x="1036" y="558"/>
                    <a:pt x="1040" y="556"/>
                    <a:pt x="1050" y="551"/>
                  </a:cubicBezTo>
                  <a:cubicBezTo>
                    <a:pt x="1049" y="550"/>
                    <a:pt x="1049" y="549"/>
                    <a:pt x="1046" y="549"/>
                  </a:cubicBezTo>
                  <a:cubicBezTo>
                    <a:pt x="1043" y="549"/>
                    <a:pt x="1035" y="552"/>
                    <a:pt x="1016" y="561"/>
                  </a:cubicBezTo>
                  <a:lnTo>
                    <a:pt x="1016" y="561"/>
                  </a:lnTo>
                  <a:cubicBezTo>
                    <a:pt x="1016" y="560"/>
                    <a:pt x="1016" y="559"/>
                    <a:pt x="1016" y="558"/>
                  </a:cubicBezTo>
                  <a:lnTo>
                    <a:pt x="1016" y="558"/>
                  </a:lnTo>
                  <a:cubicBezTo>
                    <a:pt x="981" y="573"/>
                    <a:pt x="981" y="573"/>
                    <a:pt x="950" y="589"/>
                  </a:cubicBezTo>
                  <a:cubicBezTo>
                    <a:pt x="950" y="590"/>
                    <a:pt x="950" y="590"/>
                    <a:pt x="951" y="590"/>
                  </a:cubicBezTo>
                  <a:cubicBezTo>
                    <a:pt x="953" y="590"/>
                    <a:pt x="961" y="587"/>
                    <a:pt x="984" y="576"/>
                  </a:cubicBezTo>
                  <a:cubicBezTo>
                    <a:pt x="998" y="570"/>
                    <a:pt x="1008" y="565"/>
                    <a:pt x="1016" y="561"/>
                  </a:cubicBezTo>
                  <a:lnTo>
                    <a:pt x="1016" y="561"/>
                  </a:lnTo>
                  <a:cubicBezTo>
                    <a:pt x="1017" y="567"/>
                    <a:pt x="1017" y="573"/>
                    <a:pt x="1016" y="578"/>
                  </a:cubicBezTo>
                  <a:lnTo>
                    <a:pt x="1016" y="578"/>
                  </a:lnTo>
                  <a:cubicBezTo>
                    <a:pt x="1026" y="572"/>
                    <a:pt x="1039" y="566"/>
                    <a:pt x="1053" y="558"/>
                  </a:cubicBezTo>
                  <a:cubicBezTo>
                    <a:pt x="1092" y="538"/>
                    <a:pt x="1107" y="530"/>
                    <a:pt x="1104" y="530"/>
                  </a:cubicBezTo>
                  <a:close/>
                  <a:moveTo>
                    <a:pt x="725" y="598"/>
                  </a:moveTo>
                  <a:cubicBezTo>
                    <a:pt x="727" y="598"/>
                    <a:pt x="727" y="598"/>
                    <a:pt x="727" y="598"/>
                  </a:cubicBezTo>
                  <a:cubicBezTo>
                    <a:pt x="727" y="598"/>
                    <a:pt x="727" y="601"/>
                    <a:pt x="696" y="617"/>
                  </a:cubicBezTo>
                  <a:cubicBezTo>
                    <a:pt x="696" y="617"/>
                    <a:pt x="662" y="630"/>
                    <a:pt x="662" y="630"/>
                  </a:cubicBezTo>
                  <a:cubicBezTo>
                    <a:pt x="662" y="626"/>
                    <a:pt x="693" y="608"/>
                    <a:pt x="693" y="608"/>
                  </a:cubicBezTo>
                  <a:cubicBezTo>
                    <a:pt x="714" y="599"/>
                    <a:pt x="722" y="598"/>
                    <a:pt x="725" y="598"/>
                  </a:cubicBezTo>
                  <a:close/>
                  <a:moveTo>
                    <a:pt x="742" y="642"/>
                  </a:moveTo>
                  <a:cubicBezTo>
                    <a:pt x="743" y="642"/>
                    <a:pt x="743" y="643"/>
                    <a:pt x="743" y="645"/>
                  </a:cubicBezTo>
                  <a:cubicBezTo>
                    <a:pt x="734" y="652"/>
                    <a:pt x="724" y="658"/>
                    <a:pt x="712" y="664"/>
                  </a:cubicBezTo>
                  <a:cubicBezTo>
                    <a:pt x="703" y="669"/>
                    <a:pt x="699" y="670"/>
                    <a:pt x="698" y="670"/>
                  </a:cubicBezTo>
                  <a:cubicBezTo>
                    <a:pt x="696" y="670"/>
                    <a:pt x="712" y="660"/>
                    <a:pt x="712" y="658"/>
                  </a:cubicBezTo>
                  <a:cubicBezTo>
                    <a:pt x="732" y="646"/>
                    <a:pt x="739" y="642"/>
                    <a:pt x="742" y="642"/>
                  </a:cubicBezTo>
                  <a:close/>
                  <a:moveTo>
                    <a:pt x="843" y="646"/>
                  </a:moveTo>
                  <a:cubicBezTo>
                    <a:pt x="846" y="646"/>
                    <a:pt x="833" y="655"/>
                    <a:pt x="793" y="677"/>
                  </a:cubicBezTo>
                  <a:cubicBezTo>
                    <a:pt x="769" y="687"/>
                    <a:pt x="762" y="691"/>
                    <a:pt x="760" y="691"/>
                  </a:cubicBezTo>
                  <a:cubicBezTo>
                    <a:pt x="759" y="691"/>
                    <a:pt x="759" y="690"/>
                    <a:pt x="759" y="689"/>
                  </a:cubicBezTo>
                  <a:lnTo>
                    <a:pt x="821" y="655"/>
                  </a:lnTo>
                  <a:cubicBezTo>
                    <a:pt x="833" y="649"/>
                    <a:pt x="841" y="646"/>
                    <a:pt x="843" y="646"/>
                  </a:cubicBezTo>
                  <a:close/>
                  <a:moveTo>
                    <a:pt x="831" y="673"/>
                  </a:moveTo>
                  <a:lnTo>
                    <a:pt x="831" y="677"/>
                  </a:lnTo>
                  <a:cubicBezTo>
                    <a:pt x="809" y="689"/>
                    <a:pt x="787" y="699"/>
                    <a:pt x="765" y="708"/>
                  </a:cubicBezTo>
                  <a:lnTo>
                    <a:pt x="796" y="689"/>
                  </a:lnTo>
                  <a:lnTo>
                    <a:pt x="831" y="673"/>
                  </a:lnTo>
                  <a:close/>
                  <a:moveTo>
                    <a:pt x="1129" y="808"/>
                  </a:moveTo>
                  <a:cubicBezTo>
                    <a:pt x="1110" y="824"/>
                    <a:pt x="1088" y="836"/>
                    <a:pt x="1066" y="849"/>
                  </a:cubicBezTo>
                  <a:lnTo>
                    <a:pt x="1066" y="846"/>
                  </a:lnTo>
                  <a:cubicBezTo>
                    <a:pt x="1097" y="827"/>
                    <a:pt x="1125" y="808"/>
                    <a:pt x="1125" y="808"/>
                  </a:cubicBezTo>
                  <a:close/>
                  <a:moveTo>
                    <a:pt x="840" y="871"/>
                  </a:moveTo>
                  <a:cubicBezTo>
                    <a:pt x="821" y="887"/>
                    <a:pt x="799" y="899"/>
                    <a:pt x="778" y="908"/>
                  </a:cubicBezTo>
                  <a:lnTo>
                    <a:pt x="806" y="887"/>
                  </a:lnTo>
                  <a:lnTo>
                    <a:pt x="837" y="871"/>
                  </a:lnTo>
                  <a:close/>
                  <a:moveTo>
                    <a:pt x="900" y="908"/>
                  </a:moveTo>
                  <a:cubicBezTo>
                    <a:pt x="900" y="912"/>
                    <a:pt x="900" y="912"/>
                    <a:pt x="872" y="930"/>
                  </a:cubicBezTo>
                  <a:lnTo>
                    <a:pt x="809" y="968"/>
                  </a:lnTo>
                  <a:cubicBezTo>
                    <a:pt x="809" y="965"/>
                    <a:pt x="868" y="927"/>
                    <a:pt x="900" y="908"/>
                  </a:cubicBezTo>
                  <a:close/>
                  <a:moveTo>
                    <a:pt x="88" y="930"/>
                  </a:moveTo>
                  <a:cubicBezTo>
                    <a:pt x="88" y="930"/>
                    <a:pt x="54" y="943"/>
                    <a:pt x="22" y="959"/>
                  </a:cubicBezTo>
                  <a:cubicBezTo>
                    <a:pt x="8" y="964"/>
                    <a:pt x="0" y="968"/>
                    <a:pt x="2" y="968"/>
                  </a:cubicBezTo>
                  <a:cubicBezTo>
                    <a:pt x="5" y="968"/>
                    <a:pt x="21" y="963"/>
                    <a:pt x="57" y="949"/>
                  </a:cubicBezTo>
                  <a:cubicBezTo>
                    <a:pt x="91" y="934"/>
                    <a:pt x="91" y="934"/>
                    <a:pt x="88" y="930"/>
                  </a:cubicBezTo>
                  <a:close/>
                  <a:moveTo>
                    <a:pt x="969" y="959"/>
                  </a:moveTo>
                  <a:lnTo>
                    <a:pt x="969" y="962"/>
                  </a:lnTo>
                  <a:cubicBezTo>
                    <a:pt x="950" y="977"/>
                    <a:pt x="931" y="990"/>
                    <a:pt x="909" y="1003"/>
                  </a:cubicBezTo>
                  <a:lnTo>
                    <a:pt x="937" y="977"/>
                  </a:lnTo>
                  <a:lnTo>
                    <a:pt x="969" y="959"/>
                  </a:lnTo>
                  <a:close/>
                  <a:moveTo>
                    <a:pt x="1417" y="1046"/>
                  </a:moveTo>
                  <a:lnTo>
                    <a:pt x="1392" y="1075"/>
                  </a:lnTo>
                  <a:cubicBezTo>
                    <a:pt x="1417" y="1050"/>
                    <a:pt x="1417" y="1050"/>
                    <a:pt x="1417" y="1046"/>
                  </a:cubicBezTo>
                  <a:close/>
                  <a:moveTo>
                    <a:pt x="1069" y="1118"/>
                  </a:moveTo>
                  <a:cubicBezTo>
                    <a:pt x="1072" y="1125"/>
                    <a:pt x="1072" y="1125"/>
                    <a:pt x="1044" y="1147"/>
                  </a:cubicBezTo>
                  <a:cubicBezTo>
                    <a:pt x="1028" y="1161"/>
                    <a:pt x="1021" y="1165"/>
                    <a:pt x="1017" y="1165"/>
                  </a:cubicBezTo>
                  <a:cubicBezTo>
                    <a:pt x="1015" y="1165"/>
                    <a:pt x="1014" y="1163"/>
                    <a:pt x="1013" y="1162"/>
                  </a:cubicBezTo>
                  <a:cubicBezTo>
                    <a:pt x="1028" y="1147"/>
                    <a:pt x="1047" y="1131"/>
                    <a:pt x="1069" y="1118"/>
                  </a:cubicBezTo>
                  <a:close/>
                  <a:moveTo>
                    <a:pt x="1163" y="1184"/>
                  </a:moveTo>
                  <a:cubicBezTo>
                    <a:pt x="1147" y="1203"/>
                    <a:pt x="1129" y="1219"/>
                    <a:pt x="1110" y="1234"/>
                  </a:cubicBezTo>
                  <a:lnTo>
                    <a:pt x="1107" y="1231"/>
                  </a:lnTo>
                  <a:lnTo>
                    <a:pt x="1160" y="1184"/>
                  </a:lnTo>
                  <a:close/>
                  <a:moveTo>
                    <a:pt x="1492" y="1184"/>
                  </a:moveTo>
                  <a:lnTo>
                    <a:pt x="1492" y="1184"/>
                  </a:lnTo>
                  <a:cubicBezTo>
                    <a:pt x="1479" y="1206"/>
                    <a:pt x="1464" y="1222"/>
                    <a:pt x="1445" y="1241"/>
                  </a:cubicBezTo>
                  <a:lnTo>
                    <a:pt x="1467" y="1209"/>
                  </a:lnTo>
                  <a:lnTo>
                    <a:pt x="1492" y="1184"/>
                  </a:lnTo>
                  <a:close/>
                  <a:moveTo>
                    <a:pt x="1448" y="1191"/>
                  </a:moveTo>
                  <a:cubicBezTo>
                    <a:pt x="1448" y="1194"/>
                    <a:pt x="1448" y="1194"/>
                    <a:pt x="1426" y="1219"/>
                  </a:cubicBezTo>
                  <a:cubicBezTo>
                    <a:pt x="1426" y="1219"/>
                    <a:pt x="1404" y="1247"/>
                    <a:pt x="1401" y="1247"/>
                  </a:cubicBezTo>
                  <a:lnTo>
                    <a:pt x="1423" y="1216"/>
                  </a:lnTo>
                  <a:cubicBezTo>
                    <a:pt x="1445" y="1191"/>
                    <a:pt x="1448" y="1191"/>
                    <a:pt x="1448" y="1191"/>
                  </a:cubicBezTo>
                  <a:close/>
                  <a:moveTo>
                    <a:pt x="1526" y="1219"/>
                  </a:moveTo>
                  <a:lnTo>
                    <a:pt x="1526" y="1219"/>
                  </a:lnTo>
                  <a:cubicBezTo>
                    <a:pt x="1503" y="1245"/>
                    <a:pt x="1490" y="1259"/>
                    <a:pt x="1490" y="1259"/>
                  </a:cubicBezTo>
                  <a:cubicBezTo>
                    <a:pt x="1490" y="1259"/>
                    <a:pt x="1501" y="1245"/>
                    <a:pt x="1526" y="1219"/>
                  </a:cubicBezTo>
                  <a:close/>
                  <a:moveTo>
                    <a:pt x="1365" y="1373"/>
                  </a:moveTo>
                  <a:cubicBezTo>
                    <a:pt x="1367" y="1373"/>
                    <a:pt x="1362" y="1380"/>
                    <a:pt x="1351" y="1394"/>
                  </a:cubicBezTo>
                  <a:cubicBezTo>
                    <a:pt x="1332" y="1415"/>
                    <a:pt x="1327" y="1421"/>
                    <a:pt x="1326" y="1421"/>
                  </a:cubicBezTo>
                  <a:cubicBezTo>
                    <a:pt x="1326" y="1421"/>
                    <a:pt x="1326" y="1420"/>
                    <a:pt x="1326" y="1419"/>
                  </a:cubicBezTo>
                  <a:cubicBezTo>
                    <a:pt x="1323" y="1416"/>
                    <a:pt x="1323" y="1416"/>
                    <a:pt x="1345" y="1391"/>
                  </a:cubicBezTo>
                  <a:cubicBezTo>
                    <a:pt x="1357" y="1379"/>
                    <a:pt x="1364" y="1373"/>
                    <a:pt x="1365" y="1373"/>
                  </a:cubicBezTo>
                  <a:close/>
                  <a:moveTo>
                    <a:pt x="1360" y="1404"/>
                  </a:moveTo>
                  <a:lnTo>
                    <a:pt x="1360" y="1407"/>
                  </a:lnTo>
                  <a:cubicBezTo>
                    <a:pt x="1364" y="1407"/>
                    <a:pt x="1364" y="1407"/>
                    <a:pt x="1342" y="1435"/>
                  </a:cubicBezTo>
                  <a:lnTo>
                    <a:pt x="1338" y="1435"/>
                  </a:lnTo>
                  <a:lnTo>
                    <a:pt x="1360" y="1404"/>
                  </a:lnTo>
                  <a:close/>
                  <a:moveTo>
                    <a:pt x="1442" y="1385"/>
                  </a:moveTo>
                  <a:cubicBezTo>
                    <a:pt x="1439" y="1397"/>
                    <a:pt x="1432" y="1407"/>
                    <a:pt x="1423" y="1416"/>
                  </a:cubicBezTo>
                  <a:cubicBezTo>
                    <a:pt x="1423" y="1416"/>
                    <a:pt x="1401" y="1444"/>
                    <a:pt x="1401" y="1444"/>
                  </a:cubicBezTo>
                  <a:cubicBezTo>
                    <a:pt x="1401" y="1444"/>
                    <a:pt x="1423" y="1413"/>
                    <a:pt x="1442" y="1385"/>
                  </a:cubicBezTo>
                  <a:close/>
                  <a:moveTo>
                    <a:pt x="1379" y="1422"/>
                  </a:moveTo>
                  <a:lnTo>
                    <a:pt x="1382" y="1426"/>
                  </a:lnTo>
                  <a:cubicBezTo>
                    <a:pt x="1382" y="1426"/>
                    <a:pt x="1382" y="1426"/>
                    <a:pt x="1360" y="1454"/>
                  </a:cubicBezTo>
                  <a:lnTo>
                    <a:pt x="1379" y="1422"/>
                  </a:lnTo>
                  <a:close/>
                  <a:moveTo>
                    <a:pt x="1668" y="1388"/>
                  </a:moveTo>
                  <a:cubicBezTo>
                    <a:pt x="1671" y="1388"/>
                    <a:pt x="1671" y="1388"/>
                    <a:pt x="1652" y="1419"/>
                  </a:cubicBezTo>
                  <a:cubicBezTo>
                    <a:pt x="1639" y="1441"/>
                    <a:pt x="1627" y="1460"/>
                    <a:pt x="1608" y="1479"/>
                  </a:cubicBezTo>
                  <a:cubicBezTo>
                    <a:pt x="1627" y="1448"/>
                    <a:pt x="1646" y="1416"/>
                    <a:pt x="1668" y="1388"/>
                  </a:cubicBezTo>
                  <a:close/>
                  <a:moveTo>
                    <a:pt x="1532" y="1443"/>
                  </a:moveTo>
                  <a:lnTo>
                    <a:pt x="1532" y="1443"/>
                  </a:lnTo>
                  <a:cubicBezTo>
                    <a:pt x="1533" y="1443"/>
                    <a:pt x="1530" y="1447"/>
                    <a:pt x="1523" y="1457"/>
                  </a:cubicBezTo>
                  <a:lnTo>
                    <a:pt x="1483" y="1513"/>
                  </a:lnTo>
                  <a:lnTo>
                    <a:pt x="1479" y="1513"/>
                  </a:lnTo>
                  <a:lnTo>
                    <a:pt x="1501" y="1482"/>
                  </a:lnTo>
                  <a:cubicBezTo>
                    <a:pt x="1517" y="1463"/>
                    <a:pt x="1532" y="1443"/>
                    <a:pt x="1532" y="1443"/>
                  </a:cubicBezTo>
                  <a:close/>
                  <a:moveTo>
                    <a:pt x="1253" y="1527"/>
                  </a:moveTo>
                  <a:cubicBezTo>
                    <a:pt x="1250" y="1531"/>
                    <a:pt x="1248" y="1534"/>
                    <a:pt x="1244" y="1538"/>
                  </a:cubicBezTo>
                  <a:cubicBezTo>
                    <a:pt x="1243" y="1540"/>
                    <a:pt x="1242" y="1542"/>
                    <a:pt x="1241" y="1543"/>
                  </a:cubicBezTo>
                  <a:lnTo>
                    <a:pt x="1241" y="1543"/>
                  </a:lnTo>
                  <a:cubicBezTo>
                    <a:pt x="1244" y="1539"/>
                    <a:pt x="1248" y="1534"/>
                    <a:pt x="1253" y="1527"/>
                  </a:cubicBezTo>
                  <a:close/>
                  <a:moveTo>
                    <a:pt x="1241" y="1543"/>
                  </a:moveTo>
                  <a:cubicBezTo>
                    <a:pt x="1233" y="1553"/>
                    <a:pt x="1230" y="1558"/>
                    <a:pt x="1230" y="1558"/>
                  </a:cubicBezTo>
                  <a:cubicBezTo>
                    <a:pt x="1230" y="1558"/>
                    <a:pt x="1234" y="1553"/>
                    <a:pt x="1241" y="1543"/>
                  </a:cubicBezTo>
                  <a:close/>
                  <a:moveTo>
                    <a:pt x="1984" y="1510"/>
                  </a:moveTo>
                  <a:cubicBezTo>
                    <a:pt x="1985" y="1510"/>
                    <a:pt x="1967" y="1557"/>
                    <a:pt x="1946" y="1604"/>
                  </a:cubicBezTo>
                  <a:cubicBezTo>
                    <a:pt x="1932" y="1637"/>
                    <a:pt x="1925" y="1653"/>
                    <a:pt x="1925" y="1653"/>
                  </a:cubicBezTo>
                  <a:cubicBezTo>
                    <a:pt x="1924" y="1653"/>
                    <a:pt x="1931" y="1636"/>
                    <a:pt x="1943" y="1601"/>
                  </a:cubicBezTo>
                  <a:cubicBezTo>
                    <a:pt x="1950" y="1579"/>
                    <a:pt x="1959" y="1557"/>
                    <a:pt x="1971" y="1535"/>
                  </a:cubicBezTo>
                  <a:cubicBezTo>
                    <a:pt x="1980" y="1517"/>
                    <a:pt x="1983" y="1510"/>
                    <a:pt x="1984" y="1510"/>
                  </a:cubicBezTo>
                  <a:close/>
                  <a:moveTo>
                    <a:pt x="831" y="1"/>
                  </a:moveTo>
                  <a:cubicBezTo>
                    <a:pt x="828" y="1"/>
                    <a:pt x="820" y="2"/>
                    <a:pt x="806" y="3"/>
                  </a:cubicBezTo>
                  <a:cubicBezTo>
                    <a:pt x="771" y="6"/>
                    <a:pt x="734" y="9"/>
                    <a:pt x="699" y="18"/>
                  </a:cubicBezTo>
                  <a:cubicBezTo>
                    <a:pt x="699" y="22"/>
                    <a:pt x="699" y="22"/>
                    <a:pt x="665" y="25"/>
                  </a:cubicBezTo>
                  <a:cubicBezTo>
                    <a:pt x="665" y="25"/>
                    <a:pt x="665" y="22"/>
                    <a:pt x="665" y="18"/>
                  </a:cubicBezTo>
                  <a:cubicBezTo>
                    <a:pt x="665" y="18"/>
                    <a:pt x="665" y="15"/>
                    <a:pt x="627" y="12"/>
                  </a:cubicBezTo>
                  <a:cubicBezTo>
                    <a:pt x="593" y="12"/>
                    <a:pt x="521" y="22"/>
                    <a:pt x="555" y="22"/>
                  </a:cubicBezTo>
                  <a:lnTo>
                    <a:pt x="521" y="28"/>
                  </a:lnTo>
                  <a:cubicBezTo>
                    <a:pt x="455" y="36"/>
                    <a:pt x="430" y="41"/>
                    <a:pt x="445" y="41"/>
                  </a:cubicBezTo>
                  <a:cubicBezTo>
                    <a:pt x="455" y="41"/>
                    <a:pt x="480" y="39"/>
                    <a:pt x="521" y="34"/>
                  </a:cubicBezTo>
                  <a:cubicBezTo>
                    <a:pt x="574" y="28"/>
                    <a:pt x="600" y="25"/>
                    <a:pt x="605" y="25"/>
                  </a:cubicBezTo>
                  <a:cubicBezTo>
                    <a:pt x="609" y="25"/>
                    <a:pt x="591" y="28"/>
                    <a:pt x="555" y="34"/>
                  </a:cubicBezTo>
                  <a:cubicBezTo>
                    <a:pt x="486" y="40"/>
                    <a:pt x="486" y="44"/>
                    <a:pt x="486" y="47"/>
                  </a:cubicBezTo>
                  <a:cubicBezTo>
                    <a:pt x="486" y="50"/>
                    <a:pt x="486" y="50"/>
                    <a:pt x="448" y="53"/>
                  </a:cubicBezTo>
                  <a:cubicBezTo>
                    <a:pt x="427" y="56"/>
                    <a:pt x="401" y="59"/>
                    <a:pt x="380" y="69"/>
                  </a:cubicBezTo>
                  <a:cubicBezTo>
                    <a:pt x="380" y="70"/>
                    <a:pt x="380" y="71"/>
                    <a:pt x="382" y="71"/>
                  </a:cubicBezTo>
                  <a:cubicBezTo>
                    <a:pt x="385" y="71"/>
                    <a:pt x="394" y="69"/>
                    <a:pt x="414" y="66"/>
                  </a:cubicBezTo>
                  <a:cubicBezTo>
                    <a:pt x="424" y="64"/>
                    <a:pt x="431" y="63"/>
                    <a:pt x="435" y="63"/>
                  </a:cubicBezTo>
                  <a:cubicBezTo>
                    <a:pt x="446" y="63"/>
                    <a:pt x="432" y="69"/>
                    <a:pt x="380" y="78"/>
                  </a:cubicBezTo>
                  <a:cubicBezTo>
                    <a:pt x="364" y="81"/>
                    <a:pt x="355" y="82"/>
                    <a:pt x="357" y="82"/>
                  </a:cubicBezTo>
                  <a:cubicBezTo>
                    <a:pt x="359" y="82"/>
                    <a:pt x="376" y="80"/>
                    <a:pt x="414" y="75"/>
                  </a:cubicBezTo>
                  <a:cubicBezTo>
                    <a:pt x="438" y="72"/>
                    <a:pt x="454" y="70"/>
                    <a:pt x="462" y="70"/>
                  </a:cubicBezTo>
                  <a:cubicBezTo>
                    <a:pt x="478" y="70"/>
                    <a:pt x="463" y="76"/>
                    <a:pt x="417" y="84"/>
                  </a:cubicBezTo>
                  <a:lnTo>
                    <a:pt x="417" y="91"/>
                  </a:lnTo>
                  <a:cubicBezTo>
                    <a:pt x="439" y="91"/>
                    <a:pt x="464" y="87"/>
                    <a:pt x="486" y="84"/>
                  </a:cubicBezTo>
                  <a:cubicBezTo>
                    <a:pt x="525" y="78"/>
                    <a:pt x="543" y="74"/>
                    <a:pt x="546" y="74"/>
                  </a:cubicBezTo>
                  <a:cubicBezTo>
                    <a:pt x="548" y="74"/>
                    <a:pt x="540" y="77"/>
                    <a:pt x="524" y="81"/>
                  </a:cubicBezTo>
                  <a:lnTo>
                    <a:pt x="452" y="94"/>
                  </a:lnTo>
                  <a:cubicBezTo>
                    <a:pt x="417" y="100"/>
                    <a:pt x="417" y="103"/>
                    <a:pt x="417" y="106"/>
                  </a:cubicBezTo>
                  <a:cubicBezTo>
                    <a:pt x="417" y="108"/>
                    <a:pt x="417" y="111"/>
                    <a:pt x="429" y="111"/>
                  </a:cubicBezTo>
                  <a:cubicBezTo>
                    <a:pt x="434" y="111"/>
                    <a:pt x="441" y="110"/>
                    <a:pt x="452" y="109"/>
                  </a:cubicBezTo>
                  <a:lnTo>
                    <a:pt x="452" y="109"/>
                  </a:lnTo>
                  <a:lnTo>
                    <a:pt x="417" y="113"/>
                  </a:lnTo>
                  <a:cubicBezTo>
                    <a:pt x="417" y="115"/>
                    <a:pt x="401" y="118"/>
                    <a:pt x="402" y="118"/>
                  </a:cubicBezTo>
                  <a:cubicBezTo>
                    <a:pt x="402" y="118"/>
                    <a:pt x="406" y="118"/>
                    <a:pt x="417" y="116"/>
                  </a:cubicBezTo>
                  <a:lnTo>
                    <a:pt x="417" y="116"/>
                  </a:lnTo>
                  <a:cubicBezTo>
                    <a:pt x="417" y="116"/>
                    <a:pt x="417" y="119"/>
                    <a:pt x="383" y="131"/>
                  </a:cubicBezTo>
                  <a:cubicBezTo>
                    <a:pt x="369" y="136"/>
                    <a:pt x="372" y="139"/>
                    <a:pt x="384" y="139"/>
                  </a:cubicBezTo>
                  <a:cubicBezTo>
                    <a:pt x="403" y="139"/>
                    <a:pt x="447" y="132"/>
                    <a:pt x="489" y="119"/>
                  </a:cubicBezTo>
                  <a:lnTo>
                    <a:pt x="489" y="122"/>
                  </a:lnTo>
                  <a:cubicBezTo>
                    <a:pt x="502" y="122"/>
                    <a:pt x="514" y="122"/>
                    <a:pt x="524" y="119"/>
                  </a:cubicBezTo>
                  <a:cubicBezTo>
                    <a:pt x="540" y="116"/>
                    <a:pt x="549" y="115"/>
                    <a:pt x="554" y="115"/>
                  </a:cubicBezTo>
                  <a:cubicBezTo>
                    <a:pt x="561" y="115"/>
                    <a:pt x="561" y="117"/>
                    <a:pt x="561" y="119"/>
                  </a:cubicBezTo>
                  <a:lnTo>
                    <a:pt x="489" y="131"/>
                  </a:lnTo>
                  <a:cubicBezTo>
                    <a:pt x="417" y="142"/>
                    <a:pt x="378" y="150"/>
                    <a:pt x="393" y="150"/>
                  </a:cubicBezTo>
                  <a:cubicBezTo>
                    <a:pt x="401" y="150"/>
                    <a:pt x="420" y="148"/>
                    <a:pt x="455" y="144"/>
                  </a:cubicBezTo>
                  <a:lnTo>
                    <a:pt x="455" y="144"/>
                  </a:lnTo>
                  <a:lnTo>
                    <a:pt x="420" y="150"/>
                  </a:lnTo>
                  <a:cubicBezTo>
                    <a:pt x="386" y="156"/>
                    <a:pt x="386" y="156"/>
                    <a:pt x="420" y="156"/>
                  </a:cubicBezTo>
                  <a:cubicBezTo>
                    <a:pt x="455" y="156"/>
                    <a:pt x="492" y="153"/>
                    <a:pt x="527" y="144"/>
                  </a:cubicBezTo>
                  <a:cubicBezTo>
                    <a:pt x="544" y="141"/>
                    <a:pt x="553" y="140"/>
                    <a:pt x="557" y="140"/>
                  </a:cubicBezTo>
                  <a:cubicBezTo>
                    <a:pt x="561" y="140"/>
                    <a:pt x="561" y="141"/>
                    <a:pt x="561" y="141"/>
                  </a:cubicBezTo>
                  <a:cubicBezTo>
                    <a:pt x="561" y="144"/>
                    <a:pt x="561" y="144"/>
                    <a:pt x="527" y="150"/>
                  </a:cubicBezTo>
                  <a:cubicBezTo>
                    <a:pt x="479" y="158"/>
                    <a:pt x="463" y="164"/>
                    <a:pt x="479" y="164"/>
                  </a:cubicBezTo>
                  <a:cubicBezTo>
                    <a:pt x="487" y="164"/>
                    <a:pt x="503" y="163"/>
                    <a:pt x="527" y="160"/>
                  </a:cubicBezTo>
                  <a:lnTo>
                    <a:pt x="527" y="160"/>
                  </a:lnTo>
                  <a:lnTo>
                    <a:pt x="492" y="166"/>
                  </a:lnTo>
                  <a:cubicBezTo>
                    <a:pt x="455" y="172"/>
                    <a:pt x="420" y="181"/>
                    <a:pt x="458" y="188"/>
                  </a:cubicBezTo>
                  <a:cubicBezTo>
                    <a:pt x="458" y="200"/>
                    <a:pt x="461" y="210"/>
                    <a:pt x="427" y="216"/>
                  </a:cubicBezTo>
                  <a:cubicBezTo>
                    <a:pt x="412" y="218"/>
                    <a:pt x="414" y="219"/>
                    <a:pt x="425" y="219"/>
                  </a:cubicBezTo>
                  <a:cubicBezTo>
                    <a:pt x="444" y="219"/>
                    <a:pt x="489" y="217"/>
                    <a:pt x="533" y="213"/>
                  </a:cubicBezTo>
                  <a:lnTo>
                    <a:pt x="533" y="213"/>
                  </a:lnTo>
                  <a:cubicBezTo>
                    <a:pt x="499" y="219"/>
                    <a:pt x="499" y="222"/>
                    <a:pt x="499" y="228"/>
                  </a:cubicBezTo>
                  <a:cubicBezTo>
                    <a:pt x="499" y="235"/>
                    <a:pt x="499" y="235"/>
                    <a:pt x="464" y="244"/>
                  </a:cubicBezTo>
                  <a:cubicBezTo>
                    <a:pt x="427" y="251"/>
                    <a:pt x="410" y="254"/>
                    <a:pt x="413" y="254"/>
                  </a:cubicBezTo>
                  <a:cubicBezTo>
                    <a:pt x="415" y="254"/>
                    <a:pt x="432" y="252"/>
                    <a:pt x="464" y="247"/>
                  </a:cubicBezTo>
                  <a:cubicBezTo>
                    <a:pt x="482" y="244"/>
                    <a:pt x="494" y="243"/>
                    <a:pt x="500" y="243"/>
                  </a:cubicBezTo>
                  <a:cubicBezTo>
                    <a:pt x="516" y="243"/>
                    <a:pt x="484" y="254"/>
                    <a:pt x="433" y="266"/>
                  </a:cubicBezTo>
                  <a:cubicBezTo>
                    <a:pt x="395" y="272"/>
                    <a:pt x="398" y="275"/>
                    <a:pt x="398" y="282"/>
                  </a:cubicBezTo>
                  <a:cubicBezTo>
                    <a:pt x="408" y="280"/>
                    <a:pt x="416" y="279"/>
                    <a:pt x="421" y="279"/>
                  </a:cubicBezTo>
                  <a:cubicBezTo>
                    <a:pt x="433" y="279"/>
                    <a:pt x="434" y="284"/>
                    <a:pt x="436" y="288"/>
                  </a:cubicBezTo>
                  <a:cubicBezTo>
                    <a:pt x="436" y="292"/>
                    <a:pt x="436" y="294"/>
                    <a:pt x="442" y="294"/>
                  </a:cubicBezTo>
                  <a:cubicBezTo>
                    <a:pt x="449" y="294"/>
                    <a:pt x="466" y="291"/>
                    <a:pt x="505" y="282"/>
                  </a:cubicBezTo>
                  <a:cubicBezTo>
                    <a:pt x="544" y="271"/>
                    <a:pt x="562" y="267"/>
                    <a:pt x="570" y="267"/>
                  </a:cubicBezTo>
                  <a:cubicBezTo>
                    <a:pt x="576" y="267"/>
                    <a:pt x="577" y="270"/>
                    <a:pt x="577" y="272"/>
                  </a:cubicBezTo>
                  <a:cubicBezTo>
                    <a:pt x="577" y="275"/>
                    <a:pt x="577" y="279"/>
                    <a:pt x="542" y="285"/>
                  </a:cubicBezTo>
                  <a:cubicBezTo>
                    <a:pt x="530" y="288"/>
                    <a:pt x="517" y="294"/>
                    <a:pt x="508" y="301"/>
                  </a:cubicBezTo>
                  <a:cubicBezTo>
                    <a:pt x="508" y="304"/>
                    <a:pt x="508" y="307"/>
                    <a:pt x="474" y="316"/>
                  </a:cubicBezTo>
                  <a:cubicBezTo>
                    <a:pt x="474" y="316"/>
                    <a:pt x="439" y="326"/>
                    <a:pt x="439" y="332"/>
                  </a:cubicBezTo>
                  <a:cubicBezTo>
                    <a:pt x="442" y="338"/>
                    <a:pt x="442" y="344"/>
                    <a:pt x="408" y="354"/>
                  </a:cubicBezTo>
                  <a:cubicBezTo>
                    <a:pt x="408" y="355"/>
                    <a:pt x="408" y="356"/>
                    <a:pt x="409" y="356"/>
                  </a:cubicBezTo>
                  <a:cubicBezTo>
                    <a:pt x="412" y="356"/>
                    <a:pt x="420" y="354"/>
                    <a:pt x="442" y="348"/>
                  </a:cubicBezTo>
                  <a:cubicBezTo>
                    <a:pt x="460" y="343"/>
                    <a:pt x="479" y="339"/>
                    <a:pt x="487" y="339"/>
                  </a:cubicBezTo>
                  <a:cubicBezTo>
                    <a:pt x="495" y="339"/>
                    <a:pt x="495" y="342"/>
                    <a:pt x="480" y="351"/>
                  </a:cubicBezTo>
                  <a:cubicBezTo>
                    <a:pt x="482" y="355"/>
                    <a:pt x="483" y="361"/>
                    <a:pt x="494" y="361"/>
                  </a:cubicBezTo>
                  <a:cubicBezTo>
                    <a:pt x="500" y="361"/>
                    <a:pt x="507" y="360"/>
                    <a:pt x="517" y="357"/>
                  </a:cubicBezTo>
                  <a:lnTo>
                    <a:pt x="517" y="357"/>
                  </a:lnTo>
                  <a:cubicBezTo>
                    <a:pt x="517" y="360"/>
                    <a:pt x="517" y="360"/>
                    <a:pt x="483" y="369"/>
                  </a:cubicBezTo>
                  <a:cubicBezTo>
                    <a:pt x="438" y="382"/>
                    <a:pt x="424" y="389"/>
                    <a:pt x="438" y="389"/>
                  </a:cubicBezTo>
                  <a:cubicBezTo>
                    <a:pt x="445" y="389"/>
                    <a:pt x="462" y="386"/>
                    <a:pt x="486" y="382"/>
                  </a:cubicBezTo>
                  <a:cubicBezTo>
                    <a:pt x="501" y="377"/>
                    <a:pt x="510" y="374"/>
                    <a:pt x="512" y="374"/>
                  </a:cubicBezTo>
                  <a:cubicBezTo>
                    <a:pt x="514" y="374"/>
                    <a:pt x="505" y="378"/>
                    <a:pt x="486" y="385"/>
                  </a:cubicBezTo>
                  <a:cubicBezTo>
                    <a:pt x="486" y="385"/>
                    <a:pt x="487" y="386"/>
                    <a:pt x="492" y="386"/>
                  </a:cubicBezTo>
                  <a:cubicBezTo>
                    <a:pt x="497" y="386"/>
                    <a:pt x="506" y="385"/>
                    <a:pt x="524" y="382"/>
                  </a:cubicBezTo>
                  <a:cubicBezTo>
                    <a:pt x="537" y="380"/>
                    <a:pt x="545" y="378"/>
                    <a:pt x="548" y="378"/>
                  </a:cubicBezTo>
                  <a:cubicBezTo>
                    <a:pt x="553" y="378"/>
                    <a:pt x="545" y="382"/>
                    <a:pt x="524" y="391"/>
                  </a:cubicBezTo>
                  <a:cubicBezTo>
                    <a:pt x="489" y="401"/>
                    <a:pt x="492" y="404"/>
                    <a:pt x="492" y="407"/>
                  </a:cubicBezTo>
                  <a:cubicBezTo>
                    <a:pt x="495" y="407"/>
                    <a:pt x="498" y="406"/>
                    <a:pt x="501" y="406"/>
                  </a:cubicBezTo>
                  <a:cubicBezTo>
                    <a:pt x="528" y="406"/>
                    <a:pt x="530" y="433"/>
                    <a:pt x="499" y="445"/>
                  </a:cubicBezTo>
                  <a:cubicBezTo>
                    <a:pt x="519" y="441"/>
                    <a:pt x="527" y="440"/>
                    <a:pt x="531" y="440"/>
                  </a:cubicBezTo>
                  <a:cubicBezTo>
                    <a:pt x="534" y="440"/>
                    <a:pt x="535" y="440"/>
                    <a:pt x="536" y="442"/>
                  </a:cubicBezTo>
                  <a:cubicBezTo>
                    <a:pt x="507" y="452"/>
                    <a:pt x="497" y="457"/>
                    <a:pt x="499" y="457"/>
                  </a:cubicBezTo>
                  <a:cubicBezTo>
                    <a:pt x="502" y="457"/>
                    <a:pt x="531" y="448"/>
                    <a:pt x="571" y="435"/>
                  </a:cubicBezTo>
                  <a:lnTo>
                    <a:pt x="571" y="432"/>
                  </a:lnTo>
                  <a:lnTo>
                    <a:pt x="571" y="429"/>
                  </a:lnTo>
                  <a:cubicBezTo>
                    <a:pt x="595" y="421"/>
                    <a:pt x="611" y="417"/>
                    <a:pt x="616" y="417"/>
                  </a:cubicBezTo>
                  <a:cubicBezTo>
                    <a:pt x="624" y="417"/>
                    <a:pt x="601" y="428"/>
                    <a:pt x="536" y="448"/>
                  </a:cubicBezTo>
                  <a:cubicBezTo>
                    <a:pt x="501" y="463"/>
                    <a:pt x="485" y="470"/>
                    <a:pt x="488" y="470"/>
                  </a:cubicBezTo>
                  <a:cubicBezTo>
                    <a:pt x="490" y="470"/>
                    <a:pt x="507" y="464"/>
                    <a:pt x="539" y="454"/>
                  </a:cubicBezTo>
                  <a:cubicBezTo>
                    <a:pt x="568" y="446"/>
                    <a:pt x="584" y="442"/>
                    <a:pt x="589" y="442"/>
                  </a:cubicBezTo>
                  <a:cubicBezTo>
                    <a:pt x="595" y="442"/>
                    <a:pt x="579" y="449"/>
                    <a:pt x="539" y="463"/>
                  </a:cubicBezTo>
                  <a:cubicBezTo>
                    <a:pt x="505" y="475"/>
                    <a:pt x="489" y="480"/>
                    <a:pt x="490" y="480"/>
                  </a:cubicBezTo>
                  <a:cubicBezTo>
                    <a:pt x="491" y="480"/>
                    <a:pt x="508" y="476"/>
                    <a:pt x="539" y="467"/>
                  </a:cubicBezTo>
                  <a:cubicBezTo>
                    <a:pt x="608" y="446"/>
                    <a:pt x="651" y="435"/>
                    <a:pt x="660" y="435"/>
                  </a:cubicBezTo>
                  <a:lnTo>
                    <a:pt x="660" y="435"/>
                  </a:lnTo>
                  <a:cubicBezTo>
                    <a:pt x="669" y="435"/>
                    <a:pt x="644" y="446"/>
                    <a:pt x="577" y="470"/>
                  </a:cubicBezTo>
                  <a:cubicBezTo>
                    <a:pt x="542" y="479"/>
                    <a:pt x="508" y="492"/>
                    <a:pt x="477" y="511"/>
                  </a:cubicBezTo>
                  <a:cubicBezTo>
                    <a:pt x="502" y="504"/>
                    <a:pt x="524" y="498"/>
                    <a:pt x="546" y="489"/>
                  </a:cubicBezTo>
                  <a:cubicBezTo>
                    <a:pt x="577" y="477"/>
                    <a:pt x="594" y="470"/>
                    <a:pt x="596" y="470"/>
                  </a:cubicBezTo>
                  <a:lnTo>
                    <a:pt x="596" y="470"/>
                  </a:lnTo>
                  <a:cubicBezTo>
                    <a:pt x="599" y="470"/>
                    <a:pt x="583" y="478"/>
                    <a:pt x="549" y="495"/>
                  </a:cubicBezTo>
                  <a:cubicBezTo>
                    <a:pt x="481" y="525"/>
                    <a:pt x="460" y="537"/>
                    <a:pt x="476" y="537"/>
                  </a:cubicBezTo>
                  <a:cubicBezTo>
                    <a:pt x="483" y="537"/>
                    <a:pt x="498" y="534"/>
                    <a:pt x="521" y="529"/>
                  </a:cubicBezTo>
                  <a:cubicBezTo>
                    <a:pt x="545" y="524"/>
                    <a:pt x="562" y="521"/>
                    <a:pt x="569" y="521"/>
                  </a:cubicBezTo>
                  <a:cubicBezTo>
                    <a:pt x="582" y="521"/>
                    <a:pt x="568" y="529"/>
                    <a:pt x="524" y="539"/>
                  </a:cubicBezTo>
                  <a:cubicBezTo>
                    <a:pt x="480" y="551"/>
                    <a:pt x="464" y="555"/>
                    <a:pt x="467" y="555"/>
                  </a:cubicBezTo>
                  <a:cubicBezTo>
                    <a:pt x="469" y="555"/>
                    <a:pt x="477" y="554"/>
                    <a:pt x="489" y="551"/>
                  </a:cubicBezTo>
                  <a:cubicBezTo>
                    <a:pt x="492" y="558"/>
                    <a:pt x="492" y="564"/>
                    <a:pt x="495" y="567"/>
                  </a:cubicBezTo>
                  <a:cubicBezTo>
                    <a:pt x="517" y="564"/>
                    <a:pt x="539" y="558"/>
                    <a:pt x="561" y="548"/>
                  </a:cubicBezTo>
                  <a:lnTo>
                    <a:pt x="561" y="548"/>
                  </a:lnTo>
                  <a:cubicBezTo>
                    <a:pt x="516" y="568"/>
                    <a:pt x="486" y="583"/>
                    <a:pt x="496" y="583"/>
                  </a:cubicBezTo>
                  <a:cubicBezTo>
                    <a:pt x="500" y="583"/>
                    <a:pt x="512" y="580"/>
                    <a:pt x="533" y="573"/>
                  </a:cubicBezTo>
                  <a:lnTo>
                    <a:pt x="533" y="579"/>
                  </a:lnTo>
                  <a:cubicBezTo>
                    <a:pt x="534" y="581"/>
                    <a:pt x="535" y="581"/>
                    <a:pt x="537" y="581"/>
                  </a:cubicBezTo>
                  <a:cubicBezTo>
                    <a:pt x="541" y="581"/>
                    <a:pt x="549" y="579"/>
                    <a:pt x="571" y="573"/>
                  </a:cubicBezTo>
                  <a:cubicBezTo>
                    <a:pt x="579" y="570"/>
                    <a:pt x="583" y="569"/>
                    <a:pt x="583" y="569"/>
                  </a:cubicBezTo>
                  <a:lnTo>
                    <a:pt x="583" y="569"/>
                  </a:lnTo>
                  <a:cubicBezTo>
                    <a:pt x="586" y="569"/>
                    <a:pt x="563" y="580"/>
                    <a:pt x="539" y="592"/>
                  </a:cubicBezTo>
                  <a:cubicBezTo>
                    <a:pt x="513" y="606"/>
                    <a:pt x="489" y="618"/>
                    <a:pt x="494" y="618"/>
                  </a:cubicBezTo>
                  <a:cubicBezTo>
                    <a:pt x="495" y="618"/>
                    <a:pt x="499" y="617"/>
                    <a:pt x="508" y="614"/>
                  </a:cubicBezTo>
                  <a:cubicBezTo>
                    <a:pt x="539" y="598"/>
                    <a:pt x="574" y="592"/>
                    <a:pt x="608" y="579"/>
                  </a:cubicBezTo>
                  <a:cubicBezTo>
                    <a:pt x="616" y="577"/>
                    <a:pt x="620" y="577"/>
                    <a:pt x="622" y="577"/>
                  </a:cubicBezTo>
                  <a:cubicBezTo>
                    <a:pt x="629" y="577"/>
                    <a:pt x="604" y="588"/>
                    <a:pt x="577" y="598"/>
                  </a:cubicBezTo>
                  <a:cubicBezTo>
                    <a:pt x="555" y="605"/>
                    <a:pt x="533" y="617"/>
                    <a:pt x="511" y="630"/>
                  </a:cubicBezTo>
                  <a:cubicBezTo>
                    <a:pt x="511" y="631"/>
                    <a:pt x="512" y="634"/>
                    <a:pt x="517" y="634"/>
                  </a:cubicBezTo>
                  <a:cubicBezTo>
                    <a:pt x="522" y="634"/>
                    <a:pt x="532" y="631"/>
                    <a:pt x="549" y="623"/>
                  </a:cubicBezTo>
                  <a:cubicBezTo>
                    <a:pt x="557" y="620"/>
                    <a:pt x="563" y="619"/>
                    <a:pt x="567" y="619"/>
                  </a:cubicBezTo>
                  <a:cubicBezTo>
                    <a:pt x="581" y="619"/>
                    <a:pt x="579" y="631"/>
                    <a:pt x="555" y="645"/>
                  </a:cubicBezTo>
                  <a:lnTo>
                    <a:pt x="555" y="648"/>
                  </a:lnTo>
                  <a:cubicBezTo>
                    <a:pt x="555" y="649"/>
                    <a:pt x="556" y="649"/>
                    <a:pt x="558" y="649"/>
                  </a:cubicBezTo>
                  <a:cubicBezTo>
                    <a:pt x="567" y="649"/>
                    <a:pt x="590" y="642"/>
                    <a:pt x="593" y="642"/>
                  </a:cubicBezTo>
                  <a:cubicBezTo>
                    <a:pt x="593" y="642"/>
                    <a:pt x="593" y="643"/>
                    <a:pt x="595" y="643"/>
                  </a:cubicBezTo>
                  <a:cubicBezTo>
                    <a:pt x="598" y="643"/>
                    <a:pt x="606" y="641"/>
                    <a:pt x="627" y="636"/>
                  </a:cubicBezTo>
                  <a:lnTo>
                    <a:pt x="627" y="636"/>
                  </a:lnTo>
                  <a:cubicBezTo>
                    <a:pt x="627" y="636"/>
                    <a:pt x="627" y="639"/>
                    <a:pt x="596" y="655"/>
                  </a:cubicBezTo>
                  <a:cubicBezTo>
                    <a:pt x="627" y="643"/>
                    <a:pt x="643" y="637"/>
                    <a:pt x="645" y="637"/>
                  </a:cubicBezTo>
                  <a:lnTo>
                    <a:pt x="645" y="637"/>
                  </a:lnTo>
                  <a:cubicBezTo>
                    <a:pt x="647" y="637"/>
                    <a:pt x="630" y="644"/>
                    <a:pt x="596" y="661"/>
                  </a:cubicBezTo>
                  <a:cubicBezTo>
                    <a:pt x="563" y="675"/>
                    <a:pt x="548" y="682"/>
                    <a:pt x="549" y="682"/>
                  </a:cubicBezTo>
                  <a:cubicBezTo>
                    <a:pt x="551" y="682"/>
                    <a:pt x="567" y="676"/>
                    <a:pt x="599" y="664"/>
                  </a:cubicBezTo>
                  <a:cubicBezTo>
                    <a:pt x="615" y="658"/>
                    <a:pt x="624" y="655"/>
                    <a:pt x="625" y="655"/>
                  </a:cubicBezTo>
                  <a:lnTo>
                    <a:pt x="625" y="655"/>
                  </a:lnTo>
                  <a:cubicBezTo>
                    <a:pt x="626" y="655"/>
                    <a:pt x="617" y="659"/>
                    <a:pt x="599" y="667"/>
                  </a:cubicBezTo>
                  <a:cubicBezTo>
                    <a:pt x="582" y="676"/>
                    <a:pt x="574" y="681"/>
                    <a:pt x="576" y="681"/>
                  </a:cubicBezTo>
                  <a:cubicBezTo>
                    <a:pt x="578" y="681"/>
                    <a:pt x="586" y="677"/>
                    <a:pt x="602" y="670"/>
                  </a:cubicBezTo>
                  <a:cubicBezTo>
                    <a:pt x="638" y="656"/>
                    <a:pt x="665" y="647"/>
                    <a:pt x="671" y="647"/>
                  </a:cubicBezTo>
                  <a:cubicBezTo>
                    <a:pt x="675" y="647"/>
                    <a:pt x="666" y="653"/>
                    <a:pt x="636" y="667"/>
                  </a:cubicBezTo>
                  <a:cubicBezTo>
                    <a:pt x="636" y="667"/>
                    <a:pt x="637" y="668"/>
                    <a:pt x="638" y="668"/>
                  </a:cubicBezTo>
                  <a:cubicBezTo>
                    <a:pt x="642" y="668"/>
                    <a:pt x="650" y="666"/>
                    <a:pt x="671" y="658"/>
                  </a:cubicBezTo>
                  <a:cubicBezTo>
                    <a:pt x="703" y="644"/>
                    <a:pt x="719" y="637"/>
                    <a:pt x="721" y="637"/>
                  </a:cubicBezTo>
                  <a:lnTo>
                    <a:pt x="721" y="637"/>
                  </a:lnTo>
                  <a:cubicBezTo>
                    <a:pt x="722" y="637"/>
                    <a:pt x="706" y="645"/>
                    <a:pt x="674" y="661"/>
                  </a:cubicBezTo>
                  <a:cubicBezTo>
                    <a:pt x="639" y="678"/>
                    <a:pt x="623" y="687"/>
                    <a:pt x="627" y="687"/>
                  </a:cubicBezTo>
                  <a:cubicBezTo>
                    <a:pt x="630" y="687"/>
                    <a:pt x="647" y="680"/>
                    <a:pt x="677" y="667"/>
                  </a:cubicBezTo>
                  <a:cubicBezTo>
                    <a:pt x="677" y="667"/>
                    <a:pt x="687" y="663"/>
                    <a:pt x="690" y="663"/>
                  </a:cubicBezTo>
                  <a:cubicBezTo>
                    <a:pt x="693" y="663"/>
                    <a:pt x="691" y="665"/>
                    <a:pt x="677" y="673"/>
                  </a:cubicBezTo>
                  <a:cubicBezTo>
                    <a:pt x="656" y="686"/>
                    <a:pt x="637" y="707"/>
                    <a:pt x="648" y="707"/>
                  </a:cubicBezTo>
                  <a:cubicBezTo>
                    <a:pt x="653" y="707"/>
                    <a:pt x="664" y="703"/>
                    <a:pt x="683" y="692"/>
                  </a:cubicBezTo>
                  <a:lnTo>
                    <a:pt x="687" y="699"/>
                  </a:lnTo>
                  <a:cubicBezTo>
                    <a:pt x="668" y="710"/>
                    <a:pt x="661" y="715"/>
                    <a:pt x="666" y="715"/>
                  </a:cubicBezTo>
                  <a:cubicBezTo>
                    <a:pt x="669" y="715"/>
                    <a:pt x="677" y="713"/>
                    <a:pt x="690" y="708"/>
                  </a:cubicBezTo>
                  <a:lnTo>
                    <a:pt x="724" y="695"/>
                  </a:lnTo>
                  <a:lnTo>
                    <a:pt x="724" y="695"/>
                  </a:lnTo>
                  <a:cubicBezTo>
                    <a:pt x="702" y="705"/>
                    <a:pt x="680" y="717"/>
                    <a:pt x="662" y="733"/>
                  </a:cubicBezTo>
                  <a:cubicBezTo>
                    <a:pt x="662" y="733"/>
                    <a:pt x="662" y="733"/>
                    <a:pt x="693" y="717"/>
                  </a:cubicBezTo>
                  <a:cubicBezTo>
                    <a:pt x="712" y="706"/>
                    <a:pt x="721" y="702"/>
                    <a:pt x="725" y="702"/>
                  </a:cubicBezTo>
                  <a:cubicBezTo>
                    <a:pt x="727" y="702"/>
                    <a:pt x="727" y="704"/>
                    <a:pt x="727" y="705"/>
                  </a:cubicBezTo>
                  <a:cubicBezTo>
                    <a:pt x="709" y="720"/>
                    <a:pt x="687" y="733"/>
                    <a:pt x="665" y="742"/>
                  </a:cubicBezTo>
                  <a:lnTo>
                    <a:pt x="665" y="746"/>
                  </a:lnTo>
                  <a:cubicBezTo>
                    <a:pt x="702" y="728"/>
                    <a:pt x="718" y="720"/>
                    <a:pt x="719" y="720"/>
                  </a:cubicBezTo>
                  <a:lnTo>
                    <a:pt x="719" y="720"/>
                  </a:lnTo>
                  <a:cubicBezTo>
                    <a:pt x="721" y="720"/>
                    <a:pt x="713" y="725"/>
                    <a:pt x="699" y="733"/>
                  </a:cubicBezTo>
                  <a:cubicBezTo>
                    <a:pt x="668" y="752"/>
                    <a:pt x="668" y="752"/>
                    <a:pt x="671" y="755"/>
                  </a:cubicBezTo>
                  <a:cubicBezTo>
                    <a:pt x="680" y="750"/>
                    <a:pt x="684" y="749"/>
                    <a:pt x="685" y="749"/>
                  </a:cubicBezTo>
                  <a:lnTo>
                    <a:pt x="685" y="749"/>
                  </a:lnTo>
                  <a:cubicBezTo>
                    <a:pt x="686" y="749"/>
                    <a:pt x="674" y="755"/>
                    <a:pt x="672" y="755"/>
                  </a:cubicBezTo>
                  <a:cubicBezTo>
                    <a:pt x="671" y="755"/>
                    <a:pt x="671" y="755"/>
                    <a:pt x="671" y="755"/>
                  </a:cubicBezTo>
                  <a:lnTo>
                    <a:pt x="640" y="771"/>
                  </a:lnTo>
                  <a:cubicBezTo>
                    <a:pt x="629" y="778"/>
                    <a:pt x="626" y="781"/>
                    <a:pt x="627" y="781"/>
                  </a:cubicBezTo>
                  <a:cubicBezTo>
                    <a:pt x="629" y="781"/>
                    <a:pt x="650" y="769"/>
                    <a:pt x="671" y="758"/>
                  </a:cubicBezTo>
                  <a:lnTo>
                    <a:pt x="674" y="764"/>
                  </a:lnTo>
                  <a:cubicBezTo>
                    <a:pt x="674" y="765"/>
                    <a:pt x="674" y="766"/>
                    <a:pt x="675" y="766"/>
                  </a:cubicBezTo>
                  <a:cubicBezTo>
                    <a:pt x="678" y="766"/>
                    <a:pt x="685" y="762"/>
                    <a:pt x="705" y="749"/>
                  </a:cubicBezTo>
                  <a:cubicBezTo>
                    <a:pt x="727" y="736"/>
                    <a:pt x="749" y="727"/>
                    <a:pt x="771" y="720"/>
                  </a:cubicBezTo>
                  <a:lnTo>
                    <a:pt x="771" y="720"/>
                  </a:lnTo>
                  <a:cubicBezTo>
                    <a:pt x="749" y="730"/>
                    <a:pt x="727" y="742"/>
                    <a:pt x="709" y="755"/>
                  </a:cubicBezTo>
                  <a:cubicBezTo>
                    <a:pt x="709" y="758"/>
                    <a:pt x="677" y="774"/>
                    <a:pt x="677" y="774"/>
                  </a:cubicBezTo>
                  <a:cubicBezTo>
                    <a:pt x="645" y="790"/>
                    <a:pt x="638" y="796"/>
                    <a:pt x="644" y="796"/>
                  </a:cubicBezTo>
                  <a:cubicBezTo>
                    <a:pt x="650" y="796"/>
                    <a:pt x="667" y="791"/>
                    <a:pt x="683" y="783"/>
                  </a:cubicBezTo>
                  <a:cubicBezTo>
                    <a:pt x="713" y="770"/>
                    <a:pt x="729" y="764"/>
                    <a:pt x="733" y="764"/>
                  </a:cubicBezTo>
                  <a:cubicBezTo>
                    <a:pt x="737" y="764"/>
                    <a:pt x="721" y="774"/>
                    <a:pt x="687" y="793"/>
                  </a:cubicBezTo>
                  <a:cubicBezTo>
                    <a:pt x="667" y="803"/>
                    <a:pt x="660" y="808"/>
                    <a:pt x="662" y="808"/>
                  </a:cubicBezTo>
                  <a:cubicBezTo>
                    <a:pt x="667" y="808"/>
                    <a:pt x="718" y="784"/>
                    <a:pt x="784" y="749"/>
                  </a:cubicBezTo>
                  <a:lnTo>
                    <a:pt x="881" y="702"/>
                  </a:lnTo>
                  <a:lnTo>
                    <a:pt x="784" y="752"/>
                  </a:lnTo>
                  <a:cubicBezTo>
                    <a:pt x="709" y="796"/>
                    <a:pt x="680" y="813"/>
                    <a:pt x="684" y="813"/>
                  </a:cubicBezTo>
                  <a:cubicBezTo>
                    <a:pt x="686" y="813"/>
                    <a:pt x="702" y="807"/>
                    <a:pt x="727" y="796"/>
                  </a:cubicBezTo>
                  <a:cubicBezTo>
                    <a:pt x="741" y="790"/>
                    <a:pt x="749" y="787"/>
                    <a:pt x="751" y="787"/>
                  </a:cubicBezTo>
                  <a:lnTo>
                    <a:pt x="751" y="787"/>
                  </a:lnTo>
                  <a:cubicBezTo>
                    <a:pt x="752" y="787"/>
                    <a:pt x="745" y="792"/>
                    <a:pt x="727" y="802"/>
                  </a:cubicBezTo>
                  <a:cubicBezTo>
                    <a:pt x="696" y="818"/>
                    <a:pt x="699" y="821"/>
                    <a:pt x="702" y="830"/>
                  </a:cubicBezTo>
                  <a:cubicBezTo>
                    <a:pt x="704" y="833"/>
                    <a:pt x="704" y="835"/>
                    <a:pt x="707" y="835"/>
                  </a:cubicBezTo>
                  <a:cubicBezTo>
                    <a:pt x="711" y="835"/>
                    <a:pt x="719" y="831"/>
                    <a:pt x="737" y="821"/>
                  </a:cubicBezTo>
                  <a:cubicBezTo>
                    <a:pt x="737" y="821"/>
                    <a:pt x="740" y="824"/>
                    <a:pt x="740" y="827"/>
                  </a:cubicBezTo>
                  <a:cubicBezTo>
                    <a:pt x="715" y="843"/>
                    <a:pt x="706" y="850"/>
                    <a:pt x="709" y="850"/>
                  </a:cubicBezTo>
                  <a:cubicBezTo>
                    <a:pt x="712" y="850"/>
                    <a:pt x="738" y="836"/>
                    <a:pt x="774" y="814"/>
                  </a:cubicBezTo>
                  <a:cubicBezTo>
                    <a:pt x="774" y="814"/>
                    <a:pt x="774" y="818"/>
                    <a:pt x="774" y="821"/>
                  </a:cubicBezTo>
                  <a:lnTo>
                    <a:pt x="743" y="836"/>
                  </a:lnTo>
                  <a:cubicBezTo>
                    <a:pt x="715" y="855"/>
                    <a:pt x="715" y="861"/>
                    <a:pt x="724" y="883"/>
                  </a:cubicBezTo>
                  <a:cubicBezTo>
                    <a:pt x="730" y="894"/>
                    <a:pt x="733" y="900"/>
                    <a:pt x="741" y="900"/>
                  </a:cubicBezTo>
                  <a:cubicBezTo>
                    <a:pt x="750" y="900"/>
                    <a:pt x="766" y="891"/>
                    <a:pt x="799" y="871"/>
                  </a:cubicBezTo>
                  <a:cubicBezTo>
                    <a:pt x="829" y="855"/>
                    <a:pt x="844" y="847"/>
                    <a:pt x="847" y="847"/>
                  </a:cubicBezTo>
                  <a:lnTo>
                    <a:pt x="847" y="847"/>
                  </a:lnTo>
                  <a:cubicBezTo>
                    <a:pt x="849" y="847"/>
                    <a:pt x="834" y="857"/>
                    <a:pt x="803" y="877"/>
                  </a:cubicBezTo>
                  <a:cubicBezTo>
                    <a:pt x="791" y="884"/>
                    <a:pt x="779" y="891"/>
                    <a:pt x="771" y="896"/>
                  </a:cubicBezTo>
                  <a:lnTo>
                    <a:pt x="771" y="896"/>
                  </a:lnTo>
                  <a:cubicBezTo>
                    <a:pt x="771" y="896"/>
                    <a:pt x="771" y="896"/>
                    <a:pt x="771" y="896"/>
                  </a:cubicBezTo>
                  <a:lnTo>
                    <a:pt x="771" y="896"/>
                  </a:lnTo>
                  <a:cubicBezTo>
                    <a:pt x="763" y="901"/>
                    <a:pt x="760" y="904"/>
                    <a:pt x="760" y="904"/>
                  </a:cubicBezTo>
                  <a:cubicBezTo>
                    <a:pt x="760" y="904"/>
                    <a:pt x="764" y="901"/>
                    <a:pt x="771" y="896"/>
                  </a:cubicBezTo>
                  <a:lnTo>
                    <a:pt x="771" y="896"/>
                  </a:lnTo>
                  <a:cubicBezTo>
                    <a:pt x="771" y="898"/>
                    <a:pt x="770" y="905"/>
                    <a:pt x="746" y="924"/>
                  </a:cubicBezTo>
                  <a:cubicBezTo>
                    <a:pt x="719" y="945"/>
                    <a:pt x="712" y="952"/>
                    <a:pt x="716" y="952"/>
                  </a:cubicBezTo>
                  <a:cubicBezTo>
                    <a:pt x="720" y="952"/>
                    <a:pt x="736" y="943"/>
                    <a:pt x="752" y="934"/>
                  </a:cubicBezTo>
                  <a:cubicBezTo>
                    <a:pt x="777" y="917"/>
                    <a:pt x="786" y="911"/>
                    <a:pt x="786" y="911"/>
                  </a:cubicBezTo>
                  <a:lnTo>
                    <a:pt x="786" y="911"/>
                  </a:lnTo>
                  <a:cubicBezTo>
                    <a:pt x="787" y="911"/>
                    <a:pt x="769" y="924"/>
                    <a:pt x="752" y="937"/>
                  </a:cubicBezTo>
                  <a:cubicBezTo>
                    <a:pt x="732" y="953"/>
                    <a:pt x="709" y="969"/>
                    <a:pt x="711" y="969"/>
                  </a:cubicBezTo>
                  <a:cubicBezTo>
                    <a:pt x="712" y="969"/>
                    <a:pt x="716" y="967"/>
                    <a:pt x="724" y="962"/>
                  </a:cubicBezTo>
                  <a:cubicBezTo>
                    <a:pt x="738" y="953"/>
                    <a:pt x="753" y="948"/>
                    <a:pt x="761" y="948"/>
                  </a:cubicBezTo>
                  <a:cubicBezTo>
                    <a:pt x="770" y="948"/>
                    <a:pt x="767" y="956"/>
                    <a:pt x="734" y="977"/>
                  </a:cubicBezTo>
                  <a:lnTo>
                    <a:pt x="737" y="984"/>
                  </a:lnTo>
                  <a:cubicBezTo>
                    <a:pt x="754" y="974"/>
                    <a:pt x="761" y="971"/>
                    <a:pt x="765" y="971"/>
                  </a:cubicBezTo>
                  <a:cubicBezTo>
                    <a:pt x="769" y="971"/>
                    <a:pt x="770" y="973"/>
                    <a:pt x="771" y="974"/>
                  </a:cubicBezTo>
                  <a:cubicBezTo>
                    <a:pt x="774" y="981"/>
                    <a:pt x="778" y="984"/>
                    <a:pt x="746" y="1003"/>
                  </a:cubicBezTo>
                  <a:cubicBezTo>
                    <a:pt x="728" y="1012"/>
                    <a:pt x="721" y="1017"/>
                    <a:pt x="725" y="1017"/>
                  </a:cubicBezTo>
                  <a:cubicBezTo>
                    <a:pt x="728" y="1017"/>
                    <a:pt x="736" y="1014"/>
                    <a:pt x="749" y="1009"/>
                  </a:cubicBezTo>
                  <a:cubicBezTo>
                    <a:pt x="749" y="1009"/>
                    <a:pt x="812" y="974"/>
                    <a:pt x="812" y="974"/>
                  </a:cubicBezTo>
                  <a:cubicBezTo>
                    <a:pt x="831" y="962"/>
                    <a:pt x="853" y="949"/>
                    <a:pt x="875" y="940"/>
                  </a:cubicBezTo>
                  <a:lnTo>
                    <a:pt x="875" y="940"/>
                  </a:lnTo>
                  <a:lnTo>
                    <a:pt x="846" y="962"/>
                  </a:lnTo>
                  <a:lnTo>
                    <a:pt x="787" y="999"/>
                  </a:lnTo>
                  <a:cubicBezTo>
                    <a:pt x="787" y="1001"/>
                    <a:pt x="787" y="1002"/>
                    <a:pt x="789" y="1002"/>
                  </a:cubicBezTo>
                  <a:cubicBezTo>
                    <a:pt x="791" y="1002"/>
                    <a:pt x="799" y="999"/>
                    <a:pt x="818" y="987"/>
                  </a:cubicBezTo>
                  <a:lnTo>
                    <a:pt x="818" y="987"/>
                  </a:lnTo>
                  <a:cubicBezTo>
                    <a:pt x="790" y="1009"/>
                    <a:pt x="790" y="1012"/>
                    <a:pt x="793" y="1015"/>
                  </a:cubicBezTo>
                  <a:cubicBezTo>
                    <a:pt x="795" y="1018"/>
                    <a:pt x="796" y="1021"/>
                    <a:pt x="801" y="1021"/>
                  </a:cubicBezTo>
                  <a:cubicBezTo>
                    <a:pt x="807" y="1021"/>
                    <a:pt x="815" y="1018"/>
                    <a:pt x="831" y="1009"/>
                  </a:cubicBezTo>
                  <a:lnTo>
                    <a:pt x="831" y="1009"/>
                  </a:lnTo>
                  <a:cubicBezTo>
                    <a:pt x="795" y="1035"/>
                    <a:pt x="784" y="1051"/>
                    <a:pt x="794" y="1051"/>
                  </a:cubicBezTo>
                  <a:cubicBezTo>
                    <a:pt x="800" y="1051"/>
                    <a:pt x="816" y="1044"/>
                    <a:pt x="840" y="1028"/>
                  </a:cubicBezTo>
                  <a:cubicBezTo>
                    <a:pt x="855" y="1019"/>
                    <a:pt x="863" y="1014"/>
                    <a:pt x="864" y="1014"/>
                  </a:cubicBezTo>
                  <a:lnTo>
                    <a:pt x="864" y="1014"/>
                  </a:lnTo>
                  <a:cubicBezTo>
                    <a:pt x="865" y="1014"/>
                    <a:pt x="858" y="1020"/>
                    <a:pt x="843" y="1034"/>
                  </a:cubicBezTo>
                  <a:cubicBezTo>
                    <a:pt x="830" y="1045"/>
                    <a:pt x="824" y="1051"/>
                    <a:pt x="825" y="1051"/>
                  </a:cubicBezTo>
                  <a:cubicBezTo>
                    <a:pt x="826" y="1051"/>
                    <a:pt x="833" y="1046"/>
                    <a:pt x="846" y="1037"/>
                  </a:cubicBezTo>
                  <a:cubicBezTo>
                    <a:pt x="854" y="1032"/>
                    <a:pt x="858" y="1030"/>
                    <a:pt x="860" y="1030"/>
                  </a:cubicBezTo>
                  <a:lnTo>
                    <a:pt x="860" y="1030"/>
                  </a:lnTo>
                  <a:cubicBezTo>
                    <a:pt x="864" y="1030"/>
                    <a:pt x="843" y="1049"/>
                    <a:pt x="825" y="1065"/>
                  </a:cubicBezTo>
                  <a:cubicBezTo>
                    <a:pt x="787" y="1093"/>
                    <a:pt x="774" y="1104"/>
                    <a:pt x="778" y="1104"/>
                  </a:cubicBezTo>
                  <a:cubicBezTo>
                    <a:pt x="780" y="1104"/>
                    <a:pt x="788" y="1100"/>
                    <a:pt x="799" y="1093"/>
                  </a:cubicBezTo>
                  <a:cubicBezTo>
                    <a:pt x="815" y="1086"/>
                    <a:pt x="824" y="1083"/>
                    <a:pt x="828" y="1083"/>
                  </a:cubicBezTo>
                  <a:cubicBezTo>
                    <a:pt x="833" y="1083"/>
                    <a:pt x="834" y="1086"/>
                    <a:pt x="834" y="1087"/>
                  </a:cubicBezTo>
                  <a:cubicBezTo>
                    <a:pt x="859" y="1078"/>
                    <a:pt x="878" y="1065"/>
                    <a:pt x="897" y="1050"/>
                  </a:cubicBezTo>
                  <a:lnTo>
                    <a:pt x="956" y="1009"/>
                  </a:lnTo>
                  <a:cubicBezTo>
                    <a:pt x="965" y="1004"/>
                    <a:pt x="969" y="1003"/>
                    <a:pt x="970" y="1003"/>
                  </a:cubicBezTo>
                  <a:lnTo>
                    <a:pt x="970" y="1003"/>
                  </a:lnTo>
                  <a:cubicBezTo>
                    <a:pt x="972" y="1003"/>
                    <a:pt x="956" y="1012"/>
                    <a:pt x="956" y="1012"/>
                  </a:cubicBezTo>
                  <a:cubicBezTo>
                    <a:pt x="934" y="1021"/>
                    <a:pt x="915" y="1037"/>
                    <a:pt x="900" y="1053"/>
                  </a:cubicBezTo>
                  <a:cubicBezTo>
                    <a:pt x="872" y="1078"/>
                    <a:pt x="875" y="1081"/>
                    <a:pt x="875" y="1084"/>
                  </a:cubicBezTo>
                  <a:lnTo>
                    <a:pt x="881" y="1093"/>
                  </a:lnTo>
                  <a:cubicBezTo>
                    <a:pt x="869" y="1111"/>
                    <a:pt x="863" y="1119"/>
                    <a:pt x="866" y="1119"/>
                  </a:cubicBezTo>
                  <a:cubicBezTo>
                    <a:pt x="868" y="1119"/>
                    <a:pt x="875" y="1114"/>
                    <a:pt x="887" y="1106"/>
                  </a:cubicBezTo>
                  <a:lnTo>
                    <a:pt x="915" y="1084"/>
                  </a:lnTo>
                  <a:lnTo>
                    <a:pt x="915" y="1084"/>
                  </a:lnTo>
                  <a:cubicBezTo>
                    <a:pt x="880" y="1113"/>
                    <a:pt x="875" y="1135"/>
                    <a:pt x="892" y="1135"/>
                  </a:cubicBezTo>
                  <a:cubicBezTo>
                    <a:pt x="901" y="1135"/>
                    <a:pt x="915" y="1129"/>
                    <a:pt x="934" y="1115"/>
                  </a:cubicBezTo>
                  <a:lnTo>
                    <a:pt x="934" y="1115"/>
                  </a:lnTo>
                  <a:lnTo>
                    <a:pt x="906" y="1137"/>
                  </a:lnTo>
                  <a:cubicBezTo>
                    <a:pt x="878" y="1159"/>
                    <a:pt x="881" y="1162"/>
                    <a:pt x="884" y="1165"/>
                  </a:cubicBezTo>
                  <a:cubicBezTo>
                    <a:pt x="884" y="1166"/>
                    <a:pt x="885" y="1166"/>
                    <a:pt x="886" y="1166"/>
                  </a:cubicBezTo>
                  <a:cubicBezTo>
                    <a:pt x="893" y="1166"/>
                    <a:pt x="910" y="1161"/>
                    <a:pt x="919" y="1161"/>
                  </a:cubicBezTo>
                  <a:cubicBezTo>
                    <a:pt x="922" y="1161"/>
                    <a:pt x="924" y="1161"/>
                    <a:pt x="925" y="1162"/>
                  </a:cubicBezTo>
                  <a:cubicBezTo>
                    <a:pt x="928" y="1167"/>
                    <a:pt x="931" y="1171"/>
                    <a:pt x="937" y="1171"/>
                  </a:cubicBezTo>
                  <a:cubicBezTo>
                    <a:pt x="943" y="1171"/>
                    <a:pt x="951" y="1167"/>
                    <a:pt x="966" y="1156"/>
                  </a:cubicBezTo>
                  <a:lnTo>
                    <a:pt x="966" y="1156"/>
                  </a:lnTo>
                  <a:cubicBezTo>
                    <a:pt x="966" y="1159"/>
                    <a:pt x="966" y="1159"/>
                    <a:pt x="937" y="1181"/>
                  </a:cubicBezTo>
                  <a:cubicBezTo>
                    <a:pt x="909" y="1203"/>
                    <a:pt x="912" y="1203"/>
                    <a:pt x="912" y="1206"/>
                  </a:cubicBezTo>
                  <a:cubicBezTo>
                    <a:pt x="934" y="1194"/>
                    <a:pt x="953" y="1181"/>
                    <a:pt x="969" y="1162"/>
                  </a:cubicBezTo>
                  <a:cubicBezTo>
                    <a:pt x="981" y="1152"/>
                    <a:pt x="988" y="1148"/>
                    <a:pt x="990" y="1148"/>
                  </a:cubicBezTo>
                  <a:lnTo>
                    <a:pt x="990" y="1148"/>
                  </a:lnTo>
                  <a:cubicBezTo>
                    <a:pt x="992" y="1148"/>
                    <a:pt x="987" y="1155"/>
                    <a:pt x="975" y="1169"/>
                  </a:cubicBezTo>
                  <a:cubicBezTo>
                    <a:pt x="959" y="1187"/>
                    <a:pt x="956" y="1197"/>
                    <a:pt x="964" y="1197"/>
                  </a:cubicBezTo>
                  <a:cubicBezTo>
                    <a:pt x="968" y="1197"/>
                    <a:pt x="976" y="1194"/>
                    <a:pt x="987" y="1187"/>
                  </a:cubicBezTo>
                  <a:lnTo>
                    <a:pt x="987" y="1187"/>
                  </a:lnTo>
                  <a:cubicBezTo>
                    <a:pt x="987" y="1191"/>
                    <a:pt x="991" y="1194"/>
                    <a:pt x="962" y="1216"/>
                  </a:cubicBezTo>
                  <a:cubicBezTo>
                    <a:pt x="947" y="1233"/>
                    <a:pt x="932" y="1251"/>
                    <a:pt x="937" y="1251"/>
                  </a:cubicBezTo>
                  <a:cubicBezTo>
                    <a:pt x="941" y="1251"/>
                    <a:pt x="951" y="1245"/>
                    <a:pt x="972" y="1228"/>
                  </a:cubicBezTo>
                  <a:lnTo>
                    <a:pt x="972" y="1228"/>
                  </a:lnTo>
                  <a:cubicBezTo>
                    <a:pt x="975" y="1231"/>
                    <a:pt x="975" y="1231"/>
                    <a:pt x="947" y="1253"/>
                  </a:cubicBezTo>
                  <a:cubicBezTo>
                    <a:pt x="932" y="1270"/>
                    <a:pt x="916" y="1284"/>
                    <a:pt x="917" y="1284"/>
                  </a:cubicBezTo>
                  <a:cubicBezTo>
                    <a:pt x="918" y="1284"/>
                    <a:pt x="927" y="1277"/>
                    <a:pt x="950" y="1259"/>
                  </a:cubicBezTo>
                  <a:cubicBezTo>
                    <a:pt x="962" y="1252"/>
                    <a:pt x="970" y="1249"/>
                    <a:pt x="974" y="1249"/>
                  </a:cubicBezTo>
                  <a:cubicBezTo>
                    <a:pt x="980" y="1249"/>
                    <a:pt x="976" y="1258"/>
                    <a:pt x="962" y="1275"/>
                  </a:cubicBezTo>
                  <a:cubicBezTo>
                    <a:pt x="962" y="1276"/>
                    <a:pt x="963" y="1277"/>
                    <a:pt x="964" y="1277"/>
                  </a:cubicBezTo>
                  <a:cubicBezTo>
                    <a:pt x="967" y="1277"/>
                    <a:pt x="974" y="1273"/>
                    <a:pt x="991" y="1256"/>
                  </a:cubicBezTo>
                  <a:cubicBezTo>
                    <a:pt x="1006" y="1244"/>
                    <a:pt x="1003" y="1247"/>
                    <a:pt x="1019" y="1234"/>
                  </a:cubicBezTo>
                  <a:lnTo>
                    <a:pt x="1019" y="1234"/>
                  </a:lnTo>
                  <a:cubicBezTo>
                    <a:pt x="992" y="1260"/>
                    <a:pt x="978" y="1272"/>
                    <a:pt x="979" y="1272"/>
                  </a:cubicBezTo>
                  <a:cubicBezTo>
                    <a:pt x="980" y="1272"/>
                    <a:pt x="994" y="1261"/>
                    <a:pt x="1022" y="1238"/>
                  </a:cubicBezTo>
                  <a:cubicBezTo>
                    <a:pt x="1034" y="1226"/>
                    <a:pt x="1041" y="1220"/>
                    <a:pt x="1042" y="1220"/>
                  </a:cubicBezTo>
                  <a:lnTo>
                    <a:pt x="1042" y="1220"/>
                  </a:lnTo>
                  <a:cubicBezTo>
                    <a:pt x="1043" y="1220"/>
                    <a:pt x="1037" y="1227"/>
                    <a:pt x="1022" y="1241"/>
                  </a:cubicBezTo>
                  <a:cubicBezTo>
                    <a:pt x="1000" y="1266"/>
                    <a:pt x="1000" y="1269"/>
                    <a:pt x="1000" y="1269"/>
                  </a:cubicBezTo>
                  <a:cubicBezTo>
                    <a:pt x="1000" y="1269"/>
                    <a:pt x="1001" y="1269"/>
                    <a:pt x="1002" y="1269"/>
                  </a:cubicBezTo>
                  <a:cubicBezTo>
                    <a:pt x="1007" y="1269"/>
                    <a:pt x="1022" y="1264"/>
                    <a:pt x="1034" y="1264"/>
                  </a:cubicBezTo>
                  <a:cubicBezTo>
                    <a:pt x="1039" y="1264"/>
                    <a:pt x="1044" y="1265"/>
                    <a:pt x="1047" y="1269"/>
                  </a:cubicBezTo>
                  <a:cubicBezTo>
                    <a:pt x="1054" y="1279"/>
                    <a:pt x="1059" y="1285"/>
                    <a:pt x="1066" y="1285"/>
                  </a:cubicBezTo>
                  <a:cubicBezTo>
                    <a:pt x="1072" y="1285"/>
                    <a:pt x="1079" y="1281"/>
                    <a:pt x="1091" y="1269"/>
                  </a:cubicBezTo>
                  <a:cubicBezTo>
                    <a:pt x="1105" y="1258"/>
                    <a:pt x="1112" y="1253"/>
                    <a:pt x="1112" y="1253"/>
                  </a:cubicBezTo>
                  <a:lnTo>
                    <a:pt x="1112" y="1253"/>
                  </a:lnTo>
                  <a:cubicBezTo>
                    <a:pt x="1113" y="1253"/>
                    <a:pt x="1107" y="1259"/>
                    <a:pt x="1094" y="1272"/>
                  </a:cubicBezTo>
                  <a:cubicBezTo>
                    <a:pt x="1072" y="1300"/>
                    <a:pt x="1072" y="1303"/>
                    <a:pt x="1075" y="1303"/>
                  </a:cubicBezTo>
                  <a:cubicBezTo>
                    <a:pt x="1078" y="1306"/>
                    <a:pt x="1078" y="1310"/>
                    <a:pt x="1053" y="1335"/>
                  </a:cubicBezTo>
                  <a:cubicBezTo>
                    <a:pt x="1081" y="1313"/>
                    <a:pt x="1081" y="1313"/>
                    <a:pt x="1081" y="1313"/>
                  </a:cubicBezTo>
                  <a:lnTo>
                    <a:pt x="1081" y="1313"/>
                  </a:lnTo>
                  <a:cubicBezTo>
                    <a:pt x="1068" y="1327"/>
                    <a:pt x="1062" y="1334"/>
                    <a:pt x="1065" y="1334"/>
                  </a:cubicBezTo>
                  <a:cubicBezTo>
                    <a:pt x="1067" y="1334"/>
                    <a:pt x="1073" y="1329"/>
                    <a:pt x="1085" y="1319"/>
                  </a:cubicBezTo>
                  <a:cubicBezTo>
                    <a:pt x="1111" y="1294"/>
                    <a:pt x="1125" y="1281"/>
                    <a:pt x="1125" y="1281"/>
                  </a:cubicBezTo>
                  <a:lnTo>
                    <a:pt x="1125" y="1281"/>
                  </a:lnTo>
                  <a:cubicBezTo>
                    <a:pt x="1125" y="1281"/>
                    <a:pt x="1113" y="1294"/>
                    <a:pt x="1088" y="1319"/>
                  </a:cubicBezTo>
                  <a:cubicBezTo>
                    <a:pt x="1069" y="1337"/>
                    <a:pt x="1054" y="1361"/>
                    <a:pt x="1056" y="1361"/>
                  </a:cubicBezTo>
                  <a:cubicBezTo>
                    <a:pt x="1057" y="1361"/>
                    <a:pt x="1060" y="1358"/>
                    <a:pt x="1066" y="1350"/>
                  </a:cubicBezTo>
                  <a:cubicBezTo>
                    <a:pt x="1085" y="1335"/>
                    <a:pt x="1103" y="1319"/>
                    <a:pt x="1122" y="1306"/>
                  </a:cubicBezTo>
                  <a:lnTo>
                    <a:pt x="1122" y="1306"/>
                  </a:lnTo>
                  <a:cubicBezTo>
                    <a:pt x="1122" y="1310"/>
                    <a:pt x="1125" y="1310"/>
                    <a:pt x="1100" y="1335"/>
                  </a:cubicBezTo>
                  <a:cubicBezTo>
                    <a:pt x="1090" y="1346"/>
                    <a:pt x="1090" y="1351"/>
                    <a:pt x="1095" y="1351"/>
                  </a:cubicBezTo>
                  <a:cubicBezTo>
                    <a:pt x="1102" y="1351"/>
                    <a:pt x="1121" y="1340"/>
                    <a:pt x="1138" y="1325"/>
                  </a:cubicBezTo>
                  <a:cubicBezTo>
                    <a:pt x="1150" y="1314"/>
                    <a:pt x="1156" y="1308"/>
                    <a:pt x="1157" y="1308"/>
                  </a:cubicBezTo>
                  <a:lnTo>
                    <a:pt x="1157" y="1308"/>
                  </a:lnTo>
                  <a:cubicBezTo>
                    <a:pt x="1158" y="1308"/>
                    <a:pt x="1153" y="1315"/>
                    <a:pt x="1141" y="1328"/>
                  </a:cubicBezTo>
                  <a:cubicBezTo>
                    <a:pt x="1116" y="1353"/>
                    <a:pt x="1116" y="1357"/>
                    <a:pt x="1119" y="1357"/>
                  </a:cubicBezTo>
                  <a:cubicBezTo>
                    <a:pt x="1126" y="1351"/>
                    <a:pt x="1129" y="1348"/>
                    <a:pt x="1129" y="1348"/>
                  </a:cubicBezTo>
                  <a:lnTo>
                    <a:pt x="1129" y="1348"/>
                  </a:lnTo>
                  <a:cubicBezTo>
                    <a:pt x="1131" y="1348"/>
                    <a:pt x="1112" y="1367"/>
                    <a:pt x="1094" y="1385"/>
                  </a:cubicBezTo>
                  <a:cubicBezTo>
                    <a:pt x="1069" y="1410"/>
                    <a:pt x="1072" y="1413"/>
                    <a:pt x="1075" y="1416"/>
                  </a:cubicBezTo>
                  <a:cubicBezTo>
                    <a:pt x="1088" y="1404"/>
                    <a:pt x="1096" y="1400"/>
                    <a:pt x="1103" y="1400"/>
                  </a:cubicBezTo>
                  <a:cubicBezTo>
                    <a:pt x="1109" y="1400"/>
                    <a:pt x="1113" y="1404"/>
                    <a:pt x="1116" y="1407"/>
                  </a:cubicBezTo>
                  <a:cubicBezTo>
                    <a:pt x="1118" y="1409"/>
                    <a:pt x="1120" y="1410"/>
                    <a:pt x="1122" y="1410"/>
                  </a:cubicBezTo>
                  <a:cubicBezTo>
                    <a:pt x="1135" y="1410"/>
                    <a:pt x="1160" y="1386"/>
                    <a:pt x="1204" y="1344"/>
                  </a:cubicBezTo>
                  <a:lnTo>
                    <a:pt x="1254" y="1294"/>
                  </a:lnTo>
                  <a:lnTo>
                    <a:pt x="1207" y="1347"/>
                  </a:lnTo>
                  <a:cubicBezTo>
                    <a:pt x="1182" y="1375"/>
                    <a:pt x="1135" y="1429"/>
                    <a:pt x="1135" y="1429"/>
                  </a:cubicBezTo>
                  <a:cubicBezTo>
                    <a:pt x="1154" y="1413"/>
                    <a:pt x="1169" y="1397"/>
                    <a:pt x="1185" y="1379"/>
                  </a:cubicBezTo>
                  <a:cubicBezTo>
                    <a:pt x="1196" y="1366"/>
                    <a:pt x="1203" y="1359"/>
                    <a:pt x="1204" y="1359"/>
                  </a:cubicBezTo>
                  <a:lnTo>
                    <a:pt x="1204" y="1359"/>
                  </a:lnTo>
                  <a:cubicBezTo>
                    <a:pt x="1206" y="1359"/>
                    <a:pt x="1201" y="1368"/>
                    <a:pt x="1191" y="1385"/>
                  </a:cubicBezTo>
                  <a:cubicBezTo>
                    <a:pt x="1180" y="1401"/>
                    <a:pt x="1175" y="1409"/>
                    <a:pt x="1177" y="1409"/>
                  </a:cubicBezTo>
                  <a:cubicBezTo>
                    <a:pt x="1179" y="1409"/>
                    <a:pt x="1186" y="1403"/>
                    <a:pt x="1197" y="1391"/>
                  </a:cubicBezTo>
                  <a:lnTo>
                    <a:pt x="1197" y="1391"/>
                  </a:lnTo>
                  <a:cubicBezTo>
                    <a:pt x="1201" y="1394"/>
                    <a:pt x="1204" y="1397"/>
                    <a:pt x="1182" y="1426"/>
                  </a:cubicBezTo>
                  <a:cubicBezTo>
                    <a:pt x="1182" y="1426"/>
                    <a:pt x="1182" y="1427"/>
                    <a:pt x="1182" y="1427"/>
                  </a:cubicBezTo>
                  <a:cubicBezTo>
                    <a:pt x="1183" y="1427"/>
                    <a:pt x="1188" y="1422"/>
                    <a:pt x="1207" y="1401"/>
                  </a:cubicBezTo>
                  <a:cubicBezTo>
                    <a:pt x="1217" y="1388"/>
                    <a:pt x="1224" y="1382"/>
                    <a:pt x="1225" y="1382"/>
                  </a:cubicBezTo>
                  <a:lnTo>
                    <a:pt x="1225" y="1382"/>
                  </a:lnTo>
                  <a:cubicBezTo>
                    <a:pt x="1226" y="1382"/>
                    <a:pt x="1221" y="1389"/>
                    <a:pt x="1210" y="1404"/>
                  </a:cubicBezTo>
                  <a:cubicBezTo>
                    <a:pt x="1182" y="1440"/>
                    <a:pt x="1174" y="1455"/>
                    <a:pt x="1178" y="1455"/>
                  </a:cubicBezTo>
                  <a:cubicBezTo>
                    <a:pt x="1181" y="1455"/>
                    <a:pt x="1186" y="1450"/>
                    <a:pt x="1194" y="1441"/>
                  </a:cubicBezTo>
                  <a:cubicBezTo>
                    <a:pt x="1215" y="1418"/>
                    <a:pt x="1219" y="1416"/>
                    <a:pt x="1221" y="1416"/>
                  </a:cubicBezTo>
                  <a:cubicBezTo>
                    <a:pt x="1221" y="1416"/>
                    <a:pt x="1222" y="1416"/>
                    <a:pt x="1223" y="1416"/>
                  </a:cubicBezTo>
                  <a:cubicBezTo>
                    <a:pt x="1223" y="1417"/>
                    <a:pt x="1223" y="1418"/>
                    <a:pt x="1224" y="1418"/>
                  </a:cubicBezTo>
                  <a:cubicBezTo>
                    <a:pt x="1227" y="1418"/>
                    <a:pt x="1234" y="1414"/>
                    <a:pt x="1251" y="1397"/>
                  </a:cubicBezTo>
                  <a:cubicBezTo>
                    <a:pt x="1254" y="1397"/>
                    <a:pt x="1254" y="1401"/>
                    <a:pt x="1254" y="1401"/>
                  </a:cubicBezTo>
                  <a:cubicBezTo>
                    <a:pt x="1257" y="1403"/>
                    <a:pt x="1235" y="1426"/>
                    <a:pt x="1230" y="1426"/>
                  </a:cubicBezTo>
                  <a:cubicBezTo>
                    <a:pt x="1229" y="1426"/>
                    <a:pt x="1229" y="1426"/>
                    <a:pt x="1229" y="1426"/>
                  </a:cubicBezTo>
                  <a:lnTo>
                    <a:pt x="1207" y="1454"/>
                  </a:lnTo>
                  <a:cubicBezTo>
                    <a:pt x="1209" y="1456"/>
                    <a:pt x="1210" y="1457"/>
                    <a:pt x="1212" y="1457"/>
                  </a:cubicBezTo>
                  <a:cubicBezTo>
                    <a:pt x="1216" y="1457"/>
                    <a:pt x="1221" y="1452"/>
                    <a:pt x="1238" y="1435"/>
                  </a:cubicBezTo>
                  <a:cubicBezTo>
                    <a:pt x="1263" y="1410"/>
                    <a:pt x="1275" y="1398"/>
                    <a:pt x="1276" y="1398"/>
                  </a:cubicBezTo>
                  <a:lnTo>
                    <a:pt x="1276" y="1398"/>
                  </a:lnTo>
                  <a:cubicBezTo>
                    <a:pt x="1277" y="1398"/>
                    <a:pt x="1265" y="1411"/>
                    <a:pt x="1241" y="1438"/>
                  </a:cubicBezTo>
                  <a:cubicBezTo>
                    <a:pt x="1225" y="1459"/>
                    <a:pt x="1209" y="1479"/>
                    <a:pt x="1212" y="1479"/>
                  </a:cubicBezTo>
                  <a:cubicBezTo>
                    <a:pt x="1212" y="1479"/>
                    <a:pt x="1216" y="1476"/>
                    <a:pt x="1223" y="1469"/>
                  </a:cubicBezTo>
                  <a:cubicBezTo>
                    <a:pt x="1241" y="1448"/>
                    <a:pt x="1250" y="1440"/>
                    <a:pt x="1251" y="1440"/>
                  </a:cubicBezTo>
                  <a:lnTo>
                    <a:pt x="1251" y="1440"/>
                  </a:lnTo>
                  <a:cubicBezTo>
                    <a:pt x="1253" y="1440"/>
                    <a:pt x="1241" y="1458"/>
                    <a:pt x="1226" y="1473"/>
                  </a:cubicBezTo>
                  <a:cubicBezTo>
                    <a:pt x="1201" y="1500"/>
                    <a:pt x="1190" y="1513"/>
                    <a:pt x="1191" y="1513"/>
                  </a:cubicBezTo>
                  <a:cubicBezTo>
                    <a:pt x="1193" y="1513"/>
                    <a:pt x="1206" y="1502"/>
                    <a:pt x="1232" y="1479"/>
                  </a:cubicBezTo>
                  <a:cubicBezTo>
                    <a:pt x="1233" y="1480"/>
                    <a:pt x="1234" y="1480"/>
                    <a:pt x="1235" y="1480"/>
                  </a:cubicBezTo>
                  <a:cubicBezTo>
                    <a:pt x="1244" y="1480"/>
                    <a:pt x="1261" y="1468"/>
                    <a:pt x="1269" y="1468"/>
                  </a:cubicBezTo>
                  <a:cubicBezTo>
                    <a:pt x="1271" y="1468"/>
                    <a:pt x="1272" y="1469"/>
                    <a:pt x="1273" y="1469"/>
                  </a:cubicBezTo>
                  <a:cubicBezTo>
                    <a:pt x="1282" y="1479"/>
                    <a:pt x="1285" y="1482"/>
                    <a:pt x="1266" y="1510"/>
                  </a:cubicBezTo>
                  <a:cubicBezTo>
                    <a:pt x="1261" y="1517"/>
                    <a:pt x="1257" y="1522"/>
                    <a:pt x="1253" y="1527"/>
                  </a:cubicBezTo>
                  <a:lnTo>
                    <a:pt x="1253" y="1527"/>
                  </a:lnTo>
                  <a:cubicBezTo>
                    <a:pt x="1278" y="1496"/>
                    <a:pt x="1287" y="1488"/>
                    <a:pt x="1292" y="1488"/>
                  </a:cubicBezTo>
                  <a:cubicBezTo>
                    <a:pt x="1294" y="1488"/>
                    <a:pt x="1296" y="1490"/>
                    <a:pt x="1298" y="1491"/>
                  </a:cubicBezTo>
                  <a:cubicBezTo>
                    <a:pt x="1292" y="1503"/>
                    <a:pt x="1292" y="1508"/>
                    <a:pt x="1295" y="1508"/>
                  </a:cubicBezTo>
                  <a:cubicBezTo>
                    <a:pt x="1300" y="1508"/>
                    <a:pt x="1316" y="1492"/>
                    <a:pt x="1332" y="1476"/>
                  </a:cubicBezTo>
                  <a:cubicBezTo>
                    <a:pt x="1329" y="1473"/>
                    <a:pt x="1326" y="1469"/>
                    <a:pt x="1326" y="1469"/>
                  </a:cubicBezTo>
                  <a:cubicBezTo>
                    <a:pt x="1350" y="1438"/>
                    <a:pt x="1362" y="1425"/>
                    <a:pt x="1365" y="1425"/>
                  </a:cubicBezTo>
                  <a:lnTo>
                    <a:pt x="1365" y="1425"/>
                  </a:lnTo>
                  <a:cubicBezTo>
                    <a:pt x="1367" y="1425"/>
                    <a:pt x="1363" y="1434"/>
                    <a:pt x="1354" y="1448"/>
                  </a:cubicBezTo>
                  <a:cubicBezTo>
                    <a:pt x="1345" y="1469"/>
                    <a:pt x="1329" y="1488"/>
                    <a:pt x="1313" y="1507"/>
                  </a:cubicBezTo>
                  <a:cubicBezTo>
                    <a:pt x="1298" y="1526"/>
                    <a:pt x="1285" y="1545"/>
                    <a:pt x="1273" y="1567"/>
                  </a:cubicBezTo>
                  <a:cubicBezTo>
                    <a:pt x="1274" y="1568"/>
                    <a:pt x="1275" y="1568"/>
                    <a:pt x="1276" y="1568"/>
                  </a:cubicBezTo>
                  <a:cubicBezTo>
                    <a:pt x="1279" y="1568"/>
                    <a:pt x="1285" y="1563"/>
                    <a:pt x="1298" y="1542"/>
                  </a:cubicBezTo>
                  <a:cubicBezTo>
                    <a:pt x="1314" y="1520"/>
                    <a:pt x="1318" y="1515"/>
                    <a:pt x="1321" y="1515"/>
                  </a:cubicBezTo>
                  <a:cubicBezTo>
                    <a:pt x="1321" y="1515"/>
                    <a:pt x="1322" y="1516"/>
                    <a:pt x="1323" y="1516"/>
                  </a:cubicBezTo>
                  <a:cubicBezTo>
                    <a:pt x="1323" y="1516"/>
                    <a:pt x="1323" y="1517"/>
                    <a:pt x="1323" y="1517"/>
                  </a:cubicBezTo>
                  <a:cubicBezTo>
                    <a:pt x="1325" y="1517"/>
                    <a:pt x="1330" y="1514"/>
                    <a:pt x="1351" y="1491"/>
                  </a:cubicBezTo>
                  <a:cubicBezTo>
                    <a:pt x="1366" y="1468"/>
                    <a:pt x="1371" y="1466"/>
                    <a:pt x="1374" y="1466"/>
                  </a:cubicBezTo>
                  <a:cubicBezTo>
                    <a:pt x="1375" y="1466"/>
                    <a:pt x="1376" y="1466"/>
                    <a:pt x="1376" y="1466"/>
                  </a:cubicBezTo>
                  <a:cubicBezTo>
                    <a:pt x="1354" y="1498"/>
                    <a:pt x="1360" y="1501"/>
                    <a:pt x="1360" y="1501"/>
                  </a:cubicBezTo>
                  <a:cubicBezTo>
                    <a:pt x="1348" y="1516"/>
                    <a:pt x="1351" y="1513"/>
                    <a:pt x="1338" y="1532"/>
                  </a:cubicBezTo>
                  <a:lnTo>
                    <a:pt x="1298" y="1592"/>
                  </a:lnTo>
                  <a:cubicBezTo>
                    <a:pt x="1301" y="1592"/>
                    <a:pt x="1320" y="1563"/>
                    <a:pt x="1320" y="1563"/>
                  </a:cubicBezTo>
                  <a:cubicBezTo>
                    <a:pt x="1325" y="1557"/>
                    <a:pt x="1332" y="1554"/>
                    <a:pt x="1340" y="1554"/>
                  </a:cubicBezTo>
                  <a:cubicBezTo>
                    <a:pt x="1364" y="1554"/>
                    <a:pt x="1396" y="1581"/>
                    <a:pt x="1401" y="1585"/>
                  </a:cubicBezTo>
                  <a:cubicBezTo>
                    <a:pt x="1393" y="1603"/>
                    <a:pt x="1391" y="1612"/>
                    <a:pt x="1394" y="1612"/>
                  </a:cubicBezTo>
                  <a:cubicBezTo>
                    <a:pt x="1396" y="1612"/>
                    <a:pt x="1402" y="1606"/>
                    <a:pt x="1411" y="1592"/>
                  </a:cubicBezTo>
                  <a:cubicBezTo>
                    <a:pt x="1420" y="1577"/>
                    <a:pt x="1428" y="1572"/>
                    <a:pt x="1436" y="1572"/>
                  </a:cubicBezTo>
                  <a:cubicBezTo>
                    <a:pt x="1442" y="1572"/>
                    <a:pt x="1448" y="1576"/>
                    <a:pt x="1454" y="1582"/>
                  </a:cubicBezTo>
                  <a:cubicBezTo>
                    <a:pt x="1462" y="1589"/>
                    <a:pt x="1469" y="1594"/>
                    <a:pt x="1475" y="1594"/>
                  </a:cubicBezTo>
                  <a:cubicBezTo>
                    <a:pt x="1482" y="1594"/>
                    <a:pt x="1489" y="1589"/>
                    <a:pt x="1498" y="1573"/>
                  </a:cubicBezTo>
                  <a:lnTo>
                    <a:pt x="1505" y="1579"/>
                  </a:lnTo>
                  <a:cubicBezTo>
                    <a:pt x="1505" y="1579"/>
                    <a:pt x="1505" y="1579"/>
                    <a:pt x="1506" y="1579"/>
                  </a:cubicBezTo>
                  <a:cubicBezTo>
                    <a:pt x="1513" y="1579"/>
                    <a:pt x="1531" y="1557"/>
                    <a:pt x="1535" y="1557"/>
                  </a:cubicBezTo>
                  <a:cubicBezTo>
                    <a:pt x="1536" y="1557"/>
                    <a:pt x="1536" y="1557"/>
                    <a:pt x="1536" y="1557"/>
                  </a:cubicBezTo>
                  <a:cubicBezTo>
                    <a:pt x="1547" y="1543"/>
                    <a:pt x="1552" y="1536"/>
                    <a:pt x="1553" y="1536"/>
                  </a:cubicBezTo>
                  <a:lnTo>
                    <a:pt x="1553" y="1536"/>
                  </a:lnTo>
                  <a:cubicBezTo>
                    <a:pt x="1553" y="1536"/>
                    <a:pt x="1548" y="1543"/>
                    <a:pt x="1539" y="1557"/>
                  </a:cubicBezTo>
                  <a:cubicBezTo>
                    <a:pt x="1523" y="1579"/>
                    <a:pt x="1514" y="1598"/>
                    <a:pt x="1501" y="1620"/>
                  </a:cubicBezTo>
                  <a:cubicBezTo>
                    <a:pt x="1502" y="1620"/>
                    <a:pt x="1502" y="1620"/>
                    <a:pt x="1502" y="1620"/>
                  </a:cubicBezTo>
                  <a:cubicBezTo>
                    <a:pt x="1510" y="1620"/>
                    <a:pt x="1527" y="1593"/>
                    <a:pt x="1545" y="1563"/>
                  </a:cubicBezTo>
                  <a:cubicBezTo>
                    <a:pt x="1561" y="1537"/>
                    <a:pt x="1566" y="1535"/>
                    <a:pt x="1567" y="1535"/>
                  </a:cubicBezTo>
                  <a:cubicBezTo>
                    <a:pt x="1567" y="1535"/>
                    <a:pt x="1567" y="1535"/>
                    <a:pt x="1567" y="1535"/>
                  </a:cubicBezTo>
                  <a:cubicBezTo>
                    <a:pt x="1567" y="1535"/>
                    <a:pt x="1567" y="1535"/>
                    <a:pt x="1548" y="1567"/>
                  </a:cubicBezTo>
                  <a:cubicBezTo>
                    <a:pt x="1530" y="1598"/>
                    <a:pt x="1511" y="1626"/>
                    <a:pt x="1511" y="1626"/>
                  </a:cubicBezTo>
                  <a:lnTo>
                    <a:pt x="1514" y="1629"/>
                  </a:lnTo>
                  <a:cubicBezTo>
                    <a:pt x="1530" y="1603"/>
                    <a:pt x="1534" y="1601"/>
                    <a:pt x="1536" y="1601"/>
                  </a:cubicBezTo>
                  <a:cubicBezTo>
                    <a:pt x="1536" y="1601"/>
                    <a:pt x="1536" y="1601"/>
                    <a:pt x="1536" y="1601"/>
                  </a:cubicBezTo>
                  <a:cubicBezTo>
                    <a:pt x="1536" y="1601"/>
                    <a:pt x="1536" y="1601"/>
                    <a:pt x="1501" y="1664"/>
                  </a:cubicBezTo>
                  <a:cubicBezTo>
                    <a:pt x="1482" y="1694"/>
                    <a:pt x="1474" y="1710"/>
                    <a:pt x="1475" y="1710"/>
                  </a:cubicBezTo>
                  <a:cubicBezTo>
                    <a:pt x="1476" y="1710"/>
                    <a:pt x="1486" y="1696"/>
                    <a:pt x="1505" y="1667"/>
                  </a:cubicBezTo>
                  <a:lnTo>
                    <a:pt x="1530" y="1639"/>
                  </a:lnTo>
                  <a:lnTo>
                    <a:pt x="1530" y="1639"/>
                  </a:lnTo>
                  <a:cubicBezTo>
                    <a:pt x="1518" y="1659"/>
                    <a:pt x="1515" y="1667"/>
                    <a:pt x="1517" y="1667"/>
                  </a:cubicBezTo>
                  <a:cubicBezTo>
                    <a:pt x="1520" y="1667"/>
                    <a:pt x="1542" y="1635"/>
                    <a:pt x="1555" y="1614"/>
                  </a:cubicBezTo>
                  <a:lnTo>
                    <a:pt x="1555" y="1614"/>
                  </a:lnTo>
                  <a:cubicBezTo>
                    <a:pt x="1537" y="1647"/>
                    <a:pt x="1529" y="1664"/>
                    <a:pt x="1531" y="1664"/>
                  </a:cubicBezTo>
                  <a:cubicBezTo>
                    <a:pt x="1532" y="1664"/>
                    <a:pt x="1543" y="1649"/>
                    <a:pt x="1561" y="1620"/>
                  </a:cubicBezTo>
                  <a:cubicBezTo>
                    <a:pt x="1570" y="1605"/>
                    <a:pt x="1575" y="1598"/>
                    <a:pt x="1577" y="1598"/>
                  </a:cubicBezTo>
                  <a:lnTo>
                    <a:pt x="1577" y="1598"/>
                  </a:lnTo>
                  <a:cubicBezTo>
                    <a:pt x="1579" y="1598"/>
                    <a:pt x="1575" y="1607"/>
                    <a:pt x="1567" y="1623"/>
                  </a:cubicBezTo>
                  <a:cubicBezTo>
                    <a:pt x="1552" y="1654"/>
                    <a:pt x="1555" y="1657"/>
                    <a:pt x="1558" y="1661"/>
                  </a:cubicBezTo>
                  <a:cubicBezTo>
                    <a:pt x="1568" y="1647"/>
                    <a:pt x="1577" y="1642"/>
                    <a:pt x="1586" y="1642"/>
                  </a:cubicBezTo>
                  <a:cubicBezTo>
                    <a:pt x="1595" y="1642"/>
                    <a:pt x="1603" y="1648"/>
                    <a:pt x="1611" y="1654"/>
                  </a:cubicBezTo>
                  <a:cubicBezTo>
                    <a:pt x="1622" y="1662"/>
                    <a:pt x="1632" y="1669"/>
                    <a:pt x="1641" y="1669"/>
                  </a:cubicBezTo>
                  <a:cubicBezTo>
                    <a:pt x="1649" y="1669"/>
                    <a:pt x="1657" y="1663"/>
                    <a:pt x="1664" y="1648"/>
                  </a:cubicBezTo>
                  <a:cubicBezTo>
                    <a:pt x="1668" y="1648"/>
                    <a:pt x="1668" y="1648"/>
                    <a:pt x="1652" y="1683"/>
                  </a:cubicBezTo>
                  <a:cubicBezTo>
                    <a:pt x="1645" y="1696"/>
                    <a:pt x="1642" y="1703"/>
                    <a:pt x="1643" y="1703"/>
                  </a:cubicBezTo>
                  <a:cubicBezTo>
                    <a:pt x="1644" y="1703"/>
                    <a:pt x="1654" y="1688"/>
                    <a:pt x="1674" y="1651"/>
                  </a:cubicBezTo>
                  <a:cubicBezTo>
                    <a:pt x="1685" y="1635"/>
                    <a:pt x="1694" y="1618"/>
                    <a:pt x="1695" y="1618"/>
                  </a:cubicBezTo>
                  <a:lnTo>
                    <a:pt x="1695" y="1618"/>
                  </a:lnTo>
                  <a:cubicBezTo>
                    <a:pt x="1695" y="1618"/>
                    <a:pt x="1690" y="1628"/>
                    <a:pt x="1677" y="1654"/>
                  </a:cubicBezTo>
                  <a:cubicBezTo>
                    <a:pt x="1658" y="1686"/>
                    <a:pt x="1664" y="1689"/>
                    <a:pt x="1674" y="1695"/>
                  </a:cubicBezTo>
                  <a:cubicBezTo>
                    <a:pt x="1676" y="1696"/>
                    <a:pt x="1679" y="1698"/>
                    <a:pt x="1682" y="1698"/>
                  </a:cubicBezTo>
                  <a:cubicBezTo>
                    <a:pt x="1688" y="1698"/>
                    <a:pt x="1695" y="1693"/>
                    <a:pt x="1705" y="1673"/>
                  </a:cubicBezTo>
                  <a:cubicBezTo>
                    <a:pt x="1716" y="1657"/>
                    <a:pt x="1722" y="1650"/>
                    <a:pt x="1722" y="1650"/>
                  </a:cubicBezTo>
                  <a:lnTo>
                    <a:pt x="1722" y="1650"/>
                  </a:lnTo>
                  <a:cubicBezTo>
                    <a:pt x="1722" y="1650"/>
                    <a:pt x="1718" y="1657"/>
                    <a:pt x="1708" y="1673"/>
                  </a:cubicBezTo>
                  <a:cubicBezTo>
                    <a:pt x="1686" y="1714"/>
                    <a:pt x="1676" y="1746"/>
                    <a:pt x="1684" y="1746"/>
                  </a:cubicBezTo>
                  <a:cubicBezTo>
                    <a:pt x="1687" y="1746"/>
                    <a:pt x="1695" y="1737"/>
                    <a:pt x="1708" y="1717"/>
                  </a:cubicBezTo>
                  <a:lnTo>
                    <a:pt x="1708" y="1717"/>
                  </a:lnTo>
                  <a:cubicBezTo>
                    <a:pt x="1711" y="1717"/>
                    <a:pt x="1715" y="1720"/>
                    <a:pt x="1699" y="1751"/>
                  </a:cubicBezTo>
                  <a:cubicBezTo>
                    <a:pt x="1700" y="1752"/>
                    <a:pt x="1700" y="1753"/>
                    <a:pt x="1701" y="1753"/>
                  </a:cubicBezTo>
                  <a:cubicBezTo>
                    <a:pt x="1705" y="1753"/>
                    <a:pt x="1711" y="1748"/>
                    <a:pt x="1727" y="1726"/>
                  </a:cubicBezTo>
                  <a:cubicBezTo>
                    <a:pt x="1727" y="1730"/>
                    <a:pt x="1740" y="1733"/>
                    <a:pt x="1743" y="1736"/>
                  </a:cubicBezTo>
                  <a:cubicBezTo>
                    <a:pt x="1743" y="1736"/>
                    <a:pt x="1743" y="1736"/>
                    <a:pt x="1744" y="1736"/>
                  </a:cubicBezTo>
                  <a:cubicBezTo>
                    <a:pt x="1751" y="1736"/>
                    <a:pt x="1768" y="1711"/>
                    <a:pt x="1768" y="1711"/>
                  </a:cubicBezTo>
                  <a:lnTo>
                    <a:pt x="1771" y="1711"/>
                  </a:lnTo>
                  <a:cubicBezTo>
                    <a:pt x="1755" y="1745"/>
                    <a:pt x="1768" y="1751"/>
                    <a:pt x="1783" y="1761"/>
                  </a:cubicBezTo>
                  <a:cubicBezTo>
                    <a:pt x="1802" y="1770"/>
                    <a:pt x="1818" y="1777"/>
                    <a:pt x="1805" y="1811"/>
                  </a:cubicBezTo>
                  <a:cubicBezTo>
                    <a:pt x="1805" y="1811"/>
                    <a:pt x="1809" y="1811"/>
                    <a:pt x="1824" y="1780"/>
                  </a:cubicBezTo>
                  <a:cubicBezTo>
                    <a:pt x="1840" y="1743"/>
                    <a:pt x="1848" y="1727"/>
                    <a:pt x="1850" y="1727"/>
                  </a:cubicBezTo>
                  <a:lnTo>
                    <a:pt x="1850" y="1727"/>
                  </a:lnTo>
                  <a:cubicBezTo>
                    <a:pt x="1852" y="1727"/>
                    <a:pt x="1850" y="1736"/>
                    <a:pt x="1846" y="1751"/>
                  </a:cubicBezTo>
                  <a:cubicBezTo>
                    <a:pt x="1833" y="1786"/>
                    <a:pt x="1830" y="1804"/>
                    <a:pt x="1835" y="1804"/>
                  </a:cubicBezTo>
                  <a:cubicBezTo>
                    <a:pt x="1838" y="1804"/>
                    <a:pt x="1844" y="1795"/>
                    <a:pt x="1853" y="1776"/>
                  </a:cubicBezTo>
                  <a:lnTo>
                    <a:pt x="1853" y="1776"/>
                  </a:lnTo>
                  <a:lnTo>
                    <a:pt x="1846" y="1792"/>
                  </a:lnTo>
                  <a:cubicBezTo>
                    <a:pt x="1837" y="1819"/>
                    <a:pt x="1836" y="1831"/>
                    <a:pt x="1838" y="1831"/>
                  </a:cubicBezTo>
                  <a:cubicBezTo>
                    <a:pt x="1842" y="1831"/>
                    <a:pt x="1856" y="1804"/>
                    <a:pt x="1871" y="1764"/>
                  </a:cubicBezTo>
                  <a:lnTo>
                    <a:pt x="1871" y="1764"/>
                  </a:lnTo>
                  <a:cubicBezTo>
                    <a:pt x="1864" y="1789"/>
                    <a:pt x="1858" y="1815"/>
                    <a:pt x="1860" y="1815"/>
                  </a:cubicBezTo>
                  <a:cubicBezTo>
                    <a:pt x="1861" y="1815"/>
                    <a:pt x="1864" y="1811"/>
                    <a:pt x="1868" y="1802"/>
                  </a:cubicBezTo>
                  <a:lnTo>
                    <a:pt x="1868" y="1802"/>
                  </a:lnTo>
                  <a:cubicBezTo>
                    <a:pt x="1871" y="1805"/>
                    <a:pt x="1871" y="1805"/>
                    <a:pt x="1846" y="1871"/>
                  </a:cubicBezTo>
                  <a:cubicBezTo>
                    <a:pt x="1837" y="1893"/>
                    <a:pt x="1827" y="1914"/>
                    <a:pt x="1824" y="1940"/>
                  </a:cubicBezTo>
                  <a:cubicBezTo>
                    <a:pt x="1834" y="1918"/>
                    <a:pt x="1843" y="1896"/>
                    <a:pt x="1852" y="1874"/>
                  </a:cubicBezTo>
                  <a:lnTo>
                    <a:pt x="1856" y="1877"/>
                  </a:lnTo>
                  <a:cubicBezTo>
                    <a:pt x="1856" y="1877"/>
                    <a:pt x="1859" y="1877"/>
                    <a:pt x="1871" y="1842"/>
                  </a:cubicBezTo>
                  <a:cubicBezTo>
                    <a:pt x="1881" y="1819"/>
                    <a:pt x="1885" y="1813"/>
                    <a:pt x="1886" y="1813"/>
                  </a:cubicBezTo>
                  <a:cubicBezTo>
                    <a:pt x="1887" y="1813"/>
                    <a:pt x="1887" y="1813"/>
                    <a:pt x="1887" y="1814"/>
                  </a:cubicBezTo>
                  <a:cubicBezTo>
                    <a:pt x="1884" y="1823"/>
                    <a:pt x="1883" y="1827"/>
                    <a:pt x="1884" y="1827"/>
                  </a:cubicBezTo>
                  <a:cubicBezTo>
                    <a:pt x="1884" y="1827"/>
                    <a:pt x="1893" y="1804"/>
                    <a:pt x="1899" y="1780"/>
                  </a:cubicBezTo>
                  <a:cubicBezTo>
                    <a:pt x="1906" y="1755"/>
                    <a:pt x="1915" y="1733"/>
                    <a:pt x="1928" y="1714"/>
                  </a:cubicBezTo>
                  <a:cubicBezTo>
                    <a:pt x="1928" y="1714"/>
                    <a:pt x="1937" y="1679"/>
                    <a:pt x="1950" y="1645"/>
                  </a:cubicBezTo>
                  <a:cubicBezTo>
                    <a:pt x="1968" y="1601"/>
                    <a:pt x="1984" y="1554"/>
                    <a:pt x="1993" y="1507"/>
                  </a:cubicBezTo>
                  <a:cubicBezTo>
                    <a:pt x="1995" y="1485"/>
                    <a:pt x="1998" y="1462"/>
                    <a:pt x="1996" y="1462"/>
                  </a:cubicBezTo>
                  <a:lnTo>
                    <a:pt x="1996" y="1462"/>
                  </a:lnTo>
                  <a:cubicBezTo>
                    <a:pt x="1994" y="1462"/>
                    <a:pt x="1990" y="1473"/>
                    <a:pt x="1981" y="1501"/>
                  </a:cubicBezTo>
                  <a:cubicBezTo>
                    <a:pt x="1975" y="1510"/>
                    <a:pt x="1968" y="1523"/>
                    <a:pt x="1962" y="1532"/>
                  </a:cubicBezTo>
                  <a:cubicBezTo>
                    <a:pt x="1965" y="1520"/>
                    <a:pt x="1968" y="1507"/>
                    <a:pt x="1971" y="1495"/>
                  </a:cubicBezTo>
                  <a:cubicBezTo>
                    <a:pt x="1984" y="1463"/>
                    <a:pt x="1975" y="1457"/>
                    <a:pt x="1965" y="1454"/>
                  </a:cubicBezTo>
                  <a:cubicBezTo>
                    <a:pt x="1953" y="1444"/>
                    <a:pt x="1946" y="1441"/>
                    <a:pt x="1959" y="1407"/>
                  </a:cubicBezTo>
                  <a:cubicBezTo>
                    <a:pt x="1971" y="1375"/>
                    <a:pt x="1968" y="1372"/>
                    <a:pt x="1968" y="1372"/>
                  </a:cubicBezTo>
                  <a:lnTo>
                    <a:pt x="1968" y="1372"/>
                  </a:lnTo>
                  <a:cubicBezTo>
                    <a:pt x="1961" y="1392"/>
                    <a:pt x="1954" y="1399"/>
                    <a:pt x="1946" y="1399"/>
                  </a:cubicBezTo>
                  <a:cubicBezTo>
                    <a:pt x="1940" y="1399"/>
                    <a:pt x="1934" y="1395"/>
                    <a:pt x="1928" y="1391"/>
                  </a:cubicBezTo>
                  <a:cubicBezTo>
                    <a:pt x="1922" y="1388"/>
                    <a:pt x="1917" y="1385"/>
                    <a:pt x="1911" y="1385"/>
                  </a:cubicBezTo>
                  <a:cubicBezTo>
                    <a:pt x="1904" y="1385"/>
                    <a:pt x="1896" y="1391"/>
                    <a:pt x="1887" y="1410"/>
                  </a:cubicBezTo>
                  <a:lnTo>
                    <a:pt x="1884" y="1407"/>
                  </a:lnTo>
                  <a:cubicBezTo>
                    <a:pt x="1896" y="1372"/>
                    <a:pt x="1893" y="1372"/>
                    <a:pt x="1890" y="1369"/>
                  </a:cubicBezTo>
                  <a:lnTo>
                    <a:pt x="1890" y="1369"/>
                  </a:lnTo>
                  <a:cubicBezTo>
                    <a:pt x="1871" y="1397"/>
                    <a:pt x="1868" y="1397"/>
                    <a:pt x="1868" y="1397"/>
                  </a:cubicBezTo>
                  <a:cubicBezTo>
                    <a:pt x="1884" y="1363"/>
                    <a:pt x="1881" y="1363"/>
                    <a:pt x="1877" y="1360"/>
                  </a:cubicBezTo>
                  <a:cubicBezTo>
                    <a:pt x="1877" y="1359"/>
                    <a:pt x="1876" y="1358"/>
                    <a:pt x="1875" y="1358"/>
                  </a:cubicBezTo>
                  <a:cubicBezTo>
                    <a:pt x="1872" y="1358"/>
                    <a:pt x="1867" y="1364"/>
                    <a:pt x="1856" y="1388"/>
                  </a:cubicBezTo>
                  <a:cubicBezTo>
                    <a:pt x="1852" y="1388"/>
                    <a:pt x="1840" y="1379"/>
                    <a:pt x="1849" y="1344"/>
                  </a:cubicBezTo>
                  <a:cubicBezTo>
                    <a:pt x="1854" y="1333"/>
                    <a:pt x="1856" y="1329"/>
                    <a:pt x="1855" y="1329"/>
                  </a:cubicBezTo>
                  <a:lnTo>
                    <a:pt x="1855" y="1329"/>
                  </a:lnTo>
                  <a:cubicBezTo>
                    <a:pt x="1853" y="1329"/>
                    <a:pt x="1840" y="1351"/>
                    <a:pt x="1827" y="1372"/>
                  </a:cubicBezTo>
                  <a:cubicBezTo>
                    <a:pt x="1818" y="1394"/>
                    <a:pt x="1805" y="1413"/>
                    <a:pt x="1793" y="1432"/>
                  </a:cubicBezTo>
                  <a:lnTo>
                    <a:pt x="1824" y="1369"/>
                  </a:lnTo>
                  <a:cubicBezTo>
                    <a:pt x="1843" y="1338"/>
                    <a:pt x="1843" y="1338"/>
                    <a:pt x="1840" y="1335"/>
                  </a:cubicBezTo>
                  <a:lnTo>
                    <a:pt x="1834" y="1332"/>
                  </a:lnTo>
                  <a:cubicBezTo>
                    <a:pt x="1825" y="1351"/>
                    <a:pt x="1818" y="1358"/>
                    <a:pt x="1811" y="1358"/>
                  </a:cubicBezTo>
                  <a:cubicBezTo>
                    <a:pt x="1806" y="1358"/>
                    <a:pt x="1801" y="1354"/>
                    <a:pt x="1796" y="1350"/>
                  </a:cubicBezTo>
                  <a:cubicBezTo>
                    <a:pt x="1788" y="1345"/>
                    <a:pt x="1782" y="1341"/>
                    <a:pt x="1778" y="1341"/>
                  </a:cubicBezTo>
                  <a:cubicBezTo>
                    <a:pt x="1771" y="1341"/>
                    <a:pt x="1766" y="1347"/>
                    <a:pt x="1755" y="1363"/>
                  </a:cubicBezTo>
                  <a:cubicBezTo>
                    <a:pt x="1748" y="1378"/>
                    <a:pt x="1743" y="1386"/>
                    <a:pt x="1742" y="1386"/>
                  </a:cubicBezTo>
                  <a:cubicBezTo>
                    <a:pt x="1740" y="1386"/>
                    <a:pt x="1743" y="1377"/>
                    <a:pt x="1749" y="1360"/>
                  </a:cubicBezTo>
                  <a:cubicBezTo>
                    <a:pt x="1775" y="1293"/>
                    <a:pt x="1785" y="1269"/>
                    <a:pt x="1783" y="1269"/>
                  </a:cubicBezTo>
                  <a:lnTo>
                    <a:pt x="1783" y="1269"/>
                  </a:lnTo>
                  <a:cubicBezTo>
                    <a:pt x="1782" y="1269"/>
                    <a:pt x="1778" y="1277"/>
                    <a:pt x="1771" y="1288"/>
                  </a:cubicBezTo>
                  <a:cubicBezTo>
                    <a:pt x="1762" y="1310"/>
                    <a:pt x="1749" y="1332"/>
                    <a:pt x="1736" y="1350"/>
                  </a:cubicBezTo>
                  <a:cubicBezTo>
                    <a:pt x="1720" y="1381"/>
                    <a:pt x="1710" y="1396"/>
                    <a:pt x="1709" y="1396"/>
                  </a:cubicBezTo>
                  <a:cubicBezTo>
                    <a:pt x="1708" y="1396"/>
                    <a:pt x="1716" y="1379"/>
                    <a:pt x="1733" y="1347"/>
                  </a:cubicBezTo>
                  <a:cubicBezTo>
                    <a:pt x="1749" y="1319"/>
                    <a:pt x="1748" y="1306"/>
                    <a:pt x="1739" y="1306"/>
                  </a:cubicBezTo>
                  <a:cubicBezTo>
                    <a:pt x="1728" y="1306"/>
                    <a:pt x="1705" y="1324"/>
                    <a:pt x="1683" y="1357"/>
                  </a:cubicBezTo>
                  <a:lnTo>
                    <a:pt x="1702" y="1325"/>
                  </a:lnTo>
                  <a:cubicBezTo>
                    <a:pt x="1721" y="1294"/>
                    <a:pt x="1721" y="1294"/>
                    <a:pt x="1711" y="1288"/>
                  </a:cubicBezTo>
                  <a:lnTo>
                    <a:pt x="1705" y="1285"/>
                  </a:lnTo>
                  <a:cubicBezTo>
                    <a:pt x="1691" y="1308"/>
                    <a:pt x="1683" y="1316"/>
                    <a:pt x="1680" y="1316"/>
                  </a:cubicBezTo>
                  <a:cubicBezTo>
                    <a:pt x="1676" y="1316"/>
                    <a:pt x="1684" y="1294"/>
                    <a:pt x="1696" y="1275"/>
                  </a:cubicBezTo>
                  <a:cubicBezTo>
                    <a:pt x="1715" y="1244"/>
                    <a:pt x="1715" y="1244"/>
                    <a:pt x="1708" y="1241"/>
                  </a:cubicBezTo>
                  <a:lnTo>
                    <a:pt x="1708" y="1241"/>
                  </a:lnTo>
                  <a:cubicBezTo>
                    <a:pt x="1692" y="1262"/>
                    <a:pt x="1683" y="1270"/>
                    <a:pt x="1680" y="1270"/>
                  </a:cubicBezTo>
                  <a:cubicBezTo>
                    <a:pt x="1675" y="1270"/>
                    <a:pt x="1684" y="1248"/>
                    <a:pt x="1696" y="1228"/>
                  </a:cubicBezTo>
                  <a:lnTo>
                    <a:pt x="1693" y="1225"/>
                  </a:lnTo>
                  <a:cubicBezTo>
                    <a:pt x="1675" y="1248"/>
                    <a:pt x="1669" y="1250"/>
                    <a:pt x="1666" y="1250"/>
                  </a:cubicBezTo>
                  <a:cubicBezTo>
                    <a:pt x="1666" y="1250"/>
                    <a:pt x="1665" y="1250"/>
                    <a:pt x="1664" y="1250"/>
                  </a:cubicBezTo>
                  <a:cubicBezTo>
                    <a:pt x="1663" y="1248"/>
                    <a:pt x="1662" y="1247"/>
                    <a:pt x="1661" y="1247"/>
                  </a:cubicBezTo>
                  <a:cubicBezTo>
                    <a:pt x="1658" y="1247"/>
                    <a:pt x="1652" y="1253"/>
                    <a:pt x="1639" y="1275"/>
                  </a:cubicBezTo>
                  <a:cubicBezTo>
                    <a:pt x="1630" y="1294"/>
                    <a:pt x="1614" y="1316"/>
                    <a:pt x="1599" y="1332"/>
                  </a:cubicBezTo>
                  <a:lnTo>
                    <a:pt x="1621" y="1303"/>
                  </a:lnTo>
                  <a:cubicBezTo>
                    <a:pt x="1639" y="1272"/>
                    <a:pt x="1633" y="1269"/>
                    <a:pt x="1627" y="1263"/>
                  </a:cubicBezTo>
                  <a:cubicBezTo>
                    <a:pt x="1617" y="1253"/>
                    <a:pt x="1614" y="1250"/>
                    <a:pt x="1633" y="1222"/>
                  </a:cubicBezTo>
                  <a:lnTo>
                    <a:pt x="1633" y="1222"/>
                  </a:lnTo>
                  <a:lnTo>
                    <a:pt x="1611" y="1250"/>
                  </a:lnTo>
                  <a:cubicBezTo>
                    <a:pt x="1600" y="1262"/>
                    <a:pt x="1594" y="1269"/>
                    <a:pt x="1593" y="1269"/>
                  </a:cubicBezTo>
                  <a:cubicBezTo>
                    <a:pt x="1592" y="1269"/>
                    <a:pt x="1597" y="1261"/>
                    <a:pt x="1608" y="1247"/>
                  </a:cubicBezTo>
                  <a:cubicBezTo>
                    <a:pt x="1619" y="1229"/>
                    <a:pt x="1621" y="1219"/>
                    <a:pt x="1617" y="1219"/>
                  </a:cubicBezTo>
                  <a:cubicBezTo>
                    <a:pt x="1613" y="1219"/>
                    <a:pt x="1606" y="1224"/>
                    <a:pt x="1595" y="1234"/>
                  </a:cubicBezTo>
                  <a:lnTo>
                    <a:pt x="1592" y="1231"/>
                  </a:lnTo>
                  <a:cubicBezTo>
                    <a:pt x="1612" y="1200"/>
                    <a:pt x="1620" y="1185"/>
                    <a:pt x="1618" y="1185"/>
                  </a:cubicBezTo>
                  <a:lnTo>
                    <a:pt x="1618" y="1185"/>
                  </a:lnTo>
                  <a:cubicBezTo>
                    <a:pt x="1616" y="1185"/>
                    <a:pt x="1604" y="1198"/>
                    <a:pt x="1583" y="1225"/>
                  </a:cubicBezTo>
                  <a:cubicBezTo>
                    <a:pt x="1605" y="1197"/>
                    <a:pt x="1602" y="1194"/>
                    <a:pt x="1602" y="1191"/>
                  </a:cubicBezTo>
                  <a:lnTo>
                    <a:pt x="1602" y="1191"/>
                  </a:lnTo>
                  <a:cubicBezTo>
                    <a:pt x="1591" y="1202"/>
                    <a:pt x="1584" y="1208"/>
                    <a:pt x="1581" y="1208"/>
                  </a:cubicBezTo>
                  <a:cubicBezTo>
                    <a:pt x="1576" y="1208"/>
                    <a:pt x="1578" y="1198"/>
                    <a:pt x="1589" y="1181"/>
                  </a:cubicBezTo>
                  <a:lnTo>
                    <a:pt x="1589" y="1181"/>
                  </a:lnTo>
                  <a:cubicBezTo>
                    <a:pt x="1571" y="1200"/>
                    <a:pt x="1566" y="1204"/>
                    <a:pt x="1563" y="1204"/>
                  </a:cubicBezTo>
                  <a:cubicBezTo>
                    <a:pt x="1562" y="1204"/>
                    <a:pt x="1562" y="1204"/>
                    <a:pt x="1561" y="1203"/>
                  </a:cubicBezTo>
                  <a:cubicBezTo>
                    <a:pt x="1561" y="1203"/>
                    <a:pt x="1561" y="1203"/>
                    <a:pt x="1561" y="1203"/>
                  </a:cubicBezTo>
                  <a:cubicBezTo>
                    <a:pt x="1559" y="1203"/>
                    <a:pt x="1554" y="1205"/>
                    <a:pt x="1536" y="1228"/>
                  </a:cubicBezTo>
                  <a:cubicBezTo>
                    <a:pt x="1511" y="1253"/>
                    <a:pt x="1511" y="1253"/>
                    <a:pt x="1511" y="1253"/>
                  </a:cubicBezTo>
                  <a:cubicBezTo>
                    <a:pt x="1523" y="1234"/>
                    <a:pt x="1539" y="1216"/>
                    <a:pt x="1555" y="1197"/>
                  </a:cubicBezTo>
                  <a:cubicBezTo>
                    <a:pt x="1566" y="1186"/>
                    <a:pt x="1571" y="1179"/>
                    <a:pt x="1570" y="1179"/>
                  </a:cubicBezTo>
                  <a:lnTo>
                    <a:pt x="1570" y="1179"/>
                  </a:lnTo>
                  <a:cubicBezTo>
                    <a:pt x="1568" y="1179"/>
                    <a:pt x="1555" y="1190"/>
                    <a:pt x="1526" y="1219"/>
                  </a:cubicBezTo>
                  <a:cubicBezTo>
                    <a:pt x="1542" y="1199"/>
                    <a:pt x="1559" y="1180"/>
                    <a:pt x="1559" y="1180"/>
                  </a:cubicBezTo>
                  <a:lnTo>
                    <a:pt x="1559" y="1180"/>
                  </a:lnTo>
                  <a:cubicBezTo>
                    <a:pt x="1559" y="1180"/>
                    <a:pt x="1556" y="1183"/>
                    <a:pt x="1548" y="1191"/>
                  </a:cubicBezTo>
                  <a:cubicBezTo>
                    <a:pt x="1548" y="1191"/>
                    <a:pt x="1548" y="1190"/>
                    <a:pt x="1548" y="1190"/>
                  </a:cubicBezTo>
                  <a:cubicBezTo>
                    <a:pt x="1547" y="1190"/>
                    <a:pt x="1541" y="1193"/>
                    <a:pt x="1523" y="1216"/>
                  </a:cubicBezTo>
                  <a:lnTo>
                    <a:pt x="1517" y="1209"/>
                  </a:lnTo>
                  <a:cubicBezTo>
                    <a:pt x="1536" y="1178"/>
                    <a:pt x="1533" y="1175"/>
                    <a:pt x="1533" y="1175"/>
                  </a:cubicBezTo>
                  <a:lnTo>
                    <a:pt x="1533" y="1175"/>
                  </a:lnTo>
                  <a:cubicBezTo>
                    <a:pt x="1521" y="1187"/>
                    <a:pt x="1514" y="1193"/>
                    <a:pt x="1514" y="1193"/>
                  </a:cubicBezTo>
                  <a:cubicBezTo>
                    <a:pt x="1513" y="1193"/>
                    <a:pt x="1518" y="1186"/>
                    <a:pt x="1530" y="1172"/>
                  </a:cubicBezTo>
                  <a:cubicBezTo>
                    <a:pt x="1539" y="1160"/>
                    <a:pt x="1544" y="1152"/>
                    <a:pt x="1543" y="1152"/>
                  </a:cubicBezTo>
                  <a:lnTo>
                    <a:pt x="1543" y="1152"/>
                  </a:lnTo>
                  <a:cubicBezTo>
                    <a:pt x="1541" y="1152"/>
                    <a:pt x="1529" y="1165"/>
                    <a:pt x="1505" y="1197"/>
                  </a:cubicBezTo>
                  <a:cubicBezTo>
                    <a:pt x="1493" y="1210"/>
                    <a:pt x="1486" y="1216"/>
                    <a:pt x="1485" y="1216"/>
                  </a:cubicBezTo>
                  <a:cubicBezTo>
                    <a:pt x="1484" y="1216"/>
                    <a:pt x="1490" y="1209"/>
                    <a:pt x="1501" y="1194"/>
                  </a:cubicBezTo>
                  <a:cubicBezTo>
                    <a:pt x="1528" y="1160"/>
                    <a:pt x="1537" y="1145"/>
                    <a:pt x="1536" y="1145"/>
                  </a:cubicBezTo>
                  <a:lnTo>
                    <a:pt x="1536" y="1145"/>
                  </a:lnTo>
                  <a:cubicBezTo>
                    <a:pt x="1535" y="1145"/>
                    <a:pt x="1529" y="1151"/>
                    <a:pt x="1520" y="1162"/>
                  </a:cubicBezTo>
                  <a:cubicBezTo>
                    <a:pt x="1500" y="1185"/>
                    <a:pt x="1496" y="1188"/>
                    <a:pt x="1495" y="1188"/>
                  </a:cubicBezTo>
                  <a:cubicBezTo>
                    <a:pt x="1495" y="1188"/>
                    <a:pt x="1495" y="1187"/>
                    <a:pt x="1495" y="1187"/>
                  </a:cubicBezTo>
                  <a:cubicBezTo>
                    <a:pt x="1517" y="1159"/>
                    <a:pt x="1501" y="1147"/>
                    <a:pt x="1489" y="1131"/>
                  </a:cubicBezTo>
                  <a:cubicBezTo>
                    <a:pt x="1470" y="1144"/>
                    <a:pt x="1454" y="1162"/>
                    <a:pt x="1439" y="1181"/>
                  </a:cubicBezTo>
                  <a:cubicBezTo>
                    <a:pt x="1419" y="1203"/>
                    <a:pt x="1412" y="1211"/>
                    <a:pt x="1411" y="1211"/>
                  </a:cubicBezTo>
                  <a:cubicBezTo>
                    <a:pt x="1410" y="1211"/>
                    <a:pt x="1423" y="1195"/>
                    <a:pt x="1436" y="1178"/>
                  </a:cubicBezTo>
                  <a:cubicBezTo>
                    <a:pt x="1471" y="1136"/>
                    <a:pt x="1487" y="1115"/>
                    <a:pt x="1486" y="1115"/>
                  </a:cubicBezTo>
                  <a:lnTo>
                    <a:pt x="1486" y="1115"/>
                  </a:lnTo>
                  <a:cubicBezTo>
                    <a:pt x="1484" y="1115"/>
                    <a:pt x="1466" y="1135"/>
                    <a:pt x="1432" y="1175"/>
                  </a:cubicBezTo>
                  <a:cubicBezTo>
                    <a:pt x="1411" y="1203"/>
                    <a:pt x="1400" y="1217"/>
                    <a:pt x="1400" y="1217"/>
                  </a:cubicBezTo>
                  <a:cubicBezTo>
                    <a:pt x="1399" y="1217"/>
                    <a:pt x="1410" y="1202"/>
                    <a:pt x="1432" y="1172"/>
                  </a:cubicBezTo>
                  <a:cubicBezTo>
                    <a:pt x="1444" y="1157"/>
                    <a:pt x="1449" y="1150"/>
                    <a:pt x="1448" y="1150"/>
                  </a:cubicBezTo>
                  <a:lnTo>
                    <a:pt x="1448" y="1150"/>
                  </a:lnTo>
                  <a:cubicBezTo>
                    <a:pt x="1448" y="1150"/>
                    <a:pt x="1442" y="1156"/>
                    <a:pt x="1429" y="1169"/>
                  </a:cubicBezTo>
                  <a:cubicBezTo>
                    <a:pt x="1417" y="1182"/>
                    <a:pt x="1411" y="1189"/>
                    <a:pt x="1410" y="1189"/>
                  </a:cubicBezTo>
                  <a:cubicBezTo>
                    <a:pt x="1409" y="1189"/>
                    <a:pt x="1415" y="1182"/>
                    <a:pt x="1426" y="1169"/>
                  </a:cubicBezTo>
                  <a:cubicBezTo>
                    <a:pt x="1442" y="1146"/>
                    <a:pt x="1457" y="1126"/>
                    <a:pt x="1457" y="1126"/>
                  </a:cubicBezTo>
                  <a:lnTo>
                    <a:pt x="1457" y="1126"/>
                  </a:lnTo>
                  <a:cubicBezTo>
                    <a:pt x="1457" y="1126"/>
                    <a:pt x="1455" y="1129"/>
                    <a:pt x="1448" y="1137"/>
                  </a:cubicBezTo>
                  <a:cubicBezTo>
                    <a:pt x="1448" y="1137"/>
                    <a:pt x="1445" y="1134"/>
                    <a:pt x="1467" y="1106"/>
                  </a:cubicBezTo>
                  <a:cubicBezTo>
                    <a:pt x="1474" y="1097"/>
                    <a:pt x="1476" y="1093"/>
                    <a:pt x="1475" y="1093"/>
                  </a:cubicBezTo>
                  <a:lnTo>
                    <a:pt x="1475" y="1093"/>
                  </a:lnTo>
                  <a:cubicBezTo>
                    <a:pt x="1473" y="1093"/>
                    <a:pt x="1456" y="1111"/>
                    <a:pt x="1439" y="1128"/>
                  </a:cubicBezTo>
                  <a:cubicBezTo>
                    <a:pt x="1414" y="1151"/>
                    <a:pt x="1401" y="1162"/>
                    <a:pt x="1400" y="1162"/>
                  </a:cubicBezTo>
                  <a:cubicBezTo>
                    <a:pt x="1398" y="1162"/>
                    <a:pt x="1410" y="1149"/>
                    <a:pt x="1436" y="1122"/>
                  </a:cubicBezTo>
                  <a:cubicBezTo>
                    <a:pt x="1456" y="1101"/>
                    <a:pt x="1463" y="1092"/>
                    <a:pt x="1461" y="1092"/>
                  </a:cubicBezTo>
                  <a:lnTo>
                    <a:pt x="1461" y="1092"/>
                  </a:lnTo>
                  <a:cubicBezTo>
                    <a:pt x="1457" y="1092"/>
                    <a:pt x="1434" y="1111"/>
                    <a:pt x="1404" y="1140"/>
                  </a:cubicBezTo>
                  <a:cubicBezTo>
                    <a:pt x="1375" y="1170"/>
                    <a:pt x="1363" y="1182"/>
                    <a:pt x="1362" y="1182"/>
                  </a:cubicBezTo>
                  <a:cubicBezTo>
                    <a:pt x="1362" y="1182"/>
                    <a:pt x="1367" y="1176"/>
                    <a:pt x="1376" y="1165"/>
                  </a:cubicBezTo>
                  <a:cubicBezTo>
                    <a:pt x="1401" y="1137"/>
                    <a:pt x="1401" y="1137"/>
                    <a:pt x="1401" y="1137"/>
                  </a:cubicBezTo>
                  <a:cubicBezTo>
                    <a:pt x="1398" y="1134"/>
                    <a:pt x="1398" y="1134"/>
                    <a:pt x="1420" y="1106"/>
                  </a:cubicBezTo>
                  <a:lnTo>
                    <a:pt x="1420" y="1106"/>
                  </a:lnTo>
                  <a:cubicBezTo>
                    <a:pt x="1420" y="1106"/>
                    <a:pt x="1420" y="1106"/>
                    <a:pt x="1392" y="1128"/>
                  </a:cubicBezTo>
                  <a:cubicBezTo>
                    <a:pt x="1374" y="1145"/>
                    <a:pt x="1364" y="1152"/>
                    <a:pt x="1361" y="1152"/>
                  </a:cubicBezTo>
                  <a:cubicBezTo>
                    <a:pt x="1356" y="1152"/>
                    <a:pt x="1376" y="1125"/>
                    <a:pt x="1407" y="1090"/>
                  </a:cubicBezTo>
                  <a:lnTo>
                    <a:pt x="1407" y="1090"/>
                  </a:lnTo>
                  <a:lnTo>
                    <a:pt x="1379" y="1112"/>
                  </a:lnTo>
                  <a:cubicBezTo>
                    <a:pt x="1349" y="1143"/>
                    <a:pt x="1326" y="1164"/>
                    <a:pt x="1325" y="1164"/>
                  </a:cubicBezTo>
                  <a:cubicBezTo>
                    <a:pt x="1324" y="1164"/>
                    <a:pt x="1331" y="1155"/>
                    <a:pt x="1351" y="1134"/>
                  </a:cubicBezTo>
                  <a:lnTo>
                    <a:pt x="1376" y="1109"/>
                  </a:lnTo>
                  <a:lnTo>
                    <a:pt x="1376" y="1109"/>
                  </a:lnTo>
                  <a:cubicBezTo>
                    <a:pt x="1358" y="1127"/>
                    <a:pt x="1349" y="1134"/>
                    <a:pt x="1346" y="1134"/>
                  </a:cubicBezTo>
                  <a:cubicBezTo>
                    <a:pt x="1341" y="1134"/>
                    <a:pt x="1359" y="1109"/>
                    <a:pt x="1392" y="1075"/>
                  </a:cubicBezTo>
                  <a:lnTo>
                    <a:pt x="1392" y="1075"/>
                  </a:lnTo>
                  <a:cubicBezTo>
                    <a:pt x="1376" y="1090"/>
                    <a:pt x="1357" y="1109"/>
                    <a:pt x="1338" y="1122"/>
                  </a:cubicBezTo>
                  <a:cubicBezTo>
                    <a:pt x="1338" y="1122"/>
                    <a:pt x="1335" y="1118"/>
                    <a:pt x="1360" y="1093"/>
                  </a:cubicBezTo>
                  <a:cubicBezTo>
                    <a:pt x="1378" y="1073"/>
                    <a:pt x="1394" y="1054"/>
                    <a:pt x="1393" y="1054"/>
                  </a:cubicBezTo>
                  <a:lnTo>
                    <a:pt x="1393" y="1054"/>
                  </a:lnTo>
                  <a:cubicBezTo>
                    <a:pt x="1393" y="1054"/>
                    <a:pt x="1390" y="1057"/>
                    <a:pt x="1382" y="1065"/>
                  </a:cubicBezTo>
                  <a:cubicBezTo>
                    <a:pt x="1382" y="1065"/>
                    <a:pt x="1382" y="1062"/>
                    <a:pt x="1407" y="1034"/>
                  </a:cubicBezTo>
                  <a:cubicBezTo>
                    <a:pt x="1404" y="1034"/>
                    <a:pt x="1404" y="1031"/>
                    <a:pt x="1401" y="1028"/>
                  </a:cubicBezTo>
                  <a:cubicBezTo>
                    <a:pt x="1388" y="1037"/>
                    <a:pt x="1381" y="1042"/>
                    <a:pt x="1379" y="1042"/>
                  </a:cubicBezTo>
                  <a:cubicBezTo>
                    <a:pt x="1376" y="1042"/>
                    <a:pt x="1381" y="1035"/>
                    <a:pt x="1395" y="1021"/>
                  </a:cubicBezTo>
                  <a:cubicBezTo>
                    <a:pt x="1395" y="1021"/>
                    <a:pt x="1395" y="1021"/>
                    <a:pt x="1394" y="1021"/>
                  </a:cubicBezTo>
                  <a:cubicBezTo>
                    <a:pt x="1392" y="1021"/>
                    <a:pt x="1386" y="1023"/>
                    <a:pt x="1367" y="1040"/>
                  </a:cubicBezTo>
                  <a:cubicBezTo>
                    <a:pt x="1364" y="1037"/>
                    <a:pt x="1364" y="1034"/>
                    <a:pt x="1389" y="1009"/>
                  </a:cubicBezTo>
                  <a:cubicBezTo>
                    <a:pt x="1401" y="996"/>
                    <a:pt x="1407" y="990"/>
                    <a:pt x="1407" y="990"/>
                  </a:cubicBezTo>
                  <a:lnTo>
                    <a:pt x="1407" y="990"/>
                  </a:lnTo>
                  <a:cubicBezTo>
                    <a:pt x="1407" y="990"/>
                    <a:pt x="1400" y="996"/>
                    <a:pt x="1385" y="1009"/>
                  </a:cubicBezTo>
                  <a:cubicBezTo>
                    <a:pt x="1365" y="1029"/>
                    <a:pt x="1361" y="1031"/>
                    <a:pt x="1359" y="1031"/>
                  </a:cubicBezTo>
                  <a:cubicBezTo>
                    <a:pt x="1358" y="1031"/>
                    <a:pt x="1358" y="1031"/>
                    <a:pt x="1357" y="1031"/>
                  </a:cubicBezTo>
                  <a:lnTo>
                    <a:pt x="1354" y="1024"/>
                  </a:lnTo>
                  <a:cubicBezTo>
                    <a:pt x="1329" y="1050"/>
                    <a:pt x="1329" y="1050"/>
                    <a:pt x="1329" y="1050"/>
                  </a:cubicBezTo>
                  <a:cubicBezTo>
                    <a:pt x="1326" y="1046"/>
                    <a:pt x="1348" y="1015"/>
                    <a:pt x="1345" y="1015"/>
                  </a:cubicBezTo>
                  <a:cubicBezTo>
                    <a:pt x="1344" y="1013"/>
                    <a:pt x="1343" y="1012"/>
                    <a:pt x="1342" y="1012"/>
                  </a:cubicBezTo>
                  <a:cubicBezTo>
                    <a:pt x="1339" y="1012"/>
                    <a:pt x="1334" y="1018"/>
                    <a:pt x="1317" y="1037"/>
                  </a:cubicBezTo>
                  <a:cubicBezTo>
                    <a:pt x="1319" y="1037"/>
                    <a:pt x="1308" y="1047"/>
                    <a:pt x="1306" y="1047"/>
                  </a:cubicBezTo>
                  <a:cubicBezTo>
                    <a:pt x="1305" y="1047"/>
                    <a:pt x="1308" y="1044"/>
                    <a:pt x="1317" y="1034"/>
                  </a:cubicBezTo>
                  <a:cubicBezTo>
                    <a:pt x="1313" y="1031"/>
                    <a:pt x="1335" y="1003"/>
                    <a:pt x="1332" y="996"/>
                  </a:cubicBezTo>
                  <a:cubicBezTo>
                    <a:pt x="1330" y="994"/>
                    <a:pt x="1329" y="993"/>
                    <a:pt x="1327" y="993"/>
                  </a:cubicBezTo>
                  <a:cubicBezTo>
                    <a:pt x="1323" y="993"/>
                    <a:pt x="1317" y="998"/>
                    <a:pt x="1301" y="1012"/>
                  </a:cubicBezTo>
                  <a:cubicBezTo>
                    <a:pt x="1274" y="1037"/>
                    <a:pt x="1261" y="1050"/>
                    <a:pt x="1261" y="1050"/>
                  </a:cubicBezTo>
                  <a:cubicBezTo>
                    <a:pt x="1260" y="1050"/>
                    <a:pt x="1273" y="1037"/>
                    <a:pt x="1298" y="1012"/>
                  </a:cubicBezTo>
                  <a:cubicBezTo>
                    <a:pt x="1328" y="979"/>
                    <a:pt x="1340" y="965"/>
                    <a:pt x="1338" y="965"/>
                  </a:cubicBezTo>
                  <a:lnTo>
                    <a:pt x="1338" y="965"/>
                  </a:lnTo>
                  <a:cubicBezTo>
                    <a:pt x="1337" y="965"/>
                    <a:pt x="1331" y="971"/>
                    <a:pt x="1320" y="981"/>
                  </a:cubicBezTo>
                  <a:cubicBezTo>
                    <a:pt x="1291" y="1003"/>
                    <a:pt x="1291" y="1003"/>
                    <a:pt x="1291" y="1003"/>
                  </a:cubicBezTo>
                  <a:cubicBezTo>
                    <a:pt x="1305" y="989"/>
                    <a:pt x="1311" y="982"/>
                    <a:pt x="1309" y="982"/>
                  </a:cubicBezTo>
                  <a:lnTo>
                    <a:pt x="1309" y="982"/>
                  </a:lnTo>
                  <a:cubicBezTo>
                    <a:pt x="1307" y="982"/>
                    <a:pt x="1299" y="986"/>
                    <a:pt x="1285" y="996"/>
                  </a:cubicBezTo>
                  <a:cubicBezTo>
                    <a:pt x="1285" y="993"/>
                    <a:pt x="1285" y="993"/>
                    <a:pt x="1310" y="971"/>
                  </a:cubicBezTo>
                  <a:lnTo>
                    <a:pt x="1310" y="965"/>
                  </a:lnTo>
                  <a:cubicBezTo>
                    <a:pt x="1291" y="980"/>
                    <a:pt x="1280" y="986"/>
                    <a:pt x="1276" y="986"/>
                  </a:cubicBezTo>
                  <a:cubicBezTo>
                    <a:pt x="1268" y="986"/>
                    <a:pt x="1281" y="966"/>
                    <a:pt x="1298" y="949"/>
                  </a:cubicBezTo>
                  <a:cubicBezTo>
                    <a:pt x="1298" y="949"/>
                    <a:pt x="1298" y="949"/>
                    <a:pt x="1297" y="949"/>
                  </a:cubicBezTo>
                  <a:cubicBezTo>
                    <a:pt x="1295" y="949"/>
                    <a:pt x="1288" y="951"/>
                    <a:pt x="1266" y="968"/>
                  </a:cubicBezTo>
                  <a:cubicBezTo>
                    <a:pt x="1240" y="990"/>
                    <a:pt x="1226" y="1001"/>
                    <a:pt x="1225" y="1001"/>
                  </a:cubicBezTo>
                  <a:cubicBezTo>
                    <a:pt x="1224" y="1001"/>
                    <a:pt x="1238" y="989"/>
                    <a:pt x="1266" y="965"/>
                  </a:cubicBezTo>
                  <a:cubicBezTo>
                    <a:pt x="1293" y="941"/>
                    <a:pt x="1307" y="929"/>
                    <a:pt x="1306" y="929"/>
                  </a:cubicBezTo>
                  <a:lnTo>
                    <a:pt x="1306" y="929"/>
                  </a:lnTo>
                  <a:cubicBezTo>
                    <a:pt x="1305" y="929"/>
                    <a:pt x="1291" y="940"/>
                    <a:pt x="1263" y="962"/>
                  </a:cubicBezTo>
                  <a:cubicBezTo>
                    <a:pt x="1254" y="969"/>
                    <a:pt x="1247" y="973"/>
                    <a:pt x="1244" y="973"/>
                  </a:cubicBezTo>
                  <a:cubicBezTo>
                    <a:pt x="1238" y="973"/>
                    <a:pt x="1248" y="958"/>
                    <a:pt x="1285" y="927"/>
                  </a:cubicBezTo>
                  <a:lnTo>
                    <a:pt x="1338" y="880"/>
                  </a:lnTo>
                  <a:lnTo>
                    <a:pt x="1338" y="880"/>
                  </a:lnTo>
                  <a:cubicBezTo>
                    <a:pt x="1310" y="902"/>
                    <a:pt x="1310" y="902"/>
                    <a:pt x="1310" y="902"/>
                  </a:cubicBezTo>
                  <a:cubicBezTo>
                    <a:pt x="1292" y="917"/>
                    <a:pt x="1284" y="922"/>
                    <a:pt x="1280" y="922"/>
                  </a:cubicBezTo>
                  <a:cubicBezTo>
                    <a:pt x="1278" y="922"/>
                    <a:pt x="1277" y="920"/>
                    <a:pt x="1276" y="918"/>
                  </a:cubicBezTo>
                  <a:cubicBezTo>
                    <a:pt x="1275" y="917"/>
                    <a:pt x="1274" y="916"/>
                    <a:pt x="1272" y="916"/>
                  </a:cubicBezTo>
                  <a:cubicBezTo>
                    <a:pt x="1264" y="916"/>
                    <a:pt x="1246" y="925"/>
                    <a:pt x="1240" y="925"/>
                  </a:cubicBezTo>
                  <a:cubicBezTo>
                    <a:pt x="1239" y="925"/>
                    <a:pt x="1238" y="924"/>
                    <a:pt x="1238" y="924"/>
                  </a:cubicBezTo>
                  <a:cubicBezTo>
                    <a:pt x="1235" y="921"/>
                    <a:pt x="1232" y="915"/>
                    <a:pt x="1257" y="890"/>
                  </a:cubicBezTo>
                  <a:cubicBezTo>
                    <a:pt x="1257" y="889"/>
                    <a:pt x="1257" y="888"/>
                    <a:pt x="1256" y="888"/>
                  </a:cubicBezTo>
                  <a:cubicBezTo>
                    <a:pt x="1253" y="888"/>
                    <a:pt x="1246" y="892"/>
                    <a:pt x="1226" y="905"/>
                  </a:cubicBezTo>
                  <a:cubicBezTo>
                    <a:pt x="1212" y="914"/>
                    <a:pt x="1203" y="918"/>
                    <a:pt x="1201" y="918"/>
                  </a:cubicBezTo>
                  <a:cubicBezTo>
                    <a:pt x="1198" y="918"/>
                    <a:pt x="1204" y="911"/>
                    <a:pt x="1219" y="899"/>
                  </a:cubicBezTo>
                  <a:lnTo>
                    <a:pt x="1219" y="896"/>
                  </a:lnTo>
                  <a:cubicBezTo>
                    <a:pt x="1196" y="910"/>
                    <a:pt x="1190" y="912"/>
                    <a:pt x="1189" y="912"/>
                  </a:cubicBezTo>
                  <a:cubicBezTo>
                    <a:pt x="1188" y="912"/>
                    <a:pt x="1188" y="912"/>
                    <a:pt x="1188" y="912"/>
                  </a:cubicBezTo>
                  <a:cubicBezTo>
                    <a:pt x="1209" y="896"/>
                    <a:pt x="1227" y="878"/>
                    <a:pt x="1225" y="878"/>
                  </a:cubicBezTo>
                  <a:lnTo>
                    <a:pt x="1225" y="878"/>
                  </a:lnTo>
                  <a:cubicBezTo>
                    <a:pt x="1225" y="878"/>
                    <a:pt x="1221" y="881"/>
                    <a:pt x="1213" y="887"/>
                  </a:cubicBezTo>
                  <a:cubicBezTo>
                    <a:pt x="1195" y="901"/>
                    <a:pt x="1188" y="904"/>
                    <a:pt x="1185" y="904"/>
                  </a:cubicBezTo>
                  <a:cubicBezTo>
                    <a:pt x="1184" y="904"/>
                    <a:pt x="1183" y="903"/>
                    <a:pt x="1182" y="902"/>
                  </a:cubicBezTo>
                  <a:cubicBezTo>
                    <a:pt x="1204" y="877"/>
                    <a:pt x="1177" y="824"/>
                    <a:pt x="1150" y="824"/>
                  </a:cubicBezTo>
                  <a:cubicBezTo>
                    <a:pt x="1146" y="824"/>
                    <a:pt x="1142" y="825"/>
                    <a:pt x="1138" y="827"/>
                  </a:cubicBezTo>
                  <a:lnTo>
                    <a:pt x="1135" y="821"/>
                  </a:lnTo>
                  <a:lnTo>
                    <a:pt x="1132" y="814"/>
                  </a:lnTo>
                  <a:cubicBezTo>
                    <a:pt x="1162" y="794"/>
                    <a:pt x="1167" y="787"/>
                    <a:pt x="1160" y="787"/>
                  </a:cubicBezTo>
                  <a:cubicBezTo>
                    <a:pt x="1154" y="787"/>
                    <a:pt x="1137" y="793"/>
                    <a:pt x="1122" y="799"/>
                  </a:cubicBezTo>
                  <a:cubicBezTo>
                    <a:pt x="1103" y="811"/>
                    <a:pt x="1095" y="814"/>
                    <a:pt x="1092" y="814"/>
                  </a:cubicBezTo>
                  <a:cubicBezTo>
                    <a:pt x="1090" y="814"/>
                    <a:pt x="1089" y="813"/>
                    <a:pt x="1088" y="811"/>
                  </a:cubicBezTo>
                  <a:cubicBezTo>
                    <a:pt x="1127" y="786"/>
                    <a:pt x="1139" y="775"/>
                    <a:pt x="1133" y="775"/>
                  </a:cubicBezTo>
                  <a:cubicBezTo>
                    <a:pt x="1131" y="775"/>
                    <a:pt x="1123" y="778"/>
                    <a:pt x="1113" y="783"/>
                  </a:cubicBezTo>
                  <a:cubicBezTo>
                    <a:pt x="1085" y="801"/>
                    <a:pt x="1069" y="809"/>
                    <a:pt x="1067" y="809"/>
                  </a:cubicBezTo>
                  <a:cubicBezTo>
                    <a:pt x="1064" y="809"/>
                    <a:pt x="1078" y="798"/>
                    <a:pt x="1110" y="777"/>
                  </a:cubicBezTo>
                  <a:cubicBezTo>
                    <a:pt x="1138" y="759"/>
                    <a:pt x="1153" y="748"/>
                    <a:pt x="1151" y="748"/>
                  </a:cubicBezTo>
                  <a:lnTo>
                    <a:pt x="1151" y="748"/>
                  </a:lnTo>
                  <a:cubicBezTo>
                    <a:pt x="1148" y="748"/>
                    <a:pt x="1125" y="760"/>
                    <a:pt x="1078" y="789"/>
                  </a:cubicBezTo>
                  <a:cubicBezTo>
                    <a:pt x="1064" y="797"/>
                    <a:pt x="1056" y="800"/>
                    <a:pt x="1055" y="800"/>
                  </a:cubicBezTo>
                  <a:cubicBezTo>
                    <a:pt x="1053" y="800"/>
                    <a:pt x="1060" y="795"/>
                    <a:pt x="1075" y="783"/>
                  </a:cubicBezTo>
                  <a:cubicBezTo>
                    <a:pt x="1111" y="759"/>
                    <a:pt x="1124" y="748"/>
                    <a:pt x="1123" y="748"/>
                  </a:cubicBezTo>
                  <a:lnTo>
                    <a:pt x="1123" y="748"/>
                  </a:lnTo>
                  <a:cubicBezTo>
                    <a:pt x="1122" y="748"/>
                    <a:pt x="1115" y="752"/>
                    <a:pt x="1103" y="761"/>
                  </a:cubicBezTo>
                  <a:cubicBezTo>
                    <a:pt x="1073" y="778"/>
                    <a:pt x="1058" y="786"/>
                    <a:pt x="1056" y="786"/>
                  </a:cubicBezTo>
                  <a:cubicBezTo>
                    <a:pt x="1054" y="786"/>
                    <a:pt x="1069" y="776"/>
                    <a:pt x="1100" y="755"/>
                  </a:cubicBezTo>
                  <a:cubicBezTo>
                    <a:pt x="1130" y="732"/>
                    <a:pt x="1144" y="721"/>
                    <a:pt x="1142" y="721"/>
                  </a:cubicBezTo>
                  <a:lnTo>
                    <a:pt x="1142" y="721"/>
                  </a:lnTo>
                  <a:cubicBezTo>
                    <a:pt x="1141" y="721"/>
                    <a:pt x="1126" y="731"/>
                    <a:pt x="1097" y="749"/>
                  </a:cubicBezTo>
                  <a:cubicBezTo>
                    <a:pt x="1071" y="763"/>
                    <a:pt x="1055" y="770"/>
                    <a:pt x="1050" y="770"/>
                  </a:cubicBezTo>
                  <a:cubicBezTo>
                    <a:pt x="1043" y="770"/>
                    <a:pt x="1056" y="757"/>
                    <a:pt x="1091" y="733"/>
                  </a:cubicBezTo>
                  <a:cubicBezTo>
                    <a:pt x="1089" y="733"/>
                    <a:pt x="1103" y="722"/>
                    <a:pt x="1102" y="722"/>
                  </a:cubicBezTo>
                  <a:lnTo>
                    <a:pt x="1102" y="722"/>
                  </a:lnTo>
                  <a:cubicBezTo>
                    <a:pt x="1101" y="722"/>
                    <a:pt x="1097" y="724"/>
                    <a:pt x="1088" y="730"/>
                  </a:cubicBezTo>
                  <a:lnTo>
                    <a:pt x="1116" y="708"/>
                  </a:lnTo>
                  <a:lnTo>
                    <a:pt x="1116" y="705"/>
                  </a:lnTo>
                  <a:lnTo>
                    <a:pt x="1085" y="724"/>
                  </a:lnTo>
                  <a:cubicBezTo>
                    <a:pt x="1085" y="720"/>
                    <a:pt x="1107" y="689"/>
                    <a:pt x="1100" y="677"/>
                  </a:cubicBezTo>
                  <a:cubicBezTo>
                    <a:pt x="1095" y="662"/>
                    <a:pt x="1092" y="655"/>
                    <a:pt x="1084" y="655"/>
                  </a:cubicBezTo>
                  <a:cubicBezTo>
                    <a:pt x="1079" y="655"/>
                    <a:pt x="1072" y="659"/>
                    <a:pt x="1060" y="667"/>
                  </a:cubicBezTo>
                  <a:cubicBezTo>
                    <a:pt x="1030" y="685"/>
                    <a:pt x="1013" y="694"/>
                    <a:pt x="1011" y="694"/>
                  </a:cubicBezTo>
                  <a:cubicBezTo>
                    <a:pt x="1009" y="694"/>
                    <a:pt x="1024" y="684"/>
                    <a:pt x="1056" y="664"/>
                  </a:cubicBezTo>
                  <a:cubicBezTo>
                    <a:pt x="1056" y="661"/>
                    <a:pt x="1085" y="639"/>
                    <a:pt x="1081" y="633"/>
                  </a:cubicBezTo>
                  <a:cubicBezTo>
                    <a:pt x="1081" y="630"/>
                    <a:pt x="1078" y="626"/>
                    <a:pt x="1110" y="608"/>
                  </a:cubicBezTo>
                  <a:lnTo>
                    <a:pt x="1110" y="605"/>
                  </a:lnTo>
                  <a:cubicBezTo>
                    <a:pt x="1083" y="618"/>
                    <a:pt x="1067" y="623"/>
                    <a:pt x="1059" y="623"/>
                  </a:cubicBezTo>
                  <a:cubicBezTo>
                    <a:pt x="1048" y="623"/>
                    <a:pt x="1053" y="613"/>
                    <a:pt x="1069" y="598"/>
                  </a:cubicBezTo>
                  <a:cubicBezTo>
                    <a:pt x="1068" y="597"/>
                    <a:pt x="1067" y="595"/>
                    <a:pt x="1063" y="595"/>
                  </a:cubicBezTo>
                  <a:cubicBezTo>
                    <a:pt x="1059" y="595"/>
                    <a:pt x="1050" y="598"/>
                    <a:pt x="1031" y="605"/>
                  </a:cubicBezTo>
                  <a:cubicBezTo>
                    <a:pt x="1017" y="610"/>
                    <a:pt x="1010" y="613"/>
                    <a:pt x="1008" y="613"/>
                  </a:cubicBezTo>
                  <a:cubicBezTo>
                    <a:pt x="1006" y="613"/>
                    <a:pt x="1014" y="609"/>
                    <a:pt x="1031" y="598"/>
                  </a:cubicBezTo>
                  <a:cubicBezTo>
                    <a:pt x="1052" y="588"/>
                    <a:pt x="1071" y="570"/>
                    <a:pt x="1061" y="570"/>
                  </a:cubicBezTo>
                  <a:cubicBezTo>
                    <a:pt x="1057" y="570"/>
                    <a:pt x="1046" y="574"/>
                    <a:pt x="1025" y="586"/>
                  </a:cubicBezTo>
                  <a:lnTo>
                    <a:pt x="1056" y="567"/>
                  </a:lnTo>
                  <a:cubicBezTo>
                    <a:pt x="1067" y="561"/>
                    <a:pt x="1070" y="558"/>
                    <a:pt x="1068" y="558"/>
                  </a:cubicBezTo>
                  <a:lnTo>
                    <a:pt x="1068" y="558"/>
                  </a:lnTo>
                  <a:cubicBezTo>
                    <a:pt x="1066" y="558"/>
                    <a:pt x="1043" y="569"/>
                    <a:pt x="1022" y="579"/>
                  </a:cubicBezTo>
                  <a:cubicBezTo>
                    <a:pt x="1019" y="581"/>
                    <a:pt x="1017" y="582"/>
                    <a:pt x="1015" y="583"/>
                  </a:cubicBezTo>
                  <a:lnTo>
                    <a:pt x="1015" y="583"/>
                  </a:lnTo>
                  <a:cubicBezTo>
                    <a:pt x="1015" y="581"/>
                    <a:pt x="1016" y="580"/>
                    <a:pt x="1016" y="578"/>
                  </a:cubicBezTo>
                  <a:lnTo>
                    <a:pt x="1016" y="578"/>
                  </a:lnTo>
                  <a:cubicBezTo>
                    <a:pt x="988" y="594"/>
                    <a:pt x="976" y="601"/>
                    <a:pt x="977" y="601"/>
                  </a:cubicBezTo>
                  <a:cubicBezTo>
                    <a:pt x="979" y="601"/>
                    <a:pt x="992" y="594"/>
                    <a:pt x="1015" y="583"/>
                  </a:cubicBezTo>
                  <a:lnTo>
                    <a:pt x="1015" y="583"/>
                  </a:lnTo>
                  <a:cubicBezTo>
                    <a:pt x="1009" y="600"/>
                    <a:pt x="991" y="611"/>
                    <a:pt x="974" y="611"/>
                  </a:cubicBezTo>
                  <a:cubicBezTo>
                    <a:pt x="959" y="611"/>
                    <a:pt x="943" y="602"/>
                    <a:pt x="937" y="583"/>
                  </a:cubicBezTo>
                  <a:cubicBezTo>
                    <a:pt x="932" y="569"/>
                    <a:pt x="934" y="557"/>
                    <a:pt x="940" y="548"/>
                  </a:cubicBezTo>
                  <a:lnTo>
                    <a:pt x="940" y="548"/>
                  </a:lnTo>
                  <a:cubicBezTo>
                    <a:pt x="917" y="556"/>
                    <a:pt x="894" y="566"/>
                    <a:pt x="872" y="576"/>
                  </a:cubicBezTo>
                  <a:cubicBezTo>
                    <a:pt x="839" y="592"/>
                    <a:pt x="823" y="599"/>
                    <a:pt x="822" y="599"/>
                  </a:cubicBezTo>
                  <a:cubicBezTo>
                    <a:pt x="821" y="599"/>
                    <a:pt x="836" y="591"/>
                    <a:pt x="868" y="573"/>
                  </a:cubicBezTo>
                  <a:cubicBezTo>
                    <a:pt x="903" y="561"/>
                    <a:pt x="903" y="558"/>
                    <a:pt x="900" y="554"/>
                  </a:cubicBezTo>
                  <a:lnTo>
                    <a:pt x="900" y="554"/>
                  </a:lnTo>
                  <a:cubicBezTo>
                    <a:pt x="890" y="559"/>
                    <a:pt x="887" y="561"/>
                    <a:pt x="886" y="561"/>
                  </a:cubicBezTo>
                  <a:cubicBezTo>
                    <a:pt x="885" y="561"/>
                    <a:pt x="896" y="554"/>
                    <a:pt x="899" y="554"/>
                  </a:cubicBezTo>
                  <a:cubicBezTo>
                    <a:pt x="900" y="554"/>
                    <a:pt x="900" y="554"/>
                    <a:pt x="900" y="554"/>
                  </a:cubicBezTo>
                  <a:cubicBezTo>
                    <a:pt x="920" y="545"/>
                    <a:pt x="928" y="542"/>
                    <a:pt x="932" y="542"/>
                  </a:cubicBezTo>
                  <a:cubicBezTo>
                    <a:pt x="934" y="542"/>
                    <a:pt x="934" y="544"/>
                    <a:pt x="934" y="545"/>
                  </a:cubicBezTo>
                  <a:lnTo>
                    <a:pt x="947" y="539"/>
                  </a:lnTo>
                  <a:lnTo>
                    <a:pt x="947" y="539"/>
                  </a:lnTo>
                  <a:cubicBezTo>
                    <a:pt x="944" y="542"/>
                    <a:pt x="942" y="545"/>
                    <a:pt x="940" y="548"/>
                  </a:cubicBezTo>
                  <a:lnTo>
                    <a:pt x="940" y="548"/>
                  </a:lnTo>
                  <a:cubicBezTo>
                    <a:pt x="956" y="542"/>
                    <a:pt x="973" y="536"/>
                    <a:pt x="990" y="531"/>
                  </a:cubicBezTo>
                  <a:lnTo>
                    <a:pt x="990" y="531"/>
                  </a:lnTo>
                  <a:cubicBezTo>
                    <a:pt x="995" y="532"/>
                    <a:pt x="998" y="535"/>
                    <a:pt x="1002" y="538"/>
                  </a:cubicBezTo>
                  <a:lnTo>
                    <a:pt x="1002" y="538"/>
                  </a:lnTo>
                  <a:cubicBezTo>
                    <a:pt x="1003" y="537"/>
                    <a:pt x="1005" y="536"/>
                    <a:pt x="1006" y="536"/>
                  </a:cubicBezTo>
                  <a:cubicBezTo>
                    <a:pt x="1041" y="520"/>
                    <a:pt x="1041" y="520"/>
                    <a:pt x="1038" y="517"/>
                  </a:cubicBezTo>
                  <a:lnTo>
                    <a:pt x="1038" y="517"/>
                  </a:lnTo>
                  <a:cubicBezTo>
                    <a:pt x="1022" y="521"/>
                    <a:pt x="1006" y="526"/>
                    <a:pt x="990" y="531"/>
                  </a:cubicBezTo>
                  <a:lnTo>
                    <a:pt x="990" y="531"/>
                  </a:lnTo>
                  <a:cubicBezTo>
                    <a:pt x="986" y="529"/>
                    <a:pt x="981" y="528"/>
                    <a:pt x="976" y="528"/>
                  </a:cubicBezTo>
                  <a:cubicBezTo>
                    <a:pt x="974" y="528"/>
                    <a:pt x="972" y="528"/>
                    <a:pt x="970" y="528"/>
                  </a:cubicBezTo>
                  <a:lnTo>
                    <a:pt x="970" y="528"/>
                  </a:lnTo>
                  <a:cubicBezTo>
                    <a:pt x="1003" y="512"/>
                    <a:pt x="1018" y="504"/>
                    <a:pt x="1015" y="504"/>
                  </a:cubicBezTo>
                  <a:lnTo>
                    <a:pt x="1015" y="504"/>
                  </a:lnTo>
                  <a:cubicBezTo>
                    <a:pt x="1012" y="504"/>
                    <a:pt x="996" y="510"/>
                    <a:pt x="966" y="523"/>
                  </a:cubicBezTo>
                  <a:cubicBezTo>
                    <a:pt x="950" y="529"/>
                    <a:pt x="942" y="532"/>
                    <a:pt x="940" y="532"/>
                  </a:cubicBezTo>
                  <a:cubicBezTo>
                    <a:pt x="937" y="532"/>
                    <a:pt x="945" y="527"/>
                    <a:pt x="962" y="517"/>
                  </a:cubicBezTo>
                  <a:cubicBezTo>
                    <a:pt x="985" y="505"/>
                    <a:pt x="1010" y="492"/>
                    <a:pt x="1008" y="492"/>
                  </a:cubicBezTo>
                  <a:lnTo>
                    <a:pt x="1008" y="492"/>
                  </a:lnTo>
                  <a:cubicBezTo>
                    <a:pt x="1007" y="492"/>
                    <a:pt x="1003" y="494"/>
                    <a:pt x="994" y="498"/>
                  </a:cubicBezTo>
                  <a:cubicBezTo>
                    <a:pt x="994" y="498"/>
                    <a:pt x="994" y="495"/>
                    <a:pt x="1025" y="476"/>
                  </a:cubicBezTo>
                  <a:cubicBezTo>
                    <a:pt x="1024" y="475"/>
                    <a:pt x="1023" y="473"/>
                    <a:pt x="1020" y="473"/>
                  </a:cubicBezTo>
                  <a:cubicBezTo>
                    <a:pt x="1017" y="473"/>
                    <a:pt x="1009" y="476"/>
                    <a:pt x="991" y="485"/>
                  </a:cubicBezTo>
                  <a:cubicBezTo>
                    <a:pt x="968" y="494"/>
                    <a:pt x="960" y="497"/>
                    <a:pt x="957" y="497"/>
                  </a:cubicBezTo>
                  <a:cubicBezTo>
                    <a:pt x="956" y="497"/>
                    <a:pt x="956" y="496"/>
                    <a:pt x="956" y="495"/>
                  </a:cubicBezTo>
                  <a:cubicBezTo>
                    <a:pt x="956" y="494"/>
                    <a:pt x="956" y="493"/>
                    <a:pt x="954" y="493"/>
                  </a:cubicBezTo>
                  <a:cubicBezTo>
                    <a:pt x="951" y="493"/>
                    <a:pt x="943" y="496"/>
                    <a:pt x="922" y="504"/>
                  </a:cubicBezTo>
                  <a:cubicBezTo>
                    <a:pt x="893" y="517"/>
                    <a:pt x="867" y="528"/>
                    <a:pt x="857" y="528"/>
                  </a:cubicBezTo>
                  <a:cubicBezTo>
                    <a:pt x="855" y="528"/>
                    <a:pt x="853" y="527"/>
                    <a:pt x="853" y="526"/>
                  </a:cubicBezTo>
                  <a:cubicBezTo>
                    <a:pt x="841" y="530"/>
                    <a:pt x="833" y="532"/>
                    <a:pt x="830" y="532"/>
                  </a:cubicBezTo>
                  <a:cubicBezTo>
                    <a:pt x="826" y="532"/>
                    <a:pt x="842" y="524"/>
                    <a:pt x="884" y="504"/>
                  </a:cubicBezTo>
                  <a:cubicBezTo>
                    <a:pt x="915" y="492"/>
                    <a:pt x="915" y="489"/>
                    <a:pt x="915" y="485"/>
                  </a:cubicBezTo>
                  <a:cubicBezTo>
                    <a:pt x="915" y="485"/>
                    <a:pt x="915" y="485"/>
                    <a:pt x="947" y="467"/>
                  </a:cubicBezTo>
                  <a:cubicBezTo>
                    <a:pt x="956" y="462"/>
                    <a:pt x="960" y="460"/>
                    <a:pt x="960" y="460"/>
                  </a:cubicBezTo>
                  <a:lnTo>
                    <a:pt x="960" y="460"/>
                  </a:lnTo>
                  <a:cubicBezTo>
                    <a:pt x="959" y="460"/>
                    <a:pt x="936" y="470"/>
                    <a:pt x="912" y="479"/>
                  </a:cubicBezTo>
                  <a:lnTo>
                    <a:pt x="846" y="507"/>
                  </a:lnTo>
                  <a:cubicBezTo>
                    <a:pt x="878" y="492"/>
                    <a:pt x="912" y="476"/>
                    <a:pt x="944" y="460"/>
                  </a:cubicBezTo>
                  <a:lnTo>
                    <a:pt x="944" y="460"/>
                  </a:lnTo>
                  <a:cubicBezTo>
                    <a:pt x="924" y="468"/>
                    <a:pt x="903" y="476"/>
                    <a:pt x="898" y="476"/>
                  </a:cubicBezTo>
                  <a:cubicBezTo>
                    <a:pt x="895" y="476"/>
                    <a:pt x="898" y="474"/>
                    <a:pt x="909" y="467"/>
                  </a:cubicBezTo>
                  <a:cubicBezTo>
                    <a:pt x="909" y="460"/>
                    <a:pt x="906" y="457"/>
                    <a:pt x="940" y="442"/>
                  </a:cubicBezTo>
                  <a:cubicBezTo>
                    <a:pt x="953" y="436"/>
                    <a:pt x="955" y="434"/>
                    <a:pt x="954" y="434"/>
                  </a:cubicBezTo>
                  <a:lnTo>
                    <a:pt x="954" y="434"/>
                  </a:lnTo>
                  <a:cubicBezTo>
                    <a:pt x="952" y="434"/>
                    <a:pt x="940" y="438"/>
                    <a:pt x="940" y="438"/>
                  </a:cubicBezTo>
                  <a:cubicBezTo>
                    <a:pt x="927" y="442"/>
                    <a:pt x="919" y="444"/>
                    <a:pt x="916" y="444"/>
                  </a:cubicBezTo>
                  <a:cubicBezTo>
                    <a:pt x="911" y="444"/>
                    <a:pt x="918" y="439"/>
                    <a:pt x="937" y="426"/>
                  </a:cubicBezTo>
                  <a:cubicBezTo>
                    <a:pt x="971" y="406"/>
                    <a:pt x="987" y="396"/>
                    <a:pt x="984" y="396"/>
                  </a:cubicBezTo>
                  <a:lnTo>
                    <a:pt x="984" y="396"/>
                  </a:lnTo>
                  <a:cubicBezTo>
                    <a:pt x="981" y="396"/>
                    <a:pt x="965" y="403"/>
                    <a:pt x="934" y="416"/>
                  </a:cubicBezTo>
                  <a:cubicBezTo>
                    <a:pt x="915" y="423"/>
                    <a:pt x="896" y="430"/>
                    <a:pt x="894" y="430"/>
                  </a:cubicBezTo>
                  <a:cubicBezTo>
                    <a:pt x="892" y="430"/>
                    <a:pt x="902" y="426"/>
                    <a:pt x="931" y="413"/>
                  </a:cubicBezTo>
                  <a:cubicBezTo>
                    <a:pt x="944" y="407"/>
                    <a:pt x="947" y="405"/>
                    <a:pt x="944" y="405"/>
                  </a:cubicBezTo>
                  <a:cubicBezTo>
                    <a:pt x="939" y="405"/>
                    <a:pt x="918" y="411"/>
                    <a:pt x="897" y="416"/>
                  </a:cubicBezTo>
                  <a:cubicBezTo>
                    <a:pt x="862" y="426"/>
                    <a:pt x="796" y="451"/>
                    <a:pt x="762" y="463"/>
                  </a:cubicBezTo>
                  <a:cubicBezTo>
                    <a:pt x="726" y="479"/>
                    <a:pt x="709" y="486"/>
                    <a:pt x="707" y="486"/>
                  </a:cubicBezTo>
                  <a:cubicBezTo>
                    <a:pt x="706" y="486"/>
                    <a:pt x="713" y="481"/>
                    <a:pt x="727" y="473"/>
                  </a:cubicBezTo>
                  <a:cubicBezTo>
                    <a:pt x="749" y="460"/>
                    <a:pt x="771" y="451"/>
                    <a:pt x="793" y="442"/>
                  </a:cubicBezTo>
                  <a:cubicBezTo>
                    <a:pt x="816" y="433"/>
                    <a:pt x="824" y="432"/>
                    <a:pt x="826" y="432"/>
                  </a:cubicBezTo>
                  <a:cubicBezTo>
                    <a:pt x="828" y="432"/>
                    <a:pt x="828" y="432"/>
                    <a:pt x="828" y="432"/>
                  </a:cubicBezTo>
                  <a:lnTo>
                    <a:pt x="828" y="435"/>
                  </a:lnTo>
                  <a:cubicBezTo>
                    <a:pt x="862" y="423"/>
                    <a:pt x="893" y="410"/>
                    <a:pt x="893" y="404"/>
                  </a:cubicBezTo>
                  <a:cubicBezTo>
                    <a:pt x="912" y="396"/>
                    <a:pt x="919" y="392"/>
                    <a:pt x="918" y="392"/>
                  </a:cubicBezTo>
                  <a:lnTo>
                    <a:pt x="918" y="392"/>
                  </a:lnTo>
                  <a:cubicBezTo>
                    <a:pt x="917" y="392"/>
                    <a:pt x="908" y="395"/>
                    <a:pt x="893" y="401"/>
                  </a:cubicBezTo>
                  <a:cubicBezTo>
                    <a:pt x="925" y="385"/>
                    <a:pt x="925" y="382"/>
                    <a:pt x="922" y="376"/>
                  </a:cubicBezTo>
                  <a:cubicBezTo>
                    <a:pt x="922" y="373"/>
                    <a:pt x="919" y="363"/>
                    <a:pt x="953" y="351"/>
                  </a:cubicBezTo>
                  <a:cubicBezTo>
                    <a:pt x="953" y="349"/>
                    <a:pt x="952" y="348"/>
                    <a:pt x="949" y="348"/>
                  </a:cubicBezTo>
                  <a:cubicBezTo>
                    <a:pt x="945" y="348"/>
                    <a:pt x="936" y="350"/>
                    <a:pt x="919" y="357"/>
                  </a:cubicBezTo>
                  <a:cubicBezTo>
                    <a:pt x="881" y="369"/>
                    <a:pt x="863" y="374"/>
                    <a:pt x="862" y="374"/>
                  </a:cubicBezTo>
                  <a:cubicBezTo>
                    <a:pt x="860" y="374"/>
                    <a:pt x="869" y="371"/>
                    <a:pt x="884" y="366"/>
                  </a:cubicBezTo>
                  <a:cubicBezTo>
                    <a:pt x="937" y="344"/>
                    <a:pt x="965" y="313"/>
                    <a:pt x="939" y="313"/>
                  </a:cubicBezTo>
                  <a:cubicBezTo>
                    <a:pt x="933" y="313"/>
                    <a:pt x="923" y="315"/>
                    <a:pt x="909" y="319"/>
                  </a:cubicBezTo>
                  <a:cubicBezTo>
                    <a:pt x="909" y="319"/>
                    <a:pt x="909" y="316"/>
                    <a:pt x="909" y="313"/>
                  </a:cubicBezTo>
                  <a:cubicBezTo>
                    <a:pt x="935" y="301"/>
                    <a:pt x="940" y="291"/>
                    <a:pt x="925" y="291"/>
                  </a:cubicBezTo>
                  <a:cubicBezTo>
                    <a:pt x="921" y="291"/>
                    <a:pt x="914" y="292"/>
                    <a:pt x="906" y="294"/>
                  </a:cubicBezTo>
                  <a:lnTo>
                    <a:pt x="903" y="285"/>
                  </a:lnTo>
                  <a:cubicBezTo>
                    <a:pt x="924" y="277"/>
                    <a:pt x="932" y="273"/>
                    <a:pt x="928" y="273"/>
                  </a:cubicBezTo>
                  <a:cubicBezTo>
                    <a:pt x="925" y="273"/>
                    <a:pt x="916" y="275"/>
                    <a:pt x="903" y="279"/>
                  </a:cubicBezTo>
                  <a:cubicBezTo>
                    <a:pt x="879" y="283"/>
                    <a:pt x="855" y="289"/>
                    <a:pt x="854" y="289"/>
                  </a:cubicBezTo>
                  <a:cubicBezTo>
                    <a:pt x="854" y="289"/>
                    <a:pt x="858" y="288"/>
                    <a:pt x="868" y="285"/>
                  </a:cubicBezTo>
                  <a:cubicBezTo>
                    <a:pt x="903" y="275"/>
                    <a:pt x="903" y="269"/>
                    <a:pt x="900" y="260"/>
                  </a:cubicBezTo>
                  <a:cubicBezTo>
                    <a:pt x="898" y="255"/>
                    <a:pt x="897" y="253"/>
                    <a:pt x="894" y="253"/>
                  </a:cubicBezTo>
                  <a:cubicBezTo>
                    <a:pt x="890" y="253"/>
                    <a:pt x="882" y="256"/>
                    <a:pt x="865" y="263"/>
                  </a:cubicBezTo>
                  <a:cubicBezTo>
                    <a:pt x="828" y="263"/>
                    <a:pt x="862" y="254"/>
                    <a:pt x="897" y="244"/>
                  </a:cubicBezTo>
                  <a:cubicBezTo>
                    <a:pt x="931" y="236"/>
                    <a:pt x="948" y="231"/>
                    <a:pt x="944" y="231"/>
                  </a:cubicBezTo>
                  <a:cubicBezTo>
                    <a:pt x="940" y="231"/>
                    <a:pt x="914" y="236"/>
                    <a:pt x="862" y="250"/>
                  </a:cubicBezTo>
                  <a:cubicBezTo>
                    <a:pt x="828" y="258"/>
                    <a:pt x="810" y="261"/>
                    <a:pt x="805" y="261"/>
                  </a:cubicBezTo>
                  <a:cubicBezTo>
                    <a:pt x="799" y="261"/>
                    <a:pt x="807" y="258"/>
                    <a:pt x="825" y="254"/>
                  </a:cubicBezTo>
                  <a:cubicBezTo>
                    <a:pt x="846" y="248"/>
                    <a:pt x="854" y="245"/>
                    <a:pt x="858" y="245"/>
                  </a:cubicBezTo>
                  <a:cubicBezTo>
                    <a:pt x="860" y="245"/>
                    <a:pt x="861" y="246"/>
                    <a:pt x="862" y="247"/>
                  </a:cubicBezTo>
                  <a:lnTo>
                    <a:pt x="931" y="228"/>
                  </a:lnTo>
                  <a:cubicBezTo>
                    <a:pt x="931" y="227"/>
                    <a:pt x="931" y="227"/>
                    <a:pt x="929" y="227"/>
                  </a:cubicBezTo>
                  <a:cubicBezTo>
                    <a:pt x="926" y="227"/>
                    <a:pt x="917" y="229"/>
                    <a:pt x="893" y="235"/>
                  </a:cubicBezTo>
                  <a:cubicBezTo>
                    <a:pt x="893" y="235"/>
                    <a:pt x="893" y="234"/>
                    <a:pt x="889" y="234"/>
                  </a:cubicBezTo>
                  <a:cubicBezTo>
                    <a:pt x="885" y="234"/>
                    <a:pt x="876" y="235"/>
                    <a:pt x="859" y="238"/>
                  </a:cubicBezTo>
                  <a:cubicBezTo>
                    <a:pt x="825" y="244"/>
                    <a:pt x="790" y="254"/>
                    <a:pt x="756" y="266"/>
                  </a:cubicBezTo>
                  <a:cubicBezTo>
                    <a:pt x="737" y="273"/>
                    <a:pt x="728" y="275"/>
                    <a:pt x="724" y="275"/>
                  </a:cubicBezTo>
                  <a:cubicBezTo>
                    <a:pt x="721" y="275"/>
                    <a:pt x="721" y="274"/>
                    <a:pt x="721" y="272"/>
                  </a:cubicBezTo>
                  <a:cubicBezTo>
                    <a:pt x="752" y="260"/>
                    <a:pt x="790" y="250"/>
                    <a:pt x="825" y="244"/>
                  </a:cubicBezTo>
                  <a:cubicBezTo>
                    <a:pt x="846" y="241"/>
                    <a:pt x="872" y="235"/>
                    <a:pt x="893" y="225"/>
                  </a:cubicBezTo>
                  <a:cubicBezTo>
                    <a:pt x="902" y="224"/>
                    <a:pt x="904" y="223"/>
                    <a:pt x="901" y="223"/>
                  </a:cubicBezTo>
                  <a:cubicBezTo>
                    <a:pt x="892" y="223"/>
                    <a:pt x="840" y="229"/>
                    <a:pt x="787" y="241"/>
                  </a:cubicBezTo>
                  <a:lnTo>
                    <a:pt x="821" y="232"/>
                  </a:lnTo>
                  <a:cubicBezTo>
                    <a:pt x="856" y="222"/>
                    <a:pt x="856" y="216"/>
                    <a:pt x="856" y="213"/>
                  </a:cubicBezTo>
                  <a:cubicBezTo>
                    <a:pt x="856" y="210"/>
                    <a:pt x="856" y="208"/>
                    <a:pt x="852" y="208"/>
                  </a:cubicBezTo>
                  <a:cubicBezTo>
                    <a:pt x="847" y="208"/>
                    <a:pt x="839" y="210"/>
                    <a:pt x="821" y="213"/>
                  </a:cubicBezTo>
                  <a:cubicBezTo>
                    <a:pt x="799" y="222"/>
                    <a:pt x="774" y="225"/>
                    <a:pt x="749" y="228"/>
                  </a:cubicBezTo>
                  <a:cubicBezTo>
                    <a:pt x="727" y="238"/>
                    <a:pt x="705" y="244"/>
                    <a:pt x="680" y="247"/>
                  </a:cubicBezTo>
                  <a:lnTo>
                    <a:pt x="749" y="225"/>
                  </a:lnTo>
                  <a:cubicBezTo>
                    <a:pt x="818" y="203"/>
                    <a:pt x="853" y="188"/>
                    <a:pt x="853" y="178"/>
                  </a:cubicBezTo>
                  <a:cubicBezTo>
                    <a:pt x="853" y="175"/>
                    <a:pt x="853" y="169"/>
                    <a:pt x="887" y="156"/>
                  </a:cubicBezTo>
                  <a:cubicBezTo>
                    <a:pt x="886" y="155"/>
                    <a:pt x="885" y="153"/>
                    <a:pt x="880" y="153"/>
                  </a:cubicBezTo>
                  <a:cubicBezTo>
                    <a:pt x="875" y="153"/>
                    <a:pt x="867" y="155"/>
                    <a:pt x="850" y="160"/>
                  </a:cubicBezTo>
                  <a:lnTo>
                    <a:pt x="850" y="153"/>
                  </a:lnTo>
                  <a:cubicBezTo>
                    <a:pt x="872" y="147"/>
                    <a:pt x="880" y="144"/>
                    <a:pt x="873" y="144"/>
                  </a:cubicBezTo>
                  <a:cubicBezTo>
                    <a:pt x="870" y="144"/>
                    <a:pt x="862" y="145"/>
                    <a:pt x="850" y="147"/>
                  </a:cubicBezTo>
                  <a:cubicBezTo>
                    <a:pt x="843" y="148"/>
                    <a:pt x="839" y="149"/>
                    <a:pt x="836" y="149"/>
                  </a:cubicBezTo>
                  <a:cubicBezTo>
                    <a:pt x="828" y="149"/>
                    <a:pt x="850" y="141"/>
                    <a:pt x="850" y="141"/>
                  </a:cubicBezTo>
                  <a:cubicBezTo>
                    <a:pt x="883" y="132"/>
                    <a:pt x="900" y="127"/>
                    <a:pt x="897" y="127"/>
                  </a:cubicBezTo>
                  <a:cubicBezTo>
                    <a:pt x="894" y="127"/>
                    <a:pt x="867" y="132"/>
                    <a:pt x="812" y="144"/>
                  </a:cubicBezTo>
                  <a:cubicBezTo>
                    <a:pt x="790" y="150"/>
                    <a:pt x="765" y="156"/>
                    <a:pt x="743" y="166"/>
                  </a:cubicBezTo>
                  <a:lnTo>
                    <a:pt x="743" y="175"/>
                  </a:lnTo>
                  <a:lnTo>
                    <a:pt x="709" y="175"/>
                  </a:lnTo>
                  <a:cubicBezTo>
                    <a:pt x="702" y="174"/>
                    <a:pt x="695" y="174"/>
                    <a:pt x="689" y="174"/>
                  </a:cubicBezTo>
                  <a:cubicBezTo>
                    <a:pt x="672" y="174"/>
                    <a:pt x="655" y="177"/>
                    <a:pt x="636" y="181"/>
                  </a:cubicBezTo>
                  <a:cubicBezTo>
                    <a:pt x="627" y="185"/>
                    <a:pt x="615" y="185"/>
                    <a:pt x="602" y="185"/>
                  </a:cubicBezTo>
                  <a:lnTo>
                    <a:pt x="671" y="172"/>
                  </a:lnTo>
                  <a:cubicBezTo>
                    <a:pt x="709" y="166"/>
                    <a:pt x="743" y="160"/>
                    <a:pt x="778" y="153"/>
                  </a:cubicBezTo>
                  <a:cubicBezTo>
                    <a:pt x="827" y="140"/>
                    <a:pt x="859" y="129"/>
                    <a:pt x="847" y="129"/>
                  </a:cubicBezTo>
                  <a:cubicBezTo>
                    <a:pt x="842" y="129"/>
                    <a:pt x="831" y="131"/>
                    <a:pt x="812" y="134"/>
                  </a:cubicBezTo>
                  <a:cubicBezTo>
                    <a:pt x="812" y="134"/>
                    <a:pt x="812" y="134"/>
                    <a:pt x="846" y="125"/>
                  </a:cubicBezTo>
                  <a:cubicBezTo>
                    <a:pt x="864" y="120"/>
                    <a:pt x="872" y="118"/>
                    <a:pt x="868" y="118"/>
                  </a:cubicBezTo>
                  <a:cubicBezTo>
                    <a:pt x="864" y="118"/>
                    <a:pt x="846" y="120"/>
                    <a:pt x="812" y="125"/>
                  </a:cubicBezTo>
                  <a:cubicBezTo>
                    <a:pt x="782" y="130"/>
                    <a:pt x="764" y="133"/>
                    <a:pt x="759" y="133"/>
                  </a:cubicBezTo>
                  <a:cubicBezTo>
                    <a:pt x="752" y="133"/>
                    <a:pt x="769" y="128"/>
                    <a:pt x="809" y="119"/>
                  </a:cubicBezTo>
                  <a:cubicBezTo>
                    <a:pt x="866" y="104"/>
                    <a:pt x="878" y="95"/>
                    <a:pt x="862" y="95"/>
                  </a:cubicBezTo>
                  <a:cubicBezTo>
                    <a:pt x="857" y="95"/>
                    <a:pt x="851" y="96"/>
                    <a:pt x="843" y="97"/>
                  </a:cubicBezTo>
                  <a:cubicBezTo>
                    <a:pt x="816" y="102"/>
                    <a:pt x="799" y="104"/>
                    <a:pt x="791" y="104"/>
                  </a:cubicBezTo>
                  <a:cubicBezTo>
                    <a:pt x="780" y="104"/>
                    <a:pt x="788" y="99"/>
                    <a:pt x="809" y="94"/>
                  </a:cubicBezTo>
                  <a:cubicBezTo>
                    <a:pt x="834" y="89"/>
                    <a:pt x="841" y="86"/>
                    <a:pt x="829" y="86"/>
                  </a:cubicBezTo>
                  <a:cubicBezTo>
                    <a:pt x="825" y="86"/>
                    <a:pt x="818" y="87"/>
                    <a:pt x="809" y="87"/>
                  </a:cubicBezTo>
                  <a:cubicBezTo>
                    <a:pt x="835" y="83"/>
                    <a:pt x="862" y="76"/>
                    <a:pt x="857" y="76"/>
                  </a:cubicBezTo>
                  <a:cubicBezTo>
                    <a:pt x="856" y="76"/>
                    <a:pt x="851" y="77"/>
                    <a:pt x="843" y="78"/>
                  </a:cubicBezTo>
                  <a:cubicBezTo>
                    <a:pt x="843" y="78"/>
                    <a:pt x="843" y="78"/>
                    <a:pt x="841" y="78"/>
                  </a:cubicBezTo>
                  <a:cubicBezTo>
                    <a:pt x="838" y="78"/>
                    <a:pt x="830" y="79"/>
                    <a:pt x="809" y="84"/>
                  </a:cubicBezTo>
                  <a:lnTo>
                    <a:pt x="737" y="91"/>
                  </a:lnTo>
                  <a:cubicBezTo>
                    <a:pt x="715" y="97"/>
                    <a:pt x="693" y="100"/>
                    <a:pt x="668" y="103"/>
                  </a:cubicBezTo>
                  <a:cubicBezTo>
                    <a:pt x="663" y="104"/>
                    <a:pt x="659" y="105"/>
                    <a:pt x="657" y="105"/>
                  </a:cubicBezTo>
                  <a:cubicBezTo>
                    <a:pt x="645" y="105"/>
                    <a:pt x="684" y="90"/>
                    <a:pt x="774" y="72"/>
                  </a:cubicBezTo>
                  <a:lnTo>
                    <a:pt x="843" y="56"/>
                  </a:lnTo>
                  <a:lnTo>
                    <a:pt x="843" y="56"/>
                  </a:lnTo>
                  <a:lnTo>
                    <a:pt x="771" y="69"/>
                  </a:lnTo>
                  <a:cubicBezTo>
                    <a:pt x="771" y="66"/>
                    <a:pt x="771" y="62"/>
                    <a:pt x="809" y="56"/>
                  </a:cubicBezTo>
                  <a:cubicBezTo>
                    <a:pt x="843" y="53"/>
                    <a:pt x="843" y="53"/>
                    <a:pt x="843" y="50"/>
                  </a:cubicBezTo>
                  <a:cubicBezTo>
                    <a:pt x="843" y="50"/>
                    <a:pt x="843" y="49"/>
                    <a:pt x="839" y="49"/>
                  </a:cubicBezTo>
                  <a:cubicBezTo>
                    <a:pt x="835" y="49"/>
                    <a:pt x="826" y="50"/>
                    <a:pt x="809" y="53"/>
                  </a:cubicBezTo>
                  <a:cubicBezTo>
                    <a:pt x="769" y="58"/>
                    <a:pt x="751" y="60"/>
                    <a:pt x="749" y="60"/>
                  </a:cubicBezTo>
                  <a:cubicBezTo>
                    <a:pt x="747" y="60"/>
                    <a:pt x="756" y="59"/>
                    <a:pt x="771" y="56"/>
                  </a:cubicBezTo>
                  <a:cubicBezTo>
                    <a:pt x="819" y="48"/>
                    <a:pt x="835" y="44"/>
                    <a:pt x="819" y="44"/>
                  </a:cubicBezTo>
                  <a:cubicBezTo>
                    <a:pt x="811" y="44"/>
                    <a:pt x="795" y="45"/>
                    <a:pt x="771" y="47"/>
                  </a:cubicBezTo>
                  <a:cubicBezTo>
                    <a:pt x="796" y="44"/>
                    <a:pt x="818" y="37"/>
                    <a:pt x="843" y="31"/>
                  </a:cubicBezTo>
                  <a:lnTo>
                    <a:pt x="843" y="31"/>
                  </a:lnTo>
                  <a:lnTo>
                    <a:pt x="806" y="34"/>
                  </a:lnTo>
                  <a:cubicBezTo>
                    <a:pt x="774" y="40"/>
                    <a:pt x="757" y="42"/>
                    <a:pt x="751" y="42"/>
                  </a:cubicBezTo>
                  <a:cubicBezTo>
                    <a:pt x="744" y="42"/>
                    <a:pt x="753" y="39"/>
                    <a:pt x="771" y="34"/>
                  </a:cubicBezTo>
                  <a:cubicBezTo>
                    <a:pt x="806" y="31"/>
                    <a:pt x="806" y="28"/>
                    <a:pt x="771" y="28"/>
                  </a:cubicBezTo>
                  <a:cubicBezTo>
                    <a:pt x="771" y="25"/>
                    <a:pt x="771" y="22"/>
                    <a:pt x="806" y="15"/>
                  </a:cubicBezTo>
                  <a:cubicBezTo>
                    <a:pt x="771" y="15"/>
                    <a:pt x="771" y="15"/>
                    <a:pt x="806" y="6"/>
                  </a:cubicBezTo>
                  <a:cubicBezTo>
                    <a:pt x="826" y="2"/>
                    <a:pt x="834" y="1"/>
                    <a:pt x="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132;p36">
              <a:extLst>
                <a:ext uri="{FF2B5EF4-FFF2-40B4-BE49-F238E27FC236}">
                  <a16:creationId xmlns:a16="http://schemas.microsoft.com/office/drawing/2014/main" id="{24EEA860-05CE-4DA3-BD73-E0ADADB09C9E}"/>
                </a:ext>
              </a:extLst>
            </p:cNvPr>
            <p:cNvSpPr/>
            <p:nvPr/>
          </p:nvSpPr>
          <p:spPr>
            <a:xfrm>
              <a:off x="4396300" y="1198675"/>
              <a:ext cx="49775" cy="84725"/>
            </a:xfrm>
            <a:custGeom>
              <a:avLst/>
              <a:gdLst/>
              <a:ahLst/>
              <a:cxnLst/>
              <a:rect l="l" t="t" r="r" b="b"/>
              <a:pathLst>
                <a:path w="1991" h="3389" extrusionOk="0">
                  <a:moveTo>
                    <a:pt x="420" y="70"/>
                  </a:moveTo>
                  <a:lnTo>
                    <a:pt x="408" y="104"/>
                  </a:lnTo>
                  <a:lnTo>
                    <a:pt x="411" y="107"/>
                  </a:lnTo>
                  <a:cubicBezTo>
                    <a:pt x="430" y="76"/>
                    <a:pt x="430" y="76"/>
                    <a:pt x="423" y="73"/>
                  </a:cubicBezTo>
                  <a:lnTo>
                    <a:pt x="420" y="70"/>
                  </a:lnTo>
                  <a:close/>
                  <a:moveTo>
                    <a:pt x="282" y="196"/>
                  </a:moveTo>
                  <a:cubicBezTo>
                    <a:pt x="284" y="196"/>
                    <a:pt x="285" y="197"/>
                    <a:pt x="286" y="198"/>
                  </a:cubicBezTo>
                  <a:cubicBezTo>
                    <a:pt x="289" y="201"/>
                    <a:pt x="289" y="201"/>
                    <a:pt x="273" y="232"/>
                  </a:cubicBezTo>
                  <a:cubicBezTo>
                    <a:pt x="273" y="232"/>
                    <a:pt x="254" y="261"/>
                    <a:pt x="251" y="261"/>
                  </a:cubicBezTo>
                  <a:lnTo>
                    <a:pt x="264" y="226"/>
                  </a:lnTo>
                  <a:cubicBezTo>
                    <a:pt x="275" y="202"/>
                    <a:pt x="280" y="196"/>
                    <a:pt x="282" y="196"/>
                  </a:cubicBezTo>
                  <a:close/>
                  <a:moveTo>
                    <a:pt x="324" y="220"/>
                  </a:moveTo>
                  <a:cubicBezTo>
                    <a:pt x="325" y="220"/>
                    <a:pt x="327" y="222"/>
                    <a:pt x="329" y="223"/>
                  </a:cubicBezTo>
                  <a:cubicBezTo>
                    <a:pt x="333" y="226"/>
                    <a:pt x="336" y="226"/>
                    <a:pt x="320" y="258"/>
                  </a:cubicBezTo>
                  <a:lnTo>
                    <a:pt x="317" y="258"/>
                  </a:lnTo>
                  <a:cubicBezTo>
                    <a:pt x="322" y="248"/>
                    <a:pt x="323" y="244"/>
                    <a:pt x="322" y="244"/>
                  </a:cubicBezTo>
                  <a:lnTo>
                    <a:pt x="322" y="244"/>
                  </a:lnTo>
                  <a:cubicBezTo>
                    <a:pt x="320" y="244"/>
                    <a:pt x="307" y="265"/>
                    <a:pt x="298" y="289"/>
                  </a:cubicBezTo>
                  <a:lnTo>
                    <a:pt x="267" y="352"/>
                  </a:lnTo>
                  <a:cubicBezTo>
                    <a:pt x="270" y="326"/>
                    <a:pt x="279" y="305"/>
                    <a:pt x="292" y="283"/>
                  </a:cubicBezTo>
                  <a:cubicBezTo>
                    <a:pt x="313" y="232"/>
                    <a:pt x="318" y="220"/>
                    <a:pt x="324" y="220"/>
                  </a:cubicBezTo>
                  <a:close/>
                  <a:moveTo>
                    <a:pt x="260" y="433"/>
                  </a:moveTo>
                  <a:cubicBezTo>
                    <a:pt x="259" y="436"/>
                    <a:pt x="257" y="438"/>
                    <a:pt x="256" y="440"/>
                  </a:cubicBezTo>
                  <a:lnTo>
                    <a:pt x="256" y="440"/>
                  </a:lnTo>
                  <a:cubicBezTo>
                    <a:pt x="257" y="438"/>
                    <a:pt x="259" y="436"/>
                    <a:pt x="260" y="433"/>
                  </a:cubicBezTo>
                  <a:close/>
                  <a:moveTo>
                    <a:pt x="1028" y="465"/>
                  </a:moveTo>
                  <a:cubicBezTo>
                    <a:pt x="1020" y="473"/>
                    <a:pt x="1013" y="482"/>
                    <a:pt x="1005" y="490"/>
                  </a:cubicBezTo>
                  <a:lnTo>
                    <a:pt x="1005" y="490"/>
                  </a:lnTo>
                  <a:cubicBezTo>
                    <a:pt x="1006" y="490"/>
                    <a:pt x="1006" y="490"/>
                    <a:pt x="1006" y="489"/>
                  </a:cubicBezTo>
                  <a:lnTo>
                    <a:pt x="1028" y="465"/>
                  </a:lnTo>
                  <a:close/>
                  <a:moveTo>
                    <a:pt x="751" y="445"/>
                  </a:moveTo>
                  <a:cubicBezTo>
                    <a:pt x="751" y="445"/>
                    <a:pt x="752" y="446"/>
                    <a:pt x="752" y="446"/>
                  </a:cubicBezTo>
                  <a:lnTo>
                    <a:pt x="731" y="474"/>
                  </a:lnTo>
                  <a:lnTo>
                    <a:pt x="705" y="499"/>
                  </a:lnTo>
                  <a:lnTo>
                    <a:pt x="724" y="471"/>
                  </a:lnTo>
                  <a:cubicBezTo>
                    <a:pt x="742" y="448"/>
                    <a:pt x="748" y="445"/>
                    <a:pt x="751" y="445"/>
                  </a:cubicBezTo>
                  <a:close/>
                  <a:moveTo>
                    <a:pt x="485" y="458"/>
                  </a:moveTo>
                  <a:cubicBezTo>
                    <a:pt x="485" y="458"/>
                    <a:pt x="486" y="458"/>
                    <a:pt x="486" y="458"/>
                  </a:cubicBezTo>
                  <a:cubicBezTo>
                    <a:pt x="489" y="461"/>
                    <a:pt x="467" y="489"/>
                    <a:pt x="442" y="515"/>
                  </a:cubicBezTo>
                  <a:lnTo>
                    <a:pt x="436" y="511"/>
                  </a:lnTo>
                  <a:cubicBezTo>
                    <a:pt x="454" y="482"/>
                    <a:pt x="477" y="458"/>
                    <a:pt x="485" y="458"/>
                  </a:cubicBezTo>
                  <a:close/>
                  <a:moveTo>
                    <a:pt x="1005" y="490"/>
                  </a:moveTo>
                  <a:lnTo>
                    <a:pt x="1005" y="490"/>
                  </a:lnTo>
                  <a:cubicBezTo>
                    <a:pt x="991" y="505"/>
                    <a:pt x="994" y="502"/>
                    <a:pt x="981" y="518"/>
                  </a:cubicBezTo>
                  <a:cubicBezTo>
                    <a:pt x="981" y="518"/>
                    <a:pt x="992" y="506"/>
                    <a:pt x="1005" y="490"/>
                  </a:cubicBezTo>
                  <a:close/>
                  <a:moveTo>
                    <a:pt x="1326" y="531"/>
                  </a:moveTo>
                  <a:cubicBezTo>
                    <a:pt x="1323" y="531"/>
                    <a:pt x="1317" y="537"/>
                    <a:pt x="1301" y="555"/>
                  </a:cubicBezTo>
                  <a:lnTo>
                    <a:pt x="1307" y="565"/>
                  </a:lnTo>
                  <a:cubicBezTo>
                    <a:pt x="1335" y="540"/>
                    <a:pt x="1335" y="540"/>
                    <a:pt x="1332" y="536"/>
                  </a:cubicBezTo>
                  <a:cubicBezTo>
                    <a:pt x="1330" y="533"/>
                    <a:pt x="1328" y="531"/>
                    <a:pt x="1326" y="531"/>
                  </a:cubicBezTo>
                  <a:close/>
                  <a:moveTo>
                    <a:pt x="884" y="488"/>
                  </a:moveTo>
                  <a:cubicBezTo>
                    <a:pt x="886" y="488"/>
                    <a:pt x="874" y="500"/>
                    <a:pt x="843" y="530"/>
                  </a:cubicBezTo>
                  <a:lnTo>
                    <a:pt x="790" y="577"/>
                  </a:lnTo>
                  <a:cubicBezTo>
                    <a:pt x="787" y="577"/>
                    <a:pt x="815" y="552"/>
                    <a:pt x="865" y="502"/>
                  </a:cubicBezTo>
                  <a:cubicBezTo>
                    <a:pt x="876" y="493"/>
                    <a:pt x="883" y="488"/>
                    <a:pt x="884" y="488"/>
                  </a:cubicBezTo>
                  <a:close/>
                  <a:moveTo>
                    <a:pt x="468" y="517"/>
                  </a:moveTo>
                  <a:cubicBezTo>
                    <a:pt x="463" y="517"/>
                    <a:pt x="448" y="535"/>
                    <a:pt x="436" y="555"/>
                  </a:cubicBezTo>
                  <a:cubicBezTo>
                    <a:pt x="414" y="583"/>
                    <a:pt x="417" y="587"/>
                    <a:pt x="423" y="593"/>
                  </a:cubicBezTo>
                  <a:cubicBezTo>
                    <a:pt x="424" y="593"/>
                    <a:pt x="424" y="593"/>
                    <a:pt x="424" y="593"/>
                  </a:cubicBezTo>
                  <a:cubicBezTo>
                    <a:pt x="429" y="593"/>
                    <a:pt x="452" y="568"/>
                    <a:pt x="452" y="568"/>
                  </a:cubicBezTo>
                  <a:cubicBezTo>
                    <a:pt x="470" y="536"/>
                    <a:pt x="467" y="536"/>
                    <a:pt x="464" y="533"/>
                  </a:cubicBezTo>
                  <a:cubicBezTo>
                    <a:pt x="469" y="522"/>
                    <a:pt x="470" y="517"/>
                    <a:pt x="468" y="517"/>
                  </a:cubicBezTo>
                  <a:close/>
                  <a:moveTo>
                    <a:pt x="735" y="506"/>
                  </a:moveTo>
                  <a:cubicBezTo>
                    <a:pt x="736" y="506"/>
                    <a:pt x="724" y="520"/>
                    <a:pt x="702" y="546"/>
                  </a:cubicBezTo>
                  <a:cubicBezTo>
                    <a:pt x="684" y="574"/>
                    <a:pt x="658" y="602"/>
                    <a:pt x="630" y="624"/>
                  </a:cubicBezTo>
                  <a:lnTo>
                    <a:pt x="624" y="618"/>
                  </a:lnTo>
                  <a:lnTo>
                    <a:pt x="674" y="568"/>
                  </a:lnTo>
                  <a:cubicBezTo>
                    <a:pt x="715" y="525"/>
                    <a:pt x="733" y="506"/>
                    <a:pt x="735" y="506"/>
                  </a:cubicBezTo>
                  <a:close/>
                  <a:moveTo>
                    <a:pt x="796" y="634"/>
                  </a:moveTo>
                  <a:lnTo>
                    <a:pt x="799" y="637"/>
                  </a:lnTo>
                  <a:cubicBezTo>
                    <a:pt x="776" y="663"/>
                    <a:pt x="752" y="687"/>
                    <a:pt x="747" y="687"/>
                  </a:cubicBezTo>
                  <a:cubicBezTo>
                    <a:pt x="747" y="687"/>
                    <a:pt x="746" y="687"/>
                    <a:pt x="746" y="687"/>
                  </a:cubicBezTo>
                  <a:lnTo>
                    <a:pt x="746" y="684"/>
                  </a:lnTo>
                  <a:cubicBezTo>
                    <a:pt x="762" y="665"/>
                    <a:pt x="778" y="649"/>
                    <a:pt x="796" y="634"/>
                  </a:cubicBezTo>
                  <a:close/>
                  <a:moveTo>
                    <a:pt x="1088" y="634"/>
                  </a:moveTo>
                  <a:cubicBezTo>
                    <a:pt x="1072" y="652"/>
                    <a:pt x="1056" y="668"/>
                    <a:pt x="1041" y="687"/>
                  </a:cubicBezTo>
                  <a:cubicBezTo>
                    <a:pt x="1041" y="687"/>
                    <a:pt x="1041" y="687"/>
                    <a:pt x="1042" y="687"/>
                  </a:cubicBezTo>
                  <a:cubicBezTo>
                    <a:pt x="1047" y="687"/>
                    <a:pt x="1069" y="668"/>
                    <a:pt x="1069" y="668"/>
                  </a:cubicBezTo>
                  <a:cubicBezTo>
                    <a:pt x="1069" y="668"/>
                    <a:pt x="1094" y="643"/>
                    <a:pt x="1091" y="640"/>
                  </a:cubicBezTo>
                  <a:lnTo>
                    <a:pt x="1088" y="634"/>
                  </a:lnTo>
                  <a:close/>
                  <a:moveTo>
                    <a:pt x="965" y="639"/>
                  </a:moveTo>
                  <a:lnTo>
                    <a:pt x="965" y="639"/>
                  </a:lnTo>
                  <a:cubicBezTo>
                    <a:pt x="969" y="639"/>
                    <a:pt x="947" y="664"/>
                    <a:pt x="906" y="699"/>
                  </a:cubicBezTo>
                  <a:lnTo>
                    <a:pt x="900" y="693"/>
                  </a:lnTo>
                  <a:cubicBezTo>
                    <a:pt x="923" y="670"/>
                    <a:pt x="947" y="646"/>
                    <a:pt x="952" y="646"/>
                  </a:cubicBezTo>
                  <a:cubicBezTo>
                    <a:pt x="953" y="646"/>
                    <a:pt x="953" y="646"/>
                    <a:pt x="953" y="646"/>
                  </a:cubicBezTo>
                  <a:cubicBezTo>
                    <a:pt x="960" y="641"/>
                    <a:pt x="964" y="639"/>
                    <a:pt x="965" y="639"/>
                  </a:cubicBezTo>
                  <a:close/>
                  <a:moveTo>
                    <a:pt x="978" y="671"/>
                  </a:moveTo>
                  <a:lnTo>
                    <a:pt x="981" y="674"/>
                  </a:lnTo>
                  <a:cubicBezTo>
                    <a:pt x="984" y="677"/>
                    <a:pt x="984" y="677"/>
                    <a:pt x="959" y="703"/>
                  </a:cubicBezTo>
                  <a:lnTo>
                    <a:pt x="956" y="699"/>
                  </a:lnTo>
                  <a:lnTo>
                    <a:pt x="978" y="671"/>
                  </a:lnTo>
                  <a:close/>
                  <a:moveTo>
                    <a:pt x="35" y="671"/>
                  </a:moveTo>
                  <a:cubicBezTo>
                    <a:pt x="35" y="671"/>
                    <a:pt x="16" y="703"/>
                    <a:pt x="0" y="734"/>
                  </a:cubicBezTo>
                  <a:lnTo>
                    <a:pt x="3" y="737"/>
                  </a:lnTo>
                  <a:cubicBezTo>
                    <a:pt x="19" y="718"/>
                    <a:pt x="32" y="696"/>
                    <a:pt x="38" y="674"/>
                  </a:cubicBezTo>
                  <a:lnTo>
                    <a:pt x="35" y="671"/>
                  </a:lnTo>
                  <a:close/>
                  <a:moveTo>
                    <a:pt x="783" y="777"/>
                  </a:moveTo>
                  <a:cubicBezTo>
                    <a:pt x="783" y="777"/>
                    <a:pt x="784" y="778"/>
                    <a:pt x="784" y="778"/>
                  </a:cubicBezTo>
                  <a:lnTo>
                    <a:pt x="759" y="803"/>
                  </a:lnTo>
                  <a:cubicBezTo>
                    <a:pt x="759" y="803"/>
                    <a:pt x="759" y="803"/>
                    <a:pt x="758" y="803"/>
                  </a:cubicBezTo>
                  <a:cubicBezTo>
                    <a:pt x="757" y="803"/>
                    <a:pt x="747" y="810"/>
                    <a:pt x="745" y="810"/>
                  </a:cubicBezTo>
                  <a:cubicBezTo>
                    <a:pt x="744" y="810"/>
                    <a:pt x="746" y="807"/>
                    <a:pt x="756" y="797"/>
                  </a:cubicBezTo>
                  <a:cubicBezTo>
                    <a:pt x="753" y="794"/>
                    <a:pt x="777" y="777"/>
                    <a:pt x="783" y="777"/>
                  </a:cubicBezTo>
                  <a:close/>
                  <a:moveTo>
                    <a:pt x="952" y="806"/>
                  </a:moveTo>
                  <a:cubicBezTo>
                    <a:pt x="953" y="806"/>
                    <a:pt x="953" y="806"/>
                    <a:pt x="953" y="806"/>
                  </a:cubicBezTo>
                  <a:cubicBezTo>
                    <a:pt x="956" y="809"/>
                    <a:pt x="959" y="812"/>
                    <a:pt x="931" y="837"/>
                  </a:cubicBezTo>
                  <a:cubicBezTo>
                    <a:pt x="931" y="837"/>
                    <a:pt x="909" y="860"/>
                    <a:pt x="904" y="860"/>
                  </a:cubicBezTo>
                  <a:cubicBezTo>
                    <a:pt x="903" y="860"/>
                    <a:pt x="903" y="859"/>
                    <a:pt x="903" y="859"/>
                  </a:cubicBezTo>
                  <a:cubicBezTo>
                    <a:pt x="900" y="856"/>
                    <a:pt x="925" y="828"/>
                    <a:pt x="925" y="828"/>
                  </a:cubicBezTo>
                  <a:cubicBezTo>
                    <a:pt x="945" y="808"/>
                    <a:pt x="951" y="806"/>
                    <a:pt x="952" y="806"/>
                  </a:cubicBezTo>
                  <a:close/>
                  <a:moveTo>
                    <a:pt x="1001" y="868"/>
                  </a:moveTo>
                  <a:cubicBezTo>
                    <a:pt x="1003" y="868"/>
                    <a:pt x="1004" y="870"/>
                    <a:pt x="1006" y="872"/>
                  </a:cubicBezTo>
                  <a:cubicBezTo>
                    <a:pt x="1006" y="875"/>
                    <a:pt x="981" y="897"/>
                    <a:pt x="981" y="897"/>
                  </a:cubicBezTo>
                  <a:cubicBezTo>
                    <a:pt x="973" y="904"/>
                    <a:pt x="969" y="907"/>
                    <a:pt x="968" y="907"/>
                  </a:cubicBezTo>
                  <a:cubicBezTo>
                    <a:pt x="966" y="907"/>
                    <a:pt x="977" y="893"/>
                    <a:pt x="975" y="891"/>
                  </a:cubicBezTo>
                  <a:cubicBezTo>
                    <a:pt x="992" y="874"/>
                    <a:pt x="997" y="868"/>
                    <a:pt x="1001" y="868"/>
                  </a:cubicBezTo>
                  <a:close/>
                  <a:moveTo>
                    <a:pt x="1120" y="867"/>
                  </a:moveTo>
                  <a:cubicBezTo>
                    <a:pt x="1123" y="867"/>
                    <a:pt x="1111" y="880"/>
                    <a:pt x="1078" y="909"/>
                  </a:cubicBezTo>
                  <a:cubicBezTo>
                    <a:pt x="1062" y="926"/>
                    <a:pt x="1056" y="932"/>
                    <a:pt x="1053" y="932"/>
                  </a:cubicBezTo>
                  <a:cubicBezTo>
                    <a:pt x="1052" y="932"/>
                    <a:pt x="1051" y="930"/>
                    <a:pt x="1050" y="928"/>
                  </a:cubicBezTo>
                  <a:cubicBezTo>
                    <a:pt x="1066" y="913"/>
                    <a:pt x="1085" y="897"/>
                    <a:pt x="1100" y="881"/>
                  </a:cubicBezTo>
                  <a:cubicBezTo>
                    <a:pt x="1111" y="872"/>
                    <a:pt x="1118" y="867"/>
                    <a:pt x="1120" y="867"/>
                  </a:cubicBezTo>
                  <a:close/>
                  <a:moveTo>
                    <a:pt x="1122" y="909"/>
                  </a:moveTo>
                  <a:lnTo>
                    <a:pt x="1125" y="913"/>
                  </a:lnTo>
                  <a:cubicBezTo>
                    <a:pt x="1099" y="933"/>
                    <a:pt x="1073" y="954"/>
                    <a:pt x="1067" y="954"/>
                  </a:cubicBezTo>
                  <a:cubicBezTo>
                    <a:pt x="1066" y="954"/>
                    <a:pt x="1066" y="953"/>
                    <a:pt x="1066" y="953"/>
                  </a:cubicBezTo>
                  <a:lnTo>
                    <a:pt x="1091" y="928"/>
                  </a:lnTo>
                  <a:lnTo>
                    <a:pt x="1122" y="909"/>
                  </a:lnTo>
                  <a:close/>
                  <a:moveTo>
                    <a:pt x="1216" y="1191"/>
                  </a:moveTo>
                  <a:lnTo>
                    <a:pt x="1219" y="1195"/>
                  </a:lnTo>
                  <a:cubicBezTo>
                    <a:pt x="1201" y="1210"/>
                    <a:pt x="1179" y="1220"/>
                    <a:pt x="1157" y="1229"/>
                  </a:cubicBezTo>
                  <a:lnTo>
                    <a:pt x="1185" y="1207"/>
                  </a:lnTo>
                  <a:lnTo>
                    <a:pt x="1216" y="1191"/>
                  </a:lnTo>
                  <a:close/>
                  <a:moveTo>
                    <a:pt x="1548" y="1210"/>
                  </a:moveTo>
                  <a:lnTo>
                    <a:pt x="1552" y="1213"/>
                  </a:lnTo>
                  <a:cubicBezTo>
                    <a:pt x="1523" y="1228"/>
                    <a:pt x="1491" y="1245"/>
                    <a:pt x="1486" y="1245"/>
                  </a:cubicBezTo>
                  <a:cubicBezTo>
                    <a:pt x="1486" y="1245"/>
                    <a:pt x="1486" y="1245"/>
                    <a:pt x="1486" y="1245"/>
                  </a:cubicBezTo>
                  <a:lnTo>
                    <a:pt x="1483" y="1238"/>
                  </a:lnTo>
                  <a:cubicBezTo>
                    <a:pt x="1505" y="1229"/>
                    <a:pt x="1527" y="1216"/>
                    <a:pt x="1548" y="1210"/>
                  </a:cubicBezTo>
                  <a:close/>
                  <a:moveTo>
                    <a:pt x="1295" y="1264"/>
                  </a:moveTo>
                  <a:lnTo>
                    <a:pt x="1295" y="1264"/>
                  </a:lnTo>
                  <a:cubicBezTo>
                    <a:pt x="1298" y="1267"/>
                    <a:pt x="1298" y="1267"/>
                    <a:pt x="1266" y="1285"/>
                  </a:cubicBezTo>
                  <a:cubicBezTo>
                    <a:pt x="1235" y="1304"/>
                    <a:pt x="1204" y="1317"/>
                    <a:pt x="1204" y="1317"/>
                  </a:cubicBezTo>
                  <a:cubicBezTo>
                    <a:pt x="1232" y="1298"/>
                    <a:pt x="1263" y="1279"/>
                    <a:pt x="1295" y="1264"/>
                  </a:cubicBezTo>
                  <a:close/>
                  <a:moveTo>
                    <a:pt x="458" y="1329"/>
                  </a:moveTo>
                  <a:lnTo>
                    <a:pt x="401" y="1376"/>
                  </a:lnTo>
                  <a:cubicBezTo>
                    <a:pt x="391" y="1386"/>
                    <a:pt x="385" y="1392"/>
                    <a:pt x="386" y="1392"/>
                  </a:cubicBezTo>
                  <a:cubicBezTo>
                    <a:pt x="387" y="1392"/>
                    <a:pt x="401" y="1381"/>
                    <a:pt x="433" y="1354"/>
                  </a:cubicBezTo>
                  <a:cubicBezTo>
                    <a:pt x="458" y="1332"/>
                    <a:pt x="458" y="1332"/>
                    <a:pt x="458" y="1329"/>
                  </a:cubicBezTo>
                  <a:close/>
                  <a:moveTo>
                    <a:pt x="1382" y="1364"/>
                  </a:moveTo>
                  <a:lnTo>
                    <a:pt x="1385" y="1367"/>
                  </a:lnTo>
                  <a:cubicBezTo>
                    <a:pt x="1364" y="1379"/>
                    <a:pt x="1342" y="1392"/>
                    <a:pt x="1320" y="1398"/>
                  </a:cubicBezTo>
                  <a:lnTo>
                    <a:pt x="1348" y="1376"/>
                  </a:lnTo>
                  <a:lnTo>
                    <a:pt x="1382" y="1364"/>
                  </a:lnTo>
                  <a:close/>
                  <a:moveTo>
                    <a:pt x="1489" y="1652"/>
                  </a:moveTo>
                  <a:cubicBezTo>
                    <a:pt x="1492" y="1661"/>
                    <a:pt x="1492" y="1661"/>
                    <a:pt x="1458" y="1671"/>
                  </a:cubicBezTo>
                  <a:cubicBezTo>
                    <a:pt x="1443" y="1676"/>
                    <a:pt x="1435" y="1678"/>
                    <a:pt x="1429" y="1678"/>
                  </a:cubicBezTo>
                  <a:cubicBezTo>
                    <a:pt x="1423" y="1678"/>
                    <a:pt x="1422" y="1675"/>
                    <a:pt x="1420" y="1671"/>
                  </a:cubicBezTo>
                  <a:cubicBezTo>
                    <a:pt x="1442" y="1658"/>
                    <a:pt x="1464" y="1652"/>
                    <a:pt x="1489" y="1652"/>
                  </a:cubicBezTo>
                  <a:close/>
                  <a:moveTo>
                    <a:pt x="1570" y="1815"/>
                  </a:moveTo>
                  <a:lnTo>
                    <a:pt x="1570" y="1818"/>
                  </a:lnTo>
                  <a:cubicBezTo>
                    <a:pt x="1548" y="1828"/>
                    <a:pt x="1523" y="1834"/>
                    <a:pt x="1501" y="1834"/>
                  </a:cubicBezTo>
                  <a:lnTo>
                    <a:pt x="1498" y="1831"/>
                  </a:lnTo>
                  <a:cubicBezTo>
                    <a:pt x="1523" y="1824"/>
                    <a:pt x="1545" y="1818"/>
                    <a:pt x="1570" y="1815"/>
                  </a:cubicBezTo>
                  <a:close/>
                  <a:moveTo>
                    <a:pt x="1826" y="2146"/>
                  </a:moveTo>
                  <a:cubicBezTo>
                    <a:pt x="1837" y="2146"/>
                    <a:pt x="1837" y="2147"/>
                    <a:pt x="1837" y="2147"/>
                  </a:cubicBezTo>
                  <a:cubicBezTo>
                    <a:pt x="1837" y="2154"/>
                    <a:pt x="1837" y="2154"/>
                    <a:pt x="1802" y="2157"/>
                  </a:cubicBezTo>
                  <a:cubicBezTo>
                    <a:pt x="1802" y="2157"/>
                    <a:pt x="1778" y="2161"/>
                    <a:pt x="1769" y="2161"/>
                  </a:cubicBezTo>
                  <a:cubicBezTo>
                    <a:pt x="1766" y="2161"/>
                    <a:pt x="1765" y="2160"/>
                    <a:pt x="1765" y="2160"/>
                  </a:cubicBezTo>
                  <a:lnTo>
                    <a:pt x="1799" y="2147"/>
                  </a:lnTo>
                  <a:cubicBezTo>
                    <a:pt x="1812" y="2146"/>
                    <a:pt x="1820" y="2146"/>
                    <a:pt x="1826" y="2146"/>
                  </a:cubicBezTo>
                  <a:close/>
                  <a:moveTo>
                    <a:pt x="1874" y="2201"/>
                  </a:moveTo>
                  <a:lnTo>
                    <a:pt x="1874" y="2207"/>
                  </a:lnTo>
                  <a:cubicBezTo>
                    <a:pt x="1859" y="2209"/>
                    <a:pt x="1842" y="2211"/>
                    <a:pt x="1825" y="2211"/>
                  </a:cubicBezTo>
                  <a:cubicBezTo>
                    <a:pt x="1819" y="2211"/>
                    <a:pt x="1812" y="2211"/>
                    <a:pt x="1805" y="2210"/>
                  </a:cubicBezTo>
                  <a:lnTo>
                    <a:pt x="1840" y="2201"/>
                  </a:lnTo>
                  <a:close/>
                  <a:moveTo>
                    <a:pt x="1627" y="2260"/>
                  </a:moveTo>
                  <a:cubicBezTo>
                    <a:pt x="1664" y="2260"/>
                    <a:pt x="1664" y="2266"/>
                    <a:pt x="1627" y="2269"/>
                  </a:cubicBezTo>
                  <a:cubicBezTo>
                    <a:pt x="1610" y="2271"/>
                    <a:pt x="1601" y="2272"/>
                    <a:pt x="1597" y="2272"/>
                  </a:cubicBezTo>
                  <a:cubicBezTo>
                    <a:pt x="1592" y="2272"/>
                    <a:pt x="1592" y="2271"/>
                    <a:pt x="1592" y="2269"/>
                  </a:cubicBezTo>
                  <a:cubicBezTo>
                    <a:pt x="1592" y="2260"/>
                    <a:pt x="1592" y="2260"/>
                    <a:pt x="1627" y="2260"/>
                  </a:cubicBezTo>
                  <a:close/>
                  <a:moveTo>
                    <a:pt x="1462" y="2297"/>
                  </a:moveTo>
                  <a:cubicBezTo>
                    <a:pt x="1459" y="2297"/>
                    <a:pt x="1455" y="2297"/>
                    <a:pt x="1451" y="2298"/>
                  </a:cubicBezTo>
                  <a:cubicBezTo>
                    <a:pt x="1450" y="2298"/>
                    <a:pt x="1449" y="2298"/>
                    <a:pt x="1449" y="2298"/>
                  </a:cubicBezTo>
                  <a:lnTo>
                    <a:pt x="1449" y="2298"/>
                  </a:lnTo>
                  <a:cubicBezTo>
                    <a:pt x="1453" y="2298"/>
                    <a:pt x="1457" y="2297"/>
                    <a:pt x="1462" y="2297"/>
                  </a:cubicBezTo>
                  <a:close/>
                  <a:moveTo>
                    <a:pt x="1449" y="2298"/>
                  </a:moveTo>
                  <a:cubicBezTo>
                    <a:pt x="1432" y="2300"/>
                    <a:pt x="1425" y="2301"/>
                    <a:pt x="1427" y="2301"/>
                  </a:cubicBezTo>
                  <a:cubicBezTo>
                    <a:pt x="1428" y="2301"/>
                    <a:pt x="1436" y="2300"/>
                    <a:pt x="1449" y="2298"/>
                  </a:cubicBezTo>
                  <a:close/>
                  <a:moveTo>
                    <a:pt x="1630" y="2291"/>
                  </a:moveTo>
                  <a:lnTo>
                    <a:pt x="1630" y="2295"/>
                  </a:lnTo>
                  <a:cubicBezTo>
                    <a:pt x="1630" y="2298"/>
                    <a:pt x="1630" y="2298"/>
                    <a:pt x="1592" y="2304"/>
                  </a:cubicBezTo>
                  <a:lnTo>
                    <a:pt x="1592" y="2298"/>
                  </a:lnTo>
                  <a:lnTo>
                    <a:pt x="1630" y="2291"/>
                  </a:lnTo>
                  <a:close/>
                  <a:moveTo>
                    <a:pt x="1558" y="2329"/>
                  </a:moveTo>
                  <a:cubicBezTo>
                    <a:pt x="1558" y="2331"/>
                    <a:pt x="1566" y="2331"/>
                    <a:pt x="1571" y="2331"/>
                  </a:cubicBezTo>
                  <a:cubicBezTo>
                    <a:pt x="1575" y="2331"/>
                    <a:pt x="1575" y="2331"/>
                    <a:pt x="1558" y="2329"/>
                  </a:cubicBezTo>
                  <a:close/>
                  <a:moveTo>
                    <a:pt x="1630" y="2335"/>
                  </a:moveTo>
                  <a:lnTo>
                    <a:pt x="1630" y="2338"/>
                  </a:lnTo>
                  <a:cubicBezTo>
                    <a:pt x="1630" y="2342"/>
                    <a:pt x="1630" y="2342"/>
                    <a:pt x="1595" y="2345"/>
                  </a:cubicBezTo>
                  <a:lnTo>
                    <a:pt x="1595" y="2342"/>
                  </a:lnTo>
                  <a:lnTo>
                    <a:pt x="1630" y="2335"/>
                  </a:lnTo>
                  <a:close/>
                  <a:moveTo>
                    <a:pt x="1702" y="2373"/>
                  </a:moveTo>
                  <a:lnTo>
                    <a:pt x="1702" y="2376"/>
                  </a:lnTo>
                  <a:cubicBezTo>
                    <a:pt x="1702" y="2382"/>
                    <a:pt x="1664" y="2385"/>
                    <a:pt x="1664" y="2385"/>
                  </a:cubicBezTo>
                  <a:cubicBezTo>
                    <a:pt x="1664" y="2385"/>
                    <a:pt x="1630" y="2385"/>
                    <a:pt x="1630" y="2382"/>
                  </a:cubicBezTo>
                  <a:cubicBezTo>
                    <a:pt x="1655" y="2379"/>
                    <a:pt x="1677" y="2376"/>
                    <a:pt x="1702" y="2373"/>
                  </a:cubicBezTo>
                  <a:close/>
                  <a:moveTo>
                    <a:pt x="1610" y="2551"/>
                  </a:moveTo>
                  <a:cubicBezTo>
                    <a:pt x="1613" y="2551"/>
                    <a:pt x="1617" y="2551"/>
                    <a:pt x="1624" y="2551"/>
                  </a:cubicBezTo>
                  <a:lnTo>
                    <a:pt x="1661" y="2551"/>
                  </a:lnTo>
                  <a:cubicBezTo>
                    <a:pt x="1696" y="2555"/>
                    <a:pt x="1730" y="2561"/>
                    <a:pt x="1696" y="2561"/>
                  </a:cubicBezTo>
                  <a:cubicBezTo>
                    <a:pt x="1671" y="2558"/>
                    <a:pt x="1649" y="2558"/>
                    <a:pt x="1624" y="2555"/>
                  </a:cubicBezTo>
                  <a:cubicBezTo>
                    <a:pt x="1624" y="2555"/>
                    <a:pt x="1602" y="2551"/>
                    <a:pt x="1610" y="2551"/>
                  </a:cubicBezTo>
                  <a:close/>
                  <a:moveTo>
                    <a:pt x="1736" y="2701"/>
                  </a:moveTo>
                  <a:cubicBezTo>
                    <a:pt x="1765" y="2701"/>
                    <a:pt x="1796" y="2707"/>
                    <a:pt x="1824" y="2714"/>
                  </a:cubicBezTo>
                  <a:cubicBezTo>
                    <a:pt x="1822" y="2718"/>
                    <a:pt x="1822" y="2720"/>
                    <a:pt x="1814" y="2720"/>
                  </a:cubicBezTo>
                  <a:cubicBezTo>
                    <a:pt x="1809" y="2720"/>
                    <a:pt x="1801" y="2719"/>
                    <a:pt x="1787" y="2718"/>
                  </a:cubicBezTo>
                  <a:cubicBezTo>
                    <a:pt x="1762" y="2718"/>
                    <a:pt x="1740" y="2711"/>
                    <a:pt x="1718" y="2702"/>
                  </a:cubicBezTo>
                  <a:cubicBezTo>
                    <a:pt x="1724" y="2701"/>
                    <a:pt x="1730" y="2701"/>
                    <a:pt x="1736" y="2701"/>
                  </a:cubicBezTo>
                  <a:close/>
                  <a:moveTo>
                    <a:pt x="1581" y="3313"/>
                  </a:moveTo>
                  <a:lnTo>
                    <a:pt x="1581" y="3313"/>
                  </a:lnTo>
                  <a:cubicBezTo>
                    <a:pt x="1583" y="3313"/>
                    <a:pt x="1600" y="3318"/>
                    <a:pt x="1633" y="3329"/>
                  </a:cubicBezTo>
                  <a:cubicBezTo>
                    <a:pt x="1668" y="3341"/>
                    <a:pt x="1702" y="3351"/>
                    <a:pt x="1699" y="3354"/>
                  </a:cubicBezTo>
                  <a:cubicBezTo>
                    <a:pt x="1721" y="3364"/>
                    <a:pt x="1728" y="3369"/>
                    <a:pt x="1725" y="3369"/>
                  </a:cubicBezTo>
                  <a:cubicBezTo>
                    <a:pt x="1718" y="3369"/>
                    <a:pt x="1673" y="3352"/>
                    <a:pt x="1630" y="3332"/>
                  </a:cubicBezTo>
                  <a:cubicBezTo>
                    <a:pt x="1596" y="3319"/>
                    <a:pt x="1579" y="3313"/>
                    <a:pt x="1581" y="3313"/>
                  </a:cubicBezTo>
                  <a:close/>
                  <a:moveTo>
                    <a:pt x="340" y="1"/>
                  </a:moveTo>
                  <a:cubicBezTo>
                    <a:pt x="339" y="1"/>
                    <a:pt x="331" y="17"/>
                    <a:pt x="314" y="48"/>
                  </a:cubicBezTo>
                  <a:cubicBezTo>
                    <a:pt x="303" y="63"/>
                    <a:pt x="298" y="70"/>
                    <a:pt x="296" y="70"/>
                  </a:cubicBezTo>
                  <a:cubicBezTo>
                    <a:pt x="294" y="70"/>
                    <a:pt x="296" y="61"/>
                    <a:pt x="301" y="41"/>
                  </a:cubicBezTo>
                  <a:cubicBezTo>
                    <a:pt x="306" y="23"/>
                    <a:pt x="308" y="15"/>
                    <a:pt x="307" y="15"/>
                  </a:cubicBezTo>
                  <a:lnTo>
                    <a:pt x="307" y="15"/>
                  </a:lnTo>
                  <a:cubicBezTo>
                    <a:pt x="305" y="15"/>
                    <a:pt x="301" y="22"/>
                    <a:pt x="292" y="35"/>
                  </a:cubicBezTo>
                  <a:cubicBezTo>
                    <a:pt x="273" y="66"/>
                    <a:pt x="260" y="101"/>
                    <a:pt x="251" y="135"/>
                  </a:cubicBezTo>
                  <a:cubicBezTo>
                    <a:pt x="254" y="138"/>
                    <a:pt x="254" y="138"/>
                    <a:pt x="239" y="170"/>
                  </a:cubicBezTo>
                  <a:lnTo>
                    <a:pt x="232" y="167"/>
                  </a:lnTo>
                  <a:cubicBezTo>
                    <a:pt x="230" y="166"/>
                    <a:pt x="229" y="165"/>
                    <a:pt x="227" y="165"/>
                  </a:cubicBezTo>
                  <a:cubicBezTo>
                    <a:pt x="222" y="165"/>
                    <a:pt x="216" y="169"/>
                    <a:pt x="201" y="189"/>
                  </a:cubicBezTo>
                  <a:cubicBezTo>
                    <a:pt x="180" y="212"/>
                    <a:pt x="157" y="261"/>
                    <a:pt x="162" y="261"/>
                  </a:cubicBezTo>
                  <a:cubicBezTo>
                    <a:pt x="164" y="261"/>
                    <a:pt x="166" y="259"/>
                    <a:pt x="170" y="254"/>
                  </a:cubicBezTo>
                  <a:lnTo>
                    <a:pt x="170" y="254"/>
                  </a:lnTo>
                  <a:lnTo>
                    <a:pt x="160" y="289"/>
                  </a:lnTo>
                  <a:cubicBezTo>
                    <a:pt x="136" y="339"/>
                    <a:pt x="126" y="365"/>
                    <a:pt x="128" y="365"/>
                  </a:cubicBezTo>
                  <a:cubicBezTo>
                    <a:pt x="130" y="365"/>
                    <a:pt x="144" y="342"/>
                    <a:pt x="166" y="295"/>
                  </a:cubicBezTo>
                  <a:cubicBezTo>
                    <a:pt x="190" y="242"/>
                    <a:pt x="202" y="218"/>
                    <a:pt x="203" y="218"/>
                  </a:cubicBezTo>
                  <a:lnTo>
                    <a:pt x="203" y="218"/>
                  </a:lnTo>
                  <a:cubicBezTo>
                    <a:pt x="204" y="218"/>
                    <a:pt x="198" y="234"/>
                    <a:pt x="185" y="264"/>
                  </a:cubicBezTo>
                  <a:cubicBezTo>
                    <a:pt x="154" y="330"/>
                    <a:pt x="157" y="330"/>
                    <a:pt x="163" y="333"/>
                  </a:cubicBezTo>
                  <a:cubicBezTo>
                    <a:pt x="166" y="336"/>
                    <a:pt x="166" y="336"/>
                    <a:pt x="151" y="367"/>
                  </a:cubicBezTo>
                  <a:cubicBezTo>
                    <a:pt x="138" y="389"/>
                    <a:pt x="129" y="411"/>
                    <a:pt x="126" y="436"/>
                  </a:cubicBezTo>
                  <a:cubicBezTo>
                    <a:pt x="126" y="437"/>
                    <a:pt x="127" y="437"/>
                    <a:pt x="128" y="437"/>
                  </a:cubicBezTo>
                  <a:cubicBezTo>
                    <a:pt x="130" y="437"/>
                    <a:pt x="132" y="431"/>
                    <a:pt x="144" y="405"/>
                  </a:cubicBezTo>
                  <a:cubicBezTo>
                    <a:pt x="149" y="391"/>
                    <a:pt x="153" y="384"/>
                    <a:pt x="155" y="384"/>
                  </a:cubicBezTo>
                  <a:lnTo>
                    <a:pt x="155" y="384"/>
                  </a:lnTo>
                  <a:cubicBezTo>
                    <a:pt x="157" y="384"/>
                    <a:pt x="154" y="402"/>
                    <a:pt x="138" y="442"/>
                  </a:cubicBezTo>
                  <a:cubicBezTo>
                    <a:pt x="133" y="457"/>
                    <a:pt x="130" y="465"/>
                    <a:pt x="130" y="465"/>
                  </a:cubicBezTo>
                  <a:cubicBezTo>
                    <a:pt x="131" y="465"/>
                    <a:pt x="139" y="449"/>
                    <a:pt x="157" y="411"/>
                  </a:cubicBezTo>
                  <a:cubicBezTo>
                    <a:pt x="172" y="381"/>
                    <a:pt x="181" y="366"/>
                    <a:pt x="184" y="366"/>
                  </a:cubicBezTo>
                  <a:lnTo>
                    <a:pt x="184" y="366"/>
                  </a:lnTo>
                  <a:cubicBezTo>
                    <a:pt x="186" y="366"/>
                    <a:pt x="181" y="383"/>
                    <a:pt x="166" y="417"/>
                  </a:cubicBezTo>
                  <a:lnTo>
                    <a:pt x="173" y="421"/>
                  </a:lnTo>
                  <a:cubicBezTo>
                    <a:pt x="188" y="402"/>
                    <a:pt x="201" y="383"/>
                    <a:pt x="210" y="361"/>
                  </a:cubicBezTo>
                  <a:cubicBezTo>
                    <a:pt x="228" y="323"/>
                    <a:pt x="236" y="307"/>
                    <a:pt x="237" y="307"/>
                  </a:cubicBezTo>
                  <a:lnTo>
                    <a:pt x="237" y="307"/>
                  </a:lnTo>
                  <a:cubicBezTo>
                    <a:pt x="237" y="307"/>
                    <a:pt x="234" y="315"/>
                    <a:pt x="229" y="330"/>
                  </a:cubicBezTo>
                  <a:cubicBezTo>
                    <a:pt x="220" y="352"/>
                    <a:pt x="210" y="374"/>
                    <a:pt x="201" y="395"/>
                  </a:cubicBezTo>
                  <a:cubicBezTo>
                    <a:pt x="185" y="427"/>
                    <a:pt x="188" y="430"/>
                    <a:pt x="192" y="433"/>
                  </a:cubicBezTo>
                  <a:cubicBezTo>
                    <a:pt x="192" y="433"/>
                    <a:pt x="193" y="433"/>
                    <a:pt x="195" y="433"/>
                  </a:cubicBezTo>
                  <a:cubicBezTo>
                    <a:pt x="199" y="433"/>
                    <a:pt x="206" y="430"/>
                    <a:pt x="220" y="405"/>
                  </a:cubicBezTo>
                  <a:lnTo>
                    <a:pt x="220" y="405"/>
                  </a:lnTo>
                  <a:lnTo>
                    <a:pt x="201" y="439"/>
                  </a:lnTo>
                  <a:cubicBezTo>
                    <a:pt x="203" y="439"/>
                    <a:pt x="197" y="453"/>
                    <a:pt x="197" y="453"/>
                  </a:cubicBezTo>
                  <a:cubicBezTo>
                    <a:pt x="197" y="453"/>
                    <a:pt x="199" y="450"/>
                    <a:pt x="204" y="439"/>
                  </a:cubicBezTo>
                  <a:lnTo>
                    <a:pt x="204" y="439"/>
                  </a:lnTo>
                  <a:cubicBezTo>
                    <a:pt x="204" y="439"/>
                    <a:pt x="210" y="442"/>
                    <a:pt x="198" y="477"/>
                  </a:cubicBezTo>
                  <a:cubicBezTo>
                    <a:pt x="196" y="485"/>
                    <a:pt x="196" y="489"/>
                    <a:pt x="199" y="489"/>
                  </a:cubicBezTo>
                  <a:cubicBezTo>
                    <a:pt x="207" y="489"/>
                    <a:pt x="238" y="443"/>
                    <a:pt x="257" y="389"/>
                  </a:cubicBezTo>
                  <a:lnTo>
                    <a:pt x="260" y="389"/>
                  </a:lnTo>
                  <a:cubicBezTo>
                    <a:pt x="261" y="389"/>
                    <a:pt x="261" y="389"/>
                    <a:pt x="261" y="389"/>
                  </a:cubicBezTo>
                  <a:cubicBezTo>
                    <a:pt x="265" y="389"/>
                    <a:pt x="279" y="361"/>
                    <a:pt x="279" y="361"/>
                  </a:cubicBezTo>
                  <a:cubicBezTo>
                    <a:pt x="295" y="335"/>
                    <a:pt x="300" y="333"/>
                    <a:pt x="303" y="333"/>
                  </a:cubicBezTo>
                  <a:cubicBezTo>
                    <a:pt x="303" y="333"/>
                    <a:pt x="304" y="333"/>
                    <a:pt x="304" y="333"/>
                  </a:cubicBezTo>
                  <a:lnTo>
                    <a:pt x="270" y="395"/>
                  </a:lnTo>
                  <a:cubicBezTo>
                    <a:pt x="238" y="451"/>
                    <a:pt x="221" y="486"/>
                    <a:pt x="224" y="486"/>
                  </a:cubicBezTo>
                  <a:cubicBezTo>
                    <a:pt x="226" y="486"/>
                    <a:pt x="233" y="477"/>
                    <a:pt x="246" y="456"/>
                  </a:cubicBezTo>
                  <a:lnTo>
                    <a:pt x="246" y="456"/>
                  </a:lnTo>
                  <a:cubicBezTo>
                    <a:pt x="245" y="458"/>
                    <a:pt x="243" y="461"/>
                    <a:pt x="242" y="464"/>
                  </a:cubicBezTo>
                  <a:cubicBezTo>
                    <a:pt x="233" y="481"/>
                    <a:pt x="230" y="490"/>
                    <a:pt x="233" y="490"/>
                  </a:cubicBezTo>
                  <a:cubicBezTo>
                    <a:pt x="236" y="490"/>
                    <a:pt x="243" y="484"/>
                    <a:pt x="254" y="471"/>
                  </a:cubicBezTo>
                  <a:cubicBezTo>
                    <a:pt x="276" y="442"/>
                    <a:pt x="295" y="414"/>
                    <a:pt x="314" y="380"/>
                  </a:cubicBezTo>
                  <a:cubicBezTo>
                    <a:pt x="327" y="354"/>
                    <a:pt x="331" y="351"/>
                    <a:pt x="332" y="351"/>
                  </a:cubicBezTo>
                  <a:cubicBezTo>
                    <a:pt x="332" y="351"/>
                    <a:pt x="333" y="352"/>
                    <a:pt x="333" y="352"/>
                  </a:cubicBezTo>
                  <a:cubicBezTo>
                    <a:pt x="336" y="355"/>
                    <a:pt x="336" y="355"/>
                    <a:pt x="320" y="386"/>
                  </a:cubicBezTo>
                  <a:cubicBezTo>
                    <a:pt x="302" y="419"/>
                    <a:pt x="295" y="435"/>
                    <a:pt x="298" y="435"/>
                  </a:cubicBezTo>
                  <a:cubicBezTo>
                    <a:pt x="300" y="435"/>
                    <a:pt x="311" y="421"/>
                    <a:pt x="329" y="392"/>
                  </a:cubicBezTo>
                  <a:lnTo>
                    <a:pt x="329" y="392"/>
                  </a:lnTo>
                  <a:lnTo>
                    <a:pt x="314" y="424"/>
                  </a:lnTo>
                  <a:cubicBezTo>
                    <a:pt x="299" y="448"/>
                    <a:pt x="286" y="473"/>
                    <a:pt x="300" y="473"/>
                  </a:cubicBezTo>
                  <a:cubicBezTo>
                    <a:pt x="303" y="473"/>
                    <a:pt x="309" y="471"/>
                    <a:pt x="317" y="468"/>
                  </a:cubicBezTo>
                  <a:cubicBezTo>
                    <a:pt x="329" y="477"/>
                    <a:pt x="339" y="483"/>
                    <a:pt x="320" y="515"/>
                  </a:cubicBezTo>
                  <a:cubicBezTo>
                    <a:pt x="316" y="521"/>
                    <a:pt x="315" y="524"/>
                    <a:pt x="316" y="524"/>
                  </a:cubicBezTo>
                  <a:cubicBezTo>
                    <a:pt x="322" y="524"/>
                    <a:pt x="360" y="481"/>
                    <a:pt x="395" y="436"/>
                  </a:cubicBezTo>
                  <a:lnTo>
                    <a:pt x="395" y="436"/>
                  </a:lnTo>
                  <a:cubicBezTo>
                    <a:pt x="380" y="468"/>
                    <a:pt x="383" y="471"/>
                    <a:pt x="389" y="474"/>
                  </a:cubicBezTo>
                  <a:cubicBezTo>
                    <a:pt x="398" y="483"/>
                    <a:pt x="398" y="483"/>
                    <a:pt x="380" y="511"/>
                  </a:cubicBezTo>
                  <a:cubicBezTo>
                    <a:pt x="359" y="542"/>
                    <a:pt x="349" y="556"/>
                    <a:pt x="349" y="556"/>
                  </a:cubicBezTo>
                  <a:cubicBezTo>
                    <a:pt x="350" y="556"/>
                    <a:pt x="361" y="542"/>
                    <a:pt x="383" y="515"/>
                  </a:cubicBezTo>
                  <a:cubicBezTo>
                    <a:pt x="397" y="495"/>
                    <a:pt x="405" y="487"/>
                    <a:pt x="409" y="487"/>
                  </a:cubicBezTo>
                  <a:cubicBezTo>
                    <a:pt x="415" y="487"/>
                    <a:pt x="403" y="516"/>
                    <a:pt x="376" y="555"/>
                  </a:cubicBezTo>
                  <a:cubicBezTo>
                    <a:pt x="358" y="583"/>
                    <a:pt x="361" y="587"/>
                    <a:pt x="367" y="593"/>
                  </a:cubicBezTo>
                  <a:cubicBezTo>
                    <a:pt x="381" y="575"/>
                    <a:pt x="388" y="571"/>
                    <a:pt x="393" y="571"/>
                  </a:cubicBezTo>
                  <a:cubicBezTo>
                    <a:pt x="397" y="571"/>
                    <a:pt x="399" y="573"/>
                    <a:pt x="401" y="574"/>
                  </a:cubicBezTo>
                  <a:cubicBezTo>
                    <a:pt x="404" y="576"/>
                    <a:pt x="406" y="577"/>
                    <a:pt x="407" y="577"/>
                  </a:cubicBezTo>
                  <a:cubicBezTo>
                    <a:pt x="413" y="577"/>
                    <a:pt x="421" y="566"/>
                    <a:pt x="452" y="521"/>
                  </a:cubicBezTo>
                  <a:cubicBezTo>
                    <a:pt x="481" y="478"/>
                    <a:pt x="491" y="467"/>
                    <a:pt x="496" y="467"/>
                  </a:cubicBezTo>
                  <a:cubicBezTo>
                    <a:pt x="499" y="467"/>
                    <a:pt x="500" y="469"/>
                    <a:pt x="502" y="471"/>
                  </a:cubicBezTo>
                  <a:cubicBezTo>
                    <a:pt x="505" y="474"/>
                    <a:pt x="508" y="477"/>
                    <a:pt x="489" y="505"/>
                  </a:cubicBezTo>
                  <a:cubicBezTo>
                    <a:pt x="489" y="505"/>
                    <a:pt x="470" y="536"/>
                    <a:pt x="474" y="540"/>
                  </a:cubicBezTo>
                  <a:cubicBezTo>
                    <a:pt x="477" y="543"/>
                    <a:pt x="480" y="546"/>
                    <a:pt x="461" y="574"/>
                  </a:cubicBezTo>
                  <a:cubicBezTo>
                    <a:pt x="461" y="574"/>
                    <a:pt x="442" y="605"/>
                    <a:pt x="448" y="612"/>
                  </a:cubicBezTo>
                  <a:cubicBezTo>
                    <a:pt x="458" y="615"/>
                    <a:pt x="464" y="621"/>
                    <a:pt x="442" y="649"/>
                  </a:cubicBezTo>
                  <a:cubicBezTo>
                    <a:pt x="443" y="650"/>
                    <a:pt x="444" y="651"/>
                    <a:pt x="444" y="651"/>
                  </a:cubicBezTo>
                  <a:cubicBezTo>
                    <a:pt x="447" y="651"/>
                    <a:pt x="451" y="645"/>
                    <a:pt x="467" y="624"/>
                  </a:cubicBezTo>
                  <a:cubicBezTo>
                    <a:pt x="479" y="606"/>
                    <a:pt x="494" y="588"/>
                    <a:pt x="500" y="588"/>
                  </a:cubicBezTo>
                  <a:cubicBezTo>
                    <a:pt x="504" y="588"/>
                    <a:pt x="505" y="594"/>
                    <a:pt x="502" y="609"/>
                  </a:cubicBezTo>
                  <a:cubicBezTo>
                    <a:pt x="505" y="610"/>
                    <a:pt x="508" y="613"/>
                    <a:pt x="513" y="613"/>
                  </a:cubicBezTo>
                  <a:cubicBezTo>
                    <a:pt x="519" y="613"/>
                    <a:pt x="527" y="608"/>
                    <a:pt x="539" y="593"/>
                  </a:cubicBezTo>
                  <a:lnTo>
                    <a:pt x="539" y="593"/>
                  </a:lnTo>
                  <a:cubicBezTo>
                    <a:pt x="542" y="596"/>
                    <a:pt x="542" y="596"/>
                    <a:pt x="521" y="624"/>
                  </a:cubicBezTo>
                  <a:cubicBezTo>
                    <a:pt x="499" y="654"/>
                    <a:pt x="489" y="670"/>
                    <a:pt x="493" y="670"/>
                  </a:cubicBezTo>
                  <a:cubicBezTo>
                    <a:pt x="497" y="670"/>
                    <a:pt x="510" y="658"/>
                    <a:pt x="533" y="634"/>
                  </a:cubicBezTo>
                  <a:cubicBezTo>
                    <a:pt x="543" y="621"/>
                    <a:pt x="549" y="614"/>
                    <a:pt x="551" y="614"/>
                  </a:cubicBezTo>
                  <a:lnTo>
                    <a:pt x="551" y="614"/>
                  </a:lnTo>
                  <a:cubicBezTo>
                    <a:pt x="553" y="614"/>
                    <a:pt x="549" y="623"/>
                    <a:pt x="539" y="640"/>
                  </a:cubicBezTo>
                  <a:cubicBezTo>
                    <a:pt x="539" y="640"/>
                    <a:pt x="539" y="640"/>
                    <a:pt x="540" y="640"/>
                  </a:cubicBezTo>
                  <a:cubicBezTo>
                    <a:pt x="541" y="640"/>
                    <a:pt x="547" y="638"/>
                    <a:pt x="568" y="615"/>
                  </a:cubicBezTo>
                  <a:cubicBezTo>
                    <a:pt x="579" y="603"/>
                    <a:pt x="585" y="597"/>
                    <a:pt x="587" y="597"/>
                  </a:cubicBezTo>
                  <a:lnTo>
                    <a:pt x="587" y="597"/>
                  </a:lnTo>
                  <a:cubicBezTo>
                    <a:pt x="589" y="597"/>
                    <a:pt x="585" y="606"/>
                    <a:pt x="577" y="624"/>
                  </a:cubicBezTo>
                  <a:cubicBezTo>
                    <a:pt x="555" y="652"/>
                    <a:pt x="558" y="656"/>
                    <a:pt x="561" y="659"/>
                  </a:cubicBezTo>
                  <a:cubicBezTo>
                    <a:pt x="567" y="653"/>
                    <a:pt x="574" y="650"/>
                    <a:pt x="581" y="650"/>
                  </a:cubicBezTo>
                  <a:cubicBezTo>
                    <a:pt x="602" y="650"/>
                    <a:pt x="621" y="675"/>
                    <a:pt x="602" y="696"/>
                  </a:cubicBezTo>
                  <a:cubicBezTo>
                    <a:pt x="623" y="678"/>
                    <a:pt x="628" y="673"/>
                    <a:pt x="631" y="673"/>
                  </a:cubicBezTo>
                  <a:cubicBezTo>
                    <a:pt x="632" y="673"/>
                    <a:pt x="633" y="674"/>
                    <a:pt x="633" y="674"/>
                  </a:cubicBezTo>
                  <a:cubicBezTo>
                    <a:pt x="616" y="698"/>
                    <a:pt x="609" y="709"/>
                    <a:pt x="611" y="709"/>
                  </a:cubicBezTo>
                  <a:cubicBezTo>
                    <a:pt x="613" y="709"/>
                    <a:pt x="634" y="686"/>
                    <a:pt x="662" y="652"/>
                  </a:cubicBezTo>
                  <a:lnTo>
                    <a:pt x="658" y="649"/>
                  </a:lnTo>
                  <a:lnTo>
                    <a:pt x="655" y="646"/>
                  </a:lnTo>
                  <a:cubicBezTo>
                    <a:pt x="674" y="623"/>
                    <a:pt x="686" y="611"/>
                    <a:pt x="689" y="611"/>
                  </a:cubicBezTo>
                  <a:lnTo>
                    <a:pt x="689" y="611"/>
                  </a:lnTo>
                  <a:cubicBezTo>
                    <a:pt x="693" y="611"/>
                    <a:pt x="680" y="634"/>
                    <a:pt x="640" y="684"/>
                  </a:cubicBezTo>
                  <a:cubicBezTo>
                    <a:pt x="619" y="712"/>
                    <a:pt x="609" y="726"/>
                    <a:pt x="610" y="726"/>
                  </a:cubicBezTo>
                  <a:cubicBezTo>
                    <a:pt x="611" y="726"/>
                    <a:pt x="623" y="713"/>
                    <a:pt x="646" y="687"/>
                  </a:cubicBezTo>
                  <a:cubicBezTo>
                    <a:pt x="669" y="663"/>
                    <a:pt x="683" y="651"/>
                    <a:pt x="685" y="651"/>
                  </a:cubicBezTo>
                  <a:lnTo>
                    <a:pt x="685" y="651"/>
                  </a:lnTo>
                  <a:cubicBezTo>
                    <a:pt x="689" y="651"/>
                    <a:pt x="679" y="666"/>
                    <a:pt x="655" y="696"/>
                  </a:cubicBezTo>
                  <a:cubicBezTo>
                    <a:pt x="633" y="725"/>
                    <a:pt x="622" y="739"/>
                    <a:pt x="623" y="739"/>
                  </a:cubicBezTo>
                  <a:cubicBezTo>
                    <a:pt x="624" y="739"/>
                    <a:pt x="635" y="726"/>
                    <a:pt x="658" y="699"/>
                  </a:cubicBezTo>
                  <a:cubicBezTo>
                    <a:pt x="712" y="644"/>
                    <a:pt x="746" y="613"/>
                    <a:pt x="752" y="613"/>
                  </a:cubicBezTo>
                  <a:lnTo>
                    <a:pt x="752" y="613"/>
                  </a:lnTo>
                  <a:cubicBezTo>
                    <a:pt x="756" y="613"/>
                    <a:pt x="740" y="636"/>
                    <a:pt x="696" y="687"/>
                  </a:cubicBezTo>
                  <a:cubicBezTo>
                    <a:pt x="649" y="740"/>
                    <a:pt x="630" y="771"/>
                    <a:pt x="633" y="775"/>
                  </a:cubicBezTo>
                  <a:cubicBezTo>
                    <a:pt x="634" y="775"/>
                    <a:pt x="634" y="775"/>
                    <a:pt x="634" y="775"/>
                  </a:cubicBezTo>
                  <a:cubicBezTo>
                    <a:pt x="639" y="775"/>
                    <a:pt x="660" y="748"/>
                    <a:pt x="684" y="721"/>
                  </a:cubicBezTo>
                  <a:cubicBezTo>
                    <a:pt x="705" y="694"/>
                    <a:pt x="716" y="681"/>
                    <a:pt x="718" y="681"/>
                  </a:cubicBezTo>
                  <a:lnTo>
                    <a:pt x="718" y="681"/>
                  </a:lnTo>
                  <a:cubicBezTo>
                    <a:pt x="720" y="681"/>
                    <a:pt x="711" y="697"/>
                    <a:pt x="690" y="728"/>
                  </a:cubicBezTo>
                  <a:cubicBezTo>
                    <a:pt x="652" y="782"/>
                    <a:pt x="638" y="805"/>
                    <a:pt x="645" y="805"/>
                  </a:cubicBezTo>
                  <a:cubicBezTo>
                    <a:pt x="650" y="805"/>
                    <a:pt x="664" y="795"/>
                    <a:pt x="687" y="778"/>
                  </a:cubicBezTo>
                  <a:cubicBezTo>
                    <a:pt x="713" y="760"/>
                    <a:pt x="729" y="752"/>
                    <a:pt x="735" y="752"/>
                  </a:cubicBezTo>
                  <a:cubicBezTo>
                    <a:pt x="742" y="752"/>
                    <a:pt x="731" y="766"/>
                    <a:pt x="699" y="790"/>
                  </a:cubicBezTo>
                  <a:cubicBezTo>
                    <a:pt x="668" y="818"/>
                    <a:pt x="655" y="830"/>
                    <a:pt x="655" y="830"/>
                  </a:cubicBezTo>
                  <a:cubicBezTo>
                    <a:pt x="656" y="830"/>
                    <a:pt x="663" y="824"/>
                    <a:pt x="674" y="815"/>
                  </a:cubicBezTo>
                  <a:cubicBezTo>
                    <a:pt x="680" y="822"/>
                    <a:pt x="687" y="828"/>
                    <a:pt x="690" y="831"/>
                  </a:cubicBezTo>
                  <a:cubicBezTo>
                    <a:pt x="690" y="831"/>
                    <a:pt x="690" y="831"/>
                    <a:pt x="691" y="831"/>
                  </a:cubicBezTo>
                  <a:cubicBezTo>
                    <a:pt x="696" y="831"/>
                    <a:pt x="719" y="808"/>
                    <a:pt x="743" y="784"/>
                  </a:cubicBezTo>
                  <a:lnTo>
                    <a:pt x="743" y="784"/>
                  </a:lnTo>
                  <a:cubicBezTo>
                    <a:pt x="712" y="821"/>
                    <a:pt x="693" y="848"/>
                    <a:pt x="700" y="848"/>
                  </a:cubicBezTo>
                  <a:cubicBezTo>
                    <a:pt x="704" y="848"/>
                    <a:pt x="715" y="841"/>
                    <a:pt x="734" y="825"/>
                  </a:cubicBezTo>
                  <a:lnTo>
                    <a:pt x="737" y="831"/>
                  </a:lnTo>
                  <a:cubicBezTo>
                    <a:pt x="738" y="832"/>
                    <a:pt x="738" y="833"/>
                    <a:pt x="739" y="833"/>
                  </a:cubicBezTo>
                  <a:cubicBezTo>
                    <a:pt x="742" y="833"/>
                    <a:pt x="748" y="828"/>
                    <a:pt x="768" y="812"/>
                  </a:cubicBezTo>
                  <a:cubicBezTo>
                    <a:pt x="775" y="807"/>
                    <a:pt x="779" y="804"/>
                    <a:pt x="781" y="804"/>
                  </a:cubicBezTo>
                  <a:lnTo>
                    <a:pt x="781" y="804"/>
                  </a:lnTo>
                  <a:cubicBezTo>
                    <a:pt x="785" y="804"/>
                    <a:pt x="769" y="826"/>
                    <a:pt x="752" y="847"/>
                  </a:cubicBezTo>
                  <a:cubicBezTo>
                    <a:pt x="736" y="867"/>
                    <a:pt x="719" y="888"/>
                    <a:pt x="720" y="888"/>
                  </a:cubicBezTo>
                  <a:cubicBezTo>
                    <a:pt x="721" y="888"/>
                    <a:pt x="724" y="885"/>
                    <a:pt x="731" y="878"/>
                  </a:cubicBezTo>
                  <a:cubicBezTo>
                    <a:pt x="759" y="853"/>
                    <a:pt x="787" y="831"/>
                    <a:pt x="815" y="809"/>
                  </a:cubicBezTo>
                  <a:cubicBezTo>
                    <a:pt x="822" y="804"/>
                    <a:pt x="826" y="801"/>
                    <a:pt x="828" y="801"/>
                  </a:cubicBezTo>
                  <a:lnTo>
                    <a:pt x="828" y="801"/>
                  </a:lnTo>
                  <a:cubicBezTo>
                    <a:pt x="832" y="801"/>
                    <a:pt x="814" y="822"/>
                    <a:pt x="793" y="840"/>
                  </a:cubicBezTo>
                  <a:cubicBezTo>
                    <a:pt x="774" y="856"/>
                    <a:pt x="759" y="875"/>
                    <a:pt x="746" y="897"/>
                  </a:cubicBezTo>
                  <a:cubicBezTo>
                    <a:pt x="747" y="898"/>
                    <a:pt x="749" y="900"/>
                    <a:pt x="752" y="900"/>
                  </a:cubicBezTo>
                  <a:cubicBezTo>
                    <a:pt x="757" y="900"/>
                    <a:pt x="765" y="895"/>
                    <a:pt x="781" y="878"/>
                  </a:cubicBezTo>
                  <a:cubicBezTo>
                    <a:pt x="789" y="870"/>
                    <a:pt x="796" y="866"/>
                    <a:pt x="801" y="866"/>
                  </a:cubicBezTo>
                  <a:cubicBezTo>
                    <a:pt x="812" y="866"/>
                    <a:pt x="814" y="881"/>
                    <a:pt x="799" y="900"/>
                  </a:cubicBezTo>
                  <a:lnTo>
                    <a:pt x="806" y="906"/>
                  </a:lnTo>
                  <a:cubicBezTo>
                    <a:pt x="806" y="906"/>
                    <a:pt x="806" y="907"/>
                    <a:pt x="806" y="907"/>
                  </a:cubicBezTo>
                  <a:cubicBezTo>
                    <a:pt x="810" y="907"/>
                    <a:pt x="833" y="890"/>
                    <a:pt x="837" y="890"/>
                  </a:cubicBezTo>
                  <a:cubicBezTo>
                    <a:pt x="837" y="890"/>
                    <a:pt x="837" y="890"/>
                    <a:pt x="837" y="891"/>
                  </a:cubicBezTo>
                  <a:cubicBezTo>
                    <a:pt x="837" y="891"/>
                    <a:pt x="837" y="891"/>
                    <a:pt x="838" y="891"/>
                  </a:cubicBezTo>
                  <a:cubicBezTo>
                    <a:pt x="840" y="891"/>
                    <a:pt x="847" y="889"/>
                    <a:pt x="868" y="875"/>
                  </a:cubicBezTo>
                  <a:lnTo>
                    <a:pt x="868" y="875"/>
                  </a:lnTo>
                  <a:cubicBezTo>
                    <a:pt x="872" y="878"/>
                    <a:pt x="875" y="881"/>
                    <a:pt x="850" y="903"/>
                  </a:cubicBezTo>
                  <a:cubicBezTo>
                    <a:pt x="875" y="882"/>
                    <a:pt x="889" y="871"/>
                    <a:pt x="890" y="871"/>
                  </a:cubicBezTo>
                  <a:lnTo>
                    <a:pt x="890" y="871"/>
                  </a:lnTo>
                  <a:cubicBezTo>
                    <a:pt x="891" y="871"/>
                    <a:pt x="879" y="883"/>
                    <a:pt x="853" y="909"/>
                  </a:cubicBezTo>
                  <a:cubicBezTo>
                    <a:pt x="827" y="935"/>
                    <a:pt x="815" y="947"/>
                    <a:pt x="816" y="947"/>
                  </a:cubicBezTo>
                  <a:cubicBezTo>
                    <a:pt x="816" y="947"/>
                    <a:pt x="830" y="936"/>
                    <a:pt x="856" y="913"/>
                  </a:cubicBezTo>
                  <a:cubicBezTo>
                    <a:pt x="869" y="904"/>
                    <a:pt x="876" y="899"/>
                    <a:pt x="878" y="899"/>
                  </a:cubicBezTo>
                  <a:lnTo>
                    <a:pt x="878" y="899"/>
                  </a:lnTo>
                  <a:cubicBezTo>
                    <a:pt x="879" y="899"/>
                    <a:pt x="874" y="905"/>
                    <a:pt x="862" y="919"/>
                  </a:cubicBezTo>
                  <a:cubicBezTo>
                    <a:pt x="847" y="933"/>
                    <a:pt x="841" y="940"/>
                    <a:pt x="843" y="940"/>
                  </a:cubicBezTo>
                  <a:cubicBezTo>
                    <a:pt x="845" y="940"/>
                    <a:pt x="853" y="935"/>
                    <a:pt x="865" y="925"/>
                  </a:cubicBezTo>
                  <a:cubicBezTo>
                    <a:pt x="896" y="898"/>
                    <a:pt x="920" y="882"/>
                    <a:pt x="925" y="882"/>
                  </a:cubicBezTo>
                  <a:cubicBezTo>
                    <a:pt x="929" y="882"/>
                    <a:pt x="923" y="891"/>
                    <a:pt x="900" y="913"/>
                  </a:cubicBezTo>
                  <a:cubicBezTo>
                    <a:pt x="900" y="913"/>
                    <a:pt x="900" y="913"/>
                    <a:pt x="900" y="913"/>
                  </a:cubicBezTo>
                  <a:cubicBezTo>
                    <a:pt x="903" y="913"/>
                    <a:pt x="910" y="911"/>
                    <a:pt x="934" y="894"/>
                  </a:cubicBezTo>
                  <a:cubicBezTo>
                    <a:pt x="960" y="872"/>
                    <a:pt x="974" y="861"/>
                    <a:pt x="974" y="861"/>
                  </a:cubicBezTo>
                  <a:lnTo>
                    <a:pt x="974" y="861"/>
                  </a:lnTo>
                  <a:cubicBezTo>
                    <a:pt x="975" y="861"/>
                    <a:pt x="961" y="873"/>
                    <a:pt x="934" y="897"/>
                  </a:cubicBezTo>
                  <a:cubicBezTo>
                    <a:pt x="908" y="925"/>
                    <a:pt x="896" y="939"/>
                    <a:pt x="899" y="939"/>
                  </a:cubicBezTo>
                  <a:cubicBezTo>
                    <a:pt x="902" y="939"/>
                    <a:pt x="917" y="928"/>
                    <a:pt x="944" y="906"/>
                  </a:cubicBezTo>
                  <a:cubicBezTo>
                    <a:pt x="944" y="906"/>
                    <a:pt x="953" y="900"/>
                    <a:pt x="957" y="900"/>
                  </a:cubicBezTo>
                  <a:cubicBezTo>
                    <a:pt x="959" y="900"/>
                    <a:pt x="959" y="904"/>
                    <a:pt x="950" y="916"/>
                  </a:cubicBezTo>
                  <a:cubicBezTo>
                    <a:pt x="935" y="935"/>
                    <a:pt x="925" y="960"/>
                    <a:pt x="934" y="960"/>
                  </a:cubicBezTo>
                  <a:cubicBezTo>
                    <a:pt x="939" y="960"/>
                    <a:pt x="949" y="954"/>
                    <a:pt x="966" y="938"/>
                  </a:cubicBezTo>
                  <a:lnTo>
                    <a:pt x="972" y="944"/>
                  </a:lnTo>
                  <a:cubicBezTo>
                    <a:pt x="959" y="962"/>
                    <a:pt x="955" y="971"/>
                    <a:pt x="959" y="971"/>
                  </a:cubicBezTo>
                  <a:cubicBezTo>
                    <a:pt x="962" y="971"/>
                    <a:pt x="970" y="967"/>
                    <a:pt x="981" y="960"/>
                  </a:cubicBezTo>
                  <a:lnTo>
                    <a:pt x="1013" y="938"/>
                  </a:lnTo>
                  <a:lnTo>
                    <a:pt x="1013" y="938"/>
                  </a:lnTo>
                  <a:cubicBezTo>
                    <a:pt x="984" y="963"/>
                    <a:pt x="959" y="988"/>
                    <a:pt x="962" y="991"/>
                  </a:cubicBezTo>
                  <a:cubicBezTo>
                    <a:pt x="963" y="992"/>
                    <a:pt x="964" y="992"/>
                    <a:pt x="965" y="992"/>
                  </a:cubicBezTo>
                  <a:cubicBezTo>
                    <a:pt x="967" y="992"/>
                    <a:pt x="972" y="988"/>
                    <a:pt x="991" y="972"/>
                  </a:cubicBezTo>
                  <a:cubicBezTo>
                    <a:pt x="1006" y="955"/>
                    <a:pt x="1013" y="950"/>
                    <a:pt x="1017" y="950"/>
                  </a:cubicBezTo>
                  <a:cubicBezTo>
                    <a:pt x="1020" y="950"/>
                    <a:pt x="1021" y="952"/>
                    <a:pt x="1022" y="953"/>
                  </a:cubicBezTo>
                  <a:cubicBezTo>
                    <a:pt x="1025" y="956"/>
                    <a:pt x="1000" y="981"/>
                    <a:pt x="972" y="1003"/>
                  </a:cubicBezTo>
                  <a:lnTo>
                    <a:pt x="975" y="1007"/>
                  </a:lnTo>
                  <a:cubicBezTo>
                    <a:pt x="1005" y="982"/>
                    <a:pt x="1019" y="972"/>
                    <a:pt x="1021" y="972"/>
                  </a:cubicBezTo>
                  <a:lnTo>
                    <a:pt x="1021" y="972"/>
                  </a:lnTo>
                  <a:cubicBezTo>
                    <a:pt x="1022" y="972"/>
                    <a:pt x="1016" y="978"/>
                    <a:pt x="1003" y="988"/>
                  </a:cubicBezTo>
                  <a:cubicBezTo>
                    <a:pt x="978" y="1013"/>
                    <a:pt x="981" y="1019"/>
                    <a:pt x="984" y="1022"/>
                  </a:cubicBezTo>
                  <a:cubicBezTo>
                    <a:pt x="993" y="1014"/>
                    <a:pt x="996" y="1012"/>
                    <a:pt x="997" y="1012"/>
                  </a:cubicBezTo>
                  <a:lnTo>
                    <a:pt x="997" y="1012"/>
                  </a:lnTo>
                  <a:cubicBezTo>
                    <a:pt x="998" y="1012"/>
                    <a:pt x="986" y="1022"/>
                    <a:pt x="985" y="1022"/>
                  </a:cubicBezTo>
                  <a:cubicBezTo>
                    <a:pt x="984" y="1022"/>
                    <a:pt x="984" y="1022"/>
                    <a:pt x="984" y="1022"/>
                  </a:cubicBezTo>
                  <a:lnTo>
                    <a:pt x="956" y="1044"/>
                  </a:lnTo>
                  <a:cubicBezTo>
                    <a:pt x="948" y="1052"/>
                    <a:pt x="946" y="1055"/>
                    <a:pt x="947" y="1055"/>
                  </a:cubicBezTo>
                  <a:cubicBezTo>
                    <a:pt x="949" y="1055"/>
                    <a:pt x="967" y="1040"/>
                    <a:pt x="984" y="1025"/>
                  </a:cubicBezTo>
                  <a:lnTo>
                    <a:pt x="991" y="1032"/>
                  </a:lnTo>
                  <a:cubicBezTo>
                    <a:pt x="992" y="1033"/>
                    <a:pt x="992" y="1034"/>
                    <a:pt x="994" y="1034"/>
                  </a:cubicBezTo>
                  <a:cubicBezTo>
                    <a:pt x="997" y="1034"/>
                    <a:pt x="1003" y="1030"/>
                    <a:pt x="1022" y="1013"/>
                  </a:cubicBezTo>
                  <a:cubicBezTo>
                    <a:pt x="1048" y="992"/>
                    <a:pt x="1072" y="972"/>
                    <a:pt x="1077" y="972"/>
                  </a:cubicBezTo>
                  <a:cubicBezTo>
                    <a:pt x="1078" y="972"/>
                    <a:pt x="1078" y="972"/>
                    <a:pt x="1078" y="972"/>
                  </a:cubicBezTo>
                  <a:cubicBezTo>
                    <a:pt x="1087" y="965"/>
                    <a:pt x="1091" y="963"/>
                    <a:pt x="1091" y="963"/>
                  </a:cubicBezTo>
                  <a:lnTo>
                    <a:pt x="1091" y="963"/>
                  </a:lnTo>
                  <a:cubicBezTo>
                    <a:pt x="1093" y="963"/>
                    <a:pt x="1083" y="972"/>
                    <a:pt x="1079" y="972"/>
                  </a:cubicBezTo>
                  <a:cubicBezTo>
                    <a:pt x="1079" y="972"/>
                    <a:pt x="1079" y="972"/>
                    <a:pt x="1078" y="972"/>
                  </a:cubicBezTo>
                  <a:cubicBezTo>
                    <a:pt x="1050" y="994"/>
                    <a:pt x="1022" y="1016"/>
                    <a:pt x="1025" y="1019"/>
                  </a:cubicBezTo>
                  <a:cubicBezTo>
                    <a:pt x="1028" y="1022"/>
                    <a:pt x="1000" y="1044"/>
                    <a:pt x="1000" y="1044"/>
                  </a:cubicBezTo>
                  <a:cubicBezTo>
                    <a:pt x="968" y="1066"/>
                    <a:pt x="964" y="1074"/>
                    <a:pt x="972" y="1074"/>
                  </a:cubicBezTo>
                  <a:cubicBezTo>
                    <a:pt x="979" y="1074"/>
                    <a:pt x="995" y="1068"/>
                    <a:pt x="1009" y="1060"/>
                  </a:cubicBezTo>
                  <a:cubicBezTo>
                    <a:pt x="1037" y="1042"/>
                    <a:pt x="1052" y="1034"/>
                    <a:pt x="1056" y="1034"/>
                  </a:cubicBezTo>
                  <a:lnTo>
                    <a:pt x="1056" y="1034"/>
                  </a:lnTo>
                  <a:cubicBezTo>
                    <a:pt x="1059" y="1034"/>
                    <a:pt x="1046" y="1046"/>
                    <a:pt x="1016" y="1069"/>
                  </a:cubicBezTo>
                  <a:cubicBezTo>
                    <a:pt x="999" y="1082"/>
                    <a:pt x="993" y="1088"/>
                    <a:pt x="995" y="1088"/>
                  </a:cubicBezTo>
                  <a:cubicBezTo>
                    <a:pt x="999" y="1088"/>
                    <a:pt x="1048" y="1057"/>
                    <a:pt x="1110" y="1013"/>
                  </a:cubicBezTo>
                  <a:lnTo>
                    <a:pt x="1197" y="953"/>
                  </a:lnTo>
                  <a:lnTo>
                    <a:pt x="1110" y="1019"/>
                  </a:lnTo>
                  <a:cubicBezTo>
                    <a:pt x="1041" y="1074"/>
                    <a:pt x="1015" y="1095"/>
                    <a:pt x="1021" y="1095"/>
                  </a:cubicBezTo>
                  <a:cubicBezTo>
                    <a:pt x="1025" y="1095"/>
                    <a:pt x="1039" y="1087"/>
                    <a:pt x="1063" y="1075"/>
                  </a:cubicBezTo>
                  <a:cubicBezTo>
                    <a:pt x="1078" y="1068"/>
                    <a:pt x="1087" y="1064"/>
                    <a:pt x="1089" y="1064"/>
                  </a:cubicBezTo>
                  <a:lnTo>
                    <a:pt x="1089" y="1064"/>
                  </a:lnTo>
                  <a:cubicBezTo>
                    <a:pt x="1091" y="1064"/>
                    <a:pt x="1084" y="1070"/>
                    <a:pt x="1069" y="1082"/>
                  </a:cubicBezTo>
                  <a:cubicBezTo>
                    <a:pt x="1041" y="1104"/>
                    <a:pt x="1041" y="1107"/>
                    <a:pt x="1047" y="1116"/>
                  </a:cubicBezTo>
                  <a:cubicBezTo>
                    <a:pt x="1050" y="1122"/>
                    <a:pt x="1052" y="1126"/>
                    <a:pt x="1057" y="1126"/>
                  </a:cubicBezTo>
                  <a:cubicBezTo>
                    <a:pt x="1062" y="1126"/>
                    <a:pt x="1070" y="1121"/>
                    <a:pt x="1085" y="1110"/>
                  </a:cubicBezTo>
                  <a:cubicBezTo>
                    <a:pt x="1085" y="1110"/>
                    <a:pt x="1088" y="1113"/>
                    <a:pt x="1091" y="1116"/>
                  </a:cubicBezTo>
                  <a:cubicBezTo>
                    <a:pt x="1067" y="1136"/>
                    <a:pt x="1059" y="1145"/>
                    <a:pt x="1063" y="1145"/>
                  </a:cubicBezTo>
                  <a:cubicBezTo>
                    <a:pt x="1067" y="1145"/>
                    <a:pt x="1092" y="1129"/>
                    <a:pt x="1122" y="1104"/>
                  </a:cubicBezTo>
                  <a:lnTo>
                    <a:pt x="1129" y="1110"/>
                  </a:lnTo>
                  <a:lnTo>
                    <a:pt x="1100" y="1132"/>
                  </a:lnTo>
                  <a:cubicBezTo>
                    <a:pt x="1069" y="1151"/>
                    <a:pt x="1075" y="1160"/>
                    <a:pt x="1091" y="1188"/>
                  </a:cubicBezTo>
                  <a:cubicBezTo>
                    <a:pt x="1100" y="1204"/>
                    <a:pt x="1106" y="1212"/>
                    <a:pt x="1116" y="1212"/>
                  </a:cubicBezTo>
                  <a:cubicBezTo>
                    <a:pt x="1126" y="1212"/>
                    <a:pt x="1142" y="1203"/>
                    <a:pt x="1172" y="1182"/>
                  </a:cubicBezTo>
                  <a:cubicBezTo>
                    <a:pt x="1201" y="1166"/>
                    <a:pt x="1217" y="1158"/>
                    <a:pt x="1219" y="1158"/>
                  </a:cubicBezTo>
                  <a:lnTo>
                    <a:pt x="1219" y="1158"/>
                  </a:lnTo>
                  <a:cubicBezTo>
                    <a:pt x="1223" y="1158"/>
                    <a:pt x="1208" y="1169"/>
                    <a:pt x="1176" y="1191"/>
                  </a:cubicBezTo>
                  <a:cubicBezTo>
                    <a:pt x="1155" y="1205"/>
                    <a:pt x="1134" y="1221"/>
                    <a:pt x="1136" y="1221"/>
                  </a:cubicBezTo>
                  <a:cubicBezTo>
                    <a:pt x="1136" y="1221"/>
                    <a:pt x="1140" y="1218"/>
                    <a:pt x="1147" y="1213"/>
                  </a:cubicBezTo>
                  <a:lnTo>
                    <a:pt x="1147" y="1213"/>
                  </a:lnTo>
                  <a:cubicBezTo>
                    <a:pt x="1147" y="1213"/>
                    <a:pt x="1154" y="1220"/>
                    <a:pt x="1125" y="1245"/>
                  </a:cubicBezTo>
                  <a:cubicBezTo>
                    <a:pt x="1098" y="1269"/>
                    <a:pt x="1092" y="1277"/>
                    <a:pt x="1095" y="1277"/>
                  </a:cubicBezTo>
                  <a:cubicBezTo>
                    <a:pt x="1099" y="1277"/>
                    <a:pt x="1115" y="1267"/>
                    <a:pt x="1132" y="1257"/>
                  </a:cubicBezTo>
                  <a:cubicBezTo>
                    <a:pt x="1156" y="1241"/>
                    <a:pt x="1165" y="1235"/>
                    <a:pt x="1167" y="1235"/>
                  </a:cubicBezTo>
                  <a:lnTo>
                    <a:pt x="1167" y="1235"/>
                  </a:lnTo>
                  <a:cubicBezTo>
                    <a:pt x="1169" y="1235"/>
                    <a:pt x="1152" y="1249"/>
                    <a:pt x="1135" y="1264"/>
                  </a:cubicBezTo>
                  <a:cubicBezTo>
                    <a:pt x="1114" y="1280"/>
                    <a:pt x="1093" y="1296"/>
                    <a:pt x="1095" y="1296"/>
                  </a:cubicBezTo>
                  <a:cubicBezTo>
                    <a:pt x="1096" y="1296"/>
                    <a:pt x="1099" y="1294"/>
                    <a:pt x="1107" y="1289"/>
                  </a:cubicBezTo>
                  <a:cubicBezTo>
                    <a:pt x="1119" y="1283"/>
                    <a:pt x="1132" y="1280"/>
                    <a:pt x="1141" y="1280"/>
                  </a:cubicBezTo>
                  <a:cubicBezTo>
                    <a:pt x="1157" y="1280"/>
                    <a:pt x="1160" y="1290"/>
                    <a:pt x="1122" y="1314"/>
                  </a:cubicBezTo>
                  <a:lnTo>
                    <a:pt x="1125" y="1320"/>
                  </a:lnTo>
                  <a:cubicBezTo>
                    <a:pt x="1139" y="1312"/>
                    <a:pt x="1148" y="1309"/>
                    <a:pt x="1153" y="1309"/>
                  </a:cubicBezTo>
                  <a:cubicBezTo>
                    <a:pt x="1159" y="1309"/>
                    <a:pt x="1161" y="1313"/>
                    <a:pt x="1163" y="1317"/>
                  </a:cubicBezTo>
                  <a:cubicBezTo>
                    <a:pt x="1166" y="1323"/>
                    <a:pt x="1169" y="1326"/>
                    <a:pt x="1138" y="1345"/>
                  </a:cubicBezTo>
                  <a:cubicBezTo>
                    <a:pt x="1118" y="1354"/>
                    <a:pt x="1111" y="1359"/>
                    <a:pt x="1115" y="1359"/>
                  </a:cubicBezTo>
                  <a:cubicBezTo>
                    <a:pt x="1118" y="1359"/>
                    <a:pt x="1127" y="1356"/>
                    <a:pt x="1141" y="1351"/>
                  </a:cubicBezTo>
                  <a:cubicBezTo>
                    <a:pt x="1141" y="1352"/>
                    <a:pt x="1142" y="1352"/>
                    <a:pt x="1142" y="1352"/>
                  </a:cubicBezTo>
                  <a:cubicBezTo>
                    <a:pt x="1151" y="1352"/>
                    <a:pt x="1202" y="1326"/>
                    <a:pt x="1206" y="1326"/>
                  </a:cubicBezTo>
                  <a:cubicBezTo>
                    <a:pt x="1207" y="1326"/>
                    <a:pt x="1207" y="1326"/>
                    <a:pt x="1207" y="1326"/>
                  </a:cubicBezTo>
                  <a:cubicBezTo>
                    <a:pt x="1229" y="1314"/>
                    <a:pt x="1251" y="1304"/>
                    <a:pt x="1273" y="1298"/>
                  </a:cubicBezTo>
                  <a:lnTo>
                    <a:pt x="1273" y="1298"/>
                  </a:lnTo>
                  <a:lnTo>
                    <a:pt x="1244" y="1317"/>
                  </a:lnTo>
                  <a:lnTo>
                    <a:pt x="1182" y="1354"/>
                  </a:lnTo>
                  <a:cubicBezTo>
                    <a:pt x="1182" y="1356"/>
                    <a:pt x="1182" y="1357"/>
                    <a:pt x="1184" y="1357"/>
                  </a:cubicBezTo>
                  <a:cubicBezTo>
                    <a:pt x="1188" y="1357"/>
                    <a:pt x="1197" y="1354"/>
                    <a:pt x="1216" y="1342"/>
                  </a:cubicBezTo>
                  <a:lnTo>
                    <a:pt x="1216" y="1342"/>
                  </a:lnTo>
                  <a:cubicBezTo>
                    <a:pt x="1185" y="1364"/>
                    <a:pt x="1188" y="1367"/>
                    <a:pt x="1191" y="1376"/>
                  </a:cubicBezTo>
                  <a:cubicBezTo>
                    <a:pt x="1193" y="1380"/>
                    <a:pt x="1196" y="1384"/>
                    <a:pt x="1204" y="1384"/>
                  </a:cubicBezTo>
                  <a:cubicBezTo>
                    <a:pt x="1210" y="1384"/>
                    <a:pt x="1219" y="1382"/>
                    <a:pt x="1232" y="1376"/>
                  </a:cubicBezTo>
                  <a:lnTo>
                    <a:pt x="1232" y="1376"/>
                  </a:lnTo>
                  <a:cubicBezTo>
                    <a:pt x="1191" y="1402"/>
                    <a:pt x="1183" y="1420"/>
                    <a:pt x="1202" y="1420"/>
                  </a:cubicBezTo>
                  <a:cubicBezTo>
                    <a:pt x="1210" y="1420"/>
                    <a:pt x="1225" y="1417"/>
                    <a:pt x="1244" y="1408"/>
                  </a:cubicBezTo>
                  <a:cubicBezTo>
                    <a:pt x="1258" y="1400"/>
                    <a:pt x="1266" y="1396"/>
                    <a:pt x="1269" y="1396"/>
                  </a:cubicBezTo>
                  <a:cubicBezTo>
                    <a:pt x="1272" y="1396"/>
                    <a:pt x="1266" y="1403"/>
                    <a:pt x="1248" y="1414"/>
                  </a:cubicBezTo>
                  <a:cubicBezTo>
                    <a:pt x="1232" y="1426"/>
                    <a:pt x="1225" y="1431"/>
                    <a:pt x="1227" y="1431"/>
                  </a:cubicBezTo>
                  <a:cubicBezTo>
                    <a:pt x="1229" y="1431"/>
                    <a:pt x="1236" y="1427"/>
                    <a:pt x="1251" y="1420"/>
                  </a:cubicBezTo>
                  <a:cubicBezTo>
                    <a:pt x="1258" y="1418"/>
                    <a:pt x="1262" y="1417"/>
                    <a:pt x="1265" y="1417"/>
                  </a:cubicBezTo>
                  <a:cubicBezTo>
                    <a:pt x="1274" y="1417"/>
                    <a:pt x="1251" y="1433"/>
                    <a:pt x="1226" y="1448"/>
                  </a:cubicBezTo>
                  <a:cubicBezTo>
                    <a:pt x="1184" y="1473"/>
                    <a:pt x="1171" y="1483"/>
                    <a:pt x="1177" y="1483"/>
                  </a:cubicBezTo>
                  <a:cubicBezTo>
                    <a:pt x="1180" y="1483"/>
                    <a:pt x="1187" y="1481"/>
                    <a:pt x="1197" y="1477"/>
                  </a:cubicBezTo>
                  <a:cubicBezTo>
                    <a:pt x="1209" y="1474"/>
                    <a:pt x="1218" y="1473"/>
                    <a:pt x="1224" y="1473"/>
                  </a:cubicBezTo>
                  <a:cubicBezTo>
                    <a:pt x="1237" y="1473"/>
                    <a:pt x="1238" y="1478"/>
                    <a:pt x="1238" y="1480"/>
                  </a:cubicBezTo>
                  <a:cubicBezTo>
                    <a:pt x="1263" y="1477"/>
                    <a:pt x="1285" y="1470"/>
                    <a:pt x="1307" y="1455"/>
                  </a:cubicBezTo>
                  <a:cubicBezTo>
                    <a:pt x="1329" y="1445"/>
                    <a:pt x="1351" y="1436"/>
                    <a:pt x="1373" y="1426"/>
                  </a:cubicBezTo>
                  <a:cubicBezTo>
                    <a:pt x="1379" y="1425"/>
                    <a:pt x="1383" y="1425"/>
                    <a:pt x="1385" y="1425"/>
                  </a:cubicBezTo>
                  <a:cubicBezTo>
                    <a:pt x="1396" y="1425"/>
                    <a:pt x="1380" y="1433"/>
                    <a:pt x="1374" y="1433"/>
                  </a:cubicBezTo>
                  <a:cubicBezTo>
                    <a:pt x="1374" y="1433"/>
                    <a:pt x="1373" y="1433"/>
                    <a:pt x="1373" y="1433"/>
                  </a:cubicBezTo>
                  <a:cubicBezTo>
                    <a:pt x="1351" y="1436"/>
                    <a:pt x="1326" y="1445"/>
                    <a:pt x="1310" y="1464"/>
                  </a:cubicBezTo>
                  <a:cubicBezTo>
                    <a:pt x="1279" y="1483"/>
                    <a:pt x="1282" y="1489"/>
                    <a:pt x="1282" y="1495"/>
                  </a:cubicBezTo>
                  <a:cubicBezTo>
                    <a:pt x="1285" y="1499"/>
                    <a:pt x="1288" y="1505"/>
                    <a:pt x="1288" y="1511"/>
                  </a:cubicBezTo>
                  <a:cubicBezTo>
                    <a:pt x="1271" y="1526"/>
                    <a:pt x="1266" y="1533"/>
                    <a:pt x="1271" y="1533"/>
                  </a:cubicBezTo>
                  <a:cubicBezTo>
                    <a:pt x="1274" y="1533"/>
                    <a:pt x="1282" y="1530"/>
                    <a:pt x="1295" y="1524"/>
                  </a:cubicBezTo>
                  <a:lnTo>
                    <a:pt x="1326" y="1511"/>
                  </a:lnTo>
                  <a:lnTo>
                    <a:pt x="1326" y="1511"/>
                  </a:lnTo>
                  <a:cubicBezTo>
                    <a:pt x="1277" y="1538"/>
                    <a:pt x="1276" y="1569"/>
                    <a:pt x="1311" y="1569"/>
                  </a:cubicBezTo>
                  <a:cubicBezTo>
                    <a:pt x="1321" y="1569"/>
                    <a:pt x="1333" y="1567"/>
                    <a:pt x="1348" y="1561"/>
                  </a:cubicBezTo>
                  <a:lnTo>
                    <a:pt x="1348" y="1561"/>
                  </a:lnTo>
                  <a:lnTo>
                    <a:pt x="1313" y="1574"/>
                  </a:lnTo>
                  <a:cubicBezTo>
                    <a:pt x="1282" y="1589"/>
                    <a:pt x="1282" y="1593"/>
                    <a:pt x="1285" y="1602"/>
                  </a:cubicBezTo>
                  <a:cubicBezTo>
                    <a:pt x="1285" y="1605"/>
                    <a:pt x="1326" y="1605"/>
                    <a:pt x="1329" y="1618"/>
                  </a:cubicBezTo>
                  <a:cubicBezTo>
                    <a:pt x="1331" y="1629"/>
                    <a:pt x="1335" y="1638"/>
                    <a:pt x="1349" y="1638"/>
                  </a:cubicBezTo>
                  <a:cubicBezTo>
                    <a:pt x="1354" y="1638"/>
                    <a:pt x="1361" y="1637"/>
                    <a:pt x="1370" y="1633"/>
                  </a:cubicBezTo>
                  <a:lnTo>
                    <a:pt x="1370" y="1633"/>
                  </a:lnTo>
                  <a:cubicBezTo>
                    <a:pt x="1373" y="1636"/>
                    <a:pt x="1373" y="1636"/>
                    <a:pt x="1338" y="1649"/>
                  </a:cubicBezTo>
                  <a:cubicBezTo>
                    <a:pt x="1304" y="1658"/>
                    <a:pt x="1304" y="1661"/>
                    <a:pt x="1307" y="1668"/>
                  </a:cubicBezTo>
                  <a:cubicBezTo>
                    <a:pt x="1329" y="1661"/>
                    <a:pt x="1354" y="1655"/>
                    <a:pt x="1376" y="1646"/>
                  </a:cubicBezTo>
                  <a:cubicBezTo>
                    <a:pt x="1388" y="1640"/>
                    <a:pt x="1396" y="1637"/>
                    <a:pt x="1399" y="1637"/>
                  </a:cubicBezTo>
                  <a:cubicBezTo>
                    <a:pt x="1405" y="1637"/>
                    <a:pt x="1398" y="1644"/>
                    <a:pt x="1379" y="1655"/>
                  </a:cubicBezTo>
                  <a:cubicBezTo>
                    <a:pt x="1353" y="1674"/>
                    <a:pt x="1351" y="1688"/>
                    <a:pt x="1374" y="1688"/>
                  </a:cubicBezTo>
                  <a:cubicBezTo>
                    <a:pt x="1378" y="1688"/>
                    <a:pt x="1383" y="1688"/>
                    <a:pt x="1389" y="1687"/>
                  </a:cubicBezTo>
                  <a:lnTo>
                    <a:pt x="1389" y="1687"/>
                  </a:lnTo>
                  <a:cubicBezTo>
                    <a:pt x="1389" y="1693"/>
                    <a:pt x="1392" y="1696"/>
                    <a:pt x="1357" y="1709"/>
                  </a:cubicBezTo>
                  <a:cubicBezTo>
                    <a:pt x="1334" y="1720"/>
                    <a:pt x="1310" y="1733"/>
                    <a:pt x="1327" y="1733"/>
                  </a:cubicBezTo>
                  <a:cubicBezTo>
                    <a:pt x="1333" y="1733"/>
                    <a:pt x="1344" y="1731"/>
                    <a:pt x="1364" y="1727"/>
                  </a:cubicBezTo>
                  <a:lnTo>
                    <a:pt x="1364" y="1727"/>
                  </a:lnTo>
                  <a:cubicBezTo>
                    <a:pt x="1364" y="1730"/>
                    <a:pt x="1364" y="1730"/>
                    <a:pt x="1329" y="1743"/>
                  </a:cubicBezTo>
                  <a:cubicBezTo>
                    <a:pt x="1309" y="1753"/>
                    <a:pt x="1288" y="1762"/>
                    <a:pt x="1293" y="1762"/>
                  </a:cubicBezTo>
                  <a:cubicBezTo>
                    <a:pt x="1296" y="1762"/>
                    <a:pt x="1308" y="1759"/>
                    <a:pt x="1332" y="1752"/>
                  </a:cubicBezTo>
                  <a:cubicBezTo>
                    <a:pt x="1338" y="1751"/>
                    <a:pt x="1344" y="1751"/>
                    <a:pt x="1348" y="1751"/>
                  </a:cubicBezTo>
                  <a:cubicBezTo>
                    <a:pt x="1368" y="1751"/>
                    <a:pt x="1367" y="1762"/>
                    <a:pt x="1338" y="1777"/>
                  </a:cubicBezTo>
                  <a:cubicBezTo>
                    <a:pt x="1340" y="1781"/>
                    <a:pt x="1341" y="1783"/>
                    <a:pt x="1346" y="1783"/>
                  </a:cubicBezTo>
                  <a:cubicBezTo>
                    <a:pt x="1350" y="1783"/>
                    <a:pt x="1359" y="1781"/>
                    <a:pt x="1376" y="1774"/>
                  </a:cubicBezTo>
                  <a:lnTo>
                    <a:pt x="1411" y="1765"/>
                  </a:lnTo>
                  <a:lnTo>
                    <a:pt x="1411" y="1765"/>
                  </a:lnTo>
                  <a:cubicBezTo>
                    <a:pt x="1374" y="1778"/>
                    <a:pt x="1356" y="1785"/>
                    <a:pt x="1360" y="1785"/>
                  </a:cubicBezTo>
                  <a:cubicBezTo>
                    <a:pt x="1362" y="1785"/>
                    <a:pt x="1380" y="1780"/>
                    <a:pt x="1414" y="1771"/>
                  </a:cubicBezTo>
                  <a:cubicBezTo>
                    <a:pt x="1427" y="1767"/>
                    <a:pt x="1435" y="1766"/>
                    <a:pt x="1438" y="1766"/>
                  </a:cubicBezTo>
                  <a:cubicBezTo>
                    <a:pt x="1441" y="1766"/>
                    <a:pt x="1434" y="1769"/>
                    <a:pt x="1414" y="1774"/>
                  </a:cubicBezTo>
                  <a:cubicBezTo>
                    <a:pt x="1379" y="1790"/>
                    <a:pt x="1382" y="1796"/>
                    <a:pt x="1382" y="1796"/>
                  </a:cubicBezTo>
                  <a:cubicBezTo>
                    <a:pt x="1382" y="1799"/>
                    <a:pt x="1420" y="1809"/>
                    <a:pt x="1426" y="1828"/>
                  </a:cubicBezTo>
                  <a:cubicBezTo>
                    <a:pt x="1431" y="1854"/>
                    <a:pt x="1434" y="1865"/>
                    <a:pt x="1450" y="1865"/>
                  </a:cubicBezTo>
                  <a:cubicBezTo>
                    <a:pt x="1455" y="1865"/>
                    <a:pt x="1462" y="1864"/>
                    <a:pt x="1470" y="1862"/>
                  </a:cubicBezTo>
                  <a:cubicBezTo>
                    <a:pt x="1482" y="1861"/>
                    <a:pt x="1489" y="1860"/>
                    <a:pt x="1493" y="1860"/>
                  </a:cubicBezTo>
                  <a:cubicBezTo>
                    <a:pt x="1501" y="1860"/>
                    <a:pt x="1494" y="1863"/>
                    <a:pt x="1473" y="1871"/>
                  </a:cubicBezTo>
                  <a:cubicBezTo>
                    <a:pt x="1439" y="1884"/>
                    <a:pt x="1439" y="1890"/>
                    <a:pt x="1439" y="1893"/>
                  </a:cubicBezTo>
                  <a:cubicBezTo>
                    <a:pt x="1442" y="1897"/>
                    <a:pt x="1442" y="1903"/>
                    <a:pt x="1407" y="1912"/>
                  </a:cubicBezTo>
                  <a:cubicBezTo>
                    <a:pt x="1428" y="1909"/>
                    <a:pt x="1436" y="1907"/>
                    <a:pt x="1439" y="1907"/>
                  </a:cubicBezTo>
                  <a:cubicBezTo>
                    <a:pt x="1442" y="1907"/>
                    <a:pt x="1442" y="1908"/>
                    <a:pt x="1442" y="1909"/>
                  </a:cubicBezTo>
                  <a:cubicBezTo>
                    <a:pt x="1416" y="1916"/>
                    <a:pt x="1410" y="1920"/>
                    <a:pt x="1424" y="1920"/>
                  </a:cubicBezTo>
                  <a:cubicBezTo>
                    <a:pt x="1429" y="1920"/>
                    <a:pt x="1436" y="1919"/>
                    <a:pt x="1445" y="1918"/>
                  </a:cubicBezTo>
                  <a:cubicBezTo>
                    <a:pt x="1478" y="1911"/>
                    <a:pt x="1495" y="1907"/>
                    <a:pt x="1497" y="1907"/>
                  </a:cubicBezTo>
                  <a:lnTo>
                    <a:pt x="1497" y="1907"/>
                  </a:lnTo>
                  <a:cubicBezTo>
                    <a:pt x="1498" y="1907"/>
                    <a:pt x="1481" y="1912"/>
                    <a:pt x="1445" y="1922"/>
                  </a:cubicBezTo>
                  <a:cubicBezTo>
                    <a:pt x="1419" y="1929"/>
                    <a:pt x="1395" y="1943"/>
                    <a:pt x="1398" y="1943"/>
                  </a:cubicBezTo>
                  <a:cubicBezTo>
                    <a:pt x="1399" y="1943"/>
                    <a:pt x="1403" y="1941"/>
                    <a:pt x="1411" y="1937"/>
                  </a:cubicBezTo>
                  <a:cubicBezTo>
                    <a:pt x="1436" y="1934"/>
                    <a:pt x="1461" y="1934"/>
                    <a:pt x="1483" y="1934"/>
                  </a:cubicBezTo>
                  <a:cubicBezTo>
                    <a:pt x="1486" y="1937"/>
                    <a:pt x="1486" y="1940"/>
                    <a:pt x="1451" y="1950"/>
                  </a:cubicBezTo>
                  <a:cubicBezTo>
                    <a:pt x="1420" y="1961"/>
                    <a:pt x="1447" y="1972"/>
                    <a:pt x="1478" y="1972"/>
                  </a:cubicBezTo>
                  <a:cubicBezTo>
                    <a:pt x="1482" y="1972"/>
                    <a:pt x="1485" y="1972"/>
                    <a:pt x="1489" y="1972"/>
                  </a:cubicBezTo>
                  <a:cubicBezTo>
                    <a:pt x="1505" y="1968"/>
                    <a:pt x="1514" y="1966"/>
                    <a:pt x="1517" y="1966"/>
                  </a:cubicBezTo>
                  <a:cubicBezTo>
                    <a:pt x="1520" y="1966"/>
                    <a:pt x="1512" y="1969"/>
                    <a:pt x="1492" y="1975"/>
                  </a:cubicBezTo>
                  <a:cubicBezTo>
                    <a:pt x="1458" y="1984"/>
                    <a:pt x="1458" y="1987"/>
                    <a:pt x="1458" y="1991"/>
                  </a:cubicBezTo>
                  <a:cubicBezTo>
                    <a:pt x="1464" y="1990"/>
                    <a:pt x="1468" y="1990"/>
                    <a:pt x="1470" y="1990"/>
                  </a:cubicBezTo>
                  <a:cubicBezTo>
                    <a:pt x="1480" y="1990"/>
                    <a:pt x="1451" y="1995"/>
                    <a:pt x="1423" y="2003"/>
                  </a:cubicBezTo>
                  <a:cubicBezTo>
                    <a:pt x="1389" y="2006"/>
                    <a:pt x="1389" y="2009"/>
                    <a:pt x="1389" y="2019"/>
                  </a:cubicBezTo>
                  <a:cubicBezTo>
                    <a:pt x="1392" y="2018"/>
                    <a:pt x="1395" y="2018"/>
                    <a:pt x="1398" y="2018"/>
                  </a:cubicBezTo>
                  <a:cubicBezTo>
                    <a:pt x="1426" y="2018"/>
                    <a:pt x="1426" y="2032"/>
                    <a:pt x="1429" y="2044"/>
                  </a:cubicBezTo>
                  <a:cubicBezTo>
                    <a:pt x="1431" y="2056"/>
                    <a:pt x="1445" y="2059"/>
                    <a:pt x="1473" y="2059"/>
                  </a:cubicBezTo>
                  <a:cubicBezTo>
                    <a:pt x="1490" y="2059"/>
                    <a:pt x="1512" y="2058"/>
                    <a:pt x="1539" y="2056"/>
                  </a:cubicBezTo>
                  <a:lnTo>
                    <a:pt x="1608" y="2047"/>
                  </a:lnTo>
                  <a:lnTo>
                    <a:pt x="1539" y="2059"/>
                  </a:lnTo>
                  <a:lnTo>
                    <a:pt x="1432" y="2085"/>
                  </a:lnTo>
                  <a:cubicBezTo>
                    <a:pt x="1458" y="2085"/>
                    <a:pt x="1483" y="2081"/>
                    <a:pt x="1505" y="2075"/>
                  </a:cubicBezTo>
                  <a:cubicBezTo>
                    <a:pt x="1515" y="2073"/>
                    <a:pt x="1523" y="2072"/>
                    <a:pt x="1527" y="2072"/>
                  </a:cubicBezTo>
                  <a:cubicBezTo>
                    <a:pt x="1536" y="2072"/>
                    <a:pt x="1529" y="2077"/>
                    <a:pt x="1508" y="2088"/>
                  </a:cubicBezTo>
                  <a:cubicBezTo>
                    <a:pt x="1479" y="2098"/>
                    <a:pt x="1474" y="2104"/>
                    <a:pt x="1493" y="2104"/>
                  </a:cubicBezTo>
                  <a:cubicBezTo>
                    <a:pt x="1497" y="2104"/>
                    <a:pt x="1502" y="2104"/>
                    <a:pt x="1508" y="2103"/>
                  </a:cubicBezTo>
                  <a:lnTo>
                    <a:pt x="1508" y="2103"/>
                  </a:lnTo>
                  <a:cubicBezTo>
                    <a:pt x="1508" y="2106"/>
                    <a:pt x="1508" y="2113"/>
                    <a:pt x="1473" y="2122"/>
                  </a:cubicBezTo>
                  <a:cubicBezTo>
                    <a:pt x="1473" y="2123"/>
                    <a:pt x="1473" y="2124"/>
                    <a:pt x="1476" y="2124"/>
                  </a:cubicBezTo>
                  <a:cubicBezTo>
                    <a:pt x="1480" y="2124"/>
                    <a:pt x="1489" y="2123"/>
                    <a:pt x="1511" y="2119"/>
                  </a:cubicBezTo>
                  <a:cubicBezTo>
                    <a:pt x="1520" y="2117"/>
                    <a:pt x="1527" y="2117"/>
                    <a:pt x="1532" y="2117"/>
                  </a:cubicBezTo>
                  <a:cubicBezTo>
                    <a:pt x="1543" y="2117"/>
                    <a:pt x="1536" y="2122"/>
                    <a:pt x="1511" y="2128"/>
                  </a:cubicBezTo>
                  <a:cubicBezTo>
                    <a:pt x="1452" y="2141"/>
                    <a:pt x="1443" y="2152"/>
                    <a:pt x="1461" y="2152"/>
                  </a:cubicBezTo>
                  <a:cubicBezTo>
                    <a:pt x="1465" y="2152"/>
                    <a:pt x="1470" y="2151"/>
                    <a:pt x="1476" y="2150"/>
                  </a:cubicBezTo>
                  <a:cubicBezTo>
                    <a:pt x="1487" y="2148"/>
                    <a:pt x="1494" y="2148"/>
                    <a:pt x="1500" y="2148"/>
                  </a:cubicBezTo>
                  <a:cubicBezTo>
                    <a:pt x="1511" y="2148"/>
                    <a:pt x="1512" y="2151"/>
                    <a:pt x="1514" y="2154"/>
                  </a:cubicBezTo>
                  <a:cubicBezTo>
                    <a:pt x="1514" y="2156"/>
                    <a:pt x="1514" y="2161"/>
                    <a:pt x="1532" y="2161"/>
                  </a:cubicBezTo>
                  <a:cubicBezTo>
                    <a:pt x="1537" y="2161"/>
                    <a:pt x="1542" y="2160"/>
                    <a:pt x="1548" y="2160"/>
                  </a:cubicBezTo>
                  <a:cubicBezTo>
                    <a:pt x="1548" y="2166"/>
                    <a:pt x="1552" y="2169"/>
                    <a:pt x="1552" y="2169"/>
                  </a:cubicBezTo>
                  <a:cubicBezTo>
                    <a:pt x="1552" y="2171"/>
                    <a:pt x="1539" y="2173"/>
                    <a:pt x="1528" y="2173"/>
                  </a:cubicBezTo>
                  <a:cubicBezTo>
                    <a:pt x="1521" y="2173"/>
                    <a:pt x="1514" y="2172"/>
                    <a:pt x="1514" y="2169"/>
                  </a:cubicBezTo>
                  <a:lnTo>
                    <a:pt x="1479" y="2179"/>
                  </a:lnTo>
                  <a:cubicBezTo>
                    <a:pt x="1479" y="2188"/>
                    <a:pt x="1479" y="2191"/>
                    <a:pt x="1517" y="2191"/>
                  </a:cubicBezTo>
                  <a:cubicBezTo>
                    <a:pt x="1548" y="2188"/>
                    <a:pt x="1565" y="2187"/>
                    <a:pt x="1568" y="2187"/>
                  </a:cubicBezTo>
                  <a:cubicBezTo>
                    <a:pt x="1572" y="2187"/>
                    <a:pt x="1555" y="2189"/>
                    <a:pt x="1517" y="2194"/>
                  </a:cubicBezTo>
                  <a:cubicBezTo>
                    <a:pt x="1485" y="2200"/>
                    <a:pt x="1455" y="2207"/>
                    <a:pt x="1471" y="2207"/>
                  </a:cubicBezTo>
                  <a:cubicBezTo>
                    <a:pt x="1474" y="2207"/>
                    <a:pt x="1477" y="2207"/>
                    <a:pt x="1483" y="2207"/>
                  </a:cubicBezTo>
                  <a:cubicBezTo>
                    <a:pt x="1495" y="2206"/>
                    <a:pt x="1504" y="2206"/>
                    <a:pt x="1511" y="2206"/>
                  </a:cubicBezTo>
                  <a:cubicBezTo>
                    <a:pt x="1539" y="2206"/>
                    <a:pt x="1511" y="2211"/>
                    <a:pt x="1483" y="2216"/>
                  </a:cubicBezTo>
                  <a:cubicBezTo>
                    <a:pt x="1411" y="2222"/>
                    <a:pt x="1411" y="2219"/>
                    <a:pt x="1483" y="2229"/>
                  </a:cubicBezTo>
                  <a:cubicBezTo>
                    <a:pt x="1483" y="2235"/>
                    <a:pt x="1520" y="2248"/>
                    <a:pt x="1520" y="2260"/>
                  </a:cubicBezTo>
                  <a:cubicBezTo>
                    <a:pt x="1520" y="2279"/>
                    <a:pt x="1520" y="2285"/>
                    <a:pt x="1486" y="2295"/>
                  </a:cubicBezTo>
                  <a:cubicBezTo>
                    <a:pt x="1477" y="2295"/>
                    <a:pt x="1469" y="2296"/>
                    <a:pt x="1462" y="2297"/>
                  </a:cubicBezTo>
                  <a:lnTo>
                    <a:pt x="1462" y="2297"/>
                  </a:lnTo>
                  <a:cubicBezTo>
                    <a:pt x="1479" y="2295"/>
                    <a:pt x="1491" y="2295"/>
                    <a:pt x="1500" y="2295"/>
                  </a:cubicBezTo>
                  <a:cubicBezTo>
                    <a:pt x="1521" y="2295"/>
                    <a:pt x="1521" y="2299"/>
                    <a:pt x="1523" y="2307"/>
                  </a:cubicBezTo>
                  <a:cubicBezTo>
                    <a:pt x="1486" y="2323"/>
                    <a:pt x="1523" y="2329"/>
                    <a:pt x="1558" y="2329"/>
                  </a:cubicBezTo>
                  <a:lnTo>
                    <a:pt x="1558" y="2320"/>
                  </a:lnTo>
                  <a:cubicBezTo>
                    <a:pt x="1577" y="2318"/>
                    <a:pt x="1591" y="2317"/>
                    <a:pt x="1601" y="2317"/>
                  </a:cubicBezTo>
                  <a:cubicBezTo>
                    <a:pt x="1627" y="2317"/>
                    <a:pt x="1620" y="2323"/>
                    <a:pt x="1592" y="2332"/>
                  </a:cubicBezTo>
                  <a:cubicBezTo>
                    <a:pt x="1570" y="2338"/>
                    <a:pt x="1545" y="2342"/>
                    <a:pt x="1523" y="2342"/>
                  </a:cubicBezTo>
                  <a:cubicBezTo>
                    <a:pt x="1498" y="2342"/>
                    <a:pt x="1473" y="2345"/>
                    <a:pt x="1451" y="2354"/>
                  </a:cubicBezTo>
                  <a:cubicBezTo>
                    <a:pt x="1451" y="2356"/>
                    <a:pt x="1451" y="2359"/>
                    <a:pt x="1459" y="2359"/>
                  </a:cubicBezTo>
                  <a:cubicBezTo>
                    <a:pt x="1464" y="2359"/>
                    <a:pt x="1472" y="2358"/>
                    <a:pt x="1486" y="2354"/>
                  </a:cubicBezTo>
                  <a:cubicBezTo>
                    <a:pt x="1523" y="2354"/>
                    <a:pt x="1523" y="2354"/>
                    <a:pt x="1523" y="2357"/>
                  </a:cubicBezTo>
                  <a:cubicBezTo>
                    <a:pt x="1523" y="2360"/>
                    <a:pt x="1523" y="2367"/>
                    <a:pt x="1558" y="2367"/>
                  </a:cubicBezTo>
                  <a:cubicBezTo>
                    <a:pt x="1564" y="2366"/>
                    <a:pt x="1570" y="2366"/>
                    <a:pt x="1574" y="2366"/>
                  </a:cubicBezTo>
                  <a:cubicBezTo>
                    <a:pt x="1592" y="2366"/>
                    <a:pt x="1592" y="2370"/>
                    <a:pt x="1592" y="2373"/>
                  </a:cubicBezTo>
                  <a:cubicBezTo>
                    <a:pt x="1558" y="2379"/>
                    <a:pt x="1558" y="2389"/>
                    <a:pt x="1558" y="2389"/>
                  </a:cubicBezTo>
                  <a:cubicBezTo>
                    <a:pt x="1539" y="2389"/>
                    <a:pt x="1542" y="2389"/>
                    <a:pt x="1523" y="2392"/>
                  </a:cubicBezTo>
                  <a:cubicBezTo>
                    <a:pt x="1486" y="2392"/>
                    <a:pt x="1451" y="2398"/>
                    <a:pt x="1451" y="2398"/>
                  </a:cubicBezTo>
                  <a:cubicBezTo>
                    <a:pt x="1451" y="2401"/>
                    <a:pt x="1486" y="2401"/>
                    <a:pt x="1486" y="2401"/>
                  </a:cubicBezTo>
                  <a:cubicBezTo>
                    <a:pt x="1486" y="2401"/>
                    <a:pt x="1487" y="2401"/>
                    <a:pt x="1487" y="2401"/>
                  </a:cubicBezTo>
                  <a:cubicBezTo>
                    <a:pt x="1523" y="2401"/>
                    <a:pt x="1520" y="2498"/>
                    <a:pt x="1517" y="2511"/>
                  </a:cubicBezTo>
                  <a:cubicBezTo>
                    <a:pt x="1487" y="2519"/>
                    <a:pt x="1483" y="2527"/>
                    <a:pt x="1505" y="2527"/>
                  </a:cubicBezTo>
                  <a:cubicBezTo>
                    <a:pt x="1508" y="2527"/>
                    <a:pt x="1512" y="2527"/>
                    <a:pt x="1517" y="2526"/>
                  </a:cubicBezTo>
                  <a:cubicBezTo>
                    <a:pt x="1555" y="2526"/>
                    <a:pt x="1552" y="2548"/>
                    <a:pt x="1548" y="2573"/>
                  </a:cubicBezTo>
                  <a:cubicBezTo>
                    <a:pt x="1548" y="2602"/>
                    <a:pt x="1545" y="2624"/>
                    <a:pt x="1580" y="2624"/>
                  </a:cubicBezTo>
                  <a:lnTo>
                    <a:pt x="1580" y="2636"/>
                  </a:lnTo>
                  <a:cubicBezTo>
                    <a:pt x="1580" y="2646"/>
                    <a:pt x="1614" y="2655"/>
                    <a:pt x="1614" y="2661"/>
                  </a:cubicBezTo>
                  <a:cubicBezTo>
                    <a:pt x="1636" y="2665"/>
                    <a:pt x="1644" y="2668"/>
                    <a:pt x="1639" y="2668"/>
                  </a:cubicBezTo>
                  <a:cubicBezTo>
                    <a:pt x="1636" y="2668"/>
                    <a:pt x="1627" y="2667"/>
                    <a:pt x="1614" y="2664"/>
                  </a:cubicBezTo>
                  <a:cubicBezTo>
                    <a:pt x="1602" y="2663"/>
                    <a:pt x="1589" y="2662"/>
                    <a:pt x="1577" y="2662"/>
                  </a:cubicBezTo>
                  <a:cubicBezTo>
                    <a:pt x="1565" y="2662"/>
                    <a:pt x="1553" y="2663"/>
                    <a:pt x="1542" y="2664"/>
                  </a:cubicBezTo>
                  <a:cubicBezTo>
                    <a:pt x="1539" y="2674"/>
                    <a:pt x="1577" y="2674"/>
                    <a:pt x="1611" y="2677"/>
                  </a:cubicBezTo>
                  <a:cubicBezTo>
                    <a:pt x="1646" y="2680"/>
                    <a:pt x="1646" y="2683"/>
                    <a:pt x="1646" y="2683"/>
                  </a:cubicBezTo>
                  <a:cubicBezTo>
                    <a:pt x="1646" y="2686"/>
                    <a:pt x="1646" y="2686"/>
                    <a:pt x="1611" y="2686"/>
                  </a:cubicBezTo>
                  <a:lnTo>
                    <a:pt x="1539" y="2680"/>
                  </a:lnTo>
                  <a:lnTo>
                    <a:pt x="1539" y="2686"/>
                  </a:lnTo>
                  <a:cubicBezTo>
                    <a:pt x="1574" y="2686"/>
                    <a:pt x="1574" y="2693"/>
                    <a:pt x="1574" y="2693"/>
                  </a:cubicBezTo>
                  <a:cubicBezTo>
                    <a:pt x="1574" y="2694"/>
                    <a:pt x="1574" y="2695"/>
                    <a:pt x="1568" y="2695"/>
                  </a:cubicBezTo>
                  <a:cubicBezTo>
                    <a:pt x="1561" y="2695"/>
                    <a:pt x="1544" y="2693"/>
                    <a:pt x="1501" y="2689"/>
                  </a:cubicBezTo>
                  <a:cubicBezTo>
                    <a:pt x="1483" y="2689"/>
                    <a:pt x="1470" y="2688"/>
                    <a:pt x="1461" y="2688"/>
                  </a:cubicBezTo>
                  <a:cubicBezTo>
                    <a:pt x="1434" y="2688"/>
                    <a:pt x="1447" y="2692"/>
                    <a:pt x="1501" y="2699"/>
                  </a:cubicBezTo>
                  <a:lnTo>
                    <a:pt x="1536" y="2711"/>
                  </a:lnTo>
                  <a:cubicBezTo>
                    <a:pt x="1528" y="2711"/>
                    <a:pt x="1522" y="2711"/>
                    <a:pt x="1517" y="2711"/>
                  </a:cubicBezTo>
                  <a:cubicBezTo>
                    <a:pt x="1478" y="2711"/>
                    <a:pt x="1536" y="2722"/>
                    <a:pt x="1567" y="2730"/>
                  </a:cubicBezTo>
                  <a:cubicBezTo>
                    <a:pt x="1550" y="2729"/>
                    <a:pt x="1537" y="2729"/>
                    <a:pt x="1528" y="2729"/>
                  </a:cubicBezTo>
                  <a:cubicBezTo>
                    <a:pt x="1499" y="2729"/>
                    <a:pt x="1512" y="2733"/>
                    <a:pt x="1567" y="2743"/>
                  </a:cubicBezTo>
                  <a:cubicBezTo>
                    <a:pt x="1602" y="2746"/>
                    <a:pt x="1602" y="2749"/>
                    <a:pt x="1564" y="2749"/>
                  </a:cubicBezTo>
                  <a:cubicBezTo>
                    <a:pt x="1530" y="2752"/>
                    <a:pt x="1530" y="2755"/>
                    <a:pt x="1527" y="2765"/>
                  </a:cubicBezTo>
                  <a:cubicBezTo>
                    <a:pt x="1561" y="2771"/>
                    <a:pt x="1558" y="2799"/>
                    <a:pt x="1552" y="2834"/>
                  </a:cubicBezTo>
                  <a:cubicBezTo>
                    <a:pt x="1545" y="2871"/>
                    <a:pt x="1539" y="2896"/>
                    <a:pt x="1574" y="2902"/>
                  </a:cubicBezTo>
                  <a:cubicBezTo>
                    <a:pt x="1574" y="2906"/>
                    <a:pt x="1574" y="2906"/>
                    <a:pt x="1536" y="2906"/>
                  </a:cubicBezTo>
                  <a:cubicBezTo>
                    <a:pt x="1525" y="2904"/>
                    <a:pt x="1518" y="2903"/>
                    <a:pt x="1515" y="2903"/>
                  </a:cubicBezTo>
                  <a:cubicBezTo>
                    <a:pt x="1508" y="2903"/>
                    <a:pt x="1523" y="2907"/>
                    <a:pt x="1570" y="2918"/>
                  </a:cubicBezTo>
                  <a:cubicBezTo>
                    <a:pt x="1591" y="2924"/>
                    <a:pt x="1612" y="2928"/>
                    <a:pt x="1610" y="2928"/>
                  </a:cubicBezTo>
                  <a:cubicBezTo>
                    <a:pt x="1609" y="2928"/>
                    <a:pt x="1598" y="2926"/>
                    <a:pt x="1570" y="2921"/>
                  </a:cubicBezTo>
                  <a:cubicBezTo>
                    <a:pt x="1562" y="2920"/>
                    <a:pt x="1556" y="2919"/>
                    <a:pt x="1551" y="2919"/>
                  </a:cubicBezTo>
                  <a:cubicBezTo>
                    <a:pt x="1532" y="2919"/>
                    <a:pt x="1531" y="2928"/>
                    <a:pt x="1527" y="2940"/>
                  </a:cubicBezTo>
                  <a:cubicBezTo>
                    <a:pt x="1527" y="2953"/>
                    <a:pt x="1520" y="2968"/>
                    <a:pt x="1558" y="2978"/>
                  </a:cubicBezTo>
                  <a:cubicBezTo>
                    <a:pt x="1575" y="2984"/>
                    <a:pt x="1582" y="2988"/>
                    <a:pt x="1581" y="2988"/>
                  </a:cubicBezTo>
                  <a:cubicBezTo>
                    <a:pt x="1579" y="2988"/>
                    <a:pt x="1571" y="2985"/>
                    <a:pt x="1555" y="2981"/>
                  </a:cubicBezTo>
                  <a:cubicBezTo>
                    <a:pt x="1534" y="2976"/>
                    <a:pt x="1515" y="2974"/>
                    <a:pt x="1502" y="2974"/>
                  </a:cubicBezTo>
                  <a:cubicBezTo>
                    <a:pt x="1471" y="2974"/>
                    <a:pt x="1466" y="2985"/>
                    <a:pt x="1514" y="3003"/>
                  </a:cubicBezTo>
                  <a:cubicBezTo>
                    <a:pt x="1512" y="3005"/>
                    <a:pt x="1511" y="3008"/>
                    <a:pt x="1503" y="3008"/>
                  </a:cubicBezTo>
                  <a:cubicBezTo>
                    <a:pt x="1498" y="3008"/>
                    <a:pt x="1490" y="3006"/>
                    <a:pt x="1476" y="3003"/>
                  </a:cubicBezTo>
                  <a:lnTo>
                    <a:pt x="1476" y="3003"/>
                  </a:lnTo>
                  <a:cubicBezTo>
                    <a:pt x="1473" y="3009"/>
                    <a:pt x="1473" y="3012"/>
                    <a:pt x="1505" y="3031"/>
                  </a:cubicBezTo>
                  <a:cubicBezTo>
                    <a:pt x="1505" y="3034"/>
                    <a:pt x="1498" y="3050"/>
                    <a:pt x="1498" y="3059"/>
                  </a:cubicBezTo>
                  <a:cubicBezTo>
                    <a:pt x="1495" y="3069"/>
                    <a:pt x="1527" y="3084"/>
                    <a:pt x="1527" y="3084"/>
                  </a:cubicBezTo>
                  <a:lnTo>
                    <a:pt x="1527" y="3087"/>
                  </a:lnTo>
                  <a:cubicBezTo>
                    <a:pt x="1522" y="3087"/>
                    <a:pt x="1518" y="3086"/>
                    <a:pt x="1514" y="3086"/>
                  </a:cubicBezTo>
                  <a:cubicBezTo>
                    <a:pt x="1490" y="3086"/>
                    <a:pt x="1485" y="3104"/>
                    <a:pt x="1476" y="3128"/>
                  </a:cubicBezTo>
                  <a:cubicBezTo>
                    <a:pt x="1468" y="3155"/>
                    <a:pt x="1459" y="3175"/>
                    <a:pt x="1429" y="3175"/>
                  </a:cubicBezTo>
                  <a:cubicBezTo>
                    <a:pt x="1427" y="3175"/>
                    <a:pt x="1425" y="3175"/>
                    <a:pt x="1423" y="3175"/>
                  </a:cubicBezTo>
                  <a:lnTo>
                    <a:pt x="1423" y="3175"/>
                  </a:lnTo>
                  <a:cubicBezTo>
                    <a:pt x="1423" y="3175"/>
                    <a:pt x="1423" y="3178"/>
                    <a:pt x="1454" y="3191"/>
                  </a:cubicBezTo>
                  <a:cubicBezTo>
                    <a:pt x="1504" y="3209"/>
                    <a:pt x="1516" y="3216"/>
                    <a:pt x="1506" y="3216"/>
                  </a:cubicBezTo>
                  <a:cubicBezTo>
                    <a:pt x="1503" y="3216"/>
                    <a:pt x="1495" y="3214"/>
                    <a:pt x="1486" y="3213"/>
                  </a:cubicBezTo>
                  <a:cubicBezTo>
                    <a:pt x="1466" y="3208"/>
                    <a:pt x="1451" y="3206"/>
                    <a:pt x="1441" y="3206"/>
                  </a:cubicBezTo>
                  <a:cubicBezTo>
                    <a:pt x="1416" y="3206"/>
                    <a:pt x="1427" y="3220"/>
                    <a:pt x="1476" y="3238"/>
                  </a:cubicBezTo>
                  <a:lnTo>
                    <a:pt x="1442" y="3225"/>
                  </a:lnTo>
                  <a:cubicBezTo>
                    <a:pt x="1425" y="3222"/>
                    <a:pt x="1414" y="3220"/>
                    <a:pt x="1407" y="3220"/>
                  </a:cubicBezTo>
                  <a:cubicBezTo>
                    <a:pt x="1386" y="3220"/>
                    <a:pt x="1417" y="3237"/>
                    <a:pt x="1467" y="3257"/>
                  </a:cubicBezTo>
                  <a:cubicBezTo>
                    <a:pt x="1447" y="3253"/>
                    <a:pt x="1427" y="3249"/>
                    <a:pt x="1420" y="3249"/>
                  </a:cubicBezTo>
                  <a:cubicBezTo>
                    <a:pt x="1415" y="3249"/>
                    <a:pt x="1416" y="3251"/>
                    <a:pt x="1429" y="3257"/>
                  </a:cubicBezTo>
                  <a:cubicBezTo>
                    <a:pt x="1429" y="3259"/>
                    <a:pt x="1429" y="3260"/>
                    <a:pt x="1426" y="3260"/>
                  </a:cubicBezTo>
                  <a:cubicBezTo>
                    <a:pt x="1421" y="3260"/>
                    <a:pt x="1405" y="3255"/>
                    <a:pt x="1360" y="3241"/>
                  </a:cubicBezTo>
                  <a:cubicBezTo>
                    <a:pt x="1338" y="3232"/>
                    <a:pt x="1313" y="3225"/>
                    <a:pt x="1291" y="3222"/>
                  </a:cubicBezTo>
                  <a:lnTo>
                    <a:pt x="1291" y="3222"/>
                  </a:lnTo>
                  <a:cubicBezTo>
                    <a:pt x="1310" y="3235"/>
                    <a:pt x="1332" y="3241"/>
                    <a:pt x="1357" y="3247"/>
                  </a:cubicBezTo>
                  <a:lnTo>
                    <a:pt x="1354" y="3257"/>
                  </a:lnTo>
                  <a:cubicBezTo>
                    <a:pt x="1354" y="3257"/>
                    <a:pt x="1351" y="3260"/>
                    <a:pt x="1385" y="3269"/>
                  </a:cubicBezTo>
                  <a:cubicBezTo>
                    <a:pt x="1420" y="3282"/>
                    <a:pt x="1420" y="3285"/>
                    <a:pt x="1417" y="3288"/>
                  </a:cubicBezTo>
                  <a:cubicBezTo>
                    <a:pt x="1409" y="3286"/>
                    <a:pt x="1405" y="3285"/>
                    <a:pt x="1403" y="3285"/>
                  </a:cubicBezTo>
                  <a:cubicBezTo>
                    <a:pt x="1398" y="3285"/>
                    <a:pt x="1424" y="3296"/>
                    <a:pt x="1451" y="3300"/>
                  </a:cubicBezTo>
                  <a:cubicBezTo>
                    <a:pt x="1476" y="3307"/>
                    <a:pt x="1498" y="3316"/>
                    <a:pt x="1517" y="3329"/>
                  </a:cubicBezTo>
                  <a:lnTo>
                    <a:pt x="1586" y="3351"/>
                  </a:lnTo>
                  <a:cubicBezTo>
                    <a:pt x="1630" y="3369"/>
                    <a:pt x="1677" y="3382"/>
                    <a:pt x="1724" y="3388"/>
                  </a:cubicBezTo>
                  <a:cubicBezTo>
                    <a:pt x="1765" y="3379"/>
                    <a:pt x="1805" y="3379"/>
                    <a:pt x="1736" y="3357"/>
                  </a:cubicBezTo>
                  <a:cubicBezTo>
                    <a:pt x="1736" y="3357"/>
                    <a:pt x="1705" y="3341"/>
                    <a:pt x="1705" y="3335"/>
                  </a:cubicBezTo>
                  <a:cubicBezTo>
                    <a:pt x="1706" y="3334"/>
                    <a:pt x="1708" y="3334"/>
                    <a:pt x="1710" y="3334"/>
                  </a:cubicBezTo>
                  <a:cubicBezTo>
                    <a:pt x="1721" y="3334"/>
                    <a:pt x="1743" y="3338"/>
                    <a:pt x="1743" y="3338"/>
                  </a:cubicBezTo>
                  <a:cubicBezTo>
                    <a:pt x="1750" y="3340"/>
                    <a:pt x="1755" y="3341"/>
                    <a:pt x="1760" y="3341"/>
                  </a:cubicBezTo>
                  <a:cubicBezTo>
                    <a:pt x="1780" y="3341"/>
                    <a:pt x="1785" y="3327"/>
                    <a:pt x="1793" y="3307"/>
                  </a:cubicBezTo>
                  <a:cubicBezTo>
                    <a:pt x="1801" y="3285"/>
                    <a:pt x="1804" y="3271"/>
                    <a:pt x="1828" y="3271"/>
                  </a:cubicBezTo>
                  <a:cubicBezTo>
                    <a:pt x="1833" y="3271"/>
                    <a:pt x="1837" y="3271"/>
                    <a:pt x="1843" y="3272"/>
                  </a:cubicBezTo>
                  <a:cubicBezTo>
                    <a:pt x="1856" y="3273"/>
                    <a:pt x="1864" y="3274"/>
                    <a:pt x="1869" y="3274"/>
                  </a:cubicBezTo>
                  <a:cubicBezTo>
                    <a:pt x="1881" y="3274"/>
                    <a:pt x="1881" y="3272"/>
                    <a:pt x="1881" y="3272"/>
                  </a:cubicBezTo>
                  <a:cubicBezTo>
                    <a:pt x="1846" y="3263"/>
                    <a:pt x="1856" y="3235"/>
                    <a:pt x="1865" y="3200"/>
                  </a:cubicBezTo>
                  <a:cubicBezTo>
                    <a:pt x="1874" y="3169"/>
                    <a:pt x="1884" y="3134"/>
                    <a:pt x="1849" y="3128"/>
                  </a:cubicBezTo>
                  <a:lnTo>
                    <a:pt x="1852" y="3119"/>
                  </a:lnTo>
                  <a:cubicBezTo>
                    <a:pt x="1860" y="3120"/>
                    <a:pt x="1866" y="3121"/>
                    <a:pt x="1871" y="3121"/>
                  </a:cubicBezTo>
                  <a:cubicBezTo>
                    <a:pt x="1888" y="3121"/>
                    <a:pt x="1891" y="3113"/>
                    <a:pt x="1893" y="3106"/>
                  </a:cubicBezTo>
                  <a:cubicBezTo>
                    <a:pt x="1859" y="3091"/>
                    <a:pt x="1862" y="3081"/>
                    <a:pt x="1862" y="3081"/>
                  </a:cubicBezTo>
                  <a:lnTo>
                    <a:pt x="1862" y="3081"/>
                  </a:lnTo>
                  <a:cubicBezTo>
                    <a:pt x="1874" y="3083"/>
                    <a:pt x="1882" y="3084"/>
                    <a:pt x="1888" y="3084"/>
                  </a:cubicBezTo>
                  <a:cubicBezTo>
                    <a:pt x="1898" y="3084"/>
                    <a:pt x="1899" y="3081"/>
                    <a:pt x="1899" y="3075"/>
                  </a:cubicBezTo>
                  <a:cubicBezTo>
                    <a:pt x="1903" y="3065"/>
                    <a:pt x="1903" y="3059"/>
                    <a:pt x="1868" y="3053"/>
                  </a:cubicBezTo>
                  <a:cubicBezTo>
                    <a:pt x="1874" y="3031"/>
                    <a:pt x="1893" y="3012"/>
                    <a:pt x="1915" y="3009"/>
                  </a:cubicBezTo>
                  <a:cubicBezTo>
                    <a:pt x="1953" y="3009"/>
                    <a:pt x="1918" y="2996"/>
                    <a:pt x="1884" y="2987"/>
                  </a:cubicBezTo>
                  <a:cubicBezTo>
                    <a:pt x="1859" y="2987"/>
                    <a:pt x="1837" y="2978"/>
                    <a:pt x="1815" y="2965"/>
                  </a:cubicBezTo>
                  <a:lnTo>
                    <a:pt x="1815" y="2965"/>
                  </a:lnTo>
                  <a:lnTo>
                    <a:pt x="1887" y="2978"/>
                  </a:lnTo>
                  <a:cubicBezTo>
                    <a:pt x="1904" y="2982"/>
                    <a:pt x="1913" y="2985"/>
                    <a:pt x="1917" y="2985"/>
                  </a:cubicBezTo>
                  <a:cubicBezTo>
                    <a:pt x="1921" y="2985"/>
                    <a:pt x="1921" y="2982"/>
                    <a:pt x="1921" y="2978"/>
                  </a:cubicBezTo>
                  <a:lnTo>
                    <a:pt x="1924" y="2968"/>
                  </a:lnTo>
                  <a:cubicBezTo>
                    <a:pt x="1890" y="2965"/>
                    <a:pt x="1893" y="2940"/>
                    <a:pt x="1903" y="2906"/>
                  </a:cubicBezTo>
                  <a:cubicBezTo>
                    <a:pt x="1909" y="2865"/>
                    <a:pt x="1912" y="2849"/>
                    <a:pt x="1874" y="2846"/>
                  </a:cubicBezTo>
                  <a:cubicBezTo>
                    <a:pt x="1840" y="2843"/>
                    <a:pt x="1840" y="2837"/>
                    <a:pt x="1877" y="2827"/>
                  </a:cubicBezTo>
                  <a:cubicBezTo>
                    <a:pt x="1990" y="2808"/>
                    <a:pt x="1990" y="2808"/>
                    <a:pt x="1956" y="2799"/>
                  </a:cubicBezTo>
                  <a:lnTo>
                    <a:pt x="1956" y="2799"/>
                  </a:lnTo>
                  <a:cubicBezTo>
                    <a:pt x="1945" y="2802"/>
                    <a:pt x="1935" y="2803"/>
                    <a:pt x="1924" y="2803"/>
                  </a:cubicBezTo>
                  <a:cubicBezTo>
                    <a:pt x="1910" y="2803"/>
                    <a:pt x="1896" y="2801"/>
                    <a:pt x="1884" y="2799"/>
                  </a:cubicBezTo>
                  <a:cubicBezTo>
                    <a:pt x="1825" y="2794"/>
                    <a:pt x="1814" y="2789"/>
                    <a:pt x="1851" y="2789"/>
                  </a:cubicBezTo>
                  <a:cubicBezTo>
                    <a:pt x="1860" y="2789"/>
                    <a:pt x="1871" y="2789"/>
                    <a:pt x="1884" y="2790"/>
                  </a:cubicBezTo>
                  <a:cubicBezTo>
                    <a:pt x="1887" y="2790"/>
                    <a:pt x="1889" y="2790"/>
                    <a:pt x="1892" y="2790"/>
                  </a:cubicBezTo>
                  <a:cubicBezTo>
                    <a:pt x="1954" y="2790"/>
                    <a:pt x="1928" y="2720"/>
                    <a:pt x="1859" y="2711"/>
                  </a:cubicBezTo>
                  <a:lnTo>
                    <a:pt x="1859" y="2711"/>
                  </a:lnTo>
                  <a:lnTo>
                    <a:pt x="1896" y="2714"/>
                  </a:lnTo>
                  <a:cubicBezTo>
                    <a:pt x="1931" y="2714"/>
                    <a:pt x="1931" y="2711"/>
                    <a:pt x="1934" y="2693"/>
                  </a:cubicBezTo>
                  <a:lnTo>
                    <a:pt x="1934" y="2677"/>
                  </a:lnTo>
                  <a:cubicBezTo>
                    <a:pt x="1869" y="2674"/>
                    <a:pt x="1899" y="2648"/>
                    <a:pt x="1932" y="2648"/>
                  </a:cubicBezTo>
                  <a:cubicBezTo>
                    <a:pt x="1933" y="2648"/>
                    <a:pt x="1935" y="2648"/>
                    <a:pt x="1937" y="2649"/>
                  </a:cubicBezTo>
                  <a:cubicBezTo>
                    <a:pt x="1975" y="2646"/>
                    <a:pt x="1975" y="2646"/>
                    <a:pt x="1975" y="2636"/>
                  </a:cubicBezTo>
                  <a:cubicBezTo>
                    <a:pt x="1906" y="2617"/>
                    <a:pt x="1943" y="2595"/>
                    <a:pt x="1978" y="2595"/>
                  </a:cubicBezTo>
                  <a:cubicBezTo>
                    <a:pt x="1978" y="2595"/>
                    <a:pt x="1978" y="2592"/>
                    <a:pt x="1978" y="2586"/>
                  </a:cubicBezTo>
                  <a:cubicBezTo>
                    <a:pt x="1943" y="2580"/>
                    <a:pt x="1943" y="2570"/>
                    <a:pt x="1943" y="2567"/>
                  </a:cubicBezTo>
                  <a:cubicBezTo>
                    <a:pt x="1946" y="2556"/>
                    <a:pt x="1946" y="2549"/>
                    <a:pt x="1931" y="2549"/>
                  </a:cubicBezTo>
                  <a:cubicBezTo>
                    <a:pt x="1926" y="2549"/>
                    <a:pt x="1919" y="2550"/>
                    <a:pt x="1909" y="2551"/>
                  </a:cubicBezTo>
                  <a:cubicBezTo>
                    <a:pt x="1903" y="2552"/>
                    <a:pt x="1897" y="2553"/>
                    <a:pt x="1891" y="2553"/>
                  </a:cubicBezTo>
                  <a:cubicBezTo>
                    <a:pt x="1874" y="2553"/>
                    <a:pt x="1856" y="2550"/>
                    <a:pt x="1840" y="2545"/>
                  </a:cubicBezTo>
                  <a:lnTo>
                    <a:pt x="1874" y="2545"/>
                  </a:lnTo>
                  <a:cubicBezTo>
                    <a:pt x="1912" y="2545"/>
                    <a:pt x="1912" y="2533"/>
                    <a:pt x="1912" y="2514"/>
                  </a:cubicBezTo>
                  <a:cubicBezTo>
                    <a:pt x="1912" y="2489"/>
                    <a:pt x="1915" y="2479"/>
                    <a:pt x="1950" y="2473"/>
                  </a:cubicBezTo>
                  <a:lnTo>
                    <a:pt x="1915" y="2470"/>
                  </a:lnTo>
                  <a:cubicBezTo>
                    <a:pt x="1877" y="2467"/>
                    <a:pt x="1877" y="2461"/>
                    <a:pt x="1915" y="2461"/>
                  </a:cubicBezTo>
                  <a:cubicBezTo>
                    <a:pt x="1950" y="2454"/>
                    <a:pt x="1950" y="2436"/>
                    <a:pt x="1915" y="2426"/>
                  </a:cubicBezTo>
                  <a:lnTo>
                    <a:pt x="1915" y="2417"/>
                  </a:lnTo>
                  <a:cubicBezTo>
                    <a:pt x="1987" y="2410"/>
                    <a:pt x="1987" y="2395"/>
                    <a:pt x="1915" y="2392"/>
                  </a:cubicBezTo>
                  <a:cubicBezTo>
                    <a:pt x="1953" y="2392"/>
                    <a:pt x="1953" y="2385"/>
                    <a:pt x="1953" y="2382"/>
                  </a:cubicBezTo>
                  <a:cubicBezTo>
                    <a:pt x="1915" y="2373"/>
                    <a:pt x="1915" y="2354"/>
                    <a:pt x="1953" y="2351"/>
                  </a:cubicBezTo>
                  <a:lnTo>
                    <a:pt x="1953" y="2348"/>
                  </a:lnTo>
                  <a:cubicBezTo>
                    <a:pt x="1915" y="2345"/>
                    <a:pt x="1915" y="2338"/>
                    <a:pt x="1915" y="2335"/>
                  </a:cubicBezTo>
                  <a:cubicBezTo>
                    <a:pt x="1915" y="2329"/>
                    <a:pt x="1915" y="2326"/>
                    <a:pt x="1881" y="2323"/>
                  </a:cubicBezTo>
                  <a:cubicBezTo>
                    <a:pt x="1843" y="2320"/>
                    <a:pt x="1843" y="2316"/>
                    <a:pt x="1843" y="2316"/>
                  </a:cubicBezTo>
                  <a:cubicBezTo>
                    <a:pt x="1856" y="2313"/>
                    <a:pt x="1868" y="2312"/>
                    <a:pt x="1880" y="2312"/>
                  </a:cubicBezTo>
                  <a:cubicBezTo>
                    <a:pt x="1892" y="2312"/>
                    <a:pt x="1904" y="2313"/>
                    <a:pt x="1915" y="2316"/>
                  </a:cubicBezTo>
                  <a:cubicBezTo>
                    <a:pt x="1921" y="2317"/>
                    <a:pt x="1925" y="2318"/>
                    <a:pt x="1929" y="2318"/>
                  </a:cubicBezTo>
                  <a:cubicBezTo>
                    <a:pt x="1948" y="2318"/>
                    <a:pt x="1939" y="2306"/>
                    <a:pt x="1881" y="2298"/>
                  </a:cubicBezTo>
                  <a:cubicBezTo>
                    <a:pt x="1838" y="2294"/>
                    <a:pt x="1821" y="2292"/>
                    <a:pt x="1828" y="2292"/>
                  </a:cubicBezTo>
                  <a:cubicBezTo>
                    <a:pt x="1833" y="2292"/>
                    <a:pt x="1851" y="2293"/>
                    <a:pt x="1881" y="2295"/>
                  </a:cubicBezTo>
                  <a:cubicBezTo>
                    <a:pt x="1895" y="2296"/>
                    <a:pt x="1909" y="2297"/>
                    <a:pt x="1919" y="2297"/>
                  </a:cubicBezTo>
                  <a:cubicBezTo>
                    <a:pt x="1932" y="2297"/>
                    <a:pt x="1935" y="2295"/>
                    <a:pt x="1915" y="2291"/>
                  </a:cubicBezTo>
                  <a:cubicBezTo>
                    <a:pt x="1915" y="2291"/>
                    <a:pt x="1915" y="2284"/>
                    <a:pt x="1893" y="2284"/>
                  </a:cubicBezTo>
                  <a:cubicBezTo>
                    <a:pt x="1890" y="2284"/>
                    <a:pt x="1886" y="2285"/>
                    <a:pt x="1881" y="2285"/>
                  </a:cubicBezTo>
                  <a:lnTo>
                    <a:pt x="1877" y="2269"/>
                  </a:lnTo>
                  <a:cubicBezTo>
                    <a:pt x="1915" y="2257"/>
                    <a:pt x="1915" y="2254"/>
                    <a:pt x="1912" y="2248"/>
                  </a:cubicBezTo>
                  <a:cubicBezTo>
                    <a:pt x="1877" y="2248"/>
                    <a:pt x="1877" y="2248"/>
                    <a:pt x="1912" y="2238"/>
                  </a:cubicBezTo>
                  <a:cubicBezTo>
                    <a:pt x="1935" y="2236"/>
                    <a:pt x="1944" y="2233"/>
                    <a:pt x="1931" y="2233"/>
                  </a:cubicBezTo>
                  <a:cubicBezTo>
                    <a:pt x="1923" y="2233"/>
                    <a:pt x="1906" y="2234"/>
                    <a:pt x="1877" y="2238"/>
                  </a:cubicBezTo>
                  <a:cubicBezTo>
                    <a:pt x="1840" y="2235"/>
                    <a:pt x="1840" y="2232"/>
                    <a:pt x="1877" y="2222"/>
                  </a:cubicBezTo>
                  <a:cubicBezTo>
                    <a:pt x="1934" y="2217"/>
                    <a:pt x="1944" y="2212"/>
                    <a:pt x="1927" y="2212"/>
                  </a:cubicBezTo>
                  <a:cubicBezTo>
                    <a:pt x="1923" y="2212"/>
                    <a:pt x="1918" y="2212"/>
                    <a:pt x="1912" y="2213"/>
                  </a:cubicBezTo>
                  <a:cubicBezTo>
                    <a:pt x="1874" y="2213"/>
                    <a:pt x="1874" y="2210"/>
                    <a:pt x="1874" y="2210"/>
                  </a:cubicBezTo>
                  <a:cubicBezTo>
                    <a:pt x="1912" y="2204"/>
                    <a:pt x="1909" y="2160"/>
                    <a:pt x="1906" y="2119"/>
                  </a:cubicBezTo>
                  <a:cubicBezTo>
                    <a:pt x="1893" y="2116"/>
                    <a:pt x="1881" y="2114"/>
                    <a:pt x="1868" y="2114"/>
                  </a:cubicBezTo>
                  <a:cubicBezTo>
                    <a:pt x="1856" y="2114"/>
                    <a:pt x="1845" y="2116"/>
                    <a:pt x="1834" y="2119"/>
                  </a:cubicBezTo>
                  <a:cubicBezTo>
                    <a:pt x="1805" y="2123"/>
                    <a:pt x="1794" y="2124"/>
                    <a:pt x="1793" y="2124"/>
                  </a:cubicBezTo>
                  <a:cubicBezTo>
                    <a:pt x="1791" y="2124"/>
                    <a:pt x="1813" y="2120"/>
                    <a:pt x="1834" y="2113"/>
                  </a:cubicBezTo>
                  <a:cubicBezTo>
                    <a:pt x="1898" y="2101"/>
                    <a:pt x="1922" y="2093"/>
                    <a:pt x="1906" y="2093"/>
                  </a:cubicBezTo>
                  <a:cubicBezTo>
                    <a:pt x="1896" y="2093"/>
                    <a:pt x="1871" y="2096"/>
                    <a:pt x="1830" y="2103"/>
                  </a:cubicBezTo>
                  <a:cubicBezTo>
                    <a:pt x="1798" y="2111"/>
                    <a:pt x="1780" y="2115"/>
                    <a:pt x="1779" y="2115"/>
                  </a:cubicBezTo>
                  <a:cubicBezTo>
                    <a:pt x="1777" y="2115"/>
                    <a:pt x="1794" y="2110"/>
                    <a:pt x="1830" y="2100"/>
                  </a:cubicBezTo>
                  <a:cubicBezTo>
                    <a:pt x="1865" y="2091"/>
                    <a:pt x="1865" y="2091"/>
                    <a:pt x="1830" y="2091"/>
                  </a:cubicBezTo>
                  <a:cubicBezTo>
                    <a:pt x="1820" y="2093"/>
                    <a:pt x="1813" y="2093"/>
                    <a:pt x="1808" y="2093"/>
                  </a:cubicBezTo>
                  <a:cubicBezTo>
                    <a:pt x="1798" y="2093"/>
                    <a:pt x="1804" y="2089"/>
                    <a:pt x="1830" y="2085"/>
                  </a:cubicBezTo>
                  <a:cubicBezTo>
                    <a:pt x="1857" y="2077"/>
                    <a:pt x="1884" y="2070"/>
                    <a:pt x="1879" y="2070"/>
                  </a:cubicBezTo>
                  <a:cubicBezTo>
                    <a:pt x="1877" y="2070"/>
                    <a:pt x="1873" y="2071"/>
                    <a:pt x="1865" y="2072"/>
                  </a:cubicBezTo>
                  <a:cubicBezTo>
                    <a:pt x="1865" y="2072"/>
                    <a:pt x="1865" y="2066"/>
                    <a:pt x="1899" y="2056"/>
                  </a:cubicBezTo>
                  <a:cubicBezTo>
                    <a:pt x="1922" y="2048"/>
                    <a:pt x="1913" y="2045"/>
                    <a:pt x="1895" y="2045"/>
                  </a:cubicBezTo>
                  <a:cubicBezTo>
                    <a:pt x="1885" y="2045"/>
                    <a:pt x="1873" y="2046"/>
                    <a:pt x="1862" y="2047"/>
                  </a:cubicBezTo>
                  <a:cubicBezTo>
                    <a:pt x="1790" y="2044"/>
                    <a:pt x="1790" y="2041"/>
                    <a:pt x="1859" y="2031"/>
                  </a:cubicBezTo>
                  <a:cubicBezTo>
                    <a:pt x="1917" y="2026"/>
                    <a:pt x="1904" y="2013"/>
                    <a:pt x="1859" y="2013"/>
                  </a:cubicBezTo>
                  <a:cubicBezTo>
                    <a:pt x="1848" y="2013"/>
                    <a:pt x="1835" y="2014"/>
                    <a:pt x="1821" y="2016"/>
                  </a:cubicBezTo>
                  <a:cubicBezTo>
                    <a:pt x="1787" y="2020"/>
                    <a:pt x="1769" y="2023"/>
                    <a:pt x="1765" y="2023"/>
                  </a:cubicBezTo>
                  <a:cubicBezTo>
                    <a:pt x="1761" y="2023"/>
                    <a:pt x="1769" y="2020"/>
                    <a:pt x="1787" y="2016"/>
                  </a:cubicBezTo>
                  <a:cubicBezTo>
                    <a:pt x="1821" y="2009"/>
                    <a:pt x="1821" y="2006"/>
                    <a:pt x="1821" y="2006"/>
                  </a:cubicBezTo>
                  <a:cubicBezTo>
                    <a:pt x="1821" y="2000"/>
                    <a:pt x="1818" y="1997"/>
                    <a:pt x="1856" y="1991"/>
                  </a:cubicBezTo>
                  <a:cubicBezTo>
                    <a:pt x="1856" y="1991"/>
                    <a:pt x="1852" y="1984"/>
                    <a:pt x="1818" y="1981"/>
                  </a:cubicBezTo>
                  <a:cubicBezTo>
                    <a:pt x="1809" y="1982"/>
                    <a:pt x="1802" y="1982"/>
                    <a:pt x="1797" y="1982"/>
                  </a:cubicBezTo>
                  <a:cubicBezTo>
                    <a:pt x="1754" y="1982"/>
                    <a:pt x="1786" y="1963"/>
                    <a:pt x="1849" y="1947"/>
                  </a:cubicBezTo>
                  <a:lnTo>
                    <a:pt x="1812" y="1944"/>
                  </a:lnTo>
                  <a:cubicBezTo>
                    <a:pt x="1774" y="1950"/>
                    <a:pt x="1746" y="1954"/>
                    <a:pt x="1739" y="1954"/>
                  </a:cubicBezTo>
                  <a:cubicBezTo>
                    <a:pt x="1732" y="1954"/>
                    <a:pt x="1741" y="1951"/>
                    <a:pt x="1774" y="1944"/>
                  </a:cubicBezTo>
                  <a:lnTo>
                    <a:pt x="1812" y="1934"/>
                  </a:lnTo>
                  <a:lnTo>
                    <a:pt x="1812" y="1934"/>
                  </a:lnTo>
                  <a:cubicBezTo>
                    <a:pt x="1798" y="1936"/>
                    <a:pt x="1788" y="1938"/>
                    <a:pt x="1782" y="1938"/>
                  </a:cubicBezTo>
                  <a:cubicBezTo>
                    <a:pt x="1753" y="1938"/>
                    <a:pt x="1784" y="1918"/>
                    <a:pt x="1843" y="1903"/>
                  </a:cubicBezTo>
                  <a:cubicBezTo>
                    <a:pt x="1877" y="1897"/>
                    <a:pt x="1877" y="1897"/>
                    <a:pt x="1874" y="1890"/>
                  </a:cubicBezTo>
                  <a:lnTo>
                    <a:pt x="1874" y="1890"/>
                  </a:lnTo>
                  <a:lnTo>
                    <a:pt x="1840" y="1900"/>
                  </a:lnTo>
                  <a:cubicBezTo>
                    <a:pt x="1822" y="1905"/>
                    <a:pt x="1802" y="1910"/>
                    <a:pt x="1783" y="1910"/>
                  </a:cubicBezTo>
                  <a:cubicBezTo>
                    <a:pt x="1779" y="1910"/>
                    <a:pt x="1775" y="1910"/>
                    <a:pt x="1771" y="1909"/>
                  </a:cubicBezTo>
                  <a:cubicBezTo>
                    <a:pt x="1768" y="1906"/>
                    <a:pt x="1768" y="1903"/>
                    <a:pt x="1802" y="1893"/>
                  </a:cubicBezTo>
                  <a:cubicBezTo>
                    <a:pt x="1830" y="1883"/>
                    <a:pt x="1859" y="1873"/>
                    <a:pt x="1849" y="1873"/>
                  </a:cubicBezTo>
                  <a:cubicBezTo>
                    <a:pt x="1847" y="1873"/>
                    <a:pt x="1843" y="1873"/>
                    <a:pt x="1837" y="1875"/>
                  </a:cubicBezTo>
                  <a:cubicBezTo>
                    <a:pt x="1837" y="1875"/>
                    <a:pt x="1837" y="1871"/>
                    <a:pt x="1868" y="1859"/>
                  </a:cubicBezTo>
                  <a:cubicBezTo>
                    <a:pt x="1868" y="1853"/>
                    <a:pt x="1868" y="1850"/>
                    <a:pt x="1865" y="1840"/>
                  </a:cubicBezTo>
                  <a:cubicBezTo>
                    <a:pt x="1860" y="1841"/>
                    <a:pt x="1856" y="1841"/>
                    <a:pt x="1853" y="1841"/>
                  </a:cubicBezTo>
                  <a:cubicBezTo>
                    <a:pt x="1830" y="1841"/>
                    <a:pt x="1832" y="1833"/>
                    <a:pt x="1862" y="1824"/>
                  </a:cubicBezTo>
                  <a:cubicBezTo>
                    <a:pt x="1862" y="1824"/>
                    <a:pt x="1862" y="1818"/>
                    <a:pt x="1838" y="1818"/>
                  </a:cubicBezTo>
                  <a:cubicBezTo>
                    <a:pt x="1834" y="1818"/>
                    <a:pt x="1830" y="1818"/>
                    <a:pt x="1824" y="1818"/>
                  </a:cubicBezTo>
                  <a:cubicBezTo>
                    <a:pt x="1824" y="1809"/>
                    <a:pt x="1821" y="1806"/>
                    <a:pt x="1859" y="1796"/>
                  </a:cubicBezTo>
                  <a:cubicBezTo>
                    <a:pt x="1881" y="1790"/>
                    <a:pt x="1889" y="1788"/>
                    <a:pt x="1882" y="1788"/>
                  </a:cubicBezTo>
                  <a:cubicBezTo>
                    <a:pt x="1878" y="1788"/>
                    <a:pt x="1869" y="1789"/>
                    <a:pt x="1856" y="1790"/>
                  </a:cubicBezTo>
                  <a:cubicBezTo>
                    <a:pt x="1840" y="1794"/>
                    <a:pt x="1831" y="1796"/>
                    <a:pt x="1827" y="1796"/>
                  </a:cubicBezTo>
                  <a:cubicBezTo>
                    <a:pt x="1821" y="1796"/>
                    <a:pt x="1821" y="1793"/>
                    <a:pt x="1821" y="1790"/>
                  </a:cubicBezTo>
                  <a:lnTo>
                    <a:pt x="1818" y="1781"/>
                  </a:lnTo>
                  <a:cubicBezTo>
                    <a:pt x="1796" y="1787"/>
                    <a:pt x="1788" y="1789"/>
                    <a:pt x="1785" y="1789"/>
                  </a:cubicBezTo>
                  <a:cubicBezTo>
                    <a:pt x="1783" y="1789"/>
                    <a:pt x="1783" y="1788"/>
                    <a:pt x="1783" y="1787"/>
                  </a:cubicBezTo>
                  <a:cubicBezTo>
                    <a:pt x="1780" y="1781"/>
                    <a:pt x="1812" y="1759"/>
                    <a:pt x="1812" y="1752"/>
                  </a:cubicBezTo>
                  <a:cubicBezTo>
                    <a:pt x="1810" y="1746"/>
                    <a:pt x="1809" y="1743"/>
                    <a:pt x="1805" y="1743"/>
                  </a:cubicBezTo>
                  <a:cubicBezTo>
                    <a:pt x="1800" y="1743"/>
                    <a:pt x="1791" y="1746"/>
                    <a:pt x="1774" y="1752"/>
                  </a:cubicBezTo>
                  <a:cubicBezTo>
                    <a:pt x="1776" y="1756"/>
                    <a:pt x="1766" y="1760"/>
                    <a:pt x="1762" y="1760"/>
                  </a:cubicBezTo>
                  <a:cubicBezTo>
                    <a:pt x="1759" y="1760"/>
                    <a:pt x="1760" y="1758"/>
                    <a:pt x="1774" y="1749"/>
                  </a:cubicBezTo>
                  <a:cubicBezTo>
                    <a:pt x="1774" y="1743"/>
                    <a:pt x="1802" y="1721"/>
                    <a:pt x="1799" y="1705"/>
                  </a:cubicBezTo>
                  <a:cubicBezTo>
                    <a:pt x="1797" y="1694"/>
                    <a:pt x="1797" y="1690"/>
                    <a:pt x="1789" y="1690"/>
                  </a:cubicBezTo>
                  <a:cubicBezTo>
                    <a:pt x="1784" y="1690"/>
                    <a:pt x="1776" y="1692"/>
                    <a:pt x="1762" y="1696"/>
                  </a:cubicBezTo>
                  <a:cubicBezTo>
                    <a:pt x="1730" y="1709"/>
                    <a:pt x="1713" y="1715"/>
                    <a:pt x="1710" y="1715"/>
                  </a:cubicBezTo>
                  <a:cubicBezTo>
                    <a:pt x="1707" y="1715"/>
                    <a:pt x="1724" y="1706"/>
                    <a:pt x="1762" y="1693"/>
                  </a:cubicBezTo>
                  <a:cubicBezTo>
                    <a:pt x="1807" y="1671"/>
                    <a:pt x="1819" y="1663"/>
                    <a:pt x="1812" y="1663"/>
                  </a:cubicBezTo>
                  <a:cubicBezTo>
                    <a:pt x="1808" y="1663"/>
                    <a:pt x="1801" y="1665"/>
                    <a:pt x="1790" y="1668"/>
                  </a:cubicBezTo>
                  <a:cubicBezTo>
                    <a:pt x="1770" y="1671"/>
                    <a:pt x="1761" y="1673"/>
                    <a:pt x="1758" y="1673"/>
                  </a:cubicBezTo>
                  <a:cubicBezTo>
                    <a:pt x="1755" y="1673"/>
                    <a:pt x="1755" y="1672"/>
                    <a:pt x="1755" y="1671"/>
                  </a:cubicBezTo>
                  <a:cubicBezTo>
                    <a:pt x="1790" y="1658"/>
                    <a:pt x="1787" y="1655"/>
                    <a:pt x="1752" y="1655"/>
                  </a:cubicBezTo>
                  <a:cubicBezTo>
                    <a:pt x="1749" y="1652"/>
                    <a:pt x="1749" y="1652"/>
                    <a:pt x="1783" y="1640"/>
                  </a:cubicBezTo>
                  <a:cubicBezTo>
                    <a:pt x="1783" y="1640"/>
                    <a:pt x="1783" y="1636"/>
                    <a:pt x="1780" y="1630"/>
                  </a:cubicBezTo>
                  <a:cubicBezTo>
                    <a:pt x="1771" y="1632"/>
                    <a:pt x="1763" y="1633"/>
                    <a:pt x="1757" y="1633"/>
                  </a:cubicBezTo>
                  <a:cubicBezTo>
                    <a:pt x="1718" y="1633"/>
                    <a:pt x="1741" y="1603"/>
                    <a:pt x="1768" y="1589"/>
                  </a:cubicBezTo>
                  <a:cubicBezTo>
                    <a:pt x="1768" y="1589"/>
                    <a:pt x="1768" y="1587"/>
                    <a:pt x="1761" y="1587"/>
                  </a:cubicBezTo>
                  <a:cubicBezTo>
                    <a:pt x="1757" y="1587"/>
                    <a:pt x="1748" y="1589"/>
                    <a:pt x="1733" y="1593"/>
                  </a:cubicBezTo>
                  <a:cubicBezTo>
                    <a:pt x="1705" y="1600"/>
                    <a:pt x="1688" y="1604"/>
                    <a:pt x="1682" y="1604"/>
                  </a:cubicBezTo>
                  <a:cubicBezTo>
                    <a:pt x="1674" y="1604"/>
                    <a:pt x="1689" y="1596"/>
                    <a:pt x="1730" y="1583"/>
                  </a:cubicBezTo>
                  <a:cubicBezTo>
                    <a:pt x="1765" y="1570"/>
                    <a:pt x="1782" y="1563"/>
                    <a:pt x="1779" y="1563"/>
                  </a:cubicBezTo>
                  <a:cubicBezTo>
                    <a:pt x="1776" y="1563"/>
                    <a:pt x="1759" y="1568"/>
                    <a:pt x="1727" y="1577"/>
                  </a:cubicBezTo>
                  <a:cubicBezTo>
                    <a:pt x="1722" y="1578"/>
                    <a:pt x="1717" y="1579"/>
                    <a:pt x="1714" y="1579"/>
                  </a:cubicBezTo>
                  <a:cubicBezTo>
                    <a:pt x="1692" y="1579"/>
                    <a:pt x="1697" y="1558"/>
                    <a:pt x="1755" y="1542"/>
                  </a:cubicBezTo>
                  <a:lnTo>
                    <a:pt x="1821" y="1517"/>
                  </a:lnTo>
                  <a:lnTo>
                    <a:pt x="1821" y="1517"/>
                  </a:lnTo>
                  <a:cubicBezTo>
                    <a:pt x="1804" y="1520"/>
                    <a:pt x="1795" y="1521"/>
                    <a:pt x="1791" y="1521"/>
                  </a:cubicBezTo>
                  <a:cubicBezTo>
                    <a:pt x="1787" y="1521"/>
                    <a:pt x="1787" y="1520"/>
                    <a:pt x="1787" y="1520"/>
                  </a:cubicBezTo>
                  <a:cubicBezTo>
                    <a:pt x="1773" y="1525"/>
                    <a:pt x="1765" y="1527"/>
                    <a:pt x="1760" y="1527"/>
                  </a:cubicBezTo>
                  <a:cubicBezTo>
                    <a:pt x="1751" y="1527"/>
                    <a:pt x="1750" y="1522"/>
                    <a:pt x="1746" y="1514"/>
                  </a:cubicBezTo>
                  <a:cubicBezTo>
                    <a:pt x="1743" y="1505"/>
                    <a:pt x="1705" y="1499"/>
                    <a:pt x="1702" y="1489"/>
                  </a:cubicBezTo>
                  <a:cubicBezTo>
                    <a:pt x="1699" y="1480"/>
                    <a:pt x="1693" y="1467"/>
                    <a:pt x="1724" y="1448"/>
                  </a:cubicBezTo>
                  <a:cubicBezTo>
                    <a:pt x="1724" y="1446"/>
                    <a:pt x="1722" y="1443"/>
                    <a:pt x="1710" y="1443"/>
                  </a:cubicBezTo>
                  <a:cubicBezTo>
                    <a:pt x="1705" y="1443"/>
                    <a:pt x="1697" y="1443"/>
                    <a:pt x="1686" y="1445"/>
                  </a:cubicBezTo>
                  <a:cubicBezTo>
                    <a:pt x="1676" y="1448"/>
                    <a:pt x="1668" y="1449"/>
                    <a:pt x="1663" y="1449"/>
                  </a:cubicBezTo>
                  <a:cubicBezTo>
                    <a:pt x="1650" y="1449"/>
                    <a:pt x="1655" y="1441"/>
                    <a:pt x="1680" y="1430"/>
                  </a:cubicBezTo>
                  <a:lnTo>
                    <a:pt x="1677" y="1426"/>
                  </a:lnTo>
                  <a:cubicBezTo>
                    <a:pt x="1665" y="1429"/>
                    <a:pt x="1657" y="1429"/>
                    <a:pt x="1652" y="1429"/>
                  </a:cubicBezTo>
                  <a:cubicBezTo>
                    <a:pt x="1641" y="1429"/>
                    <a:pt x="1639" y="1426"/>
                    <a:pt x="1639" y="1426"/>
                  </a:cubicBezTo>
                  <a:cubicBezTo>
                    <a:pt x="1667" y="1416"/>
                    <a:pt x="1693" y="1402"/>
                    <a:pt x="1684" y="1402"/>
                  </a:cubicBezTo>
                  <a:cubicBezTo>
                    <a:pt x="1681" y="1402"/>
                    <a:pt x="1677" y="1403"/>
                    <a:pt x="1671" y="1405"/>
                  </a:cubicBezTo>
                  <a:cubicBezTo>
                    <a:pt x="1655" y="1410"/>
                    <a:pt x="1646" y="1413"/>
                    <a:pt x="1641" y="1413"/>
                  </a:cubicBezTo>
                  <a:cubicBezTo>
                    <a:pt x="1636" y="1413"/>
                    <a:pt x="1635" y="1410"/>
                    <a:pt x="1633" y="1405"/>
                  </a:cubicBezTo>
                  <a:cubicBezTo>
                    <a:pt x="1660" y="1384"/>
                    <a:pt x="1608" y="1249"/>
                    <a:pt x="1574" y="1249"/>
                  </a:cubicBezTo>
                  <a:cubicBezTo>
                    <a:pt x="1571" y="1249"/>
                    <a:pt x="1569" y="1250"/>
                    <a:pt x="1567" y="1251"/>
                  </a:cubicBezTo>
                  <a:lnTo>
                    <a:pt x="1561" y="1238"/>
                  </a:lnTo>
                  <a:cubicBezTo>
                    <a:pt x="1561" y="1232"/>
                    <a:pt x="1555" y="1226"/>
                    <a:pt x="1555" y="1226"/>
                  </a:cubicBezTo>
                  <a:cubicBezTo>
                    <a:pt x="1604" y="1199"/>
                    <a:pt x="1590" y="1189"/>
                    <a:pt x="1563" y="1189"/>
                  </a:cubicBezTo>
                  <a:cubicBezTo>
                    <a:pt x="1556" y="1189"/>
                    <a:pt x="1547" y="1190"/>
                    <a:pt x="1539" y="1191"/>
                  </a:cubicBezTo>
                  <a:cubicBezTo>
                    <a:pt x="1523" y="1197"/>
                    <a:pt x="1515" y="1199"/>
                    <a:pt x="1510" y="1199"/>
                  </a:cubicBezTo>
                  <a:cubicBezTo>
                    <a:pt x="1504" y="1199"/>
                    <a:pt x="1503" y="1196"/>
                    <a:pt x="1501" y="1195"/>
                  </a:cubicBezTo>
                  <a:cubicBezTo>
                    <a:pt x="1551" y="1167"/>
                    <a:pt x="1557" y="1154"/>
                    <a:pt x="1541" y="1154"/>
                  </a:cubicBezTo>
                  <a:cubicBezTo>
                    <a:pt x="1537" y="1154"/>
                    <a:pt x="1531" y="1155"/>
                    <a:pt x="1523" y="1157"/>
                  </a:cubicBezTo>
                  <a:cubicBezTo>
                    <a:pt x="1494" y="1171"/>
                    <a:pt x="1478" y="1177"/>
                    <a:pt x="1473" y="1177"/>
                  </a:cubicBezTo>
                  <a:cubicBezTo>
                    <a:pt x="1468" y="1177"/>
                    <a:pt x="1482" y="1167"/>
                    <a:pt x="1517" y="1148"/>
                  </a:cubicBezTo>
                  <a:cubicBezTo>
                    <a:pt x="1550" y="1129"/>
                    <a:pt x="1565" y="1118"/>
                    <a:pt x="1557" y="1118"/>
                  </a:cubicBezTo>
                  <a:cubicBezTo>
                    <a:pt x="1550" y="1118"/>
                    <a:pt x="1525" y="1127"/>
                    <a:pt x="1479" y="1148"/>
                  </a:cubicBezTo>
                  <a:cubicBezTo>
                    <a:pt x="1464" y="1155"/>
                    <a:pt x="1455" y="1159"/>
                    <a:pt x="1453" y="1159"/>
                  </a:cubicBezTo>
                  <a:cubicBezTo>
                    <a:pt x="1451" y="1159"/>
                    <a:pt x="1458" y="1153"/>
                    <a:pt x="1473" y="1141"/>
                  </a:cubicBezTo>
                  <a:cubicBezTo>
                    <a:pt x="1512" y="1115"/>
                    <a:pt x="1525" y="1103"/>
                    <a:pt x="1522" y="1103"/>
                  </a:cubicBezTo>
                  <a:cubicBezTo>
                    <a:pt x="1520" y="1103"/>
                    <a:pt x="1512" y="1106"/>
                    <a:pt x="1501" y="1113"/>
                  </a:cubicBezTo>
                  <a:cubicBezTo>
                    <a:pt x="1472" y="1127"/>
                    <a:pt x="1456" y="1134"/>
                    <a:pt x="1452" y="1134"/>
                  </a:cubicBezTo>
                  <a:cubicBezTo>
                    <a:pt x="1447" y="1134"/>
                    <a:pt x="1462" y="1123"/>
                    <a:pt x="1495" y="1101"/>
                  </a:cubicBezTo>
                  <a:cubicBezTo>
                    <a:pt x="1526" y="1076"/>
                    <a:pt x="1540" y="1065"/>
                    <a:pt x="1536" y="1065"/>
                  </a:cubicBezTo>
                  <a:lnTo>
                    <a:pt x="1536" y="1065"/>
                  </a:lnTo>
                  <a:cubicBezTo>
                    <a:pt x="1533" y="1065"/>
                    <a:pt x="1517" y="1073"/>
                    <a:pt x="1489" y="1088"/>
                  </a:cubicBezTo>
                  <a:cubicBezTo>
                    <a:pt x="1465" y="1100"/>
                    <a:pt x="1449" y="1106"/>
                    <a:pt x="1440" y="1106"/>
                  </a:cubicBezTo>
                  <a:cubicBezTo>
                    <a:pt x="1425" y="1106"/>
                    <a:pt x="1435" y="1089"/>
                    <a:pt x="1473" y="1063"/>
                  </a:cubicBezTo>
                  <a:cubicBezTo>
                    <a:pt x="1471" y="1061"/>
                    <a:pt x="1485" y="1047"/>
                    <a:pt x="1482" y="1047"/>
                  </a:cubicBezTo>
                  <a:lnTo>
                    <a:pt x="1482" y="1047"/>
                  </a:lnTo>
                  <a:cubicBezTo>
                    <a:pt x="1481" y="1047"/>
                    <a:pt x="1478" y="1048"/>
                    <a:pt x="1470" y="1054"/>
                  </a:cubicBezTo>
                  <a:lnTo>
                    <a:pt x="1495" y="1032"/>
                  </a:lnTo>
                  <a:lnTo>
                    <a:pt x="1492" y="1022"/>
                  </a:lnTo>
                  <a:lnTo>
                    <a:pt x="1461" y="1041"/>
                  </a:lnTo>
                  <a:cubicBezTo>
                    <a:pt x="1461" y="1038"/>
                    <a:pt x="1476" y="994"/>
                    <a:pt x="1458" y="963"/>
                  </a:cubicBezTo>
                  <a:cubicBezTo>
                    <a:pt x="1440" y="935"/>
                    <a:pt x="1432" y="921"/>
                    <a:pt x="1421" y="921"/>
                  </a:cubicBezTo>
                  <a:cubicBezTo>
                    <a:pt x="1415" y="921"/>
                    <a:pt x="1408" y="925"/>
                    <a:pt x="1398" y="934"/>
                  </a:cubicBezTo>
                  <a:cubicBezTo>
                    <a:pt x="1372" y="956"/>
                    <a:pt x="1358" y="966"/>
                    <a:pt x="1354" y="966"/>
                  </a:cubicBezTo>
                  <a:cubicBezTo>
                    <a:pt x="1351" y="966"/>
                    <a:pt x="1363" y="952"/>
                    <a:pt x="1392" y="928"/>
                  </a:cubicBezTo>
                  <a:cubicBezTo>
                    <a:pt x="1392" y="922"/>
                    <a:pt x="1414" y="894"/>
                    <a:pt x="1411" y="884"/>
                  </a:cubicBezTo>
                  <a:cubicBezTo>
                    <a:pt x="1404" y="878"/>
                    <a:pt x="1398" y="869"/>
                    <a:pt x="1429" y="847"/>
                  </a:cubicBezTo>
                  <a:lnTo>
                    <a:pt x="1426" y="844"/>
                  </a:lnTo>
                  <a:cubicBezTo>
                    <a:pt x="1405" y="855"/>
                    <a:pt x="1389" y="860"/>
                    <a:pt x="1378" y="860"/>
                  </a:cubicBezTo>
                  <a:cubicBezTo>
                    <a:pt x="1357" y="860"/>
                    <a:pt x="1354" y="842"/>
                    <a:pt x="1367" y="822"/>
                  </a:cubicBezTo>
                  <a:cubicBezTo>
                    <a:pt x="1363" y="817"/>
                    <a:pt x="1361" y="813"/>
                    <a:pt x="1355" y="813"/>
                  </a:cubicBezTo>
                  <a:cubicBezTo>
                    <a:pt x="1349" y="813"/>
                    <a:pt x="1341" y="816"/>
                    <a:pt x="1326" y="822"/>
                  </a:cubicBezTo>
                  <a:cubicBezTo>
                    <a:pt x="1311" y="829"/>
                    <a:pt x="1302" y="832"/>
                    <a:pt x="1300" y="832"/>
                  </a:cubicBezTo>
                  <a:cubicBezTo>
                    <a:pt x="1296" y="832"/>
                    <a:pt x="1303" y="826"/>
                    <a:pt x="1317" y="812"/>
                  </a:cubicBezTo>
                  <a:cubicBezTo>
                    <a:pt x="1336" y="797"/>
                    <a:pt x="1348" y="769"/>
                    <a:pt x="1334" y="769"/>
                  </a:cubicBezTo>
                  <a:cubicBezTo>
                    <a:pt x="1328" y="769"/>
                    <a:pt x="1318" y="774"/>
                    <a:pt x="1301" y="787"/>
                  </a:cubicBezTo>
                  <a:lnTo>
                    <a:pt x="1326" y="762"/>
                  </a:lnTo>
                  <a:cubicBezTo>
                    <a:pt x="1335" y="752"/>
                    <a:pt x="1337" y="748"/>
                    <a:pt x="1334" y="748"/>
                  </a:cubicBezTo>
                  <a:cubicBezTo>
                    <a:pt x="1329" y="748"/>
                    <a:pt x="1309" y="761"/>
                    <a:pt x="1291" y="775"/>
                  </a:cubicBezTo>
                  <a:cubicBezTo>
                    <a:pt x="1267" y="795"/>
                    <a:pt x="1253" y="806"/>
                    <a:pt x="1251" y="806"/>
                  </a:cubicBezTo>
                  <a:cubicBezTo>
                    <a:pt x="1248" y="806"/>
                    <a:pt x="1267" y="787"/>
                    <a:pt x="1313" y="746"/>
                  </a:cubicBezTo>
                  <a:cubicBezTo>
                    <a:pt x="1348" y="717"/>
                    <a:pt x="1360" y="705"/>
                    <a:pt x="1358" y="705"/>
                  </a:cubicBezTo>
                  <a:lnTo>
                    <a:pt x="1358" y="705"/>
                  </a:lnTo>
                  <a:cubicBezTo>
                    <a:pt x="1356" y="705"/>
                    <a:pt x="1349" y="710"/>
                    <a:pt x="1338" y="718"/>
                  </a:cubicBezTo>
                  <a:cubicBezTo>
                    <a:pt x="1318" y="731"/>
                    <a:pt x="1299" y="743"/>
                    <a:pt x="1294" y="743"/>
                  </a:cubicBezTo>
                  <a:cubicBezTo>
                    <a:pt x="1292" y="743"/>
                    <a:pt x="1293" y="739"/>
                    <a:pt x="1301" y="731"/>
                  </a:cubicBezTo>
                  <a:cubicBezTo>
                    <a:pt x="1301" y="729"/>
                    <a:pt x="1301" y="727"/>
                    <a:pt x="1299" y="727"/>
                  </a:cubicBezTo>
                  <a:cubicBezTo>
                    <a:pt x="1294" y="727"/>
                    <a:pt x="1281" y="736"/>
                    <a:pt x="1241" y="768"/>
                  </a:cubicBezTo>
                  <a:cubicBezTo>
                    <a:pt x="1223" y="783"/>
                    <a:pt x="1215" y="786"/>
                    <a:pt x="1211" y="786"/>
                  </a:cubicBezTo>
                  <a:cubicBezTo>
                    <a:pt x="1209" y="786"/>
                    <a:pt x="1208" y="785"/>
                    <a:pt x="1207" y="784"/>
                  </a:cubicBezTo>
                  <a:cubicBezTo>
                    <a:pt x="1225" y="768"/>
                    <a:pt x="1244" y="753"/>
                    <a:pt x="1266" y="740"/>
                  </a:cubicBezTo>
                  <a:lnTo>
                    <a:pt x="1266" y="740"/>
                  </a:lnTo>
                  <a:cubicBezTo>
                    <a:pt x="1267" y="742"/>
                    <a:pt x="1268" y="743"/>
                    <a:pt x="1268" y="743"/>
                  </a:cubicBezTo>
                  <a:cubicBezTo>
                    <a:pt x="1268" y="743"/>
                    <a:pt x="1267" y="742"/>
                    <a:pt x="1266" y="740"/>
                  </a:cubicBezTo>
                  <a:cubicBezTo>
                    <a:pt x="1266" y="740"/>
                    <a:pt x="1266" y="740"/>
                    <a:pt x="1266" y="740"/>
                  </a:cubicBezTo>
                  <a:lnTo>
                    <a:pt x="1266" y="740"/>
                  </a:lnTo>
                  <a:cubicBezTo>
                    <a:pt x="1265" y="739"/>
                    <a:pt x="1263" y="736"/>
                    <a:pt x="1260" y="734"/>
                  </a:cubicBezTo>
                  <a:cubicBezTo>
                    <a:pt x="1257" y="731"/>
                    <a:pt x="1279" y="699"/>
                    <a:pt x="1307" y="674"/>
                  </a:cubicBezTo>
                  <a:cubicBezTo>
                    <a:pt x="1317" y="663"/>
                    <a:pt x="1322" y="656"/>
                    <a:pt x="1320" y="656"/>
                  </a:cubicBezTo>
                  <a:lnTo>
                    <a:pt x="1320" y="656"/>
                  </a:lnTo>
                  <a:cubicBezTo>
                    <a:pt x="1317" y="656"/>
                    <a:pt x="1303" y="667"/>
                    <a:pt x="1276" y="696"/>
                  </a:cubicBezTo>
                  <a:cubicBezTo>
                    <a:pt x="1237" y="728"/>
                    <a:pt x="1227" y="737"/>
                    <a:pt x="1221" y="737"/>
                  </a:cubicBezTo>
                  <a:cubicBezTo>
                    <a:pt x="1219" y="737"/>
                    <a:pt x="1218" y="736"/>
                    <a:pt x="1216" y="734"/>
                  </a:cubicBezTo>
                  <a:cubicBezTo>
                    <a:pt x="1213" y="731"/>
                    <a:pt x="1210" y="728"/>
                    <a:pt x="1238" y="703"/>
                  </a:cubicBezTo>
                  <a:cubicBezTo>
                    <a:pt x="1263" y="681"/>
                    <a:pt x="1263" y="681"/>
                    <a:pt x="1257" y="671"/>
                  </a:cubicBezTo>
                  <a:cubicBezTo>
                    <a:pt x="1256" y="670"/>
                    <a:pt x="1255" y="670"/>
                    <a:pt x="1252" y="670"/>
                  </a:cubicBezTo>
                  <a:cubicBezTo>
                    <a:pt x="1232" y="670"/>
                    <a:pt x="1155" y="722"/>
                    <a:pt x="1103" y="762"/>
                  </a:cubicBezTo>
                  <a:cubicBezTo>
                    <a:pt x="1077" y="787"/>
                    <a:pt x="1064" y="799"/>
                    <a:pt x="1063" y="799"/>
                  </a:cubicBezTo>
                  <a:cubicBezTo>
                    <a:pt x="1062" y="799"/>
                    <a:pt x="1075" y="786"/>
                    <a:pt x="1100" y="759"/>
                  </a:cubicBezTo>
                  <a:cubicBezTo>
                    <a:pt x="1129" y="737"/>
                    <a:pt x="1125" y="734"/>
                    <a:pt x="1122" y="728"/>
                  </a:cubicBezTo>
                  <a:lnTo>
                    <a:pt x="1122" y="728"/>
                  </a:lnTo>
                  <a:cubicBezTo>
                    <a:pt x="1113" y="735"/>
                    <a:pt x="1110" y="738"/>
                    <a:pt x="1109" y="738"/>
                  </a:cubicBezTo>
                  <a:cubicBezTo>
                    <a:pt x="1108" y="738"/>
                    <a:pt x="1118" y="727"/>
                    <a:pt x="1122" y="727"/>
                  </a:cubicBezTo>
                  <a:cubicBezTo>
                    <a:pt x="1122" y="727"/>
                    <a:pt x="1122" y="727"/>
                    <a:pt x="1122" y="728"/>
                  </a:cubicBezTo>
                  <a:cubicBezTo>
                    <a:pt x="1138" y="713"/>
                    <a:pt x="1145" y="710"/>
                    <a:pt x="1149" y="710"/>
                  </a:cubicBezTo>
                  <a:cubicBezTo>
                    <a:pt x="1151" y="710"/>
                    <a:pt x="1152" y="711"/>
                    <a:pt x="1154" y="712"/>
                  </a:cubicBezTo>
                  <a:lnTo>
                    <a:pt x="1182" y="687"/>
                  </a:lnTo>
                  <a:cubicBezTo>
                    <a:pt x="1209" y="660"/>
                    <a:pt x="1220" y="647"/>
                    <a:pt x="1217" y="647"/>
                  </a:cubicBezTo>
                  <a:lnTo>
                    <a:pt x="1217" y="647"/>
                  </a:lnTo>
                  <a:cubicBezTo>
                    <a:pt x="1213" y="647"/>
                    <a:pt x="1199" y="657"/>
                    <a:pt x="1172" y="677"/>
                  </a:cubicBezTo>
                  <a:cubicBezTo>
                    <a:pt x="1158" y="686"/>
                    <a:pt x="1150" y="691"/>
                    <a:pt x="1148" y="691"/>
                  </a:cubicBezTo>
                  <a:cubicBezTo>
                    <a:pt x="1146" y="691"/>
                    <a:pt x="1153" y="685"/>
                    <a:pt x="1166" y="671"/>
                  </a:cubicBezTo>
                  <a:cubicBezTo>
                    <a:pt x="1182" y="651"/>
                    <a:pt x="1200" y="630"/>
                    <a:pt x="1197" y="630"/>
                  </a:cubicBezTo>
                  <a:lnTo>
                    <a:pt x="1197" y="630"/>
                  </a:lnTo>
                  <a:cubicBezTo>
                    <a:pt x="1196" y="630"/>
                    <a:pt x="1193" y="633"/>
                    <a:pt x="1185" y="640"/>
                  </a:cubicBezTo>
                  <a:cubicBezTo>
                    <a:pt x="1185" y="640"/>
                    <a:pt x="1179" y="630"/>
                    <a:pt x="1204" y="602"/>
                  </a:cubicBezTo>
                  <a:cubicBezTo>
                    <a:pt x="1201" y="600"/>
                    <a:pt x="1199" y="598"/>
                    <a:pt x="1196" y="598"/>
                  </a:cubicBezTo>
                  <a:cubicBezTo>
                    <a:pt x="1191" y="598"/>
                    <a:pt x="1183" y="603"/>
                    <a:pt x="1166" y="618"/>
                  </a:cubicBezTo>
                  <a:cubicBezTo>
                    <a:pt x="1150" y="632"/>
                    <a:pt x="1143" y="636"/>
                    <a:pt x="1139" y="636"/>
                  </a:cubicBezTo>
                  <a:cubicBezTo>
                    <a:pt x="1137" y="636"/>
                    <a:pt x="1136" y="635"/>
                    <a:pt x="1135" y="634"/>
                  </a:cubicBezTo>
                  <a:cubicBezTo>
                    <a:pt x="1134" y="633"/>
                    <a:pt x="1133" y="632"/>
                    <a:pt x="1131" y="632"/>
                  </a:cubicBezTo>
                  <a:cubicBezTo>
                    <a:pt x="1127" y="632"/>
                    <a:pt x="1120" y="636"/>
                    <a:pt x="1103" y="652"/>
                  </a:cubicBezTo>
                  <a:cubicBezTo>
                    <a:pt x="1081" y="672"/>
                    <a:pt x="1054" y="691"/>
                    <a:pt x="1046" y="691"/>
                  </a:cubicBezTo>
                  <a:cubicBezTo>
                    <a:pt x="1045" y="691"/>
                    <a:pt x="1044" y="691"/>
                    <a:pt x="1044" y="690"/>
                  </a:cubicBezTo>
                  <a:cubicBezTo>
                    <a:pt x="1031" y="697"/>
                    <a:pt x="1023" y="701"/>
                    <a:pt x="1021" y="701"/>
                  </a:cubicBezTo>
                  <a:cubicBezTo>
                    <a:pt x="1016" y="701"/>
                    <a:pt x="1028" y="689"/>
                    <a:pt x="1060" y="656"/>
                  </a:cubicBezTo>
                  <a:cubicBezTo>
                    <a:pt x="1085" y="630"/>
                    <a:pt x="1082" y="627"/>
                    <a:pt x="1078" y="621"/>
                  </a:cubicBezTo>
                  <a:cubicBezTo>
                    <a:pt x="1078" y="621"/>
                    <a:pt x="1075" y="618"/>
                    <a:pt x="1097" y="590"/>
                  </a:cubicBezTo>
                  <a:cubicBezTo>
                    <a:pt x="1105" y="581"/>
                    <a:pt x="1108" y="577"/>
                    <a:pt x="1107" y="577"/>
                  </a:cubicBezTo>
                  <a:lnTo>
                    <a:pt x="1107" y="577"/>
                  </a:lnTo>
                  <a:cubicBezTo>
                    <a:pt x="1105" y="577"/>
                    <a:pt x="1086" y="594"/>
                    <a:pt x="1069" y="612"/>
                  </a:cubicBezTo>
                  <a:lnTo>
                    <a:pt x="1019" y="662"/>
                  </a:lnTo>
                  <a:cubicBezTo>
                    <a:pt x="1038" y="630"/>
                    <a:pt x="1063" y="605"/>
                    <a:pt x="1088" y="580"/>
                  </a:cubicBezTo>
                  <a:cubicBezTo>
                    <a:pt x="1113" y="553"/>
                    <a:pt x="1126" y="540"/>
                    <a:pt x="1125" y="540"/>
                  </a:cubicBezTo>
                  <a:lnTo>
                    <a:pt x="1125" y="540"/>
                  </a:lnTo>
                  <a:cubicBezTo>
                    <a:pt x="1124" y="540"/>
                    <a:pt x="1111" y="553"/>
                    <a:pt x="1085" y="577"/>
                  </a:cubicBezTo>
                  <a:cubicBezTo>
                    <a:pt x="1069" y="593"/>
                    <a:pt x="1052" y="608"/>
                    <a:pt x="1046" y="608"/>
                  </a:cubicBezTo>
                  <a:cubicBezTo>
                    <a:pt x="1043" y="608"/>
                    <a:pt x="1043" y="603"/>
                    <a:pt x="1050" y="590"/>
                  </a:cubicBezTo>
                  <a:cubicBezTo>
                    <a:pt x="1044" y="583"/>
                    <a:pt x="1038" y="577"/>
                    <a:pt x="1063" y="552"/>
                  </a:cubicBezTo>
                  <a:cubicBezTo>
                    <a:pt x="1071" y="541"/>
                    <a:pt x="1072" y="538"/>
                    <a:pt x="1070" y="538"/>
                  </a:cubicBezTo>
                  <a:cubicBezTo>
                    <a:pt x="1067" y="538"/>
                    <a:pt x="1056" y="546"/>
                    <a:pt x="1056" y="546"/>
                  </a:cubicBezTo>
                  <a:cubicBezTo>
                    <a:pt x="1045" y="555"/>
                    <a:pt x="1038" y="560"/>
                    <a:pt x="1034" y="560"/>
                  </a:cubicBezTo>
                  <a:cubicBezTo>
                    <a:pt x="1029" y="560"/>
                    <a:pt x="1031" y="549"/>
                    <a:pt x="1041" y="527"/>
                  </a:cubicBezTo>
                  <a:cubicBezTo>
                    <a:pt x="1059" y="490"/>
                    <a:pt x="1067" y="473"/>
                    <a:pt x="1063" y="473"/>
                  </a:cubicBezTo>
                  <a:lnTo>
                    <a:pt x="1063" y="473"/>
                  </a:lnTo>
                  <a:cubicBezTo>
                    <a:pt x="1059" y="473"/>
                    <a:pt x="1047" y="485"/>
                    <a:pt x="1025" y="508"/>
                  </a:cubicBezTo>
                  <a:cubicBezTo>
                    <a:pt x="1011" y="524"/>
                    <a:pt x="997" y="539"/>
                    <a:pt x="996" y="539"/>
                  </a:cubicBezTo>
                  <a:cubicBezTo>
                    <a:pt x="995" y="539"/>
                    <a:pt x="1001" y="530"/>
                    <a:pt x="1022" y="505"/>
                  </a:cubicBezTo>
                  <a:cubicBezTo>
                    <a:pt x="1030" y="495"/>
                    <a:pt x="1031" y="492"/>
                    <a:pt x="1029" y="492"/>
                  </a:cubicBezTo>
                  <a:cubicBezTo>
                    <a:pt x="1024" y="492"/>
                    <a:pt x="1005" y="505"/>
                    <a:pt x="984" y="518"/>
                  </a:cubicBezTo>
                  <a:cubicBezTo>
                    <a:pt x="956" y="540"/>
                    <a:pt x="906" y="593"/>
                    <a:pt x="884" y="621"/>
                  </a:cubicBezTo>
                  <a:cubicBezTo>
                    <a:pt x="856" y="649"/>
                    <a:pt x="844" y="661"/>
                    <a:pt x="842" y="661"/>
                  </a:cubicBezTo>
                  <a:cubicBezTo>
                    <a:pt x="840" y="661"/>
                    <a:pt x="844" y="654"/>
                    <a:pt x="853" y="640"/>
                  </a:cubicBezTo>
                  <a:cubicBezTo>
                    <a:pt x="850" y="637"/>
                    <a:pt x="872" y="609"/>
                    <a:pt x="893" y="580"/>
                  </a:cubicBezTo>
                  <a:cubicBezTo>
                    <a:pt x="914" y="560"/>
                    <a:pt x="920" y="558"/>
                    <a:pt x="921" y="558"/>
                  </a:cubicBezTo>
                  <a:cubicBezTo>
                    <a:pt x="922" y="558"/>
                    <a:pt x="922" y="558"/>
                    <a:pt x="922" y="558"/>
                  </a:cubicBezTo>
                  <a:lnTo>
                    <a:pt x="925" y="562"/>
                  </a:lnTo>
                  <a:cubicBezTo>
                    <a:pt x="950" y="533"/>
                    <a:pt x="975" y="508"/>
                    <a:pt x="969" y="502"/>
                  </a:cubicBezTo>
                  <a:cubicBezTo>
                    <a:pt x="979" y="485"/>
                    <a:pt x="983" y="476"/>
                    <a:pt x="980" y="476"/>
                  </a:cubicBezTo>
                  <a:lnTo>
                    <a:pt x="980" y="476"/>
                  </a:lnTo>
                  <a:cubicBezTo>
                    <a:pt x="978" y="476"/>
                    <a:pt x="971" y="483"/>
                    <a:pt x="959" y="496"/>
                  </a:cubicBezTo>
                  <a:cubicBezTo>
                    <a:pt x="981" y="464"/>
                    <a:pt x="975" y="458"/>
                    <a:pt x="969" y="452"/>
                  </a:cubicBezTo>
                  <a:cubicBezTo>
                    <a:pt x="962" y="446"/>
                    <a:pt x="950" y="436"/>
                    <a:pt x="972" y="405"/>
                  </a:cubicBezTo>
                  <a:cubicBezTo>
                    <a:pt x="969" y="402"/>
                    <a:pt x="967" y="400"/>
                    <a:pt x="964" y="400"/>
                  </a:cubicBezTo>
                  <a:cubicBezTo>
                    <a:pt x="958" y="400"/>
                    <a:pt x="951" y="405"/>
                    <a:pt x="937" y="421"/>
                  </a:cubicBezTo>
                  <a:cubicBezTo>
                    <a:pt x="911" y="452"/>
                    <a:pt x="898" y="465"/>
                    <a:pt x="896" y="465"/>
                  </a:cubicBezTo>
                  <a:cubicBezTo>
                    <a:pt x="895" y="465"/>
                    <a:pt x="900" y="458"/>
                    <a:pt x="909" y="446"/>
                  </a:cubicBezTo>
                  <a:cubicBezTo>
                    <a:pt x="944" y="401"/>
                    <a:pt x="939" y="351"/>
                    <a:pt x="913" y="351"/>
                  </a:cubicBezTo>
                  <a:cubicBezTo>
                    <a:pt x="905" y="351"/>
                    <a:pt x="894" y="357"/>
                    <a:pt x="881" y="370"/>
                  </a:cubicBezTo>
                  <a:lnTo>
                    <a:pt x="875" y="364"/>
                  </a:lnTo>
                  <a:cubicBezTo>
                    <a:pt x="886" y="340"/>
                    <a:pt x="878" y="322"/>
                    <a:pt x="864" y="322"/>
                  </a:cubicBezTo>
                  <a:cubicBezTo>
                    <a:pt x="858" y="322"/>
                    <a:pt x="851" y="325"/>
                    <a:pt x="843" y="333"/>
                  </a:cubicBezTo>
                  <a:lnTo>
                    <a:pt x="831" y="323"/>
                  </a:lnTo>
                  <a:cubicBezTo>
                    <a:pt x="840" y="304"/>
                    <a:pt x="843" y="294"/>
                    <a:pt x="839" y="294"/>
                  </a:cubicBezTo>
                  <a:cubicBezTo>
                    <a:pt x="836" y="294"/>
                    <a:pt x="829" y="300"/>
                    <a:pt x="818" y="311"/>
                  </a:cubicBezTo>
                  <a:cubicBezTo>
                    <a:pt x="798" y="328"/>
                    <a:pt x="782" y="348"/>
                    <a:pt x="781" y="348"/>
                  </a:cubicBezTo>
                  <a:cubicBezTo>
                    <a:pt x="781" y="348"/>
                    <a:pt x="784" y="344"/>
                    <a:pt x="790" y="336"/>
                  </a:cubicBezTo>
                  <a:cubicBezTo>
                    <a:pt x="812" y="308"/>
                    <a:pt x="806" y="301"/>
                    <a:pt x="790" y="289"/>
                  </a:cubicBezTo>
                  <a:cubicBezTo>
                    <a:pt x="785" y="284"/>
                    <a:pt x="782" y="281"/>
                    <a:pt x="780" y="281"/>
                  </a:cubicBezTo>
                  <a:cubicBezTo>
                    <a:pt x="775" y="281"/>
                    <a:pt x="770" y="289"/>
                    <a:pt x="759" y="311"/>
                  </a:cubicBezTo>
                  <a:cubicBezTo>
                    <a:pt x="751" y="314"/>
                    <a:pt x="746" y="315"/>
                    <a:pt x="743" y="315"/>
                  </a:cubicBezTo>
                  <a:cubicBezTo>
                    <a:pt x="730" y="315"/>
                    <a:pt x="747" y="292"/>
                    <a:pt x="765" y="267"/>
                  </a:cubicBezTo>
                  <a:cubicBezTo>
                    <a:pt x="787" y="242"/>
                    <a:pt x="797" y="228"/>
                    <a:pt x="794" y="228"/>
                  </a:cubicBezTo>
                  <a:lnTo>
                    <a:pt x="794" y="228"/>
                  </a:lnTo>
                  <a:cubicBezTo>
                    <a:pt x="791" y="228"/>
                    <a:pt x="772" y="247"/>
                    <a:pt x="737" y="292"/>
                  </a:cubicBezTo>
                  <a:cubicBezTo>
                    <a:pt x="711" y="321"/>
                    <a:pt x="698" y="332"/>
                    <a:pt x="694" y="332"/>
                  </a:cubicBezTo>
                  <a:cubicBezTo>
                    <a:pt x="691" y="332"/>
                    <a:pt x="695" y="324"/>
                    <a:pt x="705" y="311"/>
                  </a:cubicBezTo>
                  <a:cubicBezTo>
                    <a:pt x="718" y="292"/>
                    <a:pt x="725" y="287"/>
                    <a:pt x="729" y="287"/>
                  </a:cubicBezTo>
                  <a:cubicBezTo>
                    <a:pt x="731" y="287"/>
                    <a:pt x="733" y="288"/>
                    <a:pt x="734" y="289"/>
                  </a:cubicBezTo>
                  <a:lnTo>
                    <a:pt x="774" y="229"/>
                  </a:lnTo>
                  <a:cubicBezTo>
                    <a:pt x="774" y="229"/>
                    <a:pt x="773" y="228"/>
                    <a:pt x="772" y="228"/>
                  </a:cubicBezTo>
                  <a:cubicBezTo>
                    <a:pt x="770" y="228"/>
                    <a:pt x="765" y="233"/>
                    <a:pt x="746" y="254"/>
                  </a:cubicBezTo>
                  <a:cubicBezTo>
                    <a:pt x="746" y="254"/>
                    <a:pt x="746" y="254"/>
                    <a:pt x="746" y="254"/>
                  </a:cubicBezTo>
                  <a:cubicBezTo>
                    <a:pt x="744" y="254"/>
                    <a:pt x="738" y="256"/>
                    <a:pt x="718" y="276"/>
                  </a:cubicBezTo>
                  <a:cubicBezTo>
                    <a:pt x="693" y="301"/>
                    <a:pt x="674" y="333"/>
                    <a:pt x="655" y="364"/>
                  </a:cubicBezTo>
                  <a:cubicBezTo>
                    <a:pt x="644" y="386"/>
                    <a:pt x="640" y="391"/>
                    <a:pt x="635" y="391"/>
                  </a:cubicBezTo>
                  <a:cubicBezTo>
                    <a:pt x="634" y="391"/>
                    <a:pt x="632" y="390"/>
                    <a:pt x="630" y="389"/>
                  </a:cubicBezTo>
                  <a:cubicBezTo>
                    <a:pt x="646" y="355"/>
                    <a:pt x="665" y="326"/>
                    <a:pt x="690" y="298"/>
                  </a:cubicBezTo>
                  <a:cubicBezTo>
                    <a:pt x="690" y="298"/>
                    <a:pt x="690" y="299"/>
                    <a:pt x="690" y="299"/>
                  </a:cubicBezTo>
                  <a:cubicBezTo>
                    <a:pt x="695" y="299"/>
                    <a:pt x="716" y="272"/>
                    <a:pt x="737" y="245"/>
                  </a:cubicBezTo>
                  <a:cubicBezTo>
                    <a:pt x="741" y="238"/>
                    <a:pt x="741" y="235"/>
                    <a:pt x="738" y="235"/>
                  </a:cubicBezTo>
                  <a:cubicBezTo>
                    <a:pt x="729" y="235"/>
                    <a:pt x="686" y="271"/>
                    <a:pt x="652" y="314"/>
                  </a:cubicBezTo>
                  <a:cubicBezTo>
                    <a:pt x="662" y="301"/>
                    <a:pt x="655" y="311"/>
                    <a:pt x="671" y="286"/>
                  </a:cubicBezTo>
                  <a:cubicBezTo>
                    <a:pt x="693" y="254"/>
                    <a:pt x="684" y="248"/>
                    <a:pt x="677" y="245"/>
                  </a:cubicBezTo>
                  <a:cubicBezTo>
                    <a:pt x="674" y="243"/>
                    <a:pt x="671" y="241"/>
                    <a:pt x="668" y="241"/>
                  </a:cubicBezTo>
                  <a:cubicBezTo>
                    <a:pt x="663" y="241"/>
                    <a:pt x="658" y="246"/>
                    <a:pt x="646" y="264"/>
                  </a:cubicBezTo>
                  <a:cubicBezTo>
                    <a:pt x="628" y="294"/>
                    <a:pt x="607" y="320"/>
                    <a:pt x="603" y="320"/>
                  </a:cubicBezTo>
                  <a:cubicBezTo>
                    <a:pt x="602" y="320"/>
                    <a:pt x="602" y="320"/>
                    <a:pt x="602" y="320"/>
                  </a:cubicBezTo>
                  <a:lnTo>
                    <a:pt x="602" y="320"/>
                  </a:lnTo>
                  <a:cubicBezTo>
                    <a:pt x="605" y="323"/>
                    <a:pt x="586" y="355"/>
                    <a:pt x="564" y="383"/>
                  </a:cubicBezTo>
                  <a:cubicBezTo>
                    <a:pt x="564" y="383"/>
                    <a:pt x="577" y="348"/>
                    <a:pt x="596" y="317"/>
                  </a:cubicBezTo>
                  <a:cubicBezTo>
                    <a:pt x="627" y="251"/>
                    <a:pt x="640" y="214"/>
                    <a:pt x="624" y="204"/>
                  </a:cubicBezTo>
                  <a:cubicBezTo>
                    <a:pt x="618" y="198"/>
                    <a:pt x="605" y="189"/>
                    <a:pt x="621" y="157"/>
                  </a:cubicBezTo>
                  <a:cubicBezTo>
                    <a:pt x="617" y="155"/>
                    <a:pt x="615" y="153"/>
                    <a:pt x="612" y="153"/>
                  </a:cubicBezTo>
                  <a:cubicBezTo>
                    <a:pt x="607" y="153"/>
                    <a:pt x="602" y="159"/>
                    <a:pt x="589" y="179"/>
                  </a:cubicBezTo>
                  <a:lnTo>
                    <a:pt x="580" y="173"/>
                  </a:lnTo>
                  <a:cubicBezTo>
                    <a:pt x="589" y="155"/>
                    <a:pt x="591" y="146"/>
                    <a:pt x="587" y="146"/>
                  </a:cubicBezTo>
                  <a:cubicBezTo>
                    <a:pt x="585" y="146"/>
                    <a:pt x="579" y="151"/>
                    <a:pt x="571" y="164"/>
                  </a:cubicBezTo>
                  <a:cubicBezTo>
                    <a:pt x="563" y="172"/>
                    <a:pt x="559" y="175"/>
                    <a:pt x="557" y="175"/>
                  </a:cubicBezTo>
                  <a:cubicBezTo>
                    <a:pt x="553" y="175"/>
                    <a:pt x="560" y="159"/>
                    <a:pt x="558" y="157"/>
                  </a:cubicBezTo>
                  <a:cubicBezTo>
                    <a:pt x="571" y="127"/>
                    <a:pt x="578" y="111"/>
                    <a:pt x="577" y="111"/>
                  </a:cubicBezTo>
                  <a:lnTo>
                    <a:pt x="577" y="111"/>
                  </a:lnTo>
                  <a:cubicBezTo>
                    <a:pt x="576" y="111"/>
                    <a:pt x="564" y="134"/>
                    <a:pt x="536" y="185"/>
                  </a:cubicBezTo>
                  <a:cubicBezTo>
                    <a:pt x="521" y="204"/>
                    <a:pt x="511" y="229"/>
                    <a:pt x="508" y="254"/>
                  </a:cubicBezTo>
                  <a:lnTo>
                    <a:pt x="521" y="261"/>
                  </a:lnTo>
                  <a:lnTo>
                    <a:pt x="489" y="286"/>
                  </a:lnTo>
                  <a:cubicBezTo>
                    <a:pt x="489" y="286"/>
                    <a:pt x="489" y="285"/>
                    <a:pt x="488" y="285"/>
                  </a:cubicBezTo>
                  <a:cubicBezTo>
                    <a:pt x="483" y="285"/>
                    <a:pt x="460" y="309"/>
                    <a:pt x="442" y="339"/>
                  </a:cubicBezTo>
                  <a:cubicBezTo>
                    <a:pt x="442" y="339"/>
                    <a:pt x="423" y="367"/>
                    <a:pt x="420" y="367"/>
                  </a:cubicBezTo>
                  <a:lnTo>
                    <a:pt x="458" y="305"/>
                  </a:lnTo>
                  <a:cubicBezTo>
                    <a:pt x="480" y="276"/>
                    <a:pt x="499" y="245"/>
                    <a:pt x="517" y="217"/>
                  </a:cubicBezTo>
                  <a:cubicBezTo>
                    <a:pt x="538" y="174"/>
                    <a:pt x="548" y="143"/>
                    <a:pt x="542" y="143"/>
                  </a:cubicBezTo>
                  <a:lnTo>
                    <a:pt x="542" y="143"/>
                  </a:lnTo>
                  <a:cubicBezTo>
                    <a:pt x="540" y="143"/>
                    <a:pt x="533" y="152"/>
                    <a:pt x="521" y="173"/>
                  </a:cubicBezTo>
                  <a:cubicBezTo>
                    <a:pt x="514" y="173"/>
                    <a:pt x="514" y="173"/>
                    <a:pt x="530" y="138"/>
                  </a:cubicBezTo>
                  <a:cubicBezTo>
                    <a:pt x="538" y="125"/>
                    <a:pt x="542" y="116"/>
                    <a:pt x="541" y="116"/>
                  </a:cubicBezTo>
                  <a:lnTo>
                    <a:pt x="541" y="116"/>
                  </a:lnTo>
                  <a:cubicBezTo>
                    <a:pt x="539" y="116"/>
                    <a:pt x="528" y="130"/>
                    <a:pt x="505" y="164"/>
                  </a:cubicBezTo>
                  <a:cubicBezTo>
                    <a:pt x="486" y="192"/>
                    <a:pt x="475" y="206"/>
                    <a:pt x="472" y="206"/>
                  </a:cubicBezTo>
                  <a:cubicBezTo>
                    <a:pt x="469" y="206"/>
                    <a:pt x="476" y="189"/>
                    <a:pt x="492" y="154"/>
                  </a:cubicBezTo>
                  <a:cubicBezTo>
                    <a:pt x="510" y="112"/>
                    <a:pt x="509" y="93"/>
                    <a:pt x="502" y="93"/>
                  </a:cubicBezTo>
                  <a:cubicBezTo>
                    <a:pt x="498" y="93"/>
                    <a:pt x="492" y="99"/>
                    <a:pt x="486" y="110"/>
                  </a:cubicBezTo>
                  <a:cubicBezTo>
                    <a:pt x="468" y="142"/>
                    <a:pt x="456" y="155"/>
                    <a:pt x="450" y="155"/>
                  </a:cubicBezTo>
                  <a:cubicBezTo>
                    <a:pt x="445" y="155"/>
                    <a:pt x="446" y="145"/>
                    <a:pt x="452" y="129"/>
                  </a:cubicBezTo>
                  <a:cubicBezTo>
                    <a:pt x="458" y="112"/>
                    <a:pt x="461" y="103"/>
                    <a:pt x="458" y="103"/>
                  </a:cubicBezTo>
                  <a:lnTo>
                    <a:pt x="458" y="103"/>
                  </a:lnTo>
                  <a:cubicBezTo>
                    <a:pt x="455" y="103"/>
                    <a:pt x="449" y="110"/>
                    <a:pt x="439" y="123"/>
                  </a:cubicBezTo>
                  <a:cubicBezTo>
                    <a:pt x="453" y="100"/>
                    <a:pt x="463" y="75"/>
                    <a:pt x="459" y="75"/>
                  </a:cubicBezTo>
                  <a:lnTo>
                    <a:pt x="459" y="75"/>
                  </a:lnTo>
                  <a:cubicBezTo>
                    <a:pt x="458" y="75"/>
                    <a:pt x="454" y="78"/>
                    <a:pt x="448" y="85"/>
                  </a:cubicBezTo>
                  <a:cubicBezTo>
                    <a:pt x="448" y="85"/>
                    <a:pt x="445" y="85"/>
                    <a:pt x="433" y="117"/>
                  </a:cubicBezTo>
                  <a:lnTo>
                    <a:pt x="389" y="176"/>
                  </a:lnTo>
                  <a:cubicBezTo>
                    <a:pt x="392" y="179"/>
                    <a:pt x="376" y="211"/>
                    <a:pt x="361" y="242"/>
                  </a:cubicBezTo>
                  <a:cubicBezTo>
                    <a:pt x="357" y="249"/>
                    <a:pt x="353" y="252"/>
                    <a:pt x="352" y="252"/>
                  </a:cubicBezTo>
                  <a:cubicBezTo>
                    <a:pt x="345" y="252"/>
                    <a:pt x="354" y="210"/>
                    <a:pt x="386" y="132"/>
                  </a:cubicBezTo>
                  <a:lnTo>
                    <a:pt x="411" y="63"/>
                  </a:lnTo>
                  <a:lnTo>
                    <a:pt x="380" y="126"/>
                  </a:lnTo>
                  <a:cubicBezTo>
                    <a:pt x="376" y="123"/>
                    <a:pt x="370" y="123"/>
                    <a:pt x="389" y="91"/>
                  </a:cubicBezTo>
                  <a:cubicBezTo>
                    <a:pt x="405" y="57"/>
                    <a:pt x="405" y="57"/>
                    <a:pt x="398" y="57"/>
                  </a:cubicBezTo>
                  <a:cubicBezTo>
                    <a:pt x="398" y="57"/>
                    <a:pt x="398" y="57"/>
                    <a:pt x="398" y="57"/>
                  </a:cubicBezTo>
                  <a:cubicBezTo>
                    <a:pt x="397" y="57"/>
                    <a:pt x="393" y="59"/>
                    <a:pt x="380" y="85"/>
                  </a:cubicBezTo>
                  <a:cubicBezTo>
                    <a:pt x="360" y="121"/>
                    <a:pt x="351" y="137"/>
                    <a:pt x="350" y="137"/>
                  </a:cubicBezTo>
                  <a:cubicBezTo>
                    <a:pt x="349" y="137"/>
                    <a:pt x="352" y="128"/>
                    <a:pt x="358" y="113"/>
                  </a:cubicBezTo>
                  <a:cubicBezTo>
                    <a:pt x="374" y="80"/>
                    <a:pt x="380" y="63"/>
                    <a:pt x="377" y="63"/>
                  </a:cubicBezTo>
                  <a:lnTo>
                    <a:pt x="377" y="63"/>
                  </a:lnTo>
                  <a:cubicBezTo>
                    <a:pt x="374" y="63"/>
                    <a:pt x="363" y="78"/>
                    <a:pt x="345" y="107"/>
                  </a:cubicBezTo>
                  <a:cubicBezTo>
                    <a:pt x="330" y="140"/>
                    <a:pt x="322" y="156"/>
                    <a:pt x="321" y="156"/>
                  </a:cubicBezTo>
                  <a:cubicBezTo>
                    <a:pt x="321" y="156"/>
                    <a:pt x="328" y="139"/>
                    <a:pt x="342" y="104"/>
                  </a:cubicBezTo>
                  <a:cubicBezTo>
                    <a:pt x="354" y="85"/>
                    <a:pt x="364" y="60"/>
                    <a:pt x="367" y="38"/>
                  </a:cubicBezTo>
                  <a:lnTo>
                    <a:pt x="367" y="38"/>
                  </a:lnTo>
                  <a:lnTo>
                    <a:pt x="351" y="70"/>
                  </a:lnTo>
                  <a:cubicBezTo>
                    <a:pt x="332" y="105"/>
                    <a:pt x="322" y="120"/>
                    <a:pt x="320" y="120"/>
                  </a:cubicBezTo>
                  <a:cubicBezTo>
                    <a:pt x="318" y="120"/>
                    <a:pt x="321" y="111"/>
                    <a:pt x="326" y="98"/>
                  </a:cubicBezTo>
                  <a:cubicBezTo>
                    <a:pt x="335" y="79"/>
                    <a:pt x="338" y="71"/>
                    <a:pt x="335" y="71"/>
                  </a:cubicBezTo>
                  <a:lnTo>
                    <a:pt x="335" y="71"/>
                  </a:lnTo>
                  <a:cubicBezTo>
                    <a:pt x="332" y="71"/>
                    <a:pt x="325" y="77"/>
                    <a:pt x="314" y="88"/>
                  </a:cubicBezTo>
                  <a:cubicBezTo>
                    <a:pt x="304" y="85"/>
                    <a:pt x="301" y="82"/>
                    <a:pt x="317" y="51"/>
                  </a:cubicBezTo>
                  <a:cubicBezTo>
                    <a:pt x="333" y="17"/>
                    <a:pt x="341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133;p36">
              <a:extLst>
                <a:ext uri="{FF2B5EF4-FFF2-40B4-BE49-F238E27FC236}">
                  <a16:creationId xmlns:a16="http://schemas.microsoft.com/office/drawing/2014/main" id="{B8BD70F0-1866-4342-B6FD-1F318A05C885}"/>
                </a:ext>
              </a:extLst>
            </p:cNvPr>
            <p:cNvSpPr/>
            <p:nvPr/>
          </p:nvSpPr>
          <p:spPr>
            <a:xfrm>
              <a:off x="4394650" y="1228350"/>
              <a:ext cx="38550" cy="38350"/>
            </a:xfrm>
            <a:custGeom>
              <a:avLst/>
              <a:gdLst/>
              <a:ahLst/>
              <a:cxnLst/>
              <a:rect l="l" t="t" r="r" b="b"/>
              <a:pathLst>
                <a:path w="1542" h="1534" extrusionOk="0">
                  <a:moveTo>
                    <a:pt x="856" y="1"/>
                  </a:moveTo>
                  <a:cubicBezTo>
                    <a:pt x="855" y="1"/>
                    <a:pt x="859" y="17"/>
                    <a:pt x="872" y="58"/>
                  </a:cubicBezTo>
                  <a:cubicBezTo>
                    <a:pt x="881" y="92"/>
                    <a:pt x="881" y="92"/>
                    <a:pt x="884" y="92"/>
                  </a:cubicBezTo>
                  <a:cubicBezTo>
                    <a:pt x="884" y="92"/>
                    <a:pt x="875" y="58"/>
                    <a:pt x="865" y="23"/>
                  </a:cubicBezTo>
                  <a:cubicBezTo>
                    <a:pt x="860" y="9"/>
                    <a:pt x="857" y="1"/>
                    <a:pt x="856" y="1"/>
                  </a:cubicBezTo>
                  <a:close/>
                  <a:moveTo>
                    <a:pt x="1404" y="177"/>
                  </a:moveTo>
                  <a:cubicBezTo>
                    <a:pt x="1408" y="202"/>
                    <a:pt x="1411" y="224"/>
                    <a:pt x="1414" y="249"/>
                  </a:cubicBezTo>
                  <a:lnTo>
                    <a:pt x="1417" y="249"/>
                  </a:lnTo>
                  <a:cubicBezTo>
                    <a:pt x="1417" y="249"/>
                    <a:pt x="1414" y="211"/>
                    <a:pt x="1408" y="177"/>
                  </a:cubicBezTo>
                  <a:close/>
                  <a:moveTo>
                    <a:pt x="1310" y="537"/>
                  </a:moveTo>
                  <a:cubicBezTo>
                    <a:pt x="1310" y="550"/>
                    <a:pt x="1310" y="562"/>
                    <a:pt x="1314" y="572"/>
                  </a:cubicBezTo>
                  <a:cubicBezTo>
                    <a:pt x="1320" y="606"/>
                    <a:pt x="1323" y="606"/>
                    <a:pt x="1326" y="606"/>
                  </a:cubicBezTo>
                  <a:cubicBezTo>
                    <a:pt x="1329" y="617"/>
                    <a:pt x="1330" y="622"/>
                    <a:pt x="1331" y="622"/>
                  </a:cubicBezTo>
                  <a:cubicBezTo>
                    <a:pt x="1332" y="622"/>
                    <a:pt x="1327" y="596"/>
                    <a:pt x="1323" y="572"/>
                  </a:cubicBezTo>
                  <a:cubicBezTo>
                    <a:pt x="1317" y="537"/>
                    <a:pt x="1314" y="537"/>
                    <a:pt x="1310" y="537"/>
                  </a:cubicBezTo>
                  <a:close/>
                  <a:moveTo>
                    <a:pt x="1140" y="610"/>
                  </a:moveTo>
                  <a:cubicBezTo>
                    <a:pt x="1140" y="610"/>
                    <a:pt x="1141" y="613"/>
                    <a:pt x="1144" y="625"/>
                  </a:cubicBezTo>
                  <a:lnTo>
                    <a:pt x="1148" y="625"/>
                  </a:lnTo>
                  <a:cubicBezTo>
                    <a:pt x="1151" y="637"/>
                    <a:pt x="1151" y="650"/>
                    <a:pt x="1151" y="659"/>
                  </a:cubicBezTo>
                  <a:lnTo>
                    <a:pt x="1141" y="625"/>
                  </a:lnTo>
                  <a:cubicBezTo>
                    <a:pt x="1143" y="625"/>
                    <a:pt x="1140" y="610"/>
                    <a:pt x="1140" y="610"/>
                  </a:cubicBezTo>
                  <a:close/>
                  <a:moveTo>
                    <a:pt x="1342" y="606"/>
                  </a:moveTo>
                  <a:cubicBezTo>
                    <a:pt x="1348" y="631"/>
                    <a:pt x="1351" y="653"/>
                    <a:pt x="1351" y="678"/>
                  </a:cubicBezTo>
                  <a:cubicBezTo>
                    <a:pt x="1345" y="653"/>
                    <a:pt x="1339" y="631"/>
                    <a:pt x="1339" y="606"/>
                  </a:cubicBezTo>
                  <a:close/>
                  <a:moveTo>
                    <a:pt x="1025" y="678"/>
                  </a:moveTo>
                  <a:cubicBezTo>
                    <a:pt x="1022" y="678"/>
                    <a:pt x="1022" y="678"/>
                    <a:pt x="1035" y="713"/>
                  </a:cubicBezTo>
                  <a:cubicBezTo>
                    <a:pt x="1036" y="716"/>
                    <a:pt x="1037" y="719"/>
                    <a:pt x="1038" y="722"/>
                  </a:cubicBezTo>
                  <a:lnTo>
                    <a:pt x="1038" y="722"/>
                  </a:lnTo>
                  <a:cubicBezTo>
                    <a:pt x="1040" y="722"/>
                    <a:pt x="1041" y="722"/>
                    <a:pt x="1043" y="722"/>
                  </a:cubicBezTo>
                  <a:lnTo>
                    <a:pt x="1043" y="722"/>
                  </a:lnTo>
                  <a:cubicBezTo>
                    <a:pt x="1037" y="707"/>
                    <a:pt x="1031" y="692"/>
                    <a:pt x="1025" y="678"/>
                  </a:cubicBezTo>
                  <a:close/>
                  <a:moveTo>
                    <a:pt x="1016" y="681"/>
                  </a:moveTo>
                  <a:cubicBezTo>
                    <a:pt x="1022" y="699"/>
                    <a:pt x="1026" y="713"/>
                    <a:pt x="1029" y="722"/>
                  </a:cubicBezTo>
                  <a:lnTo>
                    <a:pt x="1029" y="722"/>
                  </a:lnTo>
                  <a:cubicBezTo>
                    <a:pt x="1031" y="722"/>
                    <a:pt x="1032" y="722"/>
                    <a:pt x="1033" y="722"/>
                  </a:cubicBezTo>
                  <a:lnTo>
                    <a:pt x="1033" y="722"/>
                  </a:lnTo>
                  <a:cubicBezTo>
                    <a:pt x="1028" y="708"/>
                    <a:pt x="1023" y="695"/>
                    <a:pt x="1019" y="681"/>
                  </a:cubicBezTo>
                  <a:close/>
                  <a:moveTo>
                    <a:pt x="991" y="634"/>
                  </a:moveTo>
                  <a:cubicBezTo>
                    <a:pt x="990" y="634"/>
                    <a:pt x="998" y="657"/>
                    <a:pt x="1006" y="681"/>
                  </a:cubicBezTo>
                  <a:lnTo>
                    <a:pt x="1003" y="684"/>
                  </a:lnTo>
                  <a:cubicBezTo>
                    <a:pt x="1000" y="684"/>
                    <a:pt x="1000" y="684"/>
                    <a:pt x="1013" y="716"/>
                  </a:cubicBezTo>
                  <a:cubicBezTo>
                    <a:pt x="1014" y="718"/>
                    <a:pt x="1014" y="720"/>
                    <a:pt x="1015" y="722"/>
                  </a:cubicBezTo>
                  <a:lnTo>
                    <a:pt x="1015" y="722"/>
                  </a:lnTo>
                  <a:cubicBezTo>
                    <a:pt x="1019" y="722"/>
                    <a:pt x="1023" y="722"/>
                    <a:pt x="1027" y="722"/>
                  </a:cubicBezTo>
                  <a:lnTo>
                    <a:pt x="1027" y="722"/>
                  </a:lnTo>
                  <a:cubicBezTo>
                    <a:pt x="1027" y="720"/>
                    <a:pt x="1026" y="718"/>
                    <a:pt x="1025" y="716"/>
                  </a:cubicBezTo>
                  <a:cubicBezTo>
                    <a:pt x="1013" y="681"/>
                    <a:pt x="1010" y="681"/>
                    <a:pt x="1010" y="681"/>
                  </a:cubicBezTo>
                  <a:lnTo>
                    <a:pt x="1010" y="681"/>
                  </a:lnTo>
                  <a:cubicBezTo>
                    <a:pt x="1013" y="693"/>
                    <a:pt x="1013" y="697"/>
                    <a:pt x="1013" y="697"/>
                  </a:cubicBezTo>
                  <a:cubicBezTo>
                    <a:pt x="1012" y="697"/>
                    <a:pt x="1008" y="681"/>
                    <a:pt x="1010" y="681"/>
                  </a:cubicBezTo>
                  <a:lnTo>
                    <a:pt x="1010" y="681"/>
                  </a:lnTo>
                  <a:cubicBezTo>
                    <a:pt x="1010" y="681"/>
                    <a:pt x="1010" y="681"/>
                    <a:pt x="1010" y="681"/>
                  </a:cubicBezTo>
                  <a:lnTo>
                    <a:pt x="997" y="647"/>
                  </a:lnTo>
                  <a:cubicBezTo>
                    <a:pt x="993" y="638"/>
                    <a:pt x="992" y="634"/>
                    <a:pt x="991" y="634"/>
                  </a:cubicBezTo>
                  <a:close/>
                  <a:moveTo>
                    <a:pt x="972" y="660"/>
                  </a:moveTo>
                  <a:cubicBezTo>
                    <a:pt x="971" y="660"/>
                    <a:pt x="979" y="685"/>
                    <a:pt x="991" y="725"/>
                  </a:cubicBezTo>
                  <a:lnTo>
                    <a:pt x="991" y="725"/>
                  </a:lnTo>
                  <a:cubicBezTo>
                    <a:pt x="993" y="725"/>
                    <a:pt x="994" y="725"/>
                    <a:pt x="996" y="724"/>
                  </a:cubicBezTo>
                  <a:lnTo>
                    <a:pt x="996" y="724"/>
                  </a:lnTo>
                  <a:cubicBezTo>
                    <a:pt x="992" y="716"/>
                    <a:pt x="988" y="704"/>
                    <a:pt x="981" y="688"/>
                  </a:cubicBezTo>
                  <a:cubicBezTo>
                    <a:pt x="975" y="668"/>
                    <a:pt x="972" y="660"/>
                    <a:pt x="972" y="660"/>
                  </a:cubicBezTo>
                  <a:close/>
                  <a:moveTo>
                    <a:pt x="1056" y="656"/>
                  </a:moveTo>
                  <a:cubicBezTo>
                    <a:pt x="1055" y="656"/>
                    <a:pt x="1060" y="673"/>
                    <a:pt x="1069" y="706"/>
                  </a:cubicBezTo>
                  <a:cubicBezTo>
                    <a:pt x="1069" y="706"/>
                    <a:pt x="1074" y="723"/>
                    <a:pt x="1072" y="723"/>
                  </a:cubicBezTo>
                  <a:cubicBezTo>
                    <a:pt x="1072" y="723"/>
                    <a:pt x="1070" y="719"/>
                    <a:pt x="1066" y="710"/>
                  </a:cubicBezTo>
                  <a:cubicBezTo>
                    <a:pt x="1057" y="690"/>
                    <a:pt x="1046" y="671"/>
                    <a:pt x="1043" y="671"/>
                  </a:cubicBezTo>
                  <a:lnTo>
                    <a:pt x="1043" y="671"/>
                  </a:lnTo>
                  <a:cubicBezTo>
                    <a:pt x="1041" y="671"/>
                    <a:pt x="1043" y="681"/>
                    <a:pt x="1053" y="710"/>
                  </a:cubicBezTo>
                  <a:lnTo>
                    <a:pt x="1050" y="710"/>
                  </a:lnTo>
                  <a:cubicBezTo>
                    <a:pt x="1043" y="694"/>
                    <a:pt x="1038" y="686"/>
                    <a:pt x="1036" y="686"/>
                  </a:cubicBezTo>
                  <a:lnTo>
                    <a:pt x="1036" y="686"/>
                  </a:lnTo>
                  <a:cubicBezTo>
                    <a:pt x="1035" y="686"/>
                    <a:pt x="1036" y="695"/>
                    <a:pt x="1041" y="713"/>
                  </a:cubicBezTo>
                  <a:lnTo>
                    <a:pt x="1043" y="722"/>
                  </a:lnTo>
                  <a:lnTo>
                    <a:pt x="1043" y="722"/>
                  </a:lnTo>
                  <a:cubicBezTo>
                    <a:pt x="1056" y="722"/>
                    <a:pt x="1069" y="723"/>
                    <a:pt x="1081" y="725"/>
                  </a:cubicBezTo>
                  <a:lnTo>
                    <a:pt x="1081" y="725"/>
                  </a:lnTo>
                  <a:cubicBezTo>
                    <a:pt x="1080" y="719"/>
                    <a:pt x="1078" y="713"/>
                    <a:pt x="1075" y="706"/>
                  </a:cubicBezTo>
                  <a:cubicBezTo>
                    <a:pt x="1063" y="672"/>
                    <a:pt x="1057" y="656"/>
                    <a:pt x="1056" y="656"/>
                  </a:cubicBezTo>
                  <a:close/>
                  <a:moveTo>
                    <a:pt x="960" y="693"/>
                  </a:moveTo>
                  <a:cubicBezTo>
                    <a:pt x="959" y="693"/>
                    <a:pt x="958" y="693"/>
                    <a:pt x="956" y="694"/>
                  </a:cubicBezTo>
                  <a:cubicBezTo>
                    <a:pt x="950" y="694"/>
                    <a:pt x="950" y="694"/>
                    <a:pt x="959" y="728"/>
                  </a:cubicBezTo>
                  <a:lnTo>
                    <a:pt x="956" y="728"/>
                  </a:lnTo>
                  <a:cubicBezTo>
                    <a:pt x="947" y="704"/>
                    <a:pt x="942" y="693"/>
                    <a:pt x="942" y="693"/>
                  </a:cubicBezTo>
                  <a:lnTo>
                    <a:pt x="942" y="693"/>
                  </a:lnTo>
                  <a:cubicBezTo>
                    <a:pt x="941" y="693"/>
                    <a:pt x="946" y="708"/>
                    <a:pt x="955" y="733"/>
                  </a:cubicBezTo>
                  <a:lnTo>
                    <a:pt x="955" y="733"/>
                  </a:lnTo>
                  <a:cubicBezTo>
                    <a:pt x="960" y="731"/>
                    <a:pt x="966" y="730"/>
                    <a:pt x="972" y="728"/>
                  </a:cubicBezTo>
                  <a:cubicBezTo>
                    <a:pt x="973" y="728"/>
                    <a:pt x="975" y="728"/>
                    <a:pt x="976" y="728"/>
                  </a:cubicBezTo>
                  <a:lnTo>
                    <a:pt x="976" y="728"/>
                  </a:lnTo>
                  <a:cubicBezTo>
                    <a:pt x="976" y="727"/>
                    <a:pt x="975" y="726"/>
                    <a:pt x="975" y="725"/>
                  </a:cubicBezTo>
                  <a:cubicBezTo>
                    <a:pt x="966" y="699"/>
                    <a:pt x="963" y="693"/>
                    <a:pt x="960" y="693"/>
                  </a:cubicBezTo>
                  <a:close/>
                  <a:moveTo>
                    <a:pt x="1043" y="722"/>
                  </a:moveTo>
                  <a:lnTo>
                    <a:pt x="1043" y="722"/>
                  </a:lnTo>
                  <a:cubicBezTo>
                    <a:pt x="1044" y="726"/>
                    <a:pt x="1046" y="731"/>
                    <a:pt x="1047" y="736"/>
                  </a:cubicBezTo>
                  <a:lnTo>
                    <a:pt x="1047" y="736"/>
                  </a:lnTo>
                  <a:lnTo>
                    <a:pt x="1043" y="722"/>
                  </a:lnTo>
                  <a:lnTo>
                    <a:pt x="1043" y="722"/>
                  </a:lnTo>
                  <a:cubicBezTo>
                    <a:pt x="1043" y="722"/>
                    <a:pt x="1043" y="722"/>
                    <a:pt x="1043" y="722"/>
                  </a:cubicBezTo>
                  <a:close/>
                  <a:moveTo>
                    <a:pt x="998" y="724"/>
                  </a:moveTo>
                  <a:lnTo>
                    <a:pt x="998" y="724"/>
                  </a:lnTo>
                  <a:cubicBezTo>
                    <a:pt x="997" y="724"/>
                    <a:pt x="996" y="724"/>
                    <a:pt x="996" y="724"/>
                  </a:cubicBezTo>
                  <a:lnTo>
                    <a:pt x="996" y="724"/>
                  </a:lnTo>
                  <a:cubicBezTo>
                    <a:pt x="999" y="733"/>
                    <a:pt x="1001" y="737"/>
                    <a:pt x="1001" y="737"/>
                  </a:cubicBezTo>
                  <a:cubicBezTo>
                    <a:pt x="1001" y="737"/>
                    <a:pt x="1000" y="733"/>
                    <a:pt x="998" y="724"/>
                  </a:cubicBezTo>
                  <a:close/>
                  <a:moveTo>
                    <a:pt x="1029" y="722"/>
                  </a:moveTo>
                  <a:cubicBezTo>
                    <a:pt x="1029" y="722"/>
                    <a:pt x="1028" y="722"/>
                    <a:pt x="1027" y="722"/>
                  </a:cubicBezTo>
                  <a:lnTo>
                    <a:pt x="1027" y="722"/>
                  </a:lnTo>
                  <a:cubicBezTo>
                    <a:pt x="1031" y="732"/>
                    <a:pt x="1033" y="738"/>
                    <a:pt x="1034" y="738"/>
                  </a:cubicBezTo>
                  <a:cubicBezTo>
                    <a:pt x="1034" y="738"/>
                    <a:pt x="1033" y="733"/>
                    <a:pt x="1029" y="722"/>
                  </a:cubicBezTo>
                  <a:close/>
                  <a:moveTo>
                    <a:pt x="928" y="699"/>
                  </a:moveTo>
                  <a:cubicBezTo>
                    <a:pt x="925" y="699"/>
                    <a:pt x="922" y="699"/>
                    <a:pt x="919" y="700"/>
                  </a:cubicBezTo>
                  <a:cubicBezTo>
                    <a:pt x="905" y="703"/>
                    <a:pt x="901" y="703"/>
                    <a:pt x="916" y="747"/>
                  </a:cubicBezTo>
                  <a:lnTo>
                    <a:pt x="916" y="747"/>
                  </a:lnTo>
                  <a:cubicBezTo>
                    <a:pt x="927" y="742"/>
                    <a:pt x="939" y="737"/>
                    <a:pt x="951" y="734"/>
                  </a:cubicBezTo>
                  <a:lnTo>
                    <a:pt x="951" y="734"/>
                  </a:lnTo>
                  <a:lnTo>
                    <a:pt x="950" y="731"/>
                  </a:lnTo>
                  <a:cubicBezTo>
                    <a:pt x="940" y="705"/>
                    <a:pt x="936" y="699"/>
                    <a:pt x="928" y="699"/>
                  </a:cubicBezTo>
                  <a:close/>
                  <a:moveTo>
                    <a:pt x="881" y="710"/>
                  </a:moveTo>
                  <a:cubicBezTo>
                    <a:pt x="893" y="737"/>
                    <a:pt x="897" y="747"/>
                    <a:pt x="897" y="747"/>
                  </a:cubicBezTo>
                  <a:cubicBezTo>
                    <a:pt x="897" y="747"/>
                    <a:pt x="888" y="728"/>
                    <a:pt x="881" y="710"/>
                  </a:cubicBezTo>
                  <a:close/>
                  <a:moveTo>
                    <a:pt x="1036" y="722"/>
                  </a:moveTo>
                  <a:cubicBezTo>
                    <a:pt x="1035" y="722"/>
                    <a:pt x="1034" y="722"/>
                    <a:pt x="1033" y="722"/>
                  </a:cubicBezTo>
                  <a:lnTo>
                    <a:pt x="1033" y="722"/>
                  </a:lnTo>
                  <a:cubicBezTo>
                    <a:pt x="1037" y="730"/>
                    <a:pt x="1040" y="739"/>
                    <a:pt x="1044" y="747"/>
                  </a:cubicBezTo>
                  <a:cubicBezTo>
                    <a:pt x="1047" y="747"/>
                    <a:pt x="1047" y="747"/>
                    <a:pt x="1038" y="722"/>
                  </a:cubicBezTo>
                  <a:lnTo>
                    <a:pt x="1038" y="722"/>
                  </a:lnTo>
                  <a:cubicBezTo>
                    <a:pt x="1037" y="722"/>
                    <a:pt x="1037" y="722"/>
                    <a:pt x="1036" y="722"/>
                  </a:cubicBezTo>
                  <a:close/>
                  <a:moveTo>
                    <a:pt x="1047" y="736"/>
                  </a:moveTo>
                  <a:lnTo>
                    <a:pt x="1050" y="747"/>
                  </a:lnTo>
                  <a:cubicBezTo>
                    <a:pt x="1049" y="743"/>
                    <a:pt x="1048" y="740"/>
                    <a:pt x="1047" y="736"/>
                  </a:cubicBezTo>
                  <a:close/>
                  <a:moveTo>
                    <a:pt x="979" y="727"/>
                  </a:moveTo>
                  <a:cubicBezTo>
                    <a:pt x="978" y="727"/>
                    <a:pt x="977" y="727"/>
                    <a:pt x="976" y="728"/>
                  </a:cubicBezTo>
                  <a:lnTo>
                    <a:pt x="976" y="728"/>
                  </a:lnTo>
                  <a:cubicBezTo>
                    <a:pt x="982" y="743"/>
                    <a:pt x="985" y="751"/>
                    <a:pt x="985" y="751"/>
                  </a:cubicBezTo>
                  <a:cubicBezTo>
                    <a:pt x="985" y="751"/>
                    <a:pt x="983" y="743"/>
                    <a:pt x="979" y="727"/>
                  </a:cubicBezTo>
                  <a:close/>
                  <a:moveTo>
                    <a:pt x="1081" y="725"/>
                  </a:moveTo>
                  <a:lnTo>
                    <a:pt x="1081" y="725"/>
                  </a:lnTo>
                  <a:cubicBezTo>
                    <a:pt x="1088" y="747"/>
                    <a:pt x="1092" y="758"/>
                    <a:pt x="1092" y="758"/>
                  </a:cubicBezTo>
                  <a:cubicBezTo>
                    <a:pt x="1093" y="758"/>
                    <a:pt x="1090" y="747"/>
                    <a:pt x="1084" y="725"/>
                  </a:cubicBezTo>
                  <a:lnTo>
                    <a:pt x="1084" y="725"/>
                  </a:lnTo>
                  <a:cubicBezTo>
                    <a:pt x="1083" y="725"/>
                    <a:pt x="1082" y="725"/>
                    <a:pt x="1081" y="725"/>
                  </a:cubicBezTo>
                  <a:close/>
                  <a:moveTo>
                    <a:pt x="1201" y="691"/>
                  </a:moveTo>
                  <a:lnTo>
                    <a:pt x="1201" y="691"/>
                  </a:lnTo>
                  <a:cubicBezTo>
                    <a:pt x="1210" y="725"/>
                    <a:pt x="1220" y="760"/>
                    <a:pt x="1220" y="760"/>
                  </a:cubicBezTo>
                  <a:lnTo>
                    <a:pt x="1216" y="760"/>
                  </a:lnTo>
                  <a:cubicBezTo>
                    <a:pt x="1210" y="738"/>
                    <a:pt x="1204" y="713"/>
                    <a:pt x="1201" y="691"/>
                  </a:cubicBezTo>
                  <a:close/>
                  <a:moveTo>
                    <a:pt x="955" y="733"/>
                  </a:moveTo>
                  <a:cubicBezTo>
                    <a:pt x="953" y="733"/>
                    <a:pt x="952" y="733"/>
                    <a:pt x="951" y="734"/>
                  </a:cubicBezTo>
                  <a:lnTo>
                    <a:pt x="951" y="734"/>
                  </a:lnTo>
                  <a:lnTo>
                    <a:pt x="963" y="763"/>
                  </a:lnTo>
                  <a:lnTo>
                    <a:pt x="966" y="763"/>
                  </a:lnTo>
                  <a:cubicBezTo>
                    <a:pt x="962" y="752"/>
                    <a:pt x="958" y="742"/>
                    <a:pt x="955" y="733"/>
                  </a:cubicBezTo>
                  <a:close/>
                  <a:moveTo>
                    <a:pt x="1105" y="729"/>
                  </a:moveTo>
                  <a:lnTo>
                    <a:pt x="1105" y="729"/>
                  </a:lnTo>
                  <a:cubicBezTo>
                    <a:pt x="1105" y="732"/>
                    <a:pt x="1106" y="735"/>
                    <a:pt x="1107" y="738"/>
                  </a:cubicBezTo>
                  <a:cubicBezTo>
                    <a:pt x="1119" y="772"/>
                    <a:pt x="1119" y="772"/>
                    <a:pt x="1122" y="772"/>
                  </a:cubicBezTo>
                  <a:cubicBezTo>
                    <a:pt x="1122" y="772"/>
                    <a:pt x="1122" y="772"/>
                    <a:pt x="1113" y="738"/>
                  </a:cubicBezTo>
                  <a:cubicBezTo>
                    <a:pt x="1112" y="735"/>
                    <a:pt x="1112" y="733"/>
                    <a:pt x="1111" y="731"/>
                  </a:cubicBezTo>
                  <a:lnTo>
                    <a:pt x="1111" y="731"/>
                  </a:lnTo>
                  <a:cubicBezTo>
                    <a:pt x="1109" y="730"/>
                    <a:pt x="1107" y="730"/>
                    <a:pt x="1105" y="729"/>
                  </a:cubicBezTo>
                  <a:close/>
                  <a:moveTo>
                    <a:pt x="1070" y="729"/>
                  </a:moveTo>
                  <a:cubicBezTo>
                    <a:pt x="1070" y="729"/>
                    <a:pt x="1071" y="733"/>
                    <a:pt x="1075" y="744"/>
                  </a:cubicBezTo>
                  <a:cubicBezTo>
                    <a:pt x="1079" y="753"/>
                    <a:pt x="1082" y="766"/>
                    <a:pt x="1088" y="778"/>
                  </a:cubicBezTo>
                  <a:cubicBezTo>
                    <a:pt x="1091" y="775"/>
                    <a:pt x="1091" y="775"/>
                    <a:pt x="1079" y="744"/>
                  </a:cubicBezTo>
                  <a:cubicBezTo>
                    <a:pt x="1076" y="744"/>
                    <a:pt x="1070" y="729"/>
                    <a:pt x="1070" y="729"/>
                  </a:cubicBezTo>
                  <a:close/>
                  <a:moveTo>
                    <a:pt x="1448" y="637"/>
                  </a:moveTo>
                  <a:cubicBezTo>
                    <a:pt x="1458" y="663"/>
                    <a:pt x="1461" y="684"/>
                    <a:pt x="1464" y="710"/>
                  </a:cubicBezTo>
                  <a:cubicBezTo>
                    <a:pt x="1477" y="778"/>
                    <a:pt x="1477" y="778"/>
                    <a:pt x="1473" y="778"/>
                  </a:cubicBezTo>
                  <a:cubicBezTo>
                    <a:pt x="1473" y="778"/>
                    <a:pt x="1470" y="778"/>
                    <a:pt x="1464" y="744"/>
                  </a:cubicBezTo>
                  <a:lnTo>
                    <a:pt x="1467" y="744"/>
                  </a:lnTo>
                  <a:cubicBezTo>
                    <a:pt x="1465" y="735"/>
                    <a:pt x="1463" y="722"/>
                    <a:pt x="1461" y="710"/>
                  </a:cubicBezTo>
                  <a:lnTo>
                    <a:pt x="1448" y="637"/>
                  </a:lnTo>
                  <a:close/>
                  <a:moveTo>
                    <a:pt x="1483" y="710"/>
                  </a:moveTo>
                  <a:lnTo>
                    <a:pt x="1492" y="744"/>
                  </a:lnTo>
                  <a:cubicBezTo>
                    <a:pt x="1498" y="778"/>
                    <a:pt x="1495" y="778"/>
                    <a:pt x="1492" y="778"/>
                  </a:cubicBezTo>
                  <a:cubicBezTo>
                    <a:pt x="1492" y="778"/>
                    <a:pt x="1492" y="778"/>
                    <a:pt x="1486" y="744"/>
                  </a:cubicBezTo>
                  <a:cubicBezTo>
                    <a:pt x="1486" y="731"/>
                    <a:pt x="1483" y="719"/>
                    <a:pt x="1483" y="710"/>
                  </a:cubicBezTo>
                  <a:close/>
                  <a:moveTo>
                    <a:pt x="981" y="646"/>
                  </a:moveTo>
                  <a:cubicBezTo>
                    <a:pt x="979" y="646"/>
                    <a:pt x="982" y="667"/>
                    <a:pt x="988" y="688"/>
                  </a:cubicBezTo>
                  <a:cubicBezTo>
                    <a:pt x="992" y="704"/>
                    <a:pt x="996" y="716"/>
                    <a:pt x="998" y="724"/>
                  </a:cubicBezTo>
                  <a:lnTo>
                    <a:pt x="998" y="724"/>
                  </a:lnTo>
                  <a:cubicBezTo>
                    <a:pt x="1002" y="724"/>
                    <a:pt x="1007" y="723"/>
                    <a:pt x="1011" y="723"/>
                  </a:cubicBezTo>
                  <a:lnTo>
                    <a:pt x="1011" y="723"/>
                  </a:lnTo>
                  <a:cubicBezTo>
                    <a:pt x="1020" y="743"/>
                    <a:pt x="1026" y="764"/>
                    <a:pt x="1035" y="785"/>
                  </a:cubicBezTo>
                  <a:cubicBezTo>
                    <a:pt x="1029" y="765"/>
                    <a:pt x="1023" y="745"/>
                    <a:pt x="1015" y="722"/>
                  </a:cubicBezTo>
                  <a:lnTo>
                    <a:pt x="1015" y="722"/>
                  </a:lnTo>
                  <a:cubicBezTo>
                    <a:pt x="1014" y="723"/>
                    <a:pt x="1013" y="723"/>
                    <a:pt x="1011" y="723"/>
                  </a:cubicBezTo>
                  <a:lnTo>
                    <a:pt x="1011" y="723"/>
                  </a:lnTo>
                  <a:cubicBezTo>
                    <a:pt x="1011" y="721"/>
                    <a:pt x="1010" y="720"/>
                    <a:pt x="1010" y="719"/>
                  </a:cubicBezTo>
                  <a:cubicBezTo>
                    <a:pt x="1003" y="706"/>
                    <a:pt x="1000" y="697"/>
                    <a:pt x="994" y="684"/>
                  </a:cubicBezTo>
                  <a:cubicBezTo>
                    <a:pt x="986" y="656"/>
                    <a:pt x="982" y="646"/>
                    <a:pt x="981" y="646"/>
                  </a:cubicBezTo>
                  <a:close/>
                  <a:moveTo>
                    <a:pt x="1035" y="785"/>
                  </a:moveTo>
                  <a:cubicBezTo>
                    <a:pt x="1033" y="785"/>
                    <a:pt x="1037" y="800"/>
                    <a:pt x="1038" y="800"/>
                  </a:cubicBezTo>
                  <a:cubicBezTo>
                    <a:pt x="1039" y="800"/>
                    <a:pt x="1038" y="796"/>
                    <a:pt x="1035" y="785"/>
                  </a:cubicBezTo>
                  <a:close/>
                  <a:moveTo>
                    <a:pt x="1251" y="650"/>
                  </a:moveTo>
                  <a:cubicBezTo>
                    <a:pt x="1251" y="650"/>
                    <a:pt x="1260" y="684"/>
                    <a:pt x="1267" y="719"/>
                  </a:cubicBezTo>
                  <a:cubicBezTo>
                    <a:pt x="1279" y="776"/>
                    <a:pt x="1284" y="801"/>
                    <a:pt x="1283" y="801"/>
                  </a:cubicBezTo>
                  <a:cubicBezTo>
                    <a:pt x="1283" y="801"/>
                    <a:pt x="1278" y="784"/>
                    <a:pt x="1270" y="753"/>
                  </a:cubicBezTo>
                  <a:cubicBezTo>
                    <a:pt x="1260" y="719"/>
                    <a:pt x="1254" y="684"/>
                    <a:pt x="1248" y="650"/>
                  </a:cubicBezTo>
                  <a:close/>
                  <a:moveTo>
                    <a:pt x="907" y="751"/>
                  </a:moveTo>
                  <a:cubicBezTo>
                    <a:pt x="906" y="751"/>
                    <a:pt x="906" y="751"/>
                    <a:pt x="906" y="751"/>
                  </a:cubicBezTo>
                  <a:lnTo>
                    <a:pt x="906" y="751"/>
                  </a:lnTo>
                  <a:cubicBezTo>
                    <a:pt x="911" y="770"/>
                    <a:pt x="917" y="791"/>
                    <a:pt x="925" y="810"/>
                  </a:cubicBezTo>
                  <a:lnTo>
                    <a:pt x="928" y="807"/>
                  </a:lnTo>
                  <a:lnTo>
                    <a:pt x="916" y="775"/>
                  </a:lnTo>
                  <a:lnTo>
                    <a:pt x="907" y="751"/>
                  </a:lnTo>
                  <a:close/>
                  <a:moveTo>
                    <a:pt x="860" y="778"/>
                  </a:moveTo>
                  <a:cubicBezTo>
                    <a:pt x="859" y="778"/>
                    <a:pt x="857" y="779"/>
                    <a:pt x="856" y="780"/>
                  </a:cubicBezTo>
                  <a:lnTo>
                    <a:pt x="856" y="780"/>
                  </a:lnTo>
                  <a:lnTo>
                    <a:pt x="859" y="788"/>
                  </a:lnTo>
                  <a:lnTo>
                    <a:pt x="875" y="819"/>
                  </a:lnTo>
                  <a:cubicBezTo>
                    <a:pt x="871" y="805"/>
                    <a:pt x="866" y="791"/>
                    <a:pt x="860" y="778"/>
                  </a:cubicBezTo>
                  <a:close/>
                  <a:moveTo>
                    <a:pt x="823" y="659"/>
                  </a:moveTo>
                  <a:cubicBezTo>
                    <a:pt x="822" y="659"/>
                    <a:pt x="823" y="667"/>
                    <a:pt x="828" y="684"/>
                  </a:cubicBezTo>
                  <a:cubicBezTo>
                    <a:pt x="828" y="684"/>
                    <a:pt x="853" y="753"/>
                    <a:pt x="850" y="753"/>
                  </a:cubicBezTo>
                  <a:cubicBezTo>
                    <a:pt x="853" y="761"/>
                    <a:pt x="857" y="769"/>
                    <a:pt x="860" y="778"/>
                  </a:cubicBezTo>
                  <a:lnTo>
                    <a:pt x="860" y="778"/>
                  </a:lnTo>
                  <a:cubicBezTo>
                    <a:pt x="862" y="776"/>
                    <a:pt x="865" y="774"/>
                    <a:pt x="867" y="773"/>
                  </a:cubicBezTo>
                  <a:lnTo>
                    <a:pt x="867" y="773"/>
                  </a:lnTo>
                  <a:cubicBezTo>
                    <a:pt x="863" y="760"/>
                    <a:pt x="860" y="751"/>
                    <a:pt x="859" y="750"/>
                  </a:cubicBezTo>
                  <a:lnTo>
                    <a:pt x="859" y="750"/>
                  </a:lnTo>
                  <a:cubicBezTo>
                    <a:pt x="860" y="751"/>
                    <a:pt x="863" y="760"/>
                    <a:pt x="867" y="773"/>
                  </a:cubicBezTo>
                  <a:lnTo>
                    <a:pt x="867" y="773"/>
                  </a:lnTo>
                  <a:cubicBezTo>
                    <a:pt x="880" y="765"/>
                    <a:pt x="892" y="757"/>
                    <a:pt x="906" y="751"/>
                  </a:cubicBezTo>
                  <a:lnTo>
                    <a:pt x="906" y="751"/>
                  </a:lnTo>
                  <a:cubicBezTo>
                    <a:pt x="905" y="748"/>
                    <a:pt x="904" y="744"/>
                    <a:pt x="903" y="741"/>
                  </a:cubicBezTo>
                  <a:lnTo>
                    <a:pt x="903" y="741"/>
                  </a:lnTo>
                  <a:lnTo>
                    <a:pt x="907" y="751"/>
                  </a:lnTo>
                  <a:lnTo>
                    <a:pt x="907" y="751"/>
                  </a:lnTo>
                  <a:cubicBezTo>
                    <a:pt x="909" y="750"/>
                    <a:pt x="910" y="749"/>
                    <a:pt x="912" y="748"/>
                  </a:cubicBezTo>
                  <a:lnTo>
                    <a:pt x="912" y="748"/>
                  </a:lnTo>
                  <a:cubicBezTo>
                    <a:pt x="915" y="755"/>
                    <a:pt x="919" y="764"/>
                    <a:pt x="922" y="772"/>
                  </a:cubicBezTo>
                  <a:cubicBezTo>
                    <a:pt x="934" y="805"/>
                    <a:pt x="941" y="822"/>
                    <a:pt x="942" y="822"/>
                  </a:cubicBezTo>
                  <a:cubicBezTo>
                    <a:pt x="943" y="822"/>
                    <a:pt x="938" y="805"/>
                    <a:pt x="925" y="772"/>
                  </a:cubicBezTo>
                  <a:cubicBezTo>
                    <a:pt x="921" y="762"/>
                    <a:pt x="918" y="754"/>
                    <a:pt x="916" y="747"/>
                  </a:cubicBezTo>
                  <a:lnTo>
                    <a:pt x="916" y="747"/>
                  </a:lnTo>
                  <a:cubicBezTo>
                    <a:pt x="915" y="747"/>
                    <a:pt x="914" y="748"/>
                    <a:pt x="912" y="748"/>
                  </a:cubicBezTo>
                  <a:lnTo>
                    <a:pt x="912" y="748"/>
                  </a:lnTo>
                  <a:cubicBezTo>
                    <a:pt x="907" y="735"/>
                    <a:pt x="902" y="725"/>
                    <a:pt x="902" y="725"/>
                  </a:cubicBezTo>
                  <a:lnTo>
                    <a:pt x="902" y="725"/>
                  </a:lnTo>
                  <a:cubicBezTo>
                    <a:pt x="901" y="725"/>
                    <a:pt x="903" y="729"/>
                    <a:pt x="906" y="738"/>
                  </a:cubicBezTo>
                  <a:cubicBezTo>
                    <a:pt x="906" y="738"/>
                    <a:pt x="906" y="738"/>
                    <a:pt x="906" y="738"/>
                  </a:cubicBezTo>
                  <a:cubicBezTo>
                    <a:pt x="905" y="738"/>
                    <a:pt x="901" y="736"/>
                    <a:pt x="891" y="706"/>
                  </a:cubicBezTo>
                  <a:cubicBezTo>
                    <a:pt x="878" y="679"/>
                    <a:pt x="872" y="669"/>
                    <a:pt x="870" y="669"/>
                  </a:cubicBezTo>
                  <a:lnTo>
                    <a:pt x="870" y="669"/>
                  </a:lnTo>
                  <a:cubicBezTo>
                    <a:pt x="868" y="669"/>
                    <a:pt x="874" y="689"/>
                    <a:pt x="881" y="710"/>
                  </a:cubicBezTo>
                  <a:cubicBezTo>
                    <a:pt x="870" y="686"/>
                    <a:pt x="859" y="663"/>
                    <a:pt x="858" y="663"/>
                  </a:cubicBezTo>
                  <a:lnTo>
                    <a:pt x="858" y="663"/>
                  </a:lnTo>
                  <a:cubicBezTo>
                    <a:pt x="857" y="663"/>
                    <a:pt x="858" y="668"/>
                    <a:pt x="862" y="678"/>
                  </a:cubicBezTo>
                  <a:cubicBezTo>
                    <a:pt x="870" y="697"/>
                    <a:pt x="874" y="718"/>
                    <a:pt x="870" y="718"/>
                  </a:cubicBezTo>
                  <a:cubicBezTo>
                    <a:pt x="868" y="718"/>
                    <a:pt x="861" y="708"/>
                    <a:pt x="850" y="681"/>
                  </a:cubicBezTo>
                  <a:lnTo>
                    <a:pt x="847" y="681"/>
                  </a:lnTo>
                  <a:cubicBezTo>
                    <a:pt x="859" y="716"/>
                    <a:pt x="856" y="716"/>
                    <a:pt x="853" y="716"/>
                  </a:cubicBezTo>
                  <a:cubicBezTo>
                    <a:pt x="852" y="716"/>
                    <a:pt x="852" y="716"/>
                    <a:pt x="851" y="716"/>
                  </a:cubicBezTo>
                  <a:cubicBezTo>
                    <a:pt x="849" y="716"/>
                    <a:pt x="845" y="714"/>
                    <a:pt x="834" y="684"/>
                  </a:cubicBezTo>
                  <a:cubicBezTo>
                    <a:pt x="828" y="667"/>
                    <a:pt x="824" y="659"/>
                    <a:pt x="823" y="659"/>
                  </a:cubicBezTo>
                  <a:close/>
                  <a:moveTo>
                    <a:pt x="758" y="680"/>
                  </a:moveTo>
                  <a:cubicBezTo>
                    <a:pt x="757" y="680"/>
                    <a:pt x="760" y="689"/>
                    <a:pt x="765" y="703"/>
                  </a:cubicBezTo>
                  <a:cubicBezTo>
                    <a:pt x="778" y="735"/>
                    <a:pt x="771" y="738"/>
                    <a:pt x="771" y="738"/>
                  </a:cubicBezTo>
                  <a:cubicBezTo>
                    <a:pt x="778" y="760"/>
                    <a:pt x="784" y="782"/>
                    <a:pt x="797" y="804"/>
                  </a:cubicBezTo>
                  <a:cubicBezTo>
                    <a:pt x="799" y="811"/>
                    <a:pt x="802" y="819"/>
                    <a:pt x="805" y="826"/>
                  </a:cubicBezTo>
                  <a:lnTo>
                    <a:pt x="805" y="826"/>
                  </a:lnTo>
                  <a:cubicBezTo>
                    <a:pt x="820" y="809"/>
                    <a:pt x="837" y="794"/>
                    <a:pt x="856" y="780"/>
                  </a:cubicBezTo>
                  <a:lnTo>
                    <a:pt x="856" y="780"/>
                  </a:lnTo>
                  <a:lnTo>
                    <a:pt x="834" y="722"/>
                  </a:lnTo>
                  <a:cubicBezTo>
                    <a:pt x="831" y="722"/>
                    <a:pt x="831" y="722"/>
                    <a:pt x="844" y="753"/>
                  </a:cubicBezTo>
                  <a:cubicBezTo>
                    <a:pt x="828" y="722"/>
                    <a:pt x="825" y="722"/>
                    <a:pt x="822" y="722"/>
                  </a:cubicBezTo>
                  <a:cubicBezTo>
                    <a:pt x="818" y="725"/>
                    <a:pt x="815" y="725"/>
                    <a:pt x="828" y="760"/>
                  </a:cubicBezTo>
                  <a:cubicBezTo>
                    <a:pt x="813" y="728"/>
                    <a:pt x="802" y="712"/>
                    <a:pt x="799" y="712"/>
                  </a:cubicBezTo>
                  <a:lnTo>
                    <a:pt x="799" y="712"/>
                  </a:lnTo>
                  <a:cubicBezTo>
                    <a:pt x="796" y="712"/>
                    <a:pt x="799" y="729"/>
                    <a:pt x="812" y="763"/>
                  </a:cubicBezTo>
                  <a:cubicBezTo>
                    <a:pt x="819" y="779"/>
                    <a:pt x="822" y="787"/>
                    <a:pt x="821" y="787"/>
                  </a:cubicBezTo>
                  <a:cubicBezTo>
                    <a:pt x="821" y="787"/>
                    <a:pt x="817" y="780"/>
                    <a:pt x="809" y="763"/>
                  </a:cubicBezTo>
                  <a:cubicBezTo>
                    <a:pt x="801" y="748"/>
                    <a:pt x="797" y="740"/>
                    <a:pt x="797" y="740"/>
                  </a:cubicBezTo>
                  <a:lnTo>
                    <a:pt x="797" y="740"/>
                  </a:lnTo>
                  <a:cubicBezTo>
                    <a:pt x="796" y="740"/>
                    <a:pt x="800" y="748"/>
                    <a:pt x="806" y="766"/>
                  </a:cubicBezTo>
                  <a:cubicBezTo>
                    <a:pt x="810" y="775"/>
                    <a:pt x="811" y="779"/>
                    <a:pt x="810" y="779"/>
                  </a:cubicBezTo>
                  <a:cubicBezTo>
                    <a:pt x="809" y="779"/>
                    <a:pt x="797" y="757"/>
                    <a:pt x="784" y="735"/>
                  </a:cubicBezTo>
                  <a:cubicBezTo>
                    <a:pt x="768" y="696"/>
                    <a:pt x="760" y="680"/>
                    <a:pt x="758" y="680"/>
                  </a:cubicBezTo>
                  <a:close/>
                  <a:moveTo>
                    <a:pt x="867" y="773"/>
                  </a:moveTo>
                  <a:lnTo>
                    <a:pt x="867" y="773"/>
                  </a:lnTo>
                  <a:cubicBezTo>
                    <a:pt x="867" y="773"/>
                    <a:pt x="867" y="773"/>
                    <a:pt x="867" y="773"/>
                  </a:cubicBezTo>
                  <a:lnTo>
                    <a:pt x="867" y="773"/>
                  </a:lnTo>
                  <a:cubicBezTo>
                    <a:pt x="872" y="785"/>
                    <a:pt x="878" y="802"/>
                    <a:pt x="884" y="819"/>
                  </a:cubicBezTo>
                  <a:cubicBezTo>
                    <a:pt x="897" y="851"/>
                    <a:pt x="897" y="851"/>
                    <a:pt x="897" y="851"/>
                  </a:cubicBezTo>
                  <a:cubicBezTo>
                    <a:pt x="889" y="831"/>
                    <a:pt x="876" y="796"/>
                    <a:pt x="867" y="773"/>
                  </a:cubicBezTo>
                  <a:close/>
                  <a:moveTo>
                    <a:pt x="1044" y="785"/>
                  </a:moveTo>
                  <a:lnTo>
                    <a:pt x="1044" y="785"/>
                  </a:lnTo>
                  <a:cubicBezTo>
                    <a:pt x="1050" y="807"/>
                    <a:pt x="1057" y="829"/>
                    <a:pt x="1066" y="854"/>
                  </a:cubicBezTo>
                  <a:lnTo>
                    <a:pt x="1066" y="851"/>
                  </a:lnTo>
                  <a:lnTo>
                    <a:pt x="1057" y="819"/>
                  </a:lnTo>
                  <a:lnTo>
                    <a:pt x="1044" y="785"/>
                  </a:lnTo>
                  <a:close/>
                  <a:moveTo>
                    <a:pt x="1289" y="788"/>
                  </a:moveTo>
                  <a:lnTo>
                    <a:pt x="1298" y="822"/>
                  </a:lnTo>
                  <a:cubicBezTo>
                    <a:pt x="1307" y="857"/>
                    <a:pt x="1307" y="857"/>
                    <a:pt x="1304" y="857"/>
                  </a:cubicBezTo>
                  <a:lnTo>
                    <a:pt x="1295" y="822"/>
                  </a:lnTo>
                  <a:lnTo>
                    <a:pt x="1289" y="788"/>
                  </a:lnTo>
                  <a:close/>
                  <a:moveTo>
                    <a:pt x="805" y="826"/>
                  </a:moveTo>
                  <a:lnTo>
                    <a:pt x="805" y="826"/>
                  </a:lnTo>
                  <a:cubicBezTo>
                    <a:pt x="805" y="827"/>
                    <a:pt x="804" y="827"/>
                    <a:pt x="804" y="828"/>
                  </a:cubicBezTo>
                  <a:lnTo>
                    <a:pt x="804" y="828"/>
                  </a:lnTo>
                  <a:cubicBezTo>
                    <a:pt x="810" y="842"/>
                    <a:pt x="816" y="855"/>
                    <a:pt x="822" y="869"/>
                  </a:cubicBezTo>
                  <a:cubicBezTo>
                    <a:pt x="822" y="869"/>
                    <a:pt x="814" y="851"/>
                    <a:pt x="805" y="826"/>
                  </a:cubicBezTo>
                  <a:close/>
                  <a:moveTo>
                    <a:pt x="1169" y="835"/>
                  </a:moveTo>
                  <a:cubicBezTo>
                    <a:pt x="1179" y="869"/>
                    <a:pt x="1179" y="869"/>
                    <a:pt x="1182" y="869"/>
                  </a:cubicBezTo>
                  <a:lnTo>
                    <a:pt x="1185" y="869"/>
                  </a:lnTo>
                  <a:lnTo>
                    <a:pt x="1173" y="835"/>
                  </a:lnTo>
                  <a:close/>
                  <a:moveTo>
                    <a:pt x="1057" y="782"/>
                  </a:moveTo>
                  <a:cubicBezTo>
                    <a:pt x="1053" y="782"/>
                    <a:pt x="1053" y="782"/>
                    <a:pt x="1066" y="816"/>
                  </a:cubicBezTo>
                  <a:cubicBezTo>
                    <a:pt x="1081" y="856"/>
                    <a:pt x="1087" y="873"/>
                    <a:pt x="1087" y="873"/>
                  </a:cubicBezTo>
                  <a:cubicBezTo>
                    <a:pt x="1088" y="873"/>
                    <a:pt x="1086" y="865"/>
                    <a:pt x="1082" y="851"/>
                  </a:cubicBezTo>
                  <a:cubicBezTo>
                    <a:pt x="1069" y="816"/>
                    <a:pt x="1057" y="782"/>
                    <a:pt x="1057" y="782"/>
                  </a:cubicBezTo>
                  <a:close/>
                  <a:moveTo>
                    <a:pt x="1176" y="800"/>
                  </a:moveTo>
                  <a:cubicBezTo>
                    <a:pt x="1189" y="851"/>
                    <a:pt x="1200" y="883"/>
                    <a:pt x="1201" y="883"/>
                  </a:cubicBezTo>
                  <a:cubicBezTo>
                    <a:pt x="1201" y="883"/>
                    <a:pt x="1200" y="879"/>
                    <a:pt x="1198" y="869"/>
                  </a:cubicBezTo>
                  <a:cubicBezTo>
                    <a:pt x="1195" y="844"/>
                    <a:pt x="1188" y="822"/>
                    <a:pt x="1179" y="800"/>
                  </a:cubicBezTo>
                  <a:close/>
                  <a:moveTo>
                    <a:pt x="822" y="869"/>
                  </a:moveTo>
                  <a:cubicBezTo>
                    <a:pt x="819" y="869"/>
                    <a:pt x="826" y="885"/>
                    <a:pt x="826" y="885"/>
                  </a:cubicBezTo>
                  <a:cubicBezTo>
                    <a:pt x="827" y="885"/>
                    <a:pt x="826" y="881"/>
                    <a:pt x="822" y="869"/>
                  </a:cubicBezTo>
                  <a:close/>
                  <a:moveTo>
                    <a:pt x="969" y="680"/>
                  </a:moveTo>
                  <a:cubicBezTo>
                    <a:pt x="968" y="680"/>
                    <a:pt x="972" y="696"/>
                    <a:pt x="978" y="725"/>
                  </a:cubicBezTo>
                  <a:cubicBezTo>
                    <a:pt x="978" y="726"/>
                    <a:pt x="979" y="726"/>
                    <a:pt x="979" y="727"/>
                  </a:cubicBezTo>
                  <a:lnTo>
                    <a:pt x="979" y="727"/>
                  </a:lnTo>
                  <a:cubicBezTo>
                    <a:pt x="981" y="727"/>
                    <a:pt x="984" y="726"/>
                    <a:pt x="987" y="726"/>
                  </a:cubicBezTo>
                  <a:lnTo>
                    <a:pt x="987" y="726"/>
                  </a:lnTo>
                  <a:cubicBezTo>
                    <a:pt x="993" y="742"/>
                    <a:pt x="1000" y="764"/>
                    <a:pt x="1010" y="791"/>
                  </a:cubicBezTo>
                  <a:lnTo>
                    <a:pt x="1047" y="891"/>
                  </a:lnTo>
                  <a:lnTo>
                    <a:pt x="1013" y="791"/>
                  </a:lnTo>
                  <a:cubicBezTo>
                    <a:pt x="1005" y="767"/>
                    <a:pt x="997" y="744"/>
                    <a:pt x="991" y="725"/>
                  </a:cubicBezTo>
                  <a:lnTo>
                    <a:pt x="991" y="725"/>
                  </a:lnTo>
                  <a:cubicBezTo>
                    <a:pt x="990" y="725"/>
                    <a:pt x="988" y="725"/>
                    <a:pt x="987" y="726"/>
                  </a:cubicBezTo>
                  <a:lnTo>
                    <a:pt x="987" y="726"/>
                  </a:lnTo>
                  <a:cubicBezTo>
                    <a:pt x="975" y="694"/>
                    <a:pt x="970" y="680"/>
                    <a:pt x="969" y="680"/>
                  </a:cubicBezTo>
                  <a:close/>
                  <a:moveTo>
                    <a:pt x="1401" y="710"/>
                  </a:moveTo>
                  <a:lnTo>
                    <a:pt x="1401" y="710"/>
                  </a:lnTo>
                  <a:cubicBezTo>
                    <a:pt x="1401" y="710"/>
                    <a:pt x="1408" y="744"/>
                    <a:pt x="1414" y="778"/>
                  </a:cubicBezTo>
                  <a:lnTo>
                    <a:pt x="1433" y="885"/>
                  </a:lnTo>
                  <a:cubicBezTo>
                    <a:pt x="1433" y="889"/>
                    <a:pt x="1434" y="893"/>
                    <a:pt x="1435" y="897"/>
                  </a:cubicBezTo>
                  <a:lnTo>
                    <a:pt x="1435" y="897"/>
                  </a:lnTo>
                  <a:cubicBezTo>
                    <a:pt x="1431" y="881"/>
                    <a:pt x="1426" y="865"/>
                    <a:pt x="1420" y="851"/>
                  </a:cubicBezTo>
                  <a:lnTo>
                    <a:pt x="1414" y="851"/>
                  </a:lnTo>
                  <a:lnTo>
                    <a:pt x="1414" y="816"/>
                  </a:lnTo>
                  <a:cubicBezTo>
                    <a:pt x="1414" y="791"/>
                    <a:pt x="1411" y="769"/>
                    <a:pt x="1404" y="744"/>
                  </a:cubicBezTo>
                  <a:cubicBezTo>
                    <a:pt x="1401" y="731"/>
                    <a:pt x="1401" y="722"/>
                    <a:pt x="1401" y="710"/>
                  </a:cubicBezTo>
                  <a:close/>
                  <a:moveTo>
                    <a:pt x="831" y="832"/>
                  </a:moveTo>
                  <a:cubicBezTo>
                    <a:pt x="837" y="854"/>
                    <a:pt x="847" y="876"/>
                    <a:pt x="856" y="898"/>
                  </a:cubicBezTo>
                  <a:lnTo>
                    <a:pt x="859" y="898"/>
                  </a:lnTo>
                  <a:lnTo>
                    <a:pt x="847" y="863"/>
                  </a:lnTo>
                  <a:lnTo>
                    <a:pt x="831" y="832"/>
                  </a:lnTo>
                  <a:close/>
                  <a:moveTo>
                    <a:pt x="394" y="885"/>
                  </a:moveTo>
                  <a:cubicBezTo>
                    <a:pt x="394" y="885"/>
                    <a:pt x="398" y="890"/>
                    <a:pt x="405" y="900"/>
                  </a:cubicBezTo>
                  <a:lnTo>
                    <a:pt x="405" y="900"/>
                  </a:lnTo>
                  <a:cubicBezTo>
                    <a:pt x="398" y="889"/>
                    <a:pt x="394" y="885"/>
                    <a:pt x="394" y="885"/>
                  </a:cubicBezTo>
                  <a:close/>
                  <a:moveTo>
                    <a:pt x="1247" y="802"/>
                  </a:moveTo>
                  <a:lnTo>
                    <a:pt x="1257" y="863"/>
                  </a:lnTo>
                  <a:cubicBezTo>
                    <a:pt x="1266" y="903"/>
                    <a:pt x="1270" y="920"/>
                    <a:pt x="1271" y="920"/>
                  </a:cubicBezTo>
                  <a:cubicBezTo>
                    <a:pt x="1272" y="920"/>
                    <a:pt x="1271" y="912"/>
                    <a:pt x="1270" y="898"/>
                  </a:cubicBezTo>
                  <a:lnTo>
                    <a:pt x="1270" y="894"/>
                  </a:lnTo>
                  <a:cubicBezTo>
                    <a:pt x="1257" y="849"/>
                    <a:pt x="1250" y="818"/>
                    <a:pt x="1247" y="803"/>
                  </a:cubicBezTo>
                  <a:lnTo>
                    <a:pt x="1247" y="803"/>
                  </a:lnTo>
                  <a:cubicBezTo>
                    <a:pt x="1247" y="803"/>
                    <a:pt x="1247" y="803"/>
                    <a:pt x="1247" y="802"/>
                  </a:cubicBezTo>
                  <a:close/>
                  <a:moveTo>
                    <a:pt x="405" y="900"/>
                  </a:moveTo>
                  <a:cubicBezTo>
                    <a:pt x="408" y="905"/>
                    <a:pt x="413" y="912"/>
                    <a:pt x="418" y="921"/>
                  </a:cubicBezTo>
                  <a:lnTo>
                    <a:pt x="418" y="921"/>
                  </a:lnTo>
                  <a:cubicBezTo>
                    <a:pt x="415" y="916"/>
                    <a:pt x="412" y="910"/>
                    <a:pt x="408" y="904"/>
                  </a:cubicBezTo>
                  <a:cubicBezTo>
                    <a:pt x="407" y="902"/>
                    <a:pt x="406" y="901"/>
                    <a:pt x="405" y="900"/>
                  </a:cubicBezTo>
                  <a:close/>
                  <a:moveTo>
                    <a:pt x="709" y="866"/>
                  </a:moveTo>
                  <a:cubicBezTo>
                    <a:pt x="721" y="888"/>
                    <a:pt x="731" y="910"/>
                    <a:pt x="737" y="932"/>
                  </a:cubicBezTo>
                  <a:cubicBezTo>
                    <a:pt x="734" y="932"/>
                    <a:pt x="734" y="932"/>
                    <a:pt x="718" y="901"/>
                  </a:cubicBezTo>
                  <a:cubicBezTo>
                    <a:pt x="703" y="869"/>
                    <a:pt x="706" y="866"/>
                    <a:pt x="709" y="866"/>
                  </a:cubicBezTo>
                  <a:close/>
                  <a:moveTo>
                    <a:pt x="1356" y="900"/>
                  </a:moveTo>
                  <a:cubicBezTo>
                    <a:pt x="1357" y="900"/>
                    <a:pt x="1360" y="908"/>
                    <a:pt x="1364" y="923"/>
                  </a:cubicBezTo>
                  <a:cubicBezTo>
                    <a:pt x="1370" y="957"/>
                    <a:pt x="1370" y="957"/>
                    <a:pt x="1367" y="957"/>
                  </a:cubicBezTo>
                  <a:cubicBezTo>
                    <a:pt x="1358" y="917"/>
                    <a:pt x="1355" y="900"/>
                    <a:pt x="1356" y="900"/>
                  </a:cubicBezTo>
                  <a:close/>
                  <a:moveTo>
                    <a:pt x="1492" y="919"/>
                  </a:moveTo>
                  <a:cubicBezTo>
                    <a:pt x="1495" y="957"/>
                    <a:pt x="1495" y="957"/>
                    <a:pt x="1498" y="957"/>
                  </a:cubicBezTo>
                  <a:lnTo>
                    <a:pt x="1492" y="919"/>
                  </a:lnTo>
                  <a:close/>
                  <a:moveTo>
                    <a:pt x="1173" y="907"/>
                  </a:moveTo>
                  <a:cubicBezTo>
                    <a:pt x="1173" y="907"/>
                    <a:pt x="1185" y="941"/>
                    <a:pt x="1195" y="976"/>
                  </a:cubicBezTo>
                  <a:cubicBezTo>
                    <a:pt x="1188" y="963"/>
                    <a:pt x="1185" y="954"/>
                    <a:pt x="1182" y="941"/>
                  </a:cubicBezTo>
                  <a:cubicBezTo>
                    <a:pt x="1179" y="929"/>
                    <a:pt x="1176" y="919"/>
                    <a:pt x="1173" y="907"/>
                  </a:cubicBezTo>
                  <a:close/>
                  <a:moveTo>
                    <a:pt x="652" y="923"/>
                  </a:moveTo>
                  <a:lnTo>
                    <a:pt x="684" y="988"/>
                  </a:lnTo>
                  <a:cubicBezTo>
                    <a:pt x="671" y="967"/>
                    <a:pt x="659" y="945"/>
                    <a:pt x="652" y="923"/>
                  </a:cubicBezTo>
                  <a:close/>
                  <a:moveTo>
                    <a:pt x="1251" y="970"/>
                  </a:moveTo>
                  <a:cubicBezTo>
                    <a:pt x="1257" y="988"/>
                    <a:pt x="1257" y="985"/>
                    <a:pt x="1260" y="1004"/>
                  </a:cubicBezTo>
                  <a:cubicBezTo>
                    <a:pt x="1255" y="984"/>
                    <a:pt x="1251" y="970"/>
                    <a:pt x="1251" y="970"/>
                  </a:cubicBezTo>
                  <a:close/>
                  <a:moveTo>
                    <a:pt x="1457" y="474"/>
                  </a:moveTo>
                  <a:lnTo>
                    <a:pt x="1457" y="474"/>
                  </a:lnTo>
                  <a:cubicBezTo>
                    <a:pt x="1456" y="474"/>
                    <a:pt x="1459" y="491"/>
                    <a:pt x="1464" y="531"/>
                  </a:cubicBezTo>
                  <a:cubicBezTo>
                    <a:pt x="1470" y="567"/>
                    <a:pt x="1472" y="585"/>
                    <a:pt x="1470" y="585"/>
                  </a:cubicBezTo>
                  <a:cubicBezTo>
                    <a:pt x="1469" y="585"/>
                    <a:pt x="1464" y="567"/>
                    <a:pt x="1458" y="531"/>
                  </a:cubicBezTo>
                  <a:lnTo>
                    <a:pt x="1455" y="531"/>
                  </a:lnTo>
                  <a:cubicBezTo>
                    <a:pt x="1455" y="556"/>
                    <a:pt x="1458" y="578"/>
                    <a:pt x="1464" y="603"/>
                  </a:cubicBezTo>
                  <a:cubicBezTo>
                    <a:pt x="1470" y="643"/>
                    <a:pt x="1472" y="660"/>
                    <a:pt x="1471" y="660"/>
                  </a:cubicBezTo>
                  <a:cubicBezTo>
                    <a:pt x="1471" y="660"/>
                    <a:pt x="1470" y="652"/>
                    <a:pt x="1467" y="637"/>
                  </a:cubicBezTo>
                  <a:cubicBezTo>
                    <a:pt x="1461" y="603"/>
                    <a:pt x="1455" y="565"/>
                    <a:pt x="1455" y="565"/>
                  </a:cubicBezTo>
                  <a:cubicBezTo>
                    <a:pt x="1448" y="531"/>
                    <a:pt x="1448" y="531"/>
                    <a:pt x="1445" y="531"/>
                  </a:cubicBezTo>
                  <a:cubicBezTo>
                    <a:pt x="1442" y="531"/>
                    <a:pt x="1440" y="531"/>
                    <a:pt x="1444" y="556"/>
                  </a:cubicBezTo>
                  <a:lnTo>
                    <a:pt x="1444" y="556"/>
                  </a:lnTo>
                  <a:cubicBezTo>
                    <a:pt x="1442" y="547"/>
                    <a:pt x="1441" y="546"/>
                    <a:pt x="1439" y="531"/>
                  </a:cubicBezTo>
                  <a:cubicBezTo>
                    <a:pt x="1437" y="531"/>
                    <a:pt x="1435" y="516"/>
                    <a:pt x="1435" y="516"/>
                  </a:cubicBezTo>
                  <a:lnTo>
                    <a:pt x="1435" y="516"/>
                  </a:lnTo>
                  <a:cubicBezTo>
                    <a:pt x="1434" y="516"/>
                    <a:pt x="1435" y="519"/>
                    <a:pt x="1436" y="531"/>
                  </a:cubicBezTo>
                  <a:cubicBezTo>
                    <a:pt x="1436" y="531"/>
                    <a:pt x="1436" y="531"/>
                    <a:pt x="1426" y="496"/>
                  </a:cubicBezTo>
                  <a:cubicBezTo>
                    <a:pt x="1425" y="490"/>
                    <a:pt x="1423" y="487"/>
                    <a:pt x="1423" y="487"/>
                  </a:cubicBezTo>
                  <a:lnTo>
                    <a:pt x="1423" y="487"/>
                  </a:lnTo>
                  <a:cubicBezTo>
                    <a:pt x="1419" y="487"/>
                    <a:pt x="1424" y="544"/>
                    <a:pt x="1439" y="603"/>
                  </a:cubicBezTo>
                  <a:cubicBezTo>
                    <a:pt x="1439" y="616"/>
                    <a:pt x="1439" y="625"/>
                    <a:pt x="1442" y="637"/>
                  </a:cubicBezTo>
                  <a:cubicBezTo>
                    <a:pt x="1448" y="672"/>
                    <a:pt x="1445" y="672"/>
                    <a:pt x="1442" y="672"/>
                  </a:cubicBezTo>
                  <a:cubicBezTo>
                    <a:pt x="1442" y="672"/>
                    <a:pt x="1439" y="637"/>
                    <a:pt x="1433" y="603"/>
                  </a:cubicBezTo>
                  <a:cubicBezTo>
                    <a:pt x="1424" y="541"/>
                    <a:pt x="1416" y="504"/>
                    <a:pt x="1414" y="504"/>
                  </a:cubicBezTo>
                  <a:lnTo>
                    <a:pt x="1414" y="504"/>
                  </a:lnTo>
                  <a:cubicBezTo>
                    <a:pt x="1413" y="504"/>
                    <a:pt x="1414" y="512"/>
                    <a:pt x="1417" y="530"/>
                  </a:cubicBezTo>
                  <a:lnTo>
                    <a:pt x="1417" y="530"/>
                  </a:lnTo>
                  <a:cubicBezTo>
                    <a:pt x="1414" y="514"/>
                    <a:pt x="1412" y="505"/>
                    <a:pt x="1410" y="505"/>
                  </a:cubicBezTo>
                  <a:lnTo>
                    <a:pt x="1410" y="505"/>
                  </a:lnTo>
                  <a:cubicBezTo>
                    <a:pt x="1409" y="505"/>
                    <a:pt x="1409" y="514"/>
                    <a:pt x="1411" y="531"/>
                  </a:cubicBezTo>
                  <a:cubicBezTo>
                    <a:pt x="1411" y="531"/>
                    <a:pt x="1417" y="603"/>
                    <a:pt x="1423" y="637"/>
                  </a:cubicBezTo>
                  <a:cubicBezTo>
                    <a:pt x="1430" y="672"/>
                    <a:pt x="1430" y="672"/>
                    <a:pt x="1430" y="672"/>
                  </a:cubicBezTo>
                  <a:cubicBezTo>
                    <a:pt x="1426" y="672"/>
                    <a:pt x="1426" y="672"/>
                    <a:pt x="1420" y="637"/>
                  </a:cubicBezTo>
                  <a:cubicBezTo>
                    <a:pt x="1414" y="603"/>
                    <a:pt x="1410" y="586"/>
                    <a:pt x="1409" y="586"/>
                  </a:cubicBezTo>
                  <a:lnTo>
                    <a:pt x="1409" y="586"/>
                  </a:lnTo>
                  <a:cubicBezTo>
                    <a:pt x="1408" y="586"/>
                    <a:pt x="1411" y="603"/>
                    <a:pt x="1417" y="637"/>
                  </a:cubicBezTo>
                  <a:lnTo>
                    <a:pt x="1411" y="603"/>
                  </a:lnTo>
                  <a:cubicBezTo>
                    <a:pt x="1406" y="579"/>
                    <a:pt x="1400" y="553"/>
                    <a:pt x="1396" y="553"/>
                  </a:cubicBezTo>
                  <a:cubicBezTo>
                    <a:pt x="1394" y="553"/>
                    <a:pt x="1393" y="557"/>
                    <a:pt x="1392" y="569"/>
                  </a:cubicBezTo>
                  <a:cubicBezTo>
                    <a:pt x="1383" y="569"/>
                    <a:pt x="1379" y="569"/>
                    <a:pt x="1373" y="534"/>
                  </a:cubicBezTo>
                  <a:cubicBezTo>
                    <a:pt x="1371" y="527"/>
                    <a:pt x="1370" y="524"/>
                    <a:pt x="1369" y="524"/>
                  </a:cubicBezTo>
                  <a:lnTo>
                    <a:pt x="1369" y="524"/>
                  </a:lnTo>
                  <a:cubicBezTo>
                    <a:pt x="1366" y="524"/>
                    <a:pt x="1372" y="582"/>
                    <a:pt x="1379" y="641"/>
                  </a:cubicBezTo>
                  <a:cubicBezTo>
                    <a:pt x="1373" y="603"/>
                    <a:pt x="1373" y="603"/>
                    <a:pt x="1367" y="603"/>
                  </a:cubicBezTo>
                  <a:cubicBezTo>
                    <a:pt x="1366" y="604"/>
                    <a:pt x="1366" y="604"/>
                    <a:pt x="1365" y="604"/>
                  </a:cubicBezTo>
                  <a:cubicBezTo>
                    <a:pt x="1363" y="604"/>
                    <a:pt x="1362" y="598"/>
                    <a:pt x="1354" y="569"/>
                  </a:cubicBezTo>
                  <a:lnTo>
                    <a:pt x="1354" y="569"/>
                  </a:lnTo>
                  <a:cubicBezTo>
                    <a:pt x="1359" y="596"/>
                    <a:pt x="1360" y="608"/>
                    <a:pt x="1359" y="608"/>
                  </a:cubicBezTo>
                  <a:cubicBezTo>
                    <a:pt x="1357" y="608"/>
                    <a:pt x="1348" y="578"/>
                    <a:pt x="1339" y="534"/>
                  </a:cubicBezTo>
                  <a:cubicBezTo>
                    <a:pt x="1332" y="500"/>
                    <a:pt x="1329" y="500"/>
                    <a:pt x="1326" y="500"/>
                  </a:cubicBezTo>
                  <a:cubicBezTo>
                    <a:pt x="1332" y="534"/>
                    <a:pt x="1326" y="534"/>
                    <a:pt x="1323" y="537"/>
                  </a:cubicBezTo>
                  <a:cubicBezTo>
                    <a:pt x="1317" y="537"/>
                    <a:pt x="1317" y="537"/>
                    <a:pt x="1332" y="606"/>
                  </a:cubicBezTo>
                  <a:cubicBezTo>
                    <a:pt x="1348" y="675"/>
                    <a:pt x="1345" y="675"/>
                    <a:pt x="1342" y="678"/>
                  </a:cubicBezTo>
                  <a:cubicBezTo>
                    <a:pt x="1339" y="678"/>
                    <a:pt x="1339" y="678"/>
                    <a:pt x="1329" y="641"/>
                  </a:cubicBezTo>
                  <a:cubicBezTo>
                    <a:pt x="1326" y="631"/>
                    <a:pt x="1323" y="619"/>
                    <a:pt x="1320" y="606"/>
                  </a:cubicBezTo>
                  <a:cubicBezTo>
                    <a:pt x="1317" y="606"/>
                    <a:pt x="1314" y="606"/>
                    <a:pt x="1307" y="572"/>
                  </a:cubicBezTo>
                  <a:cubicBezTo>
                    <a:pt x="1307" y="572"/>
                    <a:pt x="1298" y="537"/>
                    <a:pt x="1295" y="537"/>
                  </a:cubicBezTo>
                  <a:cubicBezTo>
                    <a:pt x="1292" y="537"/>
                    <a:pt x="1285" y="537"/>
                    <a:pt x="1279" y="503"/>
                  </a:cubicBezTo>
                  <a:cubicBezTo>
                    <a:pt x="1276" y="503"/>
                    <a:pt x="1276" y="503"/>
                    <a:pt x="1285" y="537"/>
                  </a:cubicBezTo>
                  <a:cubicBezTo>
                    <a:pt x="1290" y="564"/>
                    <a:pt x="1294" y="589"/>
                    <a:pt x="1291" y="589"/>
                  </a:cubicBezTo>
                  <a:cubicBezTo>
                    <a:pt x="1290" y="589"/>
                    <a:pt x="1287" y="585"/>
                    <a:pt x="1282" y="575"/>
                  </a:cubicBezTo>
                  <a:cubicBezTo>
                    <a:pt x="1279" y="575"/>
                    <a:pt x="1273" y="575"/>
                    <a:pt x="1282" y="609"/>
                  </a:cubicBezTo>
                  <a:cubicBezTo>
                    <a:pt x="1279" y="609"/>
                    <a:pt x="1279" y="609"/>
                    <a:pt x="1273" y="575"/>
                  </a:cubicBezTo>
                  <a:cubicBezTo>
                    <a:pt x="1265" y="540"/>
                    <a:pt x="1260" y="523"/>
                    <a:pt x="1258" y="523"/>
                  </a:cubicBezTo>
                  <a:lnTo>
                    <a:pt x="1258" y="523"/>
                  </a:lnTo>
                  <a:cubicBezTo>
                    <a:pt x="1256" y="523"/>
                    <a:pt x="1257" y="540"/>
                    <a:pt x="1263" y="575"/>
                  </a:cubicBezTo>
                  <a:cubicBezTo>
                    <a:pt x="1268" y="594"/>
                    <a:pt x="1270" y="603"/>
                    <a:pt x="1269" y="603"/>
                  </a:cubicBezTo>
                  <a:cubicBezTo>
                    <a:pt x="1268" y="603"/>
                    <a:pt x="1265" y="594"/>
                    <a:pt x="1260" y="575"/>
                  </a:cubicBezTo>
                  <a:lnTo>
                    <a:pt x="1260" y="575"/>
                  </a:lnTo>
                  <a:cubicBezTo>
                    <a:pt x="1260" y="575"/>
                    <a:pt x="1257" y="578"/>
                    <a:pt x="1263" y="612"/>
                  </a:cubicBezTo>
                  <a:cubicBezTo>
                    <a:pt x="1267" y="630"/>
                    <a:pt x="1268" y="638"/>
                    <a:pt x="1267" y="638"/>
                  </a:cubicBezTo>
                  <a:cubicBezTo>
                    <a:pt x="1267" y="638"/>
                    <a:pt x="1263" y="630"/>
                    <a:pt x="1257" y="612"/>
                  </a:cubicBezTo>
                  <a:cubicBezTo>
                    <a:pt x="1251" y="578"/>
                    <a:pt x="1248" y="578"/>
                    <a:pt x="1248" y="578"/>
                  </a:cubicBezTo>
                  <a:lnTo>
                    <a:pt x="1248" y="578"/>
                  </a:lnTo>
                  <a:cubicBezTo>
                    <a:pt x="1249" y="596"/>
                    <a:pt x="1244" y="605"/>
                    <a:pt x="1238" y="605"/>
                  </a:cubicBezTo>
                  <a:cubicBezTo>
                    <a:pt x="1231" y="605"/>
                    <a:pt x="1224" y="597"/>
                    <a:pt x="1220" y="581"/>
                  </a:cubicBezTo>
                  <a:lnTo>
                    <a:pt x="1220" y="581"/>
                  </a:lnTo>
                  <a:cubicBezTo>
                    <a:pt x="1226" y="616"/>
                    <a:pt x="1226" y="616"/>
                    <a:pt x="1226" y="616"/>
                  </a:cubicBezTo>
                  <a:cubicBezTo>
                    <a:pt x="1219" y="589"/>
                    <a:pt x="1215" y="578"/>
                    <a:pt x="1214" y="578"/>
                  </a:cubicBezTo>
                  <a:lnTo>
                    <a:pt x="1214" y="578"/>
                  </a:lnTo>
                  <a:cubicBezTo>
                    <a:pt x="1213" y="578"/>
                    <a:pt x="1219" y="607"/>
                    <a:pt x="1229" y="650"/>
                  </a:cubicBezTo>
                  <a:lnTo>
                    <a:pt x="1232" y="650"/>
                  </a:lnTo>
                  <a:cubicBezTo>
                    <a:pt x="1241" y="681"/>
                    <a:pt x="1244" y="698"/>
                    <a:pt x="1243" y="698"/>
                  </a:cubicBezTo>
                  <a:cubicBezTo>
                    <a:pt x="1241" y="698"/>
                    <a:pt x="1233" y="672"/>
                    <a:pt x="1220" y="616"/>
                  </a:cubicBezTo>
                  <a:cubicBezTo>
                    <a:pt x="1210" y="581"/>
                    <a:pt x="1205" y="564"/>
                    <a:pt x="1205" y="564"/>
                  </a:cubicBezTo>
                  <a:lnTo>
                    <a:pt x="1205" y="564"/>
                  </a:lnTo>
                  <a:cubicBezTo>
                    <a:pt x="1205" y="564"/>
                    <a:pt x="1209" y="581"/>
                    <a:pt x="1216" y="616"/>
                  </a:cubicBezTo>
                  <a:cubicBezTo>
                    <a:pt x="1223" y="652"/>
                    <a:pt x="1226" y="670"/>
                    <a:pt x="1225" y="670"/>
                  </a:cubicBezTo>
                  <a:cubicBezTo>
                    <a:pt x="1224" y="670"/>
                    <a:pt x="1219" y="653"/>
                    <a:pt x="1210" y="619"/>
                  </a:cubicBezTo>
                  <a:cubicBezTo>
                    <a:pt x="1201" y="583"/>
                    <a:pt x="1196" y="565"/>
                    <a:pt x="1196" y="565"/>
                  </a:cubicBezTo>
                  <a:lnTo>
                    <a:pt x="1196" y="565"/>
                  </a:lnTo>
                  <a:cubicBezTo>
                    <a:pt x="1195" y="565"/>
                    <a:pt x="1199" y="583"/>
                    <a:pt x="1207" y="619"/>
                  </a:cubicBezTo>
                  <a:cubicBezTo>
                    <a:pt x="1225" y="696"/>
                    <a:pt x="1233" y="741"/>
                    <a:pt x="1231" y="741"/>
                  </a:cubicBezTo>
                  <a:cubicBezTo>
                    <a:pt x="1230" y="741"/>
                    <a:pt x="1222" y="714"/>
                    <a:pt x="1207" y="653"/>
                  </a:cubicBezTo>
                  <a:cubicBezTo>
                    <a:pt x="1188" y="584"/>
                    <a:pt x="1176" y="550"/>
                    <a:pt x="1176" y="550"/>
                  </a:cubicBezTo>
                  <a:lnTo>
                    <a:pt x="1176" y="550"/>
                  </a:lnTo>
                  <a:cubicBezTo>
                    <a:pt x="1179" y="572"/>
                    <a:pt x="1185" y="597"/>
                    <a:pt x="1191" y="619"/>
                  </a:cubicBezTo>
                  <a:cubicBezTo>
                    <a:pt x="1202" y="653"/>
                    <a:pt x="1207" y="670"/>
                    <a:pt x="1206" y="670"/>
                  </a:cubicBezTo>
                  <a:lnTo>
                    <a:pt x="1206" y="670"/>
                  </a:lnTo>
                  <a:cubicBezTo>
                    <a:pt x="1205" y="670"/>
                    <a:pt x="1199" y="653"/>
                    <a:pt x="1188" y="619"/>
                  </a:cubicBezTo>
                  <a:cubicBezTo>
                    <a:pt x="1171" y="562"/>
                    <a:pt x="1162" y="537"/>
                    <a:pt x="1158" y="537"/>
                  </a:cubicBezTo>
                  <a:lnTo>
                    <a:pt x="1158" y="537"/>
                  </a:lnTo>
                  <a:cubicBezTo>
                    <a:pt x="1156" y="537"/>
                    <a:pt x="1157" y="555"/>
                    <a:pt x="1163" y="587"/>
                  </a:cubicBezTo>
                  <a:cubicBezTo>
                    <a:pt x="1169" y="622"/>
                    <a:pt x="1171" y="639"/>
                    <a:pt x="1169" y="639"/>
                  </a:cubicBezTo>
                  <a:cubicBezTo>
                    <a:pt x="1168" y="639"/>
                    <a:pt x="1163" y="622"/>
                    <a:pt x="1157" y="587"/>
                  </a:cubicBezTo>
                  <a:cubicBezTo>
                    <a:pt x="1148" y="547"/>
                    <a:pt x="1144" y="530"/>
                    <a:pt x="1144" y="530"/>
                  </a:cubicBezTo>
                  <a:lnTo>
                    <a:pt x="1144" y="530"/>
                  </a:lnTo>
                  <a:cubicBezTo>
                    <a:pt x="1143" y="530"/>
                    <a:pt x="1145" y="539"/>
                    <a:pt x="1148" y="553"/>
                  </a:cubicBezTo>
                  <a:lnTo>
                    <a:pt x="1138" y="556"/>
                  </a:lnTo>
                  <a:cubicBezTo>
                    <a:pt x="1140" y="572"/>
                    <a:pt x="1143" y="587"/>
                    <a:pt x="1147" y="604"/>
                  </a:cubicBezTo>
                  <a:lnTo>
                    <a:pt x="1147" y="604"/>
                  </a:lnTo>
                  <a:cubicBezTo>
                    <a:pt x="1137" y="573"/>
                    <a:pt x="1130" y="553"/>
                    <a:pt x="1128" y="553"/>
                  </a:cubicBezTo>
                  <a:lnTo>
                    <a:pt x="1128" y="553"/>
                  </a:lnTo>
                  <a:cubicBezTo>
                    <a:pt x="1126" y="553"/>
                    <a:pt x="1127" y="564"/>
                    <a:pt x="1132" y="590"/>
                  </a:cubicBezTo>
                  <a:lnTo>
                    <a:pt x="1129" y="590"/>
                  </a:lnTo>
                  <a:cubicBezTo>
                    <a:pt x="1129" y="590"/>
                    <a:pt x="1129" y="590"/>
                    <a:pt x="1135" y="625"/>
                  </a:cubicBezTo>
                  <a:cubicBezTo>
                    <a:pt x="1138" y="635"/>
                    <a:pt x="1139" y="640"/>
                    <a:pt x="1138" y="640"/>
                  </a:cubicBezTo>
                  <a:cubicBezTo>
                    <a:pt x="1137" y="640"/>
                    <a:pt x="1128" y="617"/>
                    <a:pt x="1119" y="594"/>
                  </a:cubicBezTo>
                  <a:cubicBezTo>
                    <a:pt x="1110" y="569"/>
                    <a:pt x="1103" y="545"/>
                    <a:pt x="1103" y="545"/>
                  </a:cubicBezTo>
                  <a:lnTo>
                    <a:pt x="1103" y="545"/>
                  </a:lnTo>
                  <a:cubicBezTo>
                    <a:pt x="1103" y="545"/>
                    <a:pt x="1104" y="549"/>
                    <a:pt x="1107" y="559"/>
                  </a:cubicBezTo>
                  <a:cubicBezTo>
                    <a:pt x="1116" y="594"/>
                    <a:pt x="1122" y="628"/>
                    <a:pt x="1129" y="663"/>
                  </a:cubicBezTo>
                  <a:cubicBezTo>
                    <a:pt x="1131" y="673"/>
                    <a:pt x="1132" y="677"/>
                    <a:pt x="1132" y="677"/>
                  </a:cubicBezTo>
                  <a:cubicBezTo>
                    <a:pt x="1131" y="677"/>
                    <a:pt x="1124" y="652"/>
                    <a:pt x="1119" y="628"/>
                  </a:cubicBezTo>
                  <a:cubicBezTo>
                    <a:pt x="1113" y="606"/>
                    <a:pt x="1104" y="581"/>
                    <a:pt x="1094" y="559"/>
                  </a:cubicBezTo>
                  <a:lnTo>
                    <a:pt x="1094" y="559"/>
                  </a:lnTo>
                  <a:cubicBezTo>
                    <a:pt x="1091" y="559"/>
                    <a:pt x="1088" y="562"/>
                    <a:pt x="1097" y="597"/>
                  </a:cubicBezTo>
                  <a:cubicBezTo>
                    <a:pt x="1104" y="614"/>
                    <a:pt x="1104" y="623"/>
                    <a:pt x="1100" y="623"/>
                  </a:cubicBezTo>
                  <a:cubicBezTo>
                    <a:pt x="1097" y="623"/>
                    <a:pt x="1091" y="614"/>
                    <a:pt x="1085" y="597"/>
                  </a:cubicBezTo>
                  <a:lnTo>
                    <a:pt x="1082" y="597"/>
                  </a:lnTo>
                  <a:cubicBezTo>
                    <a:pt x="1079" y="600"/>
                    <a:pt x="1088" y="634"/>
                    <a:pt x="1085" y="634"/>
                  </a:cubicBezTo>
                  <a:cubicBezTo>
                    <a:pt x="1085" y="634"/>
                    <a:pt x="1085" y="634"/>
                    <a:pt x="1094" y="669"/>
                  </a:cubicBezTo>
                  <a:cubicBezTo>
                    <a:pt x="1091" y="669"/>
                    <a:pt x="1088" y="669"/>
                    <a:pt x="1079" y="634"/>
                  </a:cubicBezTo>
                  <a:lnTo>
                    <a:pt x="1079" y="634"/>
                  </a:lnTo>
                  <a:cubicBezTo>
                    <a:pt x="1088" y="669"/>
                    <a:pt x="1093" y="686"/>
                    <a:pt x="1092" y="686"/>
                  </a:cubicBezTo>
                  <a:cubicBezTo>
                    <a:pt x="1092" y="686"/>
                    <a:pt x="1086" y="669"/>
                    <a:pt x="1075" y="634"/>
                  </a:cubicBezTo>
                  <a:cubicBezTo>
                    <a:pt x="1064" y="600"/>
                    <a:pt x="1059" y="583"/>
                    <a:pt x="1059" y="583"/>
                  </a:cubicBezTo>
                  <a:lnTo>
                    <a:pt x="1059" y="583"/>
                  </a:lnTo>
                  <a:cubicBezTo>
                    <a:pt x="1058" y="583"/>
                    <a:pt x="1063" y="600"/>
                    <a:pt x="1072" y="634"/>
                  </a:cubicBezTo>
                  <a:cubicBezTo>
                    <a:pt x="1077" y="652"/>
                    <a:pt x="1079" y="661"/>
                    <a:pt x="1079" y="661"/>
                  </a:cubicBezTo>
                  <a:cubicBezTo>
                    <a:pt x="1078" y="661"/>
                    <a:pt x="1075" y="653"/>
                    <a:pt x="1069" y="637"/>
                  </a:cubicBezTo>
                  <a:cubicBezTo>
                    <a:pt x="1064" y="620"/>
                    <a:pt x="1061" y="612"/>
                    <a:pt x="1061" y="612"/>
                  </a:cubicBezTo>
                  <a:lnTo>
                    <a:pt x="1061" y="612"/>
                  </a:lnTo>
                  <a:cubicBezTo>
                    <a:pt x="1060" y="612"/>
                    <a:pt x="1061" y="620"/>
                    <a:pt x="1066" y="637"/>
                  </a:cubicBezTo>
                  <a:cubicBezTo>
                    <a:pt x="1078" y="680"/>
                    <a:pt x="1084" y="710"/>
                    <a:pt x="1083" y="710"/>
                  </a:cubicBezTo>
                  <a:cubicBezTo>
                    <a:pt x="1082" y="710"/>
                    <a:pt x="1078" y="698"/>
                    <a:pt x="1069" y="672"/>
                  </a:cubicBezTo>
                  <a:lnTo>
                    <a:pt x="1069" y="672"/>
                  </a:lnTo>
                  <a:cubicBezTo>
                    <a:pt x="1069" y="672"/>
                    <a:pt x="1069" y="673"/>
                    <a:pt x="1079" y="706"/>
                  </a:cubicBezTo>
                  <a:cubicBezTo>
                    <a:pt x="1080" y="713"/>
                    <a:pt x="1082" y="720"/>
                    <a:pt x="1084" y="725"/>
                  </a:cubicBezTo>
                  <a:lnTo>
                    <a:pt x="1084" y="725"/>
                  </a:lnTo>
                  <a:cubicBezTo>
                    <a:pt x="1091" y="726"/>
                    <a:pt x="1098" y="728"/>
                    <a:pt x="1105" y="729"/>
                  </a:cubicBezTo>
                  <a:lnTo>
                    <a:pt x="1105" y="729"/>
                  </a:lnTo>
                  <a:cubicBezTo>
                    <a:pt x="1102" y="721"/>
                    <a:pt x="1100" y="713"/>
                    <a:pt x="1097" y="703"/>
                  </a:cubicBezTo>
                  <a:lnTo>
                    <a:pt x="1097" y="703"/>
                  </a:lnTo>
                  <a:cubicBezTo>
                    <a:pt x="1102" y="713"/>
                    <a:pt x="1107" y="721"/>
                    <a:pt x="1111" y="731"/>
                  </a:cubicBezTo>
                  <a:lnTo>
                    <a:pt x="1111" y="731"/>
                  </a:lnTo>
                  <a:cubicBezTo>
                    <a:pt x="1162" y="743"/>
                    <a:pt x="1208" y="768"/>
                    <a:pt x="1247" y="802"/>
                  </a:cubicBezTo>
                  <a:lnTo>
                    <a:pt x="1247" y="802"/>
                  </a:lnTo>
                  <a:lnTo>
                    <a:pt x="1245" y="791"/>
                  </a:lnTo>
                  <a:lnTo>
                    <a:pt x="1245" y="791"/>
                  </a:lnTo>
                  <a:cubicBezTo>
                    <a:pt x="1245" y="791"/>
                    <a:pt x="1245" y="795"/>
                    <a:pt x="1247" y="803"/>
                  </a:cubicBezTo>
                  <a:lnTo>
                    <a:pt x="1247" y="803"/>
                  </a:lnTo>
                  <a:cubicBezTo>
                    <a:pt x="1292" y="843"/>
                    <a:pt x="1326" y="897"/>
                    <a:pt x="1342" y="960"/>
                  </a:cubicBezTo>
                  <a:cubicBezTo>
                    <a:pt x="1348" y="995"/>
                    <a:pt x="1354" y="995"/>
                    <a:pt x="1361" y="995"/>
                  </a:cubicBezTo>
                  <a:cubicBezTo>
                    <a:pt x="1367" y="995"/>
                    <a:pt x="1367" y="995"/>
                    <a:pt x="1357" y="960"/>
                  </a:cubicBezTo>
                  <a:cubicBezTo>
                    <a:pt x="1357" y="949"/>
                    <a:pt x="1357" y="945"/>
                    <a:pt x="1358" y="945"/>
                  </a:cubicBezTo>
                  <a:cubicBezTo>
                    <a:pt x="1360" y="945"/>
                    <a:pt x="1366" y="970"/>
                    <a:pt x="1370" y="995"/>
                  </a:cubicBezTo>
                  <a:cubicBezTo>
                    <a:pt x="1377" y="1025"/>
                    <a:pt x="1381" y="1042"/>
                    <a:pt x="1382" y="1042"/>
                  </a:cubicBezTo>
                  <a:cubicBezTo>
                    <a:pt x="1383" y="1042"/>
                    <a:pt x="1379" y="1016"/>
                    <a:pt x="1367" y="957"/>
                  </a:cubicBezTo>
                  <a:lnTo>
                    <a:pt x="1367" y="957"/>
                  </a:lnTo>
                  <a:lnTo>
                    <a:pt x="1383" y="1029"/>
                  </a:lnTo>
                  <a:cubicBezTo>
                    <a:pt x="1386" y="1029"/>
                    <a:pt x="1386" y="1029"/>
                    <a:pt x="1379" y="995"/>
                  </a:cubicBezTo>
                  <a:cubicBezTo>
                    <a:pt x="1379" y="995"/>
                    <a:pt x="1379" y="995"/>
                    <a:pt x="1373" y="957"/>
                  </a:cubicBezTo>
                  <a:cubicBezTo>
                    <a:pt x="1367" y="923"/>
                    <a:pt x="1361" y="888"/>
                    <a:pt x="1351" y="854"/>
                  </a:cubicBezTo>
                  <a:cubicBezTo>
                    <a:pt x="1342" y="819"/>
                    <a:pt x="1345" y="819"/>
                    <a:pt x="1345" y="819"/>
                  </a:cubicBezTo>
                  <a:lnTo>
                    <a:pt x="1345" y="819"/>
                  </a:lnTo>
                  <a:cubicBezTo>
                    <a:pt x="1357" y="854"/>
                    <a:pt x="1364" y="888"/>
                    <a:pt x="1370" y="923"/>
                  </a:cubicBezTo>
                  <a:cubicBezTo>
                    <a:pt x="1373" y="948"/>
                    <a:pt x="1376" y="970"/>
                    <a:pt x="1383" y="992"/>
                  </a:cubicBezTo>
                  <a:cubicBezTo>
                    <a:pt x="1384" y="999"/>
                    <a:pt x="1385" y="1002"/>
                    <a:pt x="1386" y="1002"/>
                  </a:cubicBezTo>
                  <a:cubicBezTo>
                    <a:pt x="1388" y="1002"/>
                    <a:pt x="1380" y="944"/>
                    <a:pt x="1370" y="888"/>
                  </a:cubicBezTo>
                  <a:lnTo>
                    <a:pt x="1370" y="888"/>
                  </a:lnTo>
                  <a:cubicBezTo>
                    <a:pt x="1373" y="904"/>
                    <a:pt x="1373" y="891"/>
                    <a:pt x="1379" y="923"/>
                  </a:cubicBezTo>
                  <a:cubicBezTo>
                    <a:pt x="1386" y="957"/>
                    <a:pt x="1389" y="957"/>
                    <a:pt x="1392" y="957"/>
                  </a:cubicBezTo>
                  <a:cubicBezTo>
                    <a:pt x="1395" y="957"/>
                    <a:pt x="1398" y="957"/>
                    <a:pt x="1389" y="923"/>
                  </a:cubicBezTo>
                  <a:cubicBezTo>
                    <a:pt x="1386" y="898"/>
                    <a:pt x="1379" y="876"/>
                    <a:pt x="1376" y="851"/>
                  </a:cubicBezTo>
                  <a:cubicBezTo>
                    <a:pt x="1370" y="829"/>
                    <a:pt x="1364" y="807"/>
                    <a:pt x="1361" y="782"/>
                  </a:cubicBezTo>
                  <a:lnTo>
                    <a:pt x="1361" y="782"/>
                  </a:lnTo>
                  <a:cubicBezTo>
                    <a:pt x="1361" y="782"/>
                    <a:pt x="1370" y="816"/>
                    <a:pt x="1379" y="851"/>
                  </a:cubicBezTo>
                  <a:cubicBezTo>
                    <a:pt x="1398" y="923"/>
                    <a:pt x="1408" y="957"/>
                    <a:pt x="1417" y="957"/>
                  </a:cubicBezTo>
                  <a:cubicBezTo>
                    <a:pt x="1420" y="957"/>
                    <a:pt x="1423" y="957"/>
                    <a:pt x="1433" y="992"/>
                  </a:cubicBezTo>
                  <a:cubicBezTo>
                    <a:pt x="1436" y="992"/>
                    <a:pt x="1436" y="992"/>
                    <a:pt x="1430" y="957"/>
                  </a:cubicBezTo>
                  <a:lnTo>
                    <a:pt x="1433" y="957"/>
                  </a:lnTo>
                  <a:cubicBezTo>
                    <a:pt x="1437" y="974"/>
                    <a:pt x="1441" y="983"/>
                    <a:pt x="1442" y="983"/>
                  </a:cubicBezTo>
                  <a:cubicBezTo>
                    <a:pt x="1443" y="983"/>
                    <a:pt x="1442" y="974"/>
                    <a:pt x="1439" y="957"/>
                  </a:cubicBezTo>
                  <a:cubicBezTo>
                    <a:pt x="1437" y="945"/>
                    <a:pt x="1437" y="940"/>
                    <a:pt x="1437" y="940"/>
                  </a:cubicBezTo>
                  <a:lnTo>
                    <a:pt x="1437" y="940"/>
                  </a:lnTo>
                  <a:cubicBezTo>
                    <a:pt x="1438" y="940"/>
                    <a:pt x="1442" y="957"/>
                    <a:pt x="1442" y="957"/>
                  </a:cubicBezTo>
                  <a:cubicBezTo>
                    <a:pt x="1450" y="988"/>
                    <a:pt x="1455" y="1005"/>
                    <a:pt x="1456" y="1005"/>
                  </a:cubicBezTo>
                  <a:cubicBezTo>
                    <a:pt x="1457" y="1005"/>
                    <a:pt x="1451" y="979"/>
                    <a:pt x="1439" y="919"/>
                  </a:cubicBezTo>
                  <a:cubicBezTo>
                    <a:pt x="1439" y="918"/>
                    <a:pt x="1438" y="916"/>
                    <a:pt x="1438" y="914"/>
                  </a:cubicBezTo>
                  <a:lnTo>
                    <a:pt x="1438" y="914"/>
                  </a:lnTo>
                  <a:cubicBezTo>
                    <a:pt x="1444" y="942"/>
                    <a:pt x="1449" y="959"/>
                    <a:pt x="1450" y="959"/>
                  </a:cubicBezTo>
                  <a:cubicBezTo>
                    <a:pt x="1451" y="959"/>
                    <a:pt x="1450" y="947"/>
                    <a:pt x="1445" y="919"/>
                  </a:cubicBezTo>
                  <a:lnTo>
                    <a:pt x="1445" y="919"/>
                  </a:lnTo>
                  <a:cubicBezTo>
                    <a:pt x="1445" y="920"/>
                    <a:pt x="1445" y="920"/>
                    <a:pt x="1455" y="957"/>
                  </a:cubicBezTo>
                  <a:cubicBezTo>
                    <a:pt x="1457" y="971"/>
                    <a:pt x="1459" y="980"/>
                    <a:pt x="1460" y="980"/>
                  </a:cubicBezTo>
                  <a:cubicBezTo>
                    <a:pt x="1461" y="980"/>
                    <a:pt x="1459" y="962"/>
                    <a:pt x="1451" y="919"/>
                  </a:cubicBezTo>
                  <a:cubicBezTo>
                    <a:pt x="1445" y="885"/>
                    <a:pt x="1443" y="868"/>
                    <a:pt x="1444" y="868"/>
                  </a:cubicBezTo>
                  <a:lnTo>
                    <a:pt x="1444" y="868"/>
                  </a:lnTo>
                  <a:cubicBezTo>
                    <a:pt x="1445" y="868"/>
                    <a:pt x="1450" y="885"/>
                    <a:pt x="1458" y="919"/>
                  </a:cubicBezTo>
                  <a:cubicBezTo>
                    <a:pt x="1467" y="962"/>
                    <a:pt x="1473" y="980"/>
                    <a:pt x="1475" y="980"/>
                  </a:cubicBezTo>
                  <a:cubicBezTo>
                    <a:pt x="1476" y="980"/>
                    <a:pt x="1476" y="971"/>
                    <a:pt x="1473" y="957"/>
                  </a:cubicBezTo>
                  <a:cubicBezTo>
                    <a:pt x="1466" y="914"/>
                    <a:pt x="1464" y="897"/>
                    <a:pt x="1466" y="897"/>
                  </a:cubicBezTo>
                  <a:lnTo>
                    <a:pt x="1466" y="897"/>
                  </a:lnTo>
                  <a:cubicBezTo>
                    <a:pt x="1467" y="897"/>
                    <a:pt x="1470" y="905"/>
                    <a:pt x="1473" y="919"/>
                  </a:cubicBezTo>
                  <a:cubicBezTo>
                    <a:pt x="1477" y="938"/>
                    <a:pt x="1479" y="948"/>
                    <a:pt x="1480" y="948"/>
                  </a:cubicBezTo>
                  <a:lnTo>
                    <a:pt x="1480" y="948"/>
                  </a:lnTo>
                  <a:cubicBezTo>
                    <a:pt x="1481" y="948"/>
                    <a:pt x="1481" y="938"/>
                    <a:pt x="1480" y="920"/>
                  </a:cubicBezTo>
                  <a:lnTo>
                    <a:pt x="1480" y="920"/>
                  </a:lnTo>
                  <a:cubicBezTo>
                    <a:pt x="1482" y="946"/>
                    <a:pt x="1487" y="971"/>
                    <a:pt x="1488" y="971"/>
                  </a:cubicBezTo>
                  <a:cubicBezTo>
                    <a:pt x="1488" y="971"/>
                    <a:pt x="1488" y="967"/>
                    <a:pt x="1486" y="957"/>
                  </a:cubicBezTo>
                  <a:cubicBezTo>
                    <a:pt x="1486" y="957"/>
                    <a:pt x="1489" y="957"/>
                    <a:pt x="1483" y="919"/>
                  </a:cubicBezTo>
                  <a:cubicBezTo>
                    <a:pt x="1483" y="919"/>
                    <a:pt x="1477" y="885"/>
                    <a:pt x="1473" y="851"/>
                  </a:cubicBezTo>
                  <a:cubicBezTo>
                    <a:pt x="1467" y="825"/>
                    <a:pt x="1461" y="804"/>
                    <a:pt x="1458" y="778"/>
                  </a:cubicBezTo>
                  <a:cubicBezTo>
                    <a:pt x="1457" y="770"/>
                    <a:pt x="1457" y="766"/>
                    <a:pt x="1458" y="766"/>
                  </a:cubicBezTo>
                  <a:cubicBezTo>
                    <a:pt x="1461" y="766"/>
                    <a:pt x="1472" y="805"/>
                    <a:pt x="1486" y="885"/>
                  </a:cubicBezTo>
                  <a:lnTo>
                    <a:pt x="1502" y="957"/>
                  </a:lnTo>
                  <a:cubicBezTo>
                    <a:pt x="1495" y="919"/>
                    <a:pt x="1489" y="885"/>
                    <a:pt x="1489" y="885"/>
                  </a:cubicBezTo>
                  <a:cubicBezTo>
                    <a:pt x="1492" y="885"/>
                    <a:pt x="1495" y="885"/>
                    <a:pt x="1498" y="919"/>
                  </a:cubicBezTo>
                  <a:cubicBezTo>
                    <a:pt x="1505" y="957"/>
                    <a:pt x="1505" y="957"/>
                    <a:pt x="1508" y="957"/>
                  </a:cubicBezTo>
                  <a:cubicBezTo>
                    <a:pt x="1508" y="957"/>
                    <a:pt x="1508" y="957"/>
                    <a:pt x="1502" y="919"/>
                  </a:cubicBezTo>
                  <a:cubicBezTo>
                    <a:pt x="1496" y="879"/>
                    <a:pt x="1494" y="862"/>
                    <a:pt x="1494" y="862"/>
                  </a:cubicBezTo>
                  <a:lnTo>
                    <a:pt x="1494" y="862"/>
                  </a:lnTo>
                  <a:cubicBezTo>
                    <a:pt x="1494" y="862"/>
                    <a:pt x="1496" y="871"/>
                    <a:pt x="1498" y="885"/>
                  </a:cubicBezTo>
                  <a:cubicBezTo>
                    <a:pt x="1505" y="921"/>
                    <a:pt x="1509" y="939"/>
                    <a:pt x="1510" y="939"/>
                  </a:cubicBezTo>
                  <a:cubicBezTo>
                    <a:pt x="1511" y="939"/>
                    <a:pt x="1510" y="922"/>
                    <a:pt x="1505" y="888"/>
                  </a:cubicBezTo>
                  <a:lnTo>
                    <a:pt x="1505" y="888"/>
                  </a:lnTo>
                  <a:cubicBezTo>
                    <a:pt x="1508" y="912"/>
                    <a:pt x="1514" y="933"/>
                    <a:pt x="1520" y="957"/>
                  </a:cubicBezTo>
                  <a:lnTo>
                    <a:pt x="1514" y="919"/>
                  </a:lnTo>
                  <a:cubicBezTo>
                    <a:pt x="1509" y="879"/>
                    <a:pt x="1506" y="862"/>
                    <a:pt x="1507" y="862"/>
                  </a:cubicBezTo>
                  <a:lnTo>
                    <a:pt x="1507" y="862"/>
                  </a:lnTo>
                  <a:cubicBezTo>
                    <a:pt x="1507" y="862"/>
                    <a:pt x="1508" y="871"/>
                    <a:pt x="1511" y="885"/>
                  </a:cubicBezTo>
                  <a:cubicBezTo>
                    <a:pt x="1514" y="902"/>
                    <a:pt x="1517" y="911"/>
                    <a:pt x="1518" y="911"/>
                  </a:cubicBezTo>
                  <a:cubicBezTo>
                    <a:pt x="1519" y="911"/>
                    <a:pt x="1519" y="902"/>
                    <a:pt x="1517" y="885"/>
                  </a:cubicBezTo>
                  <a:cubicBezTo>
                    <a:pt x="1520" y="885"/>
                    <a:pt x="1524" y="885"/>
                    <a:pt x="1527" y="919"/>
                  </a:cubicBezTo>
                  <a:cubicBezTo>
                    <a:pt x="1533" y="956"/>
                    <a:pt x="1536" y="974"/>
                    <a:pt x="1536" y="974"/>
                  </a:cubicBezTo>
                  <a:cubicBezTo>
                    <a:pt x="1537" y="974"/>
                    <a:pt x="1535" y="956"/>
                    <a:pt x="1530" y="919"/>
                  </a:cubicBezTo>
                  <a:cubicBezTo>
                    <a:pt x="1528" y="902"/>
                    <a:pt x="1527" y="894"/>
                    <a:pt x="1528" y="894"/>
                  </a:cubicBezTo>
                  <a:lnTo>
                    <a:pt x="1528" y="894"/>
                  </a:lnTo>
                  <a:cubicBezTo>
                    <a:pt x="1529" y="894"/>
                    <a:pt x="1531" y="902"/>
                    <a:pt x="1536" y="919"/>
                  </a:cubicBezTo>
                  <a:cubicBezTo>
                    <a:pt x="1539" y="938"/>
                    <a:pt x="1541" y="948"/>
                    <a:pt x="1541" y="948"/>
                  </a:cubicBezTo>
                  <a:lnTo>
                    <a:pt x="1541" y="948"/>
                  </a:lnTo>
                  <a:cubicBezTo>
                    <a:pt x="1542" y="948"/>
                    <a:pt x="1541" y="938"/>
                    <a:pt x="1539" y="919"/>
                  </a:cubicBezTo>
                  <a:cubicBezTo>
                    <a:pt x="1527" y="851"/>
                    <a:pt x="1520" y="813"/>
                    <a:pt x="1520" y="813"/>
                  </a:cubicBezTo>
                  <a:cubicBezTo>
                    <a:pt x="1517" y="813"/>
                    <a:pt x="1517" y="813"/>
                    <a:pt x="1514" y="778"/>
                  </a:cubicBezTo>
                  <a:lnTo>
                    <a:pt x="1517" y="778"/>
                  </a:lnTo>
                  <a:cubicBezTo>
                    <a:pt x="1517" y="778"/>
                    <a:pt x="1520" y="778"/>
                    <a:pt x="1520" y="744"/>
                  </a:cubicBezTo>
                  <a:cubicBezTo>
                    <a:pt x="1518" y="716"/>
                    <a:pt x="1511" y="663"/>
                    <a:pt x="1510" y="663"/>
                  </a:cubicBezTo>
                  <a:lnTo>
                    <a:pt x="1510" y="663"/>
                  </a:lnTo>
                  <a:cubicBezTo>
                    <a:pt x="1510" y="663"/>
                    <a:pt x="1510" y="666"/>
                    <a:pt x="1511" y="672"/>
                  </a:cubicBezTo>
                  <a:lnTo>
                    <a:pt x="1502" y="637"/>
                  </a:lnTo>
                  <a:cubicBezTo>
                    <a:pt x="1494" y="584"/>
                    <a:pt x="1489" y="558"/>
                    <a:pt x="1488" y="558"/>
                  </a:cubicBezTo>
                  <a:lnTo>
                    <a:pt x="1488" y="558"/>
                  </a:lnTo>
                  <a:cubicBezTo>
                    <a:pt x="1488" y="558"/>
                    <a:pt x="1491" y="584"/>
                    <a:pt x="1498" y="637"/>
                  </a:cubicBezTo>
                  <a:cubicBezTo>
                    <a:pt x="1507" y="696"/>
                    <a:pt x="1511" y="722"/>
                    <a:pt x="1511" y="722"/>
                  </a:cubicBezTo>
                  <a:cubicBezTo>
                    <a:pt x="1510" y="722"/>
                    <a:pt x="1507" y="704"/>
                    <a:pt x="1502" y="672"/>
                  </a:cubicBezTo>
                  <a:cubicBezTo>
                    <a:pt x="1492" y="603"/>
                    <a:pt x="1489" y="603"/>
                    <a:pt x="1489" y="603"/>
                  </a:cubicBezTo>
                  <a:cubicBezTo>
                    <a:pt x="1486" y="603"/>
                    <a:pt x="1486" y="603"/>
                    <a:pt x="1480" y="565"/>
                  </a:cubicBezTo>
                  <a:cubicBezTo>
                    <a:pt x="1480" y="543"/>
                    <a:pt x="1473" y="518"/>
                    <a:pt x="1467" y="496"/>
                  </a:cubicBezTo>
                  <a:cubicBezTo>
                    <a:pt x="1464" y="496"/>
                    <a:pt x="1464" y="496"/>
                    <a:pt x="1470" y="531"/>
                  </a:cubicBezTo>
                  <a:cubicBezTo>
                    <a:pt x="1473" y="545"/>
                    <a:pt x="1474" y="554"/>
                    <a:pt x="1473" y="554"/>
                  </a:cubicBezTo>
                  <a:cubicBezTo>
                    <a:pt x="1472" y="554"/>
                    <a:pt x="1468" y="537"/>
                    <a:pt x="1461" y="496"/>
                  </a:cubicBezTo>
                  <a:cubicBezTo>
                    <a:pt x="1458" y="482"/>
                    <a:pt x="1457" y="474"/>
                    <a:pt x="1457" y="474"/>
                  </a:cubicBezTo>
                  <a:close/>
                  <a:moveTo>
                    <a:pt x="477" y="1029"/>
                  </a:moveTo>
                  <a:lnTo>
                    <a:pt x="499" y="1057"/>
                  </a:lnTo>
                  <a:lnTo>
                    <a:pt x="496" y="1061"/>
                  </a:lnTo>
                  <a:cubicBezTo>
                    <a:pt x="496" y="1061"/>
                    <a:pt x="496" y="1061"/>
                    <a:pt x="477" y="1029"/>
                  </a:cubicBezTo>
                  <a:close/>
                  <a:moveTo>
                    <a:pt x="461" y="1035"/>
                  </a:moveTo>
                  <a:lnTo>
                    <a:pt x="483" y="1067"/>
                  </a:lnTo>
                  <a:lnTo>
                    <a:pt x="480" y="1067"/>
                  </a:lnTo>
                  <a:cubicBezTo>
                    <a:pt x="480" y="1067"/>
                    <a:pt x="480" y="1067"/>
                    <a:pt x="458" y="1035"/>
                  </a:cubicBezTo>
                  <a:close/>
                  <a:moveTo>
                    <a:pt x="489" y="1023"/>
                  </a:moveTo>
                  <a:cubicBezTo>
                    <a:pt x="493" y="1023"/>
                    <a:pt x="493" y="1023"/>
                    <a:pt x="511" y="1054"/>
                  </a:cubicBezTo>
                  <a:cubicBezTo>
                    <a:pt x="519" y="1070"/>
                    <a:pt x="523" y="1078"/>
                    <a:pt x="523" y="1078"/>
                  </a:cubicBezTo>
                  <a:cubicBezTo>
                    <a:pt x="522" y="1078"/>
                    <a:pt x="518" y="1070"/>
                    <a:pt x="508" y="1054"/>
                  </a:cubicBezTo>
                  <a:cubicBezTo>
                    <a:pt x="489" y="1023"/>
                    <a:pt x="489" y="1023"/>
                    <a:pt x="489" y="1023"/>
                  </a:cubicBezTo>
                  <a:close/>
                  <a:moveTo>
                    <a:pt x="938" y="1023"/>
                  </a:moveTo>
                  <a:cubicBezTo>
                    <a:pt x="944" y="1045"/>
                    <a:pt x="953" y="1070"/>
                    <a:pt x="963" y="1089"/>
                  </a:cubicBezTo>
                  <a:lnTo>
                    <a:pt x="966" y="1089"/>
                  </a:lnTo>
                  <a:lnTo>
                    <a:pt x="938" y="1023"/>
                  </a:lnTo>
                  <a:close/>
                  <a:moveTo>
                    <a:pt x="464" y="1073"/>
                  </a:moveTo>
                  <a:cubicBezTo>
                    <a:pt x="464" y="1073"/>
                    <a:pt x="483" y="1104"/>
                    <a:pt x="505" y="1133"/>
                  </a:cubicBezTo>
                  <a:lnTo>
                    <a:pt x="502" y="1133"/>
                  </a:lnTo>
                  <a:cubicBezTo>
                    <a:pt x="496" y="1123"/>
                    <a:pt x="486" y="1114"/>
                    <a:pt x="480" y="1104"/>
                  </a:cubicBezTo>
                  <a:cubicBezTo>
                    <a:pt x="474" y="1095"/>
                    <a:pt x="467" y="1086"/>
                    <a:pt x="464" y="1073"/>
                  </a:cubicBezTo>
                  <a:close/>
                  <a:moveTo>
                    <a:pt x="399" y="1104"/>
                  </a:moveTo>
                  <a:lnTo>
                    <a:pt x="420" y="1133"/>
                  </a:lnTo>
                  <a:cubicBezTo>
                    <a:pt x="432" y="1155"/>
                    <a:pt x="444" y="1177"/>
                    <a:pt x="444" y="1177"/>
                  </a:cubicBezTo>
                  <a:cubicBezTo>
                    <a:pt x="444" y="1177"/>
                    <a:pt x="442" y="1173"/>
                    <a:pt x="436" y="1164"/>
                  </a:cubicBezTo>
                  <a:cubicBezTo>
                    <a:pt x="436" y="1164"/>
                    <a:pt x="417" y="1136"/>
                    <a:pt x="399" y="1104"/>
                  </a:cubicBezTo>
                  <a:close/>
                  <a:moveTo>
                    <a:pt x="1229" y="1186"/>
                  </a:moveTo>
                  <a:cubicBezTo>
                    <a:pt x="1242" y="1217"/>
                    <a:pt x="1242" y="1217"/>
                    <a:pt x="1238" y="1220"/>
                  </a:cubicBezTo>
                  <a:cubicBezTo>
                    <a:pt x="1238" y="1220"/>
                    <a:pt x="1238" y="1220"/>
                    <a:pt x="1226" y="1186"/>
                  </a:cubicBezTo>
                  <a:close/>
                  <a:moveTo>
                    <a:pt x="615" y="1164"/>
                  </a:moveTo>
                  <a:lnTo>
                    <a:pt x="634" y="1192"/>
                  </a:lnTo>
                  <a:cubicBezTo>
                    <a:pt x="652" y="1223"/>
                    <a:pt x="652" y="1223"/>
                    <a:pt x="652" y="1223"/>
                  </a:cubicBezTo>
                  <a:cubicBezTo>
                    <a:pt x="652" y="1224"/>
                    <a:pt x="651" y="1225"/>
                    <a:pt x="650" y="1225"/>
                  </a:cubicBezTo>
                  <a:cubicBezTo>
                    <a:pt x="648" y="1225"/>
                    <a:pt x="645" y="1219"/>
                    <a:pt x="630" y="1195"/>
                  </a:cubicBezTo>
                  <a:cubicBezTo>
                    <a:pt x="624" y="1186"/>
                    <a:pt x="621" y="1173"/>
                    <a:pt x="615" y="1164"/>
                  </a:cubicBezTo>
                  <a:close/>
                  <a:moveTo>
                    <a:pt x="615" y="1202"/>
                  </a:moveTo>
                  <a:lnTo>
                    <a:pt x="634" y="1233"/>
                  </a:lnTo>
                  <a:lnTo>
                    <a:pt x="652" y="1264"/>
                  </a:lnTo>
                  <a:lnTo>
                    <a:pt x="649" y="1264"/>
                  </a:lnTo>
                  <a:cubicBezTo>
                    <a:pt x="637" y="1242"/>
                    <a:pt x="624" y="1223"/>
                    <a:pt x="615" y="1202"/>
                  </a:cubicBezTo>
                  <a:close/>
                  <a:moveTo>
                    <a:pt x="405" y="1217"/>
                  </a:moveTo>
                  <a:lnTo>
                    <a:pt x="405" y="1217"/>
                  </a:lnTo>
                  <a:cubicBezTo>
                    <a:pt x="405" y="1217"/>
                    <a:pt x="447" y="1274"/>
                    <a:pt x="463" y="1306"/>
                  </a:cubicBezTo>
                  <a:lnTo>
                    <a:pt x="463" y="1306"/>
                  </a:lnTo>
                  <a:cubicBezTo>
                    <a:pt x="460" y="1303"/>
                    <a:pt x="455" y="1296"/>
                    <a:pt x="442" y="1280"/>
                  </a:cubicBezTo>
                  <a:cubicBezTo>
                    <a:pt x="430" y="1261"/>
                    <a:pt x="417" y="1239"/>
                    <a:pt x="405" y="1217"/>
                  </a:cubicBezTo>
                  <a:close/>
                  <a:moveTo>
                    <a:pt x="200" y="1353"/>
                  </a:moveTo>
                  <a:lnTo>
                    <a:pt x="200" y="1353"/>
                  </a:lnTo>
                  <a:cubicBezTo>
                    <a:pt x="201" y="1353"/>
                    <a:pt x="212" y="1366"/>
                    <a:pt x="236" y="1393"/>
                  </a:cubicBezTo>
                  <a:cubicBezTo>
                    <a:pt x="254" y="1412"/>
                    <a:pt x="267" y="1430"/>
                    <a:pt x="283" y="1449"/>
                  </a:cubicBezTo>
                  <a:cubicBezTo>
                    <a:pt x="295" y="1466"/>
                    <a:pt x="301" y="1473"/>
                    <a:pt x="300" y="1473"/>
                  </a:cubicBezTo>
                  <a:cubicBezTo>
                    <a:pt x="299" y="1473"/>
                    <a:pt x="267" y="1433"/>
                    <a:pt x="236" y="1396"/>
                  </a:cubicBezTo>
                  <a:cubicBezTo>
                    <a:pt x="212" y="1367"/>
                    <a:pt x="200" y="1353"/>
                    <a:pt x="200" y="1353"/>
                  </a:cubicBezTo>
                  <a:close/>
                  <a:moveTo>
                    <a:pt x="624" y="740"/>
                  </a:moveTo>
                  <a:cubicBezTo>
                    <a:pt x="624" y="740"/>
                    <a:pt x="628" y="750"/>
                    <a:pt x="640" y="778"/>
                  </a:cubicBezTo>
                  <a:cubicBezTo>
                    <a:pt x="646" y="795"/>
                    <a:pt x="648" y="804"/>
                    <a:pt x="645" y="804"/>
                  </a:cubicBezTo>
                  <a:cubicBezTo>
                    <a:pt x="642" y="804"/>
                    <a:pt x="636" y="796"/>
                    <a:pt x="627" y="782"/>
                  </a:cubicBezTo>
                  <a:cubicBezTo>
                    <a:pt x="624" y="782"/>
                    <a:pt x="624" y="782"/>
                    <a:pt x="640" y="813"/>
                  </a:cubicBezTo>
                  <a:lnTo>
                    <a:pt x="655" y="847"/>
                  </a:lnTo>
                  <a:cubicBezTo>
                    <a:pt x="638" y="815"/>
                    <a:pt x="630" y="798"/>
                    <a:pt x="629" y="798"/>
                  </a:cubicBezTo>
                  <a:lnTo>
                    <a:pt x="629" y="798"/>
                  </a:lnTo>
                  <a:cubicBezTo>
                    <a:pt x="629" y="798"/>
                    <a:pt x="637" y="815"/>
                    <a:pt x="652" y="847"/>
                  </a:cubicBezTo>
                  <a:cubicBezTo>
                    <a:pt x="660" y="863"/>
                    <a:pt x="663" y="871"/>
                    <a:pt x="663" y="871"/>
                  </a:cubicBezTo>
                  <a:cubicBezTo>
                    <a:pt x="662" y="871"/>
                    <a:pt x="657" y="863"/>
                    <a:pt x="649" y="847"/>
                  </a:cubicBezTo>
                  <a:cubicBezTo>
                    <a:pt x="634" y="816"/>
                    <a:pt x="630" y="816"/>
                    <a:pt x="630" y="816"/>
                  </a:cubicBezTo>
                  <a:lnTo>
                    <a:pt x="630" y="816"/>
                  </a:lnTo>
                  <a:cubicBezTo>
                    <a:pt x="627" y="819"/>
                    <a:pt x="637" y="854"/>
                    <a:pt x="627" y="857"/>
                  </a:cubicBezTo>
                  <a:cubicBezTo>
                    <a:pt x="612" y="860"/>
                    <a:pt x="608" y="863"/>
                    <a:pt x="624" y="894"/>
                  </a:cubicBezTo>
                  <a:cubicBezTo>
                    <a:pt x="632" y="911"/>
                    <a:pt x="636" y="918"/>
                    <a:pt x="635" y="918"/>
                  </a:cubicBezTo>
                  <a:cubicBezTo>
                    <a:pt x="635" y="918"/>
                    <a:pt x="630" y="911"/>
                    <a:pt x="621" y="898"/>
                  </a:cubicBezTo>
                  <a:cubicBezTo>
                    <a:pt x="602" y="866"/>
                    <a:pt x="599" y="866"/>
                    <a:pt x="599" y="866"/>
                  </a:cubicBezTo>
                  <a:cubicBezTo>
                    <a:pt x="596" y="866"/>
                    <a:pt x="596" y="866"/>
                    <a:pt x="577" y="835"/>
                  </a:cubicBezTo>
                  <a:lnTo>
                    <a:pt x="577" y="835"/>
                  </a:lnTo>
                  <a:cubicBezTo>
                    <a:pt x="593" y="869"/>
                    <a:pt x="593" y="869"/>
                    <a:pt x="593" y="869"/>
                  </a:cubicBezTo>
                  <a:cubicBezTo>
                    <a:pt x="583" y="854"/>
                    <a:pt x="579" y="846"/>
                    <a:pt x="578" y="846"/>
                  </a:cubicBezTo>
                  <a:lnTo>
                    <a:pt x="578" y="846"/>
                  </a:lnTo>
                  <a:cubicBezTo>
                    <a:pt x="577" y="846"/>
                    <a:pt x="580" y="854"/>
                    <a:pt x="587" y="869"/>
                  </a:cubicBezTo>
                  <a:cubicBezTo>
                    <a:pt x="574" y="848"/>
                    <a:pt x="559" y="827"/>
                    <a:pt x="558" y="827"/>
                  </a:cubicBezTo>
                  <a:lnTo>
                    <a:pt x="558" y="827"/>
                  </a:lnTo>
                  <a:cubicBezTo>
                    <a:pt x="557" y="827"/>
                    <a:pt x="559" y="831"/>
                    <a:pt x="565" y="841"/>
                  </a:cubicBezTo>
                  <a:cubicBezTo>
                    <a:pt x="583" y="872"/>
                    <a:pt x="580" y="872"/>
                    <a:pt x="593" y="907"/>
                  </a:cubicBezTo>
                  <a:cubicBezTo>
                    <a:pt x="593" y="907"/>
                    <a:pt x="590" y="907"/>
                    <a:pt x="574" y="876"/>
                  </a:cubicBezTo>
                  <a:cubicBezTo>
                    <a:pt x="569" y="867"/>
                    <a:pt x="565" y="863"/>
                    <a:pt x="564" y="863"/>
                  </a:cubicBezTo>
                  <a:lnTo>
                    <a:pt x="564" y="863"/>
                  </a:lnTo>
                  <a:cubicBezTo>
                    <a:pt x="559" y="863"/>
                    <a:pt x="566" y="887"/>
                    <a:pt x="577" y="910"/>
                  </a:cubicBezTo>
                  <a:cubicBezTo>
                    <a:pt x="587" y="927"/>
                    <a:pt x="591" y="935"/>
                    <a:pt x="590" y="935"/>
                  </a:cubicBezTo>
                  <a:cubicBezTo>
                    <a:pt x="589" y="935"/>
                    <a:pt x="585" y="928"/>
                    <a:pt x="577" y="913"/>
                  </a:cubicBezTo>
                  <a:cubicBezTo>
                    <a:pt x="561" y="884"/>
                    <a:pt x="559" y="882"/>
                    <a:pt x="557" y="882"/>
                  </a:cubicBezTo>
                  <a:cubicBezTo>
                    <a:pt x="556" y="882"/>
                    <a:pt x="556" y="882"/>
                    <a:pt x="555" y="882"/>
                  </a:cubicBezTo>
                  <a:cubicBezTo>
                    <a:pt x="560" y="891"/>
                    <a:pt x="562" y="895"/>
                    <a:pt x="562" y="895"/>
                  </a:cubicBezTo>
                  <a:cubicBezTo>
                    <a:pt x="561" y="895"/>
                    <a:pt x="550" y="873"/>
                    <a:pt x="536" y="851"/>
                  </a:cubicBezTo>
                  <a:cubicBezTo>
                    <a:pt x="525" y="827"/>
                    <a:pt x="522" y="821"/>
                    <a:pt x="518" y="821"/>
                  </a:cubicBezTo>
                  <a:cubicBezTo>
                    <a:pt x="517" y="821"/>
                    <a:pt x="516" y="822"/>
                    <a:pt x="514" y="822"/>
                  </a:cubicBezTo>
                  <a:cubicBezTo>
                    <a:pt x="530" y="854"/>
                    <a:pt x="524" y="857"/>
                    <a:pt x="518" y="857"/>
                  </a:cubicBezTo>
                  <a:cubicBezTo>
                    <a:pt x="511" y="863"/>
                    <a:pt x="527" y="894"/>
                    <a:pt x="558" y="957"/>
                  </a:cubicBezTo>
                  <a:lnTo>
                    <a:pt x="590" y="1020"/>
                  </a:lnTo>
                  <a:lnTo>
                    <a:pt x="555" y="957"/>
                  </a:lnTo>
                  <a:lnTo>
                    <a:pt x="502" y="866"/>
                  </a:lnTo>
                  <a:lnTo>
                    <a:pt x="502" y="866"/>
                  </a:lnTo>
                  <a:cubicBezTo>
                    <a:pt x="511" y="888"/>
                    <a:pt x="521" y="907"/>
                    <a:pt x="533" y="929"/>
                  </a:cubicBezTo>
                  <a:cubicBezTo>
                    <a:pt x="543" y="945"/>
                    <a:pt x="547" y="952"/>
                    <a:pt x="546" y="952"/>
                  </a:cubicBezTo>
                  <a:cubicBezTo>
                    <a:pt x="545" y="952"/>
                    <a:pt x="540" y="945"/>
                    <a:pt x="530" y="929"/>
                  </a:cubicBezTo>
                  <a:cubicBezTo>
                    <a:pt x="519" y="915"/>
                    <a:pt x="513" y="908"/>
                    <a:pt x="512" y="908"/>
                  </a:cubicBezTo>
                  <a:lnTo>
                    <a:pt x="512" y="908"/>
                  </a:lnTo>
                  <a:cubicBezTo>
                    <a:pt x="510" y="908"/>
                    <a:pt x="514" y="916"/>
                    <a:pt x="524" y="932"/>
                  </a:cubicBezTo>
                  <a:cubicBezTo>
                    <a:pt x="523" y="933"/>
                    <a:pt x="522" y="933"/>
                    <a:pt x="521" y="933"/>
                  </a:cubicBezTo>
                  <a:cubicBezTo>
                    <a:pt x="518" y="933"/>
                    <a:pt x="513" y="928"/>
                    <a:pt x="499" y="904"/>
                  </a:cubicBezTo>
                  <a:lnTo>
                    <a:pt x="499" y="904"/>
                  </a:lnTo>
                  <a:cubicBezTo>
                    <a:pt x="499" y="904"/>
                    <a:pt x="499" y="904"/>
                    <a:pt x="514" y="935"/>
                  </a:cubicBezTo>
                  <a:cubicBezTo>
                    <a:pt x="524" y="951"/>
                    <a:pt x="528" y="959"/>
                    <a:pt x="527" y="959"/>
                  </a:cubicBezTo>
                  <a:cubicBezTo>
                    <a:pt x="526" y="959"/>
                    <a:pt x="520" y="952"/>
                    <a:pt x="511" y="938"/>
                  </a:cubicBezTo>
                  <a:cubicBezTo>
                    <a:pt x="490" y="903"/>
                    <a:pt x="479" y="888"/>
                    <a:pt x="476" y="888"/>
                  </a:cubicBezTo>
                  <a:lnTo>
                    <a:pt x="476" y="888"/>
                  </a:lnTo>
                  <a:cubicBezTo>
                    <a:pt x="475" y="888"/>
                    <a:pt x="478" y="897"/>
                    <a:pt x="486" y="910"/>
                  </a:cubicBezTo>
                  <a:cubicBezTo>
                    <a:pt x="505" y="938"/>
                    <a:pt x="502" y="941"/>
                    <a:pt x="502" y="941"/>
                  </a:cubicBezTo>
                  <a:cubicBezTo>
                    <a:pt x="499" y="941"/>
                    <a:pt x="499" y="941"/>
                    <a:pt x="514" y="973"/>
                  </a:cubicBezTo>
                  <a:lnTo>
                    <a:pt x="511" y="976"/>
                  </a:lnTo>
                  <a:cubicBezTo>
                    <a:pt x="505" y="967"/>
                    <a:pt x="499" y="954"/>
                    <a:pt x="496" y="945"/>
                  </a:cubicBezTo>
                  <a:lnTo>
                    <a:pt x="474" y="913"/>
                  </a:lnTo>
                  <a:lnTo>
                    <a:pt x="474" y="913"/>
                  </a:lnTo>
                  <a:cubicBezTo>
                    <a:pt x="471" y="916"/>
                    <a:pt x="471" y="916"/>
                    <a:pt x="486" y="948"/>
                  </a:cubicBezTo>
                  <a:cubicBezTo>
                    <a:pt x="504" y="979"/>
                    <a:pt x="512" y="995"/>
                    <a:pt x="512" y="995"/>
                  </a:cubicBezTo>
                  <a:cubicBezTo>
                    <a:pt x="511" y="995"/>
                    <a:pt x="502" y="979"/>
                    <a:pt x="483" y="948"/>
                  </a:cubicBezTo>
                  <a:cubicBezTo>
                    <a:pt x="470" y="926"/>
                    <a:pt x="457" y="906"/>
                    <a:pt x="456" y="906"/>
                  </a:cubicBezTo>
                  <a:lnTo>
                    <a:pt x="456" y="906"/>
                  </a:lnTo>
                  <a:cubicBezTo>
                    <a:pt x="455" y="906"/>
                    <a:pt x="456" y="910"/>
                    <a:pt x="461" y="919"/>
                  </a:cubicBezTo>
                  <a:cubicBezTo>
                    <a:pt x="476" y="946"/>
                    <a:pt x="481" y="956"/>
                    <a:pt x="480" y="956"/>
                  </a:cubicBezTo>
                  <a:cubicBezTo>
                    <a:pt x="480" y="956"/>
                    <a:pt x="469" y="938"/>
                    <a:pt x="458" y="919"/>
                  </a:cubicBezTo>
                  <a:cubicBezTo>
                    <a:pt x="441" y="889"/>
                    <a:pt x="432" y="873"/>
                    <a:pt x="431" y="873"/>
                  </a:cubicBezTo>
                  <a:lnTo>
                    <a:pt x="431" y="873"/>
                  </a:lnTo>
                  <a:cubicBezTo>
                    <a:pt x="430" y="873"/>
                    <a:pt x="438" y="889"/>
                    <a:pt x="452" y="923"/>
                  </a:cubicBezTo>
                  <a:cubicBezTo>
                    <a:pt x="449" y="923"/>
                    <a:pt x="461" y="957"/>
                    <a:pt x="455" y="960"/>
                  </a:cubicBezTo>
                  <a:cubicBezTo>
                    <a:pt x="453" y="961"/>
                    <a:pt x="452" y="962"/>
                    <a:pt x="451" y="962"/>
                  </a:cubicBezTo>
                  <a:cubicBezTo>
                    <a:pt x="446" y="962"/>
                    <a:pt x="441" y="956"/>
                    <a:pt x="427" y="935"/>
                  </a:cubicBezTo>
                  <a:cubicBezTo>
                    <a:pt x="424" y="930"/>
                    <a:pt x="421" y="925"/>
                    <a:pt x="418" y="921"/>
                  </a:cubicBezTo>
                  <a:lnTo>
                    <a:pt x="418" y="921"/>
                  </a:lnTo>
                  <a:cubicBezTo>
                    <a:pt x="445" y="967"/>
                    <a:pt x="442" y="967"/>
                    <a:pt x="436" y="970"/>
                  </a:cubicBezTo>
                  <a:cubicBezTo>
                    <a:pt x="430" y="962"/>
                    <a:pt x="427" y="959"/>
                    <a:pt x="426" y="959"/>
                  </a:cubicBezTo>
                  <a:lnTo>
                    <a:pt x="426" y="959"/>
                  </a:lnTo>
                  <a:cubicBezTo>
                    <a:pt x="423" y="959"/>
                    <a:pt x="434" y="981"/>
                    <a:pt x="446" y="1004"/>
                  </a:cubicBezTo>
                  <a:lnTo>
                    <a:pt x="449" y="1001"/>
                  </a:lnTo>
                  <a:cubicBezTo>
                    <a:pt x="471" y="1038"/>
                    <a:pt x="480" y="1054"/>
                    <a:pt x="479" y="1054"/>
                  </a:cubicBezTo>
                  <a:cubicBezTo>
                    <a:pt x="478" y="1054"/>
                    <a:pt x="473" y="1047"/>
                    <a:pt x="464" y="1035"/>
                  </a:cubicBezTo>
                  <a:cubicBezTo>
                    <a:pt x="449" y="1017"/>
                    <a:pt x="436" y="995"/>
                    <a:pt x="424" y="976"/>
                  </a:cubicBezTo>
                  <a:cubicBezTo>
                    <a:pt x="411" y="954"/>
                    <a:pt x="399" y="935"/>
                    <a:pt x="383" y="916"/>
                  </a:cubicBezTo>
                  <a:cubicBezTo>
                    <a:pt x="380" y="916"/>
                    <a:pt x="380" y="916"/>
                    <a:pt x="399" y="948"/>
                  </a:cubicBezTo>
                  <a:cubicBezTo>
                    <a:pt x="417" y="976"/>
                    <a:pt x="417" y="976"/>
                    <a:pt x="417" y="976"/>
                  </a:cubicBezTo>
                  <a:cubicBezTo>
                    <a:pt x="414" y="979"/>
                    <a:pt x="414" y="979"/>
                    <a:pt x="430" y="1010"/>
                  </a:cubicBezTo>
                  <a:cubicBezTo>
                    <a:pt x="449" y="1042"/>
                    <a:pt x="449" y="1042"/>
                    <a:pt x="446" y="1042"/>
                  </a:cubicBezTo>
                  <a:cubicBezTo>
                    <a:pt x="427" y="1014"/>
                    <a:pt x="420" y="1014"/>
                    <a:pt x="420" y="1014"/>
                  </a:cubicBezTo>
                  <a:cubicBezTo>
                    <a:pt x="411" y="998"/>
                    <a:pt x="414" y="1001"/>
                    <a:pt x="402" y="982"/>
                  </a:cubicBezTo>
                  <a:lnTo>
                    <a:pt x="361" y="923"/>
                  </a:lnTo>
                  <a:lnTo>
                    <a:pt x="361" y="923"/>
                  </a:lnTo>
                  <a:cubicBezTo>
                    <a:pt x="367" y="935"/>
                    <a:pt x="373" y="945"/>
                    <a:pt x="380" y="954"/>
                  </a:cubicBezTo>
                  <a:cubicBezTo>
                    <a:pt x="399" y="985"/>
                    <a:pt x="358" y="1004"/>
                    <a:pt x="352" y="1007"/>
                  </a:cubicBezTo>
                  <a:cubicBezTo>
                    <a:pt x="341" y="994"/>
                    <a:pt x="334" y="988"/>
                    <a:pt x="332" y="988"/>
                  </a:cubicBezTo>
                  <a:lnTo>
                    <a:pt x="332" y="988"/>
                  </a:lnTo>
                  <a:cubicBezTo>
                    <a:pt x="330" y="988"/>
                    <a:pt x="334" y="995"/>
                    <a:pt x="345" y="1010"/>
                  </a:cubicBezTo>
                  <a:cubicBezTo>
                    <a:pt x="367" y="1039"/>
                    <a:pt x="358" y="1045"/>
                    <a:pt x="348" y="1048"/>
                  </a:cubicBezTo>
                  <a:cubicBezTo>
                    <a:pt x="336" y="1054"/>
                    <a:pt x="326" y="1057"/>
                    <a:pt x="348" y="1089"/>
                  </a:cubicBezTo>
                  <a:lnTo>
                    <a:pt x="342" y="1089"/>
                  </a:lnTo>
                  <a:cubicBezTo>
                    <a:pt x="339" y="1092"/>
                    <a:pt x="358" y="1123"/>
                    <a:pt x="355" y="1123"/>
                  </a:cubicBezTo>
                  <a:lnTo>
                    <a:pt x="355" y="1123"/>
                  </a:lnTo>
                  <a:cubicBezTo>
                    <a:pt x="339" y="1104"/>
                    <a:pt x="326" y="1086"/>
                    <a:pt x="311" y="1067"/>
                  </a:cubicBezTo>
                  <a:lnTo>
                    <a:pt x="311" y="1067"/>
                  </a:lnTo>
                  <a:cubicBezTo>
                    <a:pt x="320" y="1089"/>
                    <a:pt x="333" y="1108"/>
                    <a:pt x="348" y="1126"/>
                  </a:cubicBezTo>
                  <a:cubicBezTo>
                    <a:pt x="370" y="1158"/>
                    <a:pt x="367" y="1158"/>
                    <a:pt x="367" y="1158"/>
                  </a:cubicBezTo>
                  <a:cubicBezTo>
                    <a:pt x="367" y="1158"/>
                    <a:pt x="367" y="1158"/>
                    <a:pt x="345" y="1129"/>
                  </a:cubicBezTo>
                  <a:lnTo>
                    <a:pt x="305" y="1070"/>
                  </a:lnTo>
                  <a:lnTo>
                    <a:pt x="301" y="1070"/>
                  </a:lnTo>
                  <a:cubicBezTo>
                    <a:pt x="323" y="1101"/>
                    <a:pt x="320" y="1101"/>
                    <a:pt x="320" y="1101"/>
                  </a:cubicBezTo>
                  <a:cubicBezTo>
                    <a:pt x="320" y="1101"/>
                    <a:pt x="320" y="1101"/>
                    <a:pt x="279" y="1045"/>
                  </a:cubicBezTo>
                  <a:cubicBezTo>
                    <a:pt x="258" y="1015"/>
                    <a:pt x="247" y="1000"/>
                    <a:pt x="246" y="1000"/>
                  </a:cubicBezTo>
                  <a:lnTo>
                    <a:pt x="246" y="1000"/>
                  </a:lnTo>
                  <a:cubicBezTo>
                    <a:pt x="245" y="1000"/>
                    <a:pt x="254" y="1015"/>
                    <a:pt x="273" y="1045"/>
                  </a:cubicBezTo>
                  <a:lnTo>
                    <a:pt x="292" y="1076"/>
                  </a:lnTo>
                  <a:cubicBezTo>
                    <a:pt x="279" y="1059"/>
                    <a:pt x="273" y="1053"/>
                    <a:pt x="272" y="1053"/>
                  </a:cubicBezTo>
                  <a:lnTo>
                    <a:pt x="272" y="1053"/>
                  </a:lnTo>
                  <a:cubicBezTo>
                    <a:pt x="269" y="1053"/>
                    <a:pt x="292" y="1088"/>
                    <a:pt x="308" y="1108"/>
                  </a:cubicBezTo>
                  <a:cubicBezTo>
                    <a:pt x="286" y="1080"/>
                    <a:pt x="274" y="1066"/>
                    <a:pt x="273" y="1066"/>
                  </a:cubicBezTo>
                  <a:lnTo>
                    <a:pt x="273" y="1066"/>
                  </a:lnTo>
                  <a:cubicBezTo>
                    <a:pt x="271" y="1066"/>
                    <a:pt x="281" y="1080"/>
                    <a:pt x="301" y="1111"/>
                  </a:cubicBezTo>
                  <a:cubicBezTo>
                    <a:pt x="313" y="1127"/>
                    <a:pt x="317" y="1135"/>
                    <a:pt x="316" y="1135"/>
                  </a:cubicBezTo>
                  <a:cubicBezTo>
                    <a:pt x="315" y="1135"/>
                    <a:pt x="309" y="1128"/>
                    <a:pt x="298" y="1114"/>
                  </a:cubicBezTo>
                  <a:cubicBezTo>
                    <a:pt x="282" y="1093"/>
                    <a:pt x="276" y="1087"/>
                    <a:pt x="273" y="1087"/>
                  </a:cubicBezTo>
                  <a:cubicBezTo>
                    <a:pt x="272" y="1087"/>
                    <a:pt x="271" y="1088"/>
                    <a:pt x="270" y="1089"/>
                  </a:cubicBezTo>
                  <a:cubicBezTo>
                    <a:pt x="289" y="1117"/>
                    <a:pt x="279" y="1123"/>
                    <a:pt x="267" y="1129"/>
                  </a:cubicBezTo>
                  <a:cubicBezTo>
                    <a:pt x="251" y="1139"/>
                    <a:pt x="242" y="1145"/>
                    <a:pt x="264" y="1173"/>
                  </a:cubicBezTo>
                  <a:cubicBezTo>
                    <a:pt x="261" y="1173"/>
                    <a:pt x="261" y="1173"/>
                    <a:pt x="239" y="1145"/>
                  </a:cubicBezTo>
                  <a:cubicBezTo>
                    <a:pt x="230" y="1134"/>
                    <a:pt x="224" y="1127"/>
                    <a:pt x="223" y="1127"/>
                  </a:cubicBezTo>
                  <a:lnTo>
                    <a:pt x="223" y="1127"/>
                  </a:lnTo>
                  <a:cubicBezTo>
                    <a:pt x="222" y="1127"/>
                    <a:pt x="232" y="1141"/>
                    <a:pt x="258" y="1176"/>
                  </a:cubicBezTo>
                  <a:cubicBezTo>
                    <a:pt x="268" y="1193"/>
                    <a:pt x="280" y="1209"/>
                    <a:pt x="280" y="1209"/>
                  </a:cubicBezTo>
                  <a:cubicBezTo>
                    <a:pt x="280" y="1209"/>
                    <a:pt x="273" y="1200"/>
                    <a:pt x="254" y="1176"/>
                  </a:cubicBezTo>
                  <a:cubicBezTo>
                    <a:pt x="239" y="1157"/>
                    <a:pt x="233" y="1153"/>
                    <a:pt x="229" y="1153"/>
                  </a:cubicBezTo>
                  <a:cubicBezTo>
                    <a:pt x="227" y="1153"/>
                    <a:pt x="225" y="1154"/>
                    <a:pt x="223" y="1155"/>
                  </a:cubicBezTo>
                  <a:cubicBezTo>
                    <a:pt x="220" y="1158"/>
                    <a:pt x="210" y="1161"/>
                    <a:pt x="232" y="1189"/>
                  </a:cubicBezTo>
                  <a:cubicBezTo>
                    <a:pt x="206" y="1155"/>
                    <a:pt x="186" y="1133"/>
                    <a:pt x="181" y="1133"/>
                  </a:cubicBezTo>
                  <a:lnTo>
                    <a:pt x="181" y="1133"/>
                  </a:lnTo>
                  <a:cubicBezTo>
                    <a:pt x="178" y="1133"/>
                    <a:pt x="183" y="1143"/>
                    <a:pt x="198" y="1167"/>
                  </a:cubicBezTo>
                  <a:cubicBezTo>
                    <a:pt x="198" y="1168"/>
                    <a:pt x="198" y="1168"/>
                    <a:pt x="197" y="1168"/>
                  </a:cubicBezTo>
                  <a:cubicBezTo>
                    <a:pt x="195" y="1168"/>
                    <a:pt x="189" y="1163"/>
                    <a:pt x="173" y="1142"/>
                  </a:cubicBezTo>
                  <a:lnTo>
                    <a:pt x="173" y="1142"/>
                  </a:lnTo>
                  <a:cubicBezTo>
                    <a:pt x="173" y="1142"/>
                    <a:pt x="170" y="1145"/>
                    <a:pt x="189" y="1173"/>
                  </a:cubicBezTo>
                  <a:lnTo>
                    <a:pt x="176" y="1180"/>
                  </a:lnTo>
                  <a:cubicBezTo>
                    <a:pt x="173" y="1183"/>
                    <a:pt x="192" y="1211"/>
                    <a:pt x="192" y="1211"/>
                  </a:cubicBezTo>
                  <a:cubicBezTo>
                    <a:pt x="192" y="1212"/>
                    <a:pt x="191" y="1213"/>
                    <a:pt x="191" y="1213"/>
                  </a:cubicBezTo>
                  <a:lnTo>
                    <a:pt x="191" y="1213"/>
                  </a:lnTo>
                  <a:cubicBezTo>
                    <a:pt x="177" y="1197"/>
                    <a:pt x="169" y="1192"/>
                    <a:pt x="162" y="1192"/>
                  </a:cubicBezTo>
                  <a:cubicBezTo>
                    <a:pt x="157" y="1192"/>
                    <a:pt x="153" y="1195"/>
                    <a:pt x="148" y="1198"/>
                  </a:cubicBezTo>
                  <a:cubicBezTo>
                    <a:pt x="144" y="1201"/>
                    <a:pt x="140" y="1204"/>
                    <a:pt x="135" y="1204"/>
                  </a:cubicBezTo>
                  <a:cubicBezTo>
                    <a:pt x="128" y="1204"/>
                    <a:pt x="118" y="1199"/>
                    <a:pt x="104" y="1183"/>
                  </a:cubicBezTo>
                  <a:lnTo>
                    <a:pt x="104" y="1183"/>
                  </a:lnTo>
                  <a:cubicBezTo>
                    <a:pt x="104" y="1183"/>
                    <a:pt x="101" y="1186"/>
                    <a:pt x="123" y="1214"/>
                  </a:cubicBezTo>
                  <a:cubicBezTo>
                    <a:pt x="149" y="1246"/>
                    <a:pt x="160" y="1260"/>
                    <a:pt x="158" y="1260"/>
                  </a:cubicBezTo>
                  <a:cubicBezTo>
                    <a:pt x="158" y="1260"/>
                    <a:pt x="152" y="1254"/>
                    <a:pt x="142" y="1242"/>
                  </a:cubicBezTo>
                  <a:cubicBezTo>
                    <a:pt x="119" y="1217"/>
                    <a:pt x="106" y="1205"/>
                    <a:pt x="103" y="1205"/>
                  </a:cubicBezTo>
                  <a:lnTo>
                    <a:pt x="103" y="1205"/>
                  </a:lnTo>
                  <a:cubicBezTo>
                    <a:pt x="101" y="1205"/>
                    <a:pt x="104" y="1211"/>
                    <a:pt x="112" y="1223"/>
                  </a:cubicBezTo>
                  <a:lnTo>
                    <a:pt x="112" y="1223"/>
                  </a:lnTo>
                  <a:lnTo>
                    <a:pt x="110" y="1220"/>
                  </a:lnTo>
                  <a:cubicBezTo>
                    <a:pt x="92" y="1201"/>
                    <a:pt x="83" y="1193"/>
                    <a:pt x="81" y="1193"/>
                  </a:cubicBezTo>
                  <a:lnTo>
                    <a:pt x="81" y="1193"/>
                  </a:lnTo>
                  <a:cubicBezTo>
                    <a:pt x="77" y="1193"/>
                    <a:pt x="96" y="1219"/>
                    <a:pt x="126" y="1255"/>
                  </a:cubicBezTo>
                  <a:cubicBezTo>
                    <a:pt x="109" y="1235"/>
                    <a:pt x="91" y="1217"/>
                    <a:pt x="89" y="1217"/>
                  </a:cubicBezTo>
                  <a:lnTo>
                    <a:pt x="89" y="1217"/>
                  </a:lnTo>
                  <a:cubicBezTo>
                    <a:pt x="89" y="1217"/>
                    <a:pt x="91" y="1221"/>
                    <a:pt x="98" y="1230"/>
                  </a:cubicBezTo>
                  <a:cubicBezTo>
                    <a:pt x="95" y="1230"/>
                    <a:pt x="95" y="1230"/>
                    <a:pt x="48" y="1176"/>
                  </a:cubicBezTo>
                  <a:cubicBezTo>
                    <a:pt x="32" y="1158"/>
                    <a:pt x="16" y="1139"/>
                    <a:pt x="1" y="1123"/>
                  </a:cubicBezTo>
                  <a:lnTo>
                    <a:pt x="1" y="1123"/>
                  </a:lnTo>
                  <a:cubicBezTo>
                    <a:pt x="13" y="1142"/>
                    <a:pt x="29" y="1161"/>
                    <a:pt x="44" y="1180"/>
                  </a:cubicBezTo>
                  <a:lnTo>
                    <a:pt x="41" y="1180"/>
                  </a:lnTo>
                  <a:cubicBezTo>
                    <a:pt x="41" y="1180"/>
                    <a:pt x="41" y="1183"/>
                    <a:pt x="63" y="1208"/>
                  </a:cubicBezTo>
                  <a:cubicBezTo>
                    <a:pt x="88" y="1236"/>
                    <a:pt x="85" y="1236"/>
                    <a:pt x="85" y="1239"/>
                  </a:cubicBezTo>
                  <a:cubicBezTo>
                    <a:pt x="78" y="1231"/>
                    <a:pt x="74" y="1227"/>
                    <a:pt x="74" y="1227"/>
                  </a:cubicBezTo>
                  <a:lnTo>
                    <a:pt x="74" y="1227"/>
                  </a:lnTo>
                  <a:cubicBezTo>
                    <a:pt x="73" y="1227"/>
                    <a:pt x="89" y="1247"/>
                    <a:pt x="107" y="1264"/>
                  </a:cubicBezTo>
                  <a:cubicBezTo>
                    <a:pt x="123" y="1283"/>
                    <a:pt x="138" y="1302"/>
                    <a:pt x="154" y="1321"/>
                  </a:cubicBezTo>
                  <a:lnTo>
                    <a:pt x="201" y="1374"/>
                  </a:lnTo>
                  <a:cubicBezTo>
                    <a:pt x="248" y="1427"/>
                    <a:pt x="270" y="1455"/>
                    <a:pt x="298" y="1480"/>
                  </a:cubicBezTo>
                  <a:cubicBezTo>
                    <a:pt x="314" y="1493"/>
                    <a:pt x="330" y="1506"/>
                    <a:pt x="332" y="1506"/>
                  </a:cubicBezTo>
                  <a:cubicBezTo>
                    <a:pt x="334" y="1506"/>
                    <a:pt x="328" y="1498"/>
                    <a:pt x="308" y="1474"/>
                  </a:cubicBezTo>
                  <a:cubicBezTo>
                    <a:pt x="298" y="1465"/>
                    <a:pt x="292" y="1455"/>
                    <a:pt x="286" y="1446"/>
                  </a:cubicBezTo>
                  <a:lnTo>
                    <a:pt x="286" y="1446"/>
                  </a:lnTo>
                  <a:cubicBezTo>
                    <a:pt x="295" y="1452"/>
                    <a:pt x="305" y="1462"/>
                    <a:pt x="314" y="1471"/>
                  </a:cubicBezTo>
                  <a:cubicBezTo>
                    <a:pt x="329" y="1488"/>
                    <a:pt x="336" y="1492"/>
                    <a:pt x="342" y="1492"/>
                  </a:cubicBezTo>
                  <a:cubicBezTo>
                    <a:pt x="344" y="1492"/>
                    <a:pt x="346" y="1491"/>
                    <a:pt x="348" y="1490"/>
                  </a:cubicBezTo>
                  <a:cubicBezTo>
                    <a:pt x="352" y="1488"/>
                    <a:pt x="354" y="1486"/>
                    <a:pt x="357" y="1486"/>
                  </a:cubicBezTo>
                  <a:cubicBezTo>
                    <a:pt x="362" y="1486"/>
                    <a:pt x="369" y="1492"/>
                    <a:pt x="386" y="1509"/>
                  </a:cubicBezTo>
                  <a:cubicBezTo>
                    <a:pt x="406" y="1532"/>
                    <a:pt x="410" y="1534"/>
                    <a:pt x="411" y="1534"/>
                  </a:cubicBezTo>
                  <a:cubicBezTo>
                    <a:pt x="411" y="1534"/>
                    <a:pt x="411" y="1534"/>
                    <a:pt x="411" y="1534"/>
                  </a:cubicBezTo>
                  <a:cubicBezTo>
                    <a:pt x="389" y="1509"/>
                    <a:pt x="395" y="1502"/>
                    <a:pt x="405" y="1496"/>
                  </a:cubicBezTo>
                  <a:cubicBezTo>
                    <a:pt x="414" y="1490"/>
                    <a:pt x="427" y="1487"/>
                    <a:pt x="405" y="1459"/>
                  </a:cubicBezTo>
                  <a:lnTo>
                    <a:pt x="405" y="1455"/>
                  </a:lnTo>
                  <a:cubicBezTo>
                    <a:pt x="424" y="1477"/>
                    <a:pt x="428" y="1482"/>
                    <a:pt x="431" y="1482"/>
                  </a:cubicBezTo>
                  <a:cubicBezTo>
                    <a:pt x="432" y="1482"/>
                    <a:pt x="432" y="1481"/>
                    <a:pt x="433" y="1480"/>
                  </a:cubicBezTo>
                  <a:cubicBezTo>
                    <a:pt x="414" y="1452"/>
                    <a:pt x="417" y="1449"/>
                    <a:pt x="417" y="1449"/>
                  </a:cubicBezTo>
                  <a:lnTo>
                    <a:pt x="417" y="1449"/>
                  </a:lnTo>
                  <a:cubicBezTo>
                    <a:pt x="439" y="1477"/>
                    <a:pt x="442" y="1477"/>
                    <a:pt x="446" y="1477"/>
                  </a:cubicBezTo>
                  <a:cubicBezTo>
                    <a:pt x="446" y="1474"/>
                    <a:pt x="449" y="1474"/>
                    <a:pt x="427" y="1446"/>
                  </a:cubicBezTo>
                  <a:cubicBezTo>
                    <a:pt x="427" y="1446"/>
                    <a:pt x="428" y="1445"/>
                    <a:pt x="430" y="1445"/>
                  </a:cubicBezTo>
                  <a:cubicBezTo>
                    <a:pt x="435" y="1445"/>
                    <a:pt x="446" y="1448"/>
                    <a:pt x="464" y="1465"/>
                  </a:cubicBezTo>
                  <a:cubicBezTo>
                    <a:pt x="471" y="1473"/>
                    <a:pt x="474" y="1476"/>
                    <a:pt x="474" y="1476"/>
                  </a:cubicBezTo>
                  <a:cubicBezTo>
                    <a:pt x="475" y="1476"/>
                    <a:pt x="461" y="1456"/>
                    <a:pt x="446" y="1433"/>
                  </a:cubicBezTo>
                  <a:cubicBezTo>
                    <a:pt x="430" y="1418"/>
                    <a:pt x="417" y="1396"/>
                    <a:pt x="405" y="1377"/>
                  </a:cubicBezTo>
                  <a:lnTo>
                    <a:pt x="405" y="1377"/>
                  </a:lnTo>
                  <a:lnTo>
                    <a:pt x="449" y="1433"/>
                  </a:lnTo>
                  <a:cubicBezTo>
                    <a:pt x="471" y="1462"/>
                    <a:pt x="471" y="1462"/>
                    <a:pt x="471" y="1462"/>
                  </a:cubicBezTo>
                  <a:cubicBezTo>
                    <a:pt x="474" y="1462"/>
                    <a:pt x="474" y="1459"/>
                    <a:pt x="474" y="1459"/>
                  </a:cubicBezTo>
                  <a:cubicBezTo>
                    <a:pt x="452" y="1430"/>
                    <a:pt x="461" y="1427"/>
                    <a:pt x="471" y="1421"/>
                  </a:cubicBezTo>
                  <a:cubicBezTo>
                    <a:pt x="483" y="1415"/>
                    <a:pt x="486" y="1415"/>
                    <a:pt x="467" y="1383"/>
                  </a:cubicBezTo>
                  <a:cubicBezTo>
                    <a:pt x="456" y="1369"/>
                    <a:pt x="451" y="1362"/>
                    <a:pt x="451" y="1362"/>
                  </a:cubicBezTo>
                  <a:lnTo>
                    <a:pt x="451" y="1362"/>
                  </a:lnTo>
                  <a:cubicBezTo>
                    <a:pt x="452" y="1362"/>
                    <a:pt x="458" y="1368"/>
                    <a:pt x="471" y="1380"/>
                  </a:cubicBezTo>
                  <a:cubicBezTo>
                    <a:pt x="517" y="1433"/>
                    <a:pt x="534" y="1453"/>
                    <a:pt x="535" y="1453"/>
                  </a:cubicBezTo>
                  <a:cubicBezTo>
                    <a:pt x="536" y="1453"/>
                    <a:pt x="531" y="1445"/>
                    <a:pt x="524" y="1433"/>
                  </a:cubicBezTo>
                  <a:cubicBezTo>
                    <a:pt x="508" y="1415"/>
                    <a:pt x="496" y="1396"/>
                    <a:pt x="480" y="1377"/>
                  </a:cubicBezTo>
                  <a:cubicBezTo>
                    <a:pt x="459" y="1348"/>
                    <a:pt x="449" y="1334"/>
                    <a:pt x="450" y="1334"/>
                  </a:cubicBezTo>
                  <a:lnTo>
                    <a:pt x="450" y="1334"/>
                  </a:lnTo>
                  <a:cubicBezTo>
                    <a:pt x="451" y="1334"/>
                    <a:pt x="461" y="1348"/>
                    <a:pt x="483" y="1377"/>
                  </a:cubicBezTo>
                  <a:cubicBezTo>
                    <a:pt x="498" y="1396"/>
                    <a:pt x="508" y="1404"/>
                    <a:pt x="513" y="1404"/>
                  </a:cubicBezTo>
                  <a:cubicBezTo>
                    <a:pt x="522" y="1404"/>
                    <a:pt x="513" y="1374"/>
                    <a:pt x="486" y="1336"/>
                  </a:cubicBezTo>
                  <a:lnTo>
                    <a:pt x="486" y="1336"/>
                  </a:lnTo>
                  <a:lnTo>
                    <a:pt x="508" y="1364"/>
                  </a:lnTo>
                  <a:cubicBezTo>
                    <a:pt x="522" y="1386"/>
                    <a:pt x="528" y="1391"/>
                    <a:pt x="532" y="1391"/>
                  </a:cubicBezTo>
                  <a:cubicBezTo>
                    <a:pt x="533" y="1391"/>
                    <a:pt x="535" y="1390"/>
                    <a:pt x="536" y="1390"/>
                  </a:cubicBezTo>
                  <a:lnTo>
                    <a:pt x="540" y="1386"/>
                  </a:lnTo>
                  <a:cubicBezTo>
                    <a:pt x="522" y="1362"/>
                    <a:pt x="517" y="1353"/>
                    <a:pt x="519" y="1353"/>
                  </a:cubicBezTo>
                  <a:lnTo>
                    <a:pt x="519" y="1353"/>
                  </a:lnTo>
                  <a:cubicBezTo>
                    <a:pt x="522" y="1353"/>
                    <a:pt x="537" y="1367"/>
                    <a:pt x="549" y="1383"/>
                  </a:cubicBezTo>
                  <a:cubicBezTo>
                    <a:pt x="571" y="1412"/>
                    <a:pt x="571" y="1412"/>
                    <a:pt x="574" y="1412"/>
                  </a:cubicBezTo>
                  <a:cubicBezTo>
                    <a:pt x="557" y="1384"/>
                    <a:pt x="554" y="1374"/>
                    <a:pt x="556" y="1374"/>
                  </a:cubicBezTo>
                  <a:lnTo>
                    <a:pt x="556" y="1374"/>
                  </a:lnTo>
                  <a:cubicBezTo>
                    <a:pt x="560" y="1374"/>
                    <a:pt x="573" y="1390"/>
                    <a:pt x="583" y="1405"/>
                  </a:cubicBezTo>
                  <a:lnTo>
                    <a:pt x="587" y="1405"/>
                  </a:lnTo>
                  <a:cubicBezTo>
                    <a:pt x="568" y="1374"/>
                    <a:pt x="571" y="1374"/>
                    <a:pt x="574" y="1371"/>
                  </a:cubicBezTo>
                  <a:cubicBezTo>
                    <a:pt x="577" y="1371"/>
                    <a:pt x="580" y="1371"/>
                    <a:pt x="558" y="1339"/>
                  </a:cubicBezTo>
                  <a:cubicBezTo>
                    <a:pt x="543" y="1321"/>
                    <a:pt x="530" y="1302"/>
                    <a:pt x="521" y="1280"/>
                  </a:cubicBezTo>
                  <a:lnTo>
                    <a:pt x="521" y="1280"/>
                  </a:lnTo>
                  <a:lnTo>
                    <a:pt x="540" y="1311"/>
                  </a:lnTo>
                  <a:cubicBezTo>
                    <a:pt x="555" y="1334"/>
                    <a:pt x="562" y="1336"/>
                    <a:pt x="567" y="1336"/>
                  </a:cubicBezTo>
                  <a:cubicBezTo>
                    <a:pt x="569" y="1336"/>
                    <a:pt x="570" y="1336"/>
                    <a:pt x="571" y="1336"/>
                  </a:cubicBezTo>
                  <a:cubicBezTo>
                    <a:pt x="573" y="1335"/>
                    <a:pt x="575" y="1334"/>
                    <a:pt x="577" y="1334"/>
                  </a:cubicBezTo>
                  <a:cubicBezTo>
                    <a:pt x="581" y="1334"/>
                    <a:pt x="587" y="1339"/>
                    <a:pt x="602" y="1358"/>
                  </a:cubicBezTo>
                  <a:lnTo>
                    <a:pt x="583" y="1330"/>
                  </a:lnTo>
                  <a:cubicBezTo>
                    <a:pt x="574" y="1314"/>
                    <a:pt x="570" y="1306"/>
                    <a:pt x="571" y="1306"/>
                  </a:cubicBezTo>
                  <a:lnTo>
                    <a:pt x="571" y="1306"/>
                  </a:lnTo>
                  <a:cubicBezTo>
                    <a:pt x="572" y="1306"/>
                    <a:pt x="577" y="1313"/>
                    <a:pt x="587" y="1327"/>
                  </a:cubicBezTo>
                  <a:cubicBezTo>
                    <a:pt x="597" y="1342"/>
                    <a:pt x="603" y="1349"/>
                    <a:pt x="605" y="1349"/>
                  </a:cubicBezTo>
                  <a:cubicBezTo>
                    <a:pt x="607" y="1349"/>
                    <a:pt x="604" y="1340"/>
                    <a:pt x="596" y="1324"/>
                  </a:cubicBezTo>
                  <a:lnTo>
                    <a:pt x="599" y="1321"/>
                  </a:lnTo>
                  <a:cubicBezTo>
                    <a:pt x="619" y="1350"/>
                    <a:pt x="630" y="1365"/>
                    <a:pt x="632" y="1365"/>
                  </a:cubicBezTo>
                  <a:cubicBezTo>
                    <a:pt x="633" y="1365"/>
                    <a:pt x="624" y="1349"/>
                    <a:pt x="605" y="1317"/>
                  </a:cubicBezTo>
                  <a:lnTo>
                    <a:pt x="605" y="1317"/>
                  </a:lnTo>
                  <a:cubicBezTo>
                    <a:pt x="622" y="1341"/>
                    <a:pt x="626" y="1347"/>
                    <a:pt x="628" y="1347"/>
                  </a:cubicBezTo>
                  <a:cubicBezTo>
                    <a:pt x="629" y="1347"/>
                    <a:pt x="630" y="1346"/>
                    <a:pt x="630" y="1346"/>
                  </a:cubicBezTo>
                  <a:cubicBezTo>
                    <a:pt x="621" y="1330"/>
                    <a:pt x="618" y="1322"/>
                    <a:pt x="620" y="1322"/>
                  </a:cubicBezTo>
                  <a:lnTo>
                    <a:pt x="620" y="1322"/>
                  </a:lnTo>
                  <a:cubicBezTo>
                    <a:pt x="621" y="1322"/>
                    <a:pt x="628" y="1329"/>
                    <a:pt x="637" y="1343"/>
                  </a:cubicBezTo>
                  <a:lnTo>
                    <a:pt x="640" y="1343"/>
                  </a:lnTo>
                  <a:cubicBezTo>
                    <a:pt x="621" y="1311"/>
                    <a:pt x="624" y="1311"/>
                    <a:pt x="624" y="1311"/>
                  </a:cubicBezTo>
                  <a:cubicBezTo>
                    <a:pt x="627" y="1311"/>
                    <a:pt x="627" y="1311"/>
                    <a:pt x="612" y="1280"/>
                  </a:cubicBezTo>
                  <a:cubicBezTo>
                    <a:pt x="593" y="1249"/>
                    <a:pt x="593" y="1249"/>
                    <a:pt x="593" y="1249"/>
                  </a:cubicBezTo>
                  <a:lnTo>
                    <a:pt x="593" y="1249"/>
                  </a:lnTo>
                  <a:cubicBezTo>
                    <a:pt x="608" y="1267"/>
                    <a:pt x="621" y="1286"/>
                    <a:pt x="630" y="1308"/>
                  </a:cubicBezTo>
                  <a:cubicBezTo>
                    <a:pt x="637" y="1321"/>
                    <a:pt x="642" y="1329"/>
                    <a:pt x="643" y="1329"/>
                  </a:cubicBezTo>
                  <a:cubicBezTo>
                    <a:pt x="644" y="1329"/>
                    <a:pt x="638" y="1313"/>
                    <a:pt x="618" y="1277"/>
                  </a:cubicBezTo>
                  <a:cubicBezTo>
                    <a:pt x="600" y="1245"/>
                    <a:pt x="592" y="1229"/>
                    <a:pt x="592" y="1229"/>
                  </a:cubicBezTo>
                  <a:lnTo>
                    <a:pt x="592" y="1229"/>
                  </a:lnTo>
                  <a:cubicBezTo>
                    <a:pt x="592" y="1229"/>
                    <a:pt x="601" y="1244"/>
                    <a:pt x="618" y="1274"/>
                  </a:cubicBezTo>
                  <a:cubicBezTo>
                    <a:pt x="625" y="1285"/>
                    <a:pt x="632" y="1297"/>
                    <a:pt x="637" y="1305"/>
                  </a:cubicBezTo>
                  <a:lnTo>
                    <a:pt x="637" y="1305"/>
                  </a:lnTo>
                  <a:cubicBezTo>
                    <a:pt x="637" y="1305"/>
                    <a:pt x="640" y="1305"/>
                    <a:pt x="621" y="1274"/>
                  </a:cubicBezTo>
                  <a:lnTo>
                    <a:pt x="627" y="1270"/>
                  </a:lnTo>
                  <a:cubicBezTo>
                    <a:pt x="644" y="1294"/>
                    <a:pt x="648" y="1300"/>
                    <a:pt x="650" y="1300"/>
                  </a:cubicBezTo>
                  <a:cubicBezTo>
                    <a:pt x="651" y="1300"/>
                    <a:pt x="652" y="1299"/>
                    <a:pt x="652" y="1299"/>
                  </a:cubicBezTo>
                  <a:cubicBezTo>
                    <a:pt x="643" y="1283"/>
                    <a:pt x="638" y="1275"/>
                    <a:pt x="639" y="1275"/>
                  </a:cubicBezTo>
                  <a:lnTo>
                    <a:pt x="639" y="1275"/>
                  </a:lnTo>
                  <a:cubicBezTo>
                    <a:pt x="639" y="1275"/>
                    <a:pt x="645" y="1283"/>
                    <a:pt x="655" y="1299"/>
                  </a:cubicBezTo>
                  <a:cubicBezTo>
                    <a:pt x="651" y="1291"/>
                    <a:pt x="645" y="1280"/>
                    <a:pt x="637" y="1267"/>
                  </a:cubicBezTo>
                  <a:cubicBezTo>
                    <a:pt x="629" y="1251"/>
                    <a:pt x="625" y="1243"/>
                    <a:pt x="626" y="1243"/>
                  </a:cubicBezTo>
                  <a:lnTo>
                    <a:pt x="626" y="1243"/>
                  </a:lnTo>
                  <a:cubicBezTo>
                    <a:pt x="627" y="1243"/>
                    <a:pt x="632" y="1250"/>
                    <a:pt x="643" y="1264"/>
                  </a:cubicBezTo>
                  <a:cubicBezTo>
                    <a:pt x="651" y="1277"/>
                    <a:pt x="657" y="1288"/>
                    <a:pt x="662" y="1296"/>
                  </a:cubicBezTo>
                  <a:cubicBezTo>
                    <a:pt x="646" y="1265"/>
                    <a:pt x="646" y="1264"/>
                    <a:pt x="646" y="1264"/>
                  </a:cubicBezTo>
                  <a:lnTo>
                    <a:pt x="646" y="1264"/>
                  </a:lnTo>
                  <a:cubicBezTo>
                    <a:pt x="657" y="1283"/>
                    <a:pt x="666" y="1288"/>
                    <a:pt x="675" y="1288"/>
                  </a:cubicBezTo>
                  <a:cubicBezTo>
                    <a:pt x="681" y="1288"/>
                    <a:pt x="687" y="1286"/>
                    <a:pt x="693" y="1283"/>
                  </a:cubicBezTo>
                  <a:cubicBezTo>
                    <a:pt x="684" y="1261"/>
                    <a:pt x="671" y="1239"/>
                    <a:pt x="659" y="1220"/>
                  </a:cubicBezTo>
                  <a:cubicBezTo>
                    <a:pt x="644" y="1194"/>
                    <a:pt x="638" y="1184"/>
                    <a:pt x="638" y="1184"/>
                  </a:cubicBezTo>
                  <a:lnTo>
                    <a:pt x="638" y="1184"/>
                  </a:lnTo>
                  <a:cubicBezTo>
                    <a:pt x="639" y="1184"/>
                    <a:pt x="649" y="1202"/>
                    <a:pt x="662" y="1220"/>
                  </a:cubicBezTo>
                  <a:cubicBezTo>
                    <a:pt x="688" y="1265"/>
                    <a:pt x="702" y="1288"/>
                    <a:pt x="703" y="1288"/>
                  </a:cubicBezTo>
                  <a:cubicBezTo>
                    <a:pt x="704" y="1288"/>
                    <a:pt x="692" y="1265"/>
                    <a:pt x="665" y="1217"/>
                  </a:cubicBezTo>
                  <a:lnTo>
                    <a:pt x="665" y="1217"/>
                  </a:lnTo>
                  <a:cubicBezTo>
                    <a:pt x="674" y="1233"/>
                    <a:pt x="679" y="1241"/>
                    <a:pt x="679" y="1241"/>
                  </a:cubicBezTo>
                  <a:cubicBezTo>
                    <a:pt x="680" y="1241"/>
                    <a:pt x="676" y="1233"/>
                    <a:pt x="668" y="1217"/>
                  </a:cubicBezTo>
                  <a:cubicBezTo>
                    <a:pt x="659" y="1202"/>
                    <a:pt x="655" y="1194"/>
                    <a:pt x="655" y="1194"/>
                  </a:cubicBezTo>
                  <a:lnTo>
                    <a:pt x="655" y="1194"/>
                  </a:lnTo>
                  <a:cubicBezTo>
                    <a:pt x="656" y="1194"/>
                    <a:pt x="662" y="1202"/>
                    <a:pt x="671" y="1217"/>
                  </a:cubicBezTo>
                  <a:cubicBezTo>
                    <a:pt x="684" y="1237"/>
                    <a:pt x="698" y="1258"/>
                    <a:pt x="698" y="1258"/>
                  </a:cubicBezTo>
                  <a:cubicBezTo>
                    <a:pt x="698" y="1258"/>
                    <a:pt x="696" y="1255"/>
                    <a:pt x="690" y="1245"/>
                  </a:cubicBezTo>
                  <a:lnTo>
                    <a:pt x="690" y="1245"/>
                  </a:lnTo>
                  <a:cubicBezTo>
                    <a:pt x="690" y="1245"/>
                    <a:pt x="693" y="1245"/>
                    <a:pt x="712" y="1277"/>
                  </a:cubicBezTo>
                  <a:cubicBezTo>
                    <a:pt x="717" y="1285"/>
                    <a:pt x="720" y="1289"/>
                    <a:pt x="720" y="1289"/>
                  </a:cubicBezTo>
                  <a:cubicBezTo>
                    <a:pt x="722" y="1289"/>
                    <a:pt x="711" y="1265"/>
                    <a:pt x="699" y="1242"/>
                  </a:cubicBezTo>
                  <a:cubicBezTo>
                    <a:pt x="684" y="1211"/>
                    <a:pt x="676" y="1195"/>
                    <a:pt x="676" y="1195"/>
                  </a:cubicBezTo>
                  <a:lnTo>
                    <a:pt x="676" y="1195"/>
                  </a:lnTo>
                  <a:cubicBezTo>
                    <a:pt x="677" y="1195"/>
                    <a:pt x="685" y="1211"/>
                    <a:pt x="703" y="1242"/>
                  </a:cubicBezTo>
                  <a:cubicBezTo>
                    <a:pt x="715" y="1266"/>
                    <a:pt x="722" y="1275"/>
                    <a:pt x="724" y="1275"/>
                  </a:cubicBezTo>
                  <a:cubicBezTo>
                    <a:pt x="727" y="1275"/>
                    <a:pt x="715" y="1247"/>
                    <a:pt x="693" y="1208"/>
                  </a:cubicBezTo>
                  <a:cubicBezTo>
                    <a:pt x="673" y="1171"/>
                    <a:pt x="665" y="1156"/>
                    <a:pt x="665" y="1156"/>
                  </a:cubicBezTo>
                  <a:lnTo>
                    <a:pt x="665" y="1156"/>
                  </a:lnTo>
                  <a:cubicBezTo>
                    <a:pt x="665" y="1156"/>
                    <a:pt x="670" y="1163"/>
                    <a:pt x="677" y="1176"/>
                  </a:cubicBezTo>
                  <a:cubicBezTo>
                    <a:pt x="696" y="1208"/>
                    <a:pt x="696" y="1208"/>
                    <a:pt x="696" y="1208"/>
                  </a:cubicBezTo>
                  <a:cubicBezTo>
                    <a:pt x="697" y="1207"/>
                    <a:pt x="698" y="1206"/>
                    <a:pt x="698" y="1206"/>
                  </a:cubicBezTo>
                  <a:cubicBezTo>
                    <a:pt x="700" y="1206"/>
                    <a:pt x="704" y="1212"/>
                    <a:pt x="718" y="1236"/>
                  </a:cubicBezTo>
                  <a:cubicBezTo>
                    <a:pt x="718" y="1236"/>
                    <a:pt x="718" y="1236"/>
                    <a:pt x="706" y="1205"/>
                  </a:cubicBezTo>
                  <a:cubicBezTo>
                    <a:pt x="692" y="1179"/>
                    <a:pt x="688" y="1168"/>
                    <a:pt x="690" y="1168"/>
                  </a:cubicBezTo>
                  <a:lnTo>
                    <a:pt x="690" y="1168"/>
                  </a:lnTo>
                  <a:cubicBezTo>
                    <a:pt x="692" y="1168"/>
                    <a:pt x="710" y="1195"/>
                    <a:pt x="731" y="1233"/>
                  </a:cubicBezTo>
                  <a:lnTo>
                    <a:pt x="718" y="1198"/>
                  </a:lnTo>
                  <a:cubicBezTo>
                    <a:pt x="697" y="1160"/>
                    <a:pt x="683" y="1133"/>
                    <a:pt x="683" y="1133"/>
                  </a:cubicBezTo>
                  <a:lnTo>
                    <a:pt x="683" y="1133"/>
                  </a:lnTo>
                  <a:cubicBezTo>
                    <a:pt x="683" y="1133"/>
                    <a:pt x="689" y="1143"/>
                    <a:pt x="703" y="1167"/>
                  </a:cubicBezTo>
                  <a:lnTo>
                    <a:pt x="721" y="1198"/>
                  </a:lnTo>
                  <a:cubicBezTo>
                    <a:pt x="708" y="1174"/>
                    <a:pt x="703" y="1163"/>
                    <a:pt x="705" y="1163"/>
                  </a:cubicBezTo>
                  <a:lnTo>
                    <a:pt x="705" y="1163"/>
                  </a:lnTo>
                  <a:cubicBezTo>
                    <a:pt x="707" y="1163"/>
                    <a:pt x="724" y="1189"/>
                    <a:pt x="743" y="1227"/>
                  </a:cubicBezTo>
                  <a:cubicBezTo>
                    <a:pt x="762" y="1258"/>
                    <a:pt x="762" y="1258"/>
                    <a:pt x="762" y="1258"/>
                  </a:cubicBezTo>
                  <a:lnTo>
                    <a:pt x="746" y="1227"/>
                  </a:lnTo>
                  <a:cubicBezTo>
                    <a:pt x="734" y="1205"/>
                    <a:pt x="724" y="1186"/>
                    <a:pt x="715" y="1164"/>
                  </a:cubicBezTo>
                  <a:cubicBezTo>
                    <a:pt x="715" y="1163"/>
                    <a:pt x="715" y="1163"/>
                    <a:pt x="716" y="1163"/>
                  </a:cubicBezTo>
                  <a:cubicBezTo>
                    <a:pt x="717" y="1163"/>
                    <a:pt x="722" y="1168"/>
                    <a:pt x="734" y="1192"/>
                  </a:cubicBezTo>
                  <a:cubicBezTo>
                    <a:pt x="741" y="1204"/>
                    <a:pt x="748" y="1215"/>
                    <a:pt x="753" y="1223"/>
                  </a:cubicBezTo>
                  <a:lnTo>
                    <a:pt x="753" y="1223"/>
                  </a:lnTo>
                  <a:cubicBezTo>
                    <a:pt x="753" y="1223"/>
                    <a:pt x="756" y="1224"/>
                    <a:pt x="775" y="1255"/>
                  </a:cubicBezTo>
                  <a:lnTo>
                    <a:pt x="781" y="1252"/>
                  </a:lnTo>
                  <a:cubicBezTo>
                    <a:pt x="773" y="1236"/>
                    <a:pt x="770" y="1228"/>
                    <a:pt x="771" y="1228"/>
                  </a:cubicBezTo>
                  <a:lnTo>
                    <a:pt x="771" y="1228"/>
                  </a:lnTo>
                  <a:cubicBezTo>
                    <a:pt x="771" y="1228"/>
                    <a:pt x="776" y="1236"/>
                    <a:pt x="784" y="1252"/>
                  </a:cubicBezTo>
                  <a:cubicBezTo>
                    <a:pt x="784" y="1252"/>
                    <a:pt x="787" y="1249"/>
                    <a:pt x="771" y="1217"/>
                  </a:cubicBezTo>
                  <a:cubicBezTo>
                    <a:pt x="775" y="1217"/>
                    <a:pt x="778" y="1217"/>
                    <a:pt x="793" y="1249"/>
                  </a:cubicBezTo>
                  <a:cubicBezTo>
                    <a:pt x="803" y="1264"/>
                    <a:pt x="807" y="1272"/>
                    <a:pt x="808" y="1272"/>
                  </a:cubicBezTo>
                  <a:cubicBezTo>
                    <a:pt x="808" y="1272"/>
                    <a:pt x="805" y="1263"/>
                    <a:pt x="797" y="1245"/>
                  </a:cubicBezTo>
                  <a:cubicBezTo>
                    <a:pt x="781" y="1220"/>
                    <a:pt x="780" y="1215"/>
                    <a:pt x="781" y="1214"/>
                  </a:cubicBezTo>
                  <a:lnTo>
                    <a:pt x="781" y="1214"/>
                  </a:lnTo>
                  <a:cubicBezTo>
                    <a:pt x="838" y="1297"/>
                    <a:pt x="935" y="1349"/>
                    <a:pt x="1038" y="1349"/>
                  </a:cubicBezTo>
                  <a:cubicBezTo>
                    <a:pt x="1054" y="1349"/>
                    <a:pt x="1069" y="1348"/>
                    <a:pt x="1085" y="1346"/>
                  </a:cubicBezTo>
                  <a:cubicBezTo>
                    <a:pt x="1247" y="1319"/>
                    <a:pt x="1360" y="1177"/>
                    <a:pt x="1350" y="1017"/>
                  </a:cubicBezTo>
                  <a:lnTo>
                    <a:pt x="1350" y="1017"/>
                  </a:lnTo>
                  <a:cubicBezTo>
                    <a:pt x="1351" y="1019"/>
                    <a:pt x="1352" y="1021"/>
                    <a:pt x="1352" y="1021"/>
                  </a:cubicBezTo>
                  <a:cubicBezTo>
                    <a:pt x="1353" y="1021"/>
                    <a:pt x="1351" y="1012"/>
                    <a:pt x="1348" y="995"/>
                  </a:cubicBezTo>
                  <a:lnTo>
                    <a:pt x="1348" y="995"/>
                  </a:lnTo>
                  <a:cubicBezTo>
                    <a:pt x="1349" y="1002"/>
                    <a:pt x="1350" y="1010"/>
                    <a:pt x="1350" y="1017"/>
                  </a:cubicBezTo>
                  <a:lnTo>
                    <a:pt x="1350" y="1017"/>
                  </a:lnTo>
                  <a:cubicBezTo>
                    <a:pt x="1349" y="1013"/>
                    <a:pt x="1346" y="1006"/>
                    <a:pt x="1342" y="995"/>
                  </a:cubicBezTo>
                  <a:lnTo>
                    <a:pt x="1336" y="995"/>
                  </a:lnTo>
                  <a:cubicBezTo>
                    <a:pt x="1339" y="1014"/>
                    <a:pt x="1338" y="1023"/>
                    <a:pt x="1335" y="1023"/>
                  </a:cubicBezTo>
                  <a:cubicBezTo>
                    <a:pt x="1332" y="1023"/>
                    <a:pt x="1328" y="1015"/>
                    <a:pt x="1323" y="998"/>
                  </a:cubicBezTo>
                  <a:lnTo>
                    <a:pt x="1320" y="998"/>
                  </a:lnTo>
                  <a:cubicBezTo>
                    <a:pt x="1326" y="1024"/>
                    <a:pt x="1325" y="1035"/>
                    <a:pt x="1321" y="1035"/>
                  </a:cubicBezTo>
                  <a:cubicBezTo>
                    <a:pt x="1313" y="1035"/>
                    <a:pt x="1297" y="1006"/>
                    <a:pt x="1285" y="963"/>
                  </a:cubicBezTo>
                  <a:cubicBezTo>
                    <a:pt x="1282" y="949"/>
                    <a:pt x="1279" y="941"/>
                    <a:pt x="1279" y="941"/>
                  </a:cubicBezTo>
                  <a:lnTo>
                    <a:pt x="1279" y="941"/>
                  </a:lnTo>
                  <a:cubicBezTo>
                    <a:pt x="1279" y="941"/>
                    <a:pt x="1282" y="958"/>
                    <a:pt x="1292" y="1001"/>
                  </a:cubicBezTo>
                  <a:cubicBezTo>
                    <a:pt x="1301" y="1035"/>
                    <a:pt x="1301" y="1035"/>
                    <a:pt x="1298" y="1035"/>
                  </a:cubicBezTo>
                  <a:cubicBezTo>
                    <a:pt x="1285" y="1001"/>
                    <a:pt x="1282" y="1001"/>
                    <a:pt x="1279" y="1001"/>
                  </a:cubicBezTo>
                  <a:cubicBezTo>
                    <a:pt x="1276" y="1001"/>
                    <a:pt x="1273" y="1001"/>
                    <a:pt x="1260" y="967"/>
                  </a:cubicBezTo>
                  <a:lnTo>
                    <a:pt x="1260" y="967"/>
                  </a:lnTo>
                  <a:cubicBezTo>
                    <a:pt x="1265" y="984"/>
                    <a:pt x="1267" y="992"/>
                    <a:pt x="1267" y="992"/>
                  </a:cubicBezTo>
                  <a:cubicBezTo>
                    <a:pt x="1267" y="992"/>
                    <a:pt x="1263" y="984"/>
                    <a:pt x="1257" y="967"/>
                  </a:cubicBezTo>
                  <a:cubicBezTo>
                    <a:pt x="1248" y="945"/>
                    <a:pt x="1238" y="923"/>
                    <a:pt x="1235" y="898"/>
                  </a:cubicBezTo>
                  <a:cubicBezTo>
                    <a:pt x="1235" y="898"/>
                    <a:pt x="1238" y="898"/>
                    <a:pt x="1229" y="863"/>
                  </a:cubicBezTo>
                  <a:cubicBezTo>
                    <a:pt x="1223" y="841"/>
                    <a:pt x="1216" y="819"/>
                    <a:pt x="1207" y="794"/>
                  </a:cubicBezTo>
                  <a:cubicBezTo>
                    <a:pt x="1202" y="782"/>
                    <a:pt x="1199" y="774"/>
                    <a:pt x="1198" y="774"/>
                  </a:cubicBezTo>
                  <a:lnTo>
                    <a:pt x="1198" y="774"/>
                  </a:lnTo>
                  <a:cubicBezTo>
                    <a:pt x="1198" y="774"/>
                    <a:pt x="1202" y="791"/>
                    <a:pt x="1213" y="832"/>
                  </a:cubicBezTo>
                  <a:cubicBezTo>
                    <a:pt x="1223" y="866"/>
                    <a:pt x="1238" y="935"/>
                    <a:pt x="1248" y="970"/>
                  </a:cubicBezTo>
                  <a:cubicBezTo>
                    <a:pt x="1252" y="994"/>
                    <a:pt x="1258" y="1018"/>
                    <a:pt x="1257" y="1018"/>
                  </a:cubicBezTo>
                  <a:cubicBezTo>
                    <a:pt x="1256" y="1018"/>
                    <a:pt x="1255" y="1014"/>
                    <a:pt x="1251" y="1004"/>
                  </a:cubicBezTo>
                  <a:lnTo>
                    <a:pt x="1251" y="1004"/>
                  </a:lnTo>
                  <a:cubicBezTo>
                    <a:pt x="1260" y="1039"/>
                    <a:pt x="1265" y="1056"/>
                    <a:pt x="1264" y="1056"/>
                  </a:cubicBezTo>
                  <a:cubicBezTo>
                    <a:pt x="1263" y="1056"/>
                    <a:pt x="1256" y="1039"/>
                    <a:pt x="1242" y="1004"/>
                  </a:cubicBezTo>
                  <a:cubicBezTo>
                    <a:pt x="1234" y="987"/>
                    <a:pt x="1230" y="979"/>
                    <a:pt x="1229" y="979"/>
                  </a:cubicBezTo>
                  <a:lnTo>
                    <a:pt x="1229" y="979"/>
                  </a:lnTo>
                  <a:cubicBezTo>
                    <a:pt x="1228" y="979"/>
                    <a:pt x="1230" y="988"/>
                    <a:pt x="1235" y="1007"/>
                  </a:cubicBezTo>
                  <a:cubicBezTo>
                    <a:pt x="1235" y="1007"/>
                    <a:pt x="1238" y="1023"/>
                    <a:pt x="1237" y="1023"/>
                  </a:cubicBezTo>
                  <a:cubicBezTo>
                    <a:pt x="1237" y="1023"/>
                    <a:pt x="1235" y="1019"/>
                    <a:pt x="1232" y="1007"/>
                  </a:cubicBezTo>
                  <a:cubicBezTo>
                    <a:pt x="1220" y="973"/>
                    <a:pt x="1216" y="973"/>
                    <a:pt x="1213" y="973"/>
                  </a:cubicBezTo>
                  <a:cubicBezTo>
                    <a:pt x="1210" y="963"/>
                    <a:pt x="1208" y="958"/>
                    <a:pt x="1207" y="958"/>
                  </a:cubicBezTo>
                  <a:lnTo>
                    <a:pt x="1207" y="958"/>
                  </a:lnTo>
                  <a:cubicBezTo>
                    <a:pt x="1206" y="958"/>
                    <a:pt x="1213" y="983"/>
                    <a:pt x="1220" y="1007"/>
                  </a:cubicBezTo>
                  <a:cubicBezTo>
                    <a:pt x="1229" y="1042"/>
                    <a:pt x="1234" y="1059"/>
                    <a:pt x="1233" y="1059"/>
                  </a:cubicBezTo>
                  <a:cubicBezTo>
                    <a:pt x="1233" y="1059"/>
                    <a:pt x="1227" y="1042"/>
                    <a:pt x="1216" y="1007"/>
                  </a:cubicBezTo>
                  <a:cubicBezTo>
                    <a:pt x="1207" y="973"/>
                    <a:pt x="1185" y="904"/>
                    <a:pt x="1185" y="904"/>
                  </a:cubicBezTo>
                  <a:lnTo>
                    <a:pt x="1185" y="904"/>
                  </a:lnTo>
                  <a:cubicBezTo>
                    <a:pt x="1185" y="904"/>
                    <a:pt x="1195" y="938"/>
                    <a:pt x="1204" y="973"/>
                  </a:cubicBezTo>
                  <a:cubicBezTo>
                    <a:pt x="1211" y="997"/>
                    <a:pt x="1219" y="1022"/>
                    <a:pt x="1219" y="1022"/>
                  </a:cubicBezTo>
                  <a:cubicBezTo>
                    <a:pt x="1219" y="1022"/>
                    <a:pt x="1217" y="1017"/>
                    <a:pt x="1213" y="1007"/>
                  </a:cubicBezTo>
                  <a:cubicBezTo>
                    <a:pt x="1201" y="973"/>
                    <a:pt x="1198" y="973"/>
                    <a:pt x="1198" y="973"/>
                  </a:cubicBezTo>
                  <a:cubicBezTo>
                    <a:pt x="1198" y="973"/>
                    <a:pt x="1198" y="973"/>
                    <a:pt x="1197" y="973"/>
                  </a:cubicBezTo>
                  <a:cubicBezTo>
                    <a:pt x="1197" y="973"/>
                    <a:pt x="1193" y="971"/>
                    <a:pt x="1185" y="941"/>
                  </a:cubicBezTo>
                  <a:cubicBezTo>
                    <a:pt x="1172" y="901"/>
                    <a:pt x="1167" y="884"/>
                    <a:pt x="1166" y="884"/>
                  </a:cubicBezTo>
                  <a:lnTo>
                    <a:pt x="1166" y="884"/>
                  </a:lnTo>
                  <a:cubicBezTo>
                    <a:pt x="1165" y="884"/>
                    <a:pt x="1167" y="893"/>
                    <a:pt x="1169" y="907"/>
                  </a:cubicBezTo>
                  <a:cubicBezTo>
                    <a:pt x="1173" y="929"/>
                    <a:pt x="1179" y="954"/>
                    <a:pt x="1185" y="976"/>
                  </a:cubicBezTo>
                  <a:cubicBezTo>
                    <a:pt x="1198" y="1010"/>
                    <a:pt x="1195" y="1010"/>
                    <a:pt x="1195" y="1010"/>
                  </a:cubicBezTo>
                  <a:cubicBezTo>
                    <a:pt x="1191" y="1010"/>
                    <a:pt x="1188" y="1010"/>
                    <a:pt x="1201" y="1045"/>
                  </a:cubicBezTo>
                  <a:cubicBezTo>
                    <a:pt x="1210" y="1079"/>
                    <a:pt x="1210" y="1079"/>
                    <a:pt x="1207" y="1079"/>
                  </a:cubicBezTo>
                  <a:cubicBezTo>
                    <a:pt x="1196" y="1050"/>
                    <a:pt x="1193" y="1048"/>
                    <a:pt x="1192" y="1048"/>
                  </a:cubicBezTo>
                  <a:cubicBezTo>
                    <a:pt x="1191" y="1048"/>
                    <a:pt x="1191" y="1048"/>
                    <a:pt x="1191" y="1048"/>
                  </a:cubicBezTo>
                  <a:cubicBezTo>
                    <a:pt x="1194" y="1058"/>
                    <a:pt x="1195" y="1062"/>
                    <a:pt x="1195" y="1062"/>
                  </a:cubicBezTo>
                  <a:cubicBezTo>
                    <a:pt x="1193" y="1062"/>
                    <a:pt x="1185" y="1038"/>
                    <a:pt x="1176" y="1014"/>
                  </a:cubicBezTo>
                  <a:cubicBezTo>
                    <a:pt x="1169" y="996"/>
                    <a:pt x="1166" y="988"/>
                    <a:pt x="1166" y="988"/>
                  </a:cubicBezTo>
                  <a:lnTo>
                    <a:pt x="1166" y="988"/>
                  </a:lnTo>
                  <a:cubicBezTo>
                    <a:pt x="1166" y="988"/>
                    <a:pt x="1168" y="996"/>
                    <a:pt x="1173" y="1014"/>
                  </a:cubicBezTo>
                  <a:cubicBezTo>
                    <a:pt x="1184" y="1048"/>
                    <a:pt x="1188" y="1065"/>
                    <a:pt x="1187" y="1065"/>
                  </a:cubicBezTo>
                  <a:cubicBezTo>
                    <a:pt x="1187" y="1065"/>
                    <a:pt x="1180" y="1048"/>
                    <a:pt x="1169" y="1014"/>
                  </a:cubicBezTo>
                  <a:lnTo>
                    <a:pt x="1157" y="979"/>
                  </a:lnTo>
                  <a:cubicBezTo>
                    <a:pt x="1160" y="979"/>
                    <a:pt x="1160" y="979"/>
                    <a:pt x="1151" y="945"/>
                  </a:cubicBezTo>
                  <a:cubicBezTo>
                    <a:pt x="1148" y="945"/>
                    <a:pt x="1148" y="945"/>
                    <a:pt x="1135" y="913"/>
                  </a:cubicBezTo>
                  <a:lnTo>
                    <a:pt x="1135" y="913"/>
                  </a:lnTo>
                  <a:cubicBezTo>
                    <a:pt x="1154" y="970"/>
                    <a:pt x="1166" y="1026"/>
                    <a:pt x="1179" y="1086"/>
                  </a:cubicBezTo>
                  <a:cubicBezTo>
                    <a:pt x="1176" y="1086"/>
                    <a:pt x="1173" y="1086"/>
                    <a:pt x="1163" y="1051"/>
                  </a:cubicBezTo>
                  <a:cubicBezTo>
                    <a:pt x="1151" y="1017"/>
                    <a:pt x="1151" y="1017"/>
                    <a:pt x="1148" y="1017"/>
                  </a:cubicBezTo>
                  <a:cubicBezTo>
                    <a:pt x="1144" y="1017"/>
                    <a:pt x="1144" y="1017"/>
                    <a:pt x="1166" y="1086"/>
                  </a:cubicBezTo>
                  <a:cubicBezTo>
                    <a:pt x="1172" y="1100"/>
                    <a:pt x="1176" y="1111"/>
                    <a:pt x="1179" y="1120"/>
                  </a:cubicBezTo>
                  <a:lnTo>
                    <a:pt x="1179" y="1120"/>
                  </a:lnTo>
                  <a:cubicBezTo>
                    <a:pt x="1169" y="1098"/>
                    <a:pt x="1160" y="1073"/>
                    <a:pt x="1151" y="1051"/>
                  </a:cubicBezTo>
                  <a:lnTo>
                    <a:pt x="1148" y="1054"/>
                  </a:lnTo>
                  <a:cubicBezTo>
                    <a:pt x="1138" y="1020"/>
                    <a:pt x="1138" y="1020"/>
                    <a:pt x="1126" y="985"/>
                  </a:cubicBezTo>
                  <a:lnTo>
                    <a:pt x="1126" y="985"/>
                  </a:lnTo>
                  <a:cubicBezTo>
                    <a:pt x="1126" y="985"/>
                    <a:pt x="1122" y="985"/>
                    <a:pt x="1135" y="1020"/>
                  </a:cubicBezTo>
                  <a:cubicBezTo>
                    <a:pt x="1157" y="1089"/>
                    <a:pt x="1154" y="1089"/>
                    <a:pt x="1154" y="1089"/>
                  </a:cubicBezTo>
                  <a:cubicBezTo>
                    <a:pt x="1150" y="1079"/>
                    <a:pt x="1148" y="1074"/>
                    <a:pt x="1148" y="1074"/>
                  </a:cubicBezTo>
                  <a:lnTo>
                    <a:pt x="1148" y="1074"/>
                  </a:lnTo>
                  <a:cubicBezTo>
                    <a:pt x="1147" y="1074"/>
                    <a:pt x="1153" y="1099"/>
                    <a:pt x="1160" y="1123"/>
                  </a:cubicBezTo>
                  <a:cubicBezTo>
                    <a:pt x="1165" y="1137"/>
                    <a:pt x="1168" y="1146"/>
                    <a:pt x="1167" y="1146"/>
                  </a:cubicBezTo>
                  <a:cubicBezTo>
                    <a:pt x="1167" y="1146"/>
                    <a:pt x="1160" y="1129"/>
                    <a:pt x="1148" y="1089"/>
                  </a:cubicBezTo>
                  <a:cubicBezTo>
                    <a:pt x="1127" y="1033"/>
                    <a:pt x="1117" y="1009"/>
                    <a:pt x="1117" y="1009"/>
                  </a:cubicBezTo>
                  <a:lnTo>
                    <a:pt x="1117" y="1009"/>
                  </a:lnTo>
                  <a:cubicBezTo>
                    <a:pt x="1117" y="1009"/>
                    <a:pt x="1122" y="1025"/>
                    <a:pt x="1132" y="1054"/>
                  </a:cubicBezTo>
                  <a:cubicBezTo>
                    <a:pt x="1141" y="1079"/>
                    <a:pt x="1148" y="1103"/>
                    <a:pt x="1147" y="1103"/>
                  </a:cubicBezTo>
                  <a:cubicBezTo>
                    <a:pt x="1147" y="1103"/>
                    <a:pt x="1145" y="1099"/>
                    <a:pt x="1141" y="1089"/>
                  </a:cubicBezTo>
                  <a:lnTo>
                    <a:pt x="1129" y="1057"/>
                  </a:lnTo>
                  <a:lnTo>
                    <a:pt x="1129" y="1057"/>
                  </a:lnTo>
                  <a:cubicBezTo>
                    <a:pt x="1138" y="1085"/>
                    <a:pt x="1139" y="1096"/>
                    <a:pt x="1137" y="1096"/>
                  </a:cubicBezTo>
                  <a:cubicBezTo>
                    <a:pt x="1134" y="1096"/>
                    <a:pt x="1125" y="1077"/>
                    <a:pt x="1119" y="1057"/>
                  </a:cubicBezTo>
                  <a:cubicBezTo>
                    <a:pt x="1111" y="1040"/>
                    <a:pt x="1108" y="1032"/>
                    <a:pt x="1107" y="1032"/>
                  </a:cubicBezTo>
                  <a:lnTo>
                    <a:pt x="1107" y="1032"/>
                  </a:lnTo>
                  <a:cubicBezTo>
                    <a:pt x="1106" y="1032"/>
                    <a:pt x="1108" y="1040"/>
                    <a:pt x="1113" y="1057"/>
                  </a:cubicBezTo>
                  <a:cubicBezTo>
                    <a:pt x="1122" y="1092"/>
                    <a:pt x="1119" y="1092"/>
                    <a:pt x="1116" y="1095"/>
                  </a:cubicBezTo>
                  <a:cubicBezTo>
                    <a:pt x="1110" y="1081"/>
                    <a:pt x="1105" y="1073"/>
                    <a:pt x="1102" y="1073"/>
                  </a:cubicBezTo>
                  <a:lnTo>
                    <a:pt x="1102" y="1073"/>
                  </a:lnTo>
                  <a:cubicBezTo>
                    <a:pt x="1098" y="1073"/>
                    <a:pt x="1100" y="1090"/>
                    <a:pt x="1113" y="1129"/>
                  </a:cubicBezTo>
                  <a:lnTo>
                    <a:pt x="1110" y="1129"/>
                  </a:lnTo>
                  <a:cubicBezTo>
                    <a:pt x="1097" y="1098"/>
                    <a:pt x="1094" y="1098"/>
                    <a:pt x="1091" y="1098"/>
                  </a:cubicBezTo>
                  <a:cubicBezTo>
                    <a:pt x="1088" y="1098"/>
                    <a:pt x="1072" y="1067"/>
                    <a:pt x="1072" y="1067"/>
                  </a:cubicBezTo>
                  <a:cubicBezTo>
                    <a:pt x="1058" y="1033"/>
                    <a:pt x="1051" y="1016"/>
                    <a:pt x="1050" y="1016"/>
                  </a:cubicBezTo>
                  <a:lnTo>
                    <a:pt x="1050" y="1016"/>
                  </a:lnTo>
                  <a:cubicBezTo>
                    <a:pt x="1049" y="1016"/>
                    <a:pt x="1055" y="1033"/>
                    <a:pt x="1069" y="1067"/>
                  </a:cubicBezTo>
                  <a:cubicBezTo>
                    <a:pt x="1082" y="1101"/>
                    <a:pt x="1079" y="1101"/>
                    <a:pt x="1060" y="1104"/>
                  </a:cubicBezTo>
                  <a:cubicBezTo>
                    <a:pt x="1059" y="1105"/>
                    <a:pt x="1059" y="1105"/>
                    <a:pt x="1058" y="1105"/>
                  </a:cubicBezTo>
                  <a:cubicBezTo>
                    <a:pt x="1048" y="1105"/>
                    <a:pt x="1028" y="1076"/>
                    <a:pt x="1025" y="1076"/>
                  </a:cubicBezTo>
                  <a:lnTo>
                    <a:pt x="1025" y="1076"/>
                  </a:lnTo>
                  <a:lnTo>
                    <a:pt x="1038" y="1108"/>
                  </a:lnTo>
                  <a:lnTo>
                    <a:pt x="1035" y="1111"/>
                  </a:lnTo>
                  <a:lnTo>
                    <a:pt x="1022" y="1076"/>
                  </a:lnTo>
                  <a:lnTo>
                    <a:pt x="1022" y="1076"/>
                  </a:lnTo>
                  <a:cubicBezTo>
                    <a:pt x="1026" y="1088"/>
                    <a:pt x="1027" y="1092"/>
                    <a:pt x="1027" y="1092"/>
                  </a:cubicBezTo>
                  <a:cubicBezTo>
                    <a:pt x="1026" y="1092"/>
                    <a:pt x="1019" y="1076"/>
                    <a:pt x="1019" y="1076"/>
                  </a:cubicBezTo>
                  <a:cubicBezTo>
                    <a:pt x="1005" y="1044"/>
                    <a:pt x="997" y="1028"/>
                    <a:pt x="994" y="1028"/>
                  </a:cubicBezTo>
                  <a:lnTo>
                    <a:pt x="994" y="1028"/>
                  </a:lnTo>
                  <a:cubicBezTo>
                    <a:pt x="992" y="1028"/>
                    <a:pt x="997" y="1046"/>
                    <a:pt x="1010" y="1079"/>
                  </a:cubicBezTo>
                  <a:cubicBezTo>
                    <a:pt x="1022" y="1112"/>
                    <a:pt x="1028" y="1129"/>
                    <a:pt x="1028" y="1129"/>
                  </a:cubicBezTo>
                  <a:cubicBezTo>
                    <a:pt x="1027" y="1129"/>
                    <a:pt x="1019" y="1112"/>
                    <a:pt x="1003" y="1079"/>
                  </a:cubicBezTo>
                  <a:cubicBezTo>
                    <a:pt x="989" y="1047"/>
                    <a:pt x="982" y="1030"/>
                    <a:pt x="982" y="1030"/>
                  </a:cubicBezTo>
                  <a:lnTo>
                    <a:pt x="982" y="1030"/>
                  </a:lnTo>
                  <a:cubicBezTo>
                    <a:pt x="981" y="1030"/>
                    <a:pt x="988" y="1048"/>
                    <a:pt x="1000" y="1082"/>
                  </a:cubicBezTo>
                  <a:cubicBezTo>
                    <a:pt x="1005" y="1095"/>
                    <a:pt x="1008" y="1103"/>
                    <a:pt x="1007" y="1103"/>
                  </a:cubicBezTo>
                  <a:cubicBezTo>
                    <a:pt x="1006" y="1103"/>
                    <a:pt x="998" y="1087"/>
                    <a:pt x="981" y="1048"/>
                  </a:cubicBezTo>
                  <a:cubicBezTo>
                    <a:pt x="974" y="1032"/>
                    <a:pt x="970" y="1024"/>
                    <a:pt x="969" y="1024"/>
                  </a:cubicBezTo>
                  <a:lnTo>
                    <a:pt x="969" y="1024"/>
                  </a:lnTo>
                  <a:cubicBezTo>
                    <a:pt x="969" y="1024"/>
                    <a:pt x="972" y="1032"/>
                    <a:pt x="978" y="1048"/>
                  </a:cubicBezTo>
                  <a:cubicBezTo>
                    <a:pt x="999" y="1104"/>
                    <a:pt x="1008" y="1129"/>
                    <a:pt x="1006" y="1129"/>
                  </a:cubicBezTo>
                  <a:cubicBezTo>
                    <a:pt x="1005" y="1129"/>
                    <a:pt x="997" y="1113"/>
                    <a:pt x="985" y="1082"/>
                  </a:cubicBezTo>
                  <a:cubicBezTo>
                    <a:pt x="972" y="1050"/>
                    <a:pt x="965" y="1033"/>
                    <a:pt x="964" y="1033"/>
                  </a:cubicBezTo>
                  <a:lnTo>
                    <a:pt x="964" y="1033"/>
                  </a:lnTo>
                  <a:cubicBezTo>
                    <a:pt x="963" y="1033"/>
                    <a:pt x="969" y="1051"/>
                    <a:pt x="981" y="1086"/>
                  </a:cubicBezTo>
                  <a:cubicBezTo>
                    <a:pt x="987" y="1100"/>
                    <a:pt x="989" y="1108"/>
                    <a:pt x="987" y="1108"/>
                  </a:cubicBezTo>
                  <a:cubicBezTo>
                    <a:pt x="985" y="1108"/>
                    <a:pt x="976" y="1092"/>
                    <a:pt x="959" y="1054"/>
                  </a:cubicBezTo>
                  <a:lnTo>
                    <a:pt x="959" y="1054"/>
                  </a:lnTo>
                  <a:cubicBezTo>
                    <a:pt x="959" y="1054"/>
                    <a:pt x="956" y="1054"/>
                    <a:pt x="969" y="1089"/>
                  </a:cubicBezTo>
                  <a:cubicBezTo>
                    <a:pt x="974" y="1107"/>
                    <a:pt x="979" y="1128"/>
                    <a:pt x="976" y="1128"/>
                  </a:cubicBezTo>
                  <a:cubicBezTo>
                    <a:pt x="974" y="1128"/>
                    <a:pt x="968" y="1119"/>
                    <a:pt x="956" y="1092"/>
                  </a:cubicBezTo>
                  <a:lnTo>
                    <a:pt x="947" y="1092"/>
                  </a:lnTo>
                  <a:cubicBezTo>
                    <a:pt x="956" y="1113"/>
                    <a:pt x="941" y="1125"/>
                    <a:pt x="923" y="1125"/>
                  </a:cubicBezTo>
                  <a:cubicBezTo>
                    <a:pt x="911" y="1125"/>
                    <a:pt x="898" y="1120"/>
                    <a:pt x="891" y="1108"/>
                  </a:cubicBezTo>
                  <a:cubicBezTo>
                    <a:pt x="887" y="1108"/>
                    <a:pt x="887" y="1108"/>
                    <a:pt x="900" y="1142"/>
                  </a:cubicBezTo>
                  <a:cubicBezTo>
                    <a:pt x="905" y="1151"/>
                    <a:pt x="906" y="1155"/>
                    <a:pt x="906" y="1155"/>
                  </a:cubicBezTo>
                  <a:cubicBezTo>
                    <a:pt x="905" y="1155"/>
                    <a:pt x="893" y="1133"/>
                    <a:pt x="884" y="1111"/>
                  </a:cubicBezTo>
                  <a:lnTo>
                    <a:pt x="884" y="1111"/>
                  </a:lnTo>
                  <a:cubicBezTo>
                    <a:pt x="884" y="1111"/>
                    <a:pt x="881" y="1111"/>
                    <a:pt x="894" y="1142"/>
                  </a:cubicBezTo>
                  <a:lnTo>
                    <a:pt x="891" y="1145"/>
                  </a:lnTo>
                  <a:cubicBezTo>
                    <a:pt x="884" y="1128"/>
                    <a:pt x="880" y="1120"/>
                    <a:pt x="878" y="1120"/>
                  </a:cubicBezTo>
                  <a:lnTo>
                    <a:pt x="878" y="1120"/>
                  </a:lnTo>
                  <a:cubicBezTo>
                    <a:pt x="877" y="1120"/>
                    <a:pt x="879" y="1129"/>
                    <a:pt x="887" y="1145"/>
                  </a:cubicBezTo>
                  <a:cubicBezTo>
                    <a:pt x="900" y="1180"/>
                    <a:pt x="897" y="1180"/>
                    <a:pt x="897" y="1180"/>
                  </a:cubicBezTo>
                  <a:cubicBezTo>
                    <a:pt x="883" y="1156"/>
                    <a:pt x="877" y="1150"/>
                    <a:pt x="874" y="1150"/>
                  </a:cubicBezTo>
                  <a:cubicBezTo>
                    <a:pt x="873" y="1150"/>
                    <a:pt x="872" y="1151"/>
                    <a:pt x="872" y="1151"/>
                  </a:cubicBezTo>
                  <a:cubicBezTo>
                    <a:pt x="869" y="1151"/>
                    <a:pt x="878" y="1186"/>
                    <a:pt x="875" y="1186"/>
                  </a:cubicBezTo>
                  <a:cubicBezTo>
                    <a:pt x="869" y="1186"/>
                    <a:pt x="869" y="1189"/>
                    <a:pt x="884" y="1220"/>
                  </a:cubicBezTo>
                  <a:cubicBezTo>
                    <a:pt x="884" y="1220"/>
                    <a:pt x="881" y="1220"/>
                    <a:pt x="897" y="1252"/>
                  </a:cubicBezTo>
                  <a:cubicBezTo>
                    <a:pt x="897" y="1252"/>
                    <a:pt x="881" y="1220"/>
                    <a:pt x="865" y="1189"/>
                  </a:cubicBezTo>
                  <a:cubicBezTo>
                    <a:pt x="847" y="1151"/>
                    <a:pt x="838" y="1136"/>
                    <a:pt x="835" y="1136"/>
                  </a:cubicBezTo>
                  <a:lnTo>
                    <a:pt x="835" y="1136"/>
                  </a:lnTo>
                  <a:cubicBezTo>
                    <a:pt x="833" y="1136"/>
                    <a:pt x="835" y="1144"/>
                    <a:pt x="840" y="1158"/>
                  </a:cubicBezTo>
                  <a:cubicBezTo>
                    <a:pt x="825" y="1127"/>
                    <a:pt x="816" y="1111"/>
                    <a:pt x="815" y="1111"/>
                  </a:cubicBezTo>
                  <a:lnTo>
                    <a:pt x="815" y="1111"/>
                  </a:lnTo>
                  <a:cubicBezTo>
                    <a:pt x="814" y="1111"/>
                    <a:pt x="821" y="1127"/>
                    <a:pt x="837" y="1161"/>
                  </a:cubicBezTo>
                  <a:cubicBezTo>
                    <a:pt x="850" y="1192"/>
                    <a:pt x="850" y="1192"/>
                    <a:pt x="850" y="1192"/>
                  </a:cubicBezTo>
                  <a:cubicBezTo>
                    <a:pt x="839" y="1175"/>
                    <a:pt x="827" y="1158"/>
                    <a:pt x="823" y="1158"/>
                  </a:cubicBezTo>
                  <a:lnTo>
                    <a:pt x="823" y="1158"/>
                  </a:lnTo>
                  <a:cubicBezTo>
                    <a:pt x="820" y="1158"/>
                    <a:pt x="822" y="1169"/>
                    <a:pt x="834" y="1198"/>
                  </a:cubicBezTo>
                  <a:lnTo>
                    <a:pt x="831" y="1198"/>
                  </a:lnTo>
                  <a:cubicBezTo>
                    <a:pt x="816" y="1168"/>
                    <a:pt x="815" y="1167"/>
                    <a:pt x="815" y="1167"/>
                  </a:cubicBezTo>
                  <a:lnTo>
                    <a:pt x="815" y="1167"/>
                  </a:lnTo>
                  <a:cubicBezTo>
                    <a:pt x="822" y="1183"/>
                    <a:pt x="824" y="1191"/>
                    <a:pt x="823" y="1191"/>
                  </a:cubicBezTo>
                  <a:cubicBezTo>
                    <a:pt x="822" y="1191"/>
                    <a:pt x="817" y="1183"/>
                    <a:pt x="809" y="1167"/>
                  </a:cubicBezTo>
                  <a:lnTo>
                    <a:pt x="809" y="1167"/>
                  </a:lnTo>
                  <a:cubicBezTo>
                    <a:pt x="809" y="1167"/>
                    <a:pt x="809" y="1168"/>
                    <a:pt x="822" y="1202"/>
                  </a:cubicBezTo>
                  <a:cubicBezTo>
                    <a:pt x="828" y="1215"/>
                    <a:pt x="832" y="1222"/>
                    <a:pt x="832" y="1222"/>
                  </a:cubicBezTo>
                  <a:cubicBezTo>
                    <a:pt x="831" y="1222"/>
                    <a:pt x="823" y="1207"/>
                    <a:pt x="803" y="1170"/>
                  </a:cubicBezTo>
                  <a:cubicBezTo>
                    <a:pt x="786" y="1139"/>
                    <a:pt x="776" y="1123"/>
                    <a:pt x="775" y="1123"/>
                  </a:cubicBezTo>
                  <a:lnTo>
                    <a:pt x="775" y="1123"/>
                  </a:lnTo>
                  <a:cubicBezTo>
                    <a:pt x="775" y="1123"/>
                    <a:pt x="782" y="1139"/>
                    <a:pt x="800" y="1170"/>
                  </a:cubicBezTo>
                  <a:cubicBezTo>
                    <a:pt x="815" y="1202"/>
                    <a:pt x="815" y="1202"/>
                    <a:pt x="809" y="1205"/>
                  </a:cubicBezTo>
                  <a:cubicBezTo>
                    <a:pt x="809" y="1205"/>
                    <a:pt x="809" y="1205"/>
                    <a:pt x="808" y="1205"/>
                  </a:cubicBezTo>
                  <a:cubicBezTo>
                    <a:pt x="804" y="1205"/>
                    <a:pt x="784" y="1176"/>
                    <a:pt x="784" y="1176"/>
                  </a:cubicBezTo>
                  <a:cubicBezTo>
                    <a:pt x="777" y="1166"/>
                    <a:pt x="774" y="1163"/>
                    <a:pt x="773" y="1163"/>
                  </a:cubicBezTo>
                  <a:lnTo>
                    <a:pt x="773" y="1163"/>
                  </a:lnTo>
                  <a:cubicBezTo>
                    <a:pt x="772" y="1163"/>
                    <a:pt x="781" y="1176"/>
                    <a:pt x="781" y="1176"/>
                  </a:cubicBezTo>
                  <a:cubicBezTo>
                    <a:pt x="800" y="1208"/>
                    <a:pt x="800" y="1208"/>
                    <a:pt x="793" y="1211"/>
                  </a:cubicBezTo>
                  <a:cubicBezTo>
                    <a:pt x="793" y="1211"/>
                    <a:pt x="771" y="1180"/>
                    <a:pt x="771" y="1180"/>
                  </a:cubicBezTo>
                  <a:lnTo>
                    <a:pt x="771" y="1180"/>
                  </a:lnTo>
                  <a:cubicBezTo>
                    <a:pt x="768" y="1183"/>
                    <a:pt x="768" y="1183"/>
                    <a:pt x="784" y="1214"/>
                  </a:cubicBezTo>
                  <a:lnTo>
                    <a:pt x="781" y="1214"/>
                  </a:lnTo>
                  <a:cubicBezTo>
                    <a:pt x="781" y="1214"/>
                    <a:pt x="781" y="1214"/>
                    <a:pt x="781" y="1214"/>
                  </a:cubicBezTo>
                  <a:lnTo>
                    <a:pt x="781" y="1214"/>
                  </a:lnTo>
                  <a:cubicBezTo>
                    <a:pt x="756" y="1179"/>
                    <a:pt x="738" y="1137"/>
                    <a:pt x="731" y="1092"/>
                  </a:cubicBezTo>
                  <a:cubicBezTo>
                    <a:pt x="712" y="994"/>
                    <a:pt x="742" y="897"/>
                    <a:pt x="804" y="828"/>
                  </a:cubicBezTo>
                  <a:lnTo>
                    <a:pt x="804" y="828"/>
                  </a:lnTo>
                  <a:cubicBezTo>
                    <a:pt x="800" y="820"/>
                    <a:pt x="797" y="812"/>
                    <a:pt x="793" y="804"/>
                  </a:cubicBezTo>
                  <a:cubicBezTo>
                    <a:pt x="779" y="780"/>
                    <a:pt x="774" y="774"/>
                    <a:pt x="772" y="774"/>
                  </a:cubicBezTo>
                  <a:cubicBezTo>
                    <a:pt x="772" y="774"/>
                    <a:pt x="771" y="775"/>
                    <a:pt x="771" y="775"/>
                  </a:cubicBezTo>
                  <a:lnTo>
                    <a:pt x="762" y="775"/>
                  </a:lnTo>
                  <a:cubicBezTo>
                    <a:pt x="753" y="760"/>
                    <a:pt x="747" y="752"/>
                    <a:pt x="746" y="752"/>
                  </a:cubicBezTo>
                  <a:lnTo>
                    <a:pt x="746" y="752"/>
                  </a:lnTo>
                  <a:cubicBezTo>
                    <a:pt x="745" y="752"/>
                    <a:pt x="748" y="761"/>
                    <a:pt x="756" y="778"/>
                  </a:cubicBezTo>
                  <a:cubicBezTo>
                    <a:pt x="759" y="785"/>
                    <a:pt x="761" y="790"/>
                    <a:pt x="762" y="793"/>
                  </a:cubicBezTo>
                  <a:lnTo>
                    <a:pt x="762" y="793"/>
                  </a:lnTo>
                  <a:cubicBezTo>
                    <a:pt x="751" y="774"/>
                    <a:pt x="742" y="765"/>
                    <a:pt x="737" y="765"/>
                  </a:cubicBezTo>
                  <a:cubicBezTo>
                    <a:pt x="731" y="765"/>
                    <a:pt x="732" y="780"/>
                    <a:pt x="744" y="809"/>
                  </a:cubicBezTo>
                  <a:lnTo>
                    <a:pt x="744" y="809"/>
                  </a:lnTo>
                  <a:cubicBezTo>
                    <a:pt x="740" y="801"/>
                    <a:pt x="738" y="800"/>
                    <a:pt x="731" y="785"/>
                  </a:cubicBezTo>
                  <a:cubicBezTo>
                    <a:pt x="718" y="753"/>
                    <a:pt x="715" y="753"/>
                    <a:pt x="712" y="753"/>
                  </a:cubicBezTo>
                  <a:cubicBezTo>
                    <a:pt x="709" y="753"/>
                    <a:pt x="718" y="788"/>
                    <a:pt x="712" y="791"/>
                  </a:cubicBezTo>
                  <a:cubicBezTo>
                    <a:pt x="706" y="794"/>
                    <a:pt x="699" y="794"/>
                    <a:pt x="715" y="829"/>
                  </a:cubicBezTo>
                  <a:cubicBezTo>
                    <a:pt x="712" y="829"/>
                    <a:pt x="712" y="829"/>
                    <a:pt x="696" y="794"/>
                  </a:cubicBezTo>
                  <a:cubicBezTo>
                    <a:pt x="684" y="763"/>
                    <a:pt x="684" y="763"/>
                    <a:pt x="681" y="763"/>
                  </a:cubicBezTo>
                  <a:cubicBezTo>
                    <a:pt x="690" y="785"/>
                    <a:pt x="699" y="807"/>
                    <a:pt x="709" y="829"/>
                  </a:cubicBezTo>
                  <a:cubicBezTo>
                    <a:pt x="717" y="845"/>
                    <a:pt x="720" y="854"/>
                    <a:pt x="718" y="854"/>
                  </a:cubicBezTo>
                  <a:cubicBezTo>
                    <a:pt x="717" y="854"/>
                    <a:pt x="711" y="847"/>
                    <a:pt x="703" y="832"/>
                  </a:cubicBezTo>
                  <a:cubicBezTo>
                    <a:pt x="693" y="816"/>
                    <a:pt x="687" y="809"/>
                    <a:pt x="685" y="809"/>
                  </a:cubicBezTo>
                  <a:lnTo>
                    <a:pt x="685" y="809"/>
                  </a:lnTo>
                  <a:cubicBezTo>
                    <a:pt x="682" y="809"/>
                    <a:pt x="684" y="817"/>
                    <a:pt x="690" y="835"/>
                  </a:cubicBezTo>
                  <a:cubicBezTo>
                    <a:pt x="687" y="835"/>
                    <a:pt x="687" y="835"/>
                    <a:pt x="671" y="804"/>
                  </a:cubicBezTo>
                  <a:cubicBezTo>
                    <a:pt x="660" y="786"/>
                    <a:pt x="650" y="768"/>
                    <a:pt x="648" y="768"/>
                  </a:cubicBezTo>
                  <a:lnTo>
                    <a:pt x="648" y="768"/>
                  </a:lnTo>
                  <a:cubicBezTo>
                    <a:pt x="646" y="768"/>
                    <a:pt x="650" y="778"/>
                    <a:pt x="662" y="807"/>
                  </a:cubicBezTo>
                  <a:cubicBezTo>
                    <a:pt x="659" y="807"/>
                    <a:pt x="659" y="807"/>
                    <a:pt x="643" y="775"/>
                  </a:cubicBezTo>
                  <a:cubicBezTo>
                    <a:pt x="634" y="758"/>
                    <a:pt x="625" y="740"/>
                    <a:pt x="624" y="7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134;p36">
              <a:extLst>
                <a:ext uri="{FF2B5EF4-FFF2-40B4-BE49-F238E27FC236}">
                  <a16:creationId xmlns:a16="http://schemas.microsoft.com/office/drawing/2014/main" id="{06C22A15-3858-4874-BB01-E3FB37F7E8EA}"/>
                </a:ext>
              </a:extLst>
            </p:cNvPr>
            <p:cNvSpPr/>
            <p:nvPr/>
          </p:nvSpPr>
          <p:spPr>
            <a:xfrm>
              <a:off x="4591700" y="1281100"/>
              <a:ext cx="27200" cy="35825"/>
            </a:xfrm>
            <a:custGeom>
              <a:avLst/>
              <a:gdLst/>
              <a:ahLst/>
              <a:cxnLst/>
              <a:rect l="l" t="t" r="r" b="b"/>
              <a:pathLst>
                <a:path w="1088" h="1433" extrusionOk="0">
                  <a:moveTo>
                    <a:pt x="605" y="0"/>
                  </a:moveTo>
                  <a:cubicBezTo>
                    <a:pt x="401" y="0"/>
                    <a:pt x="216" y="144"/>
                    <a:pt x="172" y="351"/>
                  </a:cubicBezTo>
                  <a:lnTo>
                    <a:pt x="56" y="900"/>
                  </a:lnTo>
                  <a:cubicBezTo>
                    <a:pt x="0" y="1172"/>
                    <a:pt x="207" y="1432"/>
                    <a:pt x="489" y="1432"/>
                  </a:cubicBezTo>
                  <a:cubicBezTo>
                    <a:pt x="696" y="1432"/>
                    <a:pt x="878" y="1285"/>
                    <a:pt x="918" y="1082"/>
                  </a:cubicBezTo>
                  <a:lnTo>
                    <a:pt x="1037" y="533"/>
                  </a:lnTo>
                  <a:cubicBezTo>
                    <a:pt x="1087" y="295"/>
                    <a:pt x="934" y="63"/>
                    <a:pt x="696" y="10"/>
                  </a:cubicBezTo>
                  <a:cubicBezTo>
                    <a:pt x="665" y="3"/>
                    <a:pt x="635" y="0"/>
                    <a:pt x="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135;p36">
              <a:extLst>
                <a:ext uri="{FF2B5EF4-FFF2-40B4-BE49-F238E27FC236}">
                  <a16:creationId xmlns:a16="http://schemas.microsoft.com/office/drawing/2014/main" id="{8FF5863E-2CAE-4767-8A6F-6693CC0C0022}"/>
                </a:ext>
              </a:extLst>
            </p:cNvPr>
            <p:cNvSpPr/>
            <p:nvPr/>
          </p:nvSpPr>
          <p:spPr>
            <a:xfrm>
              <a:off x="3450675" y="662025"/>
              <a:ext cx="1200575" cy="483100"/>
            </a:xfrm>
            <a:custGeom>
              <a:avLst/>
              <a:gdLst/>
              <a:ahLst/>
              <a:cxnLst/>
              <a:rect l="l" t="t" r="r" b="b"/>
              <a:pathLst>
                <a:path w="48023" h="19324" extrusionOk="0">
                  <a:moveTo>
                    <a:pt x="8460" y="0"/>
                  </a:moveTo>
                  <a:cubicBezTo>
                    <a:pt x="5096" y="0"/>
                    <a:pt x="1963" y="2559"/>
                    <a:pt x="997" y="5794"/>
                  </a:cubicBezTo>
                  <a:cubicBezTo>
                    <a:pt x="0" y="9119"/>
                    <a:pt x="1141" y="12889"/>
                    <a:pt x="3535" y="15403"/>
                  </a:cubicBezTo>
                  <a:cubicBezTo>
                    <a:pt x="5933" y="17913"/>
                    <a:pt x="9430" y="19217"/>
                    <a:pt x="12899" y="19317"/>
                  </a:cubicBezTo>
                  <a:cubicBezTo>
                    <a:pt x="13050" y="19321"/>
                    <a:pt x="13202" y="19323"/>
                    <a:pt x="13353" y="19323"/>
                  </a:cubicBezTo>
                  <a:cubicBezTo>
                    <a:pt x="16667" y="19323"/>
                    <a:pt x="19937" y="18316"/>
                    <a:pt x="22880" y="16778"/>
                  </a:cubicBezTo>
                  <a:cubicBezTo>
                    <a:pt x="25387" y="15472"/>
                    <a:pt x="27681" y="13792"/>
                    <a:pt x="30169" y="12451"/>
                  </a:cubicBezTo>
                  <a:cubicBezTo>
                    <a:pt x="32430" y="11235"/>
                    <a:pt x="34931" y="10293"/>
                    <a:pt x="37482" y="10293"/>
                  </a:cubicBezTo>
                  <a:cubicBezTo>
                    <a:pt x="37739" y="10293"/>
                    <a:pt x="37997" y="10303"/>
                    <a:pt x="38255" y="10323"/>
                  </a:cubicBezTo>
                  <a:cubicBezTo>
                    <a:pt x="41075" y="10536"/>
                    <a:pt x="43911" y="12206"/>
                    <a:pt x="44858" y="14867"/>
                  </a:cubicBezTo>
                  <a:lnTo>
                    <a:pt x="47462" y="14174"/>
                  </a:lnTo>
                  <a:cubicBezTo>
                    <a:pt x="48023" y="10354"/>
                    <a:pt x="46440" y="6293"/>
                    <a:pt x="43444" y="3861"/>
                  </a:cubicBezTo>
                  <a:cubicBezTo>
                    <a:pt x="41449" y="2241"/>
                    <a:pt x="38876" y="1384"/>
                    <a:pt x="36309" y="1384"/>
                  </a:cubicBezTo>
                  <a:cubicBezTo>
                    <a:pt x="35022" y="1384"/>
                    <a:pt x="33736" y="1599"/>
                    <a:pt x="32526" y="2043"/>
                  </a:cubicBezTo>
                  <a:cubicBezTo>
                    <a:pt x="29358" y="3209"/>
                    <a:pt x="26647" y="5813"/>
                    <a:pt x="23275" y="5951"/>
                  </a:cubicBezTo>
                  <a:cubicBezTo>
                    <a:pt x="23179" y="5955"/>
                    <a:pt x="23083" y="5957"/>
                    <a:pt x="22987" y="5957"/>
                  </a:cubicBezTo>
                  <a:cubicBezTo>
                    <a:pt x="17821" y="5957"/>
                    <a:pt x="13953" y="234"/>
                    <a:pt x="8740" y="6"/>
                  </a:cubicBezTo>
                  <a:cubicBezTo>
                    <a:pt x="8647" y="2"/>
                    <a:pt x="8553" y="0"/>
                    <a:pt x="8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136;p36">
              <a:extLst>
                <a:ext uri="{FF2B5EF4-FFF2-40B4-BE49-F238E27FC236}">
                  <a16:creationId xmlns:a16="http://schemas.microsoft.com/office/drawing/2014/main" id="{DC13BB8B-BD2E-4213-8EB4-51F981FBFAFA}"/>
                </a:ext>
              </a:extLst>
            </p:cNvPr>
            <p:cNvSpPr/>
            <p:nvPr/>
          </p:nvSpPr>
          <p:spPr>
            <a:xfrm>
              <a:off x="3466825" y="661375"/>
              <a:ext cx="1182875" cy="482900"/>
            </a:xfrm>
            <a:custGeom>
              <a:avLst/>
              <a:gdLst/>
              <a:ahLst/>
              <a:cxnLst/>
              <a:rect l="l" t="t" r="r" b="b"/>
              <a:pathLst>
                <a:path w="47315" h="19316" extrusionOk="0">
                  <a:moveTo>
                    <a:pt x="7420" y="125"/>
                  </a:moveTo>
                  <a:cubicBezTo>
                    <a:pt x="7518" y="125"/>
                    <a:pt x="7399" y="213"/>
                    <a:pt x="7402" y="252"/>
                  </a:cubicBezTo>
                  <a:cubicBezTo>
                    <a:pt x="7351" y="258"/>
                    <a:pt x="7320" y="261"/>
                    <a:pt x="7300" y="261"/>
                  </a:cubicBezTo>
                  <a:cubicBezTo>
                    <a:pt x="7267" y="261"/>
                    <a:pt x="7266" y="251"/>
                    <a:pt x="7264" y="223"/>
                  </a:cubicBezTo>
                  <a:cubicBezTo>
                    <a:pt x="7261" y="183"/>
                    <a:pt x="7399" y="126"/>
                    <a:pt x="7399" y="126"/>
                  </a:cubicBezTo>
                  <a:cubicBezTo>
                    <a:pt x="7407" y="126"/>
                    <a:pt x="7414" y="125"/>
                    <a:pt x="7420" y="125"/>
                  </a:cubicBezTo>
                  <a:close/>
                  <a:moveTo>
                    <a:pt x="10554" y="647"/>
                  </a:moveTo>
                  <a:cubicBezTo>
                    <a:pt x="10576" y="647"/>
                    <a:pt x="10606" y="653"/>
                    <a:pt x="10649" y="668"/>
                  </a:cubicBezTo>
                  <a:lnTo>
                    <a:pt x="10764" y="756"/>
                  </a:lnTo>
                  <a:lnTo>
                    <a:pt x="10617" y="747"/>
                  </a:lnTo>
                  <a:lnTo>
                    <a:pt x="10489" y="700"/>
                  </a:lnTo>
                  <a:cubicBezTo>
                    <a:pt x="10499" y="673"/>
                    <a:pt x="10510" y="647"/>
                    <a:pt x="10554" y="647"/>
                  </a:cubicBezTo>
                  <a:close/>
                  <a:moveTo>
                    <a:pt x="5365" y="932"/>
                  </a:moveTo>
                  <a:lnTo>
                    <a:pt x="5365" y="932"/>
                  </a:lnTo>
                  <a:cubicBezTo>
                    <a:pt x="5381" y="972"/>
                    <a:pt x="5274" y="1057"/>
                    <a:pt x="5274" y="1057"/>
                  </a:cubicBezTo>
                  <a:cubicBezTo>
                    <a:pt x="5152" y="1104"/>
                    <a:pt x="5152" y="1104"/>
                    <a:pt x="5152" y="1104"/>
                  </a:cubicBezTo>
                  <a:cubicBezTo>
                    <a:pt x="5136" y="1066"/>
                    <a:pt x="5117" y="1026"/>
                    <a:pt x="5243" y="979"/>
                  </a:cubicBezTo>
                  <a:lnTo>
                    <a:pt x="5365" y="932"/>
                  </a:lnTo>
                  <a:close/>
                  <a:moveTo>
                    <a:pt x="35406" y="1521"/>
                  </a:moveTo>
                  <a:cubicBezTo>
                    <a:pt x="35543" y="1524"/>
                    <a:pt x="35681" y="1524"/>
                    <a:pt x="35681" y="1524"/>
                  </a:cubicBezTo>
                  <a:lnTo>
                    <a:pt x="35406" y="1605"/>
                  </a:lnTo>
                  <a:cubicBezTo>
                    <a:pt x="35249" y="1687"/>
                    <a:pt x="35183" y="1722"/>
                    <a:pt x="35154" y="1722"/>
                  </a:cubicBezTo>
                  <a:cubicBezTo>
                    <a:pt x="35131" y="1722"/>
                    <a:pt x="35131" y="1702"/>
                    <a:pt x="35130" y="1665"/>
                  </a:cubicBezTo>
                  <a:cubicBezTo>
                    <a:pt x="35130" y="1621"/>
                    <a:pt x="35127" y="1577"/>
                    <a:pt x="35406" y="1521"/>
                  </a:cubicBezTo>
                  <a:close/>
                  <a:moveTo>
                    <a:pt x="3732" y="1562"/>
                  </a:moveTo>
                  <a:lnTo>
                    <a:pt x="3644" y="1674"/>
                  </a:lnTo>
                  <a:lnTo>
                    <a:pt x="3532" y="1753"/>
                  </a:lnTo>
                  <a:cubicBezTo>
                    <a:pt x="3507" y="1718"/>
                    <a:pt x="3485" y="1684"/>
                    <a:pt x="3597" y="1605"/>
                  </a:cubicBezTo>
                  <a:lnTo>
                    <a:pt x="3732" y="1562"/>
                  </a:lnTo>
                  <a:close/>
                  <a:moveTo>
                    <a:pt x="35951" y="1696"/>
                  </a:moveTo>
                  <a:lnTo>
                    <a:pt x="36083" y="1743"/>
                  </a:lnTo>
                  <a:cubicBezTo>
                    <a:pt x="36083" y="1775"/>
                    <a:pt x="35998" y="1782"/>
                    <a:pt x="35897" y="1782"/>
                  </a:cubicBezTo>
                  <a:cubicBezTo>
                    <a:pt x="35869" y="1782"/>
                    <a:pt x="35839" y="1782"/>
                    <a:pt x="35810" y="1781"/>
                  </a:cubicBezTo>
                  <a:lnTo>
                    <a:pt x="35813" y="1740"/>
                  </a:lnTo>
                  <a:lnTo>
                    <a:pt x="35951" y="1696"/>
                  </a:lnTo>
                  <a:close/>
                  <a:moveTo>
                    <a:pt x="32499" y="2158"/>
                  </a:moveTo>
                  <a:cubicBezTo>
                    <a:pt x="32539" y="2158"/>
                    <a:pt x="32444" y="2233"/>
                    <a:pt x="32360" y="2333"/>
                  </a:cubicBezTo>
                  <a:cubicBezTo>
                    <a:pt x="32237" y="2396"/>
                    <a:pt x="32175" y="2427"/>
                    <a:pt x="32158" y="2427"/>
                  </a:cubicBezTo>
                  <a:cubicBezTo>
                    <a:pt x="32141" y="2427"/>
                    <a:pt x="32167" y="2396"/>
                    <a:pt x="32219" y="2336"/>
                  </a:cubicBezTo>
                  <a:lnTo>
                    <a:pt x="32450" y="2170"/>
                  </a:lnTo>
                  <a:cubicBezTo>
                    <a:pt x="32474" y="2162"/>
                    <a:pt x="32490" y="2158"/>
                    <a:pt x="32499" y="2158"/>
                  </a:cubicBezTo>
                  <a:close/>
                  <a:moveTo>
                    <a:pt x="31379" y="2423"/>
                  </a:moveTo>
                  <a:cubicBezTo>
                    <a:pt x="31391" y="2461"/>
                    <a:pt x="31282" y="2558"/>
                    <a:pt x="31282" y="2558"/>
                  </a:cubicBezTo>
                  <a:lnTo>
                    <a:pt x="31156" y="2615"/>
                  </a:lnTo>
                  <a:cubicBezTo>
                    <a:pt x="31140" y="2574"/>
                    <a:pt x="31125" y="2536"/>
                    <a:pt x="31250" y="2477"/>
                  </a:cubicBezTo>
                  <a:cubicBezTo>
                    <a:pt x="31294" y="2461"/>
                    <a:pt x="31335" y="2439"/>
                    <a:pt x="31379" y="2423"/>
                  </a:cubicBezTo>
                  <a:close/>
                  <a:moveTo>
                    <a:pt x="41166" y="2846"/>
                  </a:moveTo>
                  <a:lnTo>
                    <a:pt x="41166" y="2846"/>
                  </a:lnTo>
                  <a:cubicBezTo>
                    <a:pt x="41144" y="2884"/>
                    <a:pt x="41266" y="2950"/>
                    <a:pt x="41388" y="3019"/>
                  </a:cubicBezTo>
                  <a:cubicBezTo>
                    <a:pt x="41562" y="3153"/>
                    <a:pt x="41681" y="3212"/>
                    <a:pt x="41737" y="3212"/>
                  </a:cubicBezTo>
                  <a:cubicBezTo>
                    <a:pt x="41751" y="3212"/>
                    <a:pt x="41761" y="3208"/>
                    <a:pt x="41767" y="3201"/>
                  </a:cubicBezTo>
                  <a:cubicBezTo>
                    <a:pt x="41789" y="3169"/>
                    <a:pt x="41676" y="3081"/>
                    <a:pt x="41432" y="2947"/>
                  </a:cubicBezTo>
                  <a:cubicBezTo>
                    <a:pt x="41347" y="2903"/>
                    <a:pt x="41260" y="2868"/>
                    <a:pt x="41166" y="2846"/>
                  </a:cubicBezTo>
                  <a:close/>
                  <a:moveTo>
                    <a:pt x="29787" y="3580"/>
                  </a:moveTo>
                  <a:lnTo>
                    <a:pt x="29805" y="3617"/>
                  </a:lnTo>
                  <a:lnTo>
                    <a:pt x="29827" y="3655"/>
                  </a:lnTo>
                  <a:lnTo>
                    <a:pt x="29787" y="3580"/>
                  </a:lnTo>
                  <a:close/>
                  <a:moveTo>
                    <a:pt x="41990" y="3464"/>
                  </a:moveTo>
                  <a:cubicBezTo>
                    <a:pt x="42018" y="3464"/>
                    <a:pt x="42088" y="3486"/>
                    <a:pt x="42206" y="3542"/>
                  </a:cubicBezTo>
                  <a:lnTo>
                    <a:pt x="42425" y="3711"/>
                  </a:lnTo>
                  <a:cubicBezTo>
                    <a:pt x="42422" y="3715"/>
                    <a:pt x="42417" y="3717"/>
                    <a:pt x="42410" y="3717"/>
                  </a:cubicBezTo>
                  <a:cubicBezTo>
                    <a:pt x="42348" y="3717"/>
                    <a:pt x="42146" y="3597"/>
                    <a:pt x="42040" y="3533"/>
                  </a:cubicBezTo>
                  <a:cubicBezTo>
                    <a:pt x="41977" y="3494"/>
                    <a:pt x="41956" y="3464"/>
                    <a:pt x="41990" y="3464"/>
                  </a:cubicBezTo>
                  <a:close/>
                  <a:moveTo>
                    <a:pt x="28893" y="3592"/>
                  </a:moveTo>
                  <a:cubicBezTo>
                    <a:pt x="28912" y="3592"/>
                    <a:pt x="28737" y="3725"/>
                    <a:pt x="28637" y="3783"/>
                  </a:cubicBezTo>
                  <a:lnTo>
                    <a:pt x="28615" y="3746"/>
                  </a:lnTo>
                  <a:cubicBezTo>
                    <a:pt x="28719" y="3687"/>
                    <a:pt x="28810" y="3600"/>
                    <a:pt x="28846" y="3600"/>
                  </a:cubicBezTo>
                  <a:cubicBezTo>
                    <a:pt x="28852" y="3600"/>
                    <a:pt x="28856" y="3603"/>
                    <a:pt x="28859" y="3608"/>
                  </a:cubicBezTo>
                  <a:cubicBezTo>
                    <a:pt x="28879" y="3597"/>
                    <a:pt x="28889" y="3592"/>
                    <a:pt x="28893" y="3592"/>
                  </a:cubicBezTo>
                  <a:close/>
                  <a:moveTo>
                    <a:pt x="27985" y="4344"/>
                  </a:moveTo>
                  <a:lnTo>
                    <a:pt x="27985" y="4344"/>
                  </a:lnTo>
                  <a:cubicBezTo>
                    <a:pt x="28004" y="4382"/>
                    <a:pt x="28022" y="4420"/>
                    <a:pt x="27900" y="4489"/>
                  </a:cubicBezTo>
                  <a:cubicBezTo>
                    <a:pt x="27846" y="4544"/>
                    <a:pt x="27781" y="4578"/>
                    <a:pt x="27743" y="4578"/>
                  </a:cubicBezTo>
                  <a:cubicBezTo>
                    <a:pt x="27709" y="4578"/>
                    <a:pt x="27697" y="4550"/>
                    <a:pt x="27737" y="4482"/>
                  </a:cubicBezTo>
                  <a:lnTo>
                    <a:pt x="27985" y="4344"/>
                  </a:lnTo>
                  <a:close/>
                  <a:moveTo>
                    <a:pt x="26904" y="5024"/>
                  </a:moveTo>
                  <a:lnTo>
                    <a:pt x="26775" y="5087"/>
                  </a:lnTo>
                  <a:cubicBezTo>
                    <a:pt x="26704" y="5122"/>
                    <a:pt x="26672" y="5137"/>
                    <a:pt x="26655" y="5137"/>
                  </a:cubicBezTo>
                  <a:cubicBezTo>
                    <a:pt x="26642" y="5137"/>
                    <a:pt x="26638" y="5127"/>
                    <a:pt x="26631" y="5109"/>
                  </a:cubicBezTo>
                  <a:lnTo>
                    <a:pt x="26756" y="5046"/>
                  </a:lnTo>
                  <a:lnTo>
                    <a:pt x="26904" y="5024"/>
                  </a:lnTo>
                  <a:close/>
                  <a:moveTo>
                    <a:pt x="18397" y="5191"/>
                  </a:moveTo>
                  <a:cubicBezTo>
                    <a:pt x="18420" y="5191"/>
                    <a:pt x="18453" y="5199"/>
                    <a:pt x="18502" y="5222"/>
                  </a:cubicBezTo>
                  <a:lnTo>
                    <a:pt x="18612" y="5319"/>
                  </a:lnTo>
                  <a:lnTo>
                    <a:pt x="18464" y="5297"/>
                  </a:lnTo>
                  <a:lnTo>
                    <a:pt x="18336" y="5238"/>
                  </a:lnTo>
                  <a:cubicBezTo>
                    <a:pt x="18347" y="5214"/>
                    <a:pt x="18359" y="5191"/>
                    <a:pt x="18397" y="5191"/>
                  </a:cubicBezTo>
                  <a:close/>
                  <a:moveTo>
                    <a:pt x="22709" y="5210"/>
                  </a:moveTo>
                  <a:cubicBezTo>
                    <a:pt x="22662" y="5210"/>
                    <a:pt x="22582" y="5237"/>
                    <a:pt x="22501" y="5288"/>
                  </a:cubicBezTo>
                  <a:cubicBezTo>
                    <a:pt x="22501" y="5321"/>
                    <a:pt x="22501" y="5331"/>
                    <a:pt x="22556" y="5331"/>
                  </a:cubicBezTo>
                  <a:cubicBezTo>
                    <a:pt x="22573" y="5331"/>
                    <a:pt x="22596" y="5330"/>
                    <a:pt x="22626" y="5328"/>
                  </a:cubicBezTo>
                  <a:cubicBezTo>
                    <a:pt x="22626" y="5328"/>
                    <a:pt x="22751" y="5275"/>
                    <a:pt x="22751" y="5234"/>
                  </a:cubicBezTo>
                  <a:cubicBezTo>
                    <a:pt x="22750" y="5218"/>
                    <a:pt x="22734" y="5210"/>
                    <a:pt x="22709" y="5210"/>
                  </a:cubicBezTo>
                  <a:close/>
                  <a:moveTo>
                    <a:pt x="19297" y="5574"/>
                  </a:moveTo>
                  <a:cubicBezTo>
                    <a:pt x="19315" y="5574"/>
                    <a:pt x="19347" y="5586"/>
                    <a:pt x="19417" y="5610"/>
                  </a:cubicBezTo>
                  <a:cubicBezTo>
                    <a:pt x="19417" y="5610"/>
                    <a:pt x="19536" y="5701"/>
                    <a:pt x="19520" y="5739"/>
                  </a:cubicBezTo>
                  <a:cubicBezTo>
                    <a:pt x="19517" y="5748"/>
                    <a:pt x="19507" y="5753"/>
                    <a:pt x="19493" y="5753"/>
                  </a:cubicBezTo>
                  <a:cubicBezTo>
                    <a:pt x="19445" y="5753"/>
                    <a:pt x="19347" y="5700"/>
                    <a:pt x="19270" y="5601"/>
                  </a:cubicBezTo>
                  <a:cubicBezTo>
                    <a:pt x="19277" y="5583"/>
                    <a:pt x="19281" y="5574"/>
                    <a:pt x="19297" y="5574"/>
                  </a:cubicBezTo>
                  <a:close/>
                  <a:moveTo>
                    <a:pt x="25401" y="5762"/>
                  </a:moveTo>
                  <a:cubicBezTo>
                    <a:pt x="25374" y="5762"/>
                    <a:pt x="25352" y="5764"/>
                    <a:pt x="25352" y="5764"/>
                  </a:cubicBezTo>
                  <a:cubicBezTo>
                    <a:pt x="25218" y="5817"/>
                    <a:pt x="25230" y="5858"/>
                    <a:pt x="25230" y="5858"/>
                  </a:cubicBezTo>
                  <a:cubicBezTo>
                    <a:pt x="25230" y="5858"/>
                    <a:pt x="25235" y="5873"/>
                    <a:pt x="25269" y="5873"/>
                  </a:cubicBezTo>
                  <a:cubicBezTo>
                    <a:pt x="25291" y="5873"/>
                    <a:pt x="25326" y="5867"/>
                    <a:pt x="25381" y="5845"/>
                  </a:cubicBezTo>
                  <a:lnTo>
                    <a:pt x="25515" y="5792"/>
                  </a:lnTo>
                  <a:cubicBezTo>
                    <a:pt x="25506" y="5767"/>
                    <a:pt x="25445" y="5762"/>
                    <a:pt x="25401" y="5762"/>
                  </a:cubicBezTo>
                  <a:close/>
                  <a:moveTo>
                    <a:pt x="24610" y="5795"/>
                  </a:moveTo>
                  <a:lnTo>
                    <a:pt x="24610" y="5795"/>
                  </a:lnTo>
                  <a:cubicBezTo>
                    <a:pt x="24619" y="5836"/>
                    <a:pt x="24484" y="5877"/>
                    <a:pt x="24484" y="5877"/>
                  </a:cubicBezTo>
                  <a:cubicBezTo>
                    <a:pt x="24389" y="5900"/>
                    <a:pt x="24295" y="5924"/>
                    <a:pt x="24241" y="5924"/>
                  </a:cubicBezTo>
                  <a:cubicBezTo>
                    <a:pt x="24215" y="5924"/>
                    <a:pt x="24199" y="5918"/>
                    <a:pt x="24196" y="5905"/>
                  </a:cubicBezTo>
                  <a:cubicBezTo>
                    <a:pt x="24196" y="5905"/>
                    <a:pt x="24187" y="5864"/>
                    <a:pt x="24324" y="5830"/>
                  </a:cubicBezTo>
                  <a:cubicBezTo>
                    <a:pt x="24418" y="5808"/>
                    <a:pt x="24512" y="5798"/>
                    <a:pt x="24610" y="5795"/>
                  </a:cubicBezTo>
                  <a:close/>
                  <a:moveTo>
                    <a:pt x="21675" y="6093"/>
                  </a:moveTo>
                  <a:cubicBezTo>
                    <a:pt x="21725" y="6093"/>
                    <a:pt x="21825" y="6122"/>
                    <a:pt x="21927" y="6131"/>
                  </a:cubicBezTo>
                  <a:lnTo>
                    <a:pt x="21927" y="6128"/>
                  </a:lnTo>
                  <a:cubicBezTo>
                    <a:pt x="22016" y="6161"/>
                    <a:pt x="22049" y="6173"/>
                    <a:pt x="21990" y="6173"/>
                  </a:cubicBezTo>
                  <a:cubicBezTo>
                    <a:pt x="21955" y="6173"/>
                    <a:pt x="21887" y="6169"/>
                    <a:pt x="21780" y="6162"/>
                  </a:cubicBezTo>
                  <a:cubicBezTo>
                    <a:pt x="21639" y="6153"/>
                    <a:pt x="21642" y="6109"/>
                    <a:pt x="21642" y="6109"/>
                  </a:cubicBezTo>
                  <a:cubicBezTo>
                    <a:pt x="21644" y="6097"/>
                    <a:pt x="21656" y="6093"/>
                    <a:pt x="21675" y="6093"/>
                  </a:cubicBezTo>
                  <a:close/>
                  <a:moveTo>
                    <a:pt x="22687" y="6373"/>
                  </a:moveTo>
                  <a:cubicBezTo>
                    <a:pt x="22717" y="6373"/>
                    <a:pt x="22738" y="6386"/>
                    <a:pt x="22648" y="6394"/>
                  </a:cubicBezTo>
                  <a:cubicBezTo>
                    <a:pt x="22647" y="6378"/>
                    <a:pt x="22669" y="6373"/>
                    <a:pt x="22687" y="6373"/>
                  </a:cubicBezTo>
                  <a:close/>
                  <a:moveTo>
                    <a:pt x="22958" y="6670"/>
                  </a:moveTo>
                  <a:lnTo>
                    <a:pt x="22651" y="6695"/>
                  </a:lnTo>
                  <a:cubicBezTo>
                    <a:pt x="22651" y="6721"/>
                    <a:pt x="22651" y="6732"/>
                    <a:pt x="22693" y="6732"/>
                  </a:cubicBezTo>
                  <a:cubicBezTo>
                    <a:pt x="22716" y="6732"/>
                    <a:pt x="22752" y="6729"/>
                    <a:pt x="22808" y="6723"/>
                  </a:cubicBezTo>
                  <a:cubicBezTo>
                    <a:pt x="23115" y="6698"/>
                    <a:pt x="23115" y="6698"/>
                    <a:pt x="22958" y="6670"/>
                  </a:cubicBezTo>
                  <a:close/>
                  <a:moveTo>
                    <a:pt x="45979" y="9556"/>
                  </a:moveTo>
                  <a:cubicBezTo>
                    <a:pt x="45938" y="9568"/>
                    <a:pt x="45938" y="9568"/>
                    <a:pt x="45976" y="9697"/>
                  </a:cubicBezTo>
                  <a:lnTo>
                    <a:pt x="46010" y="9825"/>
                  </a:lnTo>
                  <a:lnTo>
                    <a:pt x="46017" y="9684"/>
                  </a:lnTo>
                  <a:lnTo>
                    <a:pt x="45979" y="9556"/>
                  </a:lnTo>
                  <a:close/>
                  <a:moveTo>
                    <a:pt x="46079" y="10082"/>
                  </a:moveTo>
                  <a:lnTo>
                    <a:pt x="46079" y="10082"/>
                  </a:lnTo>
                  <a:cubicBezTo>
                    <a:pt x="46079" y="10082"/>
                    <a:pt x="46079" y="10082"/>
                    <a:pt x="46079" y="10082"/>
                  </a:cubicBezTo>
                  <a:close/>
                  <a:moveTo>
                    <a:pt x="46261" y="9763"/>
                  </a:moveTo>
                  <a:lnTo>
                    <a:pt x="46299" y="9894"/>
                  </a:lnTo>
                  <a:cubicBezTo>
                    <a:pt x="46271" y="9900"/>
                    <a:pt x="46293" y="9952"/>
                    <a:pt x="46314" y="9952"/>
                  </a:cubicBezTo>
                  <a:cubicBezTo>
                    <a:pt x="46326" y="9952"/>
                    <a:pt x="46337" y="9936"/>
                    <a:pt x="46339" y="9885"/>
                  </a:cubicBezTo>
                  <a:lnTo>
                    <a:pt x="46421" y="9866"/>
                  </a:lnTo>
                  <a:lnTo>
                    <a:pt x="46421" y="9866"/>
                  </a:lnTo>
                  <a:cubicBezTo>
                    <a:pt x="46459" y="9998"/>
                    <a:pt x="46440" y="10145"/>
                    <a:pt x="46402" y="10151"/>
                  </a:cubicBezTo>
                  <a:cubicBezTo>
                    <a:pt x="46378" y="10216"/>
                    <a:pt x="46364" y="10253"/>
                    <a:pt x="46352" y="10253"/>
                  </a:cubicBezTo>
                  <a:cubicBezTo>
                    <a:pt x="46335" y="10253"/>
                    <a:pt x="46322" y="10187"/>
                    <a:pt x="46289" y="10035"/>
                  </a:cubicBezTo>
                  <a:cubicBezTo>
                    <a:pt x="46258" y="9904"/>
                    <a:pt x="46217" y="9772"/>
                    <a:pt x="46261" y="9763"/>
                  </a:cubicBezTo>
                  <a:close/>
                  <a:moveTo>
                    <a:pt x="301" y="9880"/>
                  </a:moveTo>
                  <a:cubicBezTo>
                    <a:pt x="328" y="9880"/>
                    <a:pt x="364" y="9970"/>
                    <a:pt x="379" y="10064"/>
                  </a:cubicBezTo>
                  <a:cubicBezTo>
                    <a:pt x="423" y="10333"/>
                    <a:pt x="435" y="10333"/>
                    <a:pt x="388" y="10339"/>
                  </a:cubicBezTo>
                  <a:cubicBezTo>
                    <a:pt x="388" y="10340"/>
                    <a:pt x="387" y="10340"/>
                    <a:pt x="386" y="10340"/>
                  </a:cubicBezTo>
                  <a:cubicBezTo>
                    <a:pt x="340" y="10340"/>
                    <a:pt x="294" y="10077"/>
                    <a:pt x="272" y="9941"/>
                  </a:cubicBezTo>
                  <a:cubicBezTo>
                    <a:pt x="278" y="9898"/>
                    <a:pt x="289" y="9880"/>
                    <a:pt x="301" y="9880"/>
                  </a:cubicBezTo>
                  <a:close/>
                  <a:moveTo>
                    <a:pt x="46574" y="11370"/>
                  </a:moveTo>
                  <a:cubicBezTo>
                    <a:pt x="46609" y="11455"/>
                    <a:pt x="46631" y="11546"/>
                    <a:pt x="46640" y="11640"/>
                  </a:cubicBezTo>
                  <a:lnTo>
                    <a:pt x="46612" y="11778"/>
                  </a:lnTo>
                  <a:cubicBezTo>
                    <a:pt x="46612" y="11778"/>
                    <a:pt x="46611" y="11778"/>
                    <a:pt x="46611" y="11778"/>
                  </a:cubicBezTo>
                  <a:cubicBezTo>
                    <a:pt x="46568" y="11778"/>
                    <a:pt x="46556" y="11645"/>
                    <a:pt x="46543" y="11508"/>
                  </a:cubicBezTo>
                  <a:cubicBezTo>
                    <a:pt x="46534" y="11374"/>
                    <a:pt x="46534" y="11374"/>
                    <a:pt x="46574" y="11370"/>
                  </a:cubicBezTo>
                  <a:close/>
                  <a:moveTo>
                    <a:pt x="47223" y="11743"/>
                  </a:moveTo>
                  <a:cubicBezTo>
                    <a:pt x="47218" y="11743"/>
                    <a:pt x="47213" y="11743"/>
                    <a:pt x="47208" y="11743"/>
                  </a:cubicBezTo>
                  <a:lnTo>
                    <a:pt x="47220" y="11887"/>
                  </a:lnTo>
                  <a:cubicBezTo>
                    <a:pt x="47220" y="11887"/>
                    <a:pt x="47273" y="12028"/>
                    <a:pt x="47314" y="12028"/>
                  </a:cubicBezTo>
                  <a:lnTo>
                    <a:pt x="47305" y="11884"/>
                  </a:lnTo>
                  <a:cubicBezTo>
                    <a:pt x="47294" y="11759"/>
                    <a:pt x="47259" y="11743"/>
                    <a:pt x="47223" y="11743"/>
                  </a:cubicBezTo>
                  <a:close/>
                  <a:moveTo>
                    <a:pt x="28606" y="12492"/>
                  </a:moveTo>
                  <a:cubicBezTo>
                    <a:pt x="28619" y="12492"/>
                    <a:pt x="28624" y="12501"/>
                    <a:pt x="28633" y="12517"/>
                  </a:cubicBezTo>
                  <a:cubicBezTo>
                    <a:pt x="28652" y="12555"/>
                    <a:pt x="28549" y="12662"/>
                    <a:pt x="28427" y="12730"/>
                  </a:cubicBezTo>
                  <a:cubicBezTo>
                    <a:pt x="28396" y="12749"/>
                    <a:pt x="28370" y="12758"/>
                    <a:pt x="28352" y="12758"/>
                  </a:cubicBezTo>
                  <a:cubicBezTo>
                    <a:pt x="28301" y="12758"/>
                    <a:pt x="28321" y="12682"/>
                    <a:pt x="28489" y="12549"/>
                  </a:cubicBezTo>
                  <a:cubicBezTo>
                    <a:pt x="28560" y="12509"/>
                    <a:pt x="28589" y="12492"/>
                    <a:pt x="28606" y="12492"/>
                  </a:cubicBezTo>
                  <a:close/>
                  <a:moveTo>
                    <a:pt x="45943" y="13944"/>
                  </a:moveTo>
                  <a:cubicBezTo>
                    <a:pt x="45989" y="13944"/>
                    <a:pt x="45938" y="14013"/>
                    <a:pt x="45782" y="14109"/>
                  </a:cubicBezTo>
                  <a:cubicBezTo>
                    <a:pt x="45719" y="14174"/>
                    <a:pt x="45690" y="14204"/>
                    <a:pt x="45673" y="14204"/>
                  </a:cubicBezTo>
                  <a:cubicBezTo>
                    <a:pt x="45659" y="14204"/>
                    <a:pt x="45654" y="14183"/>
                    <a:pt x="45644" y="14144"/>
                  </a:cubicBezTo>
                  <a:cubicBezTo>
                    <a:pt x="45634" y="14103"/>
                    <a:pt x="45625" y="14062"/>
                    <a:pt x="45760" y="14028"/>
                  </a:cubicBezTo>
                  <a:cubicBezTo>
                    <a:pt x="45854" y="13969"/>
                    <a:pt x="45916" y="13944"/>
                    <a:pt x="45943" y="13944"/>
                  </a:cubicBezTo>
                  <a:close/>
                  <a:moveTo>
                    <a:pt x="2725" y="14965"/>
                  </a:moveTo>
                  <a:cubicBezTo>
                    <a:pt x="2772" y="14965"/>
                    <a:pt x="2861" y="15018"/>
                    <a:pt x="2861" y="15018"/>
                  </a:cubicBezTo>
                  <a:lnTo>
                    <a:pt x="2952" y="15118"/>
                  </a:lnTo>
                  <a:cubicBezTo>
                    <a:pt x="2936" y="15131"/>
                    <a:pt x="2921" y="15145"/>
                    <a:pt x="2900" y="15145"/>
                  </a:cubicBezTo>
                  <a:cubicBezTo>
                    <a:pt x="2876" y="15145"/>
                    <a:pt x="2844" y="15127"/>
                    <a:pt x="2795" y="15071"/>
                  </a:cubicBezTo>
                  <a:lnTo>
                    <a:pt x="2704" y="14971"/>
                  </a:lnTo>
                  <a:cubicBezTo>
                    <a:pt x="2709" y="14967"/>
                    <a:pt x="2717" y="14965"/>
                    <a:pt x="2725" y="14965"/>
                  </a:cubicBezTo>
                  <a:close/>
                  <a:moveTo>
                    <a:pt x="24609" y="15101"/>
                  </a:moveTo>
                  <a:cubicBezTo>
                    <a:pt x="24615" y="15101"/>
                    <a:pt x="24619" y="15104"/>
                    <a:pt x="24622" y="15109"/>
                  </a:cubicBezTo>
                  <a:cubicBezTo>
                    <a:pt x="24622" y="15109"/>
                    <a:pt x="24644" y="15147"/>
                    <a:pt x="24547" y="15256"/>
                  </a:cubicBezTo>
                  <a:cubicBezTo>
                    <a:pt x="24547" y="15256"/>
                    <a:pt x="24474" y="15336"/>
                    <a:pt x="24441" y="15336"/>
                  </a:cubicBezTo>
                  <a:cubicBezTo>
                    <a:pt x="24435" y="15336"/>
                    <a:pt x="24431" y="15334"/>
                    <a:pt x="24428" y="15328"/>
                  </a:cubicBezTo>
                  <a:lnTo>
                    <a:pt x="24406" y="15291"/>
                  </a:lnTo>
                  <a:cubicBezTo>
                    <a:pt x="24490" y="15196"/>
                    <a:pt x="24574" y="15101"/>
                    <a:pt x="24609" y="15101"/>
                  </a:cubicBezTo>
                  <a:close/>
                  <a:moveTo>
                    <a:pt x="19673" y="17666"/>
                  </a:moveTo>
                  <a:cubicBezTo>
                    <a:pt x="19707" y="17666"/>
                    <a:pt x="19711" y="17682"/>
                    <a:pt x="19711" y="17682"/>
                  </a:cubicBezTo>
                  <a:cubicBezTo>
                    <a:pt x="19711" y="17682"/>
                    <a:pt x="19727" y="17723"/>
                    <a:pt x="19599" y="17773"/>
                  </a:cubicBezTo>
                  <a:cubicBezTo>
                    <a:pt x="19599" y="17773"/>
                    <a:pt x="19590" y="17773"/>
                    <a:pt x="19576" y="17773"/>
                  </a:cubicBezTo>
                  <a:cubicBezTo>
                    <a:pt x="19535" y="17773"/>
                    <a:pt x="19451" y="17770"/>
                    <a:pt x="19439" y="17741"/>
                  </a:cubicBezTo>
                  <a:lnTo>
                    <a:pt x="19570" y="17691"/>
                  </a:lnTo>
                  <a:cubicBezTo>
                    <a:pt x="19619" y="17672"/>
                    <a:pt x="19652" y="17666"/>
                    <a:pt x="19673" y="17666"/>
                  </a:cubicBezTo>
                  <a:close/>
                  <a:moveTo>
                    <a:pt x="7317" y="17797"/>
                  </a:moveTo>
                  <a:cubicBezTo>
                    <a:pt x="7317" y="17797"/>
                    <a:pt x="7314" y="17803"/>
                    <a:pt x="7310" y="17814"/>
                  </a:cubicBezTo>
                  <a:lnTo>
                    <a:pt x="7310" y="17814"/>
                  </a:lnTo>
                  <a:cubicBezTo>
                    <a:pt x="7310" y="17814"/>
                    <a:pt x="7311" y="17814"/>
                    <a:pt x="7311" y="17813"/>
                  </a:cubicBezTo>
                  <a:cubicBezTo>
                    <a:pt x="7316" y="17801"/>
                    <a:pt x="7318" y="17797"/>
                    <a:pt x="7317" y="17797"/>
                  </a:cubicBezTo>
                  <a:close/>
                  <a:moveTo>
                    <a:pt x="18405" y="18197"/>
                  </a:moveTo>
                  <a:cubicBezTo>
                    <a:pt x="18423" y="18197"/>
                    <a:pt x="18427" y="18207"/>
                    <a:pt x="18433" y="18227"/>
                  </a:cubicBezTo>
                  <a:lnTo>
                    <a:pt x="18301" y="18268"/>
                  </a:lnTo>
                  <a:lnTo>
                    <a:pt x="18157" y="18268"/>
                  </a:lnTo>
                  <a:lnTo>
                    <a:pt x="18289" y="18227"/>
                  </a:lnTo>
                  <a:cubicBezTo>
                    <a:pt x="18355" y="18207"/>
                    <a:pt x="18387" y="18197"/>
                    <a:pt x="18405" y="18197"/>
                  </a:cubicBezTo>
                  <a:close/>
                  <a:moveTo>
                    <a:pt x="18008" y="18386"/>
                  </a:moveTo>
                  <a:cubicBezTo>
                    <a:pt x="17998" y="18386"/>
                    <a:pt x="17967" y="18398"/>
                    <a:pt x="17916" y="18431"/>
                  </a:cubicBezTo>
                  <a:cubicBezTo>
                    <a:pt x="17992" y="18409"/>
                    <a:pt x="18021" y="18386"/>
                    <a:pt x="18008" y="18386"/>
                  </a:cubicBezTo>
                  <a:close/>
                  <a:moveTo>
                    <a:pt x="17073" y="18575"/>
                  </a:moveTo>
                  <a:cubicBezTo>
                    <a:pt x="17094" y="18575"/>
                    <a:pt x="17096" y="18586"/>
                    <a:pt x="17101" y="18609"/>
                  </a:cubicBezTo>
                  <a:lnTo>
                    <a:pt x="16966" y="18641"/>
                  </a:lnTo>
                  <a:lnTo>
                    <a:pt x="16822" y="18631"/>
                  </a:lnTo>
                  <a:lnTo>
                    <a:pt x="16957" y="18600"/>
                  </a:lnTo>
                  <a:cubicBezTo>
                    <a:pt x="17020" y="18584"/>
                    <a:pt x="17054" y="18575"/>
                    <a:pt x="17073" y="18575"/>
                  </a:cubicBezTo>
                  <a:close/>
                  <a:moveTo>
                    <a:pt x="15020" y="18666"/>
                  </a:moveTo>
                  <a:lnTo>
                    <a:pt x="15020" y="18666"/>
                  </a:lnTo>
                  <a:cubicBezTo>
                    <a:pt x="15026" y="18707"/>
                    <a:pt x="15030" y="18751"/>
                    <a:pt x="14895" y="18769"/>
                  </a:cubicBezTo>
                  <a:lnTo>
                    <a:pt x="14754" y="18744"/>
                  </a:lnTo>
                  <a:lnTo>
                    <a:pt x="14885" y="18685"/>
                  </a:lnTo>
                  <a:lnTo>
                    <a:pt x="15020" y="18666"/>
                  </a:lnTo>
                  <a:close/>
                  <a:moveTo>
                    <a:pt x="16104" y="18760"/>
                  </a:moveTo>
                  <a:cubicBezTo>
                    <a:pt x="16128" y="18760"/>
                    <a:pt x="16143" y="18766"/>
                    <a:pt x="16145" y="18779"/>
                  </a:cubicBezTo>
                  <a:cubicBezTo>
                    <a:pt x="16151" y="18819"/>
                    <a:pt x="16155" y="18826"/>
                    <a:pt x="16017" y="18848"/>
                  </a:cubicBezTo>
                  <a:cubicBezTo>
                    <a:pt x="15891" y="18871"/>
                    <a:pt x="15824" y="18883"/>
                    <a:pt x="15799" y="18883"/>
                  </a:cubicBezTo>
                  <a:cubicBezTo>
                    <a:pt x="15771" y="18883"/>
                    <a:pt x="15803" y="18866"/>
                    <a:pt x="15873" y="18829"/>
                  </a:cubicBezTo>
                  <a:cubicBezTo>
                    <a:pt x="15962" y="18786"/>
                    <a:pt x="16053" y="18760"/>
                    <a:pt x="16104" y="18760"/>
                  </a:cubicBezTo>
                  <a:close/>
                  <a:moveTo>
                    <a:pt x="16593" y="18884"/>
                  </a:moveTo>
                  <a:cubicBezTo>
                    <a:pt x="16592" y="18890"/>
                    <a:pt x="16592" y="18897"/>
                    <a:pt x="16593" y="18904"/>
                  </a:cubicBezTo>
                  <a:cubicBezTo>
                    <a:pt x="16601" y="18905"/>
                    <a:pt x="16609" y="18906"/>
                    <a:pt x="16615" y="18906"/>
                  </a:cubicBezTo>
                  <a:lnTo>
                    <a:pt x="16615" y="18906"/>
                  </a:lnTo>
                  <a:cubicBezTo>
                    <a:pt x="16607" y="18901"/>
                    <a:pt x="16599" y="18894"/>
                    <a:pt x="16593" y="18884"/>
                  </a:cubicBezTo>
                  <a:close/>
                  <a:moveTo>
                    <a:pt x="7672" y="469"/>
                  </a:moveTo>
                  <a:cubicBezTo>
                    <a:pt x="7704" y="469"/>
                    <a:pt x="7737" y="480"/>
                    <a:pt x="7803" y="502"/>
                  </a:cubicBezTo>
                  <a:cubicBezTo>
                    <a:pt x="7875" y="551"/>
                    <a:pt x="7949" y="571"/>
                    <a:pt x="7999" y="571"/>
                  </a:cubicBezTo>
                  <a:cubicBezTo>
                    <a:pt x="8035" y="571"/>
                    <a:pt x="8059" y="560"/>
                    <a:pt x="8060" y="543"/>
                  </a:cubicBezTo>
                  <a:cubicBezTo>
                    <a:pt x="8114" y="509"/>
                    <a:pt x="8175" y="492"/>
                    <a:pt x="8235" y="492"/>
                  </a:cubicBezTo>
                  <a:cubicBezTo>
                    <a:pt x="8311" y="492"/>
                    <a:pt x="8387" y="519"/>
                    <a:pt x="8449" y="571"/>
                  </a:cubicBezTo>
                  <a:cubicBezTo>
                    <a:pt x="8593" y="637"/>
                    <a:pt x="8652" y="667"/>
                    <a:pt x="8705" y="667"/>
                  </a:cubicBezTo>
                  <a:cubicBezTo>
                    <a:pt x="8743" y="667"/>
                    <a:pt x="8777" y="652"/>
                    <a:pt x="8837" y="625"/>
                  </a:cubicBezTo>
                  <a:cubicBezTo>
                    <a:pt x="8869" y="608"/>
                    <a:pt x="8921" y="600"/>
                    <a:pt x="8982" y="600"/>
                  </a:cubicBezTo>
                  <a:cubicBezTo>
                    <a:pt x="9195" y="600"/>
                    <a:pt x="9528" y="690"/>
                    <a:pt x="9608" y="784"/>
                  </a:cubicBezTo>
                  <a:cubicBezTo>
                    <a:pt x="9710" y="812"/>
                    <a:pt x="9803" y="865"/>
                    <a:pt x="9843" y="865"/>
                  </a:cubicBezTo>
                  <a:cubicBezTo>
                    <a:pt x="9853" y="865"/>
                    <a:pt x="9859" y="862"/>
                    <a:pt x="9862" y="853"/>
                  </a:cubicBezTo>
                  <a:cubicBezTo>
                    <a:pt x="9862" y="853"/>
                    <a:pt x="9862" y="853"/>
                    <a:pt x="9862" y="853"/>
                  </a:cubicBezTo>
                  <a:cubicBezTo>
                    <a:pt x="9863" y="853"/>
                    <a:pt x="9870" y="856"/>
                    <a:pt x="9975" y="932"/>
                  </a:cubicBezTo>
                  <a:lnTo>
                    <a:pt x="10225" y="1013"/>
                  </a:lnTo>
                  <a:lnTo>
                    <a:pt x="10241" y="976"/>
                  </a:lnTo>
                  <a:cubicBezTo>
                    <a:pt x="10366" y="1016"/>
                    <a:pt x="11103" y="1320"/>
                    <a:pt x="11943" y="1762"/>
                  </a:cubicBezTo>
                  <a:cubicBezTo>
                    <a:pt x="12601" y="2110"/>
                    <a:pt x="12980" y="2348"/>
                    <a:pt x="13190" y="2464"/>
                  </a:cubicBezTo>
                  <a:cubicBezTo>
                    <a:pt x="13324" y="2540"/>
                    <a:pt x="13386" y="2573"/>
                    <a:pt x="13402" y="2573"/>
                  </a:cubicBezTo>
                  <a:cubicBezTo>
                    <a:pt x="13411" y="2573"/>
                    <a:pt x="13405" y="2562"/>
                    <a:pt x="13387" y="2542"/>
                  </a:cubicBezTo>
                  <a:cubicBezTo>
                    <a:pt x="13366" y="2499"/>
                    <a:pt x="13372" y="2481"/>
                    <a:pt x="13391" y="2481"/>
                  </a:cubicBezTo>
                  <a:cubicBezTo>
                    <a:pt x="13439" y="2481"/>
                    <a:pt x="13572" y="2585"/>
                    <a:pt x="13623" y="2687"/>
                  </a:cubicBezTo>
                  <a:cubicBezTo>
                    <a:pt x="13738" y="2759"/>
                    <a:pt x="13948" y="2944"/>
                    <a:pt x="14183" y="3094"/>
                  </a:cubicBezTo>
                  <a:cubicBezTo>
                    <a:pt x="14418" y="3244"/>
                    <a:pt x="14650" y="3395"/>
                    <a:pt x="14628" y="3429"/>
                  </a:cubicBezTo>
                  <a:lnTo>
                    <a:pt x="14744" y="3505"/>
                  </a:lnTo>
                  <a:cubicBezTo>
                    <a:pt x="15026" y="3586"/>
                    <a:pt x="15735" y="4047"/>
                    <a:pt x="16073" y="4304"/>
                  </a:cubicBezTo>
                  <a:cubicBezTo>
                    <a:pt x="16274" y="4438"/>
                    <a:pt x="16484" y="4548"/>
                    <a:pt x="16703" y="4639"/>
                  </a:cubicBezTo>
                  <a:cubicBezTo>
                    <a:pt x="16969" y="4749"/>
                    <a:pt x="16973" y="4746"/>
                    <a:pt x="17073" y="4855"/>
                  </a:cubicBezTo>
                  <a:cubicBezTo>
                    <a:pt x="17050" y="4893"/>
                    <a:pt x="17669" y="5279"/>
                    <a:pt x="17807" y="5279"/>
                  </a:cubicBezTo>
                  <a:cubicBezTo>
                    <a:pt x="17819" y="5279"/>
                    <a:pt x="17827" y="5276"/>
                    <a:pt x="17831" y="5269"/>
                  </a:cubicBezTo>
                  <a:lnTo>
                    <a:pt x="17938" y="5372"/>
                  </a:lnTo>
                  <a:cubicBezTo>
                    <a:pt x="18015" y="5446"/>
                    <a:pt x="18114" y="5481"/>
                    <a:pt x="18171" y="5481"/>
                  </a:cubicBezTo>
                  <a:cubicBezTo>
                    <a:pt x="18195" y="5481"/>
                    <a:pt x="18211" y="5475"/>
                    <a:pt x="18217" y="5463"/>
                  </a:cubicBezTo>
                  <a:cubicBezTo>
                    <a:pt x="18228" y="5442"/>
                    <a:pt x="18246" y="5432"/>
                    <a:pt x="18268" y="5432"/>
                  </a:cubicBezTo>
                  <a:cubicBezTo>
                    <a:pt x="18325" y="5432"/>
                    <a:pt x="18407" y="5500"/>
                    <a:pt x="18461" y="5626"/>
                  </a:cubicBezTo>
                  <a:cubicBezTo>
                    <a:pt x="18431" y="5686"/>
                    <a:pt x="18510" y="5738"/>
                    <a:pt x="18553" y="5738"/>
                  </a:cubicBezTo>
                  <a:cubicBezTo>
                    <a:pt x="18564" y="5738"/>
                    <a:pt x="18573" y="5734"/>
                    <a:pt x="18577" y="5726"/>
                  </a:cubicBezTo>
                  <a:cubicBezTo>
                    <a:pt x="18727" y="5748"/>
                    <a:pt x="18881" y="5764"/>
                    <a:pt x="19000" y="5858"/>
                  </a:cubicBezTo>
                  <a:cubicBezTo>
                    <a:pt x="19082" y="5895"/>
                    <a:pt x="19169" y="5927"/>
                    <a:pt x="19230" y="5927"/>
                  </a:cubicBezTo>
                  <a:cubicBezTo>
                    <a:pt x="19266" y="5927"/>
                    <a:pt x="19293" y="5916"/>
                    <a:pt x="19304" y="5886"/>
                  </a:cubicBezTo>
                  <a:cubicBezTo>
                    <a:pt x="19309" y="5877"/>
                    <a:pt x="19320" y="5873"/>
                    <a:pt x="19337" y="5873"/>
                  </a:cubicBezTo>
                  <a:cubicBezTo>
                    <a:pt x="19389" y="5873"/>
                    <a:pt x="19491" y="5911"/>
                    <a:pt x="19596" y="5949"/>
                  </a:cubicBezTo>
                  <a:cubicBezTo>
                    <a:pt x="19585" y="5975"/>
                    <a:pt x="19582" y="5984"/>
                    <a:pt x="19540" y="5984"/>
                  </a:cubicBezTo>
                  <a:cubicBezTo>
                    <a:pt x="19516" y="5984"/>
                    <a:pt x="19481" y="5982"/>
                    <a:pt x="19426" y="5977"/>
                  </a:cubicBezTo>
                  <a:cubicBezTo>
                    <a:pt x="19391" y="5963"/>
                    <a:pt x="19374" y="5957"/>
                    <a:pt x="19374" y="5957"/>
                  </a:cubicBezTo>
                  <a:lnTo>
                    <a:pt x="19374" y="5957"/>
                  </a:lnTo>
                  <a:cubicBezTo>
                    <a:pt x="19372" y="5957"/>
                    <a:pt x="19499" y="6007"/>
                    <a:pt x="19705" y="6074"/>
                  </a:cubicBezTo>
                  <a:cubicBezTo>
                    <a:pt x="19846" y="6118"/>
                    <a:pt x="20116" y="6253"/>
                    <a:pt x="20103" y="6287"/>
                  </a:cubicBezTo>
                  <a:cubicBezTo>
                    <a:pt x="20176" y="6330"/>
                    <a:pt x="20252" y="6360"/>
                    <a:pt x="20287" y="6360"/>
                  </a:cubicBezTo>
                  <a:cubicBezTo>
                    <a:pt x="20317" y="6360"/>
                    <a:pt x="20318" y="6339"/>
                    <a:pt x="20263" y="6284"/>
                  </a:cubicBezTo>
                  <a:cubicBezTo>
                    <a:pt x="20274" y="6243"/>
                    <a:pt x="20280" y="6222"/>
                    <a:pt x="20321" y="6222"/>
                  </a:cubicBezTo>
                  <a:cubicBezTo>
                    <a:pt x="20360" y="6222"/>
                    <a:pt x="20432" y="6241"/>
                    <a:pt x="20573" y="6278"/>
                  </a:cubicBezTo>
                  <a:cubicBezTo>
                    <a:pt x="20717" y="6306"/>
                    <a:pt x="20865" y="6334"/>
                    <a:pt x="20855" y="6378"/>
                  </a:cubicBezTo>
                  <a:cubicBezTo>
                    <a:pt x="20846" y="6416"/>
                    <a:pt x="20843" y="6422"/>
                    <a:pt x="21141" y="6472"/>
                  </a:cubicBezTo>
                  <a:cubicBezTo>
                    <a:pt x="21245" y="6489"/>
                    <a:pt x="21351" y="6496"/>
                    <a:pt x="21452" y="6496"/>
                  </a:cubicBezTo>
                  <a:cubicBezTo>
                    <a:pt x="21790" y="6496"/>
                    <a:pt x="22090" y="6418"/>
                    <a:pt x="22203" y="6353"/>
                  </a:cubicBezTo>
                  <a:cubicBezTo>
                    <a:pt x="22206" y="6311"/>
                    <a:pt x="22207" y="6290"/>
                    <a:pt x="22225" y="6290"/>
                  </a:cubicBezTo>
                  <a:cubicBezTo>
                    <a:pt x="22243" y="6290"/>
                    <a:pt x="22278" y="6311"/>
                    <a:pt x="22350" y="6353"/>
                  </a:cubicBezTo>
                  <a:cubicBezTo>
                    <a:pt x="22350" y="6388"/>
                    <a:pt x="22442" y="6395"/>
                    <a:pt x="22554" y="6395"/>
                  </a:cubicBezTo>
                  <a:cubicBezTo>
                    <a:pt x="22585" y="6395"/>
                    <a:pt x="22616" y="6395"/>
                    <a:pt x="22648" y="6394"/>
                  </a:cubicBezTo>
                  <a:lnTo>
                    <a:pt x="22648" y="6394"/>
                  </a:lnTo>
                  <a:cubicBezTo>
                    <a:pt x="22648" y="6438"/>
                    <a:pt x="22497" y="6438"/>
                    <a:pt x="22350" y="6438"/>
                  </a:cubicBezTo>
                  <a:lnTo>
                    <a:pt x="22347" y="6482"/>
                  </a:lnTo>
                  <a:cubicBezTo>
                    <a:pt x="22419" y="6523"/>
                    <a:pt x="22493" y="6545"/>
                    <a:pt x="22567" y="6545"/>
                  </a:cubicBezTo>
                  <a:cubicBezTo>
                    <a:pt x="22645" y="6545"/>
                    <a:pt x="22723" y="6521"/>
                    <a:pt x="22798" y="6469"/>
                  </a:cubicBezTo>
                  <a:cubicBezTo>
                    <a:pt x="22883" y="6437"/>
                    <a:pt x="22918" y="6423"/>
                    <a:pt x="22961" y="6423"/>
                  </a:cubicBezTo>
                  <a:cubicBezTo>
                    <a:pt x="22993" y="6423"/>
                    <a:pt x="23030" y="6431"/>
                    <a:pt x="23096" y="6444"/>
                  </a:cubicBezTo>
                  <a:cubicBezTo>
                    <a:pt x="23188" y="6463"/>
                    <a:pt x="23281" y="6479"/>
                    <a:pt x="23339" y="6479"/>
                  </a:cubicBezTo>
                  <a:cubicBezTo>
                    <a:pt x="23378" y="6479"/>
                    <a:pt x="23401" y="6472"/>
                    <a:pt x="23400" y="6453"/>
                  </a:cubicBezTo>
                  <a:cubicBezTo>
                    <a:pt x="23400" y="6453"/>
                    <a:pt x="23620" y="6416"/>
                    <a:pt x="23779" y="6416"/>
                  </a:cubicBezTo>
                  <a:cubicBezTo>
                    <a:pt x="23804" y="6416"/>
                    <a:pt x="23827" y="6417"/>
                    <a:pt x="23848" y="6419"/>
                  </a:cubicBezTo>
                  <a:cubicBezTo>
                    <a:pt x="24146" y="6366"/>
                    <a:pt x="24287" y="6316"/>
                    <a:pt x="24277" y="6278"/>
                  </a:cubicBezTo>
                  <a:cubicBezTo>
                    <a:pt x="24268" y="6237"/>
                    <a:pt x="24412" y="6200"/>
                    <a:pt x="24556" y="6165"/>
                  </a:cubicBezTo>
                  <a:cubicBezTo>
                    <a:pt x="24701" y="6124"/>
                    <a:pt x="24838" y="6074"/>
                    <a:pt x="24826" y="6037"/>
                  </a:cubicBezTo>
                  <a:cubicBezTo>
                    <a:pt x="24813" y="5993"/>
                    <a:pt x="24942" y="5911"/>
                    <a:pt x="25214" y="5817"/>
                  </a:cubicBezTo>
                  <a:cubicBezTo>
                    <a:pt x="25393" y="5715"/>
                    <a:pt x="25446" y="5684"/>
                    <a:pt x="25518" y="5684"/>
                  </a:cubicBezTo>
                  <a:cubicBezTo>
                    <a:pt x="25549" y="5684"/>
                    <a:pt x="25584" y="5690"/>
                    <a:pt x="25634" y="5698"/>
                  </a:cubicBezTo>
                  <a:cubicBezTo>
                    <a:pt x="25638" y="5708"/>
                    <a:pt x="25649" y="5712"/>
                    <a:pt x="25665" y="5712"/>
                  </a:cubicBezTo>
                  <a:cubicBezTo>
                    <a:pt x="25716" y="5712"/>
                    <a:pt x="25820" y="5674"/>
                    <a:pt x="25916" y="5629"/>
                  </a:cubicBezTo>
                  <a:cubicBezTo>
                    <a:pt x="26007" y="5589"/>
                    <a:pt x="26101" y="5563"/>
                    <a:pt x="26198" y="5551"/>
                  </a:cubicBezTo>
                  <a:cubicBezTo>
                    <a:pt x="26346" y="5529"/>
                    <a:pt x="26330" y="5491"/>
                    <a:pt x="26311" y="5451"/>
                  </a:cubicBezTo>
                  <a:cubicBezTo>
                    <a:pt x="26296" y="5413"/>
                    <a:pt x="26280" y="5372"/>
                    <a:pt x="26280" y="5372"/>
                  </a:cubicBezTo>
                  <a:cubicBezTo>
                    <a:pt x="26345" y="5345"/>
                    <a:pt x="26416" y="5333"/>
                    <a:pt x="26475" y="5333"/>
                  </a:cubicBezTo>
                  <a:cubicBezTo>
                    <a:pt x="26535" y="5333"/>
                    <a:pt x="26581" y="5345"/>
                    <a:pt x="26590" y="5366"/>
                  </a:cubicBezTo>
                  <a:cubicBezTo>
                    <a:pt x="26641" y="5371"/>
                    <a:pt x="26675" y="5374"/>
                    <a:pt x="26698" y="5374"/>
                  </a:cubicBezTo>
                  <a:cubicBezTo>
                    <a:pt x="26750" y="5374"/>
                    <a:pt x="26743" y="5357"/>
                    <a:pt x="26719" y="5303"/>
                  </a:cubicBezTo>
                  <a:cubicBezTo>
                    <a:pt x="26700" y="5263"/>
                    <a:pt x="26813" y="5165"/>
                    <a:pt x="27085" y="5071"/>
                  </a:cubicBezTo>
                  <a:cubicBezTo>
                    <a:pt x="27309" y="4954"/>
                    <a:pt x="27532" y="4837"/>
                    <a:pt x="27591" y="4837"/>
                  </a:cubicBezTo>
                  <a:cubicBezTo>
                    <a:pt x="27599" y="4837"/>
                    <a:pt x="27603" y="4839"/>
                    <a:pt x="27606" y="4843"/>
                  </a:cubicBezTo>
                  <a:cubicBezTo>
                    <a:pt x="27700" y="4821"/>
                    <a:pt x="27784" y="4774"/>
                    <a:pt x="27853" y="4708"/>
                  </a:cubicBezTo>
                  <a:cubicBezTo>
                    <a:pt x="27957" y="4601"/>
                    <a:pt x="28082" y="4532"/>
                    <a:pt x="28470" y="4363"/>
                  </a:cubicBezTo>
                  <a:cubicBezTo>
                    <a:pt x="29119" y="4094"/>
                    <a:pt x="29116" y="4097"/>
                    <a:pt x="29078" y="4022"/>
                  </a:cubicBezTo>
                  <a:cubicBezTo>
                    <a:pt x="29061" y="3987"/>
                    <a:pt x="29041" y="3952"/>
                    <a:pt x="29167" y="3952"/>
                  </a:cubicBezTo>
                  <a:cubicBezTo>
                    <a:pt x="29178" y="3952"/>
                    <a:pt x="29189" y="3952"/>
                    <a:pt x="29201" y="3953"/>
                  </a:cubicBezTo>
                  <a:cubicBezTo>
                    <a:pt x="29342" y="3921"/>
                    <a:pt x="29442" y="3818"/>
                    <a:pt x="29664" y="3646"/>
                  </a:cubicBezTo>
                  <a:cubicBezTo>
                    <a:pt x="29768" y="3542"/>
                    <a:pt x="29727" y="3467"/>
                    <a:pt x="29708" y="3429"/>
                  </a:cubicBezTo>
                  <a:cubicBezTo>
                    <a:pt x="29668" y="3351"/>
                    <a:pt x="29671" y="3351"/>
                    <a:pt x="29934" y="3260"/>
                  </a:cubicBezTo>
                  <a:cubicBezTo>
                    <a:pt x="30017" y="3215"/>
                    <a:pt x="30110" y="3189"/>
                    <a:pt x="30166" y="3189"/>
                  </a:cubicBezTo>
                  <a:cubicBezTo>
                    <a:pt x="30192" y="3189"/>
                    <a:pt x="30210" y="3195"/>
                    <a:pt x="30216" y="3207"/>
                  </a:cubicBezTo>
                  <a:cubicBezTo>
                    <a:pt x="30235" y="3244"/>
                    <a:pt x="30113" y="3310"/>
                    <a:pt x="30113" y="3310"/>
                  </a:cubicBezTo>
                  <a:lnTo>
                    <a:pt x="29990" y="3376"/>
                  </a:lnTo>
                  <a:cubicBezTo>
                    <a:pt x="29999" y="3394"/>
                    <a:pt x="30008" y="3412"/>
                    <a:pt x="30042" y="3412"/>
                  </a:cubicBezTo>
                  <a:cubicBezTo>
                    <a:pt x="30078" y="3412"/>
                    <a:pt x="30144" y="3390"/>
                    <a:pt x="30272" y="3323"/>
                  </a:cubicBezTo>
                  <a:cubicBezTo>
                    <a:pt x="30413" y="3295"/>
                    <a:pt x="30536" y="3238"/>
                    <a:pt x="30517" y="3197"/>
                  </a:cubicBezTo>
                  <a:cubicBezTo>
                    <a:pt x="30658" y="3179"/>
                    <a:pt x="30899" y="3050"/>
                    <a:pt x="31147" y="2944"/>
                  </a:cubicBezTo>
                  <a:cubicBezTo>
                    <a:pt x="31391" y="2828"/>
                    <a:pt x="31767" y="2677"/>
                    <a:pt x="31905" y="2671"/>
                  </a:cubicBezTo>
                  <a:cubicBezTo>
                    <a:pt x="32153" y="2568"/>
                    <a:pt x="32281" y="2542"/>
                    <a:pt x="32269" y="2495"/>
                  </a:cubicBezTo>
                  <a:cubicBezTo>
                    <a:pt x="32250" y="2438"/>
                    <a:pt x="32314" y="2398"/>
                    <a:pt x="32353" y="2398"/>
                  </a:cubicBezTo>
                  <a:cubicBezTo>
                    <a:pt x="32367" y="2398"/>
                    <a:pt x="32378" y="2403"/>
                    <a:pt x="32381" y="2414"/>
                  </a:cubicBezTo>
                  <a:cubicBezTo>
                    <a:pt x="32388" y="2416"/>
                    <a:pt x="32398" y="2417"/>
                    <a:pt x="32410" y="2417"/>
                  </a:cubicBezTo>
                  <a:cubicBezTo>
                    <a:pt x="32467" y="2417"/>
                    <a:pt x="32582" y="2394"/>
                    <a:pt x="32729" y="2361"/>
                  </a:cubicBezTo>
                  <a:cubicBezTo>
                    <a:pt x="32911" y="2329"/>
                    <a:pt x="33137" y="2282"/>
                    <a:pt x="33362" y="2232"/>
                  </a:cubicBezTo>
                  <a:cubicBezTo>
                    <a:pt x="33591" y="2191"/>
                    <a:pt x="33820" y="2154"/>
                    <a:pt x="33999" y="2113"/>
                  </a:cubicBezTo>
                  <a:cubicBezTo>
                    <a:pt x="34177" y="2076"/>
                    <a:pt x="34309" y="2054"/>
                    <a:pt x="34340" y="2029"/>
                  </a:cubicBezTo>
                  <a:lnTo>
                    <a:pt x="34603" y="1997"/>
                  </a:lnTo>
                  <a:cubicBezTo>
                    <a:pt x="34642" y="1999"/>
                    <a:pt x="34693" y="1999"/>
                    <a:pt x="34750" y="1999"/>
                  </a:cubicBezTo>
                  <a:cubicBezTo>
                    <a:pt x="35090" y="1999"/>
                    <a:pt x="35688" y="1977"/>
                    <a:pt x="35804" y="1950"/>
                  </a:cubicBezTo>
                  <a:lnTo>
                    <a:pt x="35904" y="1953"/>
                  </a:lnTo>
                  <a:cubicBezTo>
                    <a:pt x="35915" y="1954"/>
                    <a:pt x="35927" y="1954"/>
                    <a:pt x="35940" y="1954"/>
                  </a:cubicBezTo>
                  <a:cubicBezTo>
                    <a:pt x="35965" y="1954"/>
                    <a:pt x="35995" y="1953"/>
                    <a:pt x="36028" y="1953"/>
                  </a:cubicBezTo>
                  <a:cubicBezTo>
                    <a:pt x="36078" y="1953"/>
                    <a:pt x="36136" y="1955"/>
                    <a:pt x="36202" y="1963"/>
                  </a:cubicBezTo>
                  <a:cubicBezTo>
                    <a:pt x="36365" y="2002"/>
                    <a:pt x="36478" y="2020"/>
                    <a:pt x="36573" y="2020"/>
                  </a:cubicBezTo>
                  <a:cubicBezTo>
                    <a:pt x="36631" y="2020"/>
                    <a:pt x="36682" y="2013"/>
                    <a:pt x="36734" y="2000"/>
                  </a:cubicBezTo>
                  <a:cubicBezTo>
                    <a:pt x="36829" y="1979"/>
                    <a:pt x="36862" y="1954"/>
                    <a:pt x="36871" y="1954"/>
                  </a:cubicBezTo>
                  <a:cubicBezTo>
                    <a:pt x="36875" y="1954"/>
                    <a:pt x="36874" y="1959"/>
                    <a:pt x="36872" y="1972"/>
                  </a:cubicBezTo>
                  <a:cubicBezTo>
                    <a:pt x="36866" y="2019"/>
                    <a:pt x="37135" y="2041"/>
                    <a:pt x="37659" y="2135"/>
                  </a:cubicBezTo>
                  <a:cubicBezTo>
                    <a:pt x="37947" y="2194"/>
                    <a:pt x="38077" y="2219"/>
                    <a:pt x="38115" y="2219"/>
                  </a:cubicBezTo>
                  <a:cubicBezTo>
                    <a:pt x="38146" y="2219"/>
                    <a:pt x="38117" y="2202"/>
                    <a:pt x="38063" y="2173"/>
                  </a:cubicBezTo>
                  <a:lnTo>
                    <a:pt x="38063" y="2173"/>
                  </a:lnTo>
                  <a:cubicBezTo>
                    <a:pt x="38593" y="2257"/>
                    <a:pt x="38580" y="2307"/>
                    <a:pt x="38568" y="2345"/>
                  </a:cubicBezTo>
                  <a:cubicBezTo>
                    <a:pt x="38470" y="2376"/>
                    <a:pt x="38543" y="2415"/>
                    <a:pt x="38653" y="2415"/>
                  </a:cubicBezTo>
                  <a:cubicBezTo>
                    <a:pt x="38712" y="2415"/>
                    <a:pt x="38781" y="2404"/>
                    <a:pt x="38840" y="2373"/>
                  </a:cubicBezTo>
                  <a:cubicBezTo>
                    <a:pt x="38867" y="2367"/>
                    <a:pt x="38897" y="2364"/>
                    <a:pt x="38928" y="2364"/>
                  </a:cubicBezTo>
                  <a:cubicBezTo>
                    <a:pt x="39075" y="2364"/>
                    <a:pt x="39248" y="2427"/>
                    <a:pt x="39235" y="2461"/>
                  </a:cubicBezTo>
                  <a:cubicBezTo>
                    <a:pt x="39231" y="2471"/>
                    <a:pt x="39218" y="2476"/>
                    <a:pt x="39199" y="2476"/>
                  </a:cubicBezTo>
                  <a:cubicBezTo>
                    <a:pt x="39150" y="2476"/>
                    <a:pt x="39059" y="2446"/>
                    <a:pt x="38966" y="2414"/>
                  </a:cubicBezTo>
                  <a:cubicBezTo>
                    <a:pt x="38966" y="2414"/>
                    <a:pt x="38953" y="2455"/>
                    <a:pt x="38941" y="2495"/>
                  </a:cubicBezTo>
                  <a:cubicBezTo>
                    <a:pt x="39066" y="2539"/>
                    <a:pt x="39066" y="2539"/>
                    <a:pt x="39207" y="2539"/>
                  </a:cubicBezTo>
                  <a:cubicBezTo>
                    <a:pt x="39292" y="2568"/>
                    <a:pt x="39382" y="2583"/>
                    <a:pt x="39473" y="2583"/>
                  </a:cubicBezTo>
                  <a:cubicBezTo>
                    <a:pt x="39487" y="2584"/>
                    <a:pt x="39500" y="2585"/>
                    <a:pt x="39512" y="2585"/>
                  </a:cubicBezTo>
                  <a:cubicBezTo>
                    <a:pt x="39616" y="2585"/>
                    <a:pt x="39619" y="2546"/>
                    <a:pt x="39520" y="2464"/>
                  </a:cubicBezTo>
                  <a:cubicBezTo>
                    <a:pt x="39473" y="2431"/>
                    <a:pt x="39469" y="2418"/>
                    <a:pt x="39488" y="2418"/>
                  </a:cubicBezTo>
                  <a:cubicBezTo>
                    <a:pt x="39516" y="2418"/>
                    <a:pt x="39590" y="2444"/>
                    <a:pt x="39661" y="2477"/>
                  </a:cubicBezTo>
                  <a:cubicBezTo>
                    <a:pt x="39877" y="2604"/>
                    <a:pt x="39882" y="2647"/>
                    <a:pt x="39776" y="2647"/>
                  </a:cubicBezTo>
                  <a:cubicBezTo>
                    <a:pt x="39765" y="2647"/>
                    <a:pt x="39753" y="2647"/>
                    <a:pt x="39740" y="2646"/>
                  </a:cubicBezTo>
                  <a:cubicBezTo>
                    <a:pt x="39697" y="2629"/>
                    <a:pt x="39667" y="2622"/>
                    <a:pt x="39645" y="2622"/>
                  </a:cubicBezTo>
                  <a:cubicBezTo>
                    <a:pt x="39604" y="2622"/>
                    <a:pt x="39593" y="2647"/>
                    <a:pt x="39583" y="2674"/>
                  </a:cubicBezTo>
                  <a:cubicBezTo>
                    <a:pt x="39565" y="2714"/>
                    <a:pt x="40195" y="2872"/>
                    <a:pt x="40363" y="2872"/>
                  </a:cubicBezTo>
                  <a:cubicBezTo>
                    <a:pt x="40367" y="2872"/>
                    <a:pt x="40370" y="2872"/>
                    <a:pt x="40373" y="2872"/>
                  </a:cubicBezTo>
                  <a:cubicBezTo>
                    <a:pt x="40380" y="2856"/>
                    <a:pt x="40385" y="2847"/>
                    <a:pt x="40385" y="2847"/>
                  </a:cubicBezTo>
                  <a:lnTo>
                    <a:pt x="40385" y="2847"/>
                  </a:lnTo>
                  <a:cubicBezTo>
                    <a:pt x="40385" y="2847"/>
                    <a:pt x="40376" y="2866"/>
                    <a:pt x="40354" y="2912"/>
                  </a:cubicBezTo>
                  <a:cubicBezTo>
                    <a:pt x="40335" y="2950"/>
                    <a:pt x="40580" y="3060"/>
                    <a:pt x="40815" y="3185"/>
                  </a:cubicBezTo>
                  <a:cubicBezTo>
                    <a:pt x="41003" y="3292"/>
                    <a:pt x="41115" y="3355"/>
                    <a:pt x="41162" y="3355"/>
                  </a:cubicBezTo>
                  <a:cubicBezTo>
                    <a:pt x="41173" y="3355"/>
                    <a:pt x="41180" y="3352"/>
                    <a:pt x="41184" y="3345"/>
                  </a:cubicBezTo>
                  <a:cubicBezTo>
                    <a:pt x="41197" y="3324"/>
                    <a:pt x="41212" y="3302"/>
                    <a:pt x="41246" y="3302"/>
                  </a:cubicBezTo>
                  <a:cubicBezTo>
                    <a:pt x="41269" y="3302"/>
                    <a:pt x="41301" y="3312"/>
                    <a:pt x="41347" y="3338"/>
                  </a:cubicBezTo>
                  <a:cubicBezTo>
                    <a:pt x="41231" y="3273"/>
                    <a:pt x="41253" y="3238"/>
                    <a:pt x="41275" y="3201"/>
                  </a:cubicBezTo>
                  <a:lnTo>
                    <a:pt x="41275" y="3201"/>
                  </a:lnTo>
                  <a:cubicBezTo>
                    <a:pt x="41275" y="3201"/>
                    <a:pt x="41491" y="3370"/>
                    <a:pt x="41576" y="3483"/>
                  </a:cubicBezTo>
                  <a:cubicBezTo>
                    <a:pt x="41670" y="3599"/>
                    <a:pt x="41774" y="3705"/>
                    <a:pt x="41886" y="3802"/>
                  </a:cubicBezTo>
                  <a:cubicBezTo>
                    <a:pt x="42012" y="3912"/>
                    <a:pt x="42159" y="4047"/>
                    <a:pt x="42372" y="4207"/>
                  </a:cubicBezTo>
                  <a:cubicBezTo>
                    <a:pt x="42585" y="4366"/>
                    <a:pt x="42877" y="4642"/>
                    <a:pt x="42949" y="4755"/>
                  </a:cubicBezTo>
                  <a:cubicBezTo>
                    <a:pt x="43117" y="4921"/>
                    <a:pt x="43208" y="5014"/>
                    <a:pt x="43249" y="5014"/>
                  </a:cubicBezTo>
                  <a:cubicBezTo>
                    <a:pt x="43254" y="5014"/>
                    <a:pt x="43258" y="5012"/>
                    <a:pt x="43262" y="5009"/>
                  </a:cubicBezTo>
                  <a:lnTo>
                    <a:pt x="43450" y="5197"/>
                  </a:lnTo>
                  <a:cubicBezTo>
                    <a:pt x="43506" y="5315"/>
                    <a:pt x="43662" y="5500"/>
                    <a:pt x="43709" y="5500"/>
                  </a:cubicBezTo>
                  <a:cubicBezTo>
                    <a:pt x="43712" y="5500"/>
                    <a:pt x="43714" y="5499"/>
                    <a:pt x="43716" y="5498"/>
                  </a:cubicBezTo>
                  <a:cubicBezTo>
                    <a:pt x="43836" y="5570"/>
                    <a:pt x="43895" y="5695"/>
                    <a:pt x="43973" y="5802"/>
                  </a:cubicBezTo>
                  <a:cubicBezTo>
                    <a:pt x="44025" y="5945"/>
                    <a:pt x="44048" y="6010"/>
                    <a:pt x="44062" y="6010"/>
                  </a:cubicBezTo>
                  <a:cubicBezTo>
                    <a:pt x="44074" y="6010"/>
                    <a:pt x="44079" y="5964"/>
                    <a:pt x="44089" y="5880"/>
                  </a:cubicBezTo>
                  <a:cubicBezTo>
                    <a:pt x="44124" y="5855"/>
                    <a:pt x="43995" y="5614"/>
                    <a:pt x="43901" y="5516"/>
                  </a:cubicBezTo>
                  <a:lnTo>
                    <a:pt x="43635" y="5209"/>
                  </a:lnTo>
                  <a:lnTo>
                    <a:pt x="43936" y="5488"/>
                  </a:lnTo>
                  <a:cubicBezTo>
                    <a:pt x="44024" y="5582"/>
                    <a:pt x="44204" y="5757"/>
                    <a:pt x="44251" y="5757"/>
                  </a:cubicBezTo>
                  <a:cubicBezTo>
                    <a:pt x="44254" y="5757"/>
                    <a:pt x="44257" y="5756"/>
                    <a:pt x="44259" y="5755"/>
                  </a:cubicBezTo>
                  <a:cubicBezTo>
                    <a:pt x="44259" y="5755"/>
                    <a:pt x="44263" y="5751"/>
                    <a:pt x="44271" y="5751"/>
                  </a:cubicBezTo>
                  <a:cubicBezTo>
                    <a:pt x="44288" y="5751"/>
                    <a:pt x="44322" y="5764"/>
                    <a:pt x="44378" y="5836"/>
                  </a:cubicBezTo>
                  <a:lnTo>
                    <a:pt x="44309" y="5886"/>
                  </a:lnTo>
                  <a:cubicBezTo>
                    <a:pt x="44249" y="5844"/>
                    <a:pt x="44211" y="5831"/>
                    <a:pt x="44183" y="5831"/>
                  </a:cubicBezTo>
                  <a:cubicBezTo>
                    <a:pt x="44157" y="5831"/>
                    <a:pt x="44141" y="5843"/>
                    <a:pt x="44124" y="5855"/>
                  </a:cubicBezTo>
                  <a:cubicBezTo>
                    <a:pt x="44136" y="6005"/>
                    <a:pt x="44322" y="6313"/>
                    <a:pt x="44399" y="6313"/>
                  </a:cubicBezTo>
                  <a:cubicBezTo>
                    <a:pt x="44404" y="6313"/>
                    <a:pt x="44408" y="6312"/>
                    <a:pt x="44412" y="6309"/>
                  </a:cubicBezTo>
                  <a:cubicBezTo>
                    <a:pt x="44469" y="6381"/>
                    <a:pt x="44506" y="6466"/>
                    <a:pt x="44525" y="6557"/>
                  </a:cubicBezTo>
                  <a:cubicBezTo>
                    <a:pt x="44487" y="6579"/>
                    <a:pt x="44563" y="6688"/>
                    <a:pt x="44710" y="6754"/>
                  </a:cubicBezTo>
                  <a:cubicBezTo>
                    <a:pt x="44860" y="6820"/>
                    <a:pt x="44920" y="6945"/>
                    <a:pt x="44917" y="7099"/>
                  </a:cubicBezTo>
                  <a:cubicBezTo>
                    <a:pt x="44985" y="7364"/>
                    <a:pt x="45213" y="7826"/>
                    <a:pt x="45256" y="7826"/>
                  </a:cubicBezTo>
                  <a:cubicBezTo>
                    <a:pt x="45257" y="7826"/>
                    <a:pt x="45258" y="7826"/>
                    <a:pt x="45258" y="7826"/>
                  </a:cubicBezTo>
                  <a:cubicBezTo>
                    <a:pt x="45262" y="7824"/>
                    <a:pt x="45266" y="7823"/>
                    <a:pt x="45270" y="7823"/>
                  </a:cubicBezTo>
                  <a:cubicBezTo>
                    <a:pt x="45354" y="7823"/>
                    <a:pt x="45516" y="8159"/>
                    <a:pt x="45522" y="8296"/>
                  </a:cubicBezTo>
                  <a:cubicBezTo>
                    <a:pt x="45534" y="8434"/>
                    <a:pt x="45587" y="8563"/>
                    <a:pt x="45678" y="8666"/>
                  </a:cubicBezTo>
                  <a:cubicBezTo>
                    <a:pt x="45641" y="8682"/>
                    <a:pt x="45644" y="8819"/>
                    <a:pt x="45728" y="8932"/>
                  </a:cubicBezTo>
                  <a:cubicBezTo>
                    <a:pt x="45728" y="8932"/>
                    <a:pt x="45747" y="8984"/>
                    <a:pt x="45759" y="8984"/>
                  </a:cubicBezTo>
                  <a:cubicBezTo>
                    <a:pt x="45765" y="8984"/>
                    <a:pt x="45770" y="8969"/>
                    <a:pt x="45769" y="8920"/>
                  </a:cubicBezTo>
                  <a:lnTo>
                    <a:pt x="45769" y="8920"/>
                  </a:lnTo>
                  <a:lnTo>
                    <a:pt x="45938" y="9145"/>
                  </a:lnTo>
                  <a:cubicBezTo>
                    <a:pt x="45894" y="9020"/>
                    <a:pt x="45935" y="9004"/>
                    <a:pt x="45976" y="8992"/>
                  </a:cubicBezTo>
                  <a:cubicBezTo>
                    <a:pt x="45976" y="8992"/>
                    <a:pt x="45977" y="8992"/>
                    <a:pt x="45977" y="8992"/>
                  </a:cubicBezTo>
                  <a:cubicBezTo>
                    <a:pt x="45997" y="8992"/>
                    <a:pt x="46043" y="9118"/>
                    <a:pt x="46076" y="9280"/>
                  </a:cubicBezTo>
                  <a:cubicBezTo>
                    <a:pt x="46108" y="9453"/>
                    <a:pt x="46114" y="9628"/>
                    <a:pt x="46095" y="9803"/>
                  </a:cubicBezTo>
                  <a:cubicBezTo>
                    <a:pt x="46086" y="10078"/>
                    <a:pt x="46080" y="10082"/>
                    <a:pt x="46079" y="10082"/>
                  </a:cubicBezTo>
                  <a:lnTo>
                    <a:pt x="46079" y="10082"/>
                  </a:lnTo>
                  <a:lnTo>
                    <a:pt x="46164" y="10064"/>
                  </a:lnTo>
                  <a:cubicBezTo>
                    <a:pt x="46192" y="10195"/>
                    <a:pt x="46220" y="10327"/>
                    <a:pt x="46180" y="10333"/>
                  </a:cubicBezTo>
                  <a:cubicBezTo>
                    <a:pt x="46136" y="10343"/>
                    <a:pt x="46136" y="10343"/>
                    <a:pt x="46167" y="10474"/>
                  </a:cubicBezTo>
                  <a:cubicBezTo>
                    <a:pt x="46167" y="10474"/>
                    <a:pt x="46194" y="10597"/>
                    <a:pt x="46233" y="10597"/>
                  </a:cubicBezTo>
                  <a:cubicBezTo>
                    <a:pt x="46234" y="10597"/>
                    <a:pt x="46235" y="10596"/>
                    <a:pt x="46236" y="10596"/>
                  </a:cubicBezTo>
                  <a:cubicBezTo>
                    <a:pt x="46257" y="10592"/>
                    <a:pt x="46273" y="10589"/>
                    <a:pt x="46285" y="10589"/>
                  </a:cubicBezTo>
                  <a:cubicBezTo>
                    <a:pt x="46321" y="10589"/>
                    <a:pt x="46319" y="10616"/>
                    <a:pt x="46305" y="10722"/>
                  </a:cubicBezTo>
                  <a:cubicBezTo>
                    <a:pt x="46239" y="10853"/>
                    <a:pt x="46261" y="11013"/>
                    <a:pt x="46365" y="11120"/>
                  </a:cubicBezTo>
                  <a:cubicBezTo>
                    <a:pt x="46382" y="11118"/>
                    <a:pt x="46396" y="11116"/>
                    <a:pt x="46406" y="11116"/>
                  </a:cubicBezTo>
                  <a:cubicBezTo>
                    <a:pt x="46447" y="11116"/>
                    <a:pt x="46436" y="11139"/>
                    <a:pt x="46386" y="11251"/>
                  </a:cubicBezTo>
                  <a:cubicBezTo>
                    <a:pt x="46343" y="11258"/>
                    <a:pt x="46324" y="11392"/>
                    <a:pt x="46330" y="11527"/>
                  </a:cubicBezTo>
                  <a:lnTo>
                    <a:pt x="46374" y="11524"/>
                  </a:lnTo>
                  <a:cubicBezTo>
                    <a:pt x="46377" y="11524"/>
                    <a:pt x="46379" y="11523"/>
                    <a:pt x="46382" y="11523"/>
                  </a:cubicBezTo>
                  <a:cubicBezTo>
                    <a:pt x="46459" y="11523"/>
                    <a:pt x="46470" y="11654"/>
                    <a:pt x="46440" y="11787"/>
                  </a:cubicBezTo>
                  <a:cubicBezTo>
                    <a:pt x="46393" y="11790"/>
                    <a:pt x="46418" y="11922"/>
                    <a:pt x="46468" y="12188"/>
                  </a:cubicBezTo>
                  <a:cubicBezTo>
                    <a:pt x="46471" y="12455"/>
                    <a:pt x="46474" y="12589"/>
                    <a:pt x="46435" y="12589"/>
                  </a:cubicBezTo>
                  <a:cubicBezTo>
                    <a:pt x="46434" y="12589"/>
                    <a:pt x="46434" y="12589"/>
                    <a:pt x="46433" y="12589"/>
                  </a:cubicBezTo>
                  <a:cubicBezTo>
                    <a:pt x="46346" y="12589"/>
                    <a:pt x="46346" y="12589"/>
                    <a:pt x="46437" y="12724"/>
                  </a:cubicBezTo>
                  <a:cubicBezTo>
                    <a:pt x="46477" y="12859"/>
                    <a:pt x="46474" y="12859"/>
                    <a:pt x="46418" y="13125"/>
                  </a:cubicBezTo>
                  <a:cubicBezTo>
                    <a:pt x="46371" y="13254"/>
                    <a:pt x="46371" y="13254"/>
                    <a:pt x="46408" y="13392"/>
                  </a:cubicBezTo>
                  <a:cubicBezTo>
                    <a:pt x="46426" y="13393"/>
                    <a:pt x="46442" y="13394"/>
                    <a:pt x="46456" y="13394"/>
                  </a:cubicBezTo>
                  <a:cubicBezTo>
                    <a:pt x="46509" y="13394"/>
                    <a:pt x="46535" y="13375"/>
                    <a:pt x="46540" y="13266"/>
                  </a:cubicBezTo>
                  <a:cubicBezTo>
                    <a:pt x="46545" y="13149"/>
                    <a:pt x="46546" y="13134"/>
                    <a:pt x="46575" y="13134"/>
                  </a:cubicBezTo>
                  <a:cubicBezTo>
                    <a:pt x="46579" y="13134"/>
                    <a:pt x="46584" y="13134"/>
                    <a:pt x="46590" y="13135"/>
                  </a:cubicBezTo>
                  <a:lnTo>
                    <a:pt x="46578" y="13407"/>
                  </a:lnTo>
                  <a:cubicBezTo>
                    <a:pt x="46564" y="13537"/>
                    <a:pt x="46557" y="13667"/>
                    <a:pt x="46558" y="13797"/>
                  </a:cubicBezTo>
                  <a:lnTo>
                    <a:pt x="46558" y="13797"/>
                  </a:lnTo>
                  <a:cubicBezTo>
                    <a:pt x="46522" y="13797"/>
                    <a:pt x="46480" y="13800"/>
                    <a:pt x="46427" y="13805"/>
                  </a:cubicBezTo>
                  <a:cubicBezTo>
                    <a:pt x="45876" y="13909"/>
                    <a:pt x="45459" y="13975"/>
                    <a:pt x="45481" y="14056"/>
                  </a:cubicBezTo>
                  <a:cubicBezTo>
                    <a:pt x="45399" y="14106"/>
                    <a:pt x="45312" y="14144"/>
                    <a:pt x="45218" y="14169"/>
                  </a:cubicBezTo>
                  <a:cubicBezTo>
                    <a:pt x="45127" y="14191"/>
                    <a:pt x="45033" y="14200"/>
                    <a:pt x="44939" y="14200"/>
                  </a:cubicBezTo>
                  <a:cubicBezTo>
                    <a:pt x="44937" y="14194"/>
                    <a:pt x="44929" y="14192"/>
                    <a:pt x="44914" y="14192"/>
                  </a:cubicBezTo>
                  <a:cubicBezTo>
                    <a:pt x="44897" y="14192"/>
                    <a:pt x="44872" y="14195"/>
                    <a:pt x="44838" y="14200"/>
                  </a:cubicBezTo>
                  <a:lnTo>
                    <a:pt x="44726" y="14222"/>
                  </a:lnTo>
                  <a:lnTo>
                    <a:pt x="44669" y="14232"/>
                  </a:lnTo>
                  <a:lnTo>
                    <a:pt x="44550" y="14257"/>
                  </a:lnTo>
                  <a:lnTo>
                    <a:pt x="44516" y="14266"/>
                  </a:lnTo>
                  <a:lnTo>
                    <a:pt x="44503" y="14232"/>
                  </a:lnTo>
                  <a:cubicBezTo>
                    <a:pt x="44494" y="14206"/>
                    <a:pt x="44484" y="14185"/>
                    <a:pt x="44475" y="14159"/>
                  </a:cubicBezTo>
                  <a:cubicBezTo>
                    <a:pt x="44469" y="14144"/>
                    <a:pt x="44462" y="14131"/>
                    <a:pt x="44456" y="14116"/>
                  </a:cubicBezTo>
                  <a:cubicBezTo>
                    <a:pt x="44456" y="14113"/>
                    <a:pt x="44450" y="14103"/>
                    <a:pt x="44450" y="14103"/>
                  </a:cubicBezTo>
                  <a:lnTo>
                    <a:pt x="44450" y="14103"/>
                  </a:lnTo>
                  <a:cubicBezTo>
                    <a:pt x="44451" y="14103"/>
                    <a:pt x="44452" y="14105"/>
                    <a:pt x="44456" y="14112"/>
                  </a:cubicBezTo>
                  <a:lnTo>
                    <a:pt x="44422" y="14044"/>
                  </a:lnTo>
                  <a:cubicBezTo>
                    <a:pt x="44375" y="13953"/>
                    <a:pt x="44331" y="13871"/>
                    <a:pt x="44290" y="13793"/>
                  </a:cubicBezTo>
                  <a:cubicBezTo>
                    <a:pt x="44218" y="13636"/>
                    <a:pt x="44127" y="13517"/>
                    <a:pt x="44067" y="13407"/>
                  </a:cubicBezTo>
                  <a:cubicBezTo>
                    <a:pt x="43942" y="13194"/>
                    <a:pt x="43857" y="13069"/>
                    <a:pt x="43829" y="12997"/>
                  </a:cubicBezTo>
                  <a:cubicBezTo>
                    <a:pt x="43789" y="12900"/>
                    <a:pt x="43738" y="12812"/>
                    <a:pt x="43676" y="12727"/>
                  </a:cubicBezTo>
                  <a:cubicBezTo>
                    <a:pt x="43675" y="12728"/>
                    <a:pt x="43675" y="12728"/>
                    <a:pt x="43674" y="12728"/>
                  </a:cubicBezTo>
                  <a:cubicBezTo>
                    <a:pt x="43654" y="12728"/>
                    <a:pt x="43494" y="12566"/>
                    <a:pt x="43256" y="12307"/>
                  </a:cubicBezTo>
                  <a:cubicBezTo>
                    <a:pt x="43124" y="12185"/>
                    <a:pt x="42971" y="12035"/>
                    <a:pt x="42798" y="11878"/>
                  </a:cubicBezTo>
                  <a:cubicBezTo>
                    <a:pt x="42616" y="11734"/>
                    <a:pt x="42425" y="11562"/>
                    <a:pt x="42206" y="11414"/>
                  </a:cubicBezTo>
                  <a:cubicBezTo>
                    <a:pt x="41786" y="11098"/>
                    <a:pt x="41319" y="10850"/>
                    <a:pt x="40968" y="10675"/>
                  </a:cubicBezTo>
                  <a:cubicBezTo>
                    <a:pt x="40648" y="10532"/>
                    <a:pt x="40419" y="10439"/>
                    <a:pt x="40368" y="10439"/>
                  </a:cubicBezTo>
                  <a:cubicBezTo>
                    <a:pt x="40362" y="10439"/>
                    <a:pt x="40358" y="10440"/>
                    <a:pt x="40357" y="10443"/>
                  </a:cubicBezTo>
                  <a:lnTo>
                    <a:pt x="40078" y="10339"/>
                  </a:lnTo>
                  <a:cubicBezTo>
                    <a:pt x="40094" y="10295"/>
                    <a:pt x="39815" y="10192"/>
                    <a:pt x="39527" y="10111"/>
                  </a:cubicBezTo>
                  <a:lnTo>
                    <a:pt x="39122" y="10039"/>
                  </a:lnTo>
                  <a:lnTo>
                    <a:pt x="38937" y="10001"/>
                  </a:lnTo>
                  <a:cubicBezTo>
                    <a:pt x="38950" y="9960"/>
                    <a:pt x="38806" y="9919"/>
                    <a:pt x="38511" y="9872"/>
                  </a:cubicBezTo>
                  <a:cubicBezTo>
                    <a:pt x="38337" y="9839"/>
                    <a:pt x="38213" y="9821"/>
                    <a:pt x="38139" y="9821"/>
                  </a:cubicBezTo>
                  <a:cubicBezTo>
                    <a:pt x="38089" y="9821"/>
                    <a:pt x="38062" y="9829"/>
                    <a:pt x="38060" y="9847"/>
                  </a:cubicBezTo>
                  <a:cubicBezTo>
                    <a:pt x="37988" y="9841"/>
                    <a:pt x="37690" y="9797"/>
                    <a:pt x="37358" y="9782"/>
                  </a:cubicBezTo>
                  <a:cubicBezTo>
                    <a:pt x="37026" y="9753"/>
                    <a:pt x="36659" y="9750"/>
                    <a:pt x="36437" y="9735"/>
                  </a:cubicBezTo>
                  <a:cubicBezTo>
                    <a:pt x="36403" y="9727"/>
                    <a:pt x="36369" y="9723"/>
                    <a:pt x="36335" y="9723"/>
                  </a:cubicBezTo>
                  <a:cubicBezTo>
                    <a:pt x="36222" y="9723"/>
                    <a:pt x="36109" y="9762"/>
                    <a:pt x="35998" y="9800"/>
                  </a:cubicBezTo>
                  <a:cubicBezTo>
                    <a:pt x="35998" y="9841"/>
                    <a:pt x="35857" y="9898"/>
                    <a:pt x="35713" y="9913"/>
                  </a:cubicBezTo>
                  <a:cubicBezTo>
                    <a:pt x="35713" y="9913"/>
                    <a:pt x="35710" y="9869"/>
                    <a:pt x="35706" y="9829"/>
                  </a:cubicBezTo>
                  <a:cubicBezTo>
                    <a:pt x="35789" y="9796"/>
                    <a:pt x="35823" y="9782"/>
                    <a:pt x="35779" y="9782"/>
                  </a:cubicBezTo>
                  <a:cubicBezTo>
                    <a:pt x="35747" y="9782"/>
                    <a:pt x="35677" y="9789"/>
                    <a:pt x="35556" y="9800"/>
                  </a:cubicBezTo>
                  <a:cubicBezTo>
                    <a:pt x="35409" y="9810"/>
                    <a:pt x="35265" y="9835"/>
                    <a:pt x="35265" y="9835"/>
                  </a:cubicBezTo>
                  <a:cubicBezTo>
                    <a:pt x="35271" y="9882"/>
                    <a:pt x="34538" y="9957"/>
                    <a:pt x="33554" y="10223"/>
                  </a:cubicBezTo>
                  <a:cubicBezTo>
                    <a:pt x="32924" y="10390"/>
                    <a:pt x="32516" y="10540"/>
                    <a:pt x="32259" y="10631"/>
                  </a:cubicBezTo>
                  <a:cubicBezTo>
                    <a:pt x="32009" y="10731"/>
                    <a:pt x="31911" y="10778"/>
                    <a:pt x="31918" y="10800"/>
                  </a:cubicBezTo>
                  <a:cubicBezTo>
                    <a:pt x="31933" y="10841"/>
                    <a:pt x="31799" y="10888"/>
                    <a:pt x="31385" y="11010"/>
                  </a:cubicBezTo>
                  <a:cubicBezTo>
                    <a:pt x="30545" y="11229"/>
                    <a:pt x="30545" y="11242"/>
                    <a:pt x="30432" y="11339"/>
                  </a:cubicBezTo>
                  <a:cubicBezTo>
                    <a:pt x="30482" y="11317"/>
                    <a:pt x="30515" y="11308"/>
                    <a:pt x="30537" y="11308"/>
                  </a:cubicBezTo>
                  <a:cubicBezTo>
                    <a:pt x="30576" y="11308"/>
                    <a:pt x="30585" y="11332"/>
                    <a:pt x="30595" y="11358"/>
                  </a:cubicBezTo>
                  <a:cubicBezTo>
                    <a:pt x="30625" y="11426"/>
                    <a:pt x="30531" y="11480"/>
                    <a:pt x="30398" y="11480"/>
                  </a:cubicBezTo>
                  <a:cubicBezTo>
                    <a:pt x="30379" y="11480"/>
                    <a:pt x="30359" y="11479"/>
                    <a:pt x="30338" y="11477"/>
                  </a:cubicBezTo>
                  <a:cubicBezTo>
                    <a:pt x="30337" y="11474"/>
                    <a:pt x="30333" y="11473"/>
                    <a:pt x="30326" y="11473"/>
                  </a:cubicBezTo>
                  <a:cubicBezTo>
                    <a:pt x="30247" y="11473"/>
                    <a:pt x="29794" y="11682"/>
                    <a:pt x="29345" y="11931"/>
                  </a:cubicBezTo>
                  <a:cubicBezTo>
                    <a:pt x="28862" y="12198"/>
                    <a:pt x="28386" y="12511"/>
                    <a:pt x="28345" y="12583"/>
                  </a:cubicBezTo>
                  <a:lnTo>
                    <a:pt x="28323" y="12546"/>
                  </a:lnTo>
                  <a:cubicBezTo>
                    <a:pt x="28320" y="12539"/>
                    <a:pt x="28314" y="12536"/>
                    <a:pt x="28305" y="12536"/>
                  </a:cubicBezTo>
                  <a:cubicBezTo>
                    <a:pt x="28254" y="12536"/>
                    <a:pt x="28100" y="12624"/>
                    <a:pt x="27693" y="12865"/>
                  </a:cubicBezTo>
                  <a:lnTo>
                    <a:pt x="27330" y="13085"/>
                  </a:lnTo>
                  <a:cubicBezTo>
                    <a:pt x="27369" y="13153"/>
                    <a:pt x="26695" y="13526"/>
                    <a:pt x="26616" y="13526"/>
                  </a:cubicBezTo>
                  <a:cubicBezTo>
                    <a:pt x="26612" y="13526"/>
                    <a:pt x="26610" y="13525"/>
                    <a:pt x="26609" y="13523"/>
                  </a:cubicBezTo>
                  <a:cubicBezTo>
                    <a:pt x="26468" y="13561"/>
                    <a:pt x="26468" y="13561"/>
                    <a:pt x="26230" y="13708"/>
                  </a:cubicBezTo>
                  <a:cubicBezTo>
                    <a:pt x="25930" y="13990"/>
                    <a:pt x="25365" y="14303"/>
                    <a:pt x="25288" y="14303"/>
                  </a:cubicBezTo>
                  <a:cubicBezTo>
                    <a:pt x="25284" y="14303"/>
                    <a:pt x="25281" y="14302"/>
                    <a:pt x="25280" y="14300"/>
                  </a:cubicBezTo>
                  <a:lnTo>
                    <a:pt x="25042" y="14448"/>
                  </a:lnTo>
                  <a:cubicBezTo>
                    <a:pt x="24945" y="14557"/>
                    <a:pt x="24710" y="14705"/>
                    <a:pt x="24591" y="14777"/>
                  </a:cubicBezTo>
                  <a:cubicBezTo>
                    <a:pt x="24293" y="14960"/>
                    <a:pt x="24161" y="15040"/>
                    <a:pt x="24207" y="15040"/>
                  </a:cubicBezTo>
                  <a:cubicBezTo>
                    <a:pt x="24216" y="15040"/>
                    <a:pt x="24232" y="15037"/>
                    <a:pt x="24256" y="15031"/>
                  </a:cubicBezTo>
                  <a:lnTo>
                    <a:pt x="24256" y="15031"/>
                  </a:lnTo>
                  <a:cubicBezTo>
                    <a:pt x="24277" y="15068"/>
                    <a:pt x="24299" y="15106"/>
                    <a:pt x="24180" y="15178"/>
                  </a:cubicBezTo>
                  <a:lnTo>
                    <a:pt x="24158" y="15140"/>
                  </a:lnTo>
                  <a:cubicBezTo>
                    <a:pt x="24157" y="15137"/>
                    <a:pt x="24153" y="15136"/>
                    <a:pt x="24148" y="15136"/>
                  </a:cubicBezTo>
                  <a:cubicBezTo>
                    <a:pt x="24082" y="15136"/>
                    <a:pt x="23746" y="15340"/>
                    <a:pt x="23303" y="15598"/>
                  </a:cubicBezTo>
                  <a:cubicBezTo>
                    <a:pt x="22704" y="15943"/>
                    <a:pt x="22460" y="16068"/>
                    <a:pt x="22322" y="16096"/>
                  </a:cubicBezTo>
                  <a:lnTo>
                    <a:pt x="22219" y="16200"/>
                  </a:lnTo>
                  <a:cubicBezTo>
                    <a:pt x="22135" y="16280"/>
                    <a:pt x="22042" y="16339"/>
                    <a:pt x="21999" y="16339"/>
                  </a:cubicBezTo>
                  <a:cubicBezTo>
                    <a:pt x="21988" y="16339"/>
                    <a:pt x="21981" y="16335"/>
                    <a:pt x="21977" y="16328"/>
                  </a:cubicBezTo>
                  <a:cubicBezTo>
                    <a:pt x="21833" y="16350"/>
                    <a:pt x="21347" y="16601"/>
                    <a:pt x="21115" y="16751"/>
                  </a:cubicBezTo>
                  <a:lnTo>
                    <a:pt x="20868" y="16867"/>
                  </a:lnTo>
                  <a:cubicBezTo>
                    <a:pt x="20858" y="16866"/>
                    <a:pt x="20848" y="16865"/>
                    <a:pt x="20837" y="16865"/>
                  </a:cubicBezTo>
                  <a:cubicBezTo>
                    <a:pt x="20667" y="16865"/>
                    <a:pt x="20329" y="17019"/>
                    <a:pt x="20241" y="17143"/>
                  </a:cubicBezTo>
                  <a:cubicBezTo>
                    <a:pt x="20237" y="17134"/>
                    <a:pt x="20227" y="17130"/>
                    <a:pt x="20212" y="17130"/>
                  </a:cubicBezTo>
                  <a:cubicBezTo>
                    <a:pt x="20165" y="17130"/>
                    <a:pt x="20070" y="17168"/>
                    <a:pt x="19975" y="17209"/>
                  </a:cubicBezTo>
                  <a:cubicBezTo>
                    <a:pt x="19762" y="17342"/>
                    <a:pt x="19319" y="17512"/>
                    <a:pt x="19229" y="17512"/>
                  </a:cubicBezTo>
                  <a:cubicBezTo>
                    <a:pt x="19220" y="17512"/>
                    <a:pt x="19214" y="17510"/>
                    <a:pt x="19213" y="17506"/>
                  </a:cubicBezTo>
                  <a:lnTo>
                    <a:pt x="19085" y="17553"/>
                  </a:lnTo>
                  <a:cubicBezTo>
                    <a:pt x="18969" y="17641"/>
                    <a:pt x="18840" y="17685"/>
                    <a:pt x="18712" y="17729"/>
                  </a:cubicBezTo>
                  <a:cubicBezTo>
                    <a:pt x="18580" y="17770"/>
                    <a:pt x="18452" y="17826"/>
                    <a:pt x="18336" y="17901"/>
                  </a:cubicBezTo>
                  <a:cubicBezTo>
                    <a:pt x="18257" y="17951"/>
                    <a:pt x="18176" y="17992"/>
                    <a:pt x="18085" y="18023"/>
                  </a:cubicBezTo>
                  <a:cubicBezTo>
                    <a:pt x="18061" y="18031"/>
                    <a:pt x="18046" y="18034"/>
                    <a:pt x="18038" y="18034"/>
                  </a:cubicBezTo>
                  <a:cubicBezTo>
                    <a:pt x="18000" y="18034"/>
                    <a:pt x="18097" y="17968"/>
                    <a:pt x="18195" y="17901"/>
                  </a:cubicBezTo>
                  <a:cubicBezTo>
                    <a:pt x="18262" y="17867"/>
                    <a:pt x="18282" y="17852"/>
                    <a:pt x="18267" y="17852"/>
                  </a:cubicBezTo>
                  <a:cubicBezTo>
                    <a:pt x="18228" y="17852"/>
                    <a:pt x="17951" y="17958"/>
                    <a:pt x="17681" y="18099"/>
                  </a:cubicBezTo>
                  <a:cubicBezTo>
                    <a:pt x="17484" y="18201"/>
                    <a:pt x="17391" y="18249"/>
                    <a:pt x="17383" y="18249"/>
                  </a:cubicBezTo>
                  <a:cubicBezTo>
                    <a:pt x="17375" y="18249"/>
                    <a:pt x="17435" y="18210"/>
                    <a:pt x="17549" y="18136"/>
                  </a:cubicBezTo>
                  <a:cubicBezTo>
                    <a:pt x="17627" y="18087"/>
                    <a:pt x="17703" y="18037"/>
                    <a:pt x="17684" y="18037"/>
                  </a:cubicBezTo>
                  <a:cubicBezTo>
                    <a:pt x="17674" y="18037"/>
                    <a:pt x="17631" y="18053"/>
                    <a:pt x="17540" y="18096"/>
                  </a:cubicBezTo>
                  <a:cubicBezTo>
                    <a:pt x="17540" y="18096"/>
                    <a:pt x="17277" y="18168"/>
                    <a:pt x="17289" y="18208"/>
                  </a:cubicBezTo>
                  <a:lnTo>
                    <a:pt x="16891" y="18309"/>
                  </a:lnTo>
                  <a:cubicBezTo>
                    <a:pt x="16709" y="18321"/>
                    <a:pt x="16531" y="18349"/>
                    <a:pt x="16352" y="18387"/>
                  </a:cubicBezTo>
                  <a:cubicBezTo>
                    <a:pt x="16264" y="18435"/>
                    <a:pt x="16238" y="18450"/>
                    <a:pt x="16181" y="18450"/>
                  </a:cubicBezTo>
                  <a:cubicBezTo>
                    <a:pt x="16157" y="18450"/>
                    <a:pt x="16128" y="18447"/>
                    <a:pt x="16086" y="18443"/>
                  </a:cubicBezTo>
                  <a:cubicBezTo>
                    <a:pt x="16084" y="18431"/>
                    <a:pt x="16069" y="18424"/>
                    <a:pt x="16050" y="18424"/>
                  </a:cubicBezTo>
                  <a:cubicBezTo>
                    <a:pt x="16010" y="18424"/>
                    <a:pt x="15950" y="18454"/>
                    <a:pt x="15960" y="18512"/>
                  </a:cubicBezTo>
                  <a:cubicBezTo>
                    <a:pt x="15862" y="18564"/>
                    <a:pt x="15754" y="18590"/>
                    <a:pt x="15646" y="18590"/>
                  </a:cubicBezTo>
                  <a:cubicBezTo>
                    <a:pt x="15616" y="18590"/>
                    <a:pt x="15586" y="18588"/>
                    <a:pt x="15556" y="18584"/>
                  </a:cubicBezTo>
                  <a:cubicBezTo>
                    <a:pt x="15550" y="18543"/>
                    <a:pt x="15515" y="18527"/>
                    <a:pt x="15481" y="18527"/>
                  </a:cubicBezTo>
                  <a:cubicBezTo>
                    <a:pt x="15447" y="18527"/>
                    <a:pt x="15415" y="18543"/>
                    <a:pt x="15418" y="18566"/>
                  </a:cubicBezTo>
                  <a:cubicBezTo>
                    <a:pt x="15334" y="18603"/>
                    <a:pt x="15246" y="18631"/>
                    <a:pt x="15155" y="18647"/>
                  </a:cubicBezTo>
                  <a:cubicBezTo>
                    <a:pt x="15154" y="18642"/>
                    <a:pt x="15141" y="18640"/>
                    <a:pt x="15116" y="18640"/>
                  </a:cubicBezTo>
                  <a:cubicBezTo>
                    <a:pt x="15020" y="18640"/>
                    <a:pt x="14754" y="18673"/>
                    <a:pt x="14393" y="18700"/>
                  </a:cubicBezTo>
                  <a:cubicBezTo>
                    <a:pt x="13958" y="18745"/>
                    <a:pt x="13379" y="18779"/>
                    <a:pt x="12800" y="18779"/>
                  </a:cubicBezTo>
                  <a:cubicBezTo>
                    <a:pt x="12774" y="18779"/>
                    <a:pt x="12749" y="18779"/>
                    <a:pt x="12723" y="18779"/>
                  </a:cubicBezTo>
                  <a:cubicBezTo>
                    <a:pt x="12585" y="18779"/>
                    <a:pt x="12450" y="18819"/>
                    <a:pt x="12447" y="18863"/>
                  </a:cubicBezTo>
                  <a:cubicBezTo>
                    <a:pt x="12446" y="18898"/>
                    <a:pt x="12446" y="18911"/>
                    <a:pt x="12436" y="18911"/>
                  </a:cubicBezTo>
                  <a:cubicBezTo>
                    <a:pt x="12423" y="18911"/>
                    <a:pt x="12391" y="18886"/>
                    <a:pt x="12313" y="18860"/>
                  </a:cubicBezTo>
                  <a:cubicBezTo>
                    <a:pt x="12245" y="18791"/>
                    <a:pt x="12139" y="18754"/>
                    <a:pt x="12072" y="18754"/>
                  </a:cubicBezTo>
                  <a:cubicBezTo>
                    <a:pt x="12012" y="18754"/>
                    <a:pt x="11984" y="18784"/>
                    <a:pt x="12043" y="18848"/>
                  </a:cubicBezTo>
                  <a:cubicBezTo>
                    <a:pt x="12106" y="18894"/>
                    <a:pt x="12138" y="18917"/>
                    <a:pt x="12123" y="18917"/>
                  </a:cubicBezTo>
                  <a:cubicBezTo>
                    <a:pt x="12107" y="18917"/>
                    <a:pt x="12041" y="18892"/>
                    <a:pt x="11905" y="18841"/>
                  </a:cubicBezTo>
                  <a:cubicBezTo>
                    <a:pt x="11833" y="18814"/>
                    <a:pt x="11802" y="18802"/>
                    <a:pt x="11765" y="18802"/>
                  </a:cubicBezTo>
                  <a:cubicBezTo>
                    <a:pt x="11734" y="18802"/>
                    <a:pt x="11700" y="18810"/>
                    <a:pt x="11636" y="18826"/>
                  </a:cubicBezTo>
                  <a:cubicBezTo>
                    <a:pt x="11634" y="18845"/>
                    <a:pt x="11609" y="18853"/>
                    <a:pt x="11580" y="18853"/>
                  </a:cubicBezTo>
                  <a:cubicBezTo>
                    <a:pt x="11542" y="18853"/>
                    <a:pt x="11499" y="18838"/>
                    <a:pt x="11501" y="18813"/>
                  </a:cubicBezTo>
                  <a:cubicBezTo>
                    <a:pt x="11405" y="18773"/>
                    <a:pt x="11309" y="18732"/>
                    <a:pt x="11264" y="18732"/>
                  </a:cubicBezTo>
                  <a:cubicBezTo>
                    <a:pt x="11249" y="18732"/>
                    <a:pt x="11239" y="18736"/>
                    <a:pt x="11238" y="18747"/>
                  </a:cubicBezTo>
                  <a:cubicBezTo>
                    <a:pt x="11147" y="18738"/>
                    <a:pt x="11059" y="18713"/>
                    <a:pt x="10974" y="18675"/>
                  </a:cubicBezTo>
                  <a:cubicBezTo>
                    <a:pt x="10915" y="18647"/>
                    <a:pt x="10852" y="18637"/>
                    <a:pt x="10788" y="18637"/>
                  </a:cubicBezTo>
                  <a:cubicBezTo>
                    <a:pt x="10716" y="18637"/>
                    <a:pt x="10641" y="18650"/>
                    <a:pt x="10567" y="18663"/>
                  </a:cubicBezTo>
                  <a:cubicBezTo>
                    <a:pt x="10476" y="18668"/>
                    <a:pt x="10399" y="18671"/>
                    <a:pt x="10335" y="18671"/>
                  </a:cubicBezTo>
                  <a:cubicBezTo>
                    <a:pt x="10106" y="18671"/>
                    <a:pt x="10051" y="18639"/>
                    <a:pt x="10169" y="18597"/>
                  </a:cubicBezTo>
                  <a:cubicBezTo>
                    <a:pt x="10286" y="18550"/>
                    <a:pt x="9887" y="18490"/>
                    <a:pt x="9643" y="18490"/>
                  </a:cubicBezTo>
                  <a:cubicBezTo>
                    <a:pt x="9581" y="18490"/>
                    <a:pt x="9529" y="18494"/>
                    <a:pt x="9498" y="18503"/>
                  </a:cubicBezTo>
                  <a:cubicBezTo>
                    <a:pt x="9418" y="18531"/>
                    <a:pt x="9380" y="18544"/>
                    <a:pt x="9363" y="18544"/>
                  </a:cubicBezTo>
                  <a:cubicBezTo>
                    <a:pt x="9347" y="18544"/>
                    <a:pt x="9350" y="18533"/>
                    <a:pt x="9354" y="18512"/>
                  </a:cubicBezTo>
                  <a:cubicBezTo>
                    <a:pt x="9367" y="18472"/>
                    <a:pt x="9235" y="18443"/>
                    <a:pt x="9235" y="18443"/>
                  </a:cubicBezTo>
                  <a:cubicBezTo>
                    <a:pt x="9100" y="18415"/>
                    <a:pt x="8972" y="18371"/>
                    <a:pt x="8984" y="18334"/>
                  </a:cubicBezTo>
                  <a:cubicBezTo>
                    <a:pt x="8853" y="18299"/>
                    <a:pt x="8718" y="18277"/>
                    <a:pt x="8580" y="18265"/>
                  </a:cubicBezTo>
                  <a:cubicBezTo>
                    <a:pt x="8298" y="18262"/>
                    <a:pt x="7922" y="18099"/>
                    <a:pt x="7828" y="17967"/>
                  </a:cubicBezTo>
                  <a:lnTo>
                    <a:pt x="7562" y="17911"/>
                  </a:lnTo>
                  <a:cubicBezTo>
                    <a:pt x="7507" y="17921"/>
                    <a:pt x="7455" y="17927"/>
                    <a:pt x="7410" y="17927"/>
                  </a:cubicBezTo>
                  <a:cubicBezTo>
                    <a:pt x="7324" y="17927"/>
                    <a:pt x="7269" y="17905"/>
                    <a:pt x="7292" y="17851"/>
                  </a:cubicBezTo>
                  <a:cubicBezTo>
                    <a:pt x="7299" y="17838"/>
                    <a:pt x="7305" y="17824"/>
                    <a:pt x="7310" y="17814"/>
                  </a:cubicBezTo>
                  <a:lnTo>
                    <a:pt x="7310" y="17814"/>
                  </a:lnTo>
                  <a:cubicBezTo>
                    <a:pt x="7304" y="17814"/>
                    <a:pt x="7297" y="17815"/>
                    <a:pt x="7290" y="17815"/>
                  </a:cubicBezTo>
                  <a:cubicBezTo>
                    <a:pt x="7115" y="17815"/>
                    <a:pt x="6673" y="17581"/>
                    <a:pt x="6712" y="17500"/>
                  </a:cubicBezTo>
                  <a:cubicBezTo>
                    <a:pt x="6731" y="17463"/>
                    <a:pt x="6731" y="17463"/>
                    <a:pt x="6612" y="17403"/>
                  </a:cubicBezTo>
                  <a:lnTo>
                    <a:pt x="6593" y="17441"/>
                  </a:lnTo>
                  <a:cubicBezTo>
                    <a:pt x="6582" y="17464"/>
                    <a:pt x="6570" y="17487"/>
                    <a:pt x="6533" y="17487"/>
                  </a:cubicBezTo>
                  <a:cubicBezTo>
                    <a:pt x="6511" y="17487"/>
                    <a:pt x="6480" y="17479"/>
                    <a:pt x="6434" y="17456"/>
                  </a:cubicBezTo>
                  <a:cubicBezTo>
                    <a:pt x="6311" y="17397"/>
                    <a:pt x="6192" y="17337"/>
                    <a:pt x="6211" y="17300"/>
                  </a:cubicBezTo>
                  <a:cubicBezTo>
                    <a:pt x="6131" y="17211"/>
                    <a:pt x="6048" y="17122"/>
                    <a:pt x="6012" y="17122"/>
                  </a:cubicBezTo>
                  <a:cubicBezTo>
                    <a:pt x="6006" y="17122"/>
                    <a:pt x="6001" y="17125"/>
                    <a:pt x="5998" y="17130"/>
                  </a:cubicBezTo>
                  <a:cubicBezTo>
                    <a:pt x="5923" y="17086"/>
                    <a:pt x="5851" y="17030"/>
                    <a:pt x="5788" y="16964"/>
                  </a:cubicBezTo>
                  <a:cubicBezTo>
                    <a:pt x="5672" y="16898"/>
                    <a:pt x="5562" y="16823"/>
                    <a:pt x="5334" y="16682"/>
                  </a:cubicBezTo>
                  <a:cubicBezTo>
                    <a:pt x="5196" y="16651"/>
                    <a:pt x="4979" y="16494"/>
                    <a:pt x="5005" y="16460"/>
                  </a:cubicBezTo>
                  <a:cubicBezTo>
                    <a:pt x="5005" y="16460"/>
                    <a:pt x="4785" y="16306"/>
                    <a:pt x="4650" y="16262"/>
                  </a:cubicBezTo>
                  <a:cubicBezTo>
                    <a:pt x="4444" y="16096"/>
                    <a:pt x="4337" y="16015"/>
                    <a:pt x="4365" y="15980"/>
                  </a:cubicBezTo>
                  <a:cubicBezTo>
                    <a:pt x="4393" y="15949"/>
                    <a:pt x="4393" y="15949"/>
                    <a:pt x="4262" y="15899"/>
                  </a:cubicBezTo>
                  <a:cubicBezTo>
                    <a:pt x="4257" y="15904"/>
                    <a:pt x="4251" y="15906"/>
                    <a:pt x="4243" y="15906"/>
                  </a:cubicBezTo>
                  <a:cubicBezTo>
                    <a:pt x="4200" y="15906"/>
                    <a:pt x="4115" y="15832"/>
                    <a:pt x="4030" y="15758"/>
                  </a:cubicBezTo>
                  <a:lnTo>
                    <a:pt x="3832" y="15579"/>
                  </a:lnTo>
                  <a:cubicBezTo>
                    <a:pt x="3821" y="15591"/>
                    <a:pt x="3813" y="15598"/>
                    <a:pt x="3804" y="15598"/>
                  </a:cubicBezTo>
                  <a:cubicBezTo>
                    <a:pt x="3787" y="15598"/>
                    <a:pt x="3764" y="15578"/>
                    <a:pt x="3701" y="15523"/>
                  </a:cubicBezTo>
                  <a:cubicBezTo>
                    <a:pt x="3607" y="15429"/>
                    <a:pt x="3353" y="15118"/>
                    <a:pt x="3262" y="15021"/>
                  </a:cubicBezTo>
                  <a:cubicBezTo>
                    <a:pt x="3103" y="14842"/>
                    <a:pt x="3039" y="14770"/>
                    <a:pt x="3026" y="14770"/>
                  </a:cubicBezTo>
                  <a:cubicBezTo>
                    <a:pt x="3017" y="14770"/>
                    <a:pt x="3030" y="14801"/>
                    <a:pt x="3052" y="14852"/>
                  </a:cubicBezTo>
                  <a:cubicBezTo>
                    <a:pt x="3092" y="14895"/>
                    <a:pt x="3108" y="14924"/>
                    <a:pt x="3101" y="14924"/>
                  </a:cubicBezTo>
                  <a:cubicBezTo>
                    <a:pt x="3091" y="14924"/>
                    <a:pt x="3045" y="14878"/>
                    <a:pt x="2964" y="14752"/>
                  </a:cubicBezTo>
                  <a:cubicBezTo>
                    <a:pt x="2870" y="14658"/>
                    <a:pt x="2657" y="14316"/>
                    <a:pt x="2422" y="13997"/>
                  </a:cubicBezTo>
                  <a:cubicBezTo>
                    <a:pt x="2175" y="13639"/>
                    <a:pt x="2133" y="13573"/>
                    <a:pt x="2105" y="13573"/>
                  </a:cubicBezTo>
                  <a:cubicBezTo>
                    <a:pt x="2099" y="13573"/>
                    <a:pt x="2094" y="13576"/>
                    <a:pt x="2087" y="13580"/>
                  </a:cubicBezTo>
                  <a:cubicBezTo>
                    <a:pt x="2086" y="13634"/>
                    <a:pt x="2077" y="13657"/>
                    <a:pt x="2066" y="13657"/>
                  </a:cubicBezTo>
                  <a:cubicBezTo>
                    <a:pt x="2045" y="13657"/>
                    <a:pt x="2016" y="13572"/>
                    <a:pt x="2018" y="13467"/>
                  </a:cubicBezTo>
                  <a:cubicBezTo>
                    <a:pt x="1960" y="13214"/>
                    <a:pt x="1899" y="13101"/>
                    <a:pt x="1858" y="13101"/>
                  </a:cubicBezTo>
                  <a:cubicBezTo>
                    <a:pt x="1855" y="13101"/>
                    <a:pt x="1852" y="13102"/>
                    <a:pt x="1849" y="13103"/>
                  </a:cubicBezTo>
                  <a:cubicBezTo>
                    <a:pt x="1745" y="13009"/>
                    <a:pt x="1749" y="13006"/>
                    <a:pt x="1686" y="12890"/>
                  </a:cubicBezTo>
                  <a:cubicBezTo>
                    <a:pt x="1723" y="12868"/>
                    <a:pt x="1664" y="12752"/>
                    <a:pt x="1501" y="12536"/>
                  </a:cubicBezTo>
                  <a:cubicBezTo>
                    <a:pt x="1448" y="12414"/>
                    <a:pt x="1448" y="12414"/>
                    <a:pt x="1485" y="12395"/>
                  </a:cubicBezTo>
                  <a:lnTo>
                    <a:pt x="1379" y="12154"/>
                  </a:lnTo>
                  <a:cubicBezTo>
                    <a:pt x="1178" y="11950"/>
                    <a:pt x="956" y="11173"/>
                    <a:pt x="965" y="11035"/>
                  </a:cubicBezTo>
                  <a:cubicBezTo>
                    <a:pt x="937" y="10950"/>
                    <a:pt x="899" y="10869"/>
                    <a:pt x="846" y="10794"/>
                  </a:cubicBezTo>
                  <a:cubicBezTo>
                    <a:pt x="733" y="10684"/>
                    <a:pt x="702" y="10552"/>
                    <a:pt x="786" y="10534"/>
                  </a:cubicBezTo>
                  <a:cubicBezTo>
                    <a:pt x="868" y="10515"/>
                    <a:pt x="868" y="10518"/>
                    <a:pt x="755" y="10405"/>
                  </a:cubicBezTo>
                  <a:cubicBezTo>
                    <a:pt x="675" y="10296"/>
                    <a:pt x="583" y="9733"/>
                    <a:pt x="649" y="9733"/>
                  </a:cubicBezTo>
                  <a:cubicBezTo>
                    <a:pt x="655" y="9733"/>
                    <a:pt x="662" y="9737"/>
                    <a:pt x="670" y="9747"/>
                  </a:cubicBezTo>
                  <a:lnTo>
                    <a:pt x="755" y="9738"/>
                  </a:lnTo>
                  <a:cubicBezTo>
                    <a:pt x="727" y="9681"/>
                    <a:pt x="705" y="9625"/>
                    <a:pt x="689" y="9562"/>
                  </a:cubicBezTo>
                  <a:cubicBezTo>
                    <a:pt x="677" y="9515"/>
                    <a:pt x="674" y="9484"/>
                    <a:pt x="674" y="9484"/>
                  </a:cubicBezTo>
                  <a:cubicBezTo>
                    <a:pt x="673" y="9484"/>
                    <a:pt x="673" y="9484"/>
                    <a:pt x="672" y="9484"/>
                  </a:cubicBezTo>
                  <a:cubicBezTo>
                    <a:pt x="633" y="9484"/>
                    <a:pt x="617" y="9351"/>
                    <a:pt x="576" y="8964"/>
                  </a:cubicBezTo>
                  <a:cubicBezTo>
                    <a:pt x="573" y="8832"/>
                    <a:pt x="555" y="8635"/>
                    <a:pt x="536" y="8437"/>
                  </a:cubicBezTo>
                  <a:cubicBezTo>
                    <a:pt x="523" y="8240"/>
                    <a:pt x="526" y="8042"/>
                    <a:pt x="526" y="7911"/>
                  </a:cubicBezTo>
                  <a:cubicBezTo>
                    <a:pt x="536" y="7647"/>
                    <a:pt x="589" y="7253"/>
                    <a:pt x="642" y="7130"/>
                  </a:cubicBezTo>
                  <a:cubicBezTo>
                    <a:pt x="677" y="6958"/>
                    <a:pt x="692" y="6783"/>
                    <a:pt x="696" y="6607"/>
                  </a:cubicBezTo>
                  <a:cubicBezTo>
                    <a:pt x="680" y="6472"/>
                    <a:pt x="749" y="6224"/>
                    <a:pt x="787" y="6224"/>
                  </a:cubicBezTo>
                  <a:cubicBezTo>
                    <a:pt x="788" y="6224"/>
                    <a:pt x="789" y="6224"/>
                    <a:pt x="790" y="6225"/>
                  </a:cubicBezTo>
                  <a:lnTo>
                    <a:pt x="824" y="6099"/>
                  </a:lnTo>
                  <a:cubicBezTo>
                    <a:pt x="830" y="5999"/>
                    <a:pt x="846" y="5902"/>
                    <a:pt x="874" y="5805"/>
                  </a:cubicBezTo>
                  <a:lnTo>
                    <a:pt x="902" y="5711"/>
                  </a:lnTo>
                  <a:cubicBezTo>
                    <a:pt x="905" y="5712"/>
                    <a:pt x="908" y="5712"/>
                    <a:pt x="911" y="5712"/>
                  </a:cubicBezTo>
                  <a:cubicBezTo>
                    <a:pt x="953" y="5712"/>
                    <a:pt x="1025" y="5608"/>
                    <a:pt x="1028" y="5479"/>
                  </a:cubicBezTo>
                  <a:cubicBezTo>
                    <a:pt x="984" y="5463"/>
                    <a:pt x="1031" y="5341"/>
                    <a:pt x="1141" y="5103"/>
                  </a:cubicBezTo>
                  <a:cubicBezTo>
                    <a:pt x="1197" y="4987"/>
                    <a:pt x="1701" y="3940"/>
                    <a:pt x="2466" y="3116"/>
                  </a:cubicBezTo>
                  <a:cubicBezTo>
                    <a:pt x="2827" y="2690"/>
                    <a:pt x="3253" y="2336"/>
                    <a:pt x="3566" y="2072"/>
                  </a:cubicBezTo>
                  <a:cubicBezTo>
                    <a:pt x="3729" y="1947"/>
                    <a:pt x="3870" y="1853"/>
                    <a:pt x="3964" y="1778"/>
                  </a:cubicBezTo>
                  <a:lnTo>
                    <a:pt x="4074" y="1693"/>
                  </a:lnTo>
                  <a:cubicBezTo>
                    <a:pt x="4099" y="1674"/>
                    <a:pt x="4111" y="1665"/>
                    <a:pt x="4111" y="1662"/>
                  </a:cubicBezTo>
                  <a:lnTo>
                    <a:pt x="4450" y="1461"/>
                  </a:lnTo>
                  <a:cubicBezTo>
                    <a:pt x="4506" y="1430"/>
                    <a:pt x="4591" y="1374"/>
                    <a:pt x="4663" y="1339"/>
                  </a:cubicBezTo>
                  <a:lnTo>
                    <a:pt x="4798" y="1276"/>
                  </a:lnTo>
                  <a:cubicBezTo>
                    <a:pt x="4802" y="1284"/>
                    <a:pt x="4811" y="1288"/>
                    <a:pt x="4825" y="1288"/>
                  </a:cubicBezTo>
                  <a:cubicBezTo>
                    <a:pt x="4880" y="1288"/>
                    <a:pt x="5006" y="1234"/>
                    <a:pt x="5155" y="1157"/>
                  </a:cubicBezTo>
                  <a:cubicBezTo>
                    <a:pt x="5346" y="1073"/>
                    <a:pt x="5581" y="957"/>
                    <a:pt x="5760" y="872"/>
                  </a:cubicBezTo>
                  <a:cubicBezTo>
                    <a:pt x="5873" y="797"/>
                    <a:pt x="6001" y="759"/>
                    <a:pt x="6126" y="722"/>
                  </a:cubicBezTo>
                  <a:cubicBezTo>
                    <a:pt x="6131" y="743"/>
                    <a:pt x="6155" y="750"/>
                    <a:pt x="6193" y="750"/>
                  </a:cubicBezTo>
                  <a:cubicBezTo>
                    <a:pt x="6235" y="750"/>
                    <a:pt x="6294" y="741"/>
                    <a:pt x="6361" y="731"/>
                  </a:cubicBezTo>
                  <a:cubicBezTo>
                    <a:pt x="6502" y="709"/>
                    <a:pt x="6637" y="675"/>
                    <a:pt x="6769" y="625"/>
                  </a:cubicBezTo>
                  <a:cubicBezTo>
                    <a:pt x="6832" y="562"/>
                    <a:pt x="6901" y="533"/>
                    <a:pt x="6951" y="533"/>
                  </a:cubicBezTo>
                  <a:cubicBezTo>
                    <a:pt x="6993" y="533"/>
                    <a:pt x="7023" y="553"/>
                    <a:pt x="7026" y="590"/>
                  </a:cubicBezTo>
                  <a:cubicBezTo>
                    <a:pt x="7030" y="622"/>
                    <a:pt x="7067" y="638"/>
                    <a:pt x="7124" y="638"/>
                  </a:cubicBezTo>
                  <a:cubicBezTo>
                    <a:pt x="7222" y="638"/>
                    <a:pt x="7380" y="592"/>
                    <a:pt x="7543" y="502"/>
                  </a:cubicBezTo>
                  <a:cubicBezTo>
                    <a:pt x="7607" y="480"/>
                    <a:pt x="7639" y="469"/>
                    <a:pt x="7672" y="469"/>
                  </a:cubicBezTo>
                  <a:close/>
                  <a:moveTo>
                    <a:pt x="16615" y="18906"/>
                  </a:moveTo>
                  <a:lnTo>
                    <a:pt x="16615" y="18906"/>
                  </a:lnTo>
                  <a:cubicBezTo>
                    <a:pt x="16629" y="18916"/>
                    <a:pt x="16645" y="18919"/>
                    <a:pt x="16653" y="18919"/>
                  </a:cubicBezTo>
                  <a:cubicBezTo>
                    <a:pt x="16665" y="18919"/>
                    <a:pt x="16661" y="18912"/>
                    <a:pt x="16615" y="18906"/>
                  </a:cubicBezTo>
                  <a:close/>
                  <a:moveTo>
                    <a:pt x="13334" y="18856"/>
                  </a:moveTo>
                  <a:cubicBezTo>
                    <a:pt x="13400" y="18856"/>
                    <a:pt x="13400" y="18863"/>
                    <a:pt x="13400" y="18895"/>
                  </a:cubicBezTo>
                  <a:cubicBezTo>
                    <a:pt x="13400" y="18895"/>
                    <a:pt x="13400" y="18939"/>
                    <a:pt x="13265" y="18942"/>
                  </a:cubicBezTo>
                  <a:lnTo>
                    <a:pt x="13127" y="18904"/>
                  </a:lnTo>
                  <a:cubicBezTo>
                    <a:pt x="13127" y="18860"/>
                    <a:pt x="13262" y="18857"/>
                    <a:pt x="13262" y="18857"/>
                  </a:cubicBezTo>
                  <a:cubicBezTo>
                    <a:pt x="13292" y="18856"/>
                    <a:pt x="13315" y="18856"/>
                    <a:pt x="13334" y="18856"/>
                  </a:cubicBezTo>
                  <a:close/>
                  <a:moveTo>
                    <a:pt x="7691" y="0"/>
                  </a:moveTo>
                  <a:cubicBezTo>
                    <a:pt x="7638" y="0"/>
                    <a:pt x="7532" y="12"/>
                    <a:pt x="7392" y="39"/>
                  </a:cubicBezTo>
                  <a:cubicBezTo>
                    <a:pt x="7255" y="54"/>
                    <a:pt x="7120" y="151"/>
                    <a:pt x="6985" y="167"/>
                  </a:cubicBezTo>
                  <a:cubicBezTo>
                    <a:pt x="6988" y="211"/>
                    <a:pt x="6857" y="255"/>
                    <a:pt x="6722" y="286"/>
                  </a:cubicBezTo>
                  <a:lnTo>
                    <a:pt x="6716" y="245"/>
                  </a:lnTo>
                  <a:cubicBezTo>
                    <a:pt x="6709" y="205"/>
                    <a:pt x="6706" y="161"/>
                    <a:pt x="6706" y="161"/>
                  </a:cubicBezTo>
                  <a:cubicBezTo>
                    <a:pt x="6568" y="189"/>
                    <a:pt x="6430" y="214"/>
                    <a:pt x="6440" y="255"/>
                  </a:cubicBezTo>
                  <a:cubicBezTo>
                    <a:pt x="6413" y="252"/>
                    <a:pt x="6386" y="250"/>
                    <a:pt x="6359" y="250"/>
                  </a:cubicBezTo>
                  <a:cubicBezTo>
                    <a:pt x="6240" y="250"/>
                    <a:pt x="6108" y="279"/>
                    <a:pt x="5891" y="346"/>
                  </a:cubicBezTo>
                  <a:cubicBezTo>
                    <a:pt x="5622" y="415"/>
                    <a:pt x="5362" y="518"/>
                    <a:pt x="5249" y="612"/>
                  </a:cubicBezTo>
                  <a:cubicBezTo>
                    <a:pt x="5240" y="610"/>
                    <a:pt x="5228" y="609"/>
                    <a:pt x="5215" y="609"/>
                  </a:cubicBezTo>
                  <a:cubicBezTo>
                    <a:pt x="5113" y="609"/>
                    <a:pt x="4905" y="672"/>
                    <a:pt x="4713" y="772"/>
                  </a:cubicBezTo>
                  <a:cubicBezTo>
                    <a:pt x="4610" y="822"/>
                    <a:pt x="4509" y="878"/>
                    <a:pt x="4409" y="938"/>
                  </a:cubicBezTo>
                  <a:cubicBezTo>
                    <a:pt x="4346" y="976"/>
                    <a:pt x="4293" y="1026"/>
                    <a:pt x="4249" y="1085"/>
                  </a:cubicBezTo>
                  <a:cubicBezTo>
                    <a:pt x="4268" y="1123"/>
                    <a:pt x="4149" y="1195"/>
                    <a:pt x="4008" y="1226"/>
                  </a:cubicBezTo>
                  <a:cubicBezTo>
                    <a:pt x="3870" y="1261"/>
                    <a:pt x="3864" y="1258"/>
                    <a:pt x="3776" y="1374"/>
                  </a:cubicBezTo>
                  <a:cubicBezTo>
                    <a:pt x="3685" y="1490"/>
                    <a:pt x="3547" y="1533"/>
                    <a:pt x="3409" y="1577"/>
                  </a:cubicBezTo>
                  <a:cubicBezTo>
                    <a:pt x="3243" y="1584"/>
                    <a:pt x="3137" y="1684"/>
                    <a:pt x="3055" y="1803"/>
                  </a:cubicBezTo>
                  <a:cubicBezTo>
                    <a:pt x="2961" y="1909"/>
                    <a:pt x="2855" y="2003"/>
                    <a:pt x="2770" y="2091"/>
                  </a:cubicBezTo>
                  <a:cubicBezTo>
                    <a:pt x="2686" y="2179"/>
                    <a:pt x="2610" y="2251"/>
                    <a:pt x="2560" y="2298"/>
                  </a:cubicBezTo>
                  <a:cubicBezTo>
                    <a:pt x="2421" y="2474"/>
                    <a:pt x="2334" y="2573"/>
                    <a:pt x="2365" y="2573"/>
                  </a:cubicBezTo>
                  <a:cubicBezTo>
                    <a:pt x="2373" y="2573"/>
                    <a:pt x="2390" y="2566"/>
                    <a:pt x="2416" y="2552"/>
                  </a:cubicBezTo>
                  <a:lnTo>
                    <a:pt x="2416" y="2552"/>
                  </a:lnTo>
                  <a:cubicBezTo>
                    <a:pt x="2444" y="2580"/>
                    <a:pt x="2385" y="2715"/>
                    <a:pt x="2385" y="2715"/>
                  </a:cubicBezTo>
                  <a:cubicBezTo>
                    <a:pt x="2301" y="2843"/>
                    <a:pt x="2255" y="2891"/>
                    <a:pt x="2245" y="2891"/>
                  </a:cubicBezTo>
                  <a:cubicBezTo>
                    <a:pt x="2237" y="2891"/>
                    <a:pt x="2253" y="2860"/>
                    <a:pt x="2294" y="2815"/>
                  </a:cubicBezTo>
                  <a:cubicBezTo>
                    <a:pt x="2364" y="2707"/>
                    <a:pt x="2382" y="2671"/>
                    <a:pt x="2368" y="2671"/>
                  </a:cubicBezTo>
                  <a:cubicBezTo>
                    <a:pt x="2352" y="2671"/>
                    <a:pt x="2296" y="2717"/>
                    <a:pt x="2231" y="2756"/>
                  </a:cubicBezTo>
                  <a:cubicBezTo>
                    <a:pt x="2109" y="2831"/>
                    <a:pt x="1918" y="3034"/>
                    <a:pt x="1839" y="3147"/>
                  </a:cubicBezTo>
                  <a:cubicBezTo>
                    <a:pt x="1758" y="3260"/>
                    <a:pt x="1582" y="3476"/>
                    <a:pt x="1504" y="3592"/>
                  </a:cubicBezTo>
                  <a:cubicBezTo>
                    <a:pt x="1244" y="3915"/>
                    <a:pt x="1166" y="4034"/>
                    <a:pt x="1203" y="4056"/>
                  </a:cubicBezTo>
                  <a:cubicBezTo>
                    <a:pt x="1217" y="4065"/>
                    <a:pt x="1228" y="4073"/>
                    <a:pt x="1237" y="4078"/>
                  </a:cubicBezTo>
                  <a:lnTo>
                    <a:pt x="1237" y="4078"/>
                  </a:lnTo>
                  <a:cubicBezTo>
                    <a:pt x="1200" y="4098"/>
                    <a:pt x="1131" y="4198"/>
                    <a:pt x="1043" y="4335"/>
                  </a:cubicBezTo>
                  <a:cubicBezTo>
                    <a:pt x="934" y="4498"/>
                    <a:pt x="843" y="4667"/>
                    <a:pt x="768" y="4846"/>
                  </a:cubicBezTo>
                  <a:cubicBezTo>
                    <a:pt x="583" y="5221"/>
                    <a:pt x="483" y="5631"/>
                    <a:pt x="498" y="5710"/>
                  </a:cubicBezTo>
                  <a:lnTo>
                    <a:pt x="498" y="5710"/>
                  </a:lnTo>
                  <a:cubicBezTo>
                    <a:pt x="487" y="5706"/>
                    <a:pt x="473" y="5701"/>
                    <a:pt x="457" y="5695"/>
                  </a:cubicBezTo>
                  <a:cubicBezTo>
                    <a:pt x="456" y="5695"/>
                    <a:pt x="454" y="5694"/>
                    <a:pt x="452" y="5694"/>
                  </a:cubicBezTo>
                  <a:cubicBezTo>
                    <a:pt x="412" y="5694"/>
                    <a:pt x="361" y="5823"/>
                    <a:pt x="301" y="6084"/>
                  </a:cubicBezTo>
                  <a:cubicBezTo>
                    <a:pt x="285" y="6153"/>
                    <a:pt x="244" y="6322"/>
                    <a:pt x="213" y="6529"/>
                  </a:cubicBezTo>
                  <a:cubicBezTo>
                    <a:pt x="185" y="6735"/>
                    <a:pt x="150" y="6977"/>
                    <a:pt x="122" y="7184"/>
                  </a:cubicBezTo>
                  <a:cubicBezTo>
                    <a:pt x="53" y="7735"/>
                    <a:pt x="53" y="8155"/>
                    <a:pt x="94" y="8155"/>
                  </a:cubicBezTo>
                  <a:cubicBezTo>
                    <a:pt x="91" y="8293"/>
                    <a:pt x="91" y="8293"/>
                    <a:pt x="47" y="8293"/>
                  </a:cubicBezTo>
                  <a:cubicBezTo>
                    <a:pt x="37" y="8252"/>
                    <a:pt x="28" y="8235"/>
                    <a:pt x="22" y="8235"/>
                  </a:cubicBezTo>
                  <a:cubicBezTo>
                    <a:pt x="6" y="8235"/>
                    <a:pt x="1" y="8333"/>
                    <a:pt x="3" y="8431"/>
                  </a:cubicBezTo>
                  <a:cubicBezTo>
                    <a:pt x="9" y="8572"/>
                    <a:pt x="53" y="8572"/>
                    <a:pt x="94" y="8572"/>
                  </a:cubicBezTo>
                  <a:cubicBezTo>
                    <a:pt x="138" y="8572"/>
                    <a:pt x="144" y="8707"/>
                    <a:pt x="110" y="8986"/>
                  </a:cubicBezTo>
                  <a:cubicBezTo>
                    <a:pt x="103" y="9170"/>
                    <a:pt x="113" y="9355"/>
                    <a:pt x="135" y="9540"/>
                  </a:cubicBezTo>
                  <a:cubicBezTo>
                    <a:pt x="157" y="9725"/>
                    <a:pt x="197" y="9907"/>
                    <a:pt x="254" y="10086"/>
                  </a:cubicBezTo>
                  <a:cubicBezTo>
                    <a:pt x="276" y="10220"/>
                    <a:pt x="304" y="10358"/>
                    <a:pt x="263" y="10364"/>
                  </a:cubicBezTo>
                  <a:cubicBezTo>
                    <a:pt x="257" y="10505"/>
                    <a:pt x="269" y="10794"/>
                    <a:pt x="435" y="11038"/>
                  </a:cubicBezTo>
                  <a:cubicBezTo>
                    <a:pt x="476" y="11173"/>
                    <a:pt x="476" y="11173"/>
                    <a:pt x="432" y="11185"/>
                  </a:cubicBezTo>
                  <a:cubicBezTo>
                    <a:pt x="432" y="11330"/>
                    <a:pt x="392" y="11342"/>
                    <a:pt x="517" y="11452"/>
                  </a:cubicBezTo>
                  <a:cubicBezTo>
                    <a:pt x="573" y="11580"/>
                    <a:pt x="652" y="11737"/>
                    <a:pt x="711" y="11900"/>
                  </a:cubicBezTo>
                  <a:cubicBezTo>
                    <a:pt x="771" y="12066"/>
                    <a:pt x="827" y="12229"/>
                    <a:pt x="868" y="12364"/>
                  </a:cubicBezTo>
                  <a:cubicBezTo>
                    <a:pt x="921" y="12484"/>
                    <a:pt x="973" y="12604"/>
                    <a:pt x="1011" y="12604"/>
                  </a:cubicBezTo>
                  <a:cubicBezTo>
                    <a:pt x="1013" y="12604"/>
                    <a:pt x="1016" y="12603"/>
                    <a:pt x="1018" y="12602"/>
                  </a:cubicBezTo>
                  <a:cubicBezTo>
                    <a:pt x="1047" y="12591"/>
                    <a:pt x="1074" y="12578"/>
                    <a:pt x="1075" y="12578"/>
                  </a:cubicBezTo>
                  <a:lnTo>
                    <a:pt x="1075" y="12578"/>
                  </a:lnTo>
                  <a:cubicBezTo>
                    <a:pt x="1075" y="12578"/>
                    <a:pt x="1070" y="12581"/>
                    <a:pt x="1059" y="12586"/>
                  </a:cubicBezTo>
                  <a:cubicBezTo>
                    <a:pt x="1037" y="12746"/>
                    <a:pt x="1037" y="12749"/>
                    <a:pt x="1178" y="12837"/>
                  </a:cubicBezTo>
                  <a:cubicBezTo>
                    <a:pt x="1181" y="12836"/>
                    <a:pt x="1184" y="12835"/>
                    <a:pt x="1187" y="12835"/>
                  </a:cubicBezTo>
                  <a:cubicBezTo>
                    <a:pt x="1227" y="12835"/>
                    <a:pt x="1279" y="12942"/>
                    <a:pt x="1244" y="12959"/>
                  </a:cubicBezTo>
                  <a:cubicBezTo>
                    <a:pt x="1263" y="13050"/>
                    <a:pt x="1291" y="13141"/>
                    <a:pt x="1335" y="13226"/>
                  </a:cubicBezTo>
                  <a:cubicBezTo>
                    <a:pt x="1398" y="13348"/>
                    <a:pt x="1783" y="13931"/>
                    <a:pt x="2200" y="14485"/>
                  </a:cubicBezTo>
                  <a:cubicBezTo>
                    <a:pt x="2851" y="15328"/>
                    <a:pt x="3186" y="15603"/>
                    <a:pt x="3235" y="15603"/>
                  </a:cubicBezTo>
                  <a:cubicBezTo>
                    <a:pt x="3237" y="15603"/>
                    <a:pt x="3239" y="15602"/>
                    <a:pt x="3240" y="15601"/>
                  </a:cubicBezTo>
                  <a:cubicBezTo>
                    <a:pt x="3369" y="15670"/>
                    <a:pt x="3366" y="15670"/>
                    <a:pt x="3434" y="15795"/>
                  </a:cubicBezTo>
                  <a:cubicBezTo>
                    <a:pt x="3510" y="15918"/>
                    <a:pt x="3613" y="16012"/>
                    <a:pt x="3717" y="16102"/>
                  </a:cubicBezTo>
                  <a:cubicBezTo>
                    <a:pt x="3820" y="16196"/>
                    <a:pt x="3926" y="16287"/>
                    <a:pt x="3898" y="16319"/>
                  </a:cubicBezTo>
                  <a:cubicBezTo>
                    <a:pt x="3989" y="16347"/>
                    <a:pt x="4074" y="16394"/>
                    <a:pt x="4146" y="16460"/>
                  </a:cubicBezTo>
                  <a:cubicBezTo>
                    <a:pt x="4118" y="16491"/>
                    <a:pt x="4227" y="16579"/>
                    <a:pt x="4362" y="16632"/>
                  </a:cubicBezTo>
                  <a:cubicBezTo>
                    <a:pt x="4525" y="16648"/>
                    <a:pt x="4528" y="16645"/>
                    <a:pt x="4475" y="16714"/>
                  </a:cubicBezTo>
                  <a:cubicBezTo>
                    <a:pt x="4454" y="16740"/>
                    <a:pt x="4670" y="16935"/>
                    <a:pt x="4692" y="16935"/>
                  </a:cubicBezTo>
                  <a:cubicBezTo>
                    <a:pt x="4697" y="16935"/>
                    <a:pt x="4693" y="16927"/>
                    <a:pt x="4679" y="16908"/>
                  </a:cubicBezTo>
                  <a:cubicBezTo>
                    <a:pt x="4681" y="16904"/>
                    <a:pt x="4686" y="16902"/>
                    <a:pt x="4692" y="16902"/>
                  </a:cubicBezTo>
                  <a:cubicBezTo>
                    <a:pt x="4748" y="16902"/>
                    <a:pt x="4941" y="17040"/>
                    <a:pt x="5070" y="17071"/>
                  </a:cubicBezTo>
                  <a:cubicBezTo>
                    <a:pt x="5189" y="17146"/>
                    <a:pt x="5305" y="17218"/>
                    <a:pt x="5283" y="17256"/>
                  </a:cubicBezTo>
                  <a:cubicBezTo>
                    <a:pt x="5374" y="17372"/>
                    <a:pt x="6007" y="17676"/>
                    <a:pt x="6152" y="17698"/>
                  </a:cubicBezTo>
                  <a:cubicBezTo>
                    <a:pt x="6156" y="17689"/>
                    <a:pt x="6165" y="17686"/>
                    <a:pt x="6177" y="17686"/>
                  </a:cubicBezTo>
                  <a:cubicBezTo>
                    <a:pt x="6219" y="17686"/>
                    <a:pt x="6291" y="17728"/>
                    <a:pt x="6274" y="17757"/>
                  </a:cubicBezTo>
                  <a:cubicBezTo>
                    <a:pt x="6255" y="17798"/>
                    <a:pt x="6380" y="17857"/>
                    <a:pt x="6506" y="17920"/>
                  </a:cubicBezTo>
                  <a:cubicBezTo>
                    <a:pt x="6647" y="17945"/>
                    <a:pt x="6631" y="17980"/>
                    <a:pt x="6612" y="18017"/>
                  </a:cubicBezTo>
                  <a:cubicBezTo>
                    <a:pt x="6594" y="18015"/>
                    <a:pt x="6580" y="18014"/>
                    <a:pt x="6570" y="18014"/>
                  </a:cubicBezTo>
                  <a:cubicBezTo>
                    <a:pt x="6498" y="18014"/>
                    <a:pt x="6622" y="18071"/>
                    <a:pt x="6850" y="18168"/>
                  </a:cubicBezTo>
                  <a:cubicBezTo>
                    <a:pt x="6994" y="18193"/>
                    <a:pt x="7508" y="18403"/>
                    <a:pt x="7906" y="18537"/>
                  </a:cubicBezTo>
                  <a:cubicBezTo>
                    <a:pt x="8435" y="18718"/>
                    <a:pt x="8639" y="18740"/>
                    <a:pt x="8848" y="18740"/>
                  </a:cubicBezTo>
                  <a:cubicBezTo>
                    <a:pt x="8900" y="18740"/>
                    <a:pt x="8952" y="18739"/>
                    <a:pt x="9010" y="18738"/>
                  </a:cubicBezTo>
                  <a:cubicBezTo>
                    <a:pt x="9063" y="18722"/>
                    <a:pt x="9116" y="18707"/>
                    <a:pt x="9166" y="18688"/>
                  </a:cubicBezTo>
                  <a:lnTo>
                    <a:pt x="9166" y="18688"/>
                  </a:lnTo>
                  <a:lnTo>
                    <a:pt x="9144" y="18772"/>
                  </a:lnTo>
                  <a:cubicBezTo>
                    <a:pt x="9135" y="18813"/>
                    <a:pt x="9248" y="18926"/>
                    <a:pt x="9248" y="18926"/>
                  </a:cubicBezTo>
                  <a:cubicBezTo>
                    <a:pt x="9281" y="18934"/>
                    <a:pt x="9307" y="18937"/>
                    <a:pt x="9327" y="18937"/>
                  </a:cubicBezTo>
                  <a:cubicBezTo>
                    <a:pt x="9388" y="18937"/>
                    <a:pt x="9397" y="18906"/>
                    <a:pt x="9404" y="18876"/>
                  </a:cubicBezTo>
                  <a:cubicBezTo>
                    <a:pt x="9408" y="18864"/>
                    <a:pt x="9421" y="18858"/>
                    <a:pt x="9444" y="18858"/>
                  </a:cubicBezTo>
                  <a:cubicBezTo>
                    <a:pt x="9501" y="18858"/>
                    <a:pt x="9623" y="18896"/>
                    <a:pt x="9812" y="18964"/>
                  </a:cubicBezTo>
                  <a:cubicBezTo>
                    <a:pt x="10024" y="19037"/>
                    <a:pt x="10155" y="19069"/>
                    <a:pt x="10273" y="19069"/>
                  </a:cubicBezTo>
                  <a:cubicBezTo>
                    <a:pt x="10301" y="19069"/>
                    <a:pt x="10329" y="19068"/>
                    <a:pt x="10357" y="19064"/>
                  </a:cubicBezTo>
                  <a:cubicBezTo>
                    <a:pt x="10495" y="19083"/>
                    <a:pt x="10633" y="19101"/>
                    <a:pt x="10764" y="19164"/>
                  </a:cubicBezTo>
                  <a:cubicBezTo>
                    <a:pt x="10819" y="19172"/>
                    <a:pt x="10852" y="19176"/>
                    <a:pt x="10872" y="19176"/>
                  </a:cubicBezTo>
                  <a:cubicBezTo>
                    <a:pt x="10903" y="19176"/>
                    <a:pt x="10905" y="19166"/>
                    <a:pt x="10909" y="19139"/>
                  </a:cubicBezTo>
                  <a:cubicBezTo>
                    <a:pt x="10911" y="19124"/>
                    <a:pt x="10933" y="19116"/>
                    <a:pt x="10966" y="19116"/>
                  </a:cubicBezTo>
                  <a:cubicBezTo>
                    <a:pt x="11019" y="19116"/>
                    <a:pt x="11103" y="19136"/>
                    <a:pt x="11184" y="19170"/>
                  </a:cubicBezTo>
                  <a:cubicBezTo>
                    <a:pt x="11275" y="19239"/>
                    <a:pt x="11512" y="19280"/>
                    <a:pt x="11644" y="19280"/>
                  </a:cubicBezTo>
                  <a:cubicBezTo>
                    <a:pt x="11699" y="19280"/>
                    <a:pt x="11735" y="19273"/>
                    <a:pt x="11736" y="19258"/>
                  </a:cubicBezTo>
                  <a:cubicBezTo>
                    <a:pt x="11738" y="19232"/>
                    <a:pt x="11794" y="19225"/>
                    <a:pt x="11871" y="19225"/>
                  </a:cubicBezTo>
                  <a:cubicBezTo>
                    <a:pt x="11915" y="19225"/>
                    <a:pt x="11966" y="19228"/>
                    <a:pt x="12018" y="19230"/>
                  </a:cubicBezTo>
                  <a:cubicBezTo>
                    <a:pt x="12071" y="19234"/>
                    <a:pt x="12124" y="19237"/>
                    <a:pt x="12178" y="19237"/>
                  </a:cubicBezTo>
                  <a:cubicBezTo>
                    <a:pt x="12263" y="19237"/>
                    <a:pt x="12348" y="19229"/>
                    <a:pt x="12435" y="19202"/>
                  </a:cubicBezTo>
                  <a:lnTo>
                    <a:pt x="12714" y="19205"/>
                  </a:lnTo>
                  <a:cubicBezTo>
                    <a:pt x="12852" y="19208"/>
                    <a:pt x="12711" y="19249"/>
                    <a:pt x="12573" y="19249"/>
                  </a:cubicBezTo>
                  <a:lnTo>
                    <a:pt x="12711" y="19293"/>
                  </a:lnTo>
                  <a:cubicBezTo>
                    <a:pt x="12750" y="19294"/>
                    <a:pt x="12786" y="19294"/>
                    <a:pt x="12820" y="19294"/>
                  </a:cubicBezTo>
                  <a:cubicBezTo>
                    <a:pt x="13028" y="19294"/>
                    <a:pt x="13147" y="19277"/>
                    <a:pt x="13268" y="19239"/>
                  </a:cubicBezTo>
                  <a:cubicBezTo>
                    <a:pt x="13338" y="19195"/>
                    <a:pt x="13372" y="19173"/>
                    <a:pt x="13389" y="19173"/>
                  </a:cubicBezTo>
                  <a:cubicBezTo>
                    <a:pt x="13406" y="19173"/>
                    <a:pt x="13406" y="19194"/>
                    <a:pt x="13406" y="19236"/>
                  </a:cubicBezTo>
                  <a:cubicBezTo>
                    <a:pt x="13406" y="19263"/>
                    <a:pt x="13467" y="19291"/>
                    <a:pt x="13549" y="19291"/>
                  </a:cubicBezTo>
                  <a:cubicBezTo>
                    <a:pt x="13591" y="19291"/>
                    <a:pt x="13638" y="19284"/>
                    <a:pt x="13685" y="19264"/>
                  </a:cubicBezTo>
                  <a:cubicBezTo>
                    <a:pt x="13750" y="19220"/>
                    <a:pt x="13815" y="19204"/>
                    <a:pt x="13866" y="19204"/>
                  </a:cubicBezTo>
                  <a:cubicBezTo>
                    <a:pt x="13923" y="19204"/>
                    <a:pt x="13962" y="19224"/>
                    <a:pt x="13964" y="19246"/>
                  </a:cubicBezTo>
                  <a:cubicBezTo>
                    <a:pt x="13900" y="19290"/>
                    <a:pt x="13867" y="19316"/>
                    <a:pt x="13907" y="19316"/>
                  </a:cubicBezTo>
                  <a:cubicBezTo>
                    <a:pt x="13953" y="19316"/>
                    <a:pt x="14090" y="19284"/>
                    <a:pt x="14381" y="19211"/>
                  </a:cubicBezTo>
                  <a:cubicBezTo>
                    <a:pt x="14660" y="19186"/>
                    <a:pt x="15208" y="19076"/>
                    <a:pt x="15619" y="19004"/>
                  </a:cubicBezTo>
                  <a:cubicBezTo>
                    <a:pt x="16125" y="18921"/>
                    <a:pt x="16394" y="18859"/>
                    <a:pt x="16546" y="18859"/>
                  </a:cubicBezTo>
                  <a:cubicBezTo>
                    <a:pt x="16559" y="18859"/>
                    <a:pt x="16572" y="18859"/>
                    <a:pt x="16584" y="18860"/>
                  </a:cubicBezTo>
                  <a:cubicBezTo>
                    <a:pt x="16586" y="18869"/>
                    <a:pt x="16589" y="18877"/>
                    <a:pt x="16593" y="18884"/>
                  </a:cubicBezTo>
                  <a:lnTo>
                    <a:pt x="16593" y="18884"/>
                  </a:lnTo>
                  <a:cubicBezTo>
                    <a:pt x="16603" y="18815"/>
                    <a:pt x="16747" y="18786"/>
                    <a:pt x="17120" y="18691"/>
                  </a:cubicBezTo>
                  <a:cubicBezTo>
                    <a:pt x="17533" y="18635"/>
                    <a:pt x="17790" y="18506"/>
                    <a:pt x="17916" y="18431"/>
                  </a:cubicBezTo>
                  <a:lnTo>
                    <a:pt x="17916" y="18431"/>
                  </a:lnTo>
                  <a:lnTo>
                    <a:pt x="17646" y="18506"/>
                  </a:lnTo>
                  <a:cubicBezTo>
                    <a:pt x="17624" y="18425"/>
                    <a:pt x="17759" y="18390"/>
                    <a:pt x="18035" y="18353"/>
                  </a:cubicBezTo>
                  <a:cubicBezTo>
                    <a:pt x="18075" y="18340"/>
                    <a:pt x="18104" y="18334"/>
                    <a:pt x="18125" y="18334"/>
                  </a:cubicBezTo>
                  <a:cubicBezTo>
                    <a:pt x="18175" y="18334"/>
                    <a:pt x="18183" y="18365"/>
                    <a:pt x="18192" y="18393"/>
                  </a:cubicBezTo>
                  <a:cubicBezTo>
                    <a:pt x="18198" y="18413"/>
                    <a:pt x="18234" y="18422"/>
                    <a:pt x="18285" y="18422"/>
                  </a:cubicBezTo>
                  <a:cubicBezTo>
                    <a:pt x="18341" y="18422"/>
                    <a:pt x="18413" y="18411"/>
                    <a:pt x="18483" y="18390"/>
                  </a:cubicBezTo>
                  <a:cubicBezTo>
                    <a:pt x="18610" y="18351"/>
                    <a:pt x="18740" y="18308"/>
                    <a:pt x="18616" y="18308"/>
                  </a:cubicBezTo>
                  <a:cubicBezTo>
                    <a:pt x="18612" y="18308"/>
                    <a:pt x="18607" y="18309"/>
                    <a:pt x="18602" y="18309"/>
                  </a:cubicBezTo>
                  <a:cubicBezTo>
                    <a:pt x="18590" y="18268"/>
                    <a:pt x="18593" y="18268"/>
                    <a:pt x="18724" y="18221"/>
                  </a:cubicBezTo>
                  <a:cubicBezTo>
                    <a:pt x="18859" y="18183"/>
                    <a:pt x="18988" y="18124"/>
                    <a:pt x="19104" y="18045"/>
                  </a:cubicBezTo>
                  <a:cubicBezTo>
                    <a:pt x="19091" y="18005"/>
                    <a:pt x="19223" y="17961"/>
                    <a:pt x="19351" y="17911"/>
                  </a:cubicBezTo>
                  <a:cubicBezTo>
                    <a:pt x="19495" y="17901"/>
                    <a:pt x="19755" y="17801"/>
                    <a:pt x="19755" y="17801"/>
                  </a:cubicBezTo>
                  <a:cubicBezTo>
                    <a:pt x="19752" y="17790"/>
                    <a:pt x="19750" y="17785"/>
                    <a:pt x="19750" y="17785"/>
                  </a:cubicBezTo>
                  <a:lnTo>
                    <a:pt x="19750" y="17785"/>
                  </a:lnTo>
                  <a:cubicBezTo>
                    <a:pt x="19750" y="17785"/>
                    <a:pt x="19760" y="17813"/>
                    <a:pt x="19771" y="17842"/>
                  </a:cubicBezTo>
                  <a:cubicBezTo>
                    <a:pt x="19781" y="17867"/>
                    <a:pt x="19840" y="17872"/>
                    <a:pt x="19883" y="17872"/>
                  </a:cubicBezTo>
                  <a:cubicBezTo>
                    <a:pt x="19910" y="17872"/>
                    <a:pt x="19931" y="17870"/>
                    <a:pt x="19931" y="17870"/>
                  </a:cubicBezTo>
                  <a:cubicBezTo>
                    <a:pt x="20059" y="17817"/>
                    <a:pt x="20044" y="17779"/>
                    <a:pt x="20044" y="17779"/>
                  </a:cubicBezTo>
                  <a:cubicBezTo>
                    <a:pt x="20041" y="17766"/>
                    <a:pt x="20232" y="17682"/>
                    <a:pt x="20526" y="17553"/>
                  </a:cubicBezTo>
                  <a:cubicBezTo>
                    <a:pt x="20818" y="17422"/>
                    <a:pt x="21209" y="17237"/>
                    <a:pt x="21611" y="17043"/>
                  </a:cubicBezTo>
                  <a:cubicBezTo>
                    <a:pt x="22407" y="16651"/>
                    <a:pt x="23228" y="16184"/>
                    <a:pt x="23406" y="16077"/>
                  </a:cubicBezTo>
                  <a:cubicBezTo>
                    <a:pt x="23653" y="15984"/>
                    <a:pt x="23981" y="15792"/>
                    <a:pt x="23915" y="15792"/>
                  </a:cubicBezTo>
                  <a:cubicBezTo>
                    <a:pt x="23910" y="15792"/>
                    <a:pt x="23902" y="15793"/>
                    <a:pt x="23892" y="15795"/>
                  </a:cubicBezTo>
                  <a:cubicBezTo>
                    <a:pt x="23870" y="15761"/>
                    <a:pt x="24472" y="15404"/>
                    <a:pt x="25183" y="14962"/>
                  </a:cubicBezTo>
                  <a:cubicBezTo>
                    <a:pt x="26017" y="14448"/>
                    <a:pt x="26609" y="14075"/>
                    <a:pt x="26587" y="14040"/>
                  </a:cubicBezTo>
                  <a:lnTo>
                    <a:pt x="26944" y="13818"/>
                  </a:lnTo>
                  <a:cubicBezTo>
                    <a:pt x="27182" y="13671"/>
                    <a:pt x="27402" y="13489"/>
                    <a:pt x="27521" y="13417"/>
                  </a:cubicBezTo>
                  <a:cubicBezTo>
                    <a:pt x="27586" y="13346"/>
                    <a:pt x="27659" y="13290"/>
                    <a:pt x="27675" y="13290"/>
                  </a:cubicBezTo>
                  <a:cubicBezTo>
                    <a:pt x="27683" y="13290"/>
                    <a:pt x="27675" y="13306"/>
                    <a:pt x="27640" y="13345"/>
                  </a:cubicBezTo>
                  <a:cubicBezTo>
                    <a:pt x="27653" y="13365"/>
                    <a:pt x="27666" y="13386"/>
                    <a:pt x="27697" y="13386"/>
                  </a:cubicBezTo>
                  <a:cubicBezTo>
                    <a:pt x="27720" y="13386"/>
                    <a:pt x="27753" y="13375"/>
                    <a:pt x="27803" y="13345"/>
                  </a:cubicBezTo>
                  <a:cubicBezTo>
                    <a:pt x="28044" y="13201"/>
                    <a:pt x="28022" y="13166"/>
                    <a:pt x="28004" y="13128"/>
                  </a:cubicBezTo>
                  <a:cubicBezTo>
                    <a:pt x="27982" y="13091"/>
                    <a:pt x="28104" y="13019"/>
                    <a:pt x="28104" y="13019"/>
                  </a:cubicBezTo>
                  <a:cubicBezTo>
                    <a:pt x="28175" y="12977"/>
                    <a:pt x="28205" y="12959"/>
                    <a:pt x="28221" y="12959"/>
                  </a:cubicBezTo>
                  <a:cubicBezTo>
                    <a:pt x="28232" y="12959"/>
                    <a:pt x="28237" y="12969"/>
                    <a:pt x="28245" y="12984"/>
                  </a:cubicBezTo>
                  <a:lnTo>
                    <a:pt x="28286" y="13060"/>
                  </a:lnTo>
                  <a:lnTo>
                    <a:pt x="28408" y="12991"/>
                  </a:lnTo>
                  <a:cubicBezTo>
                    <a:pt x="28386" y="12953"/>
                    <a:pt x="28508" y="12881"/>
                    <a:pt x="28508" y="12881"/>
                  </a:cubicBezTo>
                  <a:cubicBezTo>
                    <a:pt x="28568" y="12847"/>
                    <a:pt x="28598" y="12830"/>
                    <a:pt x="28619" y="12830"/>
                  </a:cubicBezTo>
                  <a:cubicBezTo>
                    <a:pt x="28640" y="12830"/>
                    <a:pt x="28650" y="12849"/>
                    <a:pt x="28671" y="12887"/>
                  </a:cubicBezTo>
                  <a:cubicBezTo>
                    <a:pt x="28682" y="12908"/>
                    <a:pt x="28700" y="12918"/>
                    <a:pt x="28722" y="12918"/>
                  </a:cubicBezTo>
                  <a:cubicBezTo>
                    <a:pt x="28777" y="12918"/>
                    <a:pt x="28857" y="12853"/>
                    <a:pt x="28915" y="12749"/>
                  </a:cubicBezTo>
                  <a:lnTo>
                    <a:pt x="29141" y="12574"/>
                  </a:lnTo>
                  <a:cubicBezTo>
                    <a:pt x="29145" y="12574"/>
                    <a:pt x="29148" y="12574"/>
                    <a:pt x="29152" y="12574"/>
                  </a:cubicBezTo>
                  <a:cubicBezTo>
                    <a:pt x="29313" y="12574"/>
                    <a:pt x="29510" y="12371"/>
                    <a:pt x="29614" y="12270"/>
                  </a:cubicBezTo>
                  <a:cubicBezTo>
                    <a:pt x="29628" y="12271"/>
                    <a:pt x="29641" y="12272"/>
                    <a:pt x="29654" y="12272"/>
                  </a:cubicBezTo>
                  <a:cubicBezTo>
                    <a:pt x="29793" y="12272"/>
                    <a:pt x="29922" y="12198"/>
                    <a:pt x="29990" y="12075"/>
                  </a:cubicBezTo>
                  <a:cubicBezTo>
                    <a:pt x="29972" y="12038"/>
                    <a:pt x="30097" y="11975"/>
                    <a:pt x="30241" y="11950"/>
                  </a:cubicBezTo>
                  <a:cubicBezTo>
                    <a:pt x="30385" y="11925"/>
                    <a:pt x="30514" y="11866"/>
                    <a:pt x="30768" y="11746"/>
                  </a:cubicBezTo>
                  <a:cubicBezTo>
                    <a:pt x="30877" y="11649"/>
                    <a:pt x="31770" y="11229"/>
                    <a:pt x="32845" y="10878"/>
                  </a:cubicBezTo>
                  <a:cubicBezTo>
                    <a:pt x="34052" y="10484"/>
                    <a:pt x="34898" y="10371"/>
                    <a:pt x="34892" y="10321"/>
                  </a:cubicBezTo>
                  <a:cubicBezTo>
                    <a:pt x="34958" y="10308"/>
                    <a:pt x="34993" y="10303"/>
                    <a:pt x="35027" y="10303"/>
                  </a:cubicBezTo>
                  <a:cubicBezTo>
                    <a:pt x="35064" y="10303"/>
                    <a:pt x="35101" y="10309"/>
                    <a:pt x="35177" y="10321"/>
                  </a:cubicBezTo>
                  <a:cubicBezTo>
                    <a:pt x="35178" y="10335"/>
                    <a:pt x="35193" y="10342"/>
                    <a:pt x="35218" y="10342"/>
                  </a:cubicBezTo>
                  <a:cubicBezTo>
                    <a:pt x="35270" y="10342"/>
                    <a:pt x="35363" y="10309"/>
                    <a:pt x="35453" y="10239"/>
                  </a:cubicBezTo>
                  <a:cubicBezTo>
                    <a:pt x="35532" y="10204"/>
                    <a:pt x="35564" y="10175"/>
                    <a:pt x="35578" y="10175"/>
                  </a:cubicBezTo>
                  <a:cubicBezTo>
                    <a:pt x="35588" y="10175"/>
                    <a:pt x="35590" y="10189"/>
                    <a:pt x="35594" y="10223"/>
                  </a:cubicBezTo>
                  <a:cubicBezTo>
                    <a:pt x="35595" y="10238"/>
                    <a:pt x="35623" y="10244"/>
                    <a:pt x="35679" y="10244"/>
                  </a:cubicBezTo>
                  <a:cubicBezTo>
                    <a:pt x="35800" y="10244"/>
                    <a:pt x="36054" y="10218"/>
                    <a:pt x="36443" y="10205"/>
                  </a:cubicBezTo>
                  <a:cubicBezTo>
                    <a:pt x="36549" y="10198"/>
                    <a:pt x="36665" y="10198"/>
                    <a:pt x="36777" y="10198"/>
                  </a:cubicBezTo>
                  <a:cubicBezTo>
                    <a:pt x="36815" y="10198"/>
                    <a:pt x="36852" y="10198"/>
                    <a:pt x="36889" y="10198"/>
                  </a:cubicBezTo>
                  <a:cubicBezTo>
                    <a:pt x="36962" y="10198"/>
                    <a:pt x="37033" y="10197"/>
                    <a:pt x="37098" y="10195"/>
                  </a:cubicBezTo>
                  <a:cubicBezTo>
                    <a:pt x="37138" y="10196"/>
                    <a:pt x="37176" y="10196"/>
                    <a:pt x="37211" y="10196"/>
                  </a:cubicBezTo>
                  <a:cubicBezTo>
                    <a:pt x="37346" y="10196"/>
                    <a:pt x="37436" y="10191"/>
                    <a:pt x="37436" y="10173"/>
                  </a:cubicBezTo>
                  <a:cubicBezTo>
                    <a:pt x="37557" y="10161"/>
                    <a:pt x="37627" y="10156"/>
                    <a:pt x="37657" y="10156"/>
                  </a:cubicBezTo>
                  <a:cubicBezTo>
                    <a:pt x="37699" y="10156"/>
                    <a:pt x="37663" y="10166"/>
                    <a:pt x="37577" y="10183"/>
                  </a:cubicBezTo>
                  <a:cubicBezTo>
                    <a:pt x="37430" y="10255"/>
                    <a:pt x="38126" y="10352"/>
                    <a:pt x="38558" y="10355"/>
                  </a:cubicBezTo>
                  <a:cubicBezTo>
                    <a:pt x="38699" y="10377"/>
                    <a:pt x="38834" y="10415"/>
                    <a:pt x="38825" y="10455"/>
                  </a:cubicBezTo>
                  <a:cubicBezTo>
                    <a:pt x="38962" y="10493"/>
                    <a:pt x="39103" y="10509"/>
                    <a:pt x="39520" y="10599"/>
                  </a:cubicBezTo>
                  <a:cubicBezTo>
                    <a:pt x="39837" y="10697"/>
                    <a:pt x="40147" y="10813"/>
                    <a:pt x="40448" y="10947"/>
                  </a:cubicBezTo>
                  <a:cubicBezTo>
                    <a:pt x="40711" y="11057"/>
                    <a:pt x="40981" y="11154"/>
                    <a:pt x="40981" y="11154"/>
                  </a:cubicBezTo>
                  <a:lnTo>
                    <a:pt x="41106" y="11223"/>
                  </a:lnTo>
                  <a:cubicBezTo>
                    <a:pt x="41097" y="11239"/>
                    <a:pt x="41247" y="11330"/>
                    <a:pt x="41501" y="11496"/>
                  </a:cubicBezTo>
                  <a:cubicBezTo>
                    <a:pt x="41846" y="11715"/>
                    <a:pt x="42171" y="11960"/>
                    <a:pt x="42482" y="12226"/>
                  </a:cubicBezTo>
                  <a:cubicBezTo>
                    <a:pt x="43237" y="12881"/>
                    <a:pt x="43698" y="13617"/>
                    <a:pt x="43729" y="13758"/>
                  </a:cubicBezTo>
                  <a:cubicBezTo>
                    <a:pt x="43729" y="13758"/>
                    <a:pt x="43748" y="13790"/>
                    <a:pt x="43779" y="13830"/>
                  </a:cubicBezTo>
                  <a:cubicBezTo>
                    <a:pt x="43814" y="13874"/>
                    <a:pt x="43861" y="13928"/>
                    <a:pt x="43911" y="13984"/>
                  </a:cubicBezTo>
                  <a:cubicBezTo>
                    <a:pt x="43977" y="14022"/>
                    <a:pt x="44030" y="14078"/>
                    <a:pt x="44071" y="14144"/>
                  </a:cubicBezTo>
                  <a:cubicBezTo>
                    <a:pt x="44089" y="14175"/>
                    <a:pt x="44105" y="14206"/>
                    <a:pt x="44118" y="14241"/>
                  </a:cubicBezTo>
                  <a:cubicBezTo>
                    <a:pt x="44124" y="14253"/>
                    <a:pt x="44127" y="14269"/>
                    <a:pt x="44127" y="14282"/>
                  </a:cubicBezTo>
                  <a:lnTo>
                    <a:pt x="44136" y="14326"/>
                  </a:lnTo>
                  <a:cubicBezTo>
                    <a:pt x="44121" y="14401"/>
                    <a:pt x="44161" y="14561"/>
                    <a:pt x="44221" y="14708"/>
                  </a:cubicBezTo>
                  <a:lnTo>
                    <a:pt x="44243" y="14761"/>
                  </a:lnTo>
                  <a:cubicBezTo>
                    <a:pt x="44250" y="14774"/>
                    <a:pt x="44254" y="14794"/>
                    <a:pt x="44268" y="14794"/>
                  </a:cubicBezTo>
                  <a:cubicBezTo>
                    <a:pt x="44271" y="14794"/>
                    <a:pt x="44275" y="14793"/>
                    <a:pt x="44281" y="14789"/>
                  </a:cubicBezTo>
                  <a:cubicBezTo>
                    <a:pt x="44318" y="14777"/>
                    <a:pt x="44353" y="14761"/>
                    <a:pt x="44387" y="14749"/>
                  </a:cubicBezTo>
                  <a:cubicBezTo>
                    <a:pt x="44444" y="14727"/>
                    <a:pt x="44494" y="14695"/>
                    <a:pt x="44541" y="14658"/>
                  </a:cubicBezTo>
                  <a:lnTo>
                    <a:pt x="44541" y="14658"/>
                  </a:lnTo>
                  <a:cubicBezTo>
                    <a:pt x="44538" y="14670"/>
                    <a:pt x="44535" y="14688"/>
                    <a:pt x="44531" y="14705"/>
                  </a:cubicBezTo>
                  <a:cubicBezTo>
                    <a:pt x="44547" y="14714"/>
                    <a:pt x="44570" y="14718"/>
                    <a:pt x="44598" y="14718"/>
                  </a:cubicBezTo>
                  <a:cubicBezTo>
                    <a:pt x="44751" y="14718"/>
                    <a:pt x="45057" y="14595"/>
                    <a:pt x="45155" y="14495"/>
                  </a:cubicBezTo>
                  <a:cubicBezTo>
                    <a:pt x="45194" y="14497"/>
                    <a:pt x="45233" y="14498"/>
                    <a:pt x="45272" y="14498"/>
                  </a:cubicBezTo>
                  <a:cubicBezTo>
                    <a:pt x="45376" y="14498"/>
                    <a:pt x="45477" y="14486"/>
                    <a:pt x="45569" y="14429"/>
                  </a:cubicBezTo>
                  <a:cubicBezTo>
                    <a:pt x="45622" y="14415"/>
                    <a:pt x="45654" y="14407"/>
                    <a:pt x="45675" y="14407"/>
                  </a:cubicBezTo>
                  <a:cubicBezTo>
                    <a:pt x="45707" y="14407"/>
                    <a:pt x="45712" y="14427"/>
                    <a:pt x="45725" y="14476"/>
                  </a:cubicBezTo>
                  <a:cubicBezTo>
                    <a:pt x="45732" y="14506"/>
                    <a:pt x="45739" y="14536"/>
                    <a:pt x="45796" y="14536"/>
                  </a:cubicBezTo>
                  <a:cubicBezTo>
                    <a:pt x="45816" y="14536"/>
                    <a:pt x="45843" y="14532"/>
                    <a:pt x="45879" y="14523"/>
                  </a:cubicBezTo>
                  <a:cubicBezTo>
                    <a:pt x="46014" y="14489"/>
                    <a:pt x="46004" y="14445"/>
                    <a:pt x="45995" y="14404"/>
                  </a:cubicBezTo>
                  <a:lnTo>
                    <a:pt x="46264" y="14332"/>
                  </a:lnTo>
                  <a:cubicBezTo>
                    <a:pt x="46264" y="14332"/>
                    <a:pt x="46402" y="14297"/>
                    <a:pt x="46390" y="14257"/>
                  </a:cubicBezTo>
                  <a:cubicBezTo>
                    <a:pt x="46381" y="14221"/>
                    <a:pt x="46483" y="14188"/>
                    <a:pt x="46600" y="14157"/>
                  </a:cubicBezTo>
                  <a:lnTo>
                    <a:pt x="46600" y="14157"/>
                  </a:lnTo>
                  <a:cubicBezTo>
                    <a:pt x="46605" y="14165"/>
                    <a:pt x="46610" y="14169"/>
                    <a:pt x="46615" y="14169"/>
                  </a:cubicBezTo>
                  <a:cubicBezTo>
                    <a:pt x="46622" y="14169"/>
                    <a:pt x="46628" y="14163"/>
                    <a:pt x="46633" y="14149"/>
                  </a:cubicBezTo>
                  <a:lnTo>
                    <a:pt x="46633" y="14149"/>
                  </a:lnTo>
                  <a:cubicBezTo>
                    <a:pt x="46640" y="14147"/>
                    <a:pt x="46646" y="14145"/>
                    <a:pt x="46653" y="14144"/>
                  </a:cubicBezTo>
                  <a:cubicBezTo>
                    <a:pt x="46655" y="14152"/>
                    <a:pt x="46662" y="14155"/>
                    <a:pt x="46670" y="14155"/>
                  </a:cubicBezTo>
                  <a:cubicBezTo>
                    <a:pt x="46702" y="14155"/>
                    <a:pt x="46756" y="14106"/>
                    <a:pt x="46644" y="14100"/>
                  </a:cubicBezTo>
                  <a:lnTo>
                    <a:pt x="46644" y="14100"/>
                  </a:lnTo>
                  <a:cubicBezTo>
                    <a:pt x="46646" y="14082"/>
                    <a:pt x="46647" y="14060"/>
                    <a:pt x="46648" y="14035"/>
                  </a:cubicBezTo>
                  <a:lnTo>
                    <a:pt x="46648" y="14035"/>
                  </a:lnTo>
                  <a:cubicBezTo>
                    <a:pt x="46663" y="14017"/>
                    <a:pt x="46694" y="14000"/>
                    <a:pt x="46756" y="13984"/>
                  </a:cubicBezTo>
                  <a:cubicBezTo>
                    <a:pt x="46756" y="13984"/>
                    <a:pt x="46747" y="13940"/>
                    <a:pt x="46737" y="13899"/>
                  </a:cubicBezTo>
                  <a:cubicBezTo>
                    <a:pt x="46731" y="13875"/>
                    <a:pt x="46725" y="13854"/>
                    <a:pt x="46713" y="13837"/>
                  </a:cubicBezTo>
                  <a:lnTo>
                    <a:pt x="46713" y="13837"/>
                  </a:lnTo>
                  <a:cubicBezTo>
                    <a:pt x="46713" y="13837"/>
                    <a:pt x="46713" y="13837"/>
                    <a:pt x="46713" y="13837"/>
                  </a:cubicBezTo>
                  <a:cubicBezTo>
                    <a:pt x="46833" y="13837"/>
                    <a:pt x="46859" y="13573"/>
                    <a:pt x="46734" y="13561"/>
                  </a:cubicBezTo>
                  <a:cubicBezTo>
                    <a:pt x="46606" y="13548"/>
                    <a:pt x="46612" y="13548"/>
                    <a:pt x="46706" y="13420"/>
                  </a:cubicBezTo>
                  <a:lnTo>
                    <a:pt x="46706" y="13420"/>
                  </a:lnTo>
                  <a:cubicBezTo>
                    <a:pt x="46709" y="13420"/>
                    <a:pt x="46712" y="13420"/>
                    <a:pt x="46714" y="13420"/>
                  </a:cubicBezTo>
                  <a:cubicBezTo>
                    <a:pt x="46791" y="13420"/>
                    <a:pt x="46797" y="13287"/>
                    <a:pt x="46803" y="13150"/>
                  </a:cubicBezTo>
                  <a:cubicBezTo>
                    <a:pt x="46809" y="13031"/>
                    <a:pt x="46809" y="13015"/>
                    <a:pt x="46836" y="13015"/>
                  </a:cubicBezTo>
                  <a:cubicBezTo>
                    <a:pt x="46840" y="13015"/>
                    <a:pt x="46845" y="13015"/>
                    <a:pt x="46850" y="13016"/>
                  </a:cubicBezTo>
                  <a:cubicBezTo>
                    <a:pt x="46851" y="13016"/>
                    <a:pt x="46851" y="13016"/>
                    <a:pt x="46852" y="13016"/>
                  </a:cubicBezTo>
                  <a:cubicBezTo>
                    <a:pt x="46895" y="13016"/>
                    <a:pt x="46944" y="12879"/>
                    <a:pt x="46947" y="12740"/>
                  </a:cubicBezTo>
                  <a:cubicBezTo>
                    <a:pt x="46944" y="12602"/>
                    <a:pt x="46944" y="12602"/>
                    <a:pt x="46904" y="12599"/>
                  </a:cubicBezTo>
                  <a:cubicBezTo>
                    <a:pt x="46896" y="12625"/>
                    <a:pt x="46889" y="12636"/>
                    <a:pt x="46884" y="12636"/>
                  </a:cubicBezTo>
                  <a:cubicBezTo>
                    <a:pt x="46864" y="12636"/>
                    <a:pt x="46872" y="12434"/>
                    <a:pt x="46938" y="12320"/>
                  </a:cubicBezTo>
                  <a:cubicBezTo>
                    <a:pt x="46973" y="12197"/>
                    <a:pt x="46978" y="12181"/>
                    <a:pt x="46923" y="12181"/>
                  </a:cubicBezTo>
                  <a:cubicBezTo>
                    <a:pt x="46915" y="12181"/>
                    <a:pt x="46905" y="12182"/>
                    <a:pt x="46894" y="12182"/>
                  </a:cubicBezTo>
                  <a:cubicBezTo>
                    <a:pt x="46813" y="12182"/>
                    <a:pt x="46797" y="11906"/>
                    <a:pt x="46866" y="11762"/>
                  </a:cubicBezTo>
                  <a:cubicBezTo>
                    <a:pt x="46866" y="11762"/>
                    <a:pt x="46853" y="11624"/>
                    <a:pt x="46841" y="11486"/>
                  </a:cubicBezTo>
                  <a:cubicBezTo>
                    <a:pt x="46831" y="11372"/>
                    <a:pt x="46802" y="11352"/>
                    <a:pt x="46768" y="11352"/>
                  </a:cubicBezTo>
                  <a:cubicBezTo>
                    <a:pt x="46760" y="11352"/>
                    <a:pt x="46752" y="11354"/>
                    <a:pt x="46744" y="11355"/>
                  </a:cubicBezTo>
                  <a:cubicBezTo>
                    <a:pt x="46729" y="11356"/>
                    <a:pt x="46717" y="11357"/>
                    <a:pt x="46707" y="11357"/>
                  </a:cubicBezTo>
                  <a:cubicBezTo>
                    <a:pt x="46661" y="11357"/>
                    <a:pt x="46666" y="11336"/>
                    <a:pt x="46684" y="11220"/>
                  </a:cubicBezTo>
                  <a:cubicBezTo>
                    <a:pt x="46703" y="11079"/>
                    <a:pt x="46747" y="11076"/>
                    <a:pt x="46747" y="11076"/>
                  </a:cubicBezTo>
                  <a:cubicBezTo>
                    <a:pt x="46788" y="11070"/>
                    <a:pt x="46769" y="10932"/>
                    <a:pt x="46747" y="10794"/>
                  </a:cubicBezTo>
                  <a:cubicBezTo>
                    <a:pt x="46731" y="10655"/>
                    <a:pt x="46671" y="10389"/>
                    <a:pt x="46630" y="10389"/>
                  </a:cubicBezTo>
                  <a:cubicBezTo>
                    <a:pt x="46629" y="10389"/>
                    <a:pt x="46628" y="10389"/>
                    <a:pt x="46628" y="10390"/>
                  </a:cubicBezTo>
                  <a:lnTo>
                    <a:pt x="46669" y="10380"/>
                  </a:lnTo>
                  <a:cubicBezTo>
                    <a:pt x="46645" y="10268"/>
                    <a:pt x="46669" y="10243"/>
                    <a:pt x="46655" y="10243"/>
                  </a:cubicBezTo>
                  <a:cubicBezTo>
                    <a:pt x="46652" y="10243"/>
                    <a:pt x="46647" y="10244"/>
                    <a:pt x="46640" y="10245"/>
                  </a:cubicBezTo>
                  <a:cubicBezTo>
                    <a:pt x="46640" y="10245"/>
                    <a:pt x="46615" y="10107"/>
                    <a:pt x="46587" y="9825"/>
                  </a:cubicBezTo>
                  <a:cubicBezTo>
                    <a:pt x="46564" y="9636"/>
                    <a:pt x="46465" y="9400"/>
                    <a:pt x="46414" y="9400"/>
                  </a:cubicBezTo>
                  <a:cubicBezTo>
                    <a:pt x="46390" y="9400"/>
                    <a:pt x="46377" y="9453"/>
                    <a:pt x="46386" y="9588"/>
                  </a:cubicBezTo>
                  <a:lnTo>
                    <a:pt x="46386" y="9588"/>
                  </a:lnTo>
                  <a:cubicBezTo>
                    <a:pt x="46377" y="9555"/>
                    <a:pt x="46364" y="9511"/>
                    <a:pt x="46349" y="9456"/>
                  </a:cubicBezTo>
                  <a:cubicBezTo>
                    <a:pt x="46317" y="9342"/>
                    <a:pt x="46283" y="9333"/>
                    <a:pt x="46273" y="9333"/>
                  </a:cubicBezTo>
                  <a:cubicBezTo>
                    <a:pt x="46272" y="9333"/>
                    <a:pt x="46271" y="9333"/>
                    <a:pt x="46271" y="9333"/>
                  </a:cubicBezTo>
                  <a:cubicBezTo>
                    <a:pt x="46269" y="9334"/>
                    <a:pt x="46267" y="9334"/>
                    <a:pt x="46265" y="9334"/>
                  </a:cubicBezTo>
                  <a:cubicBezTo>
                    <a:pt x="46229" y="9334"/>
                    <a:pt x="46190" y="9208"/>
                    <a:pt x="46145" y="9083"/>
                  </a:cubicBezTo>
                  <a:lnTo>
                    <a:pt x="46227" y="9058"/>
                  </a:lnTo>
                  <a:cubicBezTo>
                    <a:pt x="46250" y="9071"/>
                    <a:pt x="46270" y="9077"/>
                    <a:pt x="46285" y="9077"/>
                  </a:cubicBezTo>
                  <a:cubicBezTo>
                    <a:pt x="46376" y="9077"/>
                    <a:pt x="46319" y="8863"/>
                    <a:pt x="46174" y="8782"/>
                  </a:cubicBezTo>
                  <a:lnTo>
                    <a:pt x="46174" y="8782"/>
                  </a:lnTo>
                  <a:cubicBezTo>
                    <a:pt x="46185" y="8779"/>
                    <a:pt x="46200" y="8774"/>
                    <a:pt x="46214" y="8769"/>
                  </a:cubicBezTo>
                  <a:cubicBezTo>
                    <a:pt x="46249" y="8757"/>
                    <a:pt x="46217" y="8619"/>
                    <a:pt x="46064" y="8378"/>
                  </a:cubicBezTo>
                  <a:cubicBezTo>
                    <a:pt x="46014" y="8258"/>
                    <a:pt x="45894" y="8166"/>
                    <a:pt x="45848" y="8166"/>
                  </a:cubicBezTo>
                  <a:cubicBezTo>
                    <a:pt x="45844" y="8166"/>
                    <a:pt x="45841" y="8167"/>
                    <a:pt x="45838" y="8168"/>
                  </a:cubicBezTo>
                  <a:cubicBezTo>
                    <a:pt x="45835" y="8169"/>
                    <a:pt x="45832" y="8170"/>
                    <a:pt x="45830" y="8170"/>
                  </a:cubicBezTo>
                  <a:cubicBezTo>
                    <a:pt x="45790" y="8170"/>
                    <a:pt x="45744" y="8058"/>
                    <a:pt x="45744" y="8058"/>
                  </a:cubicBezTo>
                  <a:cubicBezTo>
                    <a:pt x="45691" y="7929"/>
                    <a:pt x="45691" y="7929"/>
                    <a:pt x="45728" y="7914"/>
                  </a:cubicBezTo>
                  <a:cubicBezTo>
                    <a:pt x="45807" y="7879"/>
                    <a:pt x="45684" y="7629"/>
                    <a:pt x="45543" y="7544"/>
                  </a:cubicBezTo>
                  <a:lnTo>
                    <a:pt x="45584" y="7525"/>
                  </a:lnTo>
                  <a:cubicBezTo>
                    <a:pt x="45616" y="7510"/>
                    <a:pt x="45612" y="7353"/>
                    <a:pt x="45221" y="6773"/>
                  </a:cubicBezTo>
                  <a:cubicBezTo>
                    <a:pt x="44929" y="6300"/>
                    <a:pt x="44688" y="5958"/>
                    <a:pt x="44719" y="5936"/>
                  </a:cubicBezTo>
                  <a:cubicBezTo>
                    <a:pt x="44751" y="5914"/>
                    <a:pt x="44353" y="5504"/>
                    <a:pt x="44102" y="5357"/>
                  </a:cubicBezTo>
                  <a:cubicBezTo>
                    <a:pt x="44136" y="5328"/>
                    <a:pt x="44042" y="5225"/>
                    <a:pt x="43861" y="5015"/>
                  </a:cubicBezTo>
                  <a:cubicBezTo>
                    <a:pt x="43579" y="4711"/>
                    <a:pt x="43569" y="4717"/>
                    <a:pt x="43604" y="4686"/>
                  </a:cubicBezTo>
                  <a:lnTo>
                    <a:pt x="43604" y="4686"/>
                  </a:lnTo>
                  <a:cubicBezTo>
                    <a:pt x="43660" y="4700"/>
                    <a:pt x="43696" y="4710"/>
                    <a:pt x="43709" y="4710"/>
                  </a:cubicBezTo>
                  <a:cubicBezTo>
                    <a:pt x="43732" y="4710"/>
                    <a:pt x="43673" y="4678"/>
                    <a:pt x="43506" y="4589"/>
                  </a:cubicBezTo>
                  <a:cubicBezTo>
                    <a:pt x="43353" y="4542"/>
                    <a:pt x="43074" y="4238"/>
                    <a:pt x="43127" y="4175"/>
                  </a:cubicBezTo>
                  <a:cubicBezTo>
                    <a:pt x="43156" y="4144"/>
                    <a:pt x="43052" y="4053"/>
                    <a:pt x="42839" y="3868"/>
                  </a:cubicBezTo>
                  <a:cubicBezTo>
                    <a:pt x="42701" y="3812"/>
                    <a:pt x="42479" y="3646"/>
                    <a:pt x="42256" y="3476"/>
                  </a:cubicBezTo>
                  <a:cubicBezTo>
                    <a:pt x="42032" y="3325"/>
                    <a:pt x="41951" y="3273"/>
                    <a:pt x="41909" y="3273"/>
                  </a:cubicBezTo>
                  <a:cubicBezTo>
                    <a:pt x="41886" y="3273"/>
                    <a:pt x="41875" y="3289"/>
                    <a:pt x="41858" y="3313"/>
                  </a:cubicBezTo>
                  <a:cubicBezTo>
                    <a:pt x="41845" y="3332"/>
                    <a:pt x="41829" y="3340"/>
                    <a:pt x="41807" y="3340"/>
                  </a:cubicBezTo>
                  <a:cubicBezTo>
                    <a:pt x="41744" y="3340"/>
                    <a:pt x="41639" y="3267"/>
                    <a:pt x="41463" y="3160"/>
                  </a:cubicBezTo>
                  <a:cubicBezTo>
                    <a:pt x="41341" y="3094"/>
                    <a:pt x="41222" y="3025"/>
                    <a:pt x="41244" y="2987"/>
                  </a:cubicBezTo>
                  <a:cubicBezTo>
                    <a:pt x="41178" y="2922"/>
                    <a:pt x="41106" y="2862"/>
                    <a:pt x="41025" y="2815"/>
                  </a:cubicBezTo>
                  <a:cubicBezTo>
                    <a:pt x="40905" y="2743"/>
                    <a:pt x="40774" y="2690"/>
                    <a:pt x="40796" y="2652"/>
                  </a:cubicBezTo>
                  <a:cubicBezTo>
                    <a:pt x="40796" y="2652"/>
                    <a:pt x="40689" y="2552"/>
                    <a:pt x="40438" y="2430"/>
                  </a:cubicBezTo>
                  <a:cubicBezTo>
                    <a:pt x="40185" y="2314"/>
                    <a:pt x="39921" y="2217"/>
                    <a:pt x="39940" y="2176"/>
                  </a:cubicBezTo>
                  <a:cubicBezTo>
                    <a:pt x="39869" y="2147"/>
                    <a:pt x="39836" y="2134"/>
                    <a:pt x="39819" y="2134"/>
                  </a:cubicBezTo>
                  <a:cubicBezTo>
                    <a:pt x="39804" y="2134"/>
                    <a:pt x="39800" y="2143"/>
                    <a:pt x="39793" y="2160"/>
                  </a:cubicBezTo>
                  <a:cubicBezTo>
                    <a:pt x="39788" y="2172"/>
                    <a:pt x="39774" y="2179"/>
                    <a:pt x="39747" y="2179"/>
                  </a:cubicBezTo>
                  <a:cubicBezTo>
                    <a:pt x="39723" y="2179"/>
                    <a:pt x="39690" y="2173"/>
                    <a:pt x="39643" y="2160"/>
                  </a:cubicBezTo>
                  <a:cubicBezTo>
                    <a:pt x="39464" y="2110"/>
                    <a:pt x="39288" y="2047"/>
                    <a:pt x="39116" y="1972"/>
                  </a:cubicBezTo>
                  <a:cubicBezTo>
                    <a:pt x="38894" y="1895"/>
                    <a:pt x="38568" y="1816"/>
                    <a:pt x="38467" y="1816"/>
                  </a:cubicBezTo>
                  <a:cubicBezTo>
                    <a:pt x="38448" y="1816"/>
                    <a:pt x="38437" y="1819"/>
                    <a:pt x="38436" y="1825"/>
                  </a:cubicBezTo>
                  <a:cubicBezTo>
                    <a:pt x="38301" y="1787"/>
                    <a:pt x="38301" y="1787"/>
                    <a:pt x="38311" y="1746"/>
                  </a:cubicBezTo>
                  <a:cubicBezTo>
                    <a:pt x="38331" y="1677"/>
                    <a:pt x="38149" y="1629"/>
                    <a:pt x="37923" y="1629"/>
                  </a:cubicBezTo>
                  <a:cubicBezTo>
                    <a:pt x="37872" y="1629"/>
                    <a:pt x="37819" y="1632"/>
                    <a:pt x="37765" y="1637"/>
                  </a:cubicBezTo>
                  <a:cubicBezTo>
                    <a:pt x="37762" y="1651"/>
                    <a:pt x="37747" y="1657"/>
                    <a:pt x="37724" y="1657"/>
                  </a:cubicBezTo>
                  <a:cubicBezTo>
                    <a:pt x="37672" y="1657"/>
                    <a:pt x="37580" y="1628"/>
                    <a:pt x="37490" y="1587"/>
                  </a:cubicBezTo>
                  <a:cubicBezTo>
                    <a:pt x="37448" y="1581"/>
                    <a:pt x="37407" y="1579"/>
                    <a:pt x="37366" y="1579"/>
                  </a:cubicBezTo>
                  <a:cubicBezTo>
                    <a:pt x="37313" y="1579"/>
                    <a:pt x="37260" y="1583"/>
                    <a:pt x="37208" y="1590"/>
                  </a:cubicBezTo>
                  <a:cubicBezTo>
                    <a:pt x="37159" y="1598"/>
                    <a:pt x="37127" y="1603"/>
                    <a:pt x="37095" y="1603"/>
                  </a:cubicBezTo>
                  <a:cubicBezTo>
                    <a:pt x="37033" y="1603"/>
                    <a:pt x="36972" y="1584"/>
                    <a:pt x="36794" y="1537"/>
                  </a:cubicBezTo>
                  <a:cubicBezTo>
                    <a:pt x="36797" y="1493"/>
                    <a:pt x="36659" y="1483"/>
                    <a:pt x="36521" y="1474"/>
                  </a:cubicBezTo>
                  <a:cubicBezTo>
                    <a:pt x="36500" y="1476"/>
                    <a:pt x="36473" y="1476"/>
                    <a:pt x="36439" y="1476"/>
                  </a:cubicBezTo>
                  <a:cubicBezTo>
                    <a:pt x="36360" y="1476"/>
                    <a:pt x="36248" y="1472"/>
                    <a:pt x="36117" y="1468"/>
                  </a:cubicBezTo>
                  <a:cubicBezTo>
                    <a:pt x="36025" y="1469"/>
                    <a:pt x="35923" y="1470"/>
                    <a:pt x="35817" y="1470"/>
                  </a:cubicBezTo>
                  <a:cubicBezTo>
                    <a:pt x="35710" y="1470"/>
                    <a:pt x="35600" y="1469"/>
                    <a:pt x="35490" y="1468"/>
                  </a:cubicBezTo>
                  <a:cubicBezTo>
                    <a:pt x="35150" y="1480"/>
                    <a:pt x="34818" y="1488"/>
                    <a:pt x="34658" y="1488"/>
                  </a:cubicBezTo>
                  <a:cubicBezTo>
                    <a:pt x="34614" y="1488"/>
                    <a:pt x="34584" y="1488"/>
                    <a:pt x="34569" y="1486"/>
                  </a:cubicBezTo>
                  <a:cubicBezTo>
                    <a:pt x="34484" y="1533"/>
                    <a:pt x="34390" y="1558"/>
                    <a:pt x="34296" y="1562"/>
                  </a:cubicBezTo>
                  <a:cubicBezTo>
                    <a:pt x="34251" y="1540"/>
                    <a:pt x="34207" y="1531"/>
                    <a:pt x="34168" y="1531"/>
                  </a:cubicBezTo>
                  <a:cubicBezTo>
                    <a:pt x="34080" y="1531"/>
                    <a:pt x="34017" y="1578"/>
                    <a:pt x="34024" y="1637"/>
                  </a:cubicBezTo>
                  <a:lnTo>
                    <a:pt x="34161" y="1621"/>
                  </a:lnTo>
                  <a:lnTo>
                    <a:pt x="34299" y="1605"/>
                  </a:lnTo>
                  <a:lnTo>
                    <a:pt x="34299" y="1605"/>
                  </a:lnTo>
                  <a:cubicBezTo>
                    <a:pt x="34303" y="1654"/>
                    <a:pt x="34172" y="1690"/>
                    <a:pt x="34056" y="1690"/>
                  </a:cubicBezTo>
                  <a:cubicBezTo>
                    <a:pt x="33968" y="1690"/>
                    <a:pt x="33889" y="1669"/>
                    <a:pt x="33883" y="1618"/>
                  </a:cubicBezTo>
                  <a:cubicBezTo>
                    <a:pt x="33819" y="1593"/>
                    <a:pt x="33782" y="1578"/>
                    <a:pt x="33751" y="1578"/>
                  </a:cubicBezTo>
                  <a:cubicBezTo>
                    <a:pt x="33710" y="1578"/>
                    <a:pt x="33679" y="1605"/>
                    <a:pt x="33607" y="1668"/>
                  </a:cubicBezTo>
                  <a:cubicBezTo>
                    <a:pt x="33527" y="1740"/>
                    <a:pt x="33441" y="1771"/>
                    <a:pt x="33350" y="1771"/>
                  </a:cubicBezTo>
                  <a:cubicBezTo>
                    <a:pt x="33301" y="1771"/>
                    <a:pt x="33251" y="1763"/>
                    <a:pt x="33199" y="1746"/>
                  </a:cubicBezTo>
                  <a:cubicBezTo>
                    <a:pt x="33191" y="1709"/>
                    <a:pt x="33186" y="1689"/>
                    <a:pt x="33173" y="1689"/>
                  </a:cubicBezTo>
                  <a:cubicBezTo>
                    <a:pt x="33156" y="1689"/>
                    <a:pt x="33128" y="1718"/>
                    <a:pt x="33065" y="1781"/>
                  </a:cubicBezTo>
                  <a:cubicBezTo>
                    <a:pt x="32949" y="1894"/>
                    <a:pt x="32814" y="1982"/>
                    <a:pt x="32664" y="2035"/>
                  </a:cubicBezTo>
                  <a:cubicBezTo>
                    <a:pt x="32605" y="2057"/>
                    <a:pt x="32552" y="2070"/>
                    <a:pt x="32508" y="2070"/>
                  </a:cubicBezTo>
                  <a:cubicBezTo>
                    <a:pt x="32455" y="2070"/>
                    <a:pt x="32417" y="2051"/>
                    <a:pt x="32403" y="2007"/>
                  </a:cubicBezTo>
                  <a:cubicBezTo>
                    <a:pt x="32391" y="1958"/>
                    <a:pt x="32339" y="1939"/>
                    <a:pt x="32272" y="1939"/>
                  </a:cubicBezTo>
                  <a:cubicBezTo>
                    <a:pt x="32221" y="1939"/>
                    <a:pt x="32161" y="1950"/>
                    <a:pt x="32103" y="1969"/>
                  </a:cubicBezTo>
                  <a:cubicBezTo>
                    <a:pt x="31971" y="2013"/>
                    <a:pt x="31983" y="2054"/>
                    <a:pt x="31996" y="2094"/>
                  </a:cubicBezTo>
                  <a:cubicBezTo>
                    <a:pt x="32156" y="2138"/>
                    <a:pt x="32021" y="2163"/>
                    <a:pt x="31736" y="2191"/>
                  </a:cubicBezTo>
                  <a:cubicBezTo>
                    <a:pt x="31300" y="2220"/>
                    <a:pt x="31040" y="2339"/>
                    <a:pt x="30692" y="2589"/>
                  </a:cubicBezTo>
                  <a:cubicBezTo>
                    <a:pt x="30379" y="2806"/>
                    <a:pt x="30112" y="2964"/>
                    <a:pt x="30069" y="2964"/>
                  </a:cubicBezTo>
                  <a:cubicBezTo>
                    <a:pt x="30048" y="2964"/>
                    <a:pt x="30081" y="2926"/>
                    <a:pt x="30191" y="2837"/>
                  </a:cubicBezTo>
                  <a:cubicBezTo>
                    <a:pt x="30305" y="2732"/>
                    <a:pt x="30359" y="2682"/>
                    <a:pt x="30350" y="2682"/>
                  </a:cubicBezTo>
                  <a:cubicBezTo>
                    <a:pt x="30342" y="2682"/>
                    <a:pt x="30284" y="2722"/>
                    <a:pt x="30172" y="2799"/>
                  </a:cubicBezTo>
                  <a:cubicBezTo>
                    <a:pt x="29925" y="2931"/>
                    <a:pt x="29677" y="3060"/>
                    <a:pt x="29555" y="3125"/>
                  </a:cubicBezTo>
                  <a:cubicBezTo>
                    <a:pt x="29429" y="3194"/>
                    <a:pt x="29329" y="3298"/>
                    <a:pt x="29348" y="3335"/>
                  </a:cubicBezTo>
                  <a:cubicBezTo>
                    <a:pt x="29343" y="3335"/>
                    <a:pt x="29338" y="3335"/>
                    <a:pt x="29333" y="3335"/>
                  </a:cubicBezTo>
                  <a:cubicBezTo>
                    <a:pt x="29169" y="3335"/>
                    <a:pt x="28916" y="3433"/>
                    <a:pt x="28718" y="3639"/>
                  </a:cubicBezTo>
                  <a:lnTo>
                    <a:pt x="28474" y="3777"/>
                  </a:lnTo>
                  <a:cubicBezTo>
                    <a:pt x="28386" y="3818"/>
                    <a:pt x="28311" y="3877"/>
                    <a:pt x="28248" y="3953"/>
                  </a:cubicBezTo>
                  <a:cubicBezTo>
                    <a:pt x="28148" y="4056"/>
                    <a:pt x="28007" y="4087"/>
                    <a:pt x="27863" y="4119"/>
                  </a:cubicBezTo>
                  <a:cubicBezTo>
                    <a:pt x="27722" y="4150"/>
                    <a:pt x="27580" y="4178"/>
                    <a:pt x="27599" y="4216"/>
                  </a:cubicBezTo>
                  <a:cubicBezTo>
                    <a:pt x="27618" y="4254"/>
                    <a:pt x="27396" y="4429"/>
                    <a:pt x="27289" y="4532"/>
                  </a:cubicBezTo>
                  <a:cubicBezTo>
                    <a:pt x="27229" y="4591"/>
                    <a:pt x="27158" y="4625"/>
                    <a:pt x="27126" y="4625"/>
                  </a:cubicBezTo>
                  <a:cubicBezTo>
                    <a:pt x="27101" y="4625"/>
                    <a:pt x="27100" y="4604"/>
                    <a:pt x="27145" y="4558"/>
                  </a:cubicBezTo>
                  <a:cubicBezTo>
                    <a:pt x="27138" y="4543"/>
                    <a:pt x="27133" y="4534"/>
                    <a:pt x="27115" y="4534"/>
                  </a:cubicBezTo>
                  <a:cubicBezTo>
                    <a:pt x="27086" y="4534"/>
                    <a:pt x="27023" y="4556"/>
                    <a:pt x="26860" y="4614"/>
                  </a:cubicBezTo>
                  <a:cubicBezTo>
                    <a:pt x="26737" y="4680"/>
                    <a:pt x="26487" y="4799"/>
                    <a:pt x="26502" y="4840"/>
                  </a:cubicBezTo>
                  <a:cubicBezTo>
                    <a:pt x="26512" y="4858"/>
                    <a:pt x="26330" y="4965"/>
                    <a:pt x="26123" y="5059"/>
                  </a:cubicBezTo>
                  <a:cubicBezTo>
                    <a:pt x="25913" y="5153"/>
                    <a:pt x="25688" y="5244"/>
                    <a:pt x="25616" y="5250"/>
                  </a:cubicBezTo>
                  <a:lnTo>
                    <a:pt x="25355" y="5353"/>
                  </a:lnTo>
                  <a:cubicBezTo>
                    <a:pt x="25224" y="5400"/>
                    <a:pt x="25108" y="5501"/>
                    <a:pt x="24973" y="5542"/>
                  </a:cubicBezTo>
                  <a:cubicBezTo>
                    <a:pt x="24885" y="5573"/>
                    <a:pt x="24798" y="5614"/>
                    <a:pt x="24719" y="5667"/>
                  </a:cubicBezTo>
                  <a:cubicBezTo>
                    <a:pt x="24624" y="5698"/>
                    <a:pt x="24529" y="5729"/>
                    <a:pt x="24478" y="5729"/>
                  </a:cubicBezTo>
                  <a:cubicBezTo>
                    <a:pt x="24457" y="5729"/>
                    <a:pt x="24443" y="5724"/>
                    <a:pt x="24440" y="5711"/>
                  </a:cubicBezTo>
                  <a:cubicBezTo>
                    <a:pt x="24370" y="5783"/>
                    <a:pt x="24341" y="5811"/>
                    <a:pt x="24295" y="5811"/>
                  </a:cubicBezTo>
                  <a:cubicBezTo>
                    <a:pt x="24265" y="5811"/>
                    <a:pt x="24228" y="5799"/>
                    <a:pt x="24168" y="5780"/>
                  </a:cubicBezTo>
                  <a:cubicBezTo>
                    <a:pt x="24159" y="5743"/>
                    <a:pt x="24155" y="5722"/>
                    <a:pt x="24141" y="5722"/>
                  </a:cubicBezTo>
                  <a:cubicBezTo>
                    <a:pt x="24124" y="5722"/>
                    <a:pt x="24095" y="5751"/>
                    <a:pt x="24030" y="5814"/>
                  </a:cubicBezTo>
                  <a:cubicBezTo>
                    <a:pt x="23944" y="5866"/>
                    <a:pt x="23916" y="5885"/>
                    <a:pt x="23860" y="5885"/>
                  </a:cubicBezTo>
                  <a:cubicBezTo>
                    <a:pt x="23834" y="5885"/>
                    <a:pt x="23803" y="5881"/>
                    <a:pt x="23757" y="5874"/>
                  </a:cubicBezTo>
                  <a:cubicBezTo>
                    <a:pt x="23754" y="5859"/>
                    <a:pt x="23733" y="5852"/>
                    <a:pt x="23708" y="5852"/>
                  </a:cubicBezTo>
                  <a:cubicBezTo>
                    <a:pt x="23666" y="5852"/>
                    <a:pt x="23613" y="5871"/>
                    <a:pt x="23619" y="5899"/>
                  </a:cubicBezTo>
                  <a:cubicBezTo>
                    <a:pt x="23557" y="5952"/>
                    <a:pt x="23419" y="6008"/>
                    <a:pt x="23297" y="6040"/>
                  </a:cubicBezTo>
                  <a:cubicBezTo>
                    <a:pt x="23247" y="6050"/>
                    <a:pt x="23200" y="6056"/>
                    <a:pt x="23161" y="6056"/>
                  </a:cubicBezTo>
                  <a:cubicBezTo>
                    <a:pt x="23105" y="6056"/>
                    <a:pt x="23067" y="6044"/>
                    <a:pt x="23065" y="6018"/>
                  </a:cubicBezTo>
                  <a:cubicBezTo>
                    <a:pt x="22968" y="6030"/>
                    <a:pt x="22874" y="6052"/>
                    <a:pt x="22786" y="6084"/>
                  </a:cubicBezTo>
                  <a:cubicBezTo>
                    <a:pt x="22713" y="6134"/>
                    <a:pt x="22678" y="6158"/>
                    <a:pt x="22660" y="6158"/>
                  </a:cubicBezTo>
                  <a:cubicBezTo>
                    <a:pt x="22644" y="6158"/>
                    <a:pt x="22643" y="6137"/>
                    <a:pt x="22642" y="6096"/>
                  </a:cubicBezTo>
                  <a:cubicBezTo>
                    <a:pt x="22579" y="6055"/>
                    <a:pt x="22506" y="6034"/>
                    <a:pt x="22433" y="6034"/>
                  </a:cubicBezTo>
                  <a:cubicBezTo>
                    <a:pt x="22357" y="6034"/>
                    <a:pt x="22281" y="6056"/>
                    <a:pt x="22215" y="6099"/>
                  </a:cubicBezTo>
                  <a:cubicBezTo>
                    <a:pt x="22187" y="6106"/>
                    <a:pt x="22156" y="6112"/>
                    <a:pt x="22125" y="6115"/>
                  </a:cubicBezTo>
                  <a:cubicBezTo>
                    <a:pt x="22116" y="6115"/>
                    <a:pt x="22108" y="6116"/>
                    <a:pt x="22100" y="6116"/>
                  </a:cubicBezTo>
                  <a:cubicBezTo>
                    <a:pt x="22042" y="6116"/>
                    <a:pt x="21985" y="6106"/>
                    <a:pt x="21930" y="6087"/>
                  </a:cubicBezTo>
                  <a:cubicBezTo>
                    <a:pt x="21705" y="6060"/>
                    <a:pt x="21143" y="5930"/>
                    <a:pt x="20980" y="5930"/>
                  </a:cubicBezTo>
                  <a:cubicBezTo>
                    <a:pt x="20936" y="5930"/>
                    <a:pt x="20921" y="5939"/>
                    <a:pt x="20946" y="5961"/>
                  </a:cubicBezTo>
                  <a:lnTo>
                    <a:pt x="20667" y="5905"/>
                  </a:lnTo>
                  <a:cubicBezTo>
                    <a:pt x="20404" y="5792"/>
                    <a:pt x="20266" y="5764"/>
                    <a:pt x="20119" y="5761"/>
                  </a:cubicBezTo>
                  <a:lnTo>
                    <a:pt x="19972" y="5758"/>
                  </a:lnTo>
                  <a:cubicBezTo>
                    <a:pt x="19984" y="5717"/>
                    <a:pt x="19862" y="5636"/>
                    <a:pt x="19730" y="5592"/>
                  </a:cubicBezTo>
                  <a:cubicBezTo>
                    <a:pt x="19661" y="5565"/>
                    <a:pt x="19628" y="5553"/>
                    <a:pt x="19610" y="5553"/>
                  </a:cubicBezTo>
                  <a:cubicBezTo>
                    <a:pt x="19594" y="5553"/>
                    <a:pt x="19590" y="5563"/>
                    <a:pt x="19583" y="5582"/>
                  </a:cubicBezTo>
                  <a:cubicBezTo>
                    <a:pt x="19629" y="5617"/>
                    <a:pt x="19636" y="5630"/>
                    <a:pt x="19619" y="5630"/>
                  </a:cubicBezTo>
                  <a:cubicBezTo>
                    <a:pt x="19593" y="5630"/>
                    <a:pt x="19513" y="5601"/>
                    <a:pt x="19433" y="5573"/>
                  </a:cubicBezTo>
                  <a:cubicBezTo>
                    <a:pt x="19301" y="5523"/>
                    <a:pt x="19185" y="5432"/>
                    <a:pt x="19204" y="5391"/>
                  </a:cubicBezTo>
                  <a:lnTo>
                    <a:pt x="19072" y="5335"/>
                  </a:lnTo>
                  <a:cubicBezTo>
                    <a:pt x="19059" y="5364"/>
                    <a:pt x="19033" y="5375"/>
                    <a:pt x="19006" y="5375"/>
                  </a:cubicBezTo>
                  <a:cubicBezTo>
                    <a:pt x="18962" y="5375"/>
                    <a:pt x="18915" y="5345"/>
                    <a:pt x="18925" y="5319"/>
                  </a:cubicBezTo>
                  <a:cubicBezTo>
                    <a:pt x="18812" y="5234"/>
                    <a:pt x="18690" y="5162"/>
                    <a:pt x="18558" y="5106"/>
                  </a:cubicBezTo>
                  <a:cubicBezTo>
                    <a:pt x="18555" y="5113"/>
                    <a:pt x="18549" y="5116"/>
                    <a:pt x="18542" y="5116"/>
                  </a:cubicBezTo>
                  <a:cubicBezTo>
                    <a:pt x="18518" y="5116"/>
                    <a:pt x="18485" y="5087"/>
                    <a:pt x="18504" y="5087"/>
                  </a:cubicBezTo>
                  <a:cubicBezTo>
                    <a:pt x="18511" y="5087"/>
                    <a:pt x="18528" y="5092"/>
                    <a:pt x="18558" y="5106"/>
                  </a:cubicBezTo>
                  <a:lnTo>
                    <a:pt x="18580" y="5068"/>
                  </a:lnTo>
                  <a:cubicBezTo>
                    <a:pt x="18528" y="5022"/>
                    <a:pt x="18497" y="5007"/>
                    <a:pt x="18476" y="5007"/>
                  </a:cubicBezTo>
                  <a:cubicBezTo>
                    <a:pt x="18453" y="5007"/>
                    <a:pt x="18443" y="5027"/>
                    <a:pt x="18433" y="5046"/>
                  </a:cubicBezTo>
                  <a:lnTo>
                    <a:pt x="18182" y="4921"/>
                  </a:lnTo>
                  <a:cubicBezTo>
                    <a:pt x="18104" y="4882"/>
                    <a:pt x="18027" y="4843"/>
                    <a:pt x="18004" y="4843"/>
                  </a:cubicBezTo>
                  <a:cubicBezTo>
                    <a:pt x="17989" y="4843"/>
                    <a:pt x="17996" y="4858"/>
                    <a:pt x="18035" y="4896"/>
                  </a:cubicBezTo>
                  <a:cubicBezTo>
                    <a:pt x="18024" y="4919"/>
                    <a:pt x="18011" y="4941"/>
                    <a:pt x="17975" y="4941"/>
                  </a:cubicBezTo>
                  <a:cubicBezTo>
                    <a:pt x="17952" y="4941"/>
                    <a:pt x="17919" y="4931"/>
                    <a:pt x="17869" y="4905"/>
                  </a:cubicBezTo>
                  <a:cubicBezTo>
                    <a:pt x="17865" y="4911"/>
                    <a:pt x="17860" y="4914"/>
                    <a:pt x="17853" y="4914"/>
                  </a:cubicBezTo>
                  <a:cubicBezTo>
                    <a:pt x="17830" y="4914"/>
                    <a:pt x="17795" y="4883"/>
                    <a:pt x="17813" y="4883"/>
                  </a:cubicBezTo>
                  <a:cubicBezTo>
                    <a:pt x="17820" y="4883"/>
                    <a:pt x="17837" y="4889"/>
                    <a:pt x="17869" y="4905"/>
                  </a:cubicBezTo>
                  <a:cubicBezTo>
                    <a:pt x="17891" y="4868"/>
                    <a:pt x="17910" y="4830"/>
                    <a:pt x="17787" y="4764"/>
                  </a:cubicBezTo>
                  <a:cubicBezTo>
                    <a:pt x="17662" y="4695"/>
                    <a:pt x="17684" y="4661"/>
                    <a:pt x="17684" y="4661"/>
                  </a:cubicBezTo>
                  <a:cubicBezTo>
                    <a:pt x="17850" y="4655"/>
                    <a:pt x="17336" y="4423"/>
                    <a:pt x="17195" y="4385"/>
                  </a:cubicBezTo>
                  <a:cubicBezTo>
                    <a:pt x="16907" y="4316"/>
                    <a:pt x="16788" y="4241"/>
                    <a:pt x="16832" y="4169"/>
                  </a:cubicBezTo>
                  <a:cubicBezTo>
                    <a:pt x="16871" y="4109"/>
                    <a:pt x="16681" y="4051"/>
                    <a:pt x="16508" y="4051"/>
                  </a:cubicBezTo>
                  <a:cubicBezTo>
                    <a:pt x="16472" y="4051"/>
                    <a:pt x="16437" y="4054"/>
                    <a:pt x="16405" y="4059"/>
                  </a:cubicBezTo>
                  <a:lnTo>
                    <a:pt x="16214" y="4091"/>
                  </a:lnTo>
                  <a:lnTo>
                    <a:pt x="16286" y="3984"/>
                  </a:lnTo>
                  <a:cubicBezTo>
                    <a:pt x="16258" y="3768"/>
                    <a:pt x="16258" y="3768"/>
                    <a:pt x="15857" y="3614"/>
                  </a:cubicBezTo>
                  <a:cubicBezTo>
                    <a:pt x="15597" y="3498"/>
                    <a:pt x="15597" y="3498"/>
                    <a:pt x="15622" y="3464"/>
                  </a:cubicBezTo>
                  <a:cubicBezTo>
                    <a:pt x="15644" y="3429"/>
                    <a:pt x="15528" y="3351"/>
                    <a:pt x="15174" y="3125"/>
                  </a:cubicBezTo>
                  <a:cubicBezTo>
                    <a:pt x="14876" y="2931"/>
                    <a:pt x="14745" y="2848"/>
                    <a:pt x="14699" y="2848"/>
                  </a:cubicBezTo>
                  <a:cubicBezTo>
                    <a:pt x="14691" y="2848"/>
                    <a:pt x="14685" y="2851"/>
                    <a:pt x="14682" y="2856"/>
                  </a:cubicBezTo>
                  <a:lnTo>
                    <a:pt x="14447" y="2705"/>
                  </a:lnTo>
                  <a:cubicBezTo>
                    <a:pt x="14398" y="2606"/>
                    <a:pt x="14264" y="2521"/>
                    <a:pt x="14204" y="2521"/>
                  </a:cubicBezTo>
                  <a:cubicBezTo>
                    <a:pt x="14175" y="2521"/>
                    <a:pt x="14163" y="2541"/>
                    <a:pt x="14187" y="2589"/>
                  </a:cubicBezTo>
                  <a:lnTo>
                    <a:pt x="13952" y="2439"/>
                  </a:lnTo>
                  <a:lnTo>
                    <a:pt x="13973" y="2405"/>
                  </a:lnTo>
                  <a:cubicBezTo>
                    <a:pt x="13995" y="2373"/>
                    <a:pt x="13767" y="2210"/>
                    <a:pt x="12801" y="1649"/>
                  </a:cubicBezTo>
                  <a:cubicBezTo>
                    <a:pt x="11951" y="1179"/>
                    <a:pt x="11674" y="1056"/>
                    <a:pt x="11576" y="1056"/>
                  </a:cubicBezTo>
                  <a:cubicBezTo>
                    <a:pt x="11547" y="1056"/>
                    <a:pt x="11534" y="1066"/>
                    <a:pt x="11526" y="1082"/>
                  </a:cubicBezTo>
                  <a:cubicBezTo>
                    <a:pt x="11507" y="1084"/>
                    <a:pt x="11488" y="1085"/>
                    <a:pt x="11470" y="1085"/>
                  </a:cubicBezTo>
                  <a:cubicBezTo>
                    <a:pt x="11336" y="1085"/>
                    <a:pt x="11242" y="1036"/>
                    <a:pt x="11275" y="969"/>
                  </a:cubicBezTo>
                  <a:cubicBezTo>
                    <a:pt x="11288" y="935"/>
                    <a:pt x="11214" y="866"/>
                    <a:pt x="11180" y="866"/>
                  </a:cubicBezTo>
                  <a:cubicBezTo>
                    <a:pt x="11173" y="866"/>
                    <a:pt x="11168" y="869"/>
                    <a:pt x="11166" y="875"/>
                  </a:cubicBezTo>
                  <a:cubicBezTo>
                    <a:pt x="11037" y="819"/>
                    <a:pt x="10912" y="753"/>
                    <a:pt x="10796" y="678"/>
                  </a:cubicBezTo>
                  <a:cubicBezTo>
                    <a:pt x="10544" y="516"/>
                    <a:pt x="10393" y="470"/>
                    <a:pt x="10321" y="470"/>
                  </a:cubicBezTo>
                  <a:cubicBezTo>
                    <a:pt x="10290" y="470"/>
                    <a:pt x="10273" y="479"/>
                    <a:pt x="10269" y="490"/>
                  </a:cubicBezTo>
                  <a:cubicBezTo>
                    <a:pt x="10307" y="536"/>
                    <a:pt x="10316" y="554"/>
                    <a:pt x="10305" y="554"/>
                  </a:cubicBezTo>
                  <a:cubicBezTo>
                    <a:pt x="10287" y="554"/>
                    <a:pt x="10213" y="501"/>
                    <a:pt x="10138" y="449"/>
                  </a:cubicBezTo>
                  <a:cubicBezTo>
                    <a:pt x="10042" y="379"/>
                    <a:pt x="9945" y="318"/>
                    <a:pt x="9903" y="318"/>
                  </a:cubicBezTo>
                  <a:cubicBezTo>
                    <a:pt x="9893" y="318"/>
                    <a:pt x="9886" y="322"/>
                    <a:pt x="9884" y="330"/>
                  </a:cubicBezTo>
                  <a:cubicBezTo>
                    <a:pt x="9737" y="321"/>
                    <a:pt x="8916" y="186"/>
                    <a:pt x="8928" y="120"/>
                  </a:cubicBezTo>
                  <a:lnTo>
                    <a:pt x="8649" y="79"/>
                  </a:lnTo>
                  <a:cubicBezTo>
                    <a:pt x="8648" y="94"/>
                    <a:pt x="8604" y="100"/>
                    <a:pt x="8535" y="100"/>
                  </a:cubicBezTo>
                  <a:cubicBezTo>
                    <a:pt x="8427" y="100"/>
                    <a:pt x="8259" y="86"/>
                    <a:pt x="8091" y="73"/>
                  </a:cubicBezTo>
                  <a:cubicBezTo>
                    <a:pt x="8033" y="74"/>
                    <a:pt x="7980" y="74"/>
                    <a:pt x="7934" y="74"/>
                  </a:cubicBezTo>
                  <a:cubicBezTo>
                    <a:pt x="7760" y="74"/>
                    <a:pt x="7675" y="67"/>
                    <a:pt x="7675" y="32"/>
                  </a:cubicBezTo>
                  <a:cubicBezTo>
                    <a:pt x="7745" y="12"/>
                    <a:pt x="7744" y="0"/>
                    <a:pt x="7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137;p36">
              <a:extLst>
                <a:ext uri="{FF2B5EF4-FFF2-40B4-BE49-F238E27FC236}">
                  <a16:creationId xmlns:a16="http://schemas.microsoft.com/office/drawing/2014/main" id="{6C6E50D3-6959-4B75-A0FB-78D21B97390D}"/>
                </a:ext>
              </a:extLst>
            </p:cNvPr>
            <p:cNvSpPr/>
            <p:nvPr/>
          </p:nvSpPr>
          <p:spPr>
            <a:xfrm>
              <a:off x="5060350" y="1628600"/>
              <a:ext cx="569125" cy="1325850"/>
            </a:xfrm>
            <a:custGeom>
              <a:avLst/>
              <a:gdLst/>
              <a:ahLst/>
              <a:cxnLst/>
              <a:rect l="l" t="t" r="r" b="b"/>
              <a:pathLst>
                <a:path w="22765" h="53034" extrusionOk="0">
                  <a:moveTo>
                    <a:pt x="10978" y="74"/>
                  </a:moveTo>
                  <a:cubicBezTo>
                    <a:pt x="10978" y="112"/>
                    <a:pt x="10843" y="159"/>
                    <a:pt x="10843" y="159"/>
                  </a:cubicBezTo>
                  <a:lnTo>
                    <a:pt x="10709" y="168"/>
                  </a:lnTo>
                  <a:cubicBezTo>
                    <a:pt x="10706" y="134"/>
                    <a:pt x="10702" y="99"/>
                    <a:pt x="10840" y="87"/>
                  </a:cubicBezTo>
                  <a:lnTo>
                    <a:pt x="10978" y="74"/>
                  </a:lnTo>
                  <a:close/>
                  <a:moveTo>
                    <a:pt x="5369" y="1077"/>
                  </a:moveTo>
                  <a:cubicBezTo>
                    <a:pt x="5369" y="1077"/>
                    <a:pt x="5369" y="1077"/>
                    <a:pt x="5369" y="1077"/>
                  </a:cubicBezTo>
                  <a:cubicBezTo>
                    <a:pt x="5370" y="1087"/>
                    <a:pt x="5370" y="1091"/>
                    <a:pt x="5370" y="1091"/>
                  </a:cubicBezTo>
                  <a:cubicBezTo>
                    <a:pt x="5370" y="1091"/>
                    <a:pt x="5370" y="1085"/>
                    <a:pt x="5369" y="1077"/>
                  </a:cubicBezTo>
                  <a:close/>
                  <a:moveTo>
                    <a:pt x="15190" y="2659"/>
                  </a:moveTo>
                  <a:cubicBezTo>
                    <a:pt x="15228" y="2659"/>
                    <a:pt x="15338" y="2902"/>
                    <a:pt x="15375" y="3032"/>
                  </a:cubicBezTo>
                  <a:cubicBezTo>
                    <a:pt x="15379" y="3078"/>
                    <a:pt x="15373" y="3096"/>
                    <a:pt x="15362" y="3096"/>
                  </a:cubicBezTo>
                  <a:cubicBezTo>
                    <a:pt x="15339" y="3096"/>
                    <a:pt x="15292" y="3013"/>
                    <a:pt x="15262" y="2926"/>
                  </a:cubicBezTo>
                  <a:cubicBezTo>
                    <a:pt x="15162" y="2672"/>
                    <a:pt x="15152" y="2675"/>
                    <a:pt x="15187" y="2659"/>
                  </a:cubicBezTo>
                  <a:cubicBezTo>
                    <a:pt x="15188" y="2659"/>
                    <a:pt x="15189" y="2659"/>
                    <a:pt x="15190" y="2659"/>
                  </a:cubicBezTo>
                  <a:close/>
                  <a:moveTo>
                    <a:pt x="627" y="3847"/>
                  </a:moveTo>
                  <a:lnTo>
                    <a:pt x="627" y="3847"/>
                  </a:lnTo>
                  <a:cubicBezTo>
                    <a:pt x="659" y="3860"/>
                    <a:pt x="615" y="3982"/>
                    <a:pt x="615" y="3982"/>
                  </a:cubicBezTo>
                  <a:cubicBezTo>
                    <a:pt x="581" y="4074"/>
                    <a:pt x="573" y="4097"/>
                    <a:pt x="556" y="4097"/>
                  </a:cubicBezTo>
                  <a:cubicBezTo>
                    <a:pt x="551" y="4097"/>
                    <a:pt x="545" y="4095"/>
                    <a:pt x="536" y="4092"/>
                  </a:cubicBezTo>
                  <a:cubicBezTo>
                    <a:pt x="536" y="4092"/>
                    <a:pt x="502" y="4079"/>
                    <a:pt x="549" y="3957"/>
                  </a:cubicBezTo>
                  <a:lnTo>
                    <a:pt x="627" y="3847"/>
                  </a:lnTo>
                  <a:close/>
                  <a:moveTo>
                    <a:pt x="380" y="5383"/>
                  </a:moveTo>
                  <a:lnTo>
                    <a:pt x="420" y="5511"/>
                  </a:lnTo>
                  <a:lnTo>
                    <a:pt x="424" y="5640"/>
                  </a:lnTo>
                  <a:cubicBezTo>
                    <a:pt x="422" y="5640"/>
                    <a:pt x="420" y="5640"/>
                    <a:pt x="419" y="5640"/>
                  </a:cubicBezTo>
                  <a:cubicBezTo>
                    <a:pt x="386" y="5640"/>
                    <a:pt x="354" y="5637"/>
                    <a:pt x="348" y="5511"/>
                  </a:cubicBezTo>
                  <a:lnTo>
                    <a:pt x="380" y="5383"/>
                  </a:lnTo>
                  <a:close/>
                  <a:moveTo>
                    <a:pt x="206" y="6408"/>
                  </a:moveTo>
                  <a:lnTo>
                    <a:pt x="206" y="6408"/>
                  </a:lnTo>
                  <a:cubicBezTo>
                    <a:pt x="211" y="6408"/>
                    <a:pt x="222" y="6442"/>
                    <a:pt x="242" y="6498"/>
                  </a:cubicBezTo>
                  <a:cubicBezTo>
                    <a:pt x="289" y="6639"/>
                    <a:pt x="301" y="6780"/>
                    <a:pt x="267" y="6783"/>
                  </a:cubicBezTo>
                  <a:cubicBezTo>
                    <a:pt x="262" y="6784"/>
                    <a:pt x="258" y="6784"/>
                    <a:pt x="254" y="6784"/>
                  </a:cubicBezTo>
                  <a:cubicBezTo>
                    <a:pt x="229" y="6784"/>
                    <a:pt x="228" y="6768"/>
                    <a:pt x="217" y="6642"/>
                  </a:cubicBezTo>
                  <a:cubicBezTo>
                    <a:pt x="204" y="6476"/>
                    <a:pt x="199" y="6408"/>
                    <a:pt x="206" y="6408"/>
                  </a:cubicBezTo>
                  <a:close/>
                  <a:moveTo>
                    <a:pt x="127" y="7219"/>
                  </a:moveTo>
                  <a:cubicBezTo>
                    <a:pt x="126" y="7219"/>
                    <a:pt x="124" y="7219"/>
                    <a:pt x="123" y="7219"/>
                  </a:cubicBezTo>
                  <a:cubicBezTo>
                    <a:pt x="121" y="7227"/>
                    <a:pt x="120" y="7234"/>
                    <a:pt x="119" y="7240"/>
                  </a:cubicBezTo>
                  <a:lnTo>
                    <a:pt x="119" y="7240"/>
                  </a:lnTo>
                  <a:cubicBezTo>
                    <a:pt x="124" y="7232"/>
                    <a:pt x="131" y="7225"/>
                    <a:pt x="140" y="7221"/>
                  </a:cubicBezTo>
                  <a:lnTo>
                    <a:pt x="140" y="7221"/>
                  </a:lnTo>
                  <a:cubicBezTo>
                    <a:pt x="136" y="7220"/>
                    <a:pt x="132" y="7219"/>
                    <a:pt x="127" y="7219"/>
                  </a:cubicBezTo>
                  <a:close/>
                  <a:moveTo>
                    <a:pt x="119" y="7240"/>
                  </a:moveTo>
                  <a:cubicBezTo>
                    <a:pt x="105" y="7259"/>
                    <a:pt x="102" y="7284"/>
                    <a:pt x="105" y="7284"/>
                  </a:cubicBezTo>
                  <a:cubicBezTo>
                    <a:pt x="107" y="7284"/>
                    <a:pt x="112" y="7272"/>
                    <a:pt x="119" y="7240"/>
                  </a:cubicBezTo>
                  <a:close/>
                  <a:moveTo>
                    <a:pt x="323" y="7492"/>
                  </a:moveTo>
                  <a:cubicBezTo>
                    <a:pt x="326" y="7542"/>
                    <a:pt x="333" y="7586"/>
                    <a:pt x="339" y="7633"/>
                  </a:cubicBezTo>
                  <a:cubicBezTo>
                    <a:pt x="358" y="7767"/>
                    <a:pt x="358" y="7767"/>
                    <a:pt x="323" y="7771"/>
                  </a:cubicBezTo>
                  <a:lnTo>
                    <a:pt x="304" y="7633"/>
                  </a:lnTo>
                  <a:cubicBezTo>
                    <a:pt x="311" y="7589"/>
                    <a:pt x="317" y="7542"/>
                    <a:pt x="323" y="7492"/>
                  </a:cubicBezTo>
                  <a:close/>
                  <a:moveTo>
                    <a:pt x="471" y="8585"/>
                  </a:moveTo>
                  <a:lnTo>
                    <a:pt x="471" y="8585"/>
                  </a:lnTo>
                  <a:cubicBezTo>
                    <a:pt x="493" y="8650"/>
                    <a:pt x="513" y="8679"/>
                    <a:pt x="518" y="8679"/>
                  </a:cubicBezTo>
                  <a:cubicBezTo>
                    <a:pt x="524" y="8679"/>
                    <a:pt x="512" y="8646"/>
                    <a:pt x="471" y="8585"/>
                  </a:cubicBezTo>
                  <a:close/>
                  <a:moveTo>
                    <a:pt x="634" y="8824"/>
                  </a:moveTo>
                  <a:cubicBezTo>
                    <a:pt x="646" y="8867"/>
                    <a:pt x="665" y="8908"/>
                    <a:pt x="687" y="8949"/>
                  </a:cubicBezTo>
                  <a:cubicBezTo>
                    <a:pt x="746" y="9071"/>
                    <a:pt x="746" y="9071"/>
                    <a:pt x="712" y="9087"/>
                  </a:cubicBezTo>
                  <a:lnTo>
                    <a:pt x="652" y="8961"/>
                  </a:lnTo>
                  <a:cubicBezTo>
                    <a:pt x="643" y="8918"/>
                    <a:pt x="637" y="8871"/>
                    <a:pt x="634" y="8824"/>
                  </a:cubicBezTo>
                  <a:close/>
                  <a:moveTo>
                    <a:pt x="1389" y="9945"/>
                  </a:moveTo>
                  <a:cubicBezTo>
                    <a:pt x="1417" y="9983"/>
                    <a:pt x="1451" y="10011"/>
                    <a:pt x="1480" y="10046"/>
                  </a:cubicBezTo>
                  <a:cubicBezTo>
                    <a:pt x="1574" y="10143"/>
                    <a:pt x="1545" y="10168"/>
                    <a:pt x="1545" y="10168"/>
                  </a:cubicBezTo>
                  <a:cubicBezTo>
                    <a:pt x="1545" y="10168"/>
                    <a:pt x="1543" y="10171"/>
                    <a:pt x="1535" y="10171"/>
                  </a:cubicBezTo>
                  <a:cubicBezTo>
                    <a:pt x="1521" y="10171"/>
                    <a:pt x="1489" y="10160"/>
                    <a:pt x="1426" y="10093"/>
                  </a:cubicBezTo>
                  <a:cubicBezTo>
                    <a:pt x="1426" y="10093"/>
                    <a:pt x="1357" y="9971"/>
                    <a:pt x="1389" y="9945"/>
                  </a:cubicBezTo>
                  <a:close/>
                  <a:moveTo>
                    <a:pt x="6287" y="11763"/>
                  </a:moveTo>
                  <a:cubicBezTo>
                    <a:pt x="6334" y="11929"/>
                    <a:pt x="6387" y="12127"/>
                    <a:pt x="6350" y="12133"/>
                  </a:cubicBezTo>
                  <a:cubicBezTo>
                    <a:pt x="6350" y="12133"/>
                    <a:pt x="6315" y="12130"/>
                    <a:pt x="6265" y="11964"/>
                  </a:cubicBezTo>
                  <a:cubicBezTo>
                    <a:pt x="6265" y="11964"/>
                    <a:pt x="6218" y="11807"/>
                    <a:pt x="6252" y="11785"/>
                  </a:cubicBezTo>
                  <a:lnTo>
                    <a:pt x="6287" y="11763"/>
                  </a:lnTo>
                  <a:close/>
                  <a:moveTo>
                    <a:pt x="17202" y="12525"/>
                  </a:moveTo>
                  <a:cubicBezTo>
                    <a:pt x="17229" y="12525"/>
                    <a:pt x="17255" y="12544"/>
                    <a:pt x="17277" y="12653"/>
                  </a:cubicBezTo>
                  <a:lnTo>
                    <a:pt x="17268" y="12800"/>
                  </a:lnTo>
                  <a:lnTo>
                    <a:pt x="17205" y="12666"/>
                  </a:lnTo>
                  <a:lnTo>
                    <a:pt x="17180" y="12528"/>
                  </a:lnTo>
                  <a:cubicBezTo>
                    <a:pt x="17187" y="12526"/>
                    <a:pt x="17194" y="12525"/>
                    <a:pt x="17202" y="12525"/>
                  </a:cubicBezTo>
                  <a:close/>
                  <a:moveTo>
                    <a:pt x="17339" y="14380"/>
                  </a:moveTo>
                  <a:cubicBezTo>
                    <a:pt x="17366" y="14380"/>
                    <a:pt x="17393" y="14399"/>
                    <a:pt x="17415" y="14511"/>
                  </a:cubicBezTo>
                  <a:lnTo>
                    <a:pt x="17440" y="14649"/>
                  </a:lnTo>
                  <a:cubicBezTo>
                    <a:pt x="17439" y="14649"/>
                    <a:pt x="17439" y="14650"/>
                    <a:pt x="17438" y="14650"/>
                  </a:cubicBezTo>
                  <a:cubicBezTo>
                    <a:pt x="17403" y="14650"/>
                    <a:pt x="17343" y="14524"/>
                    <a:pt x="17343" y="14524"/>
                  </a:cubicBezTo>
                  <a:lnTo>
                    <a:pt x="17318" y="14383"/>
                  </a:lnTo>
                  <a:cubicBezTo>
                    <a:pt x="17325" y="14382"/>
                    <a:pt x="17332" y="14380"/>
                    <a:pt x="17339" y="14380"/>
                  </a:cubicBezTo>
                  <a:close/>
                  <a:moveTo>
                    <a:pt x="18123" y="16695"/>
                  </a:moveTo>
                  <a:cubicBezTo>
                    <a:pt x="18158" y="16695"/>
                    <a:pt x="18224" y="16824"/>
                    <a:pt x="18224" y="16824"/>
                  </a:cubicBezTo>
                  <a:cubicBezTo>
                    <a:pt x="18235" y="16874"/>
                    <a:pt x="18229" y="16889"/>
                    <a:pt x="18215" y="16889"/>
                  </a:cubicBezTo>
                  <a:cubicBezTo>
                    <a:pt x="18191" y="16889"/>
                    <a:pt x="18143" y="16843"/>
                    <a:pt x="18120" y="16843"/>
                  </a:cubicBezTo>
                  <a:cubicBezTo>
                    <a:pt x="18119" y="16843"/>
                    <a:pt x="18118" y="16843"/>
                    <a:pt x="18117" y="16843"/>
                  </a:cubicBezTo>
                  <a:cubicBezTo>
                    <a:pt x="18086" y="16702"/>
                    <a:pt x="18086" y="16702"/>
                    <a:pt x="18120" y="16696"/>
                  </a:cubicBezTo>
                  <a:cubicBezTo>
                    <a:pt x="18121" y="16696"/>
                    <a:pt x="18122" y="16695"/>
                    <a:pt x="18123" y="16695"/>
                  </a:cubicBezTo>
                  <a:close/>
                  <a:moveTo>
                    <a:pt x="6774" y="16605"/>
                  </a:moveTo>
                  <a:cubicBezTo>
                    <a:pt x="6797" y="16605"/>
                    <a:pt x="6835" y="16673"/>
                    <a:pt x="6870" y="16837"/>
                  </a:cubicBezTo>
                  <a:cubicBezTo>
                    <a:pt x="6882" y="16978"/>
                    <a:pt x="6882" y="16978"/>
                    <a:pt x="6845" y="16981"/>
                  </a:cubicBezTo>
                  <a:cubicBezTo>
                    <a:pt x="6810" y="16981"/>
                    <a:pt x="6763" y="16840"/>
                    <a:pt x="6751" y="16699"/>
                  </a:cubicBezTo>
                  <a:cubicBezTo>
                    <a:pt x="6747" y="16640"/>
                    <a:pt x="6757" y="16605"/>
                    <a:pt x="6774" y="16605"/>
                  </a:cubicBezTo>
                  <a:close/>
                  <a:moveTo>
                    <a:pt x="18906" y="20026"/>
                  </a:moveTo>
                  <a:cubicBezTo>
                    <a:pt x="18932" y="20026"/>
                    <a:pt x="18958" y="20047"/>
                    <a:pt x="18982" y="20155"/>
                  </a:cubicBezTo>
                  <a:lnTo>
                    <a:pt x="18979" y="20300"/>
                  </a:lnTo>
                  <a:lnTo>
                    <a:pt x="18913" y="20168"/>
                  </a:lnTo>
                  <a:lnTo>
                    <a:pt x="18882" y="20030"/>
                  </a:lnTo>
                  <a:cubicBezTo>
                    <a:pt x="18890" y="20028"/>
                    <a:pt x="18898" y="20026"/>
                    <a:pt x="18906" y="20026"/>
                  </a:cubicBezTo>
                  <a:close/>
                  <a:moveTo>
                    <a:pt x="20890" y="29062"/>
                  </a:moveTo>
                  <a:cubicBezTo>
                    <a:pt x="20918" y="29062"/>
                    <a:pt x="20947" y="29081"/>
                    <a:pt x="20972" y="29193"/>
                  </a:cubicBezTo>
                  <a:lnTo>
                    <a:pt x="20969" y="29337"/>
                  </a:lnTo>
                  <a:lnTo>
                    <a:pt x="20900" y="29206"/>
                  </a:lnTo>
                  <a:lnTo>
                    <a:pt x="20869" y="29065"/>
                  </a:lnTo>
                  <a:cubicBezTo>
                    <a:pt x="20876" y="29064"/>
                    <a:pt x="20883" y="29062"/>
                    <a:pt x="20890" y="29062"/>
                  </a:cubicBezTo>
                  <a:close/>
                  <a:moveTo>
                    <a:pt x="21141" y="30028"/>
                  </a:moveTo>
                  <a:cubicBezTo>
                    <a:pt x="21161" y="30028"/>
                    <a:pt x="21166" y="30048"/>
                    <a:pt x="21194" y="30165"/>
                  </a:cubicBezTo>
                  <a:cubicBezTo>
                    <a:pt x="21194" y="30165"/>
                    <a:pt x="21188" y="30309"/>
                    <a:pt x="21154" y="30315"/>
                  </a:cubicBezTo>
                  <a:cubicBezTo>
                    <a:pt x="21153" y="30315"/>
                    <a:pt x="21152" y="30315"/>
                    <a:pt x="21151" y="30315"/>
                  </a:cubicBezTo>
                  <a:cubicBezTo>
                    <a:pt x="21118" y="30315"/>
                    <a:pt x="21089" y="30180"/>
                    <a:pt x="21125" y="30030"/>
                  </a:cubicBezTo>
                  <a:cubicBezTo>
                    <a:pt x="21131" y="30029"/>
                    <a:pt x="21136" y="30028"/>
                    <a:pt x="21141" y="30028"/>
                  </a:cubicBezTo>
                  <a:close/>
                  <a:moveTo>
                    <a:pt x="21739" y="32377"/>
                  </a:moveTo>
                  <a:cubicBezTo>
                    <a:pt x="21771" y="32377"/>
                    <a:pt x="21769" y="32521"/>
                    <a:pt x="21799" y="32656"/>
                  </a:cubicBezTo>
                  <a:cubicBezTo>
                    <a:pt x="21798" y="32717"/>
                    <a:pt x="21797" y="32752"/>
                    <a:pt x="21792" y="32752"/>
                  </a:cubicBezTo>
                  <a:cubicBezTo>
                    <a:pt x="21785" y="32752"/>
                    <a:pt x="21769" y="32685"/>
                    <a:pt x="21730" y="32525"/>
                  </a:cubicBezTo>
                  <a:cubicBezTo>
                    <a:pt x="21699" y="32383"/>
                    <a:pt x="21737" y="32377"/>
                    <a:pt x="21737" y="32377"/>
                  </a:cubicBezTo>
                  <a:cubicBezTo>
                    <a:pt x="21737" y="32377"/>
                    <a:pt x="21738" y="32377"/>
                    <a:pt x="21739" y="32377"/>
                  </a:cubicBezTo>
                  <a:close/>
                  <a:moveTo>
                    <a:pt x="22630" y="33082"/>
                  </a:moveTo>
                  <a:cubicBezTo>
                    <a:pt x="22595" y="33089"/>
                    <a:pt x="22595" y="33089"/>
                    <a:pt x="22627" y="33230"/>
                  </a:cubicBezTo>
                  <a:cubicBezTo>
                    <a:pt x="22627" y="33230"/>
                    <a:pt x="22689" y="33355"/>
                    <a:pt x="22727" y="33355"/>
                  </a:cubicBezTo>
                  <a:cubicBezTo>
                    <a:pt x="22728" y="33355"/>
                    <a:pt x="22729" y="33355"/>
                    <a:pt x="22730" y="33355"/>
                  </a:cubicBezTo>
                  <a:cubicBezTo>
                    <a:pt x="22764" y="33349"/>
                    <a:pt x="22733" y="33211"/>
                    <a:pt x="22630" y="33082"/>
                  </a:cubicBezTo>
                  <a:close/>
                  <a:moveTo>
                    <a:pt x="21498" y="33433"/>
                  </a:moveTo>
                  <a:cubicBezTo>
                    <a:pt x="21464" y="33440"/>
                    <a:pt x="21464" y="33440"/>
                    <a:pt x="21495" y="33577"/>
                  </a:cubicBezTo>
                  <a:cubicBezTo>
                    <a:pt x="21532" y="33740"/>
                    <a:pt x="21547" y="33808"/>
                    <a:pt x="21554" y="33808"/>
                  </a:cubicBezTo>
                  <a:cubicBezTo>
                    <a:pt x="21559" y="33808"/>
                    <a:pt x="21560" y="33773"/>
                    <a:pt x="21561" y="33712"/>
                  </a:cubicBezTo>
                  <a:cubicBezTo>
                    <a:pt x="21530" y="33571"/>
                    <a:pt x="21498" y="33433"/>
                    <a:pt x="21498" y="33433"/>
                  </a:cubicBezTo>
                  <a:close/>
                  <a:moveTo>
                    <a:pt x="22292" y="34878"/>
                  </a:moveTo>
                  <a:cubicBezTo>
                    <a:pt x="22297" y="34878"/>
                    <a:pt x="22328" y="34883"/>
                    <a:pt x="22348" y="35013"/>
                  </a:cubicBezTo>
                  <a:cubicBezTo>
                    <a:pt x="22360" y="35104"/>
                    <a:pt x="22360" y="35201"/>
                    <a:pt x="22354" y="35295"/>
                  </a:cubicBezTo>
                  <a:cubicBezTo>
                    <a:pt x="22354" y="35295"/>
                    <a:pt x="22353" y="35295"/>
                    <a:pt x="22353" y="35295"/>
                  </a:cubicBezTo>
                  <a:cubicBezTo>
                    <a:pt x="22316" y="35295"/>
                    <a:pt x="22298" y="35160"/>
                    <a:pt x="22298" y="35160"/>
                  </a:cubicBezTo>
                  <a:cubicBezTo>
                    <a:pt x="22276" y="35022"/>
                    <a:pt x="22254" y="34884"/>
                    <a:pt x="22291" y="34878"/>
                  </a:cubicBezTo>
                  <a:cubicBezTo>
                    <a:pt x="22291" y="34878"/>
                    <a:pt x="22291" y="34878"/>
                    <a:pt x="22292" y="34878"/>
                  </a:cubicBezTo>
                  <a:close/>
                  <a:moveTo>
                    <a:pt x="22207" y="35865"/>
                  </a:moveTo>
                  <a:cubicBezTo>
                    <a:pt x="22207" y="35865"/>
                    <a:pt x="22172" y="35868"/>
                    <a:pt x="22182" y="36006"/>
                  </a:cubicBezTo>
                  <a:lnTo>
                    <a:pt x="22191" y="36144"/>
                  </a:lnTo>
                  <a:cubicBezTo>
                    <a:pt x="22225" y="36141"/>
                    <a:pt x="22254" y="36003"/>
                    <a:pt x="22254" y="36003"/>
                  </a:cubicBezTo>
                  <a:cubicBezTo>
                    <a:pt x="22244" y="35865"/>
                    <a:pt x="22207" y="35865"/>
                    <a:pt x="22207" y="35865"/>
                  </a:cubicBezTo>
                  <a:close/>
                  <a:moveTo>
                    <a:pt x="7930" y="36602"/>
                  </a:moveTo>
                  <a:cubicBezTo>
                    <a:pt x="7963" y="36602"/>
                    <a:pt x="7998" y="36604"/>
                    <a:pt x="8007" y="36743"/>
                  </a:cubicBezTo>
                  <a:cubicBezTo>
                    <a:pt x="8053" y="36882"/>
                    <a:pt x="8058" y="36953"/>
                    <a:pt x="8039" y="36953"/>
                  </a:cubicBezTo>
                  <a:cubicBezTo>
                    <a:pt x="8021" y="36953"/>
                    <a:pt x="7981" y="36883"/>
                    <a:pt x="7935" y="36743"/>
                  </a:cubicBezTo>
                  <a:cubicBezTo>
                    <a:pt x="7854" y="36605"/>
                    <a:pt x="7854" y="36605"/>
                    <a:pt x="7926" y="36602"/>
                  </a:cubicBezTo>
                  <a:cubicBezTo>
                    <a:pt x="7927" y="36602"/>
                    <a:pt x="7929" y="36602"/>
                    <a:pt x="7930" y="36602"/>
                  </a:cubicBezTo>
                  <a:close/>
                  <a:moveTo>
                    <a:pt x="22347" y="37391"/>
                  </a:moveTo>
                  <a:cubicBezTo>
                    <a:pt x="22351" y="37391"/>
                    <a:pt x="22355" y="37391"/>
                    <a:pt x="22360" y="37391"/>
                  </a:cubicBezTo>
                  <a:lnTo>
                    <a:pt x="22357" y="37532"/>
                  </a:lnTo>
                  <a:cubicBezTo>
                    <a:pt x="22348" y="37576"/>
                    <a:pt x="22332" y="37623"/>
                    <a:pt x="22316" y="37667"/>
                  </a:cubicBezTo>
                  <a:cubicBezTo>
                    <a:pt x="22319" y="37620"/>
                    <a:pt x="22323" y="37576"/>
                    <a:pt x="22323" y="37529"/>
                  </a:cubicBezTo>
                  <a:cubicBezTo>
                    <a:pt x="22323" y="37406"/>
                    <a:pt x="22323" y="37391"/>
                    <a:pt x="22347" y="37391"/>
                  </a:cubicBezTo>
                  <a:close/>
                  <a:moveTo>
                    <a:pt x="22246" y="38581"/>
                  </a:moveTo>
                  <a:cubicBezTo>
                    <a:pt x="22261" y="38581"/>
                    <a:pt x="22277" y="38601"/>
                    <a:pt x="22291" y="38648"/>
                  </a:cubicBezTo>
                  <a:lnTo>
                    <a:pt x="22241" y="38924"/>
                  </a:lnTo>
                  <a:cubicBezTo>
                    <a:pt x="22207" y="38917"/>
                    <a:pt x="22172" y="38908"/>
                    <a:pt x="22194" y="38773"/>
                  </a:cubicBezTo>
                  <a:cubicBezTo>
                    <a:pt x="22188" y="38674"/>
                    <a:pt x="22214" y="38581"/>
                    <a:pt x="22246" y="38581"/>
                  </a:cubicBezTo>
                  <a:close/>
                  <a:moveTo>
                    <a:pt x="22219" y="39782"/>
                  </a:moveTo>
                  <a:lnTo>
                    <a:pt x="22254" y="39792"/>
                  </a:lnTo>
                  <a:cubicBezTo>
                    <a:pt x="22220" y="39925"/>
                    <a:pt x="22216" y="40068"/>
                    <a:pt x="22185" y="40068"/>
                  </a:cubicBezTo>
                  <a:cubicBezTo>
                    <a:pt x="22184" y="40068"/>
                    <a:pt x="22183" y="40068"/>
                    <a:pt x="22182" y="40068"/>
                  </a:cubicBezTo>
                  <a:cubicBezTo>
                    <a:pt x="22175" y="40093"/>
                    <a:pt x="22171" y="40104"/>
                    <a:pt x="22169" y="40104"/>
                  </a:cubicBezTo>
                  <a:cubicBezTo>
                    <a:pt x="22161" y="40104"/>
                    <a:pt x="22191" y="39895"/>
                    <a:pt x="22219" y="39782"/>
                  </a:cubicBezTo>
                  <a:close/>
                  <a:moveTo>
                    <a:pt x="21536" y="40735"/>
                  </a:moveTo>
                  <a:lnTo>
                    <a:pt x="21570" y="40748"/>
                  </a:lnTo>
                  <a:lnTo>
                    <a:pt x="21605" y="40760"/>
                  </a:lnTo>
                  <a:lnTo>
                    <a:pt x="21536" y="40735"/>
                  </a:lnTo>
                  <a:close/>
                  <a:moveTo>
                    <a:pt x="21163" y="42387"/>
                  </a:moveTo>
                  <a:lnTo>
                    <a:pt x="21163" y="42387"/>
                  </a:lnTo>
                  <a:cubicBezTo>
                    <a:pt x="21194" y="42402"/>
                    <a:pt x="21226" y="42418"/>
                    <a:pt x="21160" y="42543"/>
                  </a:cubicBezTo>
                  <a:lnTo>
                    <a:pt x="21094" y="42669"/>
                  </a:lnTo>
                  <a:cubicBezTo>
                    <a:pt x="21063" y="42653"/>
                    <a:pt x="21097" y="42509"/>
                    <a:pt x="21097" y="42509"/>
                  </a:cubicBezTo>
                  <a:lnTo>
                    <a:pt x="21163" y="42387"/>
                  </a:lnTo>
                  <a:close/>
                  <a:moveTo>
                    <a:pt x="20527" y="43197"/>
                  </a:moveTo>
                  <a:cubicBezTo>
                    <a:pt x="20535" y="43197"/>
                    <a:pt x="20531" y="43236"/>
                    <a:pt x="20524" y="43305"/>
                  </a:cubicBezTo>
                  <a:cubicBezTo>
                    <a:pt x="20480" y="43443"/>
                    <a:pt x="20436" y="43581"/>
                    <a:pt x="20436" y="43581"/>
                  </a:cubicBezTo>
                  <a:cubicBezTo>
                    <a:pt x="20416" y="43612"/>
                    <a:pt x="20405" y="43625"/>
                    <a:pt x="20399" y="43625"/>
                  </a:cubicBezTo>
                  <a:cubicBezTo>
                    <a:pt x="20383" y="43625"/>
                    <a:pt x="20411" y="43518"/>
                    <a:pt x="20420" y="43402"/>
                  </a:cubicBezTo>
                  <a:cubicBezTo>
                    <a:pt x="20487" y="43260"/>
                    <a:pt x="20516" y="43197"/>
                    <a:pt x="20527" y="43197"/>
                  </a:cubicBezTo>
                  <a:close/>
                  <a:moveTo>
                    <a:pt x="18642" y="45722"/>
                  </a:moveTo>
                  <a:cubicBezTo>
                    <a:pt x="18652" y="45722"/>
                    <a:pt x="18663" y="45733"/>
                    <a:pt x="18678" y="45749"/>
                  </a:cubicBezTo>
                  <a:cubicBezTo>
                    <a:pt x="18700" y="45774"/>
                    <a:pt x="18725" y="45802"/>
                    <a:pt x="18546" y="46028"/>
                  </a:cubicBezTo>
                  <a:lnTo>
                    <a:pt x="18330" y="46210"/>
                  </a:lnTo>
                  <a:lnTo>
                    <a:pt x="18499" y="45972"/>
                  </a:lnTo>
                  <a:cubicBezTo>
                    <a:pt x="18591" y="45780"/>
                    <a:pt x="18617" y="45722"/>
                    <a:pt x="18642" y="45722"/>
                  </a:cubicBezTo>
                  <a:close/>
                  <a:moveTo>
                    <a:pt x="18089" y="46131"/>
                  </a:moveTo>
                  <a:lnTo>
                    <a:pt x="18111" y="46160"/>
                  </a:lnTo>
                  <a:lnTo>
                    <a:pt x="18026" y="46279"/>
                  </a:lnTo>
                  <a:lnTo>
                    <a:pt x="17898" y="46338"/>
                  </a:lnTo>
                  <a:cubicBezTo>
                    <a:pt x="17876" y="46310"/>
                    <a:pt x="17982" y="46219"/>
                    <a:pt x="18089" y="46131"/>
                  </a:cubicBezTo>
                  <a:close/>
                  <a:moveTo>
                    <a:pt x="13194" y="48852"/>
                  </a:moveTo>
                  <a:cubicBezTo>
                    <a:pt x="13145" y="48852"/>
                    <a:pt x="13044" y="48885"/>
                    <a:pt x="12943" y="48917"/>
                  </a:cubicBezTo>
                  <a:cubicBezTo>
                    <a:pt x="12661" y="48974"/>
                    <a:pt x="12536" y="49052"/>
                    <a:pt x="12548" y="49087"/>
                  </a:cubicBezTo>
                  <a:cubicBezTo>
                    <a:pt x="12550" y="49094"/>
                    <a:pt x="12559" y="49098"/>
                    <a:pt x="12574" y="49098"/>
                  </a:cubicBezTo>
                  <a:cubicBezTo>
                    <a:pt x="12625" y="49098"/>
                    <a:pt x="12754" y="49054"/>
                    <a:pt x="12965" y="48986"/>
                  </a:cubicBezTo>
                  <a:cubicBezTo>
                    <a:pt x="13056" y="48955"/>
                    <a:pt x="13141" y="48914"/>
                    <a:pt x="13225" y="48864"/>
                  </a:cubicBezTo>
                  <a:cubicBezTo>
                    <a:pt x="13222" y="48856"/>
                    <a:pt x="13211" y="48852"/>
                    <a:pt x="13194" y="48852"/>
                  </a:cubicBezTo>
                  <a:close/>
                  <a:moveTo>
                    <a:pt x="12191" y="49097"/>
                  </a:moveTo>
                  <a:cubicBezTo>
                    <a:pt x="12232" y="49097"/>
                    <a:pt x="12185" y="49139"/>
                    <a:pt x="11997" y="49228"/>
                  </a:cubicBezTo>
                  <a:lnTo>
                    <a:pt x="11724" y="49315"/>
                  </a:lnTo>
                  <a:cubicBezTo>
                    <a:pt x="11715" y="49281"/>
                    <a:pt x="11975" y="49159"/>
                    <a:pt x="12110" y="49115"/>
                  </a:cubicBezTo>
                  <a:cubicBezTo>
                    <a:pt x="12148" y="49103"/>
                    <a:pt x="12176" y="49097"/>
                    <a:pt x="12191" y="49097"/>
                  </a:cubicBezTo>
                  <a:close/>
                  <a:moveTo>
                    <a:pt x="4708" y="51243"/>
                  </a:moveTo>
                  <a:cubicBezTo>
                    <a:pt x="4690" y="51243"/>
                    <a:pt x="4657" y="51254"/>
                    <a:pt x="4585" y="51277"/>
                  </a:cubicBezTo>
                  <a:lnTo>
                    <a:pt x="4451" y="51321"/>
                  </a:lnTo>
                  <a:lnTo>
                    <a:pt x="4595" y="51312"/>
                  </a:lnTo>
                  <a:lnTo>
                    <a:pt x="4733" y="51268"/>
                  </a:lnTo>
                  <a:cubicBezTo>
                    <a:pt x="4727" y="51252"/>
                    <a:pt x="4724" y="51243"/>
                    <a:pt x="4708" y="51243"/>
                  </a:cubicBezTo>
                  <a:close/>
                  <a:moveTo>
                    <a:pt x="4481" y="51516"/>
                  </a:moveTo>
                  <a:cubicBezTo>
                    <a:pt x="4497" y="51516"/>
                    <a:pt x="4508" y="51519"/>
                    <a:pt x="4510" y="51528"/>
                  </a:cubicBezTo>
                  <a:lnTo>
                    <a:pt x="4375" y="51572"/>
                  </a:lnTo>
                  <a:cubicBezTo>
                    <a:pt x="4374" y="51565"/>
                    <a:pt x="4368" y="51563"/>
                    <a:pt x="4361" y="51563"/>
                  </a:cubicBezTo>
                  <a:cubicBezTo>
                    <a:pt x="4331" y="51563"/>
                    <a:pt x="4275" y="51607"/>
                    <a:pt x="4362" y="51607"/>
                  </a:cubicBezTo>
                  <a:cubicBezTo>
                    <a:pt x="4369" y="51607"/>
                    <a:pt x="4376" y="51607"/>
                    <a:pt x="4385" y="51606"/>
                  </a:cubicBezTo>
                  <a:cubicBezTo>
                    <a:pt x="4397" y="51641"/>
                    <a:pt x="4407" y="51675"/>
                    <a:pt x="4407" y="51675"/>
                  </a:cubicBezTo>
                  <a:cubicBezTo>
                    <a:pt x="4327" y="51701"/>
                    <a:pt x="4244" y="51715"/>
                    <a:pt x="4186" y="51715"/>
                  </a:cubicBezTo>
                  <a:cubicBezTo>
                    <a:pt x="4146" y="51715"/>
                    <a:pt x="4119" y="51708"/>
                    <a:pt x="4115" y="51694"/>
                  </a:cubicBezTo>
                  <a:cubicBezTo>
                    <a:pt x="3958" y="51669"/>
                    <a:pt x="3958" y="51669"/>
                    <a:pt x="4231" y="51581"/>
                  </a:cubicBezTo>
                  <a:cubicBezTo>
                    <a:pt x="4332" y="51548"/>
                    <a:pt x="4433" y="51516"/>
                    <a:pt x="4481" y="51516"/>
                  </a:cubicBezTo>
                  <a:close/>
                  <a:moveTo>
                    <a:pt x="2866" y="52033"/>
                  </a:moveTo>
                  <a:cubicBezTo>
                    <a:pt x="2880" y="52033"/>
                    <a:pt x="2882" y="52042"/>
                    <a:pt x="2887" y="52058"/>
                  </a:cubicBezTo>
                  <a:cubicBezTo>
                    <a:pt x="2805" y="52108"/>
                    <a:pt x="2718" y="52152"/>
                    <a:pt x="2627" y="52183"/>
                  </a:cubicBezTo>
                  <a:lnTo>
                    <a:pt x="2482" y="52192"/>
                  </a:lnTo>
                  <a:cubicBezTo>
                    <a:pt x="2470" y="52158"/>
                    <a:pt x="2608" y="52114"/>
                    <a:pt x="2743" y="52070"/>
                  </a:cubicBezTo>
                  <a:cubicBezTo>
                    <a:pt x="2815" y="52045"/>
                    <a:pt x="2849" y="52033"/>
                    <a:pt x="2866" y="52033"/>
                  </a:cubicBezTo>
                  <a:close/>
                  <a:moveTo>
                    <a:pt x="2623" y="52672"/>
                  </a:moveTo>
                  <a:lnTo>
                    <a:pt x="2489" y="52716"/>
                  </a:lnTo>
                  <a:cubicBezTo>
                    <a:pt x="2489" y="52716"/>
                    <a:pt x="2363" y="52794"/>
                    <a:pt x="2373" y="52828"/>
                  </a:cubicBezTo>
                  <a:lnTo>
                    <a:pt x="2508" y="52785"/>
                  </a:lnTo>
                  <a:cubicBezTo>
                    <a:pt x="2645" y="52741"/>
                    <a:pt x="2633" y="52706"/>
                    <a:pt x="2623" y="52672"/>
                  </a:cubicBezTo>
                  <a:close/>
                  <a:moveTo>
                    <a:pt x="11065" y="1"/>
                  </a:moveTo>
                  <a:cubicBezTo>
                    <a:pt x="11030" y="1"/>
                    <a:pt x="10996" y="2"/>
                    <a:pt x="10963" y="5"/>
                  </a:cubicBezTo>
                  <a:cubicBezTo>
                    <a:pt x="10765" y="24"/>
                    <a:pt x="10608" y="30"/>
                    <a:pt x="10486" y="52"/>
                  </a:cubicBezTo>
                  <a:cubicBezTo>
                    <a:pt x="10239" y="90"/>
                    <a:pt x="10135" y="112"/>
                    <a:pt x="10135" y="130"/>
                  </a:cubicBezTo>
                  <a:cubicBezTo>
                    <a:pt x="10049" y="164"/>
                    <a:pt x="10016" y="176"/>
                    <a:pt x="9969" y="176"/>
                  </a:cubicBezTo>
                  <a:cubicBezTo>
                    <a:pt x="9941" y="176"/>
                    <a:pt x="9907" y="172"/>
                    <a:pt x="9853" y="165"/>
                  </a:cubicBezTo>
                  <a:cubicBezTo>
                    <a:pt x="9812" y="162"/>
                    <a:pt x="9771" y="161"/>
                    <a:pt x="9729" y="161"/>
                  </a:cubicBezTo>
                  <a:cubicBezTo>
                    <a:pt x="9628" y="161"/>
                    <a:pt x="9527" y="169"/>
                    <a:pt x="9427" y="187"/>
                  </a:cubicBezTo>
                  <a:cubicBezTo>
                    <a:pt x="9347" y="197"/>
                    <a:pt x="9266" y="207"/>
                    <a:pt x="9212" y="207"/>
                  </a:cubicBezTo>
                  <a:cubicBezTo>
                    <a:pt x="9170" y="207"/>
                    <a:pt x="9143" y="202"/>
                    <a:pt x="9142" y="187"/>
                  </a:cubicBezTo>
                  <a:cubicBezTo>
                    <a:pt x="9054" y="228"/>
                    <a:pt x="8960" y="253"/>
                    <a:pt x="8863" y="259"/>
                  </a:cubicBezTo>
                  <a:cubicBezTo>
                    <a:pt x="8862" y="247"/>
                    <a:pt x="8844" y="241"/>
                    <a:pt x="8816" y="241"/>
                  </a:cubicBezTo>
                  <a:cubicBezTo>
                    <a:pt x="8762" y="241"/>
                    <a:pt x="8669" y="262"/>
                    <a:pt x="8581" y="296"/>
                  </a:cubicBezTo>
                  <a:cubicBezTo>
                    <a:pt x="8510" y="345"/>
                    <a:pt x="8476" y="367"/>
                    <a:pt x="8459" y="367"/>
                  </a:cubicBezTo>
                  <a:cubicBezTo>
                    <a:pt x="8444" y="367"/>
                    <a:pt x="8443" y="349"/>
                    <a:pt x="8440" y="315"/>
                  </a:cubicBezTo>
                  <a:cubicBezTo>
                    <a:pt x="8437" y="300"/>
                    <a:pt x="8365" y="295"/>
                    <a:pt x="8290" y="295"/>
                  </a:cubicBezTo>
                  <a:cubicBezTo>
                    <a:pt x="8181" y="295"/>
                    <a:pt x="8066" y="306"/>
                    <a:pt x="8152" y="315"/>
                  </a:cubicBezTo>
                  <a:cubicBezTo>
                    <a:pt x="8155" y="353"/>
                    <a:pt x="7873" y="387"/>
                    <a:pt x="7735" y="444"/>
                  </a:cubicBezTo>
                  <a:cubicBezTo>
                    <a:pt x="7652" y="453"/>
                    <a:pt x="7570" y="463"/>
                    <a:pt x="7515" y="463"/>
                  </a:cubicBezTo>
                  <a:cubicBezTo>
                    <a:pt x="7476" y="463"/>
                    <a:pt x="7451" y="458"/>
                    <a:pt x="7450" y="444"/>
                  </a:cubicBezTo>
                  <a:cubicBezTo>
                    <a:pt x="7440" y="442"/>
                    <a:pt x="7428" y="442"/>
                    <a:pt x="7413" y="442"/>
                  </a:cubicBezTo>
                  <a:cubicBezTo>
                    <a:pt x="7214" y="442"/>
                    <a:pt x="6594" y="557"/>
                    <a:pt x="6466" y="607"/>
                  </a:cubicBezTo>
                  <a:cubicBezTo>
                    <a:pt x="6467" y="630"/>
                    <a:pt x="6414" y="646"/>
                    <a:pt x="6373" y="646"/>
                  </a:cubicBezTo>
                  <a:cubicBezTo>
                    <a:pt x="6347" y="646"/>
                    <a:pt x="6326" y="640"/>
                    <a:pt x="6325" y="626"/>
                  </a:cubicBezTo>
                  <a:cubicBezTo>
                    <a:pt x="6323" y="612"/>
                    <a:pt x="6299" y="606"/>
                    <a:pt x="6262" y="606"/>
                  </a:cubicBezTo>
                  <a:cubicBezTo>
                    <a:pt x="6207" y="606"/>
                    <a:pt x="6123" y="617"/>
                    <a:pt x="6039" y="629"/>
                  </a:cubicBezTo>
                  <a:cubicBezTo>
                    <a:pt x="5990" y="648"/>
                    <a:pt x="5957" y="655"/>
                    <a:pt x="5936" y="655"/>
                  </a:cubicBezTo>
                  <a:cubicBezTo>
                    <a:pt x="5899" y="655"/>
                    <a:pt x="5896" y="632"/>
                    <a:pt x="5892" y="610"/>
                  </a:cubicBezTo>
                  <a:cubicBezTo>
                    <a:pt x="5954" y="586"/>
                    <a:pt x="5960" y="577"/>
                    <a:pt x="5922" y="577"/>
                  </a:cubicBezTo>
                  <a:cubicBezTo>
                    <a:pt x="5875" y="577"/>
                    <a:pt x="5763" y="591"/>
                    <a:pt x="5607" y="610"/>
                  </a:cubicBezTo>
                  <a:cubicBezTo>
                    <a:pt x="5469" y="666"/>
                    <a:pt x="4905" y="738"/>
                    <a:pt x="4482" y="795"/>
                  </a:cubicBezTo>
                  <a:cubicBezTo>
                    <a:pt x="3774" y="886"/>
                    <a:pt x="3639" y="945"/>
                    <a:pt x="3385" y="1086"/>
                  </a:cubicBezTo>
                  <a:lnTo>
                    <a:pt x="3269" y="1193"/>
                  </a:lnTo>
                  <a:lnTo>
                    <a:pt x="3253" y="1124"/>
                  </a:lnTo>
                  <a:cubicBezTo>
                    <a:pt x="3244" y="1089"/>
                    <a:pt x="3087" y="1058"/>
                    <a:pt x="3087" y="1058"/>
                  </a:cubicBezTo>
                  <a:cubicBezTo>
                    <a:pt x="2953" y="1105"/>
                    <a:pt x="2965" y="1143"/>
                    <a:pt x="2978" y="1174"/>
                  </a:cubicBezTo>
                  <a:cubicBezTo>
                    <a:pt x="2990" y="1215"/>
                    <a:pt x="2859" y="1249"/>
                    <a:pt x="2592" y="1337"/>
                  </a:cubicBezTo>
                  <a:cubicBezTo>
                    <a:pt x="2486" y="1371"/>
                    <a:pt x="2382" y="1415"/>
                    <a:pt x="2285" y="1465"/>
                  </a:cubicBezTo>
                  <a:cubicBezTo>
                    <a:pt x="2219" y="1503"/>
                    <a:pt x="2157" y="1553"/>
                    <a:pt x="2103" y="1610"/>
                  </a:cubicBezTo>
                  <a:cubicBezTo>
                    <a:pt x="1984" y="1678"/>
                    <a:pt x="1875" y="1763"/>
                    <a:pt x="1743" y="1823"/>
                  </a:cubicBezTo>
                  <a:cubicBezTo>
                    <a:pt x="1630" y="1910"/>
                    <a:pt x="1630" y="1910"/>
                    <a:pt x="1652" y="1939"/>
                  </a:cubicBezTo>
                  <a:cubicBezTo>
                    <a:pt x="1671" y="1964"/>
                    <a:pt x="1574" y="2058"/>
                    <a:pt x="1445" y="2127"/>
                  </a:cubicBezTo>
                  <a:cubicBezTo>
                    <a:pt x="1288" y="2158"/>
                    <a:pt x="1013" y="2490"/>
                    <a:pt x="1038" y="2509"/>
                  </a:cubicBezTo>
                  <a:cubicBezTo>
                    <a:pt x="1060" y="2531"/>
                    <a:pt x="978" y="2644"/>
                    <a:pt x="897" y="2757"/>
                  </a:cubicBezTo>
                  <a:cubicBezTo>
                    <a:pt x="806" y="2866"/>
                    <a:pt x="740" y="2992"/>
                    <a:pt x="699" y="3126"/>
                  </a:cubicBezTo>
                  <a:cubicBezTo>
                    <a:pt x="649" y="3205"/>
                    <a:pt x="605" y="3286"/>
                    <a:pt x="565" y="3371"/>
                  </a:cubicBezTo>
                  <a:cubicBezTo>
                    <a:pt x="548" y="3405"/>
                    <a:pt x="539" y="3419"/>
                    <a:pt x="534" y="3419"/>
                  </a:cubicBezTo>
                  <a:cubicBezTo>
                    <a:pt x="523" y="3419"/>
                    <a:pt x="550" y="3318"/>
                    <a:pt x="596" y="3227"/>
                  </a:cubicBezTo>
                  <a:lnTo>
                    <a:pt x="596" y="3227"/>
                  </a:lnTo>
                  <a:cubicBezTo>
                    <a:pt x="561" y="3261"/>
                    <a:pt x="530" y="3296"/>
                    <a:pt x="502" y="3336"/>
                  </a:cubicBezTo>
                  <a:cubicBezTo>
                    <a:pt x="373" y="3587"/>
                    <a:pt x="326" y="3722"/>
                    <a:pt x="314" y="3866"/>
                  </a:cubicBezTo>
                  <a:cubicBezTo>
                    <a:pt x="327" y="3978"/>
                    <a:pt x="333" y="4008"/>
                    <a:pt x="309" y="4008"/>
                  </a:cubicBezTo>
                  <a:cubicBezTo>
                    <a:pt x="300" y="4008"/>
                    <a:pt x="286" y="4004"/>
                    <a:pt x="267" y="3997"/>
                  </a:cubicBezTo>
                  <a:cubicBezTo>
                    <a:pt x="265" y="3997"/>
                    <a:pt x="263" y="3997"/>
                    <a:pt x="261" y="3997"/>
                  </a:cubicBezTo>
                  <a:cubicBezTo>
                    <a:pt x="223" y="3997"/>
                    <a:pt x="160" y="4117"/>
                    <a:pt x="160" y="4258"/>
                  </a:cubicBezTo>
                  <a:cubicBezTo>
                    <a:pt x="188" y="4408"/>
                    <a:pt x="135" y="4534"/>
                    <a:pt x="100" y="4534"/>
                  </a:cubicBezTo>
                  <a:cubicBezTo>
                    <a:pt x="99" y="4534"/>
                    <a:pt x="98" y="4534"/>
                    <a:pt x="98" y="4533"/>
                  </a:cubicBezTo>
                  <a:cubicBezTo>
                    <a:pt x="84" y="4480"/>
                    <a:pt x="73" y="4445"/>
                    <a:pt x="64" y="4445"/>
                  </a:cubicBezTo>
                  <a:cubicBezTo>
                    <a:pt x="48" y="4445"/>
                    <a:pt x="41" y="4575"/>
                    <a:pt x="41" y="4953"/>
                  </a:cubicBezTo>
                  <a:cubicBezTo>
                    <a:pt x="0" y="5235"/>
                    <a:pt x="69" y="5793"/>
                    <a:pt x="113" y="6222"/>
                  </a:cubicBezTo>
                  <a:cubicBezTo>
                    <a:pt x="160" y="6790"/>
                    <a:pt x="182" y="7075"/>
                    <a:pt x="157" y="7216"/>
                  </a:cubicBezTo>
                  <a:cubicBezTo>
                    <a:pt x="151" y="7216"/>
                    <a:pt x="145" y="7218"/>
                    <a:pt x="140" y="7221"/>
                  </a:cubicBezTo>
                  <a:lnTo>
                    <a:pt x="140" y="7221"/>
                  </a:lnTo>
                  <a:cubicBezTo>
                    <a:pt x="198" y="7240"/>
                    <a:pt x="199" y="7398"/>
                    <a:pt x="251" y="7777"/>
                  </a:cubicBezTo>
                  <a:cubicBezTo>
                    <a:pt x="257" y="7874"/>
                    <a:pt x="264" y="7971"/>
                    <a:pt x="279" y="8065"/>
                  </a:cubicBezTo>
                  <a:cubicBezTo>
                    <a:pt x="301" y="8153"/>
                    <a:pt x="320" y="8228"/>
                    <a:pt x="342" y="8297"/>
                  </a:cubicBezTo>
                  <a:cubicBezTo>
                    <a:pt x="370" y="8400"/>
                    <a:pt x="414" y="8498"/>
                    <a:pt x="471" y="8585"/>
                  </a:cubicBezTo>
                  <a:cubicBezTo>
                    <a:pt x="449" y="8526"/>
                    <a:pt x="430" y="8466"/>
                    <a:pt x="414" y="8404"/>
                  </a:cubicBezTo>
                  <a:cubicBezTo>
                    <a:pt x="402" y="8353"/>
                    <a:pt x="395" y="8319"/>
                    <a:pt x="395" y="8319"/>
                  </a:cubicBezTo>
                  <a:cubicBezTo>
                    <a:pt x="399" y="8318"/>
                    <a:pt x="403" y="8318"/>
                    <a:pt x="406" y="8318"/>
                  </a:cubicBezTo>
                  <a:cubicBezTo>
                    <a:pt x="470" y="8318"/>
                    <a:pt x="490" y="8452"/>
                    <a:pt x="552" y="8704"/>
                  </a:cubicBezTo>
                  <a:cubicBezTo>
                    <a:pt x="599" y="8836"/>
                    <a:pt x="568" y="8849"/>
                    <a:pt x="533" y="8861"/>
                  </a:cubicBezTo>
                  <a:cubicBezTo>
                    <a:pt x="496" y="8874"/>
                    <a:pt x="518" y="9018"/>
                    <a:pt x="583" y="9143"/>
                  </a:cubicBezTo>
                  <a:cubicBezTo>
                    <a:pt x="626" y="9231"/>
                    <a:pt x="668" y="9320"/>
                    <a:pt x="681" y="9320"/>
                  </a:cubicBezTo>
                  <a:cubicBezTo>
                    <a:pt x="686" y="9320"/>
                    <a:pt x="686" y="9301"/>
                    <a:pt x="677" y="9256"/>
                  </a:cubicBezTo>
                  <a:cubicBezTo>
                    <a:pt x="685" y="9252"/>
                    <a:pt x="691" y="9249"/>
                    <a:pt x="696" y="9249"/>
                  </a:cubicBezTo>
                  <a:cubicBezTo>
                    <a:pt x="711" y="9249"/>
                    <a:pt x="722" y="9274"/>
                    <a:pt x="771" y="9366"/>
                  </a:cubicBezTo>
                  <a:cubicBezTo>
                    <a:pt x="840" y="9488"/>
                    <a:pt x="925" y="9604"/>
                    <a:pt x="1025" y="9704"/>
                  </a:cubicBezTo>
                  <a:cubicBezTo>
                    <a:pt x="1027" y="9703"/>
                    <a:pt x="1030" y="9702"/>
                    <a:pt x="1033" y="9702"/>
                  </a:cubicBezTo>
                  <a:cubicBezTo>
                    <a:pt x="1066" y="9702"/>
                    <a:pt x="1145" y="9803"/>
                    <a:pt x="1223" y="9905"/>
                  </a:cubicBezTo>
                  <a:cubicBezTo>
                    <a:pt x="1270" y="10043"/>
                    <a:pt x="1467" y="10240"/>
                    <a:pt x="1467" y="10240"/>
                  </a:cubicBezTo>
                  <a:lnTo>
                    <a:pt x="1439" y="10265"/>
                  </a:lnTo>
                  <a:cubicBezTo>
                    <a:pt x="1414" y="10287"/>
                    <a:pt x="1486" y="10416"/>
                    <a:pt x="1486" y="10416"/>
                  </a:cubicBezTo>
                  <a:cubicBezTo>
                    <a:pt x="1511" y="10450"/>
                    <a:pt x="1545" y="10475"/>
                    <a:pt x="1586" y="10491"/>
                  </a:cubicBezTo>
                  <a:cubicBezTo>
                    <a:pt x="1590" y="10491"/>
                    <a:pt x="1593" y="10492"/>
                    <a:pt x="1596" y="10492"/>
                  </a:cubicBezTo>
                  <a:cubicBezTo>
                    <a:pt x="1607" y="10492"/>
                    <a:pt x="1611" y="10488"/>
                    <a:pt x="1611" y="10488"/>
                  </a:cubicBezTo>
                  <a:cubicBezTo>
                    <a:pt x="1612" y="10487"/>
                    <a:pt x="1612" y="10487"/>
                    <a:pt x="1613" y="10487"/>
                  </a:cubicBezTo>
                  <a:cubicBezTo>
                    <a:pt x="1636" y="10487"/>
                    <a:pt x="1784" y="10636"/>
                    <a:pt x="2041" y="10810"/>
                  </a:cubicBezTo>
                  <a:cubicBezTo>
                    <a:pt x="2298" y="11008"/>
                    <a:pt x="2686" y="11212"/>
                    <a:pt x="3103" y="11378"/>
                  </a:cubicBezTo>
                  <a:cubicBezTo>
                    <a:pt x="3507" y="11522"/>
                    <a:pt x="3927" y="11613"/>
                    <a:pt x="4353" y="11644"/>
                  </a:cubicBezTo>
                  <a:cubicBezTo>
                    <a:pt x="4447" y="11652"/>
                    <a:pt x="4536" y="11653"/>
                    <a:pt x="4617" y="11653"/>
                  </a:cubicBezTo>
                  <a:cubicBezTo>
                    <a:pt x="4672" y="11653"/>
                    <a:pt x="4723" y="11653"/>
                    <a:pt x="4770" y="11653"/>
                  </a:cubicBezTo>
                  <a:cubicBezTo>
                    <a:pt x="4794" y="11653"/>
                    <a:pt x="4817" y="11653"/>
                    <a:pt x="4839" y="11653"/>
                  </a:cubicBezTo>
                  <a:cubicBezTo>
                    <a:pt x="4974" y="11650"/>
                    <a:pt x="5071" y="11631"/>
                    <a:pt x="5124" y="11631"/>
                  </a:cubicBezTo>
                  <a:cubicBezTo>
                    <a:pt x="5147" y="11633"/>
                    <a:pt x="5170" y="11633"/>
                    <a:pt x="5195" y="11633"/>
                  </a:cubicBezTo>
                  <a:cubicBezTo>
                    <a:pt x="5470" y="11633"/>
                    <a:pt x="5840" y="11559"/>
                    <a:pt x="5713" y="11550"/>
                  </a:cubicBezTo>
                  <a:cubicBezTo>
                    <a:pt x="5717" y="11534"/>
                    <a:pt x="5880" y="11500"/>
                    <a:pt x="6146" y="11453"/>
                  </a:cubicBezTo>
                  <a:cubicBezTo>
                    <a:pt x="6174" y="11763"/>
                    <a:pt x="6212" y="12224"/>
                    <a:pt x="6256" y="12731"/>
                  </a:cubicBezTo>
                  <a:cubicBezTo>
                    <a:pt x="6334" y="13723"/>
                    <a:pt x="6390" y="14433"/>
                    <a:pt x="6428" y="14433"/>
                  </a:cubicBezTo>
                  <a:cubicBezTo>
                    <a:pt x="6428" y="14433"/>
                    <a:pt x="6428" y="14433"/>
                    <a:pt x="6428" y="14433"/>
                  </a:cubicBezTo>
                  <a:lnTo>
                    <a:pt x="6462" y="14859"/>
                  </a:lnTo>
                  <a:cubicBezTo>
                    <a:pt x="6484" y="15144"/>
                    <a:pt x="6541" y="15426"/>
                    <a:pt x="6553" y="15568"/>
                  </a:cubicBezTo>
                  <a:cubicBezTo>
                    <a:pt x="6587" y="15667"/>
                    <a:pt x="6603" y="15767"/>
                    <a:pt x="6592" y="15767"/>
                  </a:cubicBezTo>
                  <a:cubicBezTo>
                    <a:pt x="6588" y="15767"/>
                    <a:pt x="6580" y="15750"/>
                    <a:pt x="6566" y="15709"/>
                  </a:cubicBezTo>
                  <a:cubicBezTo>
                    <a:pt x="6528" y="15712"/>
                    <a:pt x="6494" y="15712"/>
                    <a:pt x="6503" y="15856"/>
                  </a:cubicBezTo>
                  <a:cubicBezTo>
                    <a:pt x="6526" y="16111"/>
                    <a:pt x="6556" y="16135"/>
                    <a:pt x="6590" y="16135"/>
                  </a:cubicBezTo>
                  <a:cubicBezTo>
                    <a:pt x="6593" y="16135"/>
                    <a:pt x="6597" y="16135"/>
                    <a:pt x="6600" y="16135"/>
                  </a:cubicBezTo>
                  <a:cubicBezTo>
                    <a:pt x="6635" y="16135"/>
                    <a:pt x="6647" y="16276"/>
                    <a:pt x="6647" y="16276"/>
                  </a:cubicBezTo>
                  <a:cubicBezTo>
                    <a:pt x="6657" y="16417"/>
                    <a:pt x="6657" y="16417"/>
                    <a:pt x="6622" y="16420"/>
                  </a:cubicBezTo>
                  <a:lnTo>
                    <a:pt x="6550" y="16423"/>
                  </a:lnTo>
                  <a:lnTo>
                    <a:pt x="6560" y="16564"/>
                  </a:lnTo>
                  <a:cubicBezTo>
                    <a:pt x="6597" y="16564"/>
                    <a:pt x="6607" y="16705"/>
                    <a:pt x="6607" y="16705"/>
                  </a:cubicBezTo>
                  <a:cubicBezTo>
                    <a:pt x="6619" y="16846"/>
                    <a:pt x="6619" y="16846"/>
                    <a:pt x="6547" y="16849"/>
                  </a:cubicBezTo>
                  <a:cubicBezTo>
                    <a:pt x="6475" y="16852"/>
                    <a:pt x="6487" y="16997"/>
                    <a:pt x="6569" y="17134"/>
                  </a:cubicBezTo>
                  <a:lnTo>
                    <a:pt x="6628" y="17416"/>
                  </a:lnTo>
                  <a:cubicBezTo>
                    <a:pt x="6569" y="17561"/>
                    <a:pt x="6663" y="17843"/>
                    <a:pt x="6710" y="17984"/>
                  </a:cubicBezTo>
                  <a:cubicBezTo>
                    <a:pt x="6647" y="18122"/>
                    <a:pt x="6657" y="18281"/>
                    <a:pt x="6738" y="18410"/>
                  </a:cubicBezTo>
                  <a:cubicBezTo>
                    <a:pt x="6739" y="18410"/>
                    <a:pt x="6739" y="18410"/>
                    <a:pt x="6739" y="18410"/>
                  </a:cubicBezTo>
                  <a:cubicBezTo>
                    <a:pt x="6773" y="18410"/>
                    <a:pt x="6782" y="18552"/>
                    <a:pt x="6754" y="18695"/>
                  </a:cubicBezTo>
                  <a:cubicBezTo>
                    <a:pt x="6729" y="18836"/>
                    <a:pt x="6738" y="18980"/>
                    <a:pt x="6754" y="19265"/>
                  </a:cubicBezTo>
                  <a:cubicBezTo>
                    <a:pt x="6798" y="19403"/>
                    <a:pt x="6864" y="20400"/>
                    <a:pt x="6929" y="21537"/>
                  </a:cubicBezTo>
                  <a:cubicBezTo>
                    <a:pt x="6970" y="22177"/>
                    <a:pt x="7001" y="22709"/>
                    <a:pt x="7026" y="23082"/>
                  </a:cubicBezTo>
                  <a:cubicBezTo>
                    <a:pt x="7052" y="23455"/>
                    <a:pt x="7073" y="23668"/>
                    <a:pt x="7089" y="23668"/>
                  </a:cubicBezTo>
                  <a:cubicBezTo>
                    <a:pt x="7102" y="23766"/>
                    <a:pt x="7095" y="23863"/>
                    <a:pt x="7070" y="23954"/>
                  </a:cubicBezTo>
                  <a:cubicBezTo>
                    <a:pt x="7036" y="23957"/>
                    <a:pt x="7042" y="24098"/>
                    <a:pt x="7124" y="24239"/>
                  </a:cubicBezTo>
                  <a:cubicBezTo>
                    <a:pt x="7168" y="24380"/>
                    <a:pt x="7202" y="24380"/>
                    <a:pt x="7130" y="24380"/>
                  </a:cubicBezTo>
                  <a:cubicBezTo>
                    <a:pt x="7095" y="24380"/>
                    <a:pt x="7111" y="24665"/>
                    <a:pt x="7142" y="25235"/>
                  </a:cubicBezTo>
                  <a:cubicBezTo>
                    <a:pt x="7168" y="25661"/>
                    <a:pt x="7196" y="26229"/>
                    <a:pt x="7233" y="26229"/>
                  </a:cubicBezTo>
                  <a:cubicBezTo>
                    <a:pt x="7263" y="26396"/>
                    <a:pt x="7275" y="26465"/>
                    <a:pt x="7271" y="26465"/>
                  </a:cubicBezTo>
                  <a:cubicBezTo>
                    <a:pt x="7268" y="26465"/>
                    <a:pt x="7258" y="26431"/>
                    <a:pt x="7240" y="26373"/>
                  </a:cubicBezTo>
                  <a:cubicBezTo>
                    <a:pt x="7233" y="26360"/>
                    <a:pt x="7226" y="26355"/>
                    <a:pt x="7221" y="26355"/>
                  </a:cubicBezTo>
                  <a:cubicBezTo>
                    <a:pt x="7162" y="26355"/>
                    <a:pt x="7172" y="26981"/>
                    <a:pt x="7255" y="27369"/>
                  </a:cubicBezTo>
                  <a:cubicBezTo>
                    <a:pt x="7262" y="27510"/>
                    <a:pt x="7271" y="27651"/>
                    <a:pt x="7233" y="27655"/>
                  </a:cubicBezTo>
                  <a:cubicBezTo>
                    <a:pt x="7240" y="27796"/>
                    <a:pt x="7249" y="27937"/>
                    <a:pt x="7305" y="28363"/>
                  </a:cubicBezTo>
                  <a:cubicBezTo>
                    <a:pt x="7312" y="28507"/>
                    <a:pt x="7337" y="29077"/>
                    <a:pt x="7349" y="29359"/>
                  </a:cubicBezTo>
                  <a:cubicBezTo>
                    <a:pt x="7359" y="29551"/>
                    <a:pt x="7377" y="29742"/>
                    <a:pt x="7409" y="29930"/>
                  </a:cubicBezTo>
                  <a:cubicBezTo>
                    <a:pt x="7413" y="30029"/>
                    <a:pt x="7416" y="30131"/>
                    <a:pt x="7415" y="30131"/>
                  </a:cubicBezTo>
                  <a:cubicBezTo>
                    <a:pt x="7415" y="30131"/>
                    <a:pt x="7414" y="30113"/>
                    <a:pt x="7412" y="30071"/>
                  </a:cubicBezTo>
                  <a:lnTo>
                    <a:pt x="7412" y="30071"/>
                  </a:lnTo>
                  <a:cubicBezTo>
                    <a:pt x="7377" y="30071"/>
                    <a:pt x="7403" y="30785"/>
                    <a:pt x="7440" y="31779"/>
                  </a:cubicBezTo>
                  <a:cubicBezTo>
                    <a:pt x="7475" y="32775"/>
                    <a:pt x="7522" y="33628"/>
                    <a:pt x="7493" y="33772"/>
                  </a:cubicBezTo>
                  <a:cubicBezTo>
                    <a:pt x="7500" y="33866"/>
                    <a:pt x="7518" y="33963"/>
                    <a:pt x="7544" y="34054"/>
                  </a:cubicBezTo>
                  <a:cubicBezTo>
                    <a:pt x="7616" y="34182"/>
                    <a:pt x="7638" y="34336"/>
                    <a:pt x="7606" y="34480"/>
                  </a:cubicBezTo>
                  <a:cubicBezTo>
                    <a:pt x="7544" y="34624"/>
                    <a:pt x="7578" y="35189"/>
                    <a:pt x="7659" y="35332"/>
                  </a:cubicBezTo>
                  <a:lnTo>
                    <a:pt x="7659" y="35332"/>
                  </a:lnTo>
                  <a:cubicBezTo>
                    <a:pt x="7650" y="35332"/>
                    <a:pt x="7637" y="35332"/>
                    <a:pt x="7625" y="35332"/>
                  </a:cubicBezTo>
                  <a:cubicBezTo>
                    <a:pt x="7562" y="35477"/>
                    <a:pt x="7625" y="35903"/>
                    <a:pt x="7707" y="36041"/>
                  </a:cubicBezTo>
                  <a:cubicBezTo>
                    <a:pt x="7681" y="36185"/>
                    <a:pt x="7653" y="36329"/>
                    <a:pt x="7700" y="36470"/>
                  </a:cubicBezTo>
                  <a:cubicBezTo>
                    <a:pt x="7710" y="36611"/>
                    <a:pt x="7710" y="36611"/>
                    <a:pt x="7638" y="36614"/>
                  </a:cubicBezTo>
                  <a:cubicBezTo>
                    <a:pt x="7603" y="36614"/>
                    <a:pt x="7569" y="36617"/>
                    <a:pt x="7578" y="36758"/>
                  </a:cubicBezTo>
                  <a:cubicBezTo>
                    <a:pt x="7587" y="36896"/>
                    <a:pt x="7619" y="36899"/>
                    <a:pt x="7655" y="36899"/>
                  </a:cubicBezTo>
                  <a:cubicBezTo>
                    <a:pt x="7656" y="36899"/>
                    <a:pt x="7658" y="36899"/>
                    <a:pt x="7660" y="36899"/>
                  </a:cubicBezTo>
                  <a:cubicBezTo>
                    <a:pt x="7660" y="36899"/>
                    <a:pt x="7669" y="37040"/>
                    <a:pt x="7678" y="37181"/>
                  </a:cubicBezTo>
                  <a:cubicBezTo>
                    <a:pt x="7678" y="37181"/>
                    <a:pt x="7688" y="37322"/>
                    <a:pt x="7724" y="37322"/>
                  </a:cubicBezTo>
                  <a:cubicBezTo>
                    <a:pt x="7725" y="37322"/>
                    <a:pt x="7725" y="37322"/>
                    <a:pt x="7725" y="37322"/>
                  </a:cubicBezTo>
                  <a:cubicBezTo>
                    <a:pt x="7760" y="37322"/>
                    <a:pt x="7772" y="37463"/>
                    <a:pt x="7782" y="37604"/>
                  </a:cubicBezTo>
                  <a:cubicBezTo>
                    <a:pt x="7757" y="37606"/>
                    <a:pt x="7769" y="37669"/>
                    <a:pt x="7787" y="37669"/>
                  </a:cubicBezTo>
                  <a:cubicBezTo>
                    <a:pt x="7797" y="37669"/>
                    <a:pt x="7808" y="37653"/>
                    <a:pt x="7816" y="37604"/>
                  </a:cubicBezTo>
                  <a:cubicBezTo>
                    <a:pt x="7821" y="37604"/>
                    <a:pt x="7826" y="37604"/>
                    <a:pt x="7831" y="37604"/>
                  </a:cubicBezTo>
                  <a:cubicBezTo>
                    <a:pt x="7862" y="37604"/>
                    <a:pt x="7890" y="37620"/>
                    <a:pt x="7898" y="37742"/>
                  </a:cubicBezTo>
                  <a:lnTo>
                    <a:pt x="7970" y="37739"/>
                  </a:lnTo>
                  <a:cubicBezTo>
                    <a:pt x="8042" y="37736"/>
                    <a:pt x="8076" y="37733"/>
                    <a:pt x="8092" y="37448"/>
                  </a:cubicBezTo>
                  <a:cubicBezTo>
                    <a:pt x="8089" y="36883"/>
                    <a:pt x="8095" y="36454"/>
                    <a:pt x="8024" y="36454"/>
                  </a:cubicBezTo>
                  <a:cubicBezTo>
                    <a:pt x="8024" y="36454"/>
                    <a:pt x="8023" y="36454"/>
                    <a:pt x="8023" y="36454"/>
                  </a:cubicBezTo>
                  <a:cubicBezTo>
                    <a:pt x="7960" y="36273"/>
                    <a:pt x="7948" y="36078"/>
                    <a:pt x="7982" y="35887"/>
                  </a:cubicBezTo>
                  <a:cubicBezTo>
                    <a:pt x="8020" y="35887"/>
                    <a:pt x="7979" y="35320"/>
                    <a:pt x="7935" y="34612"/>
                  </a:cubicBezTo>
                  <a:cubicBezTo>
                    <a:pt x="7885" y="33759"/>
                    <a:pt x="7863" y="33336"/>
                    <a:pt x="7891" y="33192"/>
                  </a:cubicBezTo>
                  <a:cubicBezTo>
                    <a:pt x="7910" y="33098"/>
                    <a:pt x="7916" y="33004"/>
                    <a:pt x="7913" y="32910"/>
                  </a:cubicBezTo>
                  <a:cubicBezTo>
                    <a:pt x="7879" y="32910"/>
                    <a:pt x="7841" y="32064"/>
                    <a:pt x="7807" y="31064"/>
                  </a:cubicBezTo>
                  <a:cubicBezTo>
                    <a:pt x="7791" y="30569"/>
                    <a:pt x="7772" y="30068"/>
                    <a:pt x="7750" y="29695"/>
                  </a:cubicBezTo>
                  <a:cubicBezTo>
                    <a:pt x="7732" y="29319"/>
                    <a:pt x="7713" y="29071"/>
                    <a:pt x="7694" y="29071"/>
                  </a:cubicBezTo>
                  <a:lnTo>
                    <a:pt x="7681" y="28786"/>
                  </a:lnTo>
                  <a:cubicBezTo>
                    <a:pt x="7716" y="28786"/>
                    <a:pt x="7703" y="28501"/>
                    <a:pt x="7691" y="28216"/>
                  </a:cubicBezTo>
                  <a:cubicBezTo>
                    <a:pt x="7660" y="28024"/>
                    <a:pt x="7641" y="27836"/>
                    <a:pt x="7628" y="27645"/>
                  </a:cubicBezTo>
                  <a:cubicBezTo>
                    <a:pt x="7663" y="27645"/>
                    <a:pt x="7656" y="27501"/>
                    <a:pt x="7644" y="27216"/>
                  </a:cubicBezTo>
                  <a:cubicBezTo>
                    <a:pt x="7628" y="26931"/>
                    <a:pt x="7622" y="26790"/>
                    <a:pt x="7584" y="26790"/>
                  </a:cubicBezTo>
                  <a:cubicBezTo>
                    <a:pt x="7578" y="26649"/>
                    <a:pt x="7525" y="25652"/>
                    <a:pt x="7537" y="25223"/>
                  </a:cubicBezTo>
                  <a:cubicBezTo>
                    <a:pt x="7566" y="25079"/>
                    <a:pt x="7522" y="24938"/>
                    <a:pt x="7478" y="24797"/>
                  </a:cubicBezTo>
                  <a:cubicBezTo>
                    <a:pt x="7477" y="24797"/>
                    <a:pt x="7477" y="24797"/>
                    <a:pt x="7477" y="24797"/>
                  </a:cubicBezTo>
                  <a:cubicBezTo>
                    <a:pt x="7442" y="24797"/>
                    <a:pt x="7396" y="24657"/>
                    <a:pt x="7390" y="24515"/>
                  </a:cubicBezTo>
                  <a:lnTo>
                    <a:pt x="7462" y="24515"/>
                  </a:lnTo>
                  <a:cubicBezTo>
                    <a:pt x="7480" y="24573"/>
                    <a:pt x="7491" y="24607"/>
                    <a:pt x="7496" y="24607"/>
                  </a:cubicBezTo>
                  <a:cubicBezTo>
                    <a:pt x="7503" y="24607"/>
                    <a:pt x="7499" y="24538"/>
                    <a:pt x="7490" y="24370"/>
                  </a:cubicBezTo>
                  <a:lnTo>
                    <a:pt x="7471" y="24085"/>
                  </a:lnTo>
                  <a:cubicBezTo>
                    <a:pt x="7437" y="24085"/>
                    <a:pt x="7399" y="23374"/>
                    <a:pt x="7337" y="22380"/>
                  </a:cubicBezTo>
                  <a:cubicBezTo>
                    <a:pt x="7262" y="21099"/>
                    <a:pt x="7236" y="20672"/>
                    <a:pt x="7199" y="20672"/>
                  </a:cubicBezTo>
                  <a:cubicBezTo>
                    <a:pt x="7198" y="20673"/>
                    <a:pt x="7198" y="20673"/>
                    <a:pt x="7198" y="20673"/>
                  </a:cubicBezTo>
                  <a:cubicBezTo>
                    <a:pt x="7164" y="20673"/>
                    <a:pt x="7155" y="20527"/>
                    <a:pt x="7164" y="20105"/>
                  </a:cubicBezTo>
                  <a:cubicBezTo>
                    <a:pt x="7221" y="19247"/>
                    <a:pt x="7221" y="19247"/>
                    <a:pt x="7174" y="19106"/>
                  </a:cubicBezTo>
                  <a:lnTo>
                    <a:pt x="7174" y="19106"/>
                  </a:lnTo>
                  <a:cubicBezTo>
                    <a:pt x="7183" y="19247"/>
                    <a:pt x="7149" y="19250"/>
                    <a:pt x="7111" y="19250"/>
                  </a:cubicBezTo>
                  <a:cubicBezTo>
                    <a:pt x="7110" y="19250"/>
                    <a:pt x="7110" y="19250"/>
                    <a:pt x="7109" y="19250"/>
                  </a:cubicBezTo>
                  <a:cubicBezTo>
                    <a:pt x="7039" y="19250"/>
                    <a:pt x="7033" y="19110"/>
                    <a:pt x="7095" y="18965"/>
                  </a:cubicBezTo>
                  <a:cubicBezTo>
                    <a:pt x="7130" y="18965"/>
                    <a:pt x="7108" y="18429"/>
                    <a:pt x="7061" y="17877"/>
                  </a:cubicBezTo>
                  <a:cubicBezTo>
                    <a:pt x="7008" y="17329"/>
                    <a:pt x="6936" y="16761"/>
                    <a:pt x="6895" y="16693"/>
                  </a:cubicBezTo>
                  <a:lnTo>
                    <a:pt x="6929" y="16689"/>
                  </a:lnTo>
                  <a:cubicBezTo>
                    <a:pt x="6967" y="16689"/>
                    <a:pt x="6954" y="16545"/>
                    <a:pt x="6911" y="15978"/>
                  </a:cubicBezTo>
                  <a:cubicBezTo>
                    <a:pt x="6885" y="15693"/>
                    <a:pt x="6876" y="15552"/>
                    <a:pt x="6876" y="15552"/>
                  </a:cubicBezTo>
                  <a:cubicBezTo>
                    <a:pt x="6876" y="15552"/>
                    <a:pt x="6876" y="15552"/>
                    <a:pt x="6876" y="15552"/>
                  </a:cubicBezTo>
                  <a:cubicBezTo>
                    <a:pt x="6804" y="15552"/>
                    <a:pt x="6773" y="14703"/>
                    <a:pt x="6807" y="14699"/>
                  </a:cubicBezTo>
                  <a:cubicBezTo>
                    <a:pt x="6832" y="14555"/>
                    <a:pt x="6832" y="14555"/>
                    <a:pt x="6810" y="14273"/>
                  </a:cubicBezTo>
                  <a:cubicBezTo>
                    <a:pt x="6704" y="13850"/>
                    <a:pt x="6682" y="13139"/>
                    <a:pt x="6719" y="13136"/>
                  </a:cubicBezTo>
                  <a:lnTo>
                    <a:pt x="6694" y="12850"/>
                  </a:lnTo>
                  <a:cubicBezTo>
                    <a:pt x="6647" y="12713"/>
                    <a:pt x="6625" y="12427"/>
                    <a:pt x="6616" y="12286"/>
                  </a:cubicBezTo>
                  <a:cubicBezTo>
                    <a:pt x="6600" y="12123"/>
                    <a:pt x="6591" y="11989"/>
                    <a:pt x="6581" y="11879"/>
                  </a:cubicBezTo>
                  <a:cubicBezTo>
                    <a:pt x="6569" y="11757"/>
                    <a:pt x="6560" y="11663"/>
                    <a:pt x="6553" y="11600"/>
                  </a:cubicBezTo>
                  <a:cubicBezTo>
                    <a:pt x="6547" y="11542"/>
                    <a:pt x="6542" y="11514"/>
                    <a:pt x="6538" y="11514"/>
                  </a:cubicBezTo>
                  <a:cubicBezTo>
                    <a:pt x="6533" y="11514"/>
                    <a:pt x="6528" y="11549"/>
                    <a:pt x="6525" y="11619"/>
                  </a:cubicBezTo>
                  <a:cubicBezTo>
                    <a:pt x="6515" y="11624"/>
                    <a:pt x="6506" y="11629"/>
                    <a:pt x="6497" y="11629"/>
                  </a:cubicBezTo>
                  <a:cubicBezTo>
                    <a:pt x="6473" y="11629"/>
                    <a:pt x="6451" y="11594"/>
                    <a:pt x="6437" y="11434"/>
                  </a:cubicBezTo>
                  <a:lnTo>
                    <a:pt x="6472" y="11403"/>
                  </a:lnTo>
                  <a:cubicBezTo>
                    <a:pt x="6484" y="11393"/>
                    <a:pt x="6484" y="11262"/>
                    <a:pt x="6472" y="11039"/>
                  </a:cubicBezTo>
                  <a:lnTo>
                    <a:pt x="5221" y="11224"/>
                  </a:lnTo>
                  <a:cubicBezTo>
                    <a:pt x="5001" y="11251"/>
                    <a:pt x="4825" y="11261"/>
                    <a:pt x="4685" y="11261"/>
                  </a:cubicBezTo>
                  <a:cubicBezTo>
                    <a:pt x="4419" y="11261"/>
                    <a:pt x="4281" y="11225"/>
                    <a:pt x="4203" y="11196"/>
                  </a:cubicBezTo>
                  <a:lnTo>
                    <a:pt x="4071" y="11218"/>
                  </a:lnTo>
                  <a:cubicBezTo>
                    <a:pt x="4046" y="11221"/>
                    <a:pt x="4020" y="11223"/>
                    <a:pt x="3995" y="11223"/>
                  </a:cubicBezTo>
                  <a:cubicBezTo>
                    <a:pt x="3895" y="11223"/>
                    <a:pt x="3813" y="11195"/>
                    <a:pt x="3821" y="11168"/>
                  </a:cubicBezTo>
                  <a:cubicBezTo>
                    <a:pt x="3702" y="11118"/>
                    <a:pt x="3216" y="10973"/>
                    <a:pt x="2974" y="10886"/>
                  </a:cubicBezTo>
                  <a:cubicBezTo>
                    <a:pt x="2893" y="10854"/>
                    <a:pt x="2818" y="10817"/>
                    <a:pt x="2746" y="10773"/>
                  </a:cubicBezTo>
                  <a:cubicBezTo>
                    <a:pt x="2708" y="10707"/>
                    <a:pt x="2605" y="10635"/>
                    <a:pt x="2498" y="10569"/>
                  </a:cubicBezTo>
                  <a:cubicBezTo>
                    <a:pt x="2395" y="10494"/>
                    <a:pt x="2282" y="10437"/>
                    <a:pt x="2207" y="10428"/>
                  </a:cubicBezTo>
                  <a:cubicBezTo>
                    <a:pt x="2225" y="10403"/>
                    <a:pt x="2128" y="10322"/>
                    <a:pt x="2034" y="10237"/>
                  </a:cubicBezTo>
                  <a:cubicBezTo>
                    <a:pt x="1806" y="10112"/>
                    <a:pt x="1473" y="9714"/>
                    <a:pt x="1508" y="9688"/>
                  </a:cubicBezTo>
                  <a:lnTo>
                    <a:pt x="1433" y="9588"/>
                  </a:lnTo>
                  <a:cubicBezTo>
                    <a:pt x="1320" y="9513"/>
                    <a:pt x="1257" y="9397"/>
                    <a:pt x="1188" y="9290"/>
                  </a:cubicBezTo>
                  <a:cubicBezTo>
                    <a:pt x="1116" y="9184"/>
                    <a:pt x="1060" y="9071"/>
                    <a:pt x="975" y="8968"/>
                  </a:cubicBezTo>
                  <a:cubicBezTo>
                    <a:pt x="934" y="8924"/>
                    <a:pt x="900" y="8874"/>
                    <a:pt x="869" y="8820"/>
                  </a:cubicBezTo>
                  <a:cubicBezTo>
                    <a:pt x="853" y="8798"/>
                    <a:pt x="843" y="8773"/>
                    <a:pt x="834" y="8748"/>
                  </a:cubicBezTo>
                  <a:cubicBezTo>
                    <a:pt x="821" y="8709"/>
                    <a:pt x="819" y="8694"/>
                    <a:pt x="825" y="8694"/>
                  </a:cubicBezTo>
                  <a:cubicBezTo>
                    <a:pt x="838" y="8694"/>
                    <a:pt x="890" y="8770"/>
                    <a:pt x="950" y="8839"/>
                  </a:cubicBezTo>
                  <a:cubicBezTo>
                    <a:pt x="983" y="8886"/>
                    <a:pt x="1000" y="8906"/>
                    <a:pt x="1005" y="8906"/>
                  </a:cubicBezTo>
                  <a:cubicBezTo>
                    <a:pt x="1011" y="8906"/>
                    <a:pt x="996" y="8872"/>
                    <a:pt x="966" y="8817"/>
                  </a:cubicBezTo>
                  <a:cubicBezTo>
                    <a:pt x="912" y="8717"/>
                    <a:pt x="837" y="8542"/>
                    <a:pt x="737" y="8369"/>
                  </a:cubicBezTo>
                  <a:cubicBezTo>
                    <a:pt x="649" y="8170"/>
                    <a:pt x="608" y="8081"/>
                    <a:pt x="612" y="8081"/>
                  </a:cubicBezTo>
                  <a:lnTo>
                    <a:pt x="612" y="8081"/>
                  </a:lnTo>
                  <a:cubicBezTo>
                    <a:pt x="616" y="8081"/>
                    <a:pt x="649" y="8139"/>
                    <a:pt x="709" y="8244"/>
                  </a:cubicBezTo>
                  <a:cubicBezTo>
                    <a:pt x="744" y="8312"/>
                    <a:pt x="781" y="8377"/>
                    <a:pt x="789" y="8377"/>
                  </a:cubicBezTo>
                  <a:cubicBezTo>
                    <a:pt x="795" y="8377"/>
                    <a:pt x="784" y="8340"/>
                    <a:pt x="743" y="8238"/>
                  </a:cubicBezTo>
                  <a:cubicBezTo>
                    <a:pt x="743" y="8238"/>
                    <a:pt x="682" y="7996"/>
                    <a:pt x="647" y="7996"/>
                  </a:cubicBezTo>
                  <a:cubicBezTo>
                    <a:pt x="647" y="7996"/>
                    <a:pt x="646" y="7996"/>
                    <a:pt x="646" y="7996"/>
                  </a:cubicBezTo>
                  <a:cubicBezTo>
                    <a:pt x="624" y="7868"/>
                    <a:pt x="608" y="7739"/>
                    <a:pt x="590" y="7611"/>
                  </a:cubicBezTo>
                  <a:cubicBezTo>
                    <a:pt x="596" y="7426"/>
                    <a:pt x="593" y="7238"/>
                    <a:pt x="574" y="7050"/>
                  </a:cubicBezTo>
                  <a:cubicBezTo>
                    <a:pt x="527" y="6912"/>
                    <a:pt x="527" y="6912"/>
                    <a:pt x="552" y="6768"/>
                  </a:cubicBezTo>
                  <a:cubicBezTo>
                    <a:pt x="586" y="6765"/>
                    <a:pt x="577" y="6627"/>
                    <a:pt x="507" y="6627"/>
                  </a:cubicBezTo>
                  <a:cubicBezTo>
                    <a:pt x="507" y="6627"/>
                    <a:pt x="506" y="6627"/>
                    <a:pt x="505" y="6627"/>
                  </a:cubicBezTo>
                  <a:cubicBezTo>
                    <a:pt x="458" y="6492"/>
                    <a:pt x="445" y="6345"/>
                    <a:pt x="467" y="6201"/>
                  </a:cubicBezTo>
                  <a:cubicBezTo>
                    <a:pt x="540" y="6197"/>
                    <a:pt x="530" y="6056"/>
                    <a:pt x="493" y="6056"/>
                  </a:cubicBezTo>
                  <a:cubicBezTo>
                    <a:pt x="464" y="5966"/>
                    <a:pt x="442" y="5872"/>
                    <a:pt x="433" y="5777"/>
                  </a:cubicBezTo>
                  <a:cubicBezTo>
                    <a:pt x="442" y="5777"/>
                    <a:pt x="439" y="5690"/>
                    <a:pt x="442" y="5568"/>
                  </a:cubicBezTo>
                  <a:cubicBezTo>
                    <a:pt x="439" y="5395"/>
                    <a:pt x="445" y="5220"/>
                    <a:pt x="461" y="5047"/>
                  </a:cubicBezTo>
                  <a:cubicBezTo>
                    <a:pt x="505" y="4521"/>
                    <a:pt x="646" y="4010"/>
                    <a:pt x="881" y="3537"/>
                  </a:cubicBezTo>
                  <a:cubicBezTo>
                    <a:pt x="931" y="3421"/>
                    <a:pt x="972" y="3296"/>
                    <a:pt x="941" y="3277"/>
                  </a:cubicBezTo>
                  <a:cubicBezTo>
                    <a:pt x="881" y="3239"/>
                    <a:pt x="912" y="3258"/>
                    <a:pt x="1006" y="3164"/>
                  </a:cubicBezTo>
                  <a:cubicBezTo>
                    <a:pt x="1145" y="3112"/>
                    <a:pt x="1291" y="2947"/>
                    <a:pt x="1187" y="2947"/>
                  </a:cubicBezTo>
                  <a:cubicBezTo>
                    <a:pt x="1178" y="2947"/>
                    <a:pt x="1167" y="2948"/>
                    <a:pt x="1154" y="2951"/>
                  </a:cubicBezTo>
                  <a:cubicBezTo>
                    <a:pt x="1102" y="2975"/>
                    <a:pt x="1070" y="2989"/>
                    <a:pt x="1061" y="2989"/>
                  </a:cubicBezTo>
                  <a:cubicBezTo>
                    <a:pt x="1048" y="2989"/>
                    <a:pt x="1098" y="2949"/>
                    <a:pt x="1229" y="2844"/>
                  </a:cubicBezTo>
                  <a:cubicBezTo>
                    <a:pt x="1332" y="2763"/>
                    <a:pt x="1335" y="2766"/>
                    <a:pt x="1395" y="2647"/>
                  </a:cubicBezTo>
                  <a:cubicBezTo>
                    <a:pt x="1370" y="2625"/>
                    <a:pt x="1436" y="2546"/>
                    <a:pt x="1469" y="2546"/>
                  </a:cubicBezTo>
                  <a:cubicBezTo>
                    <a:pt x="1473" y="2546"/>
                    <a:pt x="1477" y="2547"/>
                    <a:pt x="1480" y="2550"/>
                  </a:cubicBezTo>
                  <a:cubicBezTo>
                    <a:pt x="1586" y="2471"/>
                    <a:pt x="1712" y="2421"/>
                    <a:pt x="1686" y="2390"/>
                  </a:cubicBezTo>
                  <a:cubicBezTo>
                    <a:pt x="1749" y="2333"/>
                    <a:pt x="1821" y="2283"/>
                    <a:pt x="1896" y="2246"/>
                  </a:cubicBezTo>
                  <a:cubicBezTo>
                    <a:pt x="2022" y="2196"/>
                    <a:pt x="2097" y="2089"/>
                    <a:pt x="2182" y="1982"/>
                  </a:cubicBezTo>
                  <a:cubicBezTo>
                    <a:pt x="2371" y="1801"/>
                    <a:pt x="2490" y="1717"/>
                    <a:pt x="2524" y="1717"/>
                  </a:cubicBezTo>
                  <a:cubicBezTo>
                    <a:pt x="2541" y="1717"/>
                    <a:pt x="2536" y="1738"/>
                    <a:pt x="2508" y="1779"/>
                  </a:cubicBezTo>
                  <a:cubicBezTo>
                    <a:pt x="2496" y="1797"/>
                    <a:pt x="2498" y="1805"/>
                    <a:pt x="2512" y="1805"/>
                  </a:cubicBezTo>
                  <a:cubicBezTo>
                    <a:pt x="2586" y="1805"/>
                    <a:pt x="2991" y="1563"/>
                    <a:pt x="3081" y="1481"/>
                  </a:cubicBezTo>
                  <a:cubicBezTo>
                    <a:pt x="3143" y="1405"/>
                    <a:pt x="3167" y="1379"/>
                    <a:pt x="3178" y="1379"/>
                  </a:cubicBezTo>
                  <a:cubicBezTo>
                    <a:pt x="3185" y="1379"/>
                    <a:pt x="3187" y="1387"/>
                    <a:pt x="3191" y="1400"/>
                  </a:cubicBezTo>
                  <a:cubicBezTo>
                    <a:pt x="3195" y="1411"/>
                    <a:pt x="3211" y="1415"/>
                    <a:pt x="3231" y="1415"/>
                  </a:cubicBezTo>
                  <a:cubicBezTo>
                    <a:pt x="3271" y="1415"/>
                    <a:pt x="3325" y="1400"/>
                    <a:pt x="3325" y="1400"/>
                  </a:cubicBezTo>
                  <a:cubicBezTo>
                    <a:pt x="3414" y="1375"/>
                    <a:pt x="3502" y="1349"/>
                    <a:pt x="3549" y="1349"/>
                  </a:cubicBezTo>
                  <a:cubicBezTo>
                    <a:pt x="3568" y="1349"/>
                    <a:pt x="3581" y="1354"/>
                    <a:pt x="3582" y="1365"/>
                  </a:cubicBezTo>
                  <a:cubicBezTo>
                    <a:pt x="3711" y="1337"/>
                    <a:pt x="3836" y="1302"/>
                    <a:pt x="3958" y="1259"/>
                  </a:cubicBezTo>
                  <a:cubicBezTo>
                    <a:pt x="4136" y="1189"/>
                    <a:pt x="4381" y="1157"/>
                    <a:pt x="4571" y="1157"/>
                  </a:cubicBezTo>
                  <a:cubicBezTo>
                    <a:pt x="4671" y="1157"/>
                    <a:pt x="4757" y="1166"/>
                    <a:pt x="4808" y="1183"/>
                  </a:cubicBezTo>
                  <a:lnTo>
                    <a:pt x="5087" y="1111"/>
                  </a:lnTo>
                  <a:cubicBezTo>
                    <a:pt x="5178" y="1052"/>
                    <a:pt x="5270" y="1006"/>
                    <a:pt x="5322" y="1006"/>
                  </a:cubicBezTo>
                  <a:cubicBezTo>
                    <a:pt x="5347" y="1006"/>
                    <a:pt x="5363" y="1016"/>
                    <a:pt x="5366" y="1039"/>
                  </a:cubicBezTo>
                  <a:cubicBezTo>
                    <a:pt x="5367" y="1053"/>
                    <a:pt x="5368" y="1067"/>
                    <a:pt x="5369" y="1077"/>
                  </a:cubicBezTo>
                  <a:lnTo>
                    <a:pt x="5369" y="1077"/>
                  </a:lnTo>
                  <a:cubicBezTo>
                    <a:pt x="5455" y="1019"/>
                    <a:pt x="5716" y="983"/>
                    <a:pt x="5896" y="983"/>
                  </a:cubicBezTo>
                  <a:cubicBezTo>
                    <a:pt x="5999" y="983"/>
                    <a:pt x="6075" y="994"/>
                    <a:pt x="6077" y="1020"/>
                  </a:cubicBezTo>
                  <a:cubicBezTo>
                    <a:pt x="6081" y="1040"/>
                    <a:pt x="6082" y="1049"/>
                    <a:pt x="6110" y="1049"/>
                  </a:cubicBezTo>
                  <a:cubicBezTo>
                    <a:pt x="6130" y="1049"/>
                    <a:pt x="6164" y="1044"/>
                    <a:pt x="6224" y="1036"/>
                  </a:cubicBezTo>
                  <a:lnTo>
                    <a:pt x="6221" y="1002"/>
                  </a:lnTo>
                  <a:cubicBezTo>
                    <a:pt x="6215" y="964"/>
                    <a:pt x="6212" y="930"/>
                    <a:pt x="6353" y="911"/>
                  </a:cubicBezTo>
                  <a:cubicBezTo>
                    <a:pt x="6434" y="900"/>
                    <a:pt x="6516" y="889"/>
                    <a:pt x="6571" y="889"/>
                  </a:cubicBezTo>
                  <a:cubicBezTo>
                    <a:pt x="6612" y="889"/>
                    <a:pt x="6638" y="895"/>
                    <a:pt x="6641" y="911"/>
                  </a:cubicBezTo>
                  <a:cubicBezTo>
                    <a:pt x="6723" y="920"/>
                    <a:pt x="6805" y="930"/>
                    <a:pt x="6860" y="930"/>
                  </a:cubicBezTo>
                  <a:cubicBezTo>
                    <a:pt x="6901" y="930"/>
                    <a:pt x="6928" y="924"/>
                    <a:pt x="6926" y="908"/>
                  </a:cubicBezTo>
                  <a:cubicBezTo>
                    <a:pt x="6973" y="903"/>
                    <a:pt x="7021" y="901"/>
                    <a:pt x="7069" y="901"/>
                  </a:cubicBezTo>
                  <a:cubicBezTo>
                    <a:pt x="7117" y="901"/>
                    <a:pt x="7164" y="903"/>
                    <a:pt x="7211" y="908"/>
                  </a:cubicBezTo>
                  <a:lnTo>
                    <a:pt x="7775" y="835"/>
                  </a:lnTo>
                  <a:cubicBezTo>
                    <a:pt x="7875" y="795"/>
                    <a:pt x="8051" y="765"/>
                    <a:pt x="8141" y="765"/>
                  </a:cubicBezTo>
                  <a:cubicBezTo>
                    <a:pt x="8176" y="765"/>
                    <a:pt x="8198" y="770"/>
                    <a:pt x="8199" y="779"/>
                  </a:cubicBezTo>
                  <a:cubicBezTo>
                    <a:pt x="8199" y="779"/>
                    <a:pt x="8484" y="741"/>
                    <a:pt x="8618" y="688"/>
                  </a:cubicBezTo>
                  <a:cubicBezTo>
                    <a:pt x="8795" y="665"/>
                    <a:pt x="8916" y="649"/>
                    <a:pt x="8984" y="649"/>
                  </a:cubicBezTo>
                  <a:cubicBezTo>
                    <a:pt x="9025" y="649"/>
                    <a:pt x="9047" y="655"/>
                    <a:pt x="9048" y="669"/>
                  </a:cubicBezTo>
                  <a:cubicBezTo>
                    <a:pt x="9049" y="685"/>
                    <a:pt x="9050" y="693"/>
                    <a:pt x="9063" y="693"/>
                  </a:cubicBezTo>
                  <a:cubicBezTo>
                    <a:pt x="9078" y="693"/>
                    <a:pt x="9112" y="680"/>
                    <a:pt x="9189" y="651"/>
                  </a:cubicBezTo>
                  <a:cubicBezTo>
                    <a:pt x="9186" y="613"/>
                    <a:pt x="9327" y="597"/>
                    <a:pt x="9468" y="579"/>
                  </a:cubicBezTo>
                  <a:lnTo>
                    <a:pt x="9750" y="541"/>
                  </a:lnTo>
                  <a:cubicBezTo>
                    <a:pt x="9747" y="506"/>
                    <a:pt x="9747" y="506"/>
                    <a:pt x="9888" y="488"/>
                  </a:cubicBezTo>
                  <a:cubicBezTo>
                    <a:pt x="10029" y="469"/>
                    <a:pt x="10455" y="450"/>
                    <a:pt x="10596" y="431"/>
                  </a:cubicBezTo>
                  <a:cubicBezTo>
                    <a:pt x="10984" y="397"/>
                    <a:pt x="10981" y="400"/>
                    <a:pt x="10853" y="372"/>
                  </a:cubicBezTo>
                  <a:lnTo>
                    <a:pt x="10853" y="372"/>
                  </a:lnTo>
                  <a:cubicBezTo>
                    <a:pt x="10834" y="374"/>
                    <a:pt x="10818" y="374"/>
                    <a:pt x="10805" y="374"/>
                  </a:cubicBezTo>
                  <a:cubicBezTo>
                    <a:pt x="10745" y="374"/>
                    <a:pt x="10752" y="358"/>
                    <a:pt x="10867" y="358"/>
                  </a:cubicBezTo>
                  <a:cubicBezTo>
                    <a:pt x="10897" y="358"/>
                    <a:pt x="10935" y="360"/>
                    <a:pt x="10981" y="362"/>
                  </a:cubicBezTo>
                  <a:cubicBezTo>
                    <a:pt x="10992" y="362"/>
                    <a:pt x="11003" y="362"/>
                    <a:pt x="11016" y="362"/>
                  </a:cubicBezTo>
                  <a:cubicBezTo>
                    <a:pt x="11173" y="362"/>
                    <a:pt x="11528" y="396"/>
                    <a:pt x="11874" y="456"/>
                  </a:cubicBezTo>
                  <a:cubicBezTo>
                    <a:pt x="12125" y="510"/>
                    <a:pt x="12251" y="538"/>
                    <a:pt x="12310" y="557"/>
                  </a:cubicBezTo>
                  <a:cubicBezTo>
                    <a:pt x="12333" y="562"/>
                    <a:pt x="12348" y="565"/>
                    <a:pt x="12358" y="565"/>
                  </a:cubicBezTo>
                  <a:cubicBezTo>
                    <a:pt x="12375" y="565"/>
                    <a:pt x="12378" y="557"/>
                    <a:pt x="12382" y="547"/>
                  </a:cubicBezTo>
                  <a:cubicBezTo>
                    <a:pt x="12339" y="503"/>
                    <a:pt x="12336" y="484"/>
                    <a:pt x="12354" y="484"/>
                  </a:cubicBezTo>
                  <a:cubicBezTo>
                    <a:pt x="12380" y="484"/>
                    <a:pt x="12447" y="522"/>
                    <a:pt x="12504" y="585"/>
                  </a:cubicBezTo>
                  <a:cubicBezTo>
                    <a:pt x="12680" y="709"/>
                    <a:pt x="12785" y="770"/>
                    <a:pt x="12829" y="770"/>
                  </a:cubicBezTo>
                  <a:cubicBezTo>
                    <a:pt x="12839" y="770"/>
                    <a:pt x="12846" y="767"/>
                    <a:pt x="12849" y="760"/>
                  </a:cubicBezTo>
                  <a:cubicBezTo>
                    <a:pt x="12984" y="776"/>
                    <a:pt x="12981" y="785"/>
                    <a:pt x="13097" y="842"/>
                  </a:cubicBezTo>
                  <a:cubicBezTo>
                    <a:pt x="13075" y="879"/>
                    <a:pt x="13197" y="920"/>
                    <a:pt x="13429" y="1039"/>
                  </a:cubicBezTo>
                  <a:cubicBezTo>
                    <a:pt x="13535" y="1111"/>
                    <a:pt x="13535" y="1111"/>
                    <a:pt x="13517" y="1139"/>
                  </a:cubicBezTo>
                  <a:cubicBezTo>
                    <a:pt x="13539" y="1152"/>
                    <a:pt x="13560" y="1168"/>
                    <a:pt x="13582" y="1183"/>
                  </a:cubicBezTo>
                  <a:lnTo>
                    <a:pt x="13720" y="1293"/>
                  </a:lnTo>
                  <a:cubicBezTo>
                    <a:pt x="13846" y="1340"/>
                    <a:pt x="14043" y="1509"/>
                    <a:pt x="14206" y="1688"/>
                  </a:cubicBezTo>
                  <a:cubicBezTo>
                    <a:pt x="14284" y="1782"/>
                    <a:pt x="14356" y="1873"/>
                    <a:pt x="14413" y="1948"/>
                  </a:cubicBezTo>
                  <a:cubicBezTo>
                    <a:pt x="14450" y="2004"/>
                    <a:pt x="14482" y="2064"/>
                    <a:pt x="14507" y="2127"/>
                  </a:cubicBezTo>
                  <a:cubicBezTo>
                    <a:pt x="14507" y="2127"/>
                    <a:pt x="14526" y="2152"/>
                    <a:pt x="14557" y="2186"/>
                  </a:cubicBezTo>
                  <a:cubicBezTo>
                    <a:pt x="14588" y="2224"/>
                    <a:pt x="14635" y="2271"/>
                    <a:pt x="14682" y="2318"/>
                  </a:cubicBezTo>
                  <a:cubicBezTo>
                    <a:pt x="14808" y="2393"/>
                    <a:pt x="14877" y="2509"/>
                    <a:pt x="14811" y="2540"/>
                  </a:cubicBezTo>
                  <a:cubicBezTo>
                    <a:pt x="14745" y="2575"/>
                    <a:pt x="14751" y="2568"/>
                    <a:pt x="14870" y="2656"/>
                  </a:cubicBezTo>
                  <a:cubicBezTo>
                    <a:pt x="14949" y="2772"/>
                    <a:pt x="15015" y="2898"/>
                    <a:pt x="15058" y="3032"/>
                  </a:cubicBezTo>
                  <a:cubicBezTo>
                    <a:pt x="15098" y="3162"/>
                    <a:pt x="15122" y="3272"/>
                    <a:pt x="15096" y="3272"/>
                  </a:cubicBezTo>
                  <a:cubicBezTo>
                    <a:pt x="15092" y="3272"/>
                    <a:pt x="15085" y="3269"/>
                    <a:pt x="15077" y="3261"/>
                  </a:cubicBezTo>
                  <a:lnTo>
                    <a:pt x="15008" y="3283"/>
                  </a:lnTo>
                  <a:cubicBezTo>
                    <a:pt x="15043" y="3330"/>
                    <a:pt x="15068" y="3383"/>
                    <a:pt x="15087" y="3440"/>
                  </a:cubicBezTo>
                  <a:cubicBezTo>
                    <a:pt x="15102" y="3484"/>
                    <a:pt x="15109" y="3515"/>
                    <a:pt x="15109" y="3515"/>
                  </a:cubicBezTo>
                  <a:cubicBezTo>
                    <a:pt x="15140" y="3518"/>
                    <a:pt x="15181" y="3609"/>
                    <a:pt x="15259" y="4038"/>
                  </a:cubicBezTo>
                  <a:cubicBezTo>
                    <a:pt x="15312" y="4320"/>
                    <a:pt x="15453" y="4872"/>
                    <a:pt x="15507" y="5154"/>
                  </a:cubicBezTo>
                  <a:cubicBezTo>
                    <a:pt x="15563" y="5433"/>
                    <a:pt x="15641" y="5853"/>
                    <a:pt x="15635" y="6000"/>
                  </a:cubicBezTo>
                  <a:cubicBezTo>
                    <a:pt x="15666" y="6188"/>
                    <a:pt x="15717" y="6373"/>
                    <a:pt x="15776" y="6552"/>
                  </a:cubicBezTo>
                  <a:cubicBezTo>
                    <a:pt x="15839" y="6686"/>
                    <a:pt x="15892" y="6965"/>
                    <a:pt x="15858" y="6971"/>
                  </a:cubicBezTo>
                  <a:lnTo>
                    <a:pt x="15883" y="7112"/>
                  </a:lnTo>
                  <a:cubicBezTo>
                    <a:pt x="15930" y="7247"/>
                    <a:pt x="15970" y="7385"/>
                    <a:pt x="15999" y="7526"/>
                  </a:cubicBezTo>
                  <a:cubicBezTo>
                    <a:pt x="15964" y="7532"/>
                    <a:pt x="15958" y="7677"/>
                    <a:pt x="16017" y="7811"/>
                  </a:cubicBezTo>
                  <a:cubicBezTo>
                    <a:pt x="16018" y="7811"/>
                    <a:pt x="16019" y="7811"/>
                    <a:pt x="16020" y="7811"/>
                  </a:cubicBezTo>
                  <a:cubicBezTo>
                    <a:pt x="16056" y="7811"/>
                    <a:pt x="16081" y="7952"/>
                    <a:pt x="16133" y="8225"/>
                  </a:cubicBezTo>
                  <a:cubicBezTo>
                    <a:pt x="16143" y="8369"/>
                    <a:pt x="16372" y="9594"/>
                    <a:pt x="16597" y="10785"/>
                  </a:cubicBezTo>
                  <a:cubicBezTo>
                    <a:pt x="16716" y="11378"/>
                    <a:pt x="16829" y="11964"/>
                    <a:pt x="16917" y="12402"/>
                  </a:cubicBezTo>
                  <a:cubicBezTo>
                    <a:pt x="16961" y="12619"/>
                    <a:pt x="16998" y="12800"/>
                    <a:pt x="17026" y="12926"/>
                  </a:cubicBezTo>
                  <a:cubicBezTo>
                    <a:pt x="17036" y="12995"/>
                    <a:pt x="17052" y="13060"/>
                    <a:pt x="17073" y="13123"/>
                  </a:cubicBezTo>
                  <a:cubicBezTo>
                    <a:pt x="17073" y="13123"/>
                    <a:pt x="17102" y="13264"/>
                    <a:pt x="17155" y="13543"/>
                  </a:cubicBezTo>
                  <a:cubicBezTo>
                    <a:pt x="17183" y="13684"/>
                    <a:pt x="17236" y="13963"/>
                    <a:pt x="17236" y="13963"/>
                  </a:cubicBezTo>
                  <a:cubicBezTo>
                    <a:pt x="17167" y="13976"/>
                    <a:pt x="17327" y="14671"/>
                    <a:pt x="17459" y="15082"/>
                  </a:cubicBezTo>
                  <a:cubicBezTo>
                    <a:pt x="17518" y="15213"/>
                    <a:pt x="17562" y="15351"/>
                    <a:pt x="17587" y="15492"/>
                  </a:cubicBezTo>
                  <a:cubicBezTo>
                    <a:pt x="17518" y="15505"/>
                    <a:pt x="17612" y="15922"/>
                    <a:pt x="17713" y="16191"/>
                  </a:cubicBezTo>
                  <a:cubicBezTo>
                    <a:pt x="17813" y="16320"/>
                    <a:pt x="17844" y="16458"/>
                    <a:pt x="17775" y="16470"/>
                  </a:cubicBezTo>
                  <a:cubicBezTo>
                    <a:pt x="17703" y="16483"/>
                    <a:pt x="17766" y="16761"/>
                    <a:pt x="17935" y="17018"/>
                  </a:cubicBezTo>
                  <a:cubicBezTo>
                    <a:pt x="18004" y="17150"/>
                    <a:pt x="18004" y="17150"/>
                    <a:pt x="18001" y="17297"/>
                  </a:cubicBezTo>
                  <a:cubicBezTo>
                    <a:pt x="17961" y="17444"/>
                    <a:pt x="17990" y="17580"/>
                    <a:pt x="18027" y="17580"/>
                  </a:cubicBezTo>
                  <a:cubicBezTo>
                    <a:pt x="18028" y="17580"/>
                    <a:pt x="18028" y="17580"/>
                    <a:pt x="18029" y="17579"/>
                  </a:cubicBezTo>
                  <a:cubicBezTo>
                    <a:pt x="18126" y="17695"/>
                    <a:pt x="18164" y="17852"/>
                    <a:pt x="18123" y="17996"/>
                  </a:cubicBezTo>
                  <a:cubicBezTo>
                    <a:pt x="18117" y="18288"/>
                    <a:pt x="18117" y="18288"/>
                    <a:pt x="18217" y="18413"/>
                  </a:cubicBezTo>
                  <a:cubicBezTo>
                    <a:pt x="18321" y="18538"/>
                    <a:pt x="18446" y="19096"/>
                    <a:pt x="18408" y="19247"/>
                  </a:cubicBezTo>
                  <a:cubicBezTo>
                    <a:pt x="18439" y="19382"/>
                    <a:pt x="18437" y="19526"/>
                    <a:pt x="18469" y="19526"/>
                  </a:cubicBezTo>
                  <a:cubicBezTo>
                    <a:pt x="18470" y="19526"/>
                    <a:pt x="18470" y="19526"/>
                    <a:pt x="18471" y="19525"/>
                  </a:cubicBezTo>
                  <a:lnTo>
                    <a:pt x="18471" y="19525"/>
                  </a:lnTo>
                  <a:lnTo>
                    <a:pt x="18468" y="19670"/>
                  </a:lnTo>
                  <a:cubicBezTo>
                    <a:pt x="18499" y="19808"/>
                    <a:pt x="18531" y="19949"/>
                    <a:pt x="18531" y="19949"/>
                  </a:cubicBezTo>
                  <a:lnTo>
                    <a:pt x="18565" y="19942"/>
                  </a:lnTo>
                  <a:cubicBezTo>
                    <a:pt x="18600" y="20080"/>
                    <a:pt x="18753" y="20920"/>
                    <a:pt x="18976" y="21892"/>
                  </a:cubicBezTo>
                  <a:cubicBezTo>
                    <a:pt x="19271" y="23187"/>
                    <a:pt x="19361" y="23584"/>
                    <a:pt x="19383" y="23584"/>
                  </a:cubicBezTo>
                  <a:cubicBezTo>
                    <a:pt x="19387" y="23584"/>
                    <a:pt x="19389" y="23572"/>
                    <a:pt x="19389" y="23549"/>
                  </a:cubicBezTo>
                  <a:cubicBezTo>
                    <a:pt x="19398" y="23519"/>
                    <a:pt x="19407" y="23506"/>
                    <a:pt x="19416" y="23506"/>
                  </a:cubicBezTo>
                  <a:cubicBezTo>
                    <a:pt x="19451" y="23506"/>
                    <a:pt x="19485" y="23708"/>
                    <a:pt x="19452" y="23828"/>
                  </a:cubicBezTo>
                  <a:cubicBezTo>
                    <a:pt x="19487" y="23966"/>
                    <a:pt x="19512" y="24251"/>
                    <a:pt x="19577" y="24530"/>
                  </a:cubicBezTo>
                  <a:cubicBezTo>
                    <a:pt x="19640" y="24806"/>
                    <a:pt x="19703" y="25085"/>
                    <a:pt x="19668" y="25091"/>
                  </a:cubicBezTo>
                  <a:lnTo>
                    <a:pt x="19700" y="25229"/>
                  </a:lnTo>
                  <a:cubicBezTo>
                    <a:pt x="19834" y="25495"/>
                    <a:pt x="20022" y="26326"/>
                    <a:pt x="20082" y="26749"/>
                  </a:cubicBezTo>
                  <a:cubicBezTo>
                    <a:pt x="20132" y="26984"/>
                    <a:pt x="20195" y="27213"/>
                    <a:pt x="20276" y="27438"/>
                  </a:cubicBezTo>
                  <a:cubicBezTo>
                    <a:pt x="20377" y="27708"/>
                    <a:pt x="20377" y="27708"/>
                    <a:pt x="20373" y="27855"/>
                  </a:cubicBezTo>
                  <a:cubicBezTo>
                    <a:pt x="20336" y="27861"/>
                    <a:pt x="20490" y="28689"/>
                    <a:pt x="20560" y="28689"/>
                  </a:cubicBezTo>
                  <a:cubicBezTo>
                    <a:pt x="20560" y="28689"/>
                    <a:pt x="20561" y="28689"/>
                    <a:pt x="20561" y="28689"/>
                  </a:cubicBezTo>
                  <a:lnTo>
                    <a:pt x="20561" y="28689"/>
                  </a:lnTo>
                  <a:lnTo>
                    <a:pt x="20558" y="28833"/>
                  </a:lnTo>
                  <a:cubicBezTo>
                    <a:pt x="20555" y="28974"/>
                    <a:pt x="20618" y="29103"/>
                    <a:pt x="20656" y="29103"/>
                  </a:cubicBezTo>
                  <a:cubicBezTo>
                    <a:pt x="20657" y="29103"/>
                    <a:pt x="20658" y="29103"/>
                    <a:pt x="20659" y="29102"/>
                  </a:cubicBezTo>
                  <a:cubicBezTo>
                    <a:pt x="20661" y="29102"/>
                    <a:pt x="20664" y="29102"/>
                    <a:pt x="20667" y="29102"/>
                  </a:cubicBezTo>
                  <a:cubicBezTo>
                    <a:pt x="20730" y="29102"/>
                    <a:pt x="20756" y="29237"/>
                    <a:pt x="20687" y="29388"/>
                  </a:cubicBezTo>
                  <a:cubicBezTo>
                    <a:pt x="20616" y="29400"/>
                    <a:pt x="20645" y="29532"/>
                    <a:pt x="20678" y="29532"/>
                  </a:cubicBezTo>
                  <a:cubicBezTo>
                    <a:pt x="20679" y="29532"/>
                    <a:pt x="20680" y="29532"/>
                    <a:pt x="20680" y="29532"/>
                  </a:cubicBezTo>
                  <a:cubicBezTo>
                    <a:pt x="20749" y="29666"/>
                    <a:pt x="20815" y="29798"/>
                    <a:pt x="20812" y="29942"/>
                  </a:cubicBezTo>
                  <a:cubicBezTo>
                    <a:pt x="20842" y="30077"/>
                    <a:pt x="20872" y="30209"/>
                    <a:pt x="20938" y="30209"/>
                  </a:cubicBezTo>
                  <a:cubicBezTo>
                    <a:pt x="20941" y="30209"/>
                    <a:pt x="20944" y="30209"/>
                    <a:pt x="20947" y="30209"/>
                  </a:cubicBezTo>
                  <a:cubicBezTo>
                    <a:pt x="20948" y="30209"/>
                    <a:pt x="20948" y="30208"/>
                    <a:pt x="20949" y="30208"/>
                  </a:cubicBezTo>
                  <a:cubicBezTo>
                    <a:pt x="20983" y="30208"/>
                    <a:pt x="21013" y="30343"/>
                    <a:pt x="21044" y="30478"/>
                  </a:cubicBezTo>
                  <a:cubicBezTo>
                    <a:pt x="21038" y="30479"/>
                    <a:pt x="21033" y="30480"/>
                    <a:pt x="21028" y="30480"/>
                  </a:cubicBezTo>
                  <a:cubicBezTo>
                    <a:pt x="21007" y="30480"/>
                    <a:pt x="20998" y="30461"/>
                    <a:pt x="20944" y="30353"/>
                  </a:cubicBezTo>
                  <a:lnTo>
                    <a:pt x="20944" y="30353"/>
                  </a:lnTo>
                  <a:lnTo>
                    <a:pt x="21006" y="30632"/>
                  </a:lnTo>
                  <a:cubicBezTo>
                    <a:pt x="21038" y="30770"/>
                    <a:pt x="21066" y="31055"/>
                    <a:pt x="21031" y="31061"/>
                  </a:cubicBezTo>
                  <a:cubicBezTo>
                    <a:pt x="21027" y="31161"/>
                    <a:pt x="21042" y="31258"/>
                    <a:pt x="21065" y="31258"/>
                  </a:cubicBezTo>
                  <a:cubicBezTo>
                    <a:pt x="21074" y="31258"/>
                    <a:pt x="21086" y="31239"/>
                    <a:pt x="21097" y="31193"/>
                  </a:cubicBezTo>
                  <a:cubicBezTo>
                    <a:pt x="21109" y="31190"/>
                    <a:pt x="21119" y="31189"/>
                    <a:pt x="21128" y="31189"/>
                  </a:cubicBezTo>
                  <a:cubicBezTo>
                    <a:pt x="21168" y="31189"/>
                    <a:pt x="21178" y="31229"/>
                    <a:pt x="21232" y="31459"/>
                  </a:cubicBezTo>
                  <a:cubicBezTo>
                    <a:pt x="21263" y="31597"/>
                    <a:pt x="21295" y="31735"/>
                    <a:pt x="21260" y="31741"/>
                  </a:cubicBezTo>
                  <a:cubicBezTo>
                    <a:pt x="21223" y="31747"/>
                    <a:pt x="21223" y="31747"/>
                    <a:pt x="21288" y="32026"/>
                  </a:cubicBezTo>
                  <a:cubicBezTo>
                    <a:pt x="21382" y="32443"/>
                    <a:pt x="21583" y="32841"/>
                    <a:pt x="21686" y="32966"/>
                  </a:cubicBezTo>
                  <a:cubicBezTo>
                    <a:pt x="21702" y="32964"/>
                    <a:pt x="21714" y="32961"/>
                    <a:pt x="21723" y="32961"/>
                  </a:cubicBezTo>
                  <a:cubicBezTo>
                    <a:pt x="21754" y="32961"/>
                    <a:pt x="21747" y="32988"/>
                    <a:pt x="21718" y="33104"/>
                  </a:cubicBezTo>
                  <a:cubicBezTo>
                    <a:pt x="21680" y="33111"/>
                    <a:pt x="21715" y="33248"/>
                    <a:pt x="21746" y="33389"/>
                  </a:cubicBezTo>
                  <a:cubicBezTo>
                    <a:pt x="21747" y="33389"/>
                    <a:pt x="21747" y="33389"/>
                    <a:pt x="21748" y="33389"/>
                  </a:cubicBezTo>
                  <a:cubicBezTo>
                    <a:pt x="21770" y="33389"/>
                    <a:pt x="21775" y="33449"/>
                    <a:pt x="21767" y="33449"/>
                  </a:cubicBezTo>
                  <a:cubicBezTo>
                    <a:pt x="21763" y="33449"/>
                    <a:pt x="21756" y="33434"/>
                    <a:pt x="21746" y="33389"/>
                  </a:cubicBezTo>
                  <a:cubicBezTo>
                    <a:pt x="21745" y="33390"/>
                    <a:pt x="21744" y="33390"/>
                    <a:pt x="21744" y="33390"/>
                  </a:cubicBezTo>
                  <a:cubicBezTo>
                    <a:pt x="21707" y="33390"/>
                    <a:pt x="21676" y="33252"/>
                    <a:pt x="21646" y="33117"/>
                  </a:cubicBezTo>
                  <a:lnTo>
                    <a:pt x="21611" y="33123"/>
                  </a:lnTo>
                  <a:cubicBezTo>
                    <a:pt x="21570" y="33270"/>
                    <a:pt x="21608" y="33427"/>
                    <a:pt x="21705" y="33540"/>
                  </a:cubicBezTo>
                  <a:cubicBezTo>
                    <a:pt x="21774" y="33671"/>
                    <a:pt x="21774" y="33671"/>
                    <a:pt x="21771" y="33819"/>
                  </a:cubicBezTo>
                  <a:cubicBezTo>
                    <a:pt x="21765" y="33960"/>
                    <a:pt x="21762" y="34101"/>
                    <a:pt x="21794" y="34101"/>
                  </a:cubicBezTo>
                  <a:cubicBezTo>
                    <a:pt x="21795" y="34101"/>
                    <a:pt x="21795" y="34101"/>
                    <a:pt x="21796" y="34101"/>
                  </a:cubicBezTo>
                  <a:cubicBezTo>
                    <a:pt x="21796" y="34101"/>
                    <a:pt x="21862" y="34380"/>
                    <a:pt x="21859" y="34524"/>
                  </a:cubicBezTo>
                  <a:cubicBezTo>
                    <a:pt x="21926" y="34799"/>
                    <a:pt x="21934" y="34928"/>
                    <a:pt x="21969" y="34928"/>
                  </a:cubicBezTo>
                  <a:cubicBezTo>
                    <a:pt x="21970" y="34928"/>
                    <a:pt x="21971" y="34928"/>
                    <a:pt x="21972" y="34928"/>
                  </a:cubicBezTo>
                  <a:cubicBezTo>
                    <a:pt x="21972" y="34928"/>
                    <a:pt x="21972" y="34928"/>
                    <a:pt x="21973" y="34928"/>
                  </a:cubicBezTo>
                  <a:cubicBezTo>
                    <a:pt x="22007" y="34928"/>
                    <a:pt x="22028" y="35061"/>
                    <a:pt x="22047" y="35195"/>
                  </a:cubicBezTo>
                  <a:cubicBezTo>
                    <a:pt x="22069" y="35328"/>
                    <a:pt x="22087" y="35461"/>
                    <a:pt x="22124" y="35461"/>
                  </a:cubicBezTo>
                  <a:cubicBezTo>
                    <a:pt x="22124" y="35461"/>
                    <a:pt x="22125" y="35461"/>
                    <a:pt x="22125" y="35461"/>
                  </a:cubicBezTo>
                  <a:cubicBezTo>
                    <a:pt x="22126" y="35461"/>
                    <a:pt x="22126" y="35461"/>
                    <a:pt x="22126" y="35461"/>
                  </a:cubicBezTo>
                  <a:cubicBezTo>
                    <a:pt x="22155" y="35461"/>
                    <a:pt x="22232" y="35590"/>
                    <a:pt x="22244" y="35865"/>
                  </a:cubicBezTo>
                  <a:cubicBezTo>
                    <a:pt x="22298" y="36138"/>
                    <a:pt x="22298" y="36141"/>
                    <a:pt x="22235" y="36279"/>
                  </a:cubicBezTo>
                  <a:cubicBezTo>
                    <a:pt x="22200" y="36282"/>
                    <a:pt x="22210" y="36420"/>
                    <a:pt x="22219" y="36555"/>
                  </a:cubicBezTo>
                  <a:cubicBezTo>
                    <a:pt x="22219" y="36555"/>
                    <a:pt x="22222" y="36589"/>
                    <a:pt x="22219" y="36642"/>
                  </a:cubicBezTo>
                  <a:cubicBezTo>
                    <a:pt x="22216" y="36705"/>
                    <a:pt x="22204" y="36768"/>
                    <a:pt x="22188" y="36830"/>
                  </a:cubicBezTo>
                  <a:cubicBezTo>
                    <a:pt x="22150" y="36968"/>
                    <a:pt x="22185" y="36968"/>
                    <a:pt x="22222" y="36968"/>
                  </a:cubicBezTo>
                  <a:lnTo>
                    <a:pt x="22291" y="36971"/>
                  </a:lnTo>
                  <a:cubicBezTo>
                    <a:pt x="22291" y="37109"/>
                    <a:pt x="22216" y="37244"/>
                    <a:pt x="22182" y="37244"/>
                  </a:cubicBezTo>
                  <a:cubicBezTo>
                    <a:pt x="22110" y="37376"/>
                    <a:pt x="22110" y="37376"/>
                    <a:pt x="22182" y="37382"/>
                  </a:cubicBezTo>
                  <a:cubicBezTo>
                    <a:pt x="22210" y="37382"/>
                    <a:pt x="22263" y="37523"/>
                    <a:pt x="22194" y="37796"/>
                  </a:cubicBezTo>
                  <a:cubicBezTo>
                    <a:pt x="22169" y="38068"/>
                    <a:pt x="22145" y="38338"/>
                    <a:pt x="22111" y="38338"/>
                  </a:cubicBezTo>
                  <a:cubicBezTo>
                    <a:pt x="22110" y="38338"/>
                    <a:pt x="22110" y="38338"/>
                    <a:pt x="22110" y="38338"/>
                  </a:cubicBezTo>
                  <a:cubicBezTo>
                    <a:pt x="22088" y="38400"/>
                    <a:pt x="22078" y="38463"/>
                    <a:pt x="22078" y="38526"/>
                  </a:cubicBezTo>
                  <a:cubicBezTo>
                    <a:pt x="22078" y="38554"/>
                    <a:pt x="22075" y="38582"/>
                    <a:pt x="22078" y="38614"/>
                  </a:cubicBezTo>
                  <a:cubicBezTo>
                    <a:pt x="22091" y="38755"/>
                    <a:pt x="22066" y="38889"/>
                    <a:pt x="21962" y="39287"/>
                  </a:cubicBezTo>
                  <a:cubicBezTo>
                    <a:pt x="21746" y="39942"/>
                    <a:pt x="21730" y="39936"/>
                    <a:pt x="21802" y="39958"/>
                  </a:cubicBezTo>
                  <a:cubicBezTo>
                    <a:pt x="21837" y="39967"/>
                    <a:pt x="21871" y="39977"/>
                    <a:pt x="21771" y="40090"/>
                  </a:cubicBezTo>
                  <a:cubicBezTo>
                    <a:pt x="21702" y="40212"/>
                    <a:pt x="21708" y="40356"/>
                    <a:pt x="21649" y="40629"/>
                  </a:cubicBezTo>
                  <a:cubicBezTo>
                    <a:pt x="21636" y="40770"/>
                    <a:pt x="21705" y="40795"/>
                    <a:pt x="21737" y="40807"/>
                  </a:cubicBezTo>
                  <a:cubicBezTo>
                    <a:pt x="21806" y="40832"/>
                    <a:pt x="21806" y="40832"/>
                    <a:pt x="21680" y="41086"/>
                  </a:cubicBezTo>
                  <a:cubicBezTo>
                    <a:pt x="21639" y="41210"/>
                    <a:pt x="21567" y="41323"/>
                    <a:pt x="21528" y="41323"/>
                  </a:cubicBezTo>
                  <a:cubicBezTo>
                    <a:pt x="21525" y="41323"/>
                    <a:pt x="21523" y="41322"/>
                    <a:pt x="21520" y="41321"/>
                  </a:cubicBezTo>
                  <a:cubicBezTo>
                    <a:pt x="21492" y="41309"/>
                    <a:pt x="21536" y="41177"/>
                    <a:pt x="21536" y="41177"/>
                  </a:cubicBezTo>
                  <a:lnTo>
                    <a:pt x="21580" y="41045"/>
                  </a:lnTo>
                  <a:cubicBezTo>
                    <a:pt x="21573" y="41043"/>
                    <a:pt x="21565" y="41040"/>
                    <a:pt x="21558" y="41040"/>
                  </a:cubicBezTo>
                  <a:cubicBezTo>
                    <a:pt x="21530" y="41040"/>
                    <a:pt x="21497" y="41076"/>
                    <a:pt x="21423" y="41280"/>
                  </a:cubicBezTo>
                  <a:cubicBezTo>
                    <a:pt x="21335" y="41393"/>
                    <a:pt x="21282" y="41519"/>
                    <a:pt x="21314" y="41531"/>
                  </a:cubicBezTo>
                  <a:cubicBezTo>
                    <a:pt x="21226" y="41644"/>
                    <a:pt x="21125" y="41898"/>
                    <a:pt x="21006" y="42145"/>
                  </a:cubicBezTo>
                  <a:cubicBezTo>
                    <a:pt x="20878" y="42390"/>
                    <a:pt x="20687" y="42753"/>
                    <a:pt x="20593" y="42857"/>
                  </a:cubicBezTo>
                  <a:cubicBezTo>
                    <a:pt x="20449" y="43092"/>
                    <a:pt x="20373" y="43205"/>
                    <a:pt x="20405" y="43226"/>
                  </a:cubicBezTo>
                  <a:cubicBezTo>
                    <a:pt x="20459" y="43261"/>
                    <a:pt x="20403" y="43364"/>
                    <a:pt x="20369" y="43364"/>
                  </a:cubicBezTo>
                  <a:cubicBezTo>
                    <a:pt x="20366" y="43364"/>
                    <a:pt x="20363" y="43363"/>
                    <a:pt x="20361" y="43361"/>
                  </a:cubicBezTo>
                  <a:cubicBezTo>
                    <a:pt x="20330" y="43380"/>
                    <a:pt x="20242" y="43490"/>
                    <a:pt x="20132" y="43640"/>
                  </a:cubicBezTo>
                  <a:cubicBezTo>
                    <a:pt x="20016" y="43787"/>
                    <a:pt x="19859" y="43972"/>
                    <a:pt x="19715" y="44163"/>
                  </a:cubicBezTo>
                  <a:cubicBezTo>
                    <a:pt x="19574" y="44358"/>
                    <a:pt x="19418" y="44536"/>
                    <a:pt x="19295" y="44681"/>
                  </a:cubicBezTo>
                  <a:cubicBezTo>
                    <a:pt x="19176" y="44828"/>
                    <a:pt x="19095" y="44938"/>
                    <a:pt x="19085" y="44975"/>
                  </a:cubicBezTo>
                  <a:cubicBezTo>
                    <a:pt x="19085" y="44975"/>
                    <a:pt x="19063" y="45003"/>
                    <a:pt x="19029" y="45041"/>
                  </a:cubicBezTo>
                  <a:cubicBezTo>
                    <a:pt x="18988" y="45088"/>
                    <a:pt x="18947" y="45135"/>
                    <a:pt x="18900" y="45179"/>
                  </a:cubicBezTo>
                  <a:cubicBezTo>
                    <a:pt x="18728" y="45320"/>
                    <a:pt x="18562" y="45467"/>
                    <a:pt x="18405" y="45627"/>
                  </a:cubicBezTo>
                  <a:cubicBezTo>
                    <a:pt x="18227" y="45812"/>
                    <a:pt x="18036" y="45956"/>
                    <a:pt x="17998" y="46019"/>
                  </a:cubicBezTo>
                  <a:lnTo>
                    <a:pt x="17681" y="46285"/>
                  </a:lnTo>
                  <a:cubicBezTo>
                    <a:pt x="17453" y="46432"/>
                    <a:pt x="17330" y="46498"/>
                    <a:pt x="17243" y="46611"/>
                  </a:cubicBezTo>
                  <a:cubicBezTo>
                    <a:pt x="17170" y="46693"/>
                    <a:pt x="17165" y="46730"/>
                    <a:pt x="17158" y="46730"/>
                  </a:cubicBezTo>
                  <a:cubicBezTo>
                    <a:pt x="17155" y="46730"/>
                    <a:pt x="17153" y="46727"/>
                    <a:pt x="17149" y="46721"/>
                  </a:cubicBezTo>
                  <a:cubicBezTo>
                    <a:pt x="17147" y="46717"/>
                    <a:pt x="17143" y="46716"/>
                    <a:pt x="17138" y="46716"/>
                  </a:cubicBezTo>
                  <a:cubicBezTo>
                    <a:pt x="17086" y="46716"/>
                    <a:pt x="16878" y="46891"/>
                    <a:pt x="16440" y="47137"/>
                  </a:cubicBezTo>
                  <a:cubicBezTo>
                    <a:pt x="16094" y="47341"/>
                    <a:pt x="16001" y="47396"/>
                    <a:pt x="16029" y="47396"/>
                  </a:cubicBezTo>
                  <a:cubicBezTo>
                    <a:pt x="16039" y="47396"/>
                    <a:pt x="16066" y="47389"/>
                    <a:pt x="16102" y="47379"/>
                  </a:cubicBezTo>
                  <a:lnTo>
                    <a:pt x="16102" y="47379"/>
                  </a:lnTo>
                  <a:cubicBezTo>
                    <a:pt x="15809" y="47571"/>
                    <a:pt x="15696" y="47614"/>
                    <a:pt x="15649" y="47614"/>
                  </a:cubicBezTo>
                  <a:cubicBezTo>
                    <a:pt x="15623" y="47614"/>
                    <a:pt x="15618" y="47601"/>
                    <a:pt x="15613" y="47592"/>
                  </a:cubicBezTo>
                  <a:cubicBezTo>
                    <a:pt x="15640" y="47556"/>
                    <a:pt x="15638" y="47541"/>
                    <a:pt x="15620" y="47541"/>
                  </a:cubicBezTo>
                  <a:cubicBezTo>
                    <a:pt x="15576" y="47541"/>
                    <a:pt x="15443" y="47624"/>
                    <a:pt x="15381" y="47730"/>
                  </a:cubicBezTo>
                  <a:cubicBezTo>
                    <a:pt x="15299" y="47828"/>
                    <a:pt x="15103" y="47908"/>
                    <a:pt x="15037" y="47908"/>
                  </a:cubicBezTo>
                  <a:cubicBezTo>
                    <a:pt x="15024" y="47908"/>
                    <a:pt x="15017" y="47905"/>
                    <a:pt x="15015" y="47899"/>
                  </a:cubicBezTo>
                  <a:cubicBezTo>
                    <a:pt x="15005" y="47864"/>
                    <a:pt x="15134" y="47824"/>
                    <a:pt x="15259" y="47777"/>
                  </a:cubicBezTo>
                  <a:lnTo>
                    <a:pt x="15234" y="47708"/>
                  </a:lnTo>
                  <a:cubicBezTo>
                    <a:pt x="15149" y="47736"/>
                    <a:pt x="15068" y="47777"/>
                    <a:pt x="14996" y="47833"/>
                  </a:cubicBezTo>
                  <a:cubicBezTo>
                    <a:pt x="14905" y="47864"/>
                    <a:pt x="14817" y="47905"/>
                    <a:pt x="14736" y="47955"/>
                  </a:cubicBezTo>
                  <a:cubicBezTo>
                    <a:pt x="14624" y="48025"/>
                    <a:pt x="14619" y="48060"/>
                    <a:pt x="14724" y="48060"/>
                  </a:cubicBezTo>
                  <a:cubicBezTo>
                    <a:pt x="14737" y="48060"/>
                    <a:pt x="14751" y="48060"/>
                    <a:pt x="14767" y="48059"/>
                  </a:cubicBezTo>
                  <a:cubicBezTo>
                    <a:pt x="14784" y="48057"/>
                    <a:pt x="14797" y="48057"/>
                    <a:pt x="14807" y="48057"/>
                  </a:cubicBezTo>
                  <a:cubicBezTo>
                    <a:pt x="14879" y="48057"/>
                    <a:pt x="14761" y="48096"/>
                    <a:pt x="14642" y="48137"/>
                  </a:cubicBezTo>
                  <a:cubicBezTo>
                    <a:pt x="14548" y="48155"/>
                    <a:pt x="14485" y="48163"/>
                    <a:pt x="14446" y="48163"/>
                  </a:cubicBezTo>
                  <a:cubicBezTo>
                    <a:pt x="14368" y="48163"/>
                    <a:pt x="14392" y="48130"/>
                    <a:pt x="14476" y="48078"/>
                  </a:cubicBezTo>
                  <a:cubicBezTo>
                    <a:pt x="14610" y="48034"/>
                    <a:pt x="14601" y="47999"/>
                    <a:pt x="14592" y="47965"/>
                  </a:cubicBezTo>
                  <a:cubicBezTo>
                    <a:pt x="14591" y="47963"/>
                    <a:pt x="14588" y="47962"/>
                    <a:pt x="14584" y="47962"/>
                  </a:cubicBezTo>
                  <a:cubicBezTo>
                    <a:pt x="14508" y="47962"/>
                    <a:pt x="13918" y="48225"/>
                    <a:pt x="13808" y="48331"/>
                  </a:cubicBezTo>
                  <a:lnTo>
                    <a:pt x="13799" y="48300"/>
                  </a:lnTo>
                  <a:cubicBezTo>
                    <a:pt x="13797" y="48295"/>
                    <a:pt x="13790" y="48292"/>
                    <a:pt x="13777" y="48292"/>
                  </a:cubicBezTo>
                  <a:cubicBezTo>
                    <a:pt x="13706" y="48292"/>
                    <a:pt x="13475" y="48367"/>
                    <a:pt x="13247" y="48441"/>
                  </a:cubicBezTo>
                  <a:cubicBezTo>
                    <a:pt x="12978" y="48529"/>
                    <a:pt x="12840" y="48576"/>
                    <a:pt x="12852" y="48607"/>
                  </a:cubicBezTo>
                  <a:cubicBezTo>
                    <a:pt x="12862" y="48642"/>
                    <a:pt x="12871" y="48676"/>
                    <a:pt x="12736" y="48723"/>
                  </a:cubicBezTo>
                  <a:cubicBezTo>
                    <a:pt x="12783" y="48707"/>
                    <a:pt x="12815" y="48700"/>
                    <a:pt x="12837" y="48700"/>
                  </a:cubicBezTo>
                  <a:cubicBezTo>
                    <a:pt x="12878" y="48700"/>
                    <a:pt x="12885" y="48723"/>
                    <a:pt x="12893" y="48745"/>
                  </a:cubicBezTo>
                  <a:cubicBezTo>
                    <a:pt x="12893" y="48745"/>
                    <a:pt x="12611" y="48802"/>
                    <a:pt x="12467" y="48811"/>
                  </a:cubicBezTo>
                  <a:cubicBezTo>
                    <a:pt x="12175" y="48830"/>
                    <a:pt x="11893" y="48883"/>
                    <a:pt x="11351" y="49062"/>
                  </a:cubicBezTo>
                  <a:cubicBezTo>
                    <a:pt x="11082" y="49149"/>
                    <a:pt x="10674" y="49284"/>
                    <a:pt x="10530" y="49294"/>
                  </a:cubicBezTo>
                  <a:cubicBezTo>
                    <a:pt x="10261" y="49381"/>
                    <a:pt x="10123" y="49425"/>
                    <a:pt x="10135" y="49460"/>
                  </a:cubicBezTo>
                  <a:lnTo>
                    <a:pt x="9863" y="49550"/>
                  </a:lnTo>
                  <a:cubicBezTo>
                    <a:pt x="9718" y="49560"/>
                    <a:pt x="9449" y="49648"/>
                    <a:pt x="9458" y="49682"/>
                  </a:cubicBezTo>
                  <a:cubicBezTo>
                    <a:pt x="9333" y="49760"/>
                    <a:pt x="9186" y="49770"/>
                    <a:pt x="9051" y="49814"/>
                  </a:cubicBezTo>
                  <a:cubicBezTo>
                    <a:pt x="8759" y="49836"/>
                    <a:pt x="8759" y="49836"/>
                    <a:pt x="8926" y="49892"/>
                  </a:cubicBezTo>
                  <a:cubicBezTo>
                    <a:pt x="8928" y="49900"/>
                    <a:pt x="8944" y="49903"/>
                    <a:pt x="8968" y="49903"/>
                  </a:cubicBezTo>
                  <a:cubicBezTo>
                    <a:pt x="9054" y="49903"/>
                    <a:pt x="9247" y="49863"/>
                    <a:pt x="9352" y="49829"/>
                  </a:cubicBezTo>
                  <a:lnTo>
                    <a:pt x="9759" y="49698"/>
                  </a:lnTo>
                  <a:lnTo>
                    <a:pt x="9759" y="49698"/>
                  </a:lnTo>
                  <a:lnTo>
                    <a:pt x="9364" y="49864"/>
                  </a:lnTo>
                  <a:cubicBezTo>
                    <a:pt x="9226" y="49908"/>
                    <a:pt x="8966" y="50030"/>
                    <a:pt x="8979" y="50064"/>
                  </a:cubicBezTo>
                  <a:cubicBezTo>
                    <a:pt x="8979" y="50064"/>
                    <a:pt x="8988" y="50099"/>
                    <a:pt x="8854" y="50143"/>
                  </a:cubicBezTo>
                  <a:cubicBezTo>
                    <a:pt x="8854" y="50143"/>
                    <a:pt x="8841" y="50108"/>
                    <a:pt x="8832" y="50074"/>
                  </a:cubicBezTo>
                  <a:cubicBezTo>
                    <a:pt x="8957" y="49995"/>
                    <a:pt x="8948" y="49961"/>
                    <a:pt x="8935" y="49927"/>
                  </a:cubicBezTo>
                  <a:cubicBezTo>
                    <a:pt x="8920" y="49924"/>
                    <a:pt x="8902" y="49923"/>
                    <a:pt x="8883" y="49923"/>
                  </a:cubicBezTo>
                  <a:cubicBezTo>
                    <a:pt x="8704" y="49923"/>
                    <a:pt x="8366" y="50009"/>
                    <a:pt x="8383" y="50071"/>
                  </a:cubicBezTo>
                  <a:cubicBezTo>
                    <a:pt x="8296" y="50105"/>
                    <a:pt x="8202" y="50124"/>
                    <a:pt x="8105" y="50124"/>
                  </a:cubicBezTo>
                  <a:cubicBezTo>
                    <a:pt x="8102" y="50116"/>
                    <a:pt x="8094" y="50112"/>
                    <a:pt x="8081" y="50112"/>
                  </a:cubicBezTo>
                  <a:cubicBezTo>
                    <a:pt x="8035" y="50112"/>
                    <a:pt x="7932" y="50159"/>
                    <a:pt x="7844" y="50246"/>
                  </a:cubicBezTo>
                  <a:cubicBezTo>
                    <a:pt x="7756" y="50337"/>
                    <a:pt x="7637" y="50387"/>
                    <a:pt x="7513" y="50387"/>
                  </a:cubicBezTo>
                  <a:cubicBezTo>
                    <a:pt x="7488" y="50387"/>
                    <a:pt x="7463" y="50385"/>
                    <a:pt x="7437" y="50381"/>
                  </a:cubicBezTo>
                  <a:cubicBezTo>
                    <a:pt x="7146" y="50400"/>
                    <a:pt x="6607" y="50578"/>
                    <a:pt x="6616" y="50613"/>
                  </a:cubicBezTo>
                  <a:cubicBezTo>
                    <a:pt x="6635" y="50682"/>
                    <a:pt x="6231" y="50813"/>
                    <a:pt x="6083" y="50823"/>
                  </a:cubicBezTo>
                  <a:cubicBezTo>
                    <a:pt x="5939" y="50832"/>
                    <a:pt x="5801" y="50879"/>
                    <a:pt x="5679" y="50958"/>
                  </a:cubicBezTo>
                  <a:cubicBezTo>
                    <a:pt x="5674" y="50945"/>
                    <a:pt x="5653" y="50939"/>
                    <a:pt x="5622" y="50939"/>
                  </a:cubicBezTo>
                  <a:cubicBezTo>
                    <a:pt x="5566" y="50939"/>
                    <a:pt x="5478" y="50960"/>
                    <a:pt x="5397" y="51011"/>
                  </a:cubicBezTo>
                  <a:cubicBezTo>
                    <a:pt x="5397" y="51011"/>
                    <a:pt x="5287" y="51047"/>
                    <a:pt x="5372" y="51047"/>
                  </a:cubicBezTo>
                  <a:cubicBezTo>
                    <a:pt x="5381" y="51047"/>
                    <a:pt x="5392" y="51046"/>
                    <a:pt x="5406" y="51045"/>
                  </a:cubicBezTo>
                  <a:lnTo>
                    <a:pt x="5406" y="51045"/>
                  </a:lnTo>
                  <a:lnTo>
                    <a:pt x="5156" y="51202"/>
                  </a:lnTo>
                  <a:cubicBezTo>
                    <a:pt x="5202" y="51187"/>
                    <a:pt x="5234" y="51181"/>
                    <a:pt x="5256" y="51181"/>
                  </a:cubicBezTo>
                  <a:cubicBezTo>
                    <a:pt x="5300" y="51181"/>
                    <a:pt x="5306" y="51204"/>
                    <a:pt x="5312" y="51227"/>
                  </a:cubicBezTo>
                  <a:cubicBezTo>
                    <a:pt x="5321" y="51260"/>
                    <a:pt x="4816" y="51391"/>
                    <a:pt x="4509" y="51391"/>
                  </a:cubicBezTo>
                  <a:cubicBezTo>
                    <a:pt x="4495" y="51391"/>
                    <a:pt x="4482" y="51391"/>
                    <a:pt x="4469" y="51390"/>
                  </a:cubicBezTo>
                  <a:lnTo>
                    <a:pt x="4178" y="51409"/>
                  </a:lnTo>
                  <a:lnTo>
                    <a:pt x="4200" y="51478"/>
                  </a:lnTo>
                  <a:cubicBezTo>
                    <a:pt x="4099" y="51511"/>
                    <a:pt x="3998" y="51543"/>
                    <a:pt x="3948" y="51543"/>
                  </a:cubicBezTo>
                  <a:cubicBezTo>
                    <a:pt x="3932" y="51543"/>
                    <a:pt x="3921" y="51540"/>
                    <a:pt x="3918" y="51531"/>
                  </a:cubicBezTo>
                  <a:cubicBezTo>
                    <a:pt x="3913" y="51515"/>
                    <a:pt x="3911" y="51507"/>
                    <a:pt x="3897" y="51507"/>
                  </a:cubicBezTo>
                  <a:cubicBezTo>
                    <a:pt x="3880" y="51507"/>
                    <a:pt x="3846" y="51518"/>
                    <a:pt x="3774" y="51544"/>
                  </a:cubicBezTo>
                  <a:cubicBezTo>
                    <a:pt x="3774" y="51544"/>
                    <a:pt x="3639" y="51587"/>
                    <a:pt x="3648" y="51622"/>
                  </a:cubicBezTo>
                  <a:cubicBezTo>
                    <a:pt x="3667" y="51691"/>
                    <a:pt x="3667" y="51691"/>
                    <a:pt x="3523" y="51700"/>
                  </a:cubicBezTo>
                  <a:cubicBezTo>
                    <a:pt x="3495" y="51695"/>
                    <a:pt x="3468" y="51693"/>
                    <a:pt x="3440" y="51693"/>
                  </a:cubicBezTo>
                  <a:cubicBezTo>
                    <a:pt x="3319" y="51693"/>
                    <a:pt x="3202" y="51742"/>
                    <a:pt x="3115" y="51832"/>
                  </a:cubicBezTo>
                  <a:cubicBezTo>
                    <a:pt x="3129" y="51875"/>
                    <a:pt x="3134" y="51891"/>
                    <a:pt x="3098" y="51891"/>
                  </a:cubicBezTo>
                  <a:cubicBezTo>
                    <a:pt x="3076" y="51891"/>
                    <a:pt x="3040" y="51885"/>
                    <a:pt x="2981" y="51876"/>
                  </a:cubicBezTo>
                  <a:cubicBezTo>
                    <a:pt x="2977" y="51862"/>
                    <a:pt x="2953" y="51856"/>
                    <a:pt x="2916" y="51856"/>
                  </a:cubicBezTo>
                  <a:cubicBezTo>
                    <a:pt x="2859" y="51856"/>
                    <a:pt x="2773" y="51871"/>
                    <a:pt x="2689" y="51898"/>
                  </a:cubicBezTo>
                  <a:lnTo>
                    <a:pt x="2702" y="51932"/>
                  </a:lnTo>
                  <a:cubicBezTo>
                    <a:pt x="2721" y="52001"/>
                    <a:pt x="2586" y="52045"/>
                    <a:pt x="2439" y="52054"/>
                  </a:cubicBezTo>
                  <a:cubicBezTo>
                    <a:pt x="2437" y="52047"/>
                    <a:pt x="2428" y="52043"/>
                    <a:pt x="2414" y="52043"/>
                  </a:cubicBezTo>
                  <a:cubicBezTo>
                    <a:pt x="2364" y="52043"/>
                    <a:pt x="2237" y="52091"/>
                    <a:pt x="2034" y="52186"/>
                  </a:cubicBezTo>
                  <a:cubicBezTo>
                    <a:pt x="1827" y="52256"/>
                    <a:pt x="1698" y="52298"/>
                    <a:pt x="1645" y="52298"/>
                  </a:cubicBezTo>
                  <a:cubicBezTo>
                    <a:pt x="1629" y="52298"/>
                    <a:pt x="1620" y="52294"/>
                    <a:pt x="1618" y="52286"/>
                  </a:cubicBezTo>
                  <a:cubicBezTo>
                    <a:pt x="1609" y="52256"/>
                    <a:pt x="1605" y="52239"/>
                    <a:pt x="1592" y="52239"/>
                  </a:cubicBezTo>
                  <a:cubicBezTo>
                    <a:pt x="1576" y="52239"/>
                    <a:pt x="1548" y="52267"/>
                    <a:pt x="1483" y="52330"/>
                  </a:cubicBezTo>
                  <a:cubicBezTo>
                    <a:pt x="1357" y="52409"/>
                    <a:pt x="1357" y="52409"/>
                    <a:pt x="1075" y="52462"/>
                  </a:cubicBezTo>
                  <a:cubicBezTo>
                    <a:pt x="931" y="52471"/>
                    <a:pt x="931" y="52471"/>
                    <a:pt x="806" y="52553"/>
                  </a:cubicBezTo>
                  <a:cubicBezTo>
                    <a:pt x="819" y="52598"/>
                    <a:pt x="829" y="52629"/>
                    <a:pt x="878" y="52629"/>
                  </a:cubicBezTo>
                  <a:cubicBezTo>
                    <a:pt x="900" y="52629"/>
                    <a:pt x="930" y="52623"/>
                    <a:pt x="972" y="52609"/>
                  </a:cubicBezTo>
                  <a:cubicBezTo>
                    <a:pt x="1043" y="52586"/>
                    <a:pt x="1077" y="52575"/>
                    <a:pt x="1094" y="52575"/>
                  </a:cubicBezTo>
                  <a:cubicBezTo>
                    <a:pt x="1109" y="52575"/>
                    <a:pt x="1112" y="52583"/>
                    <a:pt x="1116" y="52600"/>
                  </a:cubicBezTo>
                  <a:lnTo>
                    <a:pt x="847" y="52687"/>
                  </a:lnTo>
                  <a:cubicBezTo>
                    <a:pt x="665" y="52747"/>
                    <a:pt x="486" y="52816"/>
                    <a:pt x="314" y="52901"/>
                  </a:cubicBezTo>
                  <a:cubicBezTo>
                    <a:pt x="150" y="52978"/>
                    <a:pt x="98" y="53034"/>
                    <a:pt x="147" y="53034"/>
                  </a:cubicBezTo>
                  <a:cubicBezTo>
                    <a:pt x="176" y="53034"/>
                    <a:pt x="240" y="53015"/>
                    <a:pt x="336" y="52969"/>
                  </a:cubicBezTo>
                  <a:lnTo>
                    <a:pt x="483" y="52960"/>
                  </a:lnTo>
                  <a:cubicBezTo>
                    <a:pt x="492" y="52992"/>
                    <a:pt x="524" y="53006"/>
                    <a:pt x="564" y="53006"/>
                  </a:cubicBezTo>
                  <a:cubicBezTo>
                    <a:pt x="652" y="53006"/>
                    <a:pt x="774" y="52940"/>
                    <a:pt x="753" y="52869"/>
                  </a:cubicBezTo>
                  <a:cubicBezTo>
                    <a:pt x="731" y="52801"/>
                    <a:pt x="724" y="52779"/>
                    <a:pt x="772" y="52779"/>
                  </a:cubicBezTo>
                  <a:cubicBezTo>
                    <a:pt x="794" y="52779"/>
                    <a:pt x="828" y="52784"/>
                    <a:pt x="878" y="52791"/>
                  </a:cubicBezTo>
                  <a:cubicBezTo>
                    <a:pt x="885" y="52817"/>
                    <a:pt x="909" y="52827"/>
                    <a:pt x="943" y="52827"/>
                  </a:cubicBezTo>
                  <a:cubicBezTo>
                    <a:pt x="1000" y="52827"/>
                    <a:pt x="1085" y="52799"/>
                    <a:pt x="1169" y="52772"/>
                  </a:cubicBezTo>
                  <a:cubicBezTo>
                    <a:pt x="1241" y="52749"/>
                    <a:pt x="1274" y="52738"/>
                    <a:pt x="1292" y="52738"/>
                  </a:cubicBezTo>
                  <a:cubicBezTo>
                    <a:pt x="1307" y="52738"/>
                    <a:pt x="1309" y="52746"/>
                    <a:pt x="1314" y="52763"/>
                  </a:cubicBezTo>
                  <a:cubicBezTo>
                    <a:pt x="1317" y="52777"/>
                    <a:pt x="1344" y="52783"/>
                    <a:pt x="1383" y="52783"/>
                  </a:cubicBezTo>
                  <a:cubicBezTo>
                    <a:pt x="1440" y="52783"/>
                    <a:pt x="1525" y="52769"/>
                    <a:pt x="1605" y="52741"/>
                  </a:cubicBezTo>
                  <a:cubicBezTo>
                    <a:pt x="1740" y="52697"/>
                    <a:pt x="1740" y="52697"/>
                    <a:pt x="1730" y="52662"/>
                  </a:cubicBezTo>
                  <a:lnTo>
                    <a:pt x="1730" y="52662"/>
                  </a:lnTo>
                  <a:cubicBezTo>
                    <a:pt x="1721" y="52663"/>
                    <a:pt x="1713" y="52664"/>
                    <a:pt x="1707" y="52664"/>
                  </a:cubicBezTo>
                  <a:cubicBezTo>
                    <a:pt x="1632" y="52664"/>
                    <a:pt x="1807" y="52605"/>
                    <a:pt x="1951" y="52605"/>
                  </a:cubicBezTo>
                  <a:cubicBezTo>
                    <a:pt x="1972" y="52605"/>
                    <a:pt x="1993" y="52606"/>
                    <a:pt x="2012" y="52609"/>
                  </a:cubicBezTo>
                  <a:cubicBezTo>
                    <a:pt x="2157" y="52600"/>
                    <a:pt x="2157" y="52600"/>
                    <a:pt x="2138" y="52531"/>
                  </a:cubicBezTo>
                  <a:cubicBezTo>
                    <a:pt x="2118" y="52470"/>
                    <a:pt x="2325" y="52395"/>
                    <a:pt x="2482" y="52395"/>
                  </a:cubicBezTo>
                  <a:cubicBezTo>
                    <a:pt x="2503" y="52395"/>
                    <a:pt x="2523" y="52396"/>
                    <a:pt x="2542" y="52399"/>
                  </a:cubicBezTo>
                  <a:lnTo>
                    <a:pt x="2815" y="52308"/>
                  </a:lnTo>
                  <a:cubicBezTo>
                    <a:pt x="2949" y="52264"/>
                    <a:pt x="2940" y="52230"/>
                    <a:pt x="2927" y="52195"/>
                  </a:cubicBezTo>
                  <a:cubicBezTo>
                    <a:pt x="2909" y="52126"/>
                    <a:pt x="2909" y="52126"/>
                    <a:pt x="3053" y="52117"/>
                  </a:cubicBezTo>
                  <a:cubicBezTo>
                    <a:pt x="3070" y="52116"/>
                    <a:pt x="3086" y="52115"/>
                    <a:pt x="3100" y="52115"/>
                  </a:cubicBezTo>
                  <a:cubicBezTo>
                    <a:pt x="3202" y="52115"/>
                    <a:pt x="3210" y="52142"/>
                    <a:pt x="3210" y="52142"/>
                  </a:cubicBezTo>
                  <a:cubicBezTo>
                    <a:pt x="3212" y="52151"/>
                    <a:pt x="3222" y="52155"/>
                    <a:pt x="3238" y="52155"/>
                  </a:cubicBezTo>
                  <a:cubicBezTo>
                    <a:pt x="3287" y="52155"/>
                    <a:pt x="3388" y="52122"/>
                    <a:pt x="3488" y="52089"/>
                  </a:cubicBezTo>
                  <a:cubicBezTo>
                    <a:pt x="3626" y="52042"/>
                    <a:pt x="3896" y="51954"/>
                    <a:pt x="3886" y="51920"/>
                  </a:cubicBezTo>
                  <a:lnTo>
                    <a:pt x="3886" y="51920"/>
                  </a:lnTo>
                  <a:lnTo>
                    <a:pt x="3896" y="51954"/>
                  </a:lnTo>
                  <a:cubicBezTo>
                    <a:pt x="4031" y="51910"/>
                    <a:pt x="4040" y="51945"/>
                    <a:pt x="4031" y="51910"/>
                  </a:cubicBezTo>
                  <a:cubicBezTo>
                    <a:pt x="4168" y="51869"/>
                    <a:pt x="4306" y="51838"/>
                    <a:pt x="4447" y="51813"/>
                  </a:cubicBezTo>
                  <a:cubicBezTo>
                    <a:pt x="4692" y="51764"/>
                    <a:pt x="5014" y="51607"/>
                    <a:pt x="4818" y="51607"/>
                  </a:cubicBezTo>
                  <a:cubicBezTo>
                    <a:pt x="4788" y="51607"/>
                    <a:pt x="4748" y="51610"/>
                    <a:pt x="4694" y="51618"/>
                  </a:cubicBezTo>
                  <a:lnTo>
                    <a:pt x="4694" y="51618"/>
                  </a:lnTo>
                  <a:cubicBezTo>
                    <a:pt x="4728" y="51607"/>
                    <a:pt x="4770" y="51593"/>
                    <a:pt x="4823" y="51575"/>
                  </a:cubicBezTo>
                  <a:cubicBezTo>
                    <a:pt x="4958" y="51531"/>
                    <a:pt x="4949" y="51497"/>
                    <a:pt x="4949" y="51497"/>
                  </a:cubicBezTo>
                  <a:cubicBezTo>
                    <a:pt x="4939" y="51462"/>
                    <a:pt x="5074" y="51418"/>
                    <a:pt x="5209" y="51374"/>
                  </a:cubicBezTo>
                  <a:lnTo>
                    <a:pt x="5228" y="51443"/>
                  </a:lnTo>
                  <a:cubicBezTo>
                    <a:pt x="5185" y="51504"/>
                    <a:pt x="5208" y="51531"/>
                    <a:pt x="5257" y="51531"/>
                  </a:cubicBezTo>
                  <a:cubicBezTo>
                    <a:pt x="5326" y="51531"/>
                    <a:pt x="5449" y="51477"/>
                    <a:pt x="5510" y="51390"/>
                  </a:cubicBezTo>
                  <a:lnTo>
                    <a:pt x="5510" y="51390"/>
                  </a:lnTo>
                  <a:cubicBezTo>
                    <a:pt x="5512" y="51399"/>
                    <a:pt x="5516" y="51412"/>
                    <a:pt x="5519" y="51424"/>
                  </a:cubicBezTo>
                  <a:cubicBezTo>
                    <a:pt x="5522" y="51432"/>
                    <a:pt x="5530" y="51435"/>
                    <a:pt x="5544" y="51435"/>
                  </a:cubicBezTo>
                  <a:cubicBezTo>
                    <a:pt x="5595" y="51435"/>
                    <a:pt x="5722" y="51386"/>
                    <a:pt x="5927" y="51290"/>
                  </a:cubicBezTo>
                  <a:cubicBezTo>
                    <a:pt x="6061" y="51246"/>
                    <a:pt x="6177" y="51133"/>
                    <a:pt x="6165" y="51099"/>
                  </a:cubicBezTo>
                  <a:cubicBezTo>
                    <a:pt x="6155" y="51064"/>
                    <a:pt x="6290" y="51020"/>
                    <a:pt x="6290" y="51020"/>
                  </a:cubicBezTo>
                  <a:cubicBezTo>
                    <a:pt x="6363" y="50997"/>
                    <a:pt x="6397" y="50986"/>
                    <a:pt x="6415" y="50986"/>
                  </a:cubicBezTo>
                  <a:cubicBezTo>
                    <a:pt x="6431" y="50986"/>
                    <a:pt x="6433" y="50995"/>
                    <a:pt x="6437" y="51011"/>
                  </a:cubicBezTo>
                  <a:cubicBezTo>
                    <a:pt x="6442" y="51027"/>
                    <a:pt x="6461" y="51035"/>
                    <a:pt x="6489" y="51035"/>
                  </a:cubicBezTo>
                  <a:cubicBezTo>
                    <a:pt x="6578" y="51035"/>
                    <a:pt x="6756" y="50962"/>
                    <a:pt x="6842" y="50876"/>
                  </a:cubicBezTo>
                  <a:lnTo>
                    <a:pt x="6854" y="50911"/>
                  </a:lnTo>
                  <a:cubicBezTo>
                    <a:pt x="6856" y="50919"/>
                    <a:pt x="6867" y="50925"/>
                    <a:pt x="6892" y="50925"/>
                  </a:cubicBezTo>
                  <a:cubicBezTo>
                    <a:pt x="6968" y="50925"/>
                    <a:pt x="7174" y="50872"/>
                    <a:pt x="7675" y="50679"/>
                  </a:cubicBezTo>
                  <a:cubicBezTo>
                    <a:pt x="8163" y="50521"/>
                    <a:pt x="8540" y="50398"/>
                    <a:pt x="8619" y="50398"/>
                  </a:cubicBezTo>
                  <a:cubicBezTo>
                    <a:pt x="8628" y="50398"/>
                    <a:pt x="8633" y="50400"/>
                    <a:pt x="8634" y="50403"/>
                  </a:cubicBezTo>
                  <a:cubicBezTo>
                    <a:pt x="8635" y="50405"/>
                    <a:pt x="8637" y="50406"/>
                    <a:pt x="8642" y="50406"/>
                  </a:cubicBezTo>
                  <a:cubicBezTo>
                    <a:pt x="8710" y="50406"/>
                    <a:pt x="9180" y="50183"/>
                    <a:pt x="9414" y="50036"/>
                  </a:cubicBezTo>
                  <a:cubicBezTo>
                    <a:pt x="9417" y="50044"/>
                    <a:pt x="9425" y="50048"/>
                    <a:pt x="9441" y="50048"/>
                  </a:cubicBezTo>
                  <a:cubicBezTo>
                    <a:pt x="9493" y="50048"/>
                    <a:pt x="9621" y="50006"/>
                    <a:pt x="9831" y="49936"/>
                  </a:cubicBezTo>
                  <a:cubicBezTo>
                    <a:pt x="10099" y="49849"/>
                    <a:pt x="10189" y="49819"/>
                    <a:pt x="10223" y="49819"/>
                  </a:cubicBezTo>
                  <a:cubicBezTo>
                    <a:pt x="10241" y="49819"/>
                    <a:pt x="10244" y="49827"/>
                    <a:pt x="10248" y="49839"/>
                  </a:cubicBezTo>
                  <a:cubicBezTo>
                    <a:pt x="10195" y="49891"/>
                    <a:pt x="10166" y="49919"/>
                    <a:pt x="10175" y="49919"/>
                  </a:cubicBezTo>
                  <a:cubicBezTo>
                    <a:pt x="10185" y="49919"/>
                    <a:pt x="10247" y="49880"/>
                    <a:pt x="10383" y="49795"/>
                  </a:cubicBezTo>
                  <a:cubicBezTo>
                    <a:pt x="10470" y="49708"/>
                    <a:pt x="10738" y="49628"/>
                    <a:pt x="10866" y="49628"/>
                  </a:cubicBezTo>
                  <a:cubicBezTo>
                    <a:pt x="10904" y="49628"/>
                    <a:pt x="10929" y="49635"/>
                    <a:pt x="10934" y="49651"/>
                  </a:cubicBezTo>
                  <a:cubicBezTo>
                    <a:pt x="10937" y="49659"/>
                    <a:pt x="10945" y="49663"/>
                    <a:pt x="10961" y="49663"/>
                  </a:cubicBezTo>
                  <a:cubicBezTo>
                    <a:pt x="11014" y="49663"/>
                    <a:pt x="11142" y="49621"/>
                    <a:pt x="11351" y="49554"/>
                  </a:cubicBezTo>
                  <a:cubicBezTo>
                    <a:pt x="11476" y="49475"/>
                    <a:pt x="11746" y="49384"/>
                    <a:pt x="12016" y="49297"/>
                  </a:cubicBezTo>
                  <a:cubicBezTo>
                    <a:pt x="12423" y="49165"/>
                    <a:pt x="12423" y="49165"/>
                    <a:pt x="12401" y="49096"/>
                  </a:cubicBezTo>
                  <a:cubicBezTo>
                    <a:pt x="12382" y="49027"/>
                    <a:pt x="12517" y="48983"/>
                    <a:pt x="12786" y="48892"/>
                  </a:cubicBezTo>
                  <a:cubicBezTo>
                    <a:pt x="12890" y="48860"/>
                    <a:pt x="12991" y="48827"/>
                    <a:pt x="13040" y="48827"/>
                  </a:cubicBezTo>
                  <a:cubicBezTo>
                    <a:pt x="13056" y="48827"/>
                    <a:pt x="13066" y="48830"/>
                    <a:pt x="13068" y="48839"/>
                  </a:cubicBezTo>
                  <a:cubicBezTo>
                    <a:pt x="13162" y="48833"/>
                    <a:pt x="13257" y="48814"/>
                    <a:pt x="13351" y="48786"/>
                  </a:cubicBezTo>
                  <a:cubicBezTo>
                    <a:pt x="13453" y="48752"/>
                    <a:pt x="13556" y="48719"/>
                    <a:pt x="13603" y="48719"/>
                  </a:cubicBezTo>
                  <a:cubicBezTo>
                    <a:pt x="13618" y="48719"/>
                    <a:pt x="13627" y="48722"/>
                    <a:pt x="13629" y="48729"/>
                  </a:cubicBezTo>
                  <a:cubicBezTo>
                    <a:pt x="13774" y="48714"/>
                    <a:pt x="13911" y="48679"/>
                    <a:pt x="14046" y="48632"/>
                  </a:cubicBezTo>
                  <a:cubicBezTo>
                    <a:pt x="14278" y="48557"/>
                    <a:pt x="14511" y="48482"/>
                    <a:pt x="14579" y="48482"/>
                  </a:cubicBezTo>
                  <a:cubicBezTo>
                    <a:pt x="14590" y="48482"/>
                    <a:pt x="14596" y="48484"/>
                    <a:pt x="14598" y="48488"/>
                  </a:cubicBezTo>
                  <a:cubicBezTo>
                    <a:pt x="14733" y="48444"/>
                    <a:pt x="14733" y="48444"/>
                    <a:pt x="14723" y="48410"/>
                  </a:cubicBezTo>
                  <a:cubicBezTo>
                    <a:pt x="14711" y="48375"/>
                    <a:pt x="14842" y="48303"/>
                    <a:pt x="15387" y="48150"/>
                  </a:cubicBezTo>
                  <a:cubicBezTo>
                    <a:pt x="15654" y="48056"/>
                    <a:pt x="16039" y="47868"/>
                    <a:pt x="16021" y="47833"/>
                  </a:cubicBezTo>
                  <a:cubicBezTo>
                    <a:pt x="16095" y="47796"/>
                    <a:pt x="16125" y="47780"/>
                    <a:pt x="16140" y="47780"/>
                  </a:cubicBezTo>
                  <a:cubicBezTo>
                    <a:pt x="16151" y="47780"/>
                    <a:pt x="16155" y="47788"/>
                    <a:pt x="16162" y="47802"/>
                  </a:cubicBezTo>
                  <a:cubicBezTo>
                    <a:pt x="16167" y="47812"/>
                    <a:pt x="16177" y="47817"/>
                    <a:pt x="16193" y="47817"/>
                  </a:cubicBezTo>
                  <a:cubicBezTo>
                    <a:pt x="16272" y="47817"/>
                    <a:pt x="16474" y="47684"/>
                    <a:pt x="16650" y="47510"/>
                  </a:cubicBezTo>
                  <a:cubicBezTo>
                    <a:pt x="16635" y="47479"/>
                    <a:pt x="16754" y="47407"/>
                    <a:pt x="16895" y="47366"/>
                  </a:cubicBezTo>
                  <a:cubicBezTo>
                    <a:pt x="16979" y="47319"/>
                    <a:pt x="17055" y="47257"/>
                    <a:pt x="17114" y="47181"/>
                  </a:cubicBezTo>
                  <a:cubicBezTo>
                    <a:pt x="17211" y="47069"/>
                    <a:pt x="17211" y="47072"/>
                    <a:pt x="17462" y="46937"/>
                  </a:cubicBezTo>
                  <a:cubicBezTo>
                    <a:pt x="17465" y="46941"/>
                    <a:pt x="17470" y="46943"/>
                    <a:pt x="17476" y="46943"/>
                  </a:cubicBezTo>
                  <a:cubicBezTo>
                    <a:pt x="17516" y="46943"/>
                    <a:pt x="17616" y="46872"/>
                    <a:pt x="17716" y="46802"/>
                  </a:cubicBezTo>
                  <a:cubicBezTo>
                    <a:pt x="17829" y="46714"/>
                    <a:pt x="18167" y="46398"/>
                    <a:pt x="18509" y="46119"/>
                  </a:cubicBezTo>
                  <a:cubicBezTo>
                    <a:pt x="18835" y="45818"/>
                    <a:pt x="19139" y="45520"/>
                    <a:pt x="19204" y="45483"/>
                  </a:cubicBezTo>
                  <a:cubicBezTo>
                    <a:pt x="19280" y="45361"/>
                    <a:pt x="19273" y="45354"/>
                    <a:pt x="19371" y="45251"/>
                  </a:cubicBezTo>
                  <a:cubicBezTo>
                    <a:pt x="19515" y="45191"/>
                    <a:pt x="19584" y="45060"/>
                    <a:pt x="19530" y="45013"/>
                  </a:cubicBezTo>
                  <a:lnTo>
                    <a:pt x="19530" y="45013"/>
                  </a:lnTo>
                  <a:lnTo>
                    <a:pt x="19436" y="45119"/>
                  </a:lnTo>
                  <a:lnTo>
                    <a:pt x="19342" y="45226"/>
                  </a:lnTo>
                  <a:cubicBezTo>
                    <a:pt x="19297" y="45181"/>
                    <a:pt x="19517" y="44918"/>
                    <a:pt x="19621" y="44918"/>
                  </a:cubicBezTo>
                  <a:cubicBezTo>
                    <a:pt x="19632" y="44918"/>
                    <a:pt x="19642" y="44921"/>
                    <a:pt x="19649" y="44928"/>
                  </a:cubicBezTo>
                  <a:cubicBezTo>
                    <a:pt x="19797" y="44869"/>
                    <a:pt x="19797" y="44869"/>
                    <a:pt x="19834" y="44715"/>
                  </a:cubicBezTo>
                  <a:cubicBezTo>
                    <a:pt x="19872" y="44561"/>
                    <a:pt x="19950" y="44446"/>
                    <a:pt x="20091" y="44377"/>
                  </a:cubicBezTo>
                  <a:cubicBezTo>
                    <a:pt x="20111" y="44392"/>
                    <a:pt x="20124" y="44402"/>
                    <a:pt x="20133" y="44402"/>
                  </a:cubicBezTo>
                  <a:cubicBezTo>
                    <a:pt x="20151" y="44402"/>
                    <a:pt x="20158" y="44366"/>
                    <a:pt x="20176" y="44264"/>
                  </a:cubicBezTo>
                  <a:cubicBezTo>
                    <a:pt x="20207" y="44107"/>
                    <a:pt x="20267" y="43957"/>
                    <a:pt x="20348" y="43819"/>
                  </a:cubicBezTo>
                  <a:cubicBezTo>
                    <a:pt x="20404" y="43717"/>
                    <a:pt x="20466" y="43651"/>
                    <a:pt x="20519" y="43651"/>
                  </a:cubicBezTo>
                  <a:cubicBezTo>
                    <a:pt x="20532" y="43651"/>
                    <a:pt x="20544" y="43654"/>
                    <a:pt x="20555" y="43662"/>
                  </a:cubicBezTo>
                  <a:cubicBezTo>
                    <a:pt x="20564" y="43668"/>
                    <a:pt x="20574" y="43671"/>
                    <a:pt x="20585" y="43671"/>
                  </a:cubicBezTo>
                  <a:cubicBezTo>
                    <a:pt x="20644" y="43671"/>
                    <a:pt x="20730" y="43584"/>
                    <a:pt x="20793" y="43480"/>
                  </a:cubicBezTo>
                  <a:cubicBezTo>
                    <a:pt x="20869" y="43361"/>
                    <a:pt x="20840" y="43342"/>
                    <a:pt x="20809" y="43324"/>
                  </a:cubicBezTo>
                  <a:lnTo>
                    <a:pt x="20809" y="43324"/>
                  </a:lnTo>
                  <a:cubicBezTo>
                    <a:pt x="20780" y="43340"/>
                    <a:pt x="20761" y="43348"/>
                    <a:pt x="20751" y="43348"/>
                  </a:cubicBezTo>
                  <a:cubicBezTo>
                    <a:pt x="20713" y="43348"/>
                    <a:pt x="20794" y="43242"/>
                    <a:pt x="20959" y="43082"/>
                  </a:cubicBezTo>
                  <a:cubicBezTo>
                    <a:pt x="21245" y="42756"/>
                    <a:pt x="21398" y="42509"/>
                    <a:pt x="21505" y="42086"/>
                  </a:cubicBezTo>
                  <a:cubicBezTo>
                    <a:pt x="21618" y="41694"/>
                    <a:pt x="21733" y="41385"/>
                    <a:pt x="21757" y="41385"/>
                  </a:cubicBezTo>
                  <a:cubicBezTo>
                    <a:pt x="21766" y="41385"/>
                    <a:pt x="21760" y="41439"/>
                    <a:pt x="21730" y="41562"/>
                  </a:cubicBezTo>
                  <a:cubicBezTo>
                    <a:pt x="21706" y="41710"/>
                    <a:pt x="21695" y="41783"/>
                    <a:pt x="21699" y="41783"/>
                  </a:cubicBezTo>
                  <a:cubicBezTo>
                    <a:pt x="21703" y="41783"/>
                    <a:pt x="21723" y="41714"/>
                    <a:pt x="21762" y="41578"/>
                  </a:cubicBezTo>
                  <a:cubicBezTo>
                    <a:pt x="21884" y="41318"/>
                    <a:pt x="21956" y="41039"/>
                    <a:pt x="22006" y="40907"/>
                  </a:cubicBezTo>
                  <a:cubicBezTo>
                    <a:pt x="22053" y="40773"/>
                    <a:pt x="22066" y="40625"/>
                    <a:pt x="22031" y="40613"/>
                  </a:cubicBezTo>
                  <a:cubicBezTo>
                    <a:pt x="22153" y="40506"/>
                    <a:pt x="22247" y="40234"/>
                    <a:pt x="22254" y="39939"/>
                  </a:cubicBezTo>
                  <a:lnTo>
                    <a:pt x="22323" y="39663"/>
                  </a:lnTo>
                  <a:cubicBezTo>
                    <a:pt x="22360" y="39525"/>
                    <a:pt x="22357" y="39525"/>
                    <a:pt x="22345" y="39375"/>
                  </a:cubicBezTo>
                  <a:cubicBezTo>
                    <a:pt x="22335" y="39228"/>
                    <a:pt x="22395" y="39096"/>
                    <a:pt x="22454" y="38964"/>
                  </a:cubicBezTo>
                  <a:cubicBezTo>
                    <a:pt x="22514" y="38830"/>
                    <a:pt x="22573" y="38695"/>
                    <a:pt x="22536" y="38689"/>
                  </a:cubicBezTo>
                  <a:cubicBezTo>
                    <a:pt x="22508" y="38682"/>
                    <a:pt x="22501" y="38394"/>
                    <a:pt x="22476" y="38250"/>
                  </a:cubicBezTo>
                  <a:cubicBezTo>
                    <a:pt x="22461" y="38147"/>
                    <a:pt x="22481" y="38050"/>
                    <a:pt x="22501" y="38050"/>
                  </a:cubicBezTo>
                  <a:cubicBezTo>
                    <a:pt x="22510" y="38050"/>
                    <a:pt x="22520" y="38069"/>
                    <a:pt x="22526" y="38112"/>
                  </a:cubicBezTo>
                  <a:cubicBezTo>
                    <a:pt x="22531" y="38113"/>
                    <a:pt x="22535" y="38114"/>
                    <a:pt x="22538" y="38114"/>
                  </a:cubicBezTo>
                  <a:cubicBezTo>
                    <a:pt x="22562" y="38114"/>
                    <a:pt x="22569" y="38082"/>
                    <a:pt x="22623" y="37836"/>
                  </a:cubicBezTo>
                  <a:cubicBezTo>
                    <a:pt x="22642" y="37695"/>
                    <a:pt x="22649" y="37410"/>
                    <a:pt x="22611" y="37407"/>
                  </a:cubicBezTo>
                  <a:cubicBezTo>
                    <a:pt x="22567" y="37404"/>
                    <a:pt x="22602" y="36555"/>
                    <a:pt x="22605" y="36410"/>
                  </a:cubicBezTo>
                  <a:lnTo>
                    <a:pt x="22583" y="36128"/>
                  </a:lnTo>
                  <a:cubicBezTo>
                    <a:pt x="22573" y="35984"/>
                    <a:pt x="22529" y="35846"/>
                    <a:pt x="22520" y="35702"/>
                  </a:cubicBezTo>
                  <a:cubicBezTo>
                    <a:pt x="22517" y="35674"/>
                    <a:pt x="22514" y="35643"/>
                    <a:pt x="22504" y="35614"/>
                  </a:cubicBezTo>
                  <a:cubicBezTo>
                    <a:pt x="22489" y="35552"/>
                    <a:pt x="22470" y="35486"/>
                    <a:pt x="22445" y="35426"/>
                  </a:cubicBezTo>
                  <a:cubicBezTo>
                    <a:pt x="22423" y="35285"/>
                    <a:pt x="22404" y="35148"/>
                    <a:pt x="22439" y="35141"/>
                  </a:cubicBezTo>
                  <a:cubicBezTo>
                    <a:pt x="22348" y="35010"/>
                    <a:pt x="22348" y="35013"/>
                    <a:pt x="22395" y="34859"/>
                  </a:cubicBezTo>
                  <a:cubicBezTo>
                    <a:pt x="22467" y="34850"/>
                    <a:pt x="22467" y="34850"/>
                    <a:pt x="22376" y="34721"/>
                  </a:cubicBezTo>
                  <a:cubicBezTo>
                    <a:pt x="22316" y="34587"/>
                    <a:pt x="22310" y="34587"/>
                    <a:pt x="22316" y="34442"/>
                  </a:cubicBezTo>
                  <a:cubicBezTo>
                    <a:pt x="22350" y="34436"/>
                    <a:pt x="22321" y="34304"/>
                    <a:pt x="22287" y="34304"/>
                  </a:cubicBezTo>
                  <a:cubicBezTo>
                    <a:pt x="22287" y="34304"/>
                    <a:pt x="22286" y="34304"/>
                    <a:pt x="22285" y="34305"/>
                  </a:cubicBezTo>
                  <a:cubicBezTo>
                    <a:pt x="22182" y="34176"/>
                    <a:pt x="22053" y="33769"/>
                    <a:pt x="22122" y="33753"/>
                  </a:cubicBezTo>
                  <a:cubicBezTo>
                    <a:pt x="22100" y="33662"/>
                    <a:pt x="22066" y="33571"/>
                    <a:pt x="22025" y="33483"/>
                  </a:cubicBezTo>
                  <a:cubicBezTo>
                    <a:pt x="21921" y="33358"/>
                    <a:pt x="21921" y="33358"/>
                    <a:pt x="21990" y="33346"/>
                  </a:cubicBezTo>
                  <a:cubicBezTo>
                    <a:pt x="22031" y="33198"/>
                    <a:pt x="21997" y="33042"/>
                    <a:pt x="21896" y="32929"/>
                  </a:cubicBezTo>
                  <a:cubicBezTo>
                    <a:pt x="21856" y="32841"/>
                    <a:pt x="21834" y="32747"/>
                    <a:pt x="21834" y="32650"/>
                  </a:cubicBezTo>
                  <a:cubicBezTo>
                    <a:pt x="21808" y="32388"/>
                    <a:pt x="21676" y="31660"/>
                    <a:pt x="21623" y="31660"/>
                  </a:cubicBezTo>
                  <a:cubicBezTo>
                    <a:pt x="21619" y="31660"/>
                    <a:pt x="21615" y="31666"/>
                    <a:pt x="21611" y="31678"/>
                  </a:cubicBezTo>
                  <a:lnTo>
                    <a:pt x="21549" y="31399"/>
                  </a:lnTo>
                  <a:cubicBezTo>
                    <a:pt x="21520" y="31117"/>
                    <a:pt x="21489" y="30976"/>
                    <a:pt x="21423" y="30845"/>
                  </a:cubicBezTo>
                  <a:lnTo>
                    <a:pt x="21354" y="30713"/>
                  </a:lnTo>
                  <a:cubicBezTo>
                    <a:pt x="21389" y="30707"/>
                    <a:pt x="21395" y="30560"/>
                    <a:pt x="21361" y="30422"/>
                  </a:cubicBezTo>
                  <a:cubicBezTo>
                    <a:pt x="21335" y="30308"/>
                    <a:pt x="21330" y="30288"/>
                    <a:pt x="21310" y="30288"/>
                  </a:cubicBezTo>
                  <a:cubicBezTo>
                    <a:pt x="21306" y="30288"/>
                    <a:pt x="21301" y="30289"/>
                    <a:pt x="21295" y="30290"/>
                  </a:cubicBezTo>
                  <a:cubicBezTo>
                    <a:pt x="21294" y="30333"/>
                    <a:pt x="21290" y="30351"/>
                    <a:pt x="21285" y="30351"/>
                  </a:cubicBezTo>
                  <a:cubicBezTo>
                    <a:pt x="21273" y="30351"/>
                    <a:pt x="21251" y="30255"/>
                    <a:pt x="21229" y="30158"/>
                  </a:cubicBezTo>
                  <a:cubicBezTo>
                    <a:pt x="21198" y="30017"/>
                    <a:pt x="21201" y="29873"/>
                    <a:pt x="21235" y="29867"/>
                  </a:cubicBezTo>
                  <a:lnTo>
                    <a:pt x="21204" y="29729"/>
                  </a:lnTo>
                  <a:cubicBezTo>
                    <a:pt x="21201" y="29730"/>
                    <a:pt x="21198" y="29730"/>
                    <a:pt x="21195" y="29730"/>
                  </a:cubicBezTo>
                  <a:cubicBezTo>
                    <a:pt x="21129" y="29730"/>
                    <a:pt x="21102" y="29600"/>
                    <a:pt x="21138" y="29594"/>
                  </a:cubicBezTo>
                  <a:cubicBezTo>
                    <a:pt x="21135" y="29453"/>
                    <a:pt x="21116" y="29309"/>
                    <a:pt x="21075" y="29171"/>
                  </a:cubicBezTo>
                  <a:cubicBezTo>
                    <a:pt x="21075" y="29171"/>
                    <a:pt x="21074" y="29172"/>
                    <a:pt x="21073" y="29172"/>
                  </a:cubicBezTo>
                  <a:cubicBezTo>
                    <a:pt x="21052" y="29172"/>
                    <a:pt x="21046" y="29111"/>
                    <a:pt x="21054" y="29111"/>
                  </a:cubicBezTo>
                  <a:lnTo>
                    <a:pt x="21054" y="29111"/>
                  </a:lnTo>
                  <a:cubicBezTo>
                    <a:pt x="21058" y="29111"/>
                    <a:pt x="21065" y="29126"/>
                    <a:pt x="21075" y="29171"/>
                  </a:cubicBezTo>
                  <a:lnTo>
                    <a:pt x="21113" y="29165"/>
                  </a:lnTo>
                  <a:cubicBezTo>
                    <a:pt x="21115" y="29050"/>
                    <a:pt x="21094" y="29031"/>
                    <a:pt x="21066" y="29031"/>
                  </a:cubicBezTo>
                  <a:cubicBezTo>
                    <a:pt x="21059" y="29031"/>
                    <a:pt x="21052" y="29032"/>
                    <a:pt x="21044" y="29033"/>
                  </a:cubicBezTo>
                  <a:lnTo>
                    <a:pt x="20981" y="28758"/>
                  </a:lnTo>
                  <a:cubicBezTo>
                    <a:pt x="20959" y="28659"/>
                    <a:pt x="20937" y="28562"/>
                    <a:pt x="20925" y="28562"/>
                  </a:cubicBezTo>
                  <a:cubicBezTo>
                    <a:pt x="20920" y="28562"/>
                    <a:pt x="20916" y="28580"/>
                    <a:pt x="20916" y="28623"/>
                  </a:cubicBezTo>
                  <a:cubicBezTo>
                    <a:pt x="20908" y="28624"/>
                    <a:pt x="20901" y="28626"/>
                    <a:pt x="20894" y="28626"/>
                  </a:cubicBezTo>
                  <a:cubicBezTo>
                    <a:pt x="20866" y="28626"/>
                    <a:pt x="20837" y="28607"/>
                    <a:pt x="20812" y="28498"/>
                  </a:cubicBezTo>
                  <a:cubicBezTo>
                    <a:pt x="20811" y="28498"/>
                    <a:pt x="20811" y="28498"/>
                    <a:pt x="20810" y="28498"/>
                  </a:cubicBezTo>
                  <a:cubicBezTo>
                    <a:pt x="20788" y="28498"/>
                    <a:pt x="20783" y="28438"/>
                    <a:pt x="20791" y="28438"/>
                  </a:cubicBezTo>
                  <a:lnTo>
                    <a:pt x="20791" y="28438"/>
                  </a:lnTo>
                  <a:cubicBezTo>
                    <a:pt x="20795" y="28438"/>
                    <a:pt x="20802" y="28453"/>
                    <a:pt x="20812" y="28498"/>
                  </a:cubicBezTo>
                  <a:cubicBezTo>
                    <a:pt x="20847" y="28491"/>
                    <a:pt x="20884" y="28485"/>
                    <a:pt x="20853" y="28347"/>
                  </a:cubicBezTo>
                  <a:cubicBezTo>
                    <a:pt x="20818" y="28206"/>
                    <a:pt x="20856" y="28200"/>
                    <a:pt x="20856" y="28200"/>
                  </a:cubicBezTo>
                  <a:cubicBezTo>
                    <a:pt x="20866" y="28213"/>
                    <a:pt x="20874" y="28219"/>
                    <a:pt x="20879" y="28219"/>
                  </a:cubicBezTo>
                  <a:cubicBezTo>
                    <a:pt x="20924" y="28219"/>
                    <a:pt x="20789" y="27763"/>
                    <a:pt x="20727" y="27645"/>
                  </a:cubicBezTo>
                  <a:cubicBezTo>
                    <a:pt x="20596" y="27382"/>
                    <a:pt x="20561" y="27241"/>
                    <a:pt x="20633" y="27228"/>
                  </a:cubicBezTo>
                  <a:cubicBezTo>
                    <a:pt x="20702" y="27216"/>
                    <a:pt x="20571" y="26953"/>
                    <a:pt x="20433" y="26830"/>
                  </a:cubicBezTo>
                  <a:lnTo>
                    <a:pt x="20295" y="26711"/>
                  </a:lnTo>
                  <a:lnTo>
                    <a:pt x="20402" y="26693"/>
                  </a:lnTo>
                  <a:cubicBezTo>
                    <a:pt x="20511" y="26530"/>
                    <a:pt x="20511" y="26530"/>
                    <a:pt x="20345" y="26125"/>
                  </a:cubicBezTo>
                  <a:cubicBezTo>
                    <a:pt x="20245" y="25853"/>
                    <a:pt x="20245" y="25853"/>
                    <a:pt x="20282" y="25846"/>
                  </a:cubicBezTo>
                  <a:cubicBezTo>
                    <a:pt x="20317" y="25840"/>
                    <a:pt x="20286" y="25702"/>
                    <a:pt x="20188" y="25285"/>
                  </a:cubicBezTo>
                  <a:cubicBezTo>
                    <a:pt x="20096" y="24878"/>
                    <a:pt x="20065" y="24737"/>
                    <a:pt x="20031" y="24737"/>
                  </a:cubicBezTo>
                  <a:cubicBezTo>
                    <a:pt x="20030" y="24737"/>
                    <a:pt x="20029" y="24737"/>
                    <a:pt x="20029" y="24737"/>
                  </a:cubicBezTo>
                  <a:lnTo>
                    <a:pt x="19966" y="24458"/>
                  </a:lnTo>
                  <a:cubicBezTo>
                    <a:pt x="19996" y="24339"/>
                    <a:pt x="19939" y="24143"/>
                    <a:pt x="19895" y="24143"/>
                  </a:cubicBezTo>
                  <a:cubicBezTo>
                    <a:pt x="19884" y="24143"/>
                    <a:pt x="19874" y="24157"/>
                    <a:pt x="19866" y="24189"/>
                  </a:cubicBezTo>
                  <a:lnTo>
                    <a:pt x="19803" y="23910"/>
                  </a:lnTo>
                  <a:lnTo>
                    <a:pt x="19837" y="23903"/>
                  </a:lnTo>
                  <a:cubicBezTo>
                    <a:pt x="19872" y="23897"/>
                    <a:pt x="19809" y="23618"/>
                    <a:pt x="19555" y="22509"/>
                  </a:cubicBezTo>
                  <a:cubicBezTo>
                    <a:pt x="19281" y="21305"/>
                    <a:pt x="19242" y="21132"/>
                    <a:pt x="19178" y="21132"/>
                  </a:cubicBezTo>
                  <a:cubicBezTo>
                    <a:pt x="19175" y="21132"/>
                    <a:pt x="19173" y="21133"/>
                    <a:pt x="19170" y="21133"/>
                  </a:cubicBezTo>
                  <a:cubicBezTo>
                    <a:pt x="19067" y="21008"/>
                    <a:pt x="19035" y="20867"/>
                    <a:pt x="19104" y="20854"/>
                  </a:cubicBezTo>
                  <a:cubicBezTo>
                    <a:pt x="19141" y="20848"/>
                    <a:pt x="19145" y="20710"/>
                    <a:pt x="19113" y="20710"/>
                  </a:cubicBezTo>
                  <a:cubicBezTo>
                    <a:pt x="19112" y="20710"/>
                    <a:pt x="19111" y="20710"/>
                    <a:pt x="19110" y="20710"/>
                  </a:cubicBezTo>
                  <a:cubicBezTo>
                    <a:pt x="19110" y="20710"/>
                    <a:pt x="19045" y="20431"/>
                    <a:pt x="19051" y="20287"/>
                  </a:cubicBezTo>
                  <a:cubicBezTo>
                    <a:pt x="19026" y="19867"/>
                    <a:pt x="18960" y="19732"/>
                    <a:pt x="18925" y="19732"/>
                  </a:cubicBezTo>
                  <a:cubicBezTo>
                    <a:pt x="18924" y="19732"/>
                    <a:pt x="18923" y="19732"/>
                    <a:pt x="18922" y="19732"/>
                  </a:cubicBezTo>
                  <a:cubicBezTo>
                    <a:pt x="18911" y="19778"/>
                    <a:pt x="18904" y="19796"/>
                    <a:pt x="18898" y="19796"/>
                  </a:cubicBezTo>
                  <a:cubicBezTo>
                    <a:pt x="18887" y="19796"/>
                    <a:pt x="18889" y="19695"/>
                    <a:pt x="18891" y="19594"/>
                  </a:cubicBezTo>
                  <a:cubicBezTo>
                    <a:pt x="18894" y="19450"/>
                    <a:pt x="18897" y="19309"/>
                    <a:pt x="18865" y="19309"/>
                  </a:cubicBezTo>
                  <a:cubicBezTo>
                    <a:pt x="18864" y="19309"/>
                    <a:pt x="18864" y="19309"/>
                    <a:pt x="18863" y="19309"/>
                  </a:cubicBezTo>
                  <a:cubicBezTo>
                    <a:pt x="18797" y="19178"/>
                    <a:pt x="18571" y="18350"/>
                    <a:pt x="18640" y="18338"/>
                  </a:cubicBezTo>
                  <a:lnTo>
                    <a:pt x="18578" y="18059"/>
                  </a:lnTo>
                  <a:cubicBezTo>
                    <a:pt x="18577" y="18059"/>
                    <a:pt x="18577" y="18059"/>
                    <a:pt x="18577" y="18059"/>
                  </a:cubicBezTo>
                  <a:cubicBezTo>
                    <a:pt x="18542" y="18059"/>
                    <a:pt x="18480" y="17786"/>
                    <a:pt x="18415" y="17510"/>
                  </a:cubicBezTo>
                  <a:cubicBezTo>
                    <a:pt x="18352" y="17232"/>
                    <a:pt x="18321" y="17094"/>
                    <a:pt x="18355" y="17087"/>
                  </a:cubicBezTo>
                  <a:lnTo>
                    <a:pt x="18355" y="17087"/>
                  </a:lnTo>
                  <a:cubicBezTo>
                    <a:pt x="18373" y="17122"/>
                    <a:pt x="18384" y="17138"/>
                    <a:pt x="18389" y="17138"/>
                  </a:cubicBezTo>
                  <a:cubicBezTo>
                    <a:pt x="18403" y="17138"/>
                    <a:pt x="18367" y="17010"/>
                    <a:pt x="18293" y="16808"/>
                  </a:cubicBezTo>
                  <a:cubicBezTo>
                    <a:pt x="18261" y="16671"/>
                    <a:pt x="18158" y="16545"/>
                    <a:pt x="18126" y="16407"/>
                  </a:cubicBezTo>
                  <a:cubicBezTo>
                    <a:pt x="18126" y="16408"/>
                    <a:pt x="18125" y="16408"/>
                    <a:pt x="18124" y="16408"/>
                  </a:cubicBezTo>
                  <a:cubicBezTo>
                    <a:pt x="18089" y="16408"/>
                    <a:pt x="18025" y="16276"/>
                    <a:pt x="17995" y="16141"/>
                  </a:cubicBezTo>
                  <a:lnTo>
                    <a:pt x="18029" y="16135"/>
                  </a:lnTo>
                  <a:lnTo>
                    <a:pt x="18098" y="16122"/>
                  </a:lnTo>
                  <a:cubicBezTo>
                    <a:pt x="18068" y="15987"/>
                    <a:pt x="18037" y="15849"/>
                    <a:pt x="18003" y="15849"/>
                  </a:cubicBezTo>
                  <a:cubicBezTo>
                    <a:pt x="18003" y="15849"/>
                    <a:pt x="18002" y="15849"/>
                    <a:pt x="18001" y="15850"/>
                  </a:cubicBezTo>
                  <a:cubicBezTo>
                    <a:pt x="18004" y="15705"/>
                    <a:pt x="17973" y="15568"/>
                    <a:pt x="17910" y="15289"/>
                  </a:cubicBezTo>
                  <a:cubicBezTo>
                    <a:pt x="17844" y="15013"/>
                    <a:pt x="17782" y="14734"/>
                    <a:pt x="17722" y="14599"/>
                  </a:cubicBezTo>
                  <a:cubicBezTo>
                    <a:pt x="17766" y="14446"/>
                    <a:pt x="17606" y="13609"/>
                    <a:pt x="17509" y="13480"/>
                  </a:cubicBezTo>
                  <a:cubicBezTo>
                    <a:pt x="17508" y="13481"/>
                    <a:pt x="17507" y="13481"/>
                    <a:pt x="17507" y="13481"/>
                  </a:cubicBezTo>
                  <a:cubicBezTo>
                    <a:pt x="17470" y="13481"/>
                    <a:pt x="17447" y="13343"/>
                    <a:pt x="17456" y="13201"/>
                  </a:cubicBezTo>
                  <a:cubicBezTo>
                    <a:pt x="17462" y="13054"/>
                    <a:pt x="17462" y="13054"/>
                    <a:pt x="17399" y="12923"/>
                  </a:cubicBezTo>
                  <a:cubicBezTo>
                    <a:pt x="17340" y="12788"/>
                    <a:pt x="17346" y="12641"/>
                    <a:pt x="17356" y="12496"/>
                  </a:cubicBezTo>
                  <a:cubicBezTo>
                    <a:pt x="17393" y="12352"/>
                    <a:pt x="17377" y="12202"/>
                    <a:pt x="17309" y="12070"/>
                  </a:cubicBezTo>
                  <a:cubicBezTo>
                    <a:pt x="17240" y="11841"/>
                    <a:pt x="17183" y="11610"/>
                    <a:pt x="17139" y="11378"/>
                  </a:cubicBezTo>
                  <a:cubicBezTo>
                    <a:pt x="17076" y="11178"/>
                    <a:pt x="17043" y="11050"/>
                    <a:pt x="17028" y="11050"/>
                  </a:cubicBezTo>
                  <a:cubicBezTo>
                    <a:pt x="17022" y="11050"/>
                    <a:pt x="17019" y="11068"/>
                    <a:pt x="17017" y="11108"/>
                  </a:cubicBezTo>
                  <a:cubicBezTo>
                    <a:pt x="17016" y="11108"/>
                    <a:pt x="17015" y="11108"/>
                    <a:pt x="17014" y="11108"/>
                  </a:cubicBezTo>
                  <a:cubicBezTo>
                    <a:pt x="16977" y="11108"/>
                    <a:pt x="16920" y="10983"/>
                    <a:pt x="16920" y="10983"/>
                  </a:cubicBezTo>
                  <a:cubicBezTo>
                    <a:pt x="16866" y="10820"/>
                    <a:pt x="16856" y="10751"/>
                    <a:pt x="16863" y="10751"/>
                  </a:cubicBezTo>
                  <a:lnTo>
                    <a:pt x="16863" y="10751"/>
                  </a:lnTo>
                  <a:cubicBezTo>
                    <a:pt x="16868" y="10751"/>
                    <a:pt x="16880" y="10784"/>
                    <a:pt x="16892" y="10842"/>
                  </a:cubicBezTo>
                  <a:cubicBezTo>
                    <a:pt x="16928" y="10955"/>
                    <a:pt x="16945" y="10998"/>
                    <a:pt x="16953" y="10998"/>
                  </a:cubicBezTo>
                  <a:cubicBezTo>
                    <a:pt x="16965" y="10998"/>
                    <a:pt x="16958" y="10915"/>
                    <a:pt x="16964" y="10829"/>
                  </a:cubicBezTo>
                  <a:cubicBezTo>
                    <a:pt x="16970" y="10682"/>
                    <a:pt x="16917" y="10403"/>
                    <a:pt x="16892" y="10265"/>
                  </a:cubicBezTo>
                  <a:cubicBezTo>
                    <a:pt x="16864" y="10124"/>
                    <a:pt x="16810" y="9845"/>
                    <a:pt x="16782" y="9704"/>
                  </a:cubicBezTo>
                  <a:cubicBezTo>
                    <a:pt x="16739" y="9283"/>
                    <a:pt x="16711" y="9143"/>
                    <a:pt x="16677" y="9143"/>
                  </a:cubicBezTo>
                  <a:cubicBezTo>
                    <a:pt x="16676" y="9143"/>
                    <a:pt x="16676" y="9143"/>
                    <a:pt x="16675" y="9143"/>
                  </a:cubicBezTo>
                  <a:lnTo>
                    <a:pt x="16641" y="9149"/>
                  </a:lnTo>
                  <a:cubicBezTo>
                    <a:pt x="16685" y="8999"/>
                    <a:pt x="16387" y="7460"/>
                    <a:pt x="16290" y="7332"/>
                  </a:cubicBezTo>
                  <a:lnTo>
                    <a:pt x="16328" y="7326"/>
                  </a:lnTo>
                  <a:cubicBezTo>
                    <a:pt x="16362" y="7319"/>
                    <a:pt x="16334" y="7181"/>
                    <a:pt x="16281" y="6903"/>
                  </a:cubicBezTo>
                  <a:cubicBezTo>
                    <a:pt x="16256" y="6762"/>
                    <a:pt x="16111" y="6207"/>
                    <a:pt x="16030" y="5787"/>
                  </a:cubicBezTo>
                  <a:cubicBezTo>
                    <a:pt x="15924" y="5233"/>
                    <a:pt x="15843" y="4815"/>
                    <a:pt x="15808" y="4815"/>
                  </a:cubicBezTo>
                  <a:cubicBezTo>
                    <a:pt x="15808" y="4815"/>
                    <a:pt x="15808" y="4815"/>
                    <a:pt x="15807" y="4815"/>
                  </a:cubicBezTo>
                  <a:cubicBezTo>
                    <a:pt x="15779" y="4674"/>
                    <a:pt x="15779" y="4674"/>
                    <a:pt x="15817" y="4668"/>
                  </a:cubicBezTo>
                  <a:cubicBezTo>
                    <a:pt x="15835" y="4707"/>
                    <a:pt x="15845" y="4723"/>
                    <a:pt x="15850" y="4723"/>
                  </a:cubicBezTo>
                  <a:cubicBezTo>
                    <a:pt x="15863" y="4723"/>
                    <a:pt x="15843" y="4622"/>
                    <a:pt x="15823" y="4524"/>
                  </a:cubicBezTo>
                  <a:cubicBezTo>
                    <a:pt x="15803" y="4412"/>
                    <a:pt x="15777" y="4393"/>
                    <a:pt x="15749" y="4393"/>
                  </a:cubicBezTo>
                  <a:cubicBezTo>
                    <a:pt x="15741" y="4393"/>
                    <a:pt x="15734" y="4394"/>
                    <a:pt x="15726" y="4395"/>
                  </a:cubicBezTo>
                  <a:cubicBezTo>
                    <a:pt x="15725" y="4396"/>
                    <a:pt x="15724" y="4396"/>
                    <a:pt x="15724" y="4396"/>
                  </a:cubicBezTo>
                  <a:cubicBezTo>
                    <a:pt x="15690" y="4396"/>
                    <a:pt x="15663" y="4255"/>
                    <a:pt x="15648" y="3976"/>
                  </a:cubicBezTo>
                  <a:cubicBezTo>
                    <a:pt x="15635" y="3687"/>
                    <a:pt x="15507" y="3136"/>
                    <a:pt x="15362" y="2888"/>
                  </a:cubicBezTo>
                  <a:cubicBezTo>
                    <a:pt x="15319" y="2757"/>
                    <a:pt x="15250" y="2634"/>
                    <a:pt x="15284" y="2619"/>
                  </a:cubicBezTo>
                  <a:cubicBezTo>
                    <a:pt x="15268" y="2474"/>
                    <a:pt x="15159" y="2202"/>
                    <a:pt x="14946" y="2001"/>
                  </a:cubicBezTo>
                  <a:cubicBezTo>
                    <a:pt x="14864" y="1885"/>
                    <a:pt x="14864" y="1885"/>
                    <a:pt x="14892" y="1867"/>
                  </a:cubicBezTo>
                  <a:cubicBezTo>
                    <a:pt x="14839" y="1732"/>
                    <a:pt x="14874" y="1704"/>
                    <a:pt x="14726" y="1638"/>
                  </a:cubicBezTo>
                  <a:cubicBezTo>
                    <a:pt x="14516" y="1440"/>
                    <a:pt x="14225" y="1133"/>
                    <a:pt x="14018" y="936"/>
                  </a:cubicBezTo>
                  <a:cubicBezTo>
                    <a:pt x="13924" y="860"/>
                    <a:pt x="13827" y="785"/>
                    <a:pt x="13786" y="785"/>
                  </a:cubicBezTo>
                  <a:cubicBezTo>
                    <a:pt x="13779" y="785"/>
                    <a:pt x="13774" y="787"/>
                    <a:pt x="13770" y="792"/>
                  </a:cubicBezTo>
                  <a:cubicBezTo>
                    <a:pt x="13755" y="814"/>
                    <a:pt x="13741" y="835"/>
                    <a:pt x="13741" y="835"/>
                  </a:cubicBezTo>
                  <a:cubicBezTo>
                    <a:pt x="13741" y="835"/>
                    <a:pt x="13743" y="831"/>
                    <a:pt x="13749" y="823"/>
                  </a:cubicBezTo>
                  <a:cubicBezTo>
                    <a:pt x="13676" y="688"/>
                    <a:pt x="13673" y="685"/>
                    <a:pt x="13517" y="669"/>
                  </a:cubicBezTo>
                  <a:cubicBezTo>
                    <a:pt x="13514" y="673"/>
                    <a:pt x="13509" y="675"/>
                    <a:pt x="13502" y="675"/>
                  </a:cubicBezTo>
                  <a:cubicBezTo>
                    <a:pt x="13465" y="675"/>
                    <a:pt x="13381" y="621"/>
                    <a:pt x="13394" y="597"/>
                  </a:cubicBezTo>
                  <a:cubicBezTo>
                    <a:pt x="13325" y="535"/>
                    <a:pt x="13247" y="478"/>
                    <a:pt x="13166" y="434"/>
                  </a:cubicBezTo>
                  <a:cubicBezTo>
                    <a:pt x="13103" y="397"/>
                    <a:pt x="12902" y="325"/>
                    <a:pt x="12636" y="231"/>
                  </a:cubicBezTo>
                  <a:cubicBezTo>
                    <a:pt x="12323" y="137"/>
                    <a:pt x="12003" y="68"/>
                    <a:pt x="11677" y="33"/>
                  </a:cubicBezTo>
                  <a:cubicBezTo>
                    <a:pt x="11549" y="14"/>
                    <a:pt x="11417" y="5"/>
                    <a:pt x="11288" y="5"/>
                  </a:cubicBezTo>
                  <a:cubicBezTo>
                    <a:pt x="11209" y="5"/>
                    <a:pt x="11135" y="1"/>
                    <a:pt x="1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138;p36">
              <a:extLst>
                <a:ext uri="{FF2B5EF4-FFF2-40B4-BE49-F238E27FC236}">
                  <a16:creationId xmlns:a16="http://schemas.microsoft.com/office/drawing/2014/main" id="{9E380177-6BAB-48E8-8747-885DBBF66B9C}"/>
                </a:ext>
              </a:extLst>
            </p:cNvPr>
            <p:cNvSpPr/>
            <p:nvPr/>
          </p:nvSpPr>
          <p:spPr>
            <a:xfrm>
              <a:off x="5073175" y="1710025"/>
              <a:ext cx="109800" cy="40125"/>
            </a:xfrm>
            <a:custGeom>
              <a:avLst/>
              <a:gdLst/>
              <a:ahLst/>
              <a:cxnLst/>
              <a:rect l="l" t="t" r="r" b="b"/>
              <a:pathLst>
                <a:path w="4392" h="1605" extrusionOk="0">
                  <a:moveTo>
                    <a:pt x="4294" y="89"/>
                  </a:moveTo>
                  <a:cubicBezTo>
                    <a:pt x="4297" y="89"/>
                    <a:pt x="4305" y="138"/>
                    <a:pt x="4307" y="189"/>
                  </a:cubicBezTo>
                  <a:cubicBezTo>
                    <a:pt x="4314" y="225"/>
                    <a:pt x="4317" y="243"/>
                    <a:pt x="4316" y="243"/>
                  </a:cubicBezTo>
                  <a:cubicBezTo>
                    <a:pt x="4316" y="243"/>
                    <a:pt x="4312" y="226"/>
                    <a:pt x="4304" y="192"/>
                  </a:cubicBezTo>
                  <a:lnTo>
                    <a:pt x="4304" y="189"/>
                  </a:lnTo>
                  <a:cubicBezTo>
                    <a:pt x="4295" y="154"/>
                    <a:pt x="4288" y="120"/>
                    <a:pt x="4295" y="120"/>
                  </a:cubicBezTo>
                  <a:cubicBezTo>
                    <a:pt x="4293" y="98"/>
                    <a:pt x="4293" y="89"/>
                    <a:pt x="4294" y="89"/>
                  </a:cubicBezTo>
                  <a:close/>
                  <a:moveTo>
                    <a:pt x="1183" y="333"/>
                  </a:moveTo>
                  <a:cubicBezTo>
                    <a:pt x="1173" y="333"/>
                    <a:pt x="1173" y="333"/>
                    <a:pt x="1183" y="368"/>
                  </a:cubicBezTo>
                  <a:lnTo>
                    <a:pt x="1192" y="368"/>
                  </a:lnTo>
                  <a:cubicBezTo>
                    <a:pt x="1189" y="333"/>
                    <a:pt x="1189" y="333"/>
                    <a:pt x="1183" y="333"/>
                  </a:cubicBezTo>
                  <a:close/>
                  <a:moveTo>
                    <a:pt x="3029" y="295"/>
                  </a:moveTo>
                  <a:cubicBezTo>
                    <a:pt x="3032" y="330"/>
                    <a:pt x="3038" y="368"/>
                    <a:pt x="3035" y="368"/>
                  </a:cubicBezTo>
                  <a:lnTo>
                    <a:pt x="3022" y="333"/>
                  </a:lnTo>
                  <a:lnTo>
                    <a:pt x="3022" y="295"/>
                  </a:lnTo>
                  <a:close/>
                  <a:moveTo>
                    <a:pt x="3590" y="323"/>
                  </a:moveTo>
                  <a:cubicBezTo>
                    <a:pt x="3593" y="338"/>
                    <a:pt x="3597" y="353"/>
                    <a:pt x="3602" y="368"/>
                  </a:cubicBezTo>
                  <a:cubicBezTo>
                    <a:pt x="3604" y="368"/>
                    <a:pt x="3605" y="351"/>
                    <a:pt x="3603" y="328"/>
                  </a:cubicBezTo>
                  <a:lnTo>
                    <a:pt x="3603" y="328"/>
                  </a:lnTo>
                  <a:cubicBezTo>
                    <a:pt x="3599" y="326"/>
                    <a:pt x="3594" y="324"/>
                    <a:pt x="3590" y="323"/>
                  </a:cubicBezTo>
                  <a:close/>
                  <a:moveTo>
                    <a:pt x="2966" y="339"/>
                  </a:moveTo>
                  <a:cubicBezTo>
                    <a:pt x="2972" y="339"/>
                    <a:pt x="2972" y="339"/>
                    <a:pt x="2979" y="374"/>
                  </a:cubicBezTo>
                  <a:cubicBezTo>
                    <a:pt x="2979" y="374"/>
                    <a:pt x="2985" y="408"/>
                    <a:pt x="2979" y="411"/>
                  </a:cubicBezTo>
                  <a:lnTo>
                    <a:pt x="2966" y="374"/>
                  </a:lnTo>
                  <a:cubicBezTo>
                    <a:pt x="2963" y="339"/>
                    <a:pt x="2966" y="339"/>
                    <a:pt x="2966" y="339"/>
                  </a:cubicBezTo>
                  <a:close/>
                  <a:moveTo>
                    <a:pt x="3438" y="410"/>
                  </a:moveTo>
                  <a:cubicBezTo>
                    <a:pt x="3436" y="410"/>
                    <a:pt x="3437" y="437"/>
                    <a:pt x="3439" y="462"/>
                  </a:cubicBezTo>
                  <a:lnTo>
                    <a:pt x="3445" y="496"/>
                  </a:lnTo>
                  <a:cubicBezTo>
                    <a:pt x="3448" y="509"/>
                    <a:pt x="3449" y="513"/>
                    <a:pt x="3450" y="513"/>
                  </a:cubicBezTo>
                  <a:cubicBezTo>
                    <a:pt x="3452" y="513"/>
                    <a:pt x="3452" y="496"/>
                    <a:pt x="3452" y="496"/>
                  </a:cubicBezTo>
                  <a:cubicBezTo>
                    <a:pt x="3449" y="474"/>
                    <a:pt x="3445" y="449"/>
                    <a:pt x="3442" y="424"/>
                  </a:cubicBezTo>
                  <a:cubicBezTo>
                    <a:pt x="3441" y="414"/>
                    <a:pt x="3439" y="410"/>
                    <a:pt x="3438" y="410"/>
                  </a:cubicBezTo>
                  <a:close/>
                  <a:moveTo>
                    <a:pt x="3226" y="452"/>
                  </a:moveTo>
                  <a:cubicBezTo>
                    <a:pt x="3229" y="477"/>
                    <a:pt x="3236" y="499"/>
                    <a:pt x="3245" y="521"/>
                  </a:cubicBezTo>
                  <a:cubicBezTo>
                    <a:pt x="3248" y="521"/>
                    <a:pt x="3242" y="487"/>
                    <a:pt x="3242" y="487"/>
                  </a:cubicBezTo>
                  <a:cubicBezTo>
                    <a:pt x="3242" y="487"/>
                    <a:pt x="3236" y="452"/>
                    <a:pt x="3232" y="452"/>
                  </a:cubicBezTo>
                  <a:close/>
                  <a:moveTo>
                    <a:pt x="1910" y="471"/>
                  </a:moveTo>
                  <a:cubicBezTo>
                    <a:pt x="1913" y="505"/>
                    <a:pt x="1919" y="543"/>
                    <a:pt x="1913" y="543"/>
                  </a:cubicBezTo>
                  <a:lnTo>
                    <a:pt x="1907" y="543"/>
                  </a:lnTo>
                  <a:cubicBezTo>
                    <a:pt x="1907" y="518"/>
                    <a:pt x="1904" y="496"/>
                    <a:pt x="1904" y="471"/>
                  </a:cubicBezTo>
                  <a:close/>
                  <a:moveTo>
                    <a:pt x="3192" y="527"/>
                  </a:moveTo>
                  <a:lnTo>
                    <a:pt x="3189" y="531"/>
                  </a:lnTo>
                  <a:lnTo>
                    <a:pt x="3198" y="565"/>
                  </a:lnTo>
                  <a:lnTo>
                    <a:pt x="3204" y="565"/>
                  </a:lnTo>
                  <a:cubicBezTo>
                    <a:pt x="3198" y="527"/>
                    <a:pt x="3198" y="527"/>
                    <a:pt x="3192" y="527"/>
                  </a:cubicBezTo>
                  <a:close/>
                  <a:moveTo>
                    <a:pt x="3142" y="534"/>
                  </a:moveTo>
                  <a:cubicBezTo>
                    <a:pt x="3145" y="534"/>
                    <a:pt x="3145" y="534"/>
                    <a:pt x="3151" y="568"/>
                  </a:cubicBezTo>
                  <a:lnTo>
                    <a:pt x="3148" y="571"/>
                  </a:lnTo>
                  <a:lnTo>
                    <a:pt x="3135" y="537"/>
                  </a:lnTo>
                  <a:lnTo>
                    <a:pt x="3142" y="534"/>
                  </a:lnTo>
                  <a:close/>
                  <a:moveTo>
                    <a:pt x="3102" y="512"/>
                  </a:moveTo>
                  <a:cubicBezTo>
                    <a:pt x="3104" y="512"/>
                    <a:pt x="3107" y="521"/>
                    <a:pt x="3110" y="540"/>
                  </a:cubicBezTo>
                  <a:cubicBezTo>
                    <a:pt x="3116" y="574"/>
                    <a:pt x="3116" y="574"/>
                    <a:pt x="3110" y="574"/>
                  </a:cubicBezTo>
                  <a:cubicBezTo>
                    <a:pt x="3101" y="574"/>
                    <a:pt x="3101" y="574"/>
                    <a:pt x="3101" y="540"/>
                  </a:cubicBezTo>
                  <a:cubicBezTo>
                    <a:pt x="3099" y="521"/>
                    <a:pt x="3100" y="512"/>
                    <a:pt x="3102" y="512"/>
                  </a:cubicBezTo>
                  <a:close/>
                  <a:moveTo>
                    <a:pt x="929" y="521"/>
                  </a:moveTo>
                  <a:lnTo>
                    <a:pt x="935" y="593"/>
                  </a:lnTo>
                  <a:lnTo>
                    <a:pt x="932" y="556"/>
                  </a:lnTo>
                  <a:lnTo>
                    <a:pt x="929" y="521"/>
                  </a:lnTo>
                  <a:close/>
                  <a:moveTo>
                    <a:pt x="3190" y="584"/>
                  </a:moveTo>
                  <a:cubicBezTo>
                    <a:pt x="3191" y="584"/>
                    <a:pt x="3193" y="599"/>
                    <a:pt x="3189" y="599"/>
                  </a:cubicBezTo>
                  <a:cubicBezTo>
                    <a:pt x="3189" y="588"/>
                    <a:pt x="3189" y="584"/>
                    <a:pt x="3190" y="584"/>
                  </a:cubicBezTo>
                  <a:close/>
                  <a:moveTo>
                    <a:pt x="155" y="606"/>
                  </a:moveTo>
                  <a:lnTo>
                    <a:pt x="164" y="643"/>
                  </a:lnTo>
                  <a:lnTo>
                    <a:pt x="168" y="643"/>
                  </a:lnTo>
                  <a:cubicBezTo>
                    <a:pt x="168" y="606"/>
                    <a:pt x="168" y="606"/>
                    <a:pt x="161" y="606"/>
                  </a:cubicBezTo>
                  <a:close/>
                  <a:moveTo>
                    <a:pt x="1108" y="587"/>
                  </a:moveTo>
                  <a:cubicBezTo>
                    <a:pt x="1111" y="612"/>
                    <a:pt x="1114" y="634"/>
                    <a:pt x="1120" y="659"/>
                  </a:cubicBezTo>
                  <a:cubicBezTo>
                    <a:pt x="1126" y="659"/>
                    <a:pt x="1123" y="621"/>
                    <a:pt x="1123" y="621"/>
                  </a:cubicBezTo>
                  <a:cubicBezTo>
                    <a:pt x="1123" y="621"/>
                    <a:pt x="1120" y="587"/>
                    <a:pt x="1114" y="587"/>
                  </a:cubicBezTo>
                  <a:close/>
                  <a:moveTo>
                    <a:pt x="2571" y="596"/>
                  </a:moveTo>
                  <a:cubicBezTo>
                    <a:pt x="2577" y="631"/>
                    <a:pt x="2584" y="665"/>
                    <a:pt x="2577" y="668"/>
                  </a:cubicBezTo>
                  <a:lnTo>
                    <a:pt x="2571" y="668"/>
                  </a:lnTo>
                  <a:cubicBezTo>
                    <a:pt x="2568" y="643"/>
                    <a:pt x="2568" y="621"/>
                    <a:pt x="2568" y="596"/>
                  </a:cubicBezTo>
                  <a:close/>
                  <a:moveTo>
                    <a:pt x="2361" y="650"/>
                  </a:moveTo>
                  <a:cubicBezTo>
                    <a:pt x="2371" y="650"/>
                    <a:pt x="2371" y="650"/>
                    <a:pt x="2377" y="684"/>
                  </a:cubicBezTo>
                  <a:cubicBezTo>
                    <a:pt x="2380" y="722"/>
                    <a:pt x="2371" y="722"/>
                    <a:pt x="2364" y="722"/>
                  </a:cubicBezTo>
                  <a:cubicBezTo>
                    <a:pt x="2355" y="687"/>
                    <a:pt x="2355" y="653"/>
                    <a:pt x="2361" y="650"/>
                  </a:cubicBezTo>
                  <a:close/>
                  <a:moveTo>
                    <a:pt x="1067" y="697"/>
                  </a:moveTo>
                  <a:cubicBezTo>
                    <a:pt x="1073" y="697"/>
                    <a:pt x="1073" y="697"/>
                    <a:pt x="1076" y="731"/>
                  </a:cubicBezTo>
                  <a:lnTo>
                    <a:pt x="1070" y="731"/>
                  </a:lnTo>
                  <a:lnTo>
                    <a:pt x="1061" y="697"/>
                  </a:lnTo>
                  <a:close/>
                  <a:moveTo>
                    <a:pt x="2004" y="681"/>
                  </a:moveTo>
                  <a:cubicBezTo>
                    <a:pt x="2007" y="715"/>
                    <a:pt x="2010" y="750"/>
                    <a:pt x="2007" y="750"/>
                  </a:cubicBezTo>
                  <a:lnTo>
                    <a:pt x="1998" y="715"/>
                  </a:lnTo>
                  <a:lnTo>
                    <a:pt x="1998" y="681"/>
                  </a:lnTo>
                  <a:close/>
                  <a:moveTo>
                    <a:pt x="1023" y="683"/>
                  </a:moveTo>
                  <a:cubicBezTo>
                    <a:pt x="1026" y="683"/>
                    <a:pt x="1030" y="716"/>
                    <a:pt x="1032" y="769"/>
                  </a:cubicBezTo>
                  <a:lnTo>
                    <a:pt x="1020" y="769"/>
                  </a:lnTo>
                  <a:cubicBezTo>
                    <a:pt x="1020" y="734"/>
                    <a:pt x="1017" y="697"/>
                    <a:pt x="1020" y="697"/>
                  </a:cubicBezTo>
                  <a:cubicBezTo>
                    <a:pt x="1021" y="687"/>
                    <a:pt x="1022" y="683"/>
                    <a:pt x="1023" y="683"/>
                  </a:cubicBezTo>
                  <a:close/>
                  <a:moveTo>
                    <a:pt x="837" y="643"/>
                  </a:moveTo>
                  <a:cubicBezTo>
                    <a:pt x="838" y="643"/>
                    <a:pt x="838" y="661"/>
                    <a:pt x="838" y="703"/>
                  </a:cubicBezTo>
                  <a:lnTo>
                    <a:pt x="835" y="775"/>
                  </a:lnTo>
                  <a:cubicBezTo>
                    <a:pt x="829" y="775"/>
                    <a:pt x="832" y="740"/>
                    <a:pt x="832" y="668"/>
                  </a:cubicBezTo>
                  <a:cubicBezTo>
                    <a:pt x="835" y="653"/>
                    <a:pt x="836" y="643"/>
                    <a:pt x="837" y="643"/>
                  </a:cubicBezTo>
                  <a:close/>
                  <a:moveTo>
                    <a:pt x="700" y="706"/>
                  </a:moveTo>
                  <a:lnTo>
                    <a:pt x="703" y="744"/>
                  </a:lnTo>
                  <a:lnTo>
                    <a:pt x="700" y="778"/>
                  </a:lnTo>
                  <a:lnTo>
                    <a:pt x="691" y="744"/>
                  </a:lnTo>
                  <a:cubicBezTo>
                    <a:pt x="691" y="706"/>
                    <a:pt x="694" y="706"/>
                    <a:pt x="700" y="706"/>
                  </a:cubicBezTo>
                  <a:close/>
                  <a:moveTo>
                    <a:pt x="1415" y="772"/>
                  </a:moveTo>
                  <a:cubicBezTo>
                    <a:pt x="1416" y="772"/>
                    <a:pt x="1419" y="788"/>
                    <a:pt x="1415" y="788"/>
                  </a:cubicBezTo>
                  <a:cubicBezTo>
                    <a:pt x="1414" y="776"/>
                    <a:pt x="1414" y="772"/>
                    <a:pt x="1415" y="772"/>
                  </a:cubicBezTo>
                  <a:close/>
                  <a:moveTo>
                    <a:pt x="1340" y="696"/>
                  </a:moveTo>
                  <a:cubicBezTo>
                    <a:pt x="1342" y="696"/>
                    <a:pt x="1347" y="714"/>
                    <a:pt x="1352" y="756"/>
                  </a:cubicBezTo>
                  <a:cubicBezTo>
                    <a:pt x="1358" y="791"/>
                    <a:pt x="1358" y="791"/>
                    <a:pt x="1352" y="791"/>
                  </a:cubicBezTo>
                  <a:cubicBezTo>
                    <a:pt x="1346" y="769"/>
                    <a:pt x="1343" y="744"/>
                    <a:pt x="1340" y="719"/>
                  </a:cubicBezTo>
                  <a:cubicBezTo>
                    <a:pt x="1338" y="704"/>
                    <a:pt x="1339" y="696"/>
                    <a:pt x="1340" y="696"/>
                  </a:cubicBezTo>
                  <a:close/>
                  <a:moveTo>
                    <a:pt x="1387" y="719"/>
                  </a:moveTo>
                  <a:cubicBezTo>
                    <a:pt x="1390" y="753"/>
                    <a:pt x="1393" y="788"/>
                    <a:pt x="1390" y="791"/>
                  </a:cubicBezTo>
                  <a:lnTo>
                    <a:pt x="1380" y="753"/>
                  </a:lnTo>
                  <a:lnTo>
                    <a:pt x="1380" y="719"/>
                  </a:lnTo>
                  <a:close/>
                  <a:moveTo>
                    <a:pt x="1849" y="727"/>
                  </a:moveTo>
                  <a:cubicBezTo>
                    <a:pt x="1851" y="727"/>
                    <a:pt x="1852" y="733"/>
                    <a:pt x="1857" y="762"/>
                  </a:cubicBezTo>
                  <a:cubicBezTo>
                    <a:pt x="1860" y="784"/>
                    <a:pt x="1860" y="809"/>
                    <a:pt x="1860" y="835"/>
                  </a:cubicBezTo>
                  <a:cubicBezTo>
                    <a:pt x="1854" y="797"/>
                    <a:pt x="1847" y="762"/>
                    <a:pt x="1847" y="728"/>
                  </a:cubicBezTo>
                  <a:cubicBezTo>
                    <a:pt x="1848" y="727"/>
                    <a:pt x="1848" y="727"/>
                    <a:pt x="1849" y="727"/>
                  </a:cubicBezTo>
                  <a:close/>
                  <a:moveTo>
                    <a:pt x="1731" y="769"/>
                  </a:moveTo>
                  <a:cubicBezTo>
                    <a:pt x="1734" y="806"/>
                    <a:pt x="1741" y="841"/>
                    <a:pt x="1734" y="841"/>
                  </a:cubicBezTo>
                  <a:lnTo>
                    <a:pt x="1725" y="806"/>
                  </a:lnTo>
                  <a:lnTo>
                    <a:pt x="1725" y="769"/>
                  </a:lnTo>
                  <a:close/>
                  <a:moveTo>
                    <a:pt x="1264" y="794"/>
                  </a:moveTo>
                  <a:cubicBezTo>
                    <a:pt x="1267" y="794"/>
                    <a:pt x="1271" y="831"/>
                    <a:pt x="1271" y="831"/>
                  </a:cubicBezTo>
                  <a:cubicBezTo>
                    <a:pt x="1273" y="843"/>
                    <a:pt x="1273" y="847"/>
                    <a:pt x="1272" y="847"/>
                  </a:cubicBezTo>
                  <a:cubicBezTo>
                    <a:pt x="1271" y="847"/>
                    <a:pt x="1265" y="831"/>
                    <a:pt x="1261" y="831"/>
                  </a:cubicBezTo>
                  <a:cubicBezTo>
                    <a:pt x="1252" y="797"/>
                    <a:pt x="1252" y="797"/>
                    <a:pt x="1264" y="794"/>
                  </a:cubicBezTo>
                  <a:close/>
                  <a:moveTo>
                    <a:pt x="99" y="784"/>
                  </a:moveTo>
                  <a:cubicBezTo>
                    <a:pt x="105" y="784"/>
                    <a:pt x="105" y="784"/>
                    <a:pt x="105" y="822"/>
                  </a:cubicBezTo>
                  <a:cubicBezTo>
                    <a:pt x="105" y="822"/>
                    <a:pt x="102" y="856"/>
                    <a:pt x="99" y="856"/>
                  </a:cubicBezTo>
                  <a:lnTo>
                    <a:pt x="89" y="822"/>
                  </a:lnTo>
                  <a:cubicBezTo>
                    <a:pt x="89" y="784"/>
                    <a:pt x="92" y="784"/>
                    <a:pt x="99" y="784"/>
                  </a:cubicBezTo>
                  <a:close/>
                  <a:moveTo>
                    <a:pt x="1164" y="800"/>
                  </a:moveTo>
                  <a:cubicBezTo>
                    <a:pt x="1170" y="800"/>
                    <a:pt x="1177" y="800"/>
                    <a:pt x="1180" y="835"/>
                  </a:cubicBezTo>
                  <a:cubicBezTo>
                    <a:pt x="1180" y="835"/>
                    <a:pt x="1183" y="869"/>
                    <a:pt x="1177" y="869"/>
                  </a:cubicBezTo>
                  <a:cubicBezTo>
                    <a:pt x="1170" y="869"/>
                    <a:pt x="1164" y="835"/>
                    <a:pt x="1164" y="835"/>
                  </a:cubicBezTo>
                  <a:cubicBezTo>
                    <a:pt x="1161" y="800"/>
                    <a:pt x="1164" y="800"/>
                    <a:pt x="1164" y="800"/>
                  </a:cubicBezTo>
                  <a:close/>
                  <a:moveTo>
                    <a:pt x="888" y="809"/>
                  </a:moveTo>
                  <a:cubicBezTo>
                    <a:pt x="891" y="844"/>
                    <a:pt x="895" y="882"/>
                    <a:pt x="891" y="882"/>
                  </a:cubicBezTo>
                  <a:lnTo>
                    <a:pt x="885" y="882"/>
                  </a:lnTo>
                  <a:cubicBezTo>
                    <a:pt x="882" y="856"/>
                    <a:pt x="882" y="831"/>
                    <a:pt x="885" y="809"/>
                  </a:cubicBezTo>
                  <a:close/>
                  <a:moveTo>
                    <a:pt x="729" y="762"/>
                  </a:moveTo>
                  <a:cubicBezTo>
                    <a:pt x="730" y="762"/>
                    <a:pt x="732" y="780"/>
                    <a:pt x="735" y="813"/>
                  </a:cubicBezTo>
                  <a:cubicBezTo>
                    <a:pt x="738" y="850"/>
                    <a:pt x="738" y="885"/>
                    <a:pt x="732" y="919"/>
                  </a:cubicBezTo>
                  <a:lnTo>
                    <a:pt x="722" y="919"/>
                  </a:lnTo>
                  <a:cubicBezTo>
                    <a:pt x="722" y="919"/>
                    <a:pt x="722" y="885"/>
                    <a:pt x="725" y="850"/>
                  </a:cubicBezTo>
                  <a:cubicBezTo>
                    <a:pt x="727" y="790"/>
                    <a:pt x="728" y="762"/>
                    <a:pt x="729" y="762"/>
                  </a:cubicBezTo>
                  <a:close/>
                  <a:moveTo>
                    <a:pt x="155" y="784"/>
                  </a:moveTo>
                  <a:cubicBezTo>
                    <a:pt x="161" y="784"/>
                    <a:pt x="168" y="784"/>
                    <a:pt x="168" y="822"/>
                  </a:cubicBezTo>
                  <a:lnTo>
                    <a:pt x="161" y="822"/>
                  </a:lnTo>
                  <a:cubicBezTo>
                    <a:pt x="161" y="811"/>
                    <a:pt x="161" y="806"/>
                    <a:pt x="161" y="806"/>
                  </a:cubicBezTo>
                  <a:lnTo>
                    <a:pt x="161" y="806"/>
                  </a:lnTo>
                  <a:cubicBezTo>
                    <a:pt x="160" y="806"/>
                    <a:pt x="160" y="832"/>
                    <a:pt x="164" y="856"/>
                  </a:cubicBezTo>
                  <a:cubicBezTo>
                    <a:pt x="168" y="891"/>
                    <a:pt x="168" y="929"/>
                    <a:pt x="168" y="929"/>
                  </a:cubicBezTo>
                  <a:cubicBezTo>
                    <a:pt x="158" y="907"/>
                    <a:pt x="152" y="882"/>
                    <a:pt x="155" y="856"/>
                  </a:cubicBezTo>
                  <a:cubicBezTo>
                    <a:pt x="146" y="784"/>
                    <a:pt x="146" y="784"/>
                    <a:pt x="155" y="784"/>
                  </a:cubicBezTo>
                  <a:close/>
                  <a:moveTo>
                    <a:pt x="462" y="891"/>
                  </a:moveTo>
                  <a:cubicBezTo>
                    <a:pt x="468" y="891"/>
                    <a:pt x="472" y="925"/>
                    <a:pt x="462" y="960"/>
                  </a:cubicBezTo>
                  <a:lnTo>
                    <a:pt x="453" y="960"/>
                  </a:lnTo>
                  <a:cubicBezTo>
                    <a:pt x="450" y="938"/>
                    <a:pt x="453" y="913"/>
                    <a:pt x="462" y="891"/>
                  </a:cubicBezTo>
                  <a:close/>
                  <a:moveTo>
                    <a:pt x="1001" y="913"/>
                  </a:moveTo>
                  <a:lnTo>
                    <a:pt x="1004" y="947"/>
                  </a:lnTo>
                  <a:cubicBezTo>
                    <a:pt x="1002" y="947"/>
                    <a:pt x="1000" y="964"/>
                    <a:pt x="998" y="964"/>
                  </a:cubicBezTo>
                  <a:cubicBezTo>
                    <a:pt x="997" y="964"/>
                    <a:pt x="996" y="960"/>
                    <a:pt x="995" y="947"/>
                  </a:cubicBezTo>
                  <a:cubicBezTo>
                    <a:pt x="989" y="947"/>
                    <a:pt x="998" y="913"/>
                    <a:pt x="1001" y="913"/>
                  </a:cubicBezTo>
                  <a:close/>
                  <a:moveTo>
                    <a:pt x="491" y="946"/>
                  </a:moveTo>
                  <a:cubicBezTo>
                    <a:pt x="486" y="946"/>
                    <a:pt x="485" y="971"/>
                    <a:pt x="487" y="997"/>
                  </a:cubicBezTo>
                  <a:lnTo>
                    <a:pt x="484" y="997"/>
                  </a:lnTo>
                  <a:cubicBezTo>
                    <a:pt x="487" y="1032"/>
                    <a:pt x="493" y="1032"/>
                    <a:pt x="503" y="1032"/>
                  </a:cubicBezTo>
                  <a:cubicBezTo>
                    <a:pt x="509" y="1032"/>
                    <a:pt x="512" y="997"/>
                    <a:pt x="512" y="997"/>
                  </a:cubicBezTo>
                  <a:cubicBezTo>
                    <a:pt x="509" y="960"/>
                    <a:pt x="503" y="960"/>
                    <a:pt x="500" y="960"/>
                  </a:cubicBezTo>
                  <a:cubicBezTo>
                    <a:pt x="496" y="950"/>
                    <a:pt x="493" y="946"/>
                    <a:pt x="491" y="946"/>
                  </a:cubicBezTo>
                  <a:close/>
                  <a:moveTo>
                    <a:pt x="4126" y="1"/>
                  </a:moveTo>
                  <a:lnTo>
                    <a:pt x="4126" y="1"/>
                  </a:lnTo>
                  <a:cubicBezTo>
                    <a:pt x="4135" y="35"/>
                    <a:pt x="4104" y="42"/>
                    <a:pt x="4069" y="48"/>
                  </a:cubicBezTo>
                  <a:cubicBezTo>
                    <a:pt x="4032" y="54"/>
                    <a:pt x="3997" y="57"/>
                    <a:pt x="4003" y="92"/>
                  </a:cubicBezTo>
                  <a:lnTo>
                    <a:pt x="3994" y="95"/>
                  </a:lnTo>
                  <a:cubicBezTo>
                    <a:pt x="3989" y="68"/>
                    <a:pt x="3981" y="62"/>
                    <a:pt x="3973" y="62"/>
                  </a:cubicBezTo>
                  <a:cubicBezTo>
                    <a:pt x="3970" y="62"/>
                    <a:pt x="3968" y="63"/>
                    <a:pt x="3966" y="64"/>
                  </a:cubicBezTo>
                  <a:cubicBezTo>
                    <a:pt x="3963" y="98"/>
                    <a:pt x="3953" y="101"/>
                    <a:pt x="3953" y="101"/>
                  </a:cubicBezTo>
                  <a:cubicBezTo>
                    <a:pt x="3947" y="67"/>
                    <a:pt x="3941" y="67"/>
                    <a:pt x="3931" y="67"/>
                  </a:cubicBezTo>
                  <a:cubicBezTo>
                    <a:pt x="3922" y="70"/>
                    <a:pt x="3916" y="70"/>
                    <a:pt x="3922" y="104"/>
                  </a:cubicBezTo>
                  <a:cubicBezTo>
                    <a:pt x="3917" y="105"/>
                    <a:pt x="3913" y="106"/>
                    <a:pt x="3909" y="106"/>
                  </a:cubicBezTo>
                  <a:cubicBezTo>
                    <a:pt x="3889" y="106"/>
                    <a:pt x="3872" y="95"/>
                    <a:pt x="3859" y="79"/>
                  </a:cubicBezTo>
                  <a:cubicBezTo>
                    <a:pt x="3856" y="69"/>
                    <a:pt x="3853" y="65"/>
                    <a:pt x="3852" y="65"/>
                  </a:cubicBezTo>
                  <a:lnTo>
                    <a:pt x="3852" y="65"/>
                  </a:lnTo>
                  <a:cubicBezTo>
                    <a:pt x="3848" y="65"/>
                    <a:pt x="3851" y="90"/>
                    <a:pt x="3853" y="117"/>
                  </a:cubicBezTo>
                  <a:cubicBezTo>
                    <a:pt x="3859" y="139"/>
                    <a:pt x="3859" y="164"/>
                    <a:pt x="3856" y="189"/>
                  </a:cubicBezTo>
                  <a:lnTo>
                    <a:pt x="3840" y="117"/>
                  </a:lnTo>
                  <a:cubicBezTo>
                    <a:pt x="3840" y="82"/>
                    <a:pt x="3840" y="82"/>
                    <a:pt x="3828" y="82"/>
                  </a:cubicBezTo>
                  <a:lnTo>
                    <a:pt x="3818" y="86"/>
                  </a:lnTo>
                  <a:cubicBezTo>
                    <a:pt x="3825" y="120"/>
                    <a:pt x="3800" y="123"/>
                    <a:pt x="3765" y="129"/>
                  </a:cubicBezTo>
                  <a:cubicBezTo>
                    <a:pt x="3718" y="136"/>
                    <a:pt x="3702" y="139"/>
                    <a:pt x="3712" y="173"/>
                  </a:cubicBezTo>
                  <a:cubicBezTo>
                    <a:pt x="3715" y="191"/>
                    <a:pt x="3715" y="200"/>
                    <a:pt x="3711" y="200"/>
                  </a:cubicBezTo>
                  <a:cubicBezTo>
                    <a:pt x="3708" y="200"/>
                    <a:pt x="3701" y="192"/>
                    <a:pt x="3690" y="176"/>
                  </a:cubicBezTo>
                  <a:cubicBezTo>
                    <a:pt x="3659" y="112"/>
                    <a:pt x="3647" y="88"/>
                    <a:pt x="3642" y="88"/>
                  </a:cubicBezTo>
                  <a:cubicBezTo>
                    <a:pt x="3640" y="88"/>
                    <a:pt x="3640" y="96"/>
                    <a:pt x="3640" y="111"/>
                  </a:cubicBezTo>
                  <a:cubicBezTo>
                    <a:pt x="3646" y="111"/>
                    <a:pt x="3652" y="145"/>
                    <a:pt x="3659" y="180"/>
                  </a:cubicBezTo>
                  <a:cubicBezTo>
                    <a:pt x="3667" y="214"/>
                    <a:pt x="3669" y="232"/>
                    <a:pt x="3667" y="232"/>
                  </a:cubicBezTo>
                  <a:cubicBezTo>
                    <a:pt x="3665" y="232"/>
                    <a:pt x="3658" y="215"/>
                    <a:pt x="3649" y="180"/>
                  </a:cubicBezTo>
                  <a:cubicBezTo>
                    <a:pt x="3645" y="156"/>
                    <a:pt x="3634" y="146"/>
                    <a:pt x="3621" y="146"/>
                  </a:cubicBezTo>
                  <a:cubicBezTo>
                    <a:pt x="3598" y="146"/>
                    <a:pt x="3570" y="181"/>
                    <a:pt x="3574" y="227"/>
                  </a:cubicBezTo>
                  <a:cubicBezTo>
                    <a:pt x="3571" y="211"/>
                    <a:pt x="3574" y="223"/>
                    <a:pt x="3568" y="192"/>
                  </a:cubicBezTo>
                  <a:cubicBezTo>
                    <a:pt x="3563" y="166"/>
                    <a:pt x="3558" y="159"/>
                    <a:pt x="3548" y="159"/>
                  </a:cubicBezTo>
                  <a:cubicBezTo>
                    <a:pt x="3544" y="159"/>
                    <a:pt x="3541" y="160"/>
                    <a:pt x="3536" y="161"/>
                  </a:cubicBezTo>
                  <a:lnTo>
                    <a:pt x="3521" y="164"/>
                  </a:lnTo>
                  <a:cubicBezTo>
                    <a:pt x="3526" y="194"/>
                    <a:pt x="3522" y="205"/>
                    <a:pt x="3515" y="205"/>
                  </a:cubicBezTo>
                  <a:cubicBezTo>
                    <a:pt x="3506" y="205"/>
                    <a:pt x="3493" y="186"/>
                    <a:pt x="3489" y="167"/>
                  </a:cubicBezTo>
                  <a:cubicBezTo>
                    <a:pt x="3477" y="133"/>
                    <a:pt x="3477" y="133"/>
                    <a:pt x="3467" y="133"/>
                  </a:cubicBezTo>
                  <a:cubicBezTo>
                    <a:pt x="3467" y="165"/>
                    <a:pt x="3461" y="176"/>
                    <a:pt x="3453" y="176"/>
                  </a:cubicBezTo>
                  <a:cubicBezTo>
                    <a:pt x="3442" y="176"/>
                    <a:pt x="3430" y="158"/>
                    <a:pt x="3427" y="139"/>
                  </a:cubicBezTo>
                  <a:lnTo>
                    <a:pt x="3417" y="139"/>
                  </a:lnTo>
                  <a:cubicBezTo>
                    <a:pt x="3417" y="176"/>
                    <a:pt x="3408" y="176"/>
                    <a:pt x="3405" y="176"/>
                  </a:cubicBezTo>
                  <a:cubicBezTo>
                    <a:pt x="3389" y="180"/>
                    <a:pt x="3383" y="180"/>
                    <a:pt x="3395" y="214"/>
                  </a:cubicBezTo>
                  <a:cubicBezTo>
                    <a:pt x="3402" y="252"/>
                    <a:pt x="3408" y="286"/>
                    <a:pt x="3402" y="286"/>
                  </a:cubicBezTo>
                  <a:lnTo>
                    <a:pt x="3395" y="252"/>
                  </a:lnTo>
                  <a:cubicBezTo>
                    <a:pt x="3391" y="225"/>
                    <a:pt x="3380" y="219"/>
                    <a:pt x="3367" y="219"/>
                  </a:cubicBezTo>
                  <a:cubicBezTo>
                    <a:pt x="3363" y="219"/>
                    <a:pt x="3359" y="220"/>
                    <a:pt x="3355" y="220"/>
                  </a:cubicBezTo>
                  <a:cubicBezTo>
                    <a:pt x="3349" y="221"/>
                    <a:pt x="3344" y="222"/>
                    <a:pt x="3339" y="222"/>
                  </a:cubicBezTo>
                  <a:cubicBezTo>
                    <a:pt x="3324" y="222"/>
                    <a:pt x="3315" y="215"/>
                    <a:pt x="3308" y="189"/>
                  </a:cubicBezTo>
                  <a:lnTo>
                    <a:pt x="3308" y="227"/>
                  </a:lnTo>
                  <a:cubicBezTo>
                    <a:pt x="3308" y="244"/>
                    <a:pt x="3307" y="254"/>
                    <a:pt x="3305" y="254"/>
                  </a:cubicBezTo>
                  <a:cubicBezTo>
                    <a:pt x="3304" y="254"/>
                    <a:pt x="3301" y="245"/>
                    <a:pt x="3298" y="227"/>
                  </a:cubicBezTo>
                  <a:cubicBezTo>
                    <a:pt x="3292" y="210"/>
                    <a:pt x="3285" y="203"/>
                    <a:pt x="3278" y="203"/>
                  </a:cubicBezTo>
                  <a:cubicBezTo>
                    <a:pt x="3271" y="203"/>
                    <a:pt x="3264" y="213"/>
                    <a:pt x="3261" y="233"/>
                  </a:cubicBezTo>
                  <a:lnTo>
                    <a:pt x="3251" y="233"/>
                  </a:lnTo>
                  <a:cubicBezTo>
                    <a:pt x="3243" y="199"/>
                    <a:pt x="3236" y="181"/>
                    <a:pt x="3231" y="181"/>
                  </a:cubicBezTo>
                  <a:cubicBezTo>
                    <a:pt x="3225" y="181"/>
                    <a:pt x="3223" y="200"/>
                    <a:pt x="3226" y="236"/>
                  </a:cubicBezTo>
                  <a:cubicBezTo>
                    <a:pt x="3220" y="201"/>
                    <a:pt x="3214" y="201"/>
                    <a:pt x="3210" y="201"/>
                  </a:cubicBezTo>
                  <a:cubicBezTo>
                    <a:pt x="3209" y="221"/>
                    <a:pt x="3202" y="231"/>
                    <a:pt x="3195" y="231"/>
                  </a:cubicBezTo>
                  <a:cubicBezTo>
                    <a:pt x="3189" y="231"/>
                    <a:pt x="3182" y="223"/>
                    <a:pt x="3179" y="205"/>
                  </a:cubicBezTo>
                  <a:lnTo>
                    <a:pt x="3173" y="208"/>
                  </a:lnTo>
                  <a:cubicBezTo>
                    <a:pt x="3176" y="242"/>
                    <a:pt x="3170" y="242"/>
                    <a:pt x="3163" y="242"/>
                  </a:cubicBezTo>
                  <a:cubicBezTo>
                    <a:pt x="3160" y="245"/>
                    <a:pt x="3154" y="245"/>
                    <a:pt x="3154" y="280"/>
                  </a:cubicBezTo>
                  <a:cubicBezTo>
                    <a:pt x="3157" y="317"/>
                    <a:pt x="3151" y="317"/>
                    <a:pt x="3151" y="317"/>
                  </a:cubicBezTo>
                  <a:cubicBezTo>
                    <a:pt x="3148" y="317"/>
                    <a:pt x="3145" y="283"/>
                    <a:pt x="3145" y="245"/>
                  </a:cubicBezTo>
                  <a:cubicBezTo>
                    <a:pt x="3146" y="231"/>
                    <a:pt x="3144" y="223"/>
                    <a:pt x="3141" y="223"/>
                  </a:cubicBezTo>
                  <a:cubicBezTo>
                    <a:pt x="3137" y="223"/>
                    <a:pt x="3131" y="240"/>
                    <a:pt x="3129" y="283"/>
                  </a:cubicBezTo>
                  <a:cubicBezTo>
                    <a:pt x="3127" y="319"/>
                    <a:pt x="3127" y="337"/>
                    <a:pt x="3126" y="337"/>
                  </a:cubicBezTo>
                  <a:cubicBezTo>
                    <a:pt x="3126" y="337"/>
                    <a:pt x="3126" y="319"/>
                    <a:pt x="3126" y="283"/>
                  </a:cubicBezTo>
                  <a:cubicBezTo>
                    <a:pt x="3124" y="259"/>
                    <a:pt x="3123" y="234"/>
                    <a:pt x="3122" y="234"/>
                  </a:cubicBezTo>
                  <a:cubicBezTo>
                    <a:pt x="3121" y="234"/>
                    <a:pt x="3120" y="238"/>
                    <a:pt x="3120" y="248"/>
                  </a:cubicBezTo>
                  <a:cubicBezTo>
                    <a:pt x="3120" y="248"/>
                    <a:pt x="3110" y="252"/>
                    <a:pt x="3113" y="286"/>
                  </a:cubicBezTo>
                  <a:lnTo>
                    <a:pt x="3101" y="286"/>
                  </a:lnTo>
                  <a:cubicBezTo>
                    <a:pt x="3082" y="255"/>
                    <a:pt x="3079" y="255"/>
                    <a:pt x="3073" y="255"/>
                  </a:cubicBezTo>
                  <a:cubicBezTo>
                    <a:pt x="3073" y="272"/>
                    <a:pt x="3073" y="281"/>
                    <a:pt x="3071" y="281"/>
                  </a:cubicBezTo>
                  <a:cubicBezTo>
                    <a:pt x="3070" y="281"/>
                    <a:pt x="3068" y="272"/>
                    <a:pt x="3063" y="255"/>
                  </a:cubicBezTo>
                  <a:cubicBezTo>
                    <a:pt x="3061" y="241"/>
                    <a:pt x="3058" y="232"/>
                    <a:pt x="3057" y="232"/>
                  </a:cubicBezTo>
                  <a:lnTo>
                    <a:pt x="3057" y="232"/>
                  </a:lnTo>
                  <a:cubicBezTo>
                    <a:pt x="3055" y="232"/>
                    <a:pt x="3056" y="250"/>
                    <a:pt x="3063" y="292"/>
                  </a:cubicBezTo>
                  <a:cubicBezTo>
                    <a:pt x="3063" y="310"/>
                    <a:pt x="3062" y="318"/>
                    <a:pt x="3060" y="318"/>
                  </a:cubicBezTo>
                  <a:cubicBezTo>
                    <a:pt x="3058" y="318"/>
                    <a:pt x="3054" y="310"/>
                    <a:pt x="3047" y="292"/>
                  </a:cubicBezTo>
                  <a:cubicBezTo>
                    <a:pt x="3040" y="252"/>
                    <a:pt x="3036" y="235"/>
                    <a:pt x="3035" y="235"/>
                  </a:cubicBezTo>
                  <a:lnTo>
                    <a:pt x="3035" y="235"/>
                  </a:lnTo>
                  <a:cubicBezTo>
                    <a:pt x="3035" y="235"/>
                    <a:pt x="3036" y="244"/>
                    <a:pt x="3038" y="258"/>
                  </a:cubicBezTo>
                  <a:cubicBezTo>
                    <a:pt x="3038" y="295"/>
                    <a:pt x="3032" y="295"/>
                    <a:pt x="3032" y="295"/>
                  </a:cubicBezTo>
                  <a:cubicBezTo>
                    <a:pt x="3028" y="273"/>
                    <a:pt x="3007" y="266"/>
                    <a:pt x="2981" y="266"/>
                  </a:cubicBezTo>
                  <a:cubicBezTo>
                    <a:pt x="2967" y="266"/>
                    <a:pt x="2951" y="268"/>
                    <a:pt x="2935" y="270"/>
                  </a:cubicBezTo>
                  <a:cubicBezTo>
                    <a:pt x="2928" y="295"/>
                    <a:pt x="2928" y="317"/>
                    <a:pt x="2935" y="343"/>
                  </a:cubicBezTo>
                  <a:cubicBezTo>
                    <a:pt x="2940" y="372"/>
                    <a:pt x="2942" y="382"/>
                    <a:pt x="2942" y="382"/>
                  </a:cubicBezTo>
                  <a:cubicBezTo>
                    <a:pt x="2941" y="382"/>
                    <a:pt x="2937" y="362"/>
                    <a:pt x="2932" y="343"/>
                  </a:cubicBezTo>
                  <a:cubicBezTo>
                    <a:pt x="2921" y="290"/>
                    <a:pt x="2912" y="264"/>
                    <a:pt x="2909" y="264"/>
                  </a:cubicBezTo>
                  <a:lnTo>
                    <a:pt x="2909" y="264"/>
                  </a:lnTo>
                  <a:cubicBezTo>
                    <a:pt x="2906" y="264"/>
                    <a:pt x="2910" y="290"/>
                    <a:pt x="2922" y="343"/>
                  </a:cubicBezTo>
                  <a:cubicBezTo>
                    <a:pt x="2930" y="379"/>
                    <a:pt x="2934" y="397"/>
                    <a:pt x="2933" y="397"/>
                  </a:cubicBezTo>
                  <a:cubicBezTo>
                    <a:pt x="2932" y="397"/>
                    <a:pt x="2927" y="380"/>
                    <a:pt x="2916" y="346"/>
                  </a:cubicBezTo>
                  <a:cubicBezTo>
                    <a:pt x="2910" y="327"/>
                    <a:pt x="2906" y="317"/>
                    <a:pt x="2905" y="317"/>
                  </a:cubicBezTo>
                  <a:lnTo>
                    <a:pt x="2905" y="317"/>
                  </a:lnTo>
                  <a:cubicBezTo>
                    <a:pt x="2904" y="317"/>
                    <a:pt x="2905" y="327"/>
                    <a:pt x="2906" y="346"/>
                  </a:cubicBezTo>
                  <a:cubicBezTo>
                    <a:pt x="2908" y="363"/>
                    <a:pt x="2908" y="371"/>
                    <a:pt x="2907" y="371"/>
                  </a:cubicBezTo>
                  <a:cubicBezTo>
                    <a:pt x="2906" y="371"/>
                    <a:pt x="2903" y="363"/>
                    <a:pt x="2900" y="346"/>
                  </a:cubicBezTo>
                  <a:cubicBezTo>
                    <a:pt x="2894" y="321"/>
                    <a:pt x="2885" y="297"/>
                    <a:pt x="2883" y="297"/>
                  </a:cubicBezTo>
                  <a:lnTo>
                    <a:pt x="2883" y="297"/>
                  </a:lnTo>
                  <a:cubicBezTo>
                    <a:pt x="2882" y="297"/>
                    <a:pt x="2883" y="301"/>
                    <a:pt x="2885" y="311"/>
                  </a:cubicBezTo>
                  <a:cubicBezTo>
                    <a:pt x="2885" y="311"/>
                    <a:pt x="2878" y="311"/>
                    <a:pt x="2869" y="277"/>
                  </a:cubicBezTo>
                  <a:cubicBezTo>
                    <a:pt x="2865" y="267"/>
                    <a:pt x="2863" y="263"/>
                    <a:pt x="2862" y="263"/>
                  </a:cubicBezTo>
                  <a:cubicBezTo>
                    <a:pt x="2858" y="263"/>
                    <a:pt x="2859" y="289"/>
                    <a:pt x="2859" y="314"/>
                  </a:cubicBezTo>
                  <a:cubicBezTo>
                    <a:pt x="2856" y="351"/>
                    <a:pt x="2854" y="369"/>
                    <a:pt x="2852" y="369"/>
                  </a:cubicBezTo>
                  <a:cubicBezTo>
                    <a:pt x="2849" y="369"/>
                    <a:pt x="2847" y="352"/>
                    <a:pt x="2844" y="317"/>
                  </a:cubicBezTo>
                  <a:cubicBezTo>
                    <a:pt x="2841" y="290"/>
                    <a:pt x="2837" y="279"/>
                    <a:pt x="2833" y="279"/>
                  </a:cubicBezTo>
                  <a:cubicBezTo>
                    <a:pt x="2827" y="279"/>
                    <a:pt x="2821" y="310"/>
                    <a:pt x="2825" y="355"/>
                  </a:cubicBezTo>
                  <a:cubicBezTo>
                    <a:pt x="2827" y="397"/>
                    <a:pt x="2828" y="413"/>
                    <a:pt x="2827" y="413"/>
                  </a:cubicBezTo>
                  <a:cubicBezTo>
                    <a:pt x="2827" y="413"/>
                    <a:pt x="2826" y="404"/>
                    <a:pt x="2825" y="390"/>
                  </a:cubicBezTo>
                  <a:cubicBezTo>
                    <a:pt x="2819" y="355"/>
                    <a:pt x="2812" y="355"/>
                    <a:pt x="2812" y="355"/>
                  </a:cubicBezTo>
                  <a:cubicBezTo>
                    <a:pt x="2809" y="355"/>
                    <a:pt x="2803" y="355"/>
                    <a:pt x="2797" y="321"/>
                  </a:cubicBezTo>
                  <a:cubicBezTo>
                    <a:pt x="2797" y="321"/>
                    <a:pt x="2794" y="321"/>
                    <a:pt x="2787" y="358"/>
                  </a:cubicBezTo>
                  <a:cubicBezTo>
                    <a:pt x="2787" y="386"/>
                    <a:pt x="2785" y="398"/>
                    <a:pt x="2780" y="398"/>
                  </a:cubicBezTo>
                  <a:cubicBezTo>
                    <a:pt x="2773" y="398"/>
                    <a:pt x="2762" y="369"/>
                    <a:pt x="2753" y="327"/>
                  </a:cubicBezTo>
                  <a:lnTo>
                    <a:pt x="2747" y="361"/>
                  </a:lnTo>
                  <a:cubicBezTo>
                    <a:pt x="2751" y="406"/>
                    <a:pt x="2752" y="438"/>
                    <a:pt x="2750" y="438"/>
                  </a:cubicBezTo>
                  <a:cubicBezTo>
                    <a:pt x="2749" y="438"/>
                    <a:pt x="2747" y="426"/>
                    <a:pt x="2744" y="399"/>
                  </a:cubicBezTo>
                  <a:cubicBezTo>
                    <a:pt x="2740" y="380"/>
                    <a:pt x="2740" y="383"/>
                    <a:pt x="2737" y="364"/>
                  </a:cubicBezTo>
                  <a:lnTo>
                    <a:pt x="2737" y="364"/>
                  </a:lnTo>
                  <a:cubicBezTo>
                    <a:pt x="2740" y="392"/>
                    <a:pt x="2737" y="404"/>
                    <a:pt x="2732" y="404"/>
                  </a:cubicBezTo>
                  <a:cubicBezTo>
                    <a:pt x="2725" y="404"/>
                    <a:pt x="2712" y="374"/>
                    <a:pt x="2706" y="330"/>
                  </a:cubicBezTo>
                  <a:cubicBezTo>
                    <a:pt x="2700" y="295"/>
                    <a:pt x="2700" y="295"/>
                    <a:pt x="2693" y="295"/>
                  </a:cubicBezTo>
                  <a:lnTo>
                    <a:pt x="2700" y="330"/>
                  </a:lnTo>
                  <a:cubicBezTo>
                    <a:pt x="2706" y="368"/>
                    <a:pt x="2712" y="402"/>
                    <a:pt x="2706" y="402"/>
                  </a:cubicBezTo>
                  <a:cubicBezTo>
                    <a:pt x="2705" y="402"/>
                    <a:pt x="2704" y="402"/>
                    <a:pt x="2703" y="402"/>
                  </a:cubicBezTo>
                  <a:cubicBezTo>
                    <a:pt x="2699" y="402"/>
                    <a:pt x="2696" y="400"/>
                    <a:pt x="2690" y="368"/>
                  </a:cubicBezTo>
                  <a:cubicBezTo>
                    <a:pt x="2684" y="343"/>
                    <a:pt x="2675" y="319"/>
                    <a:pt x="2673" y="319"/>
                  </a:cubicBezTo>
                  <a:lnTo>
                    <a:pt x="2673" y="319"/>
                  </a:lnTo>
                  <a:cubicBezTo>
                    <a:pt x="2673" y="319"/>
                    <a:pt x="2673" y="323"/>
                    <a:pt x="2675" y="333"/>
                  </a:cubicBezTo>
                  <a:cubicBezTo>
                    <a:pt x="2675" y="333"/>
                    <a:pt x="2668" y="333"/>
                    <a:pt x="2659" y="299"/>
                  </a:cubicBezTo>
                  <a:lnTo>
                    <a:pt x="2640" y="302"/>
                  </a:lnTo>
                  <a:cubicBezTo>
                    <a:pt x="2640" y="319"/>
                    <a:pt x="2637" y="329"/>
                    <a:pt x="2633" y="329"/>
                  </a:cubicBezTo>
                  <a:cubicBezTo>
                    <a:pt x="2630" y="329"/>
                    <a:pt x="2626" y="320"/>
                    <a:pt x="2624" y="302"/>
                  </a:cubicBezTo>
                  <a:cubicBezTo>
                    <a:pt x="2624" y="302"/>
                    <a:pt x="2612" y="305"/>
                    <a:pt x="2612" y="339"/>
                  </a:cubicBezTo>
                  <a:cubicBezTo>
                    <a:pt x="2611" y="339"/>
                    <a:pt x="2609" y="339"/>
                    <a:pt x="2608" y="339"/>
                  </a:cubicBezTo>
                  <a:cubicBezTo>
                    <a:pt x="2602" y="339"/>
                    <a:pt x="2598" y="337"/>
                    <a:pt x="2593" y="305"/>
                  </a:cubicBezTo>
                  <a:cubicBezTo>
                    <a:pt x="2590" y="288"/>
                    <a:pt x="2588" y="279"/>
                    <a:pt x="2588" y="279"/>
                  </a:cubicBezTo>
                  <a:cubicBezTo>
                    <a:pt x="2587" y="279"/>
                    <a:pt x="2587" y="288"/>
                    <a:pt x="2587" y="305"/>
                  </a:cubicBezTo>
                  <a:cubicBezTo>
                    <a:pt x="2593" y="343"/>
                    <a:pt x="2587" y="343"/>
                    <a:pt x="2584" y="343"/>
                  </a:cubicBezTo>
                  <a:lnTo>
                    <a:pt x="2571" y="343"/>
                  </a:lnTo>
                  <a:cubicBezTo>
                    <a:pt x="2577" y="380"/>
                    <a:pt x="2577" y="380"/>
                    <a:pt x="2571" y="380"/>
                  </a:cubicBezTo>
                  <a:cubicBezTo>
                    <a:pt x="2568" y="380"/>
                    <a:pt x="2546" y="346"/>
                    <a:pt x="2543" y="346"/>
                  </a:cubicBezTo>
                  <a:cubicBezTo>
                    <a:pt x="2527" y="349"/>
                    <a:pt x="2527" y="349"/>
                    <a:pt x="2537" y="383"/>
                  </a:cubicBezTo>
                  <a:cubicBezTo>
                    <a:pt x="2541" y="383"/>
                    <a:pt x="2544" y="399"/>
                    <a:pt x="2540" y="399"/>
                  </a:cubicBezTo>
                  <a:cubicBezTo>
                    <a:pt x="2539" y="399"/>
                    <a:pt x="2536" y="395"/>
                    <a:pt x="2530" y="383"/>
                  </a:cubicBezTo>
                  <a:cubicBezTo>
                    <a:pt x="2527" y="383"/>
                    <a:pt x="2507" y="352"/>
                    <a:pt x="2492" y="352"/>
                  </a:cubicBezTo>
                  <a:cubicBezTo>
                    <a:pt x="2491" y="352"/>
                    <a:pt x="2490" y="352"/>
                    <a:pt x="2490" y="352"/>
                  </a:cubicBezTo>
                  <a:cubicBezTo>
                    <a:pt x="2471" y="355"/>
                    <a:pt x="2471" y="355"/>
                    <a:pt x="2474" y="390"/>
                  </a:cubicBezTo>
                  <a:cubicBezTo>
                    <a:pt x="2482" y="424"/>
                    <a:pt x="2485" y="441"/>
                    <a:pt x="2484" y="441"/>
                  </a:cubicBezTo>
                  <a:cubicBezTo>
                    <a:pt x="2483" y="441"/>
                    <a:pt x="2479" y="424"/>
                    <a:pt x="2471" y="390"/>
                  </a:cubicBezTo>
                  <a:cubicBezTo>
                    <a:pt x="2458" y="349"/>
                    <a:pt x="2452" y="332"/>
                    <a:pt x="2449" y="332"/>
                  </a:cubicBezTo>
                  <a:cubicBezTo>
                    <a:pt x="2447" y="332"/>
                    <a:pt x="2448" y="341"/>
                    <a:pt x="2449" y="355"/>
                  </a:cubicBezTo>
                  <a:cubicBezTo>
                    <a:pt x="2449" y="393"/>
                    <a:pt x="2449" y="393"/>
                    <a:pt x="2443" y="393"/>
                  </a:cubicBezTo>
                  <a:cubicBezTo>
                    <a:pt x="2441" y="374"/>
                    <a:pt x="2439" y="366"/>
                    <a:pt x="2437" y="366"/>
                  </a:cubicBezTo>
                  <a:cubicBezTo>
                    <a:pt x="2434" y="366"/>
                    <a:pt x="2432" y="375"/>
                    <a:pt x="2430" y="393"/>
                  </a:cubicBezTo>
                  <a:cubicBezTo>
                    <a:pt x="2424" y="393"/>
                    <a:pt x="2424" y="393"/>
                    <a:pt x="2418" y="358"/>
                  </a:cubicBezTo>
                  <a:lnTo>
                    <a:pt x="2408" y="358"/>
                  </a:lnTo>
                  <a:cubicBezTo>
                    <a:pt x="2408" y="390"/>
                    <a:pt x="2401" y="402"/>
                    <a:pt x="2393" y="402"/>
                  </a:cubicBezTo>
                  <a:cubicBezTo>
                    <a:pt x="2382" y="402"/>
                    <a:pt x="2368" y="384"/>
                    <a:pt x="2361" y="364"/>
                  </a:cubicBezTo>
                  <a:cubicBezTo>
                    <a:pt x="2361" y="364"/>
                    <a:pt x="2358" y="364"/>
                    <a:pt x="2358" y="399"/>
                  </a:cubicBezTo>
                  <a:cubicBezTo>
                    <a:pt x="2360" y="435"/>
                    <a:pt x="2360" y="453"/>
                    <a:pt x="2358" y="453"/>
                  </a:cubicBezTo>
                  <a:cubicBezTo>
                    <a:pt x="2356" y="453"/>
                    <a:pt x="2352" y="435"/>
                    <a:pt x="2346" y="399"/>
                  </a:cubicBezTo>
                  <a:cubicBezTo>
                    <a:pt x="2341" y="365"/>
                    <a:pt x="2339" y="348"/>
                    <a:pt x="2338" y="348"/>
                  </a:cubicBezTo>
                  <a:lnTo>
                    <a:pt x="2338" y="348"/>
                  </a:lnTo>
                  <a:cubicBezTo>
                    <a:pt x="2338" y="348"/>
                    <a:pt x="2339" y="366"/>
                    <a:pt x="2342" y="402"/>
                  </a:cubicBezTo>
                  <a:cubicBezTo>
                    <a:pt x="2342" y="417"/>
                    <a:pt x="2337" y="426"/>
                    <a:pt x="2331" y="426"/>
                  </a:cubicBezTo>
                  <a:cubicBezTo>
                    <a:pt x="2323" y="426"/>
                    <a:pt x="2313" y="409"/>
                    <a:pt x="2311" y="368"/>
                  </a:cubicBezTo>
                  <a:cubicBezTo>
                    <a:pt x="2305" y="333"/>
                    <a:pt x="2302" y="295"/>
                    <a:pt x="2302" y="295"/>
                  </a:cubicBezTo>
                  <a:cubicBezTo>
                    <a:pt x="2302" y="333"/>
                    <a:pt x="2295" y="333"/>
                    <a:pt x="2295" y="333"/>
                  </a:cubicBezTo>
                  <a:cubicBezTo>
                    <a:pt x="2302" y="368"/>
                    <a:pt x="2295" y="368"/>
                    <a:pt x="2280" y="371"/>
                  </a:cubicBezTo>
                  <a:cubicBezTo>
                    <a:pt x="2270" y="371"/>
                    <a:pt x="2255" y="408"/>
                    <a:pt x="2245" y="408"/>
                  </a:cubicBezTo>
                  <a:cubicBezTo>
                    <a:pt x="2242" y="409"/>
                    <a:pt x="2239" y="410"/>
                    <a:pt x="2236" y="410"/>
                  </a:cubicBezTo>
                  <a:cubicBezTo>
                    <a:pt x="2226" y="410"/>
                    <a:pt x="2215" y="403"/>
                    <a:pt x="2208" y="377"/>
                  </a:cubicBezTo>
                  <a:cubicBezTo>
                    <a:pt x="2205" y="377"/>
                    <a:pt x="2198" y="377"/>
                    <a:pt x="2192" y="415"/>
                  </a:cubicBezTo>
                  <a:cubicBezTo>
                    <a:pt x="2192" y="432"/>
                    <a:pt x="2190" y="440"/>
                    <a:pt x="2186" y="440"/>
                  </a:cubicBezTo>
                  <a:cubicBezTo>
                    <a:pt x="2183" y="440"/>
                    <a:pt x="2179" y="432"/>
                    <a:pt x="2176" y="415"/>
                  </a:cubicBezTo>
                  <a:lnTo>
                    <a:pt x="2173" y="415"/>
                  </a:lnTo>
                  <a:cubicBezTo>
                    <a:pt x="2167" y="452"/>
                    <a:pt x="2161" y="452"/>
                    <a:pt x="2161" y="452"/>
                  </a:cubicBezTo>
                  <a:cubicBezTo>
                    <a:pt x="2158" y="428"/>
                    <a:pt x="2153" y="402"/>
                    <a:pt x="2150" y="402"/>
                  </a:cubicBezTo>
                  <a:cubicBezTo>
                    <a:pt x="2149" y="402"/>
                    <a:pt x="2148" y="407"/>
                    <a:pt x="2148" y="418"/>
                  </a:cubicBezTo>
                  <a:cubicBezTo>
                    <a:pt x="2151" y="452"/>
                    <a:pt x="2145" y="452"/>
                    <a:pt x="2136" y="455"/>
                  </a:cubicBezTo>
                  <a:cubicBezTo>
                    <a:pt x="2129" y="441"/>
                    <a:pt x="2097" y="435"/>
                    <a:pt x="2061" y="435"/>
                  </a:cubicBezTo>
                  <a:cubicBezTo>
                    <a:pt x="2010" y="435"/>
                    <a:pt x="1953" y="448"/>
                    <a:pt x="1957" y="468"/>
                  </a:cubicBezTo>
                  <a:lnTo>
                    <a:pt x="1941" y="468"/>
                  </a:lnTo>
                  <a:lnTo>
                    <a:pt x="1926" y="471"/>
                  </a:lnTo>
                  <a:cubicBezTo>
                    <a:pt x="1922" y="441"/>
                    <a:pt x="1916" y="430"/>
                    <a:pt x="1909" y="430"/>
                  </a:cubicBezTo>
                  <a:cubicBezTo>
                    <a:pt x="1900" y="430"/>
                    <a:pt x="1890" y="452"/>
                    <a:pt x="1885" y="474"/>
                  </a:cubicBezTo>
                  <a:cubicBezTo>
                    <a:pt x="1885" y="509"/>
                    <a:pt x="1879" y="509"/>
                    <a:pt x="1872" y="509"/>
                  </a:cubicBezTo>
                  <a:cubicBezTo>
                    <a:pt x="1869" y="468"/>
                    <a:pt x="1862" y="451"/>
                    <a:pt x="1855" y="451"/>
                  </a:cubicBezTo>
                  <a:cubicBezTo>
                    <a:pt x="1851" y="451"/>
                    <a:pt x="1847" y="460"/>
                    <a:pt x="1844" y="474"/>
                  </a:cubicBezTo>
                  <a:cubicBezTo>
                    <a:pt x="1846" y="511"/>
                    <a:pt x="1845" y="529"/>
                    <a:pt x="1842" y="529"/>
                  </a:cubicBezTo>
                  <a:cubicBezTo>
                    <a:pt x="1840" y="529"/>
                    <a:pt x="1836" y="511"/>
                    <a:pt x="1832" y="477"/>
                  </a:cubicBezTo>
                  <a:cubicBezTo>
                    <a:pt x="1829" y="445"/>
                    <a:pt x="1825" y="427"/>
                    <a:pt x="1821" y="427"/>
                  </a:cubicBezTo>
                  <a:cubicBezTo>
                    <a:pt x="1817" y="427"/>
                    <a:pt x="1814" y="453"/>
                    <a:pt x="1816" y="512"/>
                  </a:cubicBezTo>
                  <a:cubicBezTo>
                    <a:pt x="1816" y="531"/>
                    <a:pt x="1816" y="540"/>
                    <a:pt x="1815" y="540"/>
                  </a:cubicBezTo>
                  <a:cubicBezTo>
                    <a:pt x="1813" y="540"/>
                    <a:pt x="1811" y="532"/>
                    <a:pt x="1807" y="515"/>
                  </a:cubicBezTo>
                  <a:cubicBezTo>
                    <a:pt x="1799" y="472"/>
                    <a:pt x="1794" y="455"/>
                    <a:pt x="1791" y="455"/>
                  </a:cubicBezTo>
                  <a:cubicBezTo>
                    <a:pt x="1790" y="455"/>
                    <a:pt x="1790" y="463"/>
                    <a:pt x="1791" y="477"/>
                  </a:cubicBezTo>
                  <a:cubicBezTo>
                    <a:pt x="1792" y="514"/>
                    <a:pt x="1792" y="532"/>
                    <a:pt x="1790" y="532"/>
                  </a:cubicBezTo>
                  <a:cubicBezTo>
                    <a:pt x="1788" y="532"/>
                    <a:pt x="1783" y="514"/>
                    <a:pt x="1775" y="480"/>
                  </a:cubicBezTo>
                  <a:cubicBezTo>
                    <a:pt x="1766" y="444"/>
                    <a:pt x="1761" y="426"/>
                    <a:pt x="1759" y="426"/>
                  </a:cubicBezTo>
                  <a:lnTo>
                    <a:pt x="1759" y="426"/>
                  </a:lnTo>
                  <a:cubicBezTo>
                    <a:pt x="1757" y="426"/>
                    <a:pt x="1758" y="444"/>
                    <a:pt x="1760" y="480"/>
                  </a:cubicBezTo>
                  <a:cubicBezTo>
                    <a:pt x="1761" y="517"/>
                    <a:pt x="1757" y="535"/>
                    <a:pt x="1751" y="535"/>
                  </a:cubicBezTo>
                  <a:cubicBezTo>
                    <a:pt x="1745" y="535"/>
                    <a:pt x="1737" y="518"/>
                    <a:pt x="1731" y="484"/>
                  </a:cubicBezTo>
                  <a:cubicBezTo>
                    <a:pt x="1727" y="484"/>
                    <a:pt x="1722" y="468"/>
                    <a:pt x="1719" y="468"/>
                  </a:cubicBezTo>
                  <a:cubicBezTo>
                    <a:pt x="1718" y="468"/>
                    <a:pt x="1718" y="472"/>
                    <a:pt x="1719" y="484"/>
                  </a:cubicBezTo>
                  <a:lnTo>
                    <a:pt x="1709" y="449"/>
                  </a:lnTo>
                  <a:lnTo>
                    <a:pt x="1700" y="449"/>
                  </a:lnTo>
                  <a:lnTo>
                    <a:pt x="1703" y="484"/>
                  </a:lnTo>
                  <a:cubicBezTo>
                    <a:pt x="1700" y="484"/>
                    <a:pt x="1665" y="452"/>
                    <a:pt x="1628" y="452"/>
                  </a:cubicBezTo>
                  <a:cubicBezTo>
                    <a:pt x="1571" y="455"/>
                    <a:pt x="1562" y="458"/>
                    <a:pt x="1571" y="493"/>
                  </a:cubicBezTo>
                  <a:cubicBezTo>
                    <a:pt x="1578" y="528"/>
                    <a:pt x="1579" y="546"/>
                    <a:pt x="1576" y="546"/>
                  </a:cubicBezTo>
                  <a:cubicBezTo>
                    <a:pt x="1573" y="546"/>
                    <a:pt x="1567" y="529"/>
                    <a:pt x="1559" y="493"/>
                  </a:cubicBezTo>
                  <a:cubicBezTo>
                    <a:pt x="1556" y="493"/>
                    <a:pt x="1540" y="458"/>
                    <a:pt x="1531" y="458"/>
                  </a:cubicBezTo>
                  <a:cubicBezTo>
                    <a:pt x="1521" y="458"/>
                    <a:pt x="1509" y="458"/>
                    <a:pt x="1506" y="424"/>
                  </a:cubicBezTo>
                  <a:lnTo>
                    <a:pt x="1503" y="424"/>
                  </a:lnTo>
                  <a:cubicBezTo>
                    <a:pt x="1501" y="468"/>
                    <a:pt x="1488" y="486"/>
                    <a:pt x="1475" y="486"/>
                  </a:cubicBezTo>
                  <a:cubicBezTo>
                    <a:pt x="1466" y="486"/>
                    <a:pt x="1457" y="478"/>
                    <a:pt x="1449" y="465"/>
                  </a:cubicBezTo>
                  <a:cubicBezTo>
                    <a:pt x="1440" y="465"/>
                    <a:pt x="1434" y="465"/>
                    <a:pt x="1427" y="499"/>
                  </a:cubicBezTo>
                  <a:cubicBezTo>
                    <a:pt x="1424" y="518"/>
                    <a:pt x="1423" y="528"/>
                    <a:pt x="1421" y="528"/>
                  </a:cubicBezTo>
                  <a:cubicBezTo>
                    <a:pt x="1419" y="528"/>
                    <a:pt x="1416" y="519"/>
                    <a:pt x="1412" y="502"/>
                  </a:cubicBezTo>
                  <a:cubicBezTo>
                    <a:pt x="1410" y="481"/>
                    <a:pt x="1398" y="460"/>
                    <a:pt x="1389" y="460"/>
                  </a:cubicBezTo>
                  <a:cubicBezTo>
                    <a:pt x="1382" y="460"/>
                    <a:pt x="1378" y="472"/>
                    <a:pt x="1380" y="502"/>
                  </a:cubicBezTo>
                  <a:lnTo>
                    <a:pt x="1371" y="468"/>
                  </a:lnTo>
                  <a:cubicBezTo>
                    <a:pt x="1369" y="458"/>
                    <a:pt x="1368" y="454"/>
                    <a:pt x="1366" y="454"/>
                  </a:cubicBezTo>
                  <a:cubicBezTo>
                    <a:pt x="1363" y="454"/>
                    <a:pt x="1362" y="478"/>
                    <a:pt x="1365" y="502"/>
                  </a:cubicBezTo>
                  <a:cubicBezTo>
                    <a:pt x="1367" y="535"/>
                    <a:pt x="1368" y="553"/>
                    <a:pt x="1367" y="553"/>
                  </a:cubicBezTo>
                  <a:cubicBezTo>
                    <a:pt x="1366" y="553"/>
                    <a:pt x="1361" y="526"/>
                    <a:pt x="1352" y="468"/>
                  </a:cubicBezTo>
                  <a:cubicBezTo>
                    <a:pt x="1347" y="426"/>
                    <a:pt x="1343" y="410"/>
                    <a:pt x="1342" y="410"/>
                  </a:cubicBezTo>
                  <a:lnTo>
                    <a:pt x="1342" y="410"/>
                  </a:lnTo>
                  <a:cubicBezTo>
                    <a:pt x="1341" y="410"/>
                    <a:pt x="1341" y="419"/>
                    <a:pt x="1343" y="433"/>
                  </a:cubicBezTo>
                  <a:cubicBezTo>
                    <a:pt x="1340" y="458"/>
                    <a:pt x="1340" y="485"/>
                    <a:pt x="1336" y="485"/>
                  </a:cubicBezTo>
                  <a:cubicBezTo>
                    <a:pt x="1335" y="485"/>
                    <a:pt x="1333" y="481"/>
                    <a:pt x="1330" y="471"/>
                  </a:cubicBezTo>
                  <a:cubicBezTo>
                    <a:pt x="1327" y="471"/>
                    <a:pt x="1321" y="471"/>
                    <a:pt x="1327" y="540"/>
                  </a:cubicBezTo>
                  <a:cubicBezTo>
                    <a:pt x="1330" y="578"/>
                    <a:pt x="1327" y="578"/>
                    <a:pt x="1321" y="578"/>
                  </a:cubicBezTo>
                  <a:cubicBezTo>
                    <a:pt x="1318" y="552"/>
                    <a:pt x="1318" y="531"/>
                    <a:pt x="1318" y="505"/>
                  </a:cubicBezTo>
                  <a:lnTo>
                    <a:pt x="1308" y="505"/>
                  </a:lnTo>
                  <a:cubicBezTo>
                    <a:pt x="1296" y="487"/>
                    <a:pt x="1286" y="462"/>
                    <a:pt x="1286" y="437"/>
                  </a:cubicBezTo>
                  <a:cubicBezTo>
                    <a:pt x="1282" y="422"/>
                    <a:pt x="1280" y="414"/>
                    <a:pt x="1278" y="414"/>
                  </a:cubicBezTo>
                  <a:lnTo>
                    <a:pt x="1278" y="414"/>
                  </a:lnTo>
                  <a:cubicBezTo>
                    <a:pt x="1276" y="414"/>
                    <a:pt x="1278" y="431"/>
                    <a:pt x="1283" y="471"/>
                  </a:cubicBezTo>
                  <a:cubicBezTo>
                    <a:pt x="1293" y="543"/>
                    <a:pt x="1293" y="543"/>
                    <a:pt x="1280" y="543"/>
                  </a:cubicBezTo>
                  <a:cubicBezTo>
                    <a:pt x="1277" y="543"/>
                    <a:pt x="1271" y="543"/>
                    <a:pt x="1267" y="509"/>
                  </a:cubicBezTo>
                  <a:cubicBezTo>
                    <a:pt x="1265" y="479"/>
                    <a:pt x="1265" y="473"/>
                    <a:pt x="1260" y="473"/>
                  </a:cubicBezTo>
                  <a:cubicBezTo>
                    <a:pt x="1259" y="473"/>
                    <a:pt x="1257" y="473"/>
                    <a:pt x="1255" y="474"/>
                  </a:cubicBezTo>
                  <a:cubicBezTo>
                    <a:pt x="1239" y="474"/>
                    <a:pt x="1233" y="581"/>
                    <a:pt x="1236" y="653"/>
                  </a:cubicBezTo>
                  <a:cubicBezTo>
                    <a:pt x="1239" y="689"/>
                    <a:pt x="1241" y="707"/>
                    <a:pt x="1240" y="707"/>
                  </a:cubicBezTo>
                  <a:cubicBezTo>
                    <a:pt x="1239" y="707"/>
                    <a:pt x="1236" y="689"/>
                    <a:pt x="1230" y="653"/>
                  </a:cubicBezTo>
                  <a:cubicBezTo>
                    <a:pt x="1227" y="618"/>
                    <a:pt x="1220" y="618"/>
                    <a:pt x="1217" y="618"/>
                  </a:cubicBezTo>
                  <a:cubicBezTo>
                    <a:pt x="1218" y="630"/>
                    <a:pt x="1218" y="634"/>
                    <a:pt x="1217" y="634"/>
                  </a:cubicBezTo>
                  <a:cubicBezTo>
                    <a:pt x="1216" y="634"/>
                    <a:pt x="1213" y="618"/>
                    <a:pt x="1217" y="618"/>
                  </a:cubicBezTo>
                  <a:cubicBezTo>
                    <a:pt x="1211" y="581"/>
                    <a:pt x="1217" y="581"/>
                    <a:pt x="1224" y="581"/>
                  </a:cubicBezTo>
                  <a:lnTo>
                    <a:pt x="1220" y="546"/>
                  </a:lnTo>
                  <a:cubicBezTo>
                    <a:pt x="1214" y="510"/>
                    <a:pt x="1210" y="492"/>
                    <a:pt x="1207" y="492"/>
                  </a:cubicBezTo>
                  <a:cubicBezTo>
                    <a:pt x="1204" y="492"/>
                    <a:pt x="1203" y="510"/>
                    <a:pt x="1205" y="546"/>
                  </a:cubicBezTo>
                  <a:cubicBezTo>
                    <a:pt x="1203" y="565"/>
                    <a:pt x="1202" y="574"/>
                    <a:pt x="1201" y="574"/>
                  </a:cubicBezTo>
                  <a:cubicBezTo>
                    <a:pt x="1199" y="574"/>
                    <a:pt x="1197" y="565"/>
                    <a:pt x="1192" y="546"/>
                  </a:cubicBezTo>
                  <a:cubicBezTo>
                    <a:pt x="1188" y="522"/>
                    <a:pt x="1182" y="497"/>
                    <a:pt x="1180" y="497"/>
                  </a:cubicBezTo>
                  <a:cubicBezTo>
                    <a:pt x="1179" y="497"/>
                    <a:pt x="1179" y="502"/>
                    <a:pt x="1180" y="512"/>
                  </a:cubicBezTo>
                  <a:cubicBezTo>
                    <a:pt x="1180" y="512"/>
                    <a:pt x="1170" y="512"/>
                    <a:pt x="1161" y="477"/>
                  </a:cubicBezTo>
                  <a:cubicBezTo>
                    <a:pt x="1152" y="477"/>
                    <a:pt x="1145" y="477"/>
                    <a:pt x="1148" y="512"/>
                  </a:cubicBezTo>
                  <a:cubicBezTo>
                    <a:pt x="1152" y="549"/>
                    <a:pt x="1148" y="549"/>
                    <a:pt x="1142" y="549"/>
                  </a:cubicBezTo>
                  <a:cubicBezTo>
                    <a:pt x="1136" y="549"/>
                    <a:pt x="1133" y="549"/>
                    <a:pt x="1136" y="584"/>
                  </a:cubicBezTo>
                  <a:cubicBezTo>
                    <a:pt x="1139" y="621"/>
                    <a:pt x="1136" y="656"/>
                    <a:pt x="1126" y="656"/>
                  </a:cubicBezTo>
                  <a:cubicBezTo>
                    <a:pt x="1124" y="672"/>
                    <a:pt x="1122" y="681"/>
                    <a:pt x="1121" y="681"/>
                  </a:cubicBezTo>
                  <a:cubicBezTo>
                    <a:pt x="1118" y="681"/>
                    <a:pt x="1115" y="663"/>
                    <a:pt x="1108" y="621"/>
                  </a:cubicBezTo>
                  <a:cubicBezTo>
                    <a:pt x="1105" y="587"/>
                    <a:pt x="1098" y="587"/>
                    <a:pt x="1095" y="587"/>
                  </a:cubicBezTo>
                  <a:cubicBezTo>
                    <a:pt x="1095" y="587"/>
                    <a:pt x="1089" y="587"/>
                    <a:pt x="1079" y="552"/>
                  </a:cubicBezTo>
                  <a:cubicBezTo>
                    <a:pt x="1078" y="541"/>
                    <a:pt x="1077" y="537"/>
                    <a:pt x="1076" y="537"/>
                  </a:cubicBezTo>
                  <a:lnTo>
                    <a:pt x="1076" y="537"/>
                  </a:lnTo>
                  <a:cubicBezTo>
                    <a:pt x="1075" y="537"/>
                    <a:pt x="1077" y="563"/>
                    <a:pt x="1079" y="587"/>
                  </a:cubicBezTo>
                  <a:lnTo>
                    <a:pt x="1086" y="659"/>
                  </a:lnTo>
                  <a:cubicBezTo>
                    <a:pt x="1073" y="625"/>
                    <a:pt x="1067" y="587"/>
                    <a:pt x="1064" y="552"/>
                  </a:cubicBezTo>
                  <a:cubicBezTo>
                    <a:pt x="1059" y="516"/>
                    <a:pt x="1057" y="498"/>
                    <a:pt x="1056" y="498"/>
                  </a:cubicBezTo>
                  <a:lnTo>
                    <a:pt x="1056" y="498"/>
                  </a:lnTo>
                  <a:cubicBezTo>
                    <a:pt x="1056" y="498"/>
                    <a:pt x="1058" y="516"/>
                    <a:pt x="1061" y="552"/>
                  </a:cubicBezTo>
                  <a:cubicBezTo>
                    <a:pt x="1063" y="577"/>
                    <a:pt x="1062" y="603"/>
                    <a:pt x="1057" y="603"/>
                  </a:cubicBezTo>
                  <a:cubicBezTo>
                    <a:pt x="1055" y="603"/>
                    <a:pt x="1052" y="598"/>
                    <a:pt x="1048" y="587"/>
                  </a:cubicBezTo>
                  <a:cubicBezTo>
                    <a:pt x="1046" y="588"/>
                    <a:pt x="1044" y="588"/>
                    <a:pt x="1041" y="588"/>
                  </a:cubicBezTo>
                  <a:cubicBezTo>
                    <a:pt x="1034" y="588"/>
                    <a:pt x="1025" y="582"/>
                    <a:pt x="1023" y="552"/>
                  </a:cubicBezTo>
                  <a:cubicBezTo>
                    <a:pt x="1021" y="541"/>
                    <a:pt x="1019" y="537"/>
                    <a:pt x="1018" y="537"/>
                  </a:cubicBezTo>
                  <a:cubicBezTo>
                    <a:pt x="1015" y="537"/>
                    <a:pt x="1014" y="552"/>
                    <a:pt x="1014" y="552"/>
                  </a:cubicBezTo>
                  <a:cubicBezTo>
                    <a:pt x="1012" y="572"/>
                    <a:pt x="1010" y="581"/>
                    <a:pt x="1007" y="581"/>
                  </a:cubicBezTo>
                  <a:cubicBezTo>
                    <a:pt x="1003" y="581"/>
                    <a:pt x="998" y="572"/>
                    <a:pt x="989" y="556"/>
                  </a:cubicBezTo>
                  <a:cubicBezTo>
                    <a:pt x="973" y="520"/>
                    <a:pt x="965" y="502"/>
                    <a:pt x="962" y="502"/>
                  </a:cubicBezTo>
                  <a:lnTo>
                    <a:pt x="962" y="502"/>
                  </a:lnTo>
                  <a:cubicBezTo>
                    <a:pt x="959" y="502"/>
                    <a:pt x="960" y="520"/>
                    <a:pt x="964" y="556"/>
                  </a:cubicBezTo>
                  <a:cubicBezTo>
                    <a:pt x="965" y="576"/>
                    <a:pt x="967" y="597"/>
                    <a:pt x="966" y="597"/>
                  </a:cubicBezTo>
                  <a:cubicBezTo>
                    <a:pt x="965" y="597"/>
                    <a:pt x="962" y="586"/>
                    <a:pt x="957" y="556"/>
                  </a:cubicBezTo>
                  <a:cubicBezTo>
                    <a:pt x="955" y="546"/>
                    <a:pt x="953" y="541"/>
                    <a:pt x="951" y="541"/>
                  </a:cubicBezTo>
                  <a:cubicBezTo>
                    <a:pt x="947" y="541"/>
                    <a:pt x="945" y="567"/>
                    <a:pt x="938" y="593"/>
                  </a:cubicBezTo>
                  <a:cubicBezTo>
                    <a:pt x="938" y="640"/>
                    <a:pt x="942" y="687"/>
                    <a:pt x="945" y="734"/>
                  </a:cubicBezTo>
                  <a:cubicBezTo>
                    <a:pt x="948" y="777"/>
                    <a:pt x="950" y="794"/>
                    <a:pt x="948" y="794"/>
                  </a:cubicBezTo>
                  <a:cubicBezTo>
                    <a:pt x="947" y="794"/>
                    <a:pt x="944" y="786"/>
                    <a:pt x="938" y="772"/>
                  </a:cubicBezTo>
                  <a:cubicBezTo>
                    <a:pt x="929" y="750"/>
                    <a:pt x="923" y="725"/>
                    <a:pt x="923" y="700"/>
                  </a:cubicBezTo>
                  <a:cubicBezTo>
                    <a:pt x="920" y="665"/>
                    <a:pt x="926" y="665"/>
                    <a:pt x="926" y="665"/>
                  </a:cubicBezTo>
                  <a:lnTo>
                    <a:pt x="929" y="665"/>
                  </a:lnTo>
                  <a:cubicBezTo>
                    <a:pt x="926" y="628"/>
                    <a:pt x="923" y="593"/>
                    <a:pt x="913" y="593"/>
                  </a:cubicBezTo>
                  <a:cubicBezTo>
                    <a:pt x="910" y="576"/>
                    <a:pt x="907" y="567"/>
                    <a:pt x="905" y="567"/>
                  </a:cubicBezTo>
                  <a:cubicBezTo>
                    <a:pt x="903" y="567"/>
                    <a:pt x="902" y="576"/>
                    <a:pt x="904" y="593"/>
                  </a:cubicBezTo>
                  <a:cubicBezTo>
                    <a:pt x="895" y="559"/>
                    <a:pt x="885" y="559"/>
                    <a:pt x="876" y="559"/>
                  </a:cubicBezTo>
                  <a:cubicBezTo>
                    <a:pt x="863" y="559"/>
                    <a:pt x="848" y="559"/>
                    <a:pt x="841" y="524"/>
                  </a:cubicBezTo>
                  <a:cubicBezTo>
                    <a:pt x="832" y="524"/>
                    <a:pt x="826" y="524"/>
                    <a:pt x="829" y="559"/>
                  </a:cubicBezTo>
                  <a:cubicBezTo>
                    <a:pt x="832" y="601"/>
                    <a:pt x="832" y="619"/>
                    <a:pt x="830" y="619"/>
                  </a:cubicBezTo>
                  <a:cubicBezTo>
                    <a:pt x="829" y="619"/>
                    <a:pt x="827" y="610"/>
                    <a:pt x="826" y="596"/>
                  </a:cubicBezTo>
                  <a:cubicBezTo>
                    <a:pt x="820" y="552"/>
                    <a:pt x="792" y="522"/>
                    <a:pt x="771" y="522"/>
                  </a:cubicBezTo>
                  <a:cubicBezTo>
                    <a:pt x="758" y="522"/>
                    <a:pt x="747" y="534"/>
                    <a:pt x="747" y="562"/>
                  </a:cubicBezTo>
                  <a:lnTo>
                    <a:pt x="735" y="562"/>
                  </a:lnTo>
                  <a:cubicBezTo>
                    <a:pt x="728" y="545"/>
                    <a:pt x="718" y="536"/>
                    <a:pt x="708" y="536"/>
                  </a:cubicBezTo>
                  <a:cubicBezTo>
                    <a:pt x="699" y="536"/>
                    <a:pt x="691" y="545"/>
                    <a:pt x="691" y="562"/>
                  </a:cubicBezTo>
                  <a:lnTo>
                    <a:pt x="675" y="562"/>
                  </a:lnTo>
                  <a:cubicBezTo>
                    <a:pt x="669" y="545"/>
                    <a:pt x="664" y="536"/>
                    <a:pt x="661" y="536"/>
                  </a:cubicBezTo>
                  <a:cubicBezTo>
                    <a:pt x="657" y="536"/>
                    <a:pt x="655" y="546"/>
                    <a:pt x="653" y="565"/>
                  </a:cubicBezTo>
                  <a:cubicBezTo>
                    <a:pt x="651" y="589"/>
                    <a:pt x="652" y="614"/>
                    <a:pt x="652" y="614"/>
                  </a:cubicBezTo>
                  <a:cubicBezTo>
                    <a:pt x="651" y="614"/>
                    <a:pt x="651" y="610"/>
                    <a:pt x="650" y="599"/>
                  </a:cubicBezTo>
                  <a:cubicBezTo>
                    <a:pt x="647" y="565"/>
                    <a:pt x="638" y="565"/>
                    <a:pt x="619" y="565"/>
                  </a:cubicBezTo>
                  <a:cubicBezTo>
                    <a:pt x="597" y="565"/>
                    <a:pt x="597" y="565"/>
                    <a:pt x="606" y="599"/>
                  </a:cubicBezTo>
                  <a:cubicBezTo>
                    <a:pt x="601" y="611"/>
                    <a:pt x="596" y="616"/>
                    <a:pt x="593" y="616"/>
                  </a:cubicBezTo>
                  <a:cubicBezTo>
                    <a:pt x="586" y="616"/>
                    <a:pt x="583" y="591"/>
                    <a:pt x="581" y="565"/>
                  </a:cubicBezTo>
                  <a:cubicBezTo>
                    <a:pt x="581" y="533"/>
                    <a:pt x="579" y="515"/>
                    <a:pt x="578" y="515"/>
                  </a:cubicBezTo>
                  <a:cubicBezTo>
                    <a:pt x="575" y="515"/>
                    <a:pt x="573" y="542"/>
                    <a:pt x="575" y="603"/>
                  </a:cubicBezTo>
                  <a:cubicBezTo>
                    <a:pt x="575" y="643"/>
                    <a:pt x="571" y="661"/>
                    <a:pt x="566" y="661"/>
                  </a:cubicBezTo>
                  <a:cubicBezTo>
                    <a:pt x="563" y="661"/>
                    <a:pt x="561" y="652"/>
                    <a:pt x="559" y="637"/>
                  </a:cubicBezTo>
                  <a:cubicBezTo>
                    <a:pt x="559" y="603"/>
                    <a:pt x="562" y="603"/>
                    <a:pt x="569" y="603"/>
                  </a:cubicBezTo>
                  <a:lnTo>
                    <a:pt x="562" y="531"/>
                  </a:lnTo>
                  <a:cubicBezTo>
                    <a:pt x="559" y="531"/>
                    <a:pt x="559" y="531"/>
                    <a:pt x="556" y="565"/>
                  </a:cubicBezTo>
                  <a:cubicBezTo>
                    <a:pt x="556" y="565"/>
                    <a:pt x="550" y="565"/>
                    <a:pt x="547" y="603"/>
                  </a:cubicBezTo>
                  <a:cubicBezTo>
                    <a:pt x="547" y="637"/>
                    <a:pt x="547" y="675"/>
                    <a:pt x="556" y="709"/>
                  </a:cubicBezTo>
                  <a:cubicBezTo>
                    <a:pt x="562" y="744"/>
                    <a:pt x="559" y="744"/>
                    <a:pt x="553" y="744"/>
                  </a:cubicBezTo>
                  <a:cubicBezTo>
                    <a:pt x="540" y="709"/>
                    <a:pt x="537" y="675"/>
                    <a:pt x="540" y="637"/>
                  </a:cubicBezTo>
                  <a:cubicBezTo>
                    <a:pt x="547" y="637"/>
                    <a:pt x="544" y="603"/>
                    <a:pt x="540" y="565"/>
                  </a:cubicBezTo>
                  <a:cubicBezTo>
                    <a:pt x="540" y="559"/>
                    <a:pt x="539" y="556"/>
                    <a:pt x="537" y="556"/>
                  </a:cubicBezTo>
                  <a:cubicBezTo>
                    <a:pt x="531" y="556"/>
                    <a:pt x="518" y="615"/>
                    <a:pt x="515" y="675"/>
                  </a:cubicBezTo>
                  <a:cubicBezTo>
                    <a:pt x="515" y="659"/>
                    <a:pt x="515" y="668"/>
                    <a:pt x="515" y="637"/>
                  </a:cubicBezTo>
                  <a:cubicBezTo>
                    <a:pt x="512" y="603"/>
                    <a:pt x="503" y="603"/>
                    <a:pt x="490" y="603"/>
                  </a:cubicBezTo>
                  <a:cubicBezTo>
                    <a:pt x="481" y="603"/>
                    <a:pt x="475" y="603"/>
                    <a:pt x="478" y="637"/>
                  </a:cubicBezTo>
                  <a:cubicBezTo>
                    <a:pt x="481" y="675"/>
                    <a:pt x="484" y="709"/>
                    <a:pt x="478" y="709"/>
                  </a:cubicBezTo>
                  <a:cubicBezTo>
                    <a:pt x="484" y="709"/>
                    <a:pt x="484" y="747"/>
                    <a:pt x="487" y="781"/>
                  </a:cubicBezTo>
                  <a:cubicBezTo>
                    <a:pt x="481" y="759"/>
                    <a:pt x="472" y="734"/>
                    <a:pt x="468" y="709"/>
                  </a:cubicBezTo>
                  <a:cubicBezTo>
                    <a:pt x="453" y="640"/>
                    <a:pt x="440" y="603"/>
                    <a:pt x="418" y="603"/>
                  </a:cubicBezTo>
                  <a:cubicBezTo>
                    <a:pt x="409" y="603"/>
                    <a:pt x="393" y="603"/>
                    <a:pt x="387" y="568"/>
                  </a:cubicBezTo>
                  <a:cubicBezTo>
                    <a:pt x="374" y="568"/>
                    <a:pt x="371" y="568"/>
                    <a:pt x="374" y="606"/>
                  </a:cubicBezTo>
                  <a:lnTo>
                    <a:pt x="362" y="606"/>
                  </a:lnTo>
                  <a:cubicBezTo>
                    <a:pt x="359" y="587"/>
                    <a:pt x="355" y="578"/>
                    <a:pt x="352" y="578"/>
                  </a:cubicBezTo>
                  <a:cubicBezTo>
                    <a:pt x="349" y="578"/>
                    <a:pt x="346" y="587"/>
                    <a:pt x="346" y="606"/>
                  </a:cubicBezTo>
                  <a:cubicBezTo>
                    <a:pt x="345" y="617"/>
                    <a:pt x="344" y="621"/>
                    <a:pt x="342" y="621"/>
                  </a:cubicBezTo>
                  <a:cubicBezTo>
                    <a:pt x="339" y="621"/>
                    <a:pt x="335" y="606"/>
                    <a:pt x="330" y="606"/>
                  </a:cubicBezTo>
                  <a:cubicBezTo>
                    <a:pt x="325" y="573"/>
                    <a:pt x="322" y="555"/>
                    <a:pt x="321" y="555"/>
                  </a:cubicBezTo>
                  <a:lnTo>
                    <a:pt x="321" y="555"/>
                  </a:lnTo>
                  <a:cubicBezTo>
                    <a:pt x="320" y="555"/>
                    <a:pt x="322" y="582"/>
                    <a:pt x="327" y="640"/>
                  </a:cubicBezTo>
                  <a:cubicBezTo>
                    <a:pt x="327" y="665"/>
                    <a:pt x="337" y="690"/>
                    <a:pt x="349" y="712"/>
                  </a:cubicBezTo>
                  <a:lnTo>
                    <a:pt x="365" y="712"/>
                  </a:lnTo>
                  <a:lnTo>
                    <a:pt x="349" y="747"/>
                  </a:lnTo>
                  <a:cubicBezTo>
                    <a:pt x="340" y="769"/>
                    <a:pt x="337" y="794"/>
                    <a:pt x="340" y="819"/>
                  </a:cubicBezTo>
                  <a:cubicBezTo>
                    <a:pt x="340" y="819"/>
                    <a:pt x="343" y="853"/>
                    <a:pt x="337" y="853"/>
                  </a:cubicBezTo>
                  <a:cubicBezTo>
                    <a:pt x="337" y="853"/>
                    <a:pt x="334" y="819"/>
                    <a:pt x="334" y="784"/>
                  </a:cubicBezTo>
                  <a:cubicBezTo>
                    <a:pt x="334" y="747"/>
                    <a:pt x="334" y="712"/>
                    <a:pt x="330" y="675"/>
                  </a:cubicBezTo>
                  <a:cubicBezTo>
                    <a:pt x="325" y="632"/>
                    <a:pt x="316" y="601"/>
                    <a:pt x="312" y="601"/>
                  </a:cubicBezTo>
                  <a:cubicBezTo>
                    <a:pt x="309" y="601"/>
                    <a:pt x="307" y="613"/>
                    <a:pt x="309" y="640"/>
                  </a:cubicBezTo>
                  <a:cubicBezTo>
                    <a:pt x="302" y="640"/>
                    <a:pt x="302" y="640"/>
                    <a:pt x="296" y="606"/>
                  </a:cubicBezTo>
                  <a:cubicBezTo>
                    <a:pt x="295" y="590"/>
                    <a:pt x="293" y="581"/>
                    <a:pt x="292" y="581"/>
                  </a:cubicBezTo>
                  <a:cubicBezTo>
                    <a:pt x="290" y="581"/>
                    <a:pt x="288" y="598"/>
                    <a:pt x="287" y="640"/>
                  </a:cubicBezTo>
                  <a:cubicBezTo>
                    <a:pt x="287" y="676"/>
                    <a:pt x="285" y="694"/>
                    <a:pt x="282" y="694"/>
                  </a:cubicBezTo>
                  <a:cubicBezTo>
                    <a:pt x="280" y="694"/>
                    <a:pt x="276" y="676"/>
                    <a:pt x="271" y="640"/>
                  </a:cubicBezTo>
                  <a:cubicBezTo>
                    <a:pt x="264" y="598"/>
                    <a:pt x="253" y="581"/>
                    <a:pt x="246" y="581"/>
                  </a:cubicBezTo>
                  <a:cubicBezTo>
                    <a:pt x="241" y="581"/>
                    <a:pt x="238" y="590"/>
                    <a:pt x="240" y="606"/>
                  </a:cubicBezTo>
                  <a:cubicBezTo>
                    <a:pt x="241" y="648"/>
                    <a:pt x="237" y="665"/>
                    <a:pt x="232" y="665"/>
                  </a:cubicBezTo>
                  <a:cubicBezTo>
                    <a:pt x="228" y="665"/>
                    <a:pt x="223" y="656"/>
                    <a:pt x="221" y="640"/>
                  </a:cubicBezTo>
                  <a:cubicBezTo>
                    <a:pt x="218" y="623"/>
                    <a:pt x="215" y="614"/>
                    <a:pt x="212" y="614"/>
                  </a:cubicBezTo>
                  <a:cubicBezTo>
                    <a:pt x="209" y="614"/>
                    <a:pt x="207" y="623"/>
                    <a:pt x="205" y="640"/>
                  </a:cubicBezTo>
                  <a:cubicBezTo>
                    <a:pt x="203" y="616"/>
                    <a:pt x="199" y="590"/>
                    <a:pt x="196" y="590"/>
                  </a:cubicBezTo>
                  <a:cubicBezTo>
                    <a:pt x="195" y="590"/>
                    <a:pt x="194" y="595"/>
                    <a:pt x="193" y="606"/>
                  </a:cubicBezTo>
                  <a:cubicBezTo>
                    <a:pt x="193" y="606"/>
                    <a:pt x="186" y="606"/>
                    <a:pt x="196" y="640"/>
                  </a:cubicBezTo>
                  <a:cubicBezTo>
                    <a:pt x="196" y="640"/>
                    <a:pt x="193" y="678"/>
                    <a:pt x="189" y="712"/>
                  </a:cubicBezTo>
                  <a:cubicBezTo>
                    <a:pt x="193" y="712"/>
                    <a:pt x="196" y="747"/>
                    <a:pt x="199" y="784"/>
                  </a:cubicBezTo>
                  <a:cubicBezTo>
                    <a:pt x="199" y="793"/>
                    <a:pt x="198" y="797"/>
                    <a:pt x="195" y="797"/>
                  </a:cubicBezTo>
                  <a:cubicBezTo>
                    <a:pt x="188" y="797"/>
                    <a:pt x="173" y="758"/>
                    <a:pt x="161" y="678"/>
                  </a:cubicBezTo>
                  <a:lnTo>
                    <a:pt x="146" y="606"/>
                  </a:lnTo>
                  <a:lnTo>
                    <a:pt x="146" y="606"/>
                  </a:lnTo>
                  <a:cubicBezTo>
                    <a:pt x="149" y="640"/>
                    <a:pt x="152" y="678"/>
                    <a:pt x="152" y="678"/>
                  </a:cubicBezTo>
                  <a:cubicBezTo>
                    <a:pt x="146" y="678"/>
                    <a:pt x="139" y="678"/>
                    <a:pt x="139" y="640"/>
                  </a:cubicBezTo>
                  <a:cubicBezTo>
                    <a:pt x="136" y="606"/>
                    <a:pt x="136" y="606"/>
                    <a:pt x="130" y="606"/>
                  </a:cubicBezTo>
                  <a:cubicBezTo>
                    <a:pt x="130" y="606"/>
                    <a:pt x="127" y="606"/>
                    <a:pt x="127" y="640"/>
                  </a:cubicBezTo>
                  <a:cubicBezTo>
                    <a:pt x="130" y="683"/>
                    <a:pt x="132" y="700"/>
                    <a:pt x="131" y="700"/>
                  </a:cubicBezTo>
                  <a:cubicBezTo>
                    <a:pt x="130" y="700"/>
                    <a:pt x="128" y="692"/>
                    <a:pt x="124" y="678"/>
                  </a:cubicBezTo>
                  <a:cubicBezTo>
                    <a:pt x="119" y="642"/>
                    <a:pt x="116" y="624"/>
                    <a:pt x="113" y="624"/>
                  </a:cubicBezTo>
                  <a:cubicBezTo>
                    <a:pt x="111" y="624"/>
                    <a:pt x="110" y="642"/>
                    <a:pt x="108" y="678"/>
                  </a:cubicBezTo>
                  <a:cubicBezTo>
                    <a:pt x="110" y="712"/>
                    <a:pt x="110" y="730"/>
                    <a:pt x="110" y="730"/>
                  </a:cubicBezTo>
                  <a:cubicBezTo>
                    <a:pt x="110" y="730"/>
                    <a:pt x="108" y="712"/>
                    <a:pt x="105" y="678"/>
                  </a:cubicBezTo>
                  <a:cubicBezTo>
                    <a:pt x="105" y="653"/>
                    <a:pt x="99" y="628"/>
                    <a:pt x="89" y="606"/>
                  </a:cubicBezTo>
                  <a:lnTo>
                    <a:pt x="89" y="606"/>
                  </a:lnTo>
                  <a:lnTo>
                    <a:pt x="92" y="640"/>
                  </a:lnTo>
                  <a:cubicBezTo>
                    <a:pt x="94" y="683"/>
                    <a:pt x="93" y="700"/>
                    <a:pt x="90" y="700"/>
                  </a:cubicBezTo>
                  <a:cubicBezTo>
                    <a:pt x="88" y="700"/>
                    <a:pt x="85" y="692"/>
                    <a:pt x="83" y="678"/>
                  </a:cubicBezTo>
                  <a:cubicBezTo>
                    <a:pt x="83" y="659"/>
                    <a:pt x="81" y="650"/>
                    <a:pt x="79" y="650"/>
                  </a:cubicBezTo>
                  <a:cubicBezTo>
                    <a:pt x="76" y="650"/>
                    <a:pt x="72" y="659"/>
                    <a:pt x="67" y="678"/>
                  </a:cubicBezTo>
                  <a:cubicBezTo>
                    <a:pt x="58" y="678"/>
                    <a:pt x="52" y="678"/>
                    <a:pt x="52" y="640"/>
                  </a:cubicBezTo>
                  <a:cubicBezTo>
                    <a:pt x="50" y="604"/>
                    <a:pt x="49" y="586"/>
                    <a:pt x="48" y="586"/>
                  </a:cubicBezTo>
                  <a:cubicBezTo>
                    <a:pt x="48" y="586"/>
                    <a:pt x="47" y="604"/>
                    <a:pt x="45" y="640"/>
                  </a:cubicBezTo>
                  <a:cubicBezTo>
                    <a:pt x="44" y="659"/>
                    <a:pt x="43" y="668"/>
                    <a:pt x="41" y="668"/>
                  </a:cubicBezTo>
                  <a:cubicBezTo>
                    <a:pt x="39" y="668"/>
                    <a:pt x="36" y="659"/>
                    <a:pt x="30" y="640"/>
                  </a:cubicBezTo>
                  <a:cubicBezTo>
                    <a:pt x="27" y="623"/>
                    <a:pt x="25" y="614"/>
                    <a:pt x="24" y="614"/>
                  </a:cubicBezTo>
                  <a:cubicBezTo>
                    <a:pt x="23" y="614"/>
                    <a:pt x="22" y="623"/>
                    <a:pt x="20" y="640"/>
                  </a:cubicBezTo>
                  <a:cubicBezTo>
                    <a:pt x="23" y="712"/>
                    <a:pt x="23" y="747"/>
                    <a:pt x="30" y="747"/>
                  </a:cubicBezTo>
                  <a:cubicBezTo>
                    <a:pt x="36" y="747"/>
                    <a:pt x="36" y="747"/>
                    <a:pt x="36" y="784"/>
                  </a:cubicBezTo>
                  <a:lnTo>
                    <a:pt x="27" y="784"/>
                  </a:lnTo>
                  <a:cubicBezTo>
                    <a:pt x="20" y="784"/>
                    <a:pt x="17" y="784"/>
                    <a:pt x="8" y="819"/>
                  </a:cubicBezTo>
                  <a:cubicBezTo>
                    <a:pt x="0" y="849"/>
                    <a:pt x="1" y="901"/>
                    <a:pt x="6" y="901"/>
                  </a:cubicBezTo>
                  <a:cubicBezTo>
                    <a:pt x="7" y="901"/>
                    <a:pt x="9" y="898"/>
                    <a:pt x="11" y="891"/>
                  </a:cubicBezTo>
                  <a:lnTo>
                    <a:pt x="17" y="929"/>
                  </a:lnTo>
                  <a:cubicBezTo>
                    <a:pt x="20" y="982"/>
                    <a:pt x="24" y="1008"/>
                    <a:pt x="27" y="1008"/>
                  </a:cubicBezTo>
                  <a:cubicBezTo>
                    <a:pt x="29" y="1008"/>
                    <a:pt x="30" y="982"/>
                    <a:pt x="27" y="929"/>
                  </a:cubicBezTo>
                  <a:cubicBezTo>
                    <a:pt x="25" y="869"/>
                    <a:pt x="24" y="843"/>
                    <a:pt x="25" y="843"/>
                  </a:cubicBezTo>
                  <a:lnTo>
                    <a:pt x="25" y="843"/>
                  </a:lnTo>
                  <a:cubicBezTo>
                    <a:pt x="26" y="843"/>
                    <a:pt x="29" y="860"/>
                    <a:pt x="33" y="891"/>
                  </a:cubicBezTo>
                  <a:cubicBezTo>
                    <a:pt x="36" y="963"/>
                    <a:pt x="39" y="963"/>
                    <a:pt x="45" y="963"/>
                  </a:cubicBezTo>
                  <a:cubicBezTo>
                    <a:pt x="52" y="963"/>
                    <a:pt x="52" y="963"/>
                    <a:pt x="52" y="1001"/>
                  </a:cubicBezTo>
                  <a:cubicBezTo>
                    <a:pt x="52" y="1026"/>
                    <a:pt x="55" y="1048"/>
                    <a:pt x="67" y="1070"/>
                  </a:cubicBezTo>
                  <a:cubicBezTo>
                    <a:pt x="70" y="1070"/>
                    <a:pt x="70" y="1070"/>
                    <a:pt x="70" y="1035"/>
                  </a:cubicBezTo>
                  <a:cubicBezTo>
                    <a:pt x="66" y="1021"/>
                    <a:pt x="66" y="1012"/>
                    <a:pt x="68" y="1012"/>
                  </a:cubicBezTo>
                  <a:lnTo>
                    <a:pt x="68" y="1012"/>
                  </a:lnTo>
                  <a:cubicBezTo>
                    <a:pt x="71" y="1012"/>
                    <a:pt x="77" y="1029"/>
                    <a:pt x="83" y="1070"/>
                  </a:cubicBezTo>
                  <a:cubicBezTo>
                    <a:pt x="86" y="1085"/>
                    <a:pt x="87" y="1094"/>
                    <a:pt x="88" y="1094"/>
                  </a:cubicBezTo>
                  <a:cubicBezTo>
                    <a:pt x="89" y="1094"/>
                    <a:pt x="88" y="1077"/>
                    <a:pt x="86" y="1035"/>
                  </a:cubicBezTo>
                  <a:cubicBezTo>
                    <a:pt x="84" y="999"/>
                    <a:pt x="86" y="981"/>
                    <a:pt x="89" y="981"/>
                  </a:cubicBezTo>
                  <a:cubicBezTo>
                    <a:pt x="92" y="981"/>
                    <a:pt x="97" y="999"/>
                    <a:pt x="102" y="1035"/>
                  </a:cubicBezTo>
                  <a:lnTo>
                    <a:pt x="111" y="1035"/>
                  </a:lnTo>
                  <a:cubicBezTo>
                    <a:pt x="117" y="1035"/>
                    <a:pt x="114" y="1001"/>
                    <a:pt x="114" y="963"/>
                  </a:cubicBezTo>
                  <a:cubicBezTo>
                    <a:pt x="111" y="921"/>
                    <a:pt x="109" y="904"/>
                    <a:pt x="110" y="904"/>
                  </a:cubicBezTo>
                  <a:lnTo>
                    <a:pt x="110" y="904"/>
                  </a:lnTo>
                  <a:cubicBezTo>
                    <a:pt x="111" y="904"/>
                    <a:pt x="113" y="913"/>
                    <a:pt x="117" y="929"/>
                  </a:cubicBezTo>
                  <a:cubicBezTo>
                    <a:pt x="121" y="950"/>
                    <a:pt x="124" y="976"/>
                    <a:pt x="124" y="1001"/>
                  </a:cubicBezTo>
                  <a:cubicBezTo>
                    <a:pt x="127" y="1035"/>
                    <a:pt x="133" y="1035"/>
                    <a:pt x="136" y="1035"/>
                  </a:cubicBezTo>
                  <a:cubicBezTo>
                    <a:pt x="142" y="1035"/>
                    <a:pt x="152" y="1035"/>
                    <a:pt x="152" y="1001"/>
                  </a:cubicBezTo>
                  <a:cubicBezTo>
                    <a:pt x="152" y="1019"/>
                    <a:pt x="152" y="1016"/>
                    <a:pt x="152" y="1035"/>
                  </a:cubicBezTo>
                  <a:cubicBezTo>
                    <a:pt x="156" y="1035"/>
                    <a:pt x="159" y="1050"/>
                    <a:pt x="159" y="1050"/>
                  </a:cubicBezTo>
                  <a:cubicBezTo>
                    <a:pt x="160" y="1050"/>
                    <a:pt x="159" y="1047"/>
                    <a:pt x="158" y="1035"/>
                  </a:cubicBezTo>
                  <a:lnTo>
                    <a:pt x="158" y="1035"/>
                  </a:lnTo>
                  <a:cubicBezTo>
                    <a:pt x="158" y="1035"/>
                    <a:pt x="164" y="1035"/>
                    <a:pt x="177" y="1070"/>
                  </a:cubicBezTo>
                  <a:cubicBezTo>
                    <a:pt x="179" y="1077"/>
                    <a:pt x="182" y="1080"/>
                    <a:pt x="184" y="1080"/>
                  </a:cubicBezTo>
                  <a:cubicBezTo>
                    <a:pt x="192" y="1080"/>
                    <a:pt x="195" y="1021"/>
                    <a:pt x="180" y="963"/>
                  </a:cubicBezTo>
                  <a:lnTo>
                    <a:pt x="186" y="963"/>
                  </a:lnTo>
                  <a:cubicBezTo>
                    <a:pt x="193" y="963"/>
                    <a:pt x="189" y="929"/>
                    <a:pt x="189" y="929"/>
                  </a:cubicBezTo>
                  <a:cubicBezTo>
                    <a:pt x="186" y="891"/>
                    <a:pt x="193" y="891"/>
                    <a:pt x="199" y="891"/>
                  </a:cubicBezTo>
                  <a:lnTo>
                    <a:pt x="202" y="963"/>
                  </a:lnTo>
                  <a:cubicBezTo>
                    <a:pt x="202" y="1025"/>
                    <a:pt x="206" y="1064"/>
                    <a:pt x="210" y="1064"/>
                  </a:cubicBezTo>
                  <a:cubicBezTo>
                    <a:pt x="212" y="1064"/>
                    <a:pt x="215" y="1045"/>
                    <a:pt x="215" y="1001"/>
                  </a:cubicBezTo>
                  <a:cubicBezTo>
                    <a:pt x="215" y="1019"/>
                    <a:pt x="215" y="1016"/>
                    <a:pt x="215" y="1035"/>
                  </a:cubicBezTo>
                  <a:cubicBezTo>
                    <a:pt x="216" y="1052"/>
                    <a:pt x="218" y="1061"/>
                    <a:pt x="221" y="1061"/>
                  </a:cubicBezTo>
                  <a:cubicBezTo>
                    <a:pt x="224" y="1061"/>
                    <a:pt x="227" y="1052"/>
                    <a:pt x="230" y="1035"/>
                  </a:cubicBezTo>
                  <a:cubicBezTo>
                    <a:pt x="236" y="1001"/>
                    <a:pt x="240" y="963"/>
                    <a:pt x="236" y="929"/>
                  </a:cubicBezTo>
                  <a:cubicBezTo>
                    <a:pt x="233" y="891"/>
                    <a:pt x="240" y="891"/>
                    <a:pt x="240" y="891"/>
                  </a:cubicBezTo>
                  <a:cubicBezTo>
                    <a:pt x="246" y="891"/>
                    <a:pt x="246" y="891"/>
                    <a:pt x="246" y="929"/>
                  </a:cubicBezTo>
                  <a:cubicBezTo>
                    <a:pt x="247" y="965"/>
                    <a:pt x="251" y="983"/>
                    <a:pt x="255" y="983"/>
                  </a:cubicBezTo>
                  <a:cubicBezTo>
                    <a:pt x="258" y="983"/>
                    <a:pt x="262" y="965"/>
                    <a:pt x="262" y="929"/>
                  </a:cubicBezTo>
                  <a:lnTo>
                    <a:pt x="265" y="963"/>
                  </a:lnTo>
                  <a:cubicBezTo>
                    <a:pt x="267" y="990"/>
                    <a:pt x="271" y="1015"/>
                    <a:pt x="282" y="1015"/>
                  </a:cubicBezTo>
                  <a:cubicBezTo>
                    <a:pt x="286" y="1015"/>
                    <a:pt x="292" y="1011"/>
                    <a:pt x="299" y="1001"/>
                  </a:cubicBezTo>
                  <a:cubicBezTo>
                    <a:pt x="303" y="1000"/>
                    <a:pt x="307" y="999"/>
                    <a:pt x="311" y="999"/>
                  </a:cubicBezTo>
                  <a:cubicBezTo>
                    <a:pt x="324" y="999"/>
                    <a:pt x="334" y="1006"/>
                    <a:pt x="337" y="1035"/>
                  </a:cubicBezTo>
                  <a:cubicBezTo>
                    <a:pt x="337" y="1041"/>
                    <a:pt x="338" y="1044"/>
                    <a:pt x="339" y="1044"/>
                  </a:cubicBezTo>
                  <a:cubicBezTo>
                    <a:pt x="345" y="1044"/>
                    <a:pt x="357" y="985"/>
                    <a:pt x="362" y="925"/>
                  </a:cubicBezTo>
                  <a:cubicBezTo>
                    <a:pt x="365" y="963"/>
                    <a:pt x="368" y="963"/>
                    <a:pt x="381" y="963"/>
                  </a:cubicBezTo>
                  <a:cubicBezTo>
                    <a:pt x="396" y="963"/>
                    <a:pt x="396" y="963"/>
                    <a:pt x="396" y="997"/>
                  </a:cubicBezTo>
                  <a:cubicBezTo>
                    <a:pt x="396" y="1034"/>
                    <a:pt x="396" y="1052"/>
                    <a:pt x="397" y="1052"/>
                  </a:cubicBezTo>
                  <a:cubicBezTo>
                    <a:pt x="398" y="1052"/>
                    <a:pt x="399" y="1034"/>
                    <a:pt x="403" y="997"/>
                  </a:cubicBezTo>
                  <a:cubicBezTo>
                    <a:pt x="403" y="970"/>
                    <a:pt x="405" y="959"/>
                    <a:pt x="409" y="959"/>
                  </a:cubicBezTo>
                  <a:cubicBezTo>
                    <a:pt x="415" y="959"/>
                    <a:pt x="423" y="989"/>
                    <a:pt x="425" y="1032"/>
                  </a:cubicBezTo>
                  <a:cubicBezTo>
                    <a:pt x="428" y="1070"/>
                    <a:pt x="434" y="1070"/>
                    <a:pt x="443" y="1070"/>
                  </a:cubicBezTo>
                  <a:cubicBezTo>
                    <a:pt x="446" y="1032"/>
                    <a:pt x="456" y="1032"/>
                    <a:pt x="468" y="1032"/>
                  </a:cubicBezTo>
                  <a:cubicBezTo>
                    <a:pt x="484" y="1032"/>
                    <a:pt x="484" y="1032"/>
                    <a:pt x="478" y="960"/>
                  </a:cubicBezTo>
                  <a:cubicBezTo>
                    <a:pt x="475" y="891"/>
                    <a:pt x="478" y="891"/>
                    <a:pt x="490" y="891"/>
                  </a:cubicBezTo>
                  <a:cubicBezTo>
                    <a:pt x="493" y="891"/>
                    <a:pt x="500" y="891"/>
                    <a:pt x="503" y="925"/>
                  </a:cubicBezTo>
                  <a:cubicBezTo>
                    <a:pt x="503" y="925"/>
                    <a:pt x="509" y="960"/>
                    <a:pt x="515" y="960"/>
                  </a:cubicBezTo>
                  <a:cubicBezTo>
                    <a:pt x="522" y="960"/>
                    <a:pt x="525" y="960"/>
                    <a:pt x="528" y="997"/>
                  </a:cubicBezTo>
                  <a:cubicBezTo>
                    <a:pt x="528" y="997"/>
                    <a:pt x="534" y="1032"/>
                    <a:pt x="547" y="1032"/>
                  </a:cubicBezTo>
                  <a:cubicBezTo>
                    <a:pt x="556" y="1032"/>
                    <a:pt x="566" y="1032"/>
                    <a:pt x="569" y="1066"/>
                  </a:cubicBezTo>
                  <a:cubicBezTo>
                    <a:pt x="575" y="1066"/>
                    <a:pt x="575" y="1066"/>
                    <a:pt x="572" y="1032"/>
                  </a:cubicBezTo>
                  <a:cubicBezTo>
                    <a:pt x="570" y="1005"/>
                    <a:pt x="571" y="980"/>
                    <a:pt x="580" y="980"/>
                  </a:cubicBezTo>
                  <a:cubicBezTo>
                    <a:pt x="584" y="980"/>
                    <a:pt x="590" y="984"/>
                    <a:pt x="597" y="994"/>
                  </a:cubicBezTo>
                  <a:cubicBezTo>
                    <a:pt x="606" y="994"/>
                    <a:pt x="622" y="994"/>
                    <a:pt x="619" y="960"/>
                  </a:cubicBezTo>
                  <a:cubicBezTo>
                    <a:pt x="625" y="960"/>
                    <a:pt x="625" y="960"/>
                    <a:pt x="628" y="994"/>
                  </a:cubicBezTo>
                  <a:cubicBezTo>
                    <a:pt x="630" y="1030"/>
                    <a:pt x="634" y="1048"/>
                    <a:pt x="638" y="1048"/>
                  </a:cubicBezTo>
                  <a:cubicBezTo>
                    <a:pt x="642" y="1048"/>
                    <a:pt x="645" y="1030"/>
                    <a:pt x="647" y="994"/>
                  </a:cubicBezTo>
                  <a:cubicBezTo>
                    <a:pt x="647" y="976"/>
                    <a:pt x="648" y="966"/>
                    <a:pt x="650" y="966"/>
                  </a:cubicBezTo>
                  <a:cubicBezTo>
                    <a:pt x="652" y="966"/>
                    <a:pt x="655" y="976"/>
                    <a:pt x="660" y="994"/>
                  </a:cubicBezTo>
                  <a:cubicBezTo>
                    <a:pt x="660" y="994"/>
                    <a:pt x="663" y="994"/>
                    <a:pt x="666" y="957"/>
                  </a:cubicBezTo>
                  <a:cubicBezTo>
                    <a:pt x="667" y="939"/>
                    <a:pt x="668" y="931"/>
                    <a:pt x="670" y="931"/>
                  </a:cubicBezTo>
                  <a:cubicBezTo>
                    <a:pt x="672" y="931"/>
                    <a:pt x="675" y="939"/>
                    <a:pt x="681" y="957"/>
                  </a:cubicBezTo>
                  <a:cubicBezTo>
                    <a:pt x="685" y="994"/>
                    <a:pt x="691" y="994"/>
                    <a:pt x="694" y="994"/>
                  </a:cubicBezTo>
                  <a:cubicBezTo>
                    <a:pt x="700" y="975"/>
                    <a:pt x="717" y="966"/>
                    <a:pt x="733" y="966"/>
                  </a:cubicBezTo>
                  <a:cubicBezTo>
                    <a:pt x="748" y="966"/>
                    <a:pt x="763" y="974"/>
                    <a:pt x="769" y="991"/>
                  </a:cubicBezTo>
                  <a:cubicBezTo>
                    <a:pt x="769" y="957"/>
                    <a:pt x="769" y="957"/>
                    <a:pt x="775" y="957"/>
                  </a:cubicBezTo>
                  <a:cubicBezTo>
                    <a:pt x="780" y="983"/>
                    <a:pt x="783" y="994"/>
                    <a:pt x="785" y="994"/>
                  </a:cubicBezTo>
                  <a:cubicBezTo>
                    <a:pt x="788" y="994"/>
                    <a:pt x="787" y="964"/>
                    <a:pt x="785" y="919"/>
                  </a:cubicBezTo>
                  <a:lnTo>
                    <a:pt x="772" y="919"/>
                  </a:lnTo>
                  <a:cubicBezTo>
                    <a:pt x="771" y="887"/>
                    <a:pt x="773" y="869"/>
                    <a:pt x="777" y="869"/>
                  </a:cubicBezTo>
                  <a:cubicBezTo>
                    <a:pt x="781" y="869"/>
                    <a:pt x="788" y="895"/>
                    <a:pt x="791" y="954"/>
                  </a:cubicBezTo>
                  <a:cubicBezTo>
                    <a:pt x="797" y="990"/>
                    <a:pt x="801" y="1008"/>
                    <a:pt x="802" y="1008"/>
                  </a:cubicBezTo>
                  <a:cubicBezTo>
                    <a:pt x="804" y="1008"/>
                    <a:pt x="804" y="990"/>
                    <a:pt x="804" y="954"/>
                  </a:cubicBezTo>
                  <a:cubicBezTo>
                    <a:pt x="802" y="918"/>
                    <a:pt x="803" y="900"/>
                    <a:pt x="806" y="900"/>
                  </a:cubicBezTo>
                  <a:cubicBezTo>
                    <a:pt x="808" y="900"/>
                    <a:pt x="813" y="918"/>
                    <a:pt x="819" y="954"/>
                  </a:cubicBezTo>
                  <a:cubicBezTo>
                    <a:pt x="821" y="990"/>
                    <a:pt x="822" y="1008"/>
                    <a:pt x="822" y="1008"/>
                  </a:cubicBezTo>
                  <a:cubicBezTo>
                    <a:pt x="822" y="1008"/>
                    <a:pt x="822" y="990"/>
                    <a:pt x="822" y="954"/>
                  </a:cubicBezTo>
                  <a:cubicBezTo>
                    <a:pt x="822" y="873"/>
                    <a:pt x="826" y="826"/>
                    <a:pt x="832" y="826"/>
                  </a:cubicBezTo>
                  <a:cubicBezTo>
                    <a:pt x="837" y="826"/>
                    <a:pt x="842" y="854"/>
                    <a:pt x="848" y="916"/>
                  </a:cubicBezTo>
                  <a:cubicBezTo>
                    <a:pt x="851" y="988"/>
                    <a:pt x="860" y="1026"/>
                    <a:pt x="866" y="1026"/>
                  </a:cubicBezTo>
                  <a:cubicBezTo>
                    <a:pt x="870" y="1023"/>
                    <a:pt x="866" y="988"/>
                    <a:pt x="866" y="954"/>
                  </a:cubicBezTo>
                  <a:cubicBezTo>
                    <a:pt x="860" y="918"/>
                    <a:pt x="859" y="900"/>
                    <a:pt x="860" y="900"/>
                  </a:cubicBezTo>
                  <a:lnTo>
                    <a:pt x="860" y="900"/>
                  </a:lnTo>
                  <a:cubicBezTo>
                    <a:pt x="862" y="900"/>
                    <a:pt x="868" y="918"/>
                    <a:pt x="876" y="954"/>
                  </a:cubicBezTo>
                  <a:cubicBezTo>
                    <a:pt x="889" y="1012"/>
                    <a:pt x="898" y="1037"/>
                    <a:pt x="905" y="1037"/>
                  </a:cubicBezTo>
                  <a:cubicBezTo>
                    <a:pt x="911" y="1037"/>
                    <a:pt x="915" y="1019"/>
                    <a:pt x="920" y="988"/>
                  </a:cubicBezTo>
                  <a:cubicBezTo>
                    <a:pt x="928" y="951"/>
                    <a:pt x="936" y="932"/>
                    <a:pt x="940" y="932"/>
                  </a:cubicBezTo>
                  <a:cubicBezTo>
                    <a:pt x="945" y="932"/>
                    <a:pt x="946" y="950"/>
                    <a:pt x="942" y="985"/>
                  </a:cubicBezTo>
                  <a:cubicBezTo>
                    <a:pt x="938" y="1028"/>
                    <a:pt x="936" y="1045"/>
                    <a:pt x="938" y="1045"/>
                  </a:cubicBezTo>
                  <a:cubicBezTo>
                    <a:pt x="939" y="1045"/>
                    <a:pt x="941" y="1037"/>
                    <a:pt x="945" y="1023"/>
                  </a:cubicBezTo>
                  <a:lnTo>
                    <a:pt x="970" y="1019"/>
                  </a:lnTo>
                  <a:cubicBezTo>
                    <a:pt x="976" y="1019"/>
                    <a:pt x="976" y="985"/>
                    <a:pt x="976" y="950"/>
                  </a:cubicBezTo>
                  <a:cubicBezTo>
                    <a:pt x="982" y="993"/>
                    <a:pt x="989" y="1024"/>
                    <a:pt x="995" y="1024"/>
                  </a:cubicBezTo>
                  <a:cubicBezTo>
                    <a:pt x="999" y="1024"/>
                    <a:pt x="1002" y="1012"/>
                    <a:pt x="1004" y="985"/>
                  </a:cubicBezTo>
                  <a:lnTo>
                    <a:pt x="1014" y="985"/>
                  </a:lnTo>
                  <a:cubicBezTo>
                    <a:pt x="1020" y="982"/>
                    <a:pt x="1020" y="982"/>
                    <a:pt x="1023" y="947"/>
                  </a:cubicBezTo>
                  <a:cubicBezTo>
                    <a:pt x="1023" y="937"/>
                    <a:pt x="1024" y="933"/>
                    <a:pt x="1025" y="933"/>
                  </a:cubicBezTo>
                  <a:cubicBezTo>
                    <a:pt x="1029" y="933"/>
                    <a:pt x="1035" y="957"/>
                    <a:pt x="1042" y="982"/>
                  </a:cubicBezTo>
                  <a:cubicBezTo>
                    <a:pt x="1046" y="1008"/>
                    <a:pt x="1052" y="1034"/>
                    <a:pt x="1054" y="1034"/>
                  </a:cubicBezTo>
                  <a:cubicBezTo>
                    <a:pt x="1055" y="1034"/>
                    <a:pt x="1055" y="1029"/>
                    <a:pt x="1054" y="1019"/>
                  </a:cubicBezTo>
                  <a:cubicBezTo>
                    <a:pt x="1054" y="982"/>
                    <a:pt x="1054" y="947"/>
                    <a:pt x="1061" y="910"/>
                  </a:cubicBezTo>
                  <a:cubicBezTo>
                    <a:pt x="1062" y="900"/>
                    <a:pt x="1063" y="896"/>
                    <a:pt x="1064" y="896"/>
                  </a:cubicBezTo>
                  <a:cubicBezTo>
                    <a:pt x="1067" y="896"/>
                    <a:pt x="1070" y="921"/>
                    <a:pt x="1070" y="947"/>
                  </a:cubicBezTo>
                  <a:cubicBezTo>
                    <a:pt x="1070" y="969"/>
                    <a:pt x="1076" y="994"/>
                    <a:pt x="1086" y="1016"/>
                  </a:cubicBezTo>
                  <a:cubicBezTo>
                    <a:pt x="1092" y="1016"/>
                    <a:pt x="1101" y="1016"/>
                    <a:pt x="1098" y="982"/>
                  </a:cubicBezTo>
                  <a:cubicBezTo>
                    <a:pt x="1097" y="963"/>
                    <a:pt x="1104" y="953"/>
                    <a:pt x="1113" y="953"/>
                  </a:cubicBezTo>
                  <a:cubicBezTo>
                    <a:pt x="1121" y="953"/>
                    <a:pt x="1131" y="962"/>
                    <a:pt x="1136" y="979"/>
                  </a:cubicBezTo>
                  <a:lnTo>
                    <a:pt x="1145" y="979"/>
                  </a:lnTo>
                  <a:cubicBezTo>
                    <a:pt x="1152" y="979"/>
                    <a:pt x="1152" y="944"/>
                    <a:pt x="1158" y="941"/>
                  </a:cubicBezTo>
                  <a:cubicBezTo>
                    <a:pt x="1158" y="941"/>
                    <a:pt x="1164" y="941"/>
                    <a:pt x="1164" y="907"/>
                  </a:cubicBezTo>
                  <a:cubicBezTo>
                    <a:pt x="1170" y="907"/>
                    <a:pt x="1177" y="907"/>
                    <a:pt x="1180" y="941"/>
                  </a:cubicBezTo>
                  <a:cubicBezTo>
                    <a:pt x="1178" y="905"/>
                    <a:pt x="1177" y="887"/>
                    <a:pt x="1179" y="887"/>
                  </a:cubicBezTo>
                  <a:lnTo>
                    <a:pt x="1179" y="887"/>
                  </a:lnTo>
                  <a:cubicBezTo>
                    <a:pt x="1180" y="887"/>
                    <a:pt x="1183" y="905"/>
                    <a:pt x="1189" y="941"/>
                  </a:cubicBezTo>
                  <a:cubicBezTo>
                    <a:pt x="1192" y="977"/>
                    <a:pt x="1194" y="995"/>
                    <a:pt x="1195" y="995"/>
                  </a:cubicBezTo>
                  <a:cubicBezTo>
                    <a:pt x="1195" y="995"/>
                    <a:pt x="1195" y="977"/>
                    <a:pt x="1195" y="941"/>
                  </a:cubicBezTo>
                  <a:cubicBezTo>
                    <a:pt x="1195" y="924"/>
                    <a:pt x="1195" y="915"/>
                    <a:pt x="1197" y="915"/>
                  </a:cubicBezTo>
                  <a:cubicBezTo>
                    <a:pt x="1198" y="915"/>
                    <a:pt x="1200" y="924"/>
                    <a:pt x="1205" y="941"/>
                  </a:cubicBezTo>
                  <a:cubicBezTo>
                    <a:pt x="1206" y="958"/>
                    <a:pt x="1209" y="967"/>
                    <a:pt x="1210" y="967"/>
                  </a:cubicBezTo>
                  <a:cubicBezTo>
                    <a:pt x="1212" y="967"/>
                    <a:pt x="1213" y="958"/>
                    <a:pt x="1211" y="941"/>
                  </a:cubicBezTo>
                  <a:cubicBezTo>
                    <a:pt x="1209" y="896"/>
                    <a:pt x="1213" y="865"/>
                    <a:pt x="1218" y="865"/>
                  </a:cubicBezTo>
                  <a:cubicBezTo>
                    <a:pt x="1221" y="865"/>
                    <a:pt x="1224" y="876"/>
                    <a:pt x="1227" y="903"/>
                  </a:cubicBezTo>
                  <a:cubicBezTo>
                    <a:pt x="1227" y="903"/>
                    <a:pt x="1233" y="903"/>
                    <a:pt x="1233" y="869"/>
                  </a:cubicBezTo>
                  <a:cubicBezTo>
                    <a:pt x="1233" y="833"/>
                    <a:pt x="1233" y="815"/>
                    <a:pt x="1234" y="815"/>
                  </a:cubicBezTo>
                  <a:cubicBezTo>
                    <a:pt x="1235" y="815"/>
                    <a:pt x="1236" y="832"/>
                    <a:pt x="1239" y="866"/>
                  </a:cubicBezTo>
                  <a:cubicBezTo>
                    <a:pt x="1246" y="902"/>
                    <a:pt x="1250" y="920"/>
                    <a:pt x="1253" y="920"/>
                  </a:cubicBezTo>
                  <a:cubicBezTo>
                    <a:pt x="1256" y="920"/>
                    <a:pt x="1257" y="902"/>
                    <a:pt x="1255" y="866"/>
                  </a:cubicBezTo>
                  <a:cubicBezTo>
                    <a:pt x="1255" y="866"/>
                    <a:pt x="1256" y="851"/>
                    <a:pt x="1259" y="851"/>
                  </a:cubicBezTo>
                  <a:cubicBezTo>
                    <a:pt x="1261" y="851"/>
                    <a:pt x="1262" y="854"/>
                    <a:pt x="1264" y="866"/>
                  </a:cubicBezTo>
                  <a:cubicBezTo>
                    <a:pt x="1273" y="886"/>
                    <a:pt x="1289" y="906"/>
                    <a:pt x="1298" y="906"/>
                  </a:cubicBezTo>
                  <a:cubicBezTo>
                    <a:pt x="1304" y="906"/>
                    <a:pt x="1307" y="895"/>
                    <a:pt x="1302" y="866"/>
                  </a:cubicBezTo>
                  <a:lnTo>
                    <a:pt x="1311" y="863"/>
                  </a:lnTo>
                  <a:cubicBezTo>
                    <a:pt x="1319" y="882"/>
                    <a:pt x="1324" y="891"/>
                    <a:pt x="1327" y="891"/>
                  </a:cubicBezTo>
                  <a:cubicBezTo>
                    <a:pt x="1330" y="891"/>
                    <a:pt x="1332" y="882"/>
                    <a:pt x="1333" y="863"/>
                  </a:cubicBezTo>
                  <a:lnTo>
                    <a:pt x="1336" y="828"/>
                  </a:lnTo>
                  <a:cubicBezTo>
                    <a:pt x="1336" y="853"/>
                    <a:pt x="1340" y="875"/>
                    <a:pt x="1352" y="897"/>
                  </a:cubicBezTo>
                  <a:cubicBezTo>
                    <a:pt x="1358" y="897"/>
                    <a:pt x="1358" y="897"/>
                    <a:pt x="1355" y="863"/>
                  </a:cubicBezTo>
                  <a:cubicBezTo>
                    <a:pt x="1346" y="828"/>
                    <a:pt x="1352" y="825"/>
                    <a:pt x="1355" y="825"/>
                  </a:cubicBezTo>
                  <a:cubicBezTo>
                    <a:pt x="1368" y="847"/>
                    <a:pt x="1374" y="872"/>
                    <a:pt x="1374" y="897"/>
                  </a:cubicBezTo>
                  <a:lnTo>
                    <a:pt x="1377" y="897"/>
                  </a:lnTo>
                  <a:cubicBezTo>
                    <a:pt x="1374" y="855"/>
                    <a:pt x="1374" y="838"/>
                    <a:pt x="1376" y="838"/>
                  </a:cubicBezTo>
                  <a:lnTo>
                    <a:pt x="1376" y="838"/>
                  </a:lnTo>
                  <a:cubicBezTo>
                    <a:pt x="1377" y="838"/>
                    <a:pt x="1379" y="847"/>
                    <a:pt x="1380" y="863"/>
                  </a:cubicBezTo>
                  <a:cubicBezTo>
                    <a:pt x="1390" y="897"/>
                    <a:pt x="1393" y="897"/>
                    <a:pt x="1399" y="897"/>
                  </a:cubicBezTo>
                  <a:cubicBezTo>
                    <a:pt x="1398" y="885"/>
                    <a:pt x="1398" y="880"/>
                    <a:pt x="1399" y="880"/>
                  </a:cubicBezTo>
                  <a:cubicBezTo>
                    <a:pt x="1401" y="880"/>
                    <a:pt x="1403" y="897"/>
                    <a:pt x="1399" y="897"/>
                  </a:cubicBezTo>
                  <a:lnTo>
                    <a:pt x="1402" y="932"/>
                  </a:lnTo>
                  <a:cubicBezTo>
                    <a:pt x="1405" y="942"/>
                    <a:pt x="1407" y="946"/>
                    <a:pt x="1408" y="946"/>
                  </a:cubicBezTo>
                  <a:cubicBezTo>
                    <a:pt x="1410" y="946"/>
                    <a:pt x="1408" y="922"/>
                    <a:pt x="1405" y="897"/>
                  </a:cubicBezTo>
                  <a:lnTo>
                    <a:pt x="1415" y="894"/>
                  </a:lnTo>
                  <a:cubicBezTo>
                    <a:pt x="1421" y="894"/>
                    <a:pt x="1424" y="894"/>
                    <a:pt x="1418" y="860"/>
                  </a:cubicBezTo>
                  <a:cubicBezTo>
                    <a:pt x="1412" y="825"/>
                    <a:pt x="1409" y="788"/>
                    <a:pt x="1415" y="788"/>
                  </a:cubicBezTo>
                  <a:lnTo>
                    <a:pt x="1415" y="788"/>
                  </a:lnTo>
                  <a:cubicBezTo>
                    <a:pt x="1418" y="822"/>
                    <a:pt x="1421" y="860"/>
                    <a:pt x="1427" y="860"/>
                  </a:cubicBezTo>
                  <a:cubicBezTo>
                    <a:pt x="1434" y="860"/>
                    <a:pt x="1437" y="894"/>
                    <a:pt x="1437" y="894"/>
                  </a:cubicBezTo>
                  <a:cubicBezTo>
                    <a:pt x="1437" y="924"/>
                    <a:pt x="1440" y="935"/>
                    <a:pt x="1444" y="935"/>
                  </a:cubicBezTo>
                  <a:cubicBezTo>
                    <a:pt x="1449" y="935"/>
                    <a:pt x="1456" y="914"/>
                    <a:pt x="1456" y="894"/>
                  </a:cubicBezTo>
                  <a:cubicBezTo>
                    <a:pt x="1457" y="858"/>
                    <a:pt x="1459" y="840"/>
                    <a:pt x="1462" y="840"/>
                  </a:cubicBezTo>
                  <a:cubicBezTo>
                    <a:pt x="1465" y="840"/>
                    <a:pt x="1468" y="857"/>
                    <a:pt x="1471" y="891"/>
                  </a:cubicBezTo>
                  <a:cubicBezTo>
                    <a:pt x="1474" y="911"/>
                    <a:pt x="1476" y="920"/>
                    <a:pt x="1478" y="920"/>
                  </a:cubicBezTo>
                  <a:cubicBezTo>
                    <a:pt x="1482" y="920"/>
                    <a:pt x="1482" y="861"/>
                    <a:pt x="1477" y="784"/>
                  </a:cubicBezTo>
                  <a:lnTo>
                    <a:pt x="1471" y="678"/>
                  </a:lnTo>
                  <a:lnTo>
                    <a:pt x="1484" y="784"/>
                  </a:lnTo>
                  <a:cubicBezTo>
                    <a:pt x="1495" y="867"/>
                    <a:pt x="1499" y="901"/>
                    <a:pt x="1503" y="901"/>
                  </a:cubicBezTo>
                  <a:cubicBezTo>
                    <a:pt x="1506" y="901"/>
                    <a:pt x="1508" y="883"/>
                    <a:pt x="1512" y="853"/>
                  </a:cubicBezTo>
                  <a:cubicBezTo>
                    <a:pt x="1515" y="836"/>
                    <a:pt x="1517" y="827"/>
                    <a:pt x="1518" y="827"/>
                  </a:cubicBezTo>
                  <a:cubicBezTo>
                    <a:pt x="1519" y="827"/>
                    <a:pt x="1520" y="836"/>
                    <a:pt x="1521" y="853"/>
                  </a:cubicBezTo>
                  <a:cubicBezTo>
                    <a:pt x="1524" y="888"/>
                    <a:pt x="1531" y="888"/>
                    <a:pt x="1546" y="888"/>
                  </a:cubicBezTo>
                  <a:cubicBezTo>
                    <a:pt x="1562" y="888"/>
                    <a:pt x="1565" y="888"/>
                    <a:pt x="1562" y="850"/>
                  </a:cubicBezTo>
                  <a:lnTo>
                    <a:pt x="1571" y="850"/>
                  </a:lnTo>
                  <a:cubicBezTo>
                    <a:pt x="1577" y="878"/>
                    <a:pt x="1582" y="889"/>
                    <a:pt x="1585" y="889"/>
                  </a:cubicBezTo>
                  <a:cubicBezTo>
                    <a:pt x="1589" y="889"/>
                    <a:pt x="1589" y="858"/>
                    <a:pt x="1581" y="816"/>
                  </a:cubicBezTo>
                  <a:lnTo>
                    <a:pt x="1590" y="813"/>
                  </a:lnTo>
                  <a:lnTo>
                    <a:pt x="1593" y="850"/>
                  </a:lnTo>
                  <a:cubicBezTo>
                    <a:pt x="1596" y="877"/>
                    <a:pt x="1604" y="883"/>
                    <a:pt x="1626" y="883"/>
                  </a:cubicBezTo>
                  <a:cubicBezTo>
                    <a:pt x="1632" y="883"/>
                    <a:pt x="1640" y="882"/>
                    <a:pt x="1650" y="882"/>
                  </a:cubicBezTo>
                  <a:cubicBezTo>
                    <a:pt x="1697" y="878"/>
                    <a:pt x="1703" y="878"/>
                    <a:pt x="1694" y="806"/>
                  </a:cubicBezTo>
                  <a:cubicBezTo>
                    <a:pt x="1692" y="772"/>
                    <a:pt x="1693" y="755"/>
                    <a:pt x="1695" y="755"/>
                  </a:cubicBezTo>
                  <a:cubicBezTo>
                    <a:pt x="1697" y="755"/>
                    <a:pt x="1700" y="772"/>
                    <a:pt x="1703" y="806"/>
                  </a:cubicBezTo>
                  <a:cubicBezTo>
                    <a:pt x="1708" y="833"/>
                    <a:pt x="1714" y="858"/>
                    <a:pt x="1714" y="858"/>
                  </a:cubicBezTo>
                  <a:cubicBezTo>
                    <a:pt x="1715" y="858"/>
                    <a:pt x="1714" y="854"/>
                    <a:pt x="1712" y="844"/>
                  </a:cubicBezTo>
                  <a:cubicBezTo>
                    <a:pt x="1712" y="844"/>
                    <a:pt x="1713" y="844"/>
                    <a:pt x="1713" y="844"/>
                  </a:cubicBezTo>
                  <a:cubicBezTo>
                    <a:pt x="1716" y="844"/>
                    <a:pt x="1726" y="846"/>
                    <a:pt x="1734" y="878"/>
                  </a:cubicBezTo>
                  <a:cubicBezTo>
                    <a:pt x="1743" y="907"/>
                    <a:pt x="1749" y="917"/>
                    <a:pt x="1753" y="917"/>
                  </a:cubicBezTo>
                  <a:cubicBezTo>
                    <a:pt x="1757" y="917"/>
                    <a:pt x="1757" y="896"/>
                    <a:pt x="1753" y="875"/>
                  </a:cubicBezTo>
                  <a:cubicBezTo>
                    <a:pt x="1748" y="846"/>
                    <a:pt x="1747" y="835"/>
                    <a:pt x="1747" y="835"/>
                  </a:cubicBezTo>
                  <a:lnTo>
                    <a:pt x="1747" y="835"/>
                  </a:lnTo>
                  <a:cubicBezTo>
                    <a:pt x="1749" y="835"/>
                    <a:pt x="1754" y="855"/>
                    <a:pt x="1760" y="875"/>
                  </a:cubicBezTo>
                  <a:cubicBezTo>
                    <a:pt x="1766" y="900"/>
                    <a:pt x="1773" y="925"/>
                    <a:pt x="1775" y="925"/>
                  </a:cubicBezTo>
                  <a:cubicBezTo>
                    <a:pt x="1776" y="925"/>
                    <a:pt x="1776" y="921"/>
                    <a:pt x="1775" y="910"/>
                  </a:cubicBezTo>
                  <a:cubicBezTo>
                    <a:pt x="1775" y="889"/>
                    <a:pt x="1785" y="868"/>
                    <a:pt x="1794" y="868"/>
                  </a:cubicBezTo>
                  <a:cubicBezTo>
                    <a:pt x="1801" y="868"/>
                    <a:pt x="1807" y="878"/>
                    <a:pt x="1810" y="907"/>
                  </a:cubicBezTo>
                  <a:lnTo>
                    <a:pt x="1822" y="907"/>
                  </a:lnTo>
                  <a:cubicBezTo>
                    <a:pt x="1816" y="872"/>
                    <a:pt x="1828" y="872"/>
                    <a:pt x="1838" y="869"/>
                  </a:cubicBezTo>
                  <a:cubicBezTo>
                    <a:pt x="1847" y="869"/>
                    <a:pt x="1854" y="869"/>
                    <a:pt x="1857" y="903"/>
                  </a:cubicBezTo>
                  <a:cubicBezTo>
                    <a:pt x="1857" y="922"/>
                    <a:pt x="1858" y="932"/>
                    <a:pt x="1861" y="932"/>
                  </a:cubicBezTo>
                  <a:cubicBezTo>
                    <a:pt x="1863" y="932"/>
                    <a:pt x="1866" y="922"/>
                    <a:pt x="1869" y="903"/>
                  </a:cubicBezTo>
                  <a:cubicBezTo>
                    <a:pt x="1872" y="903"/>
                    <a:pt x="1869" y="831"/>
                    <a:pt x="1875" y="831"/>
                  </a:cubicBezTo>
                  <a:cubicBezTo>
                    <a:pt x="1872" y="797"/>
                    <a:pt x="1872" y="759"/>
                    <a:pt x="1879" y="759"/>
                  </a:cubicBezTo>
                  <a:lnTo>
                    <a:pt x="1882" y="797"/>
                  </a:lnTo>
                  <a:lnTo>
                    <a:pt x="1891" y="866"/>
                  </a:lnTo>
                  <a:cubicBezTo>
                    <a:pt x="1894" y="866"/>
                    <a:pt x="1901" y="866"/>
                    <a:pt x="1897" y="831"/>
                  </a:cubicBezTo>
                  <a:lnTo>
                    <a:pt x="1897" y="831"/>
                  </a:lnTo>
                  <a:cubicBezTo>
                    <a:pt x="1907" y="866"/>
                    <a:pt x="1910" y="866"/>
                    <a:pt x="1922" y="866"/>
                  </a:cubicBezTo>
                  <a:cubicBezTo>
                    <a:pt x="1932" y="863"/>
                    <a:pt x="1941" y="863"/>
                    <a:pt x="1944" y="828"/>
                  </a:cubicBezTo>
                  <a:cubicBezTo>
                    <a:pt x="1951" y="862"/>
                    <a:pt x="1961" y="880"/>
                    <a:pt x="1970" y="880"/>
                  </a:cubicBezTo>
                  <a:cubicBezTo>
                    <a:pt x="1979" y="880"/>
                    <a:pt x="1987" y="862"/>
                    <a:pt x="1985" y="825"/>
                  </a:cubicBezTo>
                  <a:cubicBezTo>
                    <a:pt x="1982" y="806"/>
                    <a:pt x="1982" y="797"/>
                    <a:pt x="1984" y="797"/>
                  </a:cubicBezTo>
                  <a:lnTo>
                    <a:pt x="1984" y="797"/>
                  </a:lnTo>
                  <a:cubicBezTo>
                    <a:pt x="1986" y="797"/>
                    <a:pt x="1990" y="805"/>
                    <a:pt x="1995" y="822"/>
                  </a:cubicBezTo>
                  <a:cubicBezTo>
                    <a:pt x="1999" y="841"/>
                    <a:pt x="2002" y="850"/>
                    <a:pt x="2003" y="850"/>
                  </a:cubicBezTo>
                  <a:cubicBezTo>
                    <a:pt x="2004" y="850"/>
                    <a:pt x="2004" y="841"/>
                    <a:pt x="2004" y="822"/>
                  </a:cubicBezTo>
                  <a:cubicBezTo>
                    <a:pt x="2005" y="812"/>
                    <a:pt x="2006" y="808"/>
                    <a:pt x="2008" y="808"/>
                  </a:cubicBezTo>
                  <a:cubicBezTo>
                    <a:pt x="2013" y="808"/>
                    <a:pt x="2019" y="832"/>
                    <a:pt x="2026" y="856"/>
                  </a:cubicBezTo>
                  <a:cubicBezTo>
                    <a:pt x="2033" y="898"/>
                    <a:pt x="2038" y="916"/>
                    <a:pt x="2041" y="916"/>
                  </a:cubicBezTo>
                  <a:cubicBezTo>
                    <a:pt x="2044" y="916"/>
                    <a:pt x="2045" y="907"/>
                    <a:pt x="2045" y="891"/>
                  </a:cubicBezTo>
                  <a:cubicBezTo>
                    <a:pt x="2051" y="856"/>
                    <a:pt x="2063" y="853"/>
                    <a:pt x="2067" y="853"/>
                  </a:cubicBezTo>
                  <a:cubicBezTo>
                    <a:pt x="2076" y="831"/>
                    <a:pt x="2076" y="806"/>
                    <a:pt x="2070" y="781"/>
                  </a:cubicBezTo>
                  <a:cubicBezTo>
                    <a:pt x="2067" y="759"/>
                    <a:pt x="2063" y="734"/>
                    <a:pt x="2063" y="709"/>
                  </a:cubicBezTo>
                  <a:cubicBezTo>
                    <a:pt x="2066" y="698"/>
                    <a:pt x="2068" y="694"/>
                    <a:pt x="2069" y="694"/>
                  </a:cubicBezTo>
                  <a:cubicBezTo>
                    <a:pt x="2073" y="694"/>
                    <a:pt x="2074" y="709"/>
                    <a:pt x="2070" y="709"/>
                  </a:cubicBezTo>
                  <a:cubicBezTo>
                    <a:pt x="2067" y="734"/>
                    <a:pt x="2070" y="759"/>
                    <a:pt x="2079" y="781"/>
                  </a:cubicBezTo>
                  <a:cubicBezTo>
                    <a:pt x="2089" y="816"/>
                    <a:pt x="2098" y="816"/>
                    <a:pt x="2104" y="816"/>
                  </a:cubicBezTo>
                  <a:lnTo>
                    <a:pt x="2126" y="813"/>
                  </a:lnTo>
                  <a:cubicBezTo>
                    <a:pt x="2136" y="830"/>
                    <a:pt x="2142" y="838"/>
                    <a:pt x="2145" y="838"/>
                  </a:cubicBezTo>
                  <a:cubicBezTo>
                    <a:pt x="2148" y="838"/>
                    <a:pt x="2148" y="830"/>
                    <a:pt x="2145" y="813"/>
                  </a:cubicBezTo>
                  <a:cubicBezTo>
                    <a:pt x="2142" y="781"/>
                    <a:pt x="2142" y="791"/>
                    <a:pt x="2142" y="778"/>
                  </a:cubicBezTo>
                  <a:lnTo>
                    <a:pt x="2142" y="778"/>
                  </a:lnTo>
                  <a:cubicBezTo>
                    <a:pt x="2148" y="811"/>
                    <a:pt x="2165" y="828"/>
                    <a:pt x="2180" y="828"/>
                  </a:cubicBezTo>
                  <a:cubicBezTo>
                    <a:pt x="2197" y="828"/>
                    <a:pt x="2211" y="809"/>
                    <a:pt x="2208" y="772"/>
                  </a:cubicBezTo>
                  <a:lnTo>
                    <a:pt x="2208" y="772"/>
                  </a:lnTo>
                  <a:lnTo>
                    <a:pt x="2214" y="806"/>
                  </a:lnTo>
                  <a:cubicBezTo>
                    <a:pt x="2217" y="839"/>
                    <a:pt x="2222" y="841"/>
                    <a:pt x="2229" y="841"/>
                  </a:cubicBezTo>
                  <a:cubicBezTo>
                    <a:pt x="2230" y="841"/>
                    <a:pt x="2231" y="841"/>
                    <a:pt x="2233" y="841"/>
                  </a:cubicBezTo>
                  <a:cubicBezTo>
                    <a:pt x="2239" y="841"/>
                    <a:pt x="2255" y="803"/>
                    <a:pt x="2270" y="803"/>
                  </a:cubicBezTo>
                  <a:cubicBezTo>
                    <a:pt x="2292" y="800"/>
                    <a:pt x="2308" y="800"/>
                    <a:pt x="2302" y="762"/>
                  </a:cubicBezTo>
                  <a:cubicBezTo>
                    <a:pt x="2308" y="762"/>
                    <a:pt x="2308" y="762"/>
                    <a:pt x="2311" y="797"/>
                  </a:cubicBezTo>
                  <a:cubicBezTo>
                    <a:pt x="2311" y="835"/>
                    <a:pt x="2317" y="835"/>
                    <a:pt x="2324" y="835"/>
                  </a:cubicBezTo>
                  <a:cubicBezTo>
                    <a:pt x="2327" y="831"/>
                    <a:pt x="2324" y="797"/>
                    <a:pt x="2317" y="762"/>
                  </a:cubicBezTo>
                  <a:cubicBezTo>
                    <a:pt x="2316" y="744"/>
                    <a:pt x="2316" y="735"/>
                    <a:pt x="2318" y="735"/>
                  </a:cubicBezTo>
                  <a:cubicBezTo>
                    <a:pt x="2321" y="735"/>
                    <a:pt x="2326" y="743"/>
                    <a:pt x="2333" y="759"/>
                  </a:cubicBezTo>
                  <a:cubicBezTo>
                    <a:pt x="2341" y="776"/>
                    <a:pt x="2350" y="785"/>
                    <a:pt x="2358" y="785"/>
                  </a:cubicBezTo>
                  <a:cubicBezTo>
                    <a:pt x="2366" y="785"/>
                    <a:pt x="2374" y="775"/>
                    <a:pt x="2377" y="756"/>
                  </a:cubicBezTo>
                  <a:cubicBezTo>
                    <a:pt x="2380" y="756"/>
                    <a:pt x="2386" y="756"/>
                    <a:pt x="2389" y="791"/>
                  </a:cubicBezTo>
                  <a:cubicBezTo>
                    <a:pt x="2397" y="811"/>
                    <a:pt x="2405" y="832"/>
                    <a:pt x="2411" y="832"/>
                  </a:cubicBezTo>
                  <a:cubicBezTo>
                    <a:pt x="2415" y="832"/>
                    <a:pt x="2418" y="821"/>
                    <a:pt x="2418" y="791"/>
                  </a:cubicBezTo>
                  <a:cubicBezTo>
                    <a:pt x="2418" y="790"/>
                    <a:pt x="2419" y="789"/>
                    <a:pt x="2419" y="789"/>
                  </a:cubicBezTo>
                  <a:cubicBezTo>
                    <a:pt x="2421" y="789"/>
                    <a:pt x="2422" y="796"/>
                    <a:pt x="2427" y="825"/>
                  </a:cubicBezTo>
                  <a:cubicBezTo>
                    <a:pt x="2432" y="845"/>
                    <a:pt x="2437" y="864"/>
                    <a:pt x="2438" y="864"/>
                  </a:cubicBezTo>
                  <a:cubicBezTo>
                    <a:pt x="2439" y="864"/>
                    <a:pt x="2439" y="853"/>
                    <a:pt x="2436" y="822"/>
                  </a:cubicBezTo>
                  <a:cubicBezTo>
                    <a:pt x="2440" y="804"/>
                    <a:pt x="2446" y="795"/>
                    <a:pt x="2453" y="795"/>
                  </a:cubicBezTo>
                  <a:cubicBezTo>
                    <a:pt x="2459" y="795"/>
                    <a:pt x="2467" y="802"/>
                    <a:pt x="2474" y="819"/>
                  </a:cubicBezTo>
                  <a:cubicBezTo>
                    <a:pt x="2480" y="819"/>
                    <a:pt x="2483" y="819"/>
                    <a:pt x="2480" y="784"/>
                  </a:cubicBezTo>
                  <a:cubicBezTo>
                    <a:pt x="2477" y="766"/>
                    <a:pt x="2477" y="769"/>
                    <a:pt x="2474" y="750"/>
                  </a:cubicBezTo>
                  <a:lnTo>
                    <a:pt x="2474" y="750"/>
                  </a:lnTo>
                  <a:cubicBezTo>
                    <a:pt x="2482" y="784"/>
                    <a:pt x="2486" y="801"/>
                    <a:pt x="2487" y="801"/>
                  </a:cubicBezTo>
                  <a:cubicBezTo>
                    <a:pt x="2488" y="801"/>
                    <a:pt x="2487" y="783"/>
                    <a:pt x="2483" y="747"/>
                  </a:cubicBezTo>
                  <a:cubicBezTo>
                    <a:pt x="2482" y="730"/>
                    <a:pt x="2482" y="721"/>
                    <a:pt x="2483" y="721"/>
                  </a:cubicBezTo>
                  <a:lnTo>
                    <a:pt x="2483" y="721"/>
                  </a:lnTo>
                  <a:cubicBezTo>
                    <a:pt x="2484" y="721"/>
                    <a:pt x="2487" y="730"/>
                    <a:pt x="2490" y="747"/>
                  </a:cubicBezTo>
                  <a:cubicBezTo>
                    <a:pt x="2499" y="781"/>
                    <a:pt x="2505" y="781"/>
                    <a:pt x="2505" y="781"/>
                  </a:cubicBezTo>
                  <a:cubicBezTo>
                    <a:pt x="2512" y="781"/>
                    <a:pt x="2530" y="744"/>
                    <a:pt x="2559" y="740"/>
                  </a:cubicBezTo>
                  <a:cubicBezTo>
                    <a:pt x="2599" y="737"/>
                    <a:pt x="2615" y="734"/>
                    <a:pt x="2609" y="700"/>
                  </a:cubicBezTo>
                  <a:cubicBezTo>
                    <a:pt x="2609" y="681"/>
                    <a:pt x="2609" y="672"/>
                    <a:pt x="2610" y="672"/>
                  </a:cubicBezTo>
                  <a:cubicBezTo>
                    <a:pt x="2611" y="672"/>
                    <a:pt x="2613" y="681"/>
                    <a:pt x="2618" y="700"/>
                  </a:cubicBezTo>
                  <a:cubicBezTo>
                    <a:pt x="2628" y="726"/>
                    <a:pt x="2632" y="732"/>
                    <a:pt x="2636" y="732"/>
                  </a:cubicBezTo>
                  <a:cubicBezTo>
                    <a:pt x="2637" y="732"/>
                    <a:pt x="2639" y="732"/>
                    <a:pt x="2640" y="731"/>
                  </a:cubicBezTo>
                  <a:cubicBezTo>
                    <a:pt x="2646" y="731"/>
                    <a:pt x="2650" y="731"/>
                    <a:pt x="2656" y="766"/>
                  </a:cubicBezTo>
                  <a:cubicBezTo>
                    <a:pt x="2656" y="731"/>
                    <a:pt x="2656" y="731"/>
                    <a:pt x="2662" y="731"/>
                  </a:cubicBezTo>
                  <a:cubicBezTo>
                    <a:pt x="2664" y="748"/>
                    <a:pt x="2666" y="757"/>
                    <a:pt x="2668" y="757"/>
                  </a:cubicBezTo>
                  <a:cubicBezTo>
                    <a:pt x="2670" y="757"/>
                    <a:pt x="2671" y="747"/>
                    <a:pt x="2671" y="728"/>
                  </a:cubicBezTo>
                  <a:cubicBezTo>
                    <a:pt x="2668" y="693"/>
                    <a:pt x="2667" y="676"/>
                    <a:pt x="2668" y="676"/>
                  </a:cubicBezTo>
                  <a:lnTo>
                    <a:pt x="2668" y="676"/>
                  </a:lnTo>
                  <a:cubicBezTo>
                    <a:pt x="2668" y="676"/>
                    <a:pt x="2671" y="693"/>
                    <a:pt x="2678" y="728"/>
                  </a:cubicBezTo>
                  <a:cubicBezTo>
                    <a:pt x="2680" y="754"/>
                    <a:pt x="2691" y="777"/>
                    <a:pt x="2695" y="777"/>
                  </a:cubicBezTo>
                  <a:cubicBezTo>
                    <a:pt x="2696" y="777"/>
                    <a:pt x="2696" y="773"/>
                    <a:pt x="2693" y="762"/>
                  </a:cubicBezTo>
                  <a:cubicBezTo>
                    <a:pt x="2687" y="728"/>
                    <a:pt x="2697" y="728"/>
                    <a:pt x="2697" y="690"/>
                  </a:cubicBezTo>
                  <a:cubicBezTo>
                    <a:pt x="2703" y="690"/>
                    <a:pt x="2709" y="690"/>
                    <a:pt x="2712" y="725"/>
                  </a:cubicBezTo>
                  <a:cubicBezTo>
                    <a:pt x="2716" y="734"/>
                    <a:pt x="2720" y="738"/>
                    <a:pt x="2724" y="738"/>
                  </a:cubicBezTo>
                  <a:cubicBezTo>
                    <a:pt x="2734" y="738"/>
                    <a:pt x="2744" y="712"/>
                    <a:pt x="2744" y="687"/>
                  </a:cubicBezTo>
                  <a:cubicBezTo>
                    <a:pt x="2740" y="670"/>
                    <a:pt x="2740" y="660"/>
                    <a:pt x="2742" y="660"/>
                  </a:cubicBezTo>
                  <a:lnTo>
                    <a:pt x="2742" y="660"/>
                  </a:lnTo>
                  <a:cubicBezTo>
                    <a:pt x="2744" y="660"/>
                    <a:pt x="2747" y="669"/>
                    <a:pt x="2750" y="687"/>
                  </a:cubicBezTo>
                  <a:cubicBezTo>
                    <a:pt x="2756" y="722"/>
                    <a:pt x="2759" y="722"/>
                    <a:pt x="2765" y="722"/>
                  </a:cubicBezTo>
                  <a:cubicBezTo>
                    <a:pt x="2765" y="710"/>
                    <a:pt x="2766" y="705"/>
                    <a:pt x="2767" y="705"/>
                  </a:cubicBezTo>
                  <a:cubicBezTo>
                    <a:pt x="2769" y="705"/>
                    <a:pt x="2773" y="730"/>
                    <a:pt x="2775" y="756"/>
                  </a:cubicBezTo>
                  <a:cubicBezTo>
                    <a:pt x="2775" y="791"/>
                    <a:pt x="2781" y="791"/>
                    <a:pt x="2791" y="791"/>
                  </a:cubicBezTo>
                  <a:cubicBezTo>
                    <a:pt x="2791" y="753"/>
                    <a:pt x="2812" y="750"/>
                    <a:pt x="2828" y="750"/>
                  </a:cubicBezTo>
                  <a:cubicBezTo>
                    <a:pt x="2853" y="747"/>
                    <a:pt x="2853" y="712"/>
                    <a:pt x="2853" y="640"/>
                  </a:cubicBezTo>
                  <a:lnTo>
                    <a:pt x="2847" y="568"/>
                  </a:lnTo>
                  <a:lnTo>
                    <a:pt x="2856" y="637"/>
                  </a:lnTo>
                  <a:lnTo>
                    <a:pt x="2878" y="744"/>
                  </a:lnTo>
                  <a:cubicBezTo>
                    <a:pt x="2885" y="744"/>
                    <a:pt x="2878" y="709"/>
                    <a:pt x="2872" y="672"/>
                  </a:cubicBezTo>
                  <a:cubicBezTo>
                    <a:pt x="2870" y="654"/>
                    <a:pt x="2870" y="646"/>
                    <a:pt x="2873" y="646"/>
                  </a:cubicBezTo>
                  <a:cubicBezTo>
                    <a:pt x="2875" y="646"/>
                    <a:pt x="2880" y="654"/>
                    <a:pt x="2888" y="672"/>
                  </a:cubicBezTo>
                  <a:cubicBezTo>
                    <a:pt x="2897" y="688"/>
                    <a:pt x="2902" y="697"/>
                    <a:pt x="2905" y="697"/>
                  </a:cubicBezTo>
                  <a:cubicBezTo>
                    <a:pt x="2909" y="697"/>
                    <a:pt x="2910" y="688"/>
                    <a:pt x="2910" y="668"/>
                  </a:cubicBezTo>
                  <a:cubicBezTo>
                    <a:pt x="2916" y="668"/>
                    <a:pt x="2919" y="668"/>
                    <a:pt x="2932" y="703"/>
                  </a:cubicBezTo>
                  <a:cubicBezTo>
                    <a:pt x="2938" y="703"/>
                    <a:pt x="2938" y="703"/>
                    <a:pt x="2932" y="665"/>
                  </a:cubicBezTo>
                  <a:cubicBezTo>
                    <a:pt x="2928" y="648"/>
                    <a:pt x="2928" y="639"/>
                    <a:pt x="2930" y="639"/>
                  </a:cubicBezTo>
                  <a:lnTo>
                    <a:pt x="2930" y="639"/>
                  </a:lnTo>
                  <a:cubicBezTo>
                    <a:pt x="2932" y="639"/>
                    <a:pt x="2936" y="648"/>
                    <a:pt x="2941" y="665"/>
                  </a:cubicBezTo>
                  <a:cubicBezTo>
                    <a:pt x="2950" y="706"/>
                    <a:pt x="2959" y="722"/>
                    <a:pt x="2964" y="722"/>
                  </a:cubicBezTo>
                  <a:cubicBezTo>
                    <a:pt x="2967" y="722"/>
                    <a:pt x="2969" y="714"/>
                    <a:pt x="2966" y="700"/>
                  </a:cubicBezTo>
                  <a:cubicBezTo>
                    <a:pt x="2963" y="662"/>
                    <a:pt x="2966" y="662"/>
                    <a:pt x="2972" y="662"/>
                  </a:cubicBezTo>
                  <a:cubicBezTo>
                    <a:pt x="2979" y="662"/>
                    <a:pt x="2982" y="662"/>
                    <a:pt x="2982" y="625"/>
                  </a:cubicBezTo>
                  <a:lnTo>
                    <a:pt x="2991" y="625"/>
                  </a:lnTo>
                  <a:cubicBezTo>
                    <a:pt x="2997" y="625"/>
                    <a:pt x="2997" y="659"/>
                    <a:pt x="2994" y="659"/>
                  </a:cubicBezTo>
                  <a:lnTo>
                    <a:pt x="3004" y="693"/>
                  </a:lnTo>
                  <a:cubicBezTo>
                    <a:pt x="3013" y="693"/>
                    <a:pt x="3019" y="693"/>
                    <a:pt x="3019" y="656"/>
                  </a:cubicBezTo>
                  <a:cubicBezTo>
                    <a:pt x="3016" y="621"/>
                    <a:pt x="3015" y="604"/>
                    <a:pt x="3015" y="604"/>
                  </a:cubicBezTo>
                  <a:lnTo>
                    <a:pt x="3015" y="604"/>
                  </a:lnTo>
                  <a:cubicBezTo>
                    <a:pt x="3016" y="604"/>
                    <a:pt x="3019" y="621"/>
                    <a:pt x="3026" y="656"/>
                  </a:cubicBezTo>
                  <a:cubicBezTo>
                    <a:pt x="3028" y="680"/>
                    <a:pt x="3035" y="706"/>
                    <a:pt x="3039" y="706"/>
                  </a:cubicBezTo>
                  <a:cubicBezTo>
                    <a:pt x="3040" y="706"/>
                    <a:pt x="3041" y="701"/>
                    <a:pt x="3041" y="690"/>
                  </a:cubicBezTo>
                  <a:cubicBezTo>
                    <a:pt x="3039" y="660"/>
                    <a:pt x="3039" y="648"/>
                    <a:pt x="3040" y="648"/>
                  </a:cubicBezTo>
                  <a:lnTo>
                    <a:pt x="3040" y="648"/>
                  </a:lnTo>
                  <a:cubicBezTo>
                    <a:pt x="3042" y="648"/>
                    <a:pt x="3047" y="669"/>
                    <a:pt x="3051" y="690"/>
                  </a:cubicBezTo>
                  <a:cubicBezTo>
                    <a:pt x="3054" y="724"/>
                    <a:pt x="3055" y="742"/>
                    <a:pt x="3057" y="742"/>
                  </a:cubicBezTo>
                  <a:cubicBezTo>
                    <a:pt x="3059" y="742"/>
                    <a:pt x="3062" y="724"/>
                    <a:pt x="3066" y="687"/>
                  </a:cubicBezTo>
                  <a:cubicBezTo>
                    <a:pt x="3076" y="687"/>
                    <a:pt x="3091" y="650"/>
                    <a:pt x="3107" y="646"/>
                  </a:cubicBezTo>
                  <a:cubicBezTo>
                    <a:pt x="3112" y="646"/>
                    <a:pt x="3117" y="645"/>
                    <a:pt x="3120" y="645"/>
                  </a:cubicBezTo>
                  <a:cubicBezTo>
                    <a:pt x="3133" y="645"/>
                    <a:pt x="3140" y="651"/>
                    <a:pt x="3149" y="674"/>
                  </a:cubicBezTo>
                  <a:lnTo>
                    <a:pt x="3149" y="674"/>
                  </a:lnTo>
                  <a:cubicBezTo>
                    <a:pt x="3149" y="666"/>
                    <a:pt x="3149" y="660"/>
                    <a:pt x="3149" y="655"/>
                  </a:cubicBezTo>
                  <a:lnTo>
                    <a:pt x="3149" y="655"/>
                  </a:lnTo>
                  <a:cubicBezTo>
                    <a:pt x="3149" y="663"/>
                    <a:pt x="3150" y="670"/>
                    <a:pt x="3151" y="678"/>
                  </a:cubicBezTo>
                  <a:cubicBezTo>
                    <a:pt x="3150" y="676"/>
                    <a:pt x="3150" y="675"/>
                    <a:pt x="3149" y="674"/>
                  </a:cubicBezTo>
                  <a:lnTo>
                    <a:pt x="3149" y="674"/>
                  </a:lnTo>
                  <a:cubicBezTo>
                    <a:pt x="3150" y="684"/>
                    <a:pt x="3152" y="696"/>
                    <a:pt x="3154" y="712"/>
                  </a:cubicBezTo>
                  <a:cubicBezTo>
                    <a:pt x="3190" y="869"/>
                    <a:pt x="3330" y="975"/>
                    <a:pt x="3482" y="975"/>
                  </a:cubicBezTo>
                  <a:cubicBezTo>
                    <a:pt x="3503" y="975"/>
                    <a:pt x="3525" y="973"/>
                    <a:pt x="3546" y="969"/>
                  </a:cubicBezTo>
                  <a:cubicBezTo>
                    <a:pt x="3724" y="935"/>
                    <a:pt x="3843" y="762"/>
                    <a:pt x="3812" y="584"/>
                  </a:cubicBezTo>
                  <a:cubicBezTo>
                    <a:pt x="3806" y="549"/>
                    <a:pt x="3795" y="517"/>
                    <a:pt x="3780" y="487"/>
                  </a:cubicBezTo>
                  <a:lnTo>
                    <a:pt x="3780" y="487"/>
                  </a:lnTo>
                  <a:cubicBezTo>
                    <a:pt x="3749" y="493"/>
                    <a:pt x="3725" y="503"/>
                    <a:pt x="3728" y="531"/>
                  </a:cubicBezTo>
                  <a:cubicBezTo>
                    <a:pt x="3725" y="531"/>
                    <a:pt x="3723" y="532"/>
                    <a:pt x="3721" y="532"/>
                  </a:cubicBezTo>
                  <a:cubicBezTo>
                    <a:pt x="3715" y="532"/>
                    <a:pt x="3709" y="526"/>
                    <a:pt x="3699" y="499"/>
                  </a:cubicBezTo>
                  <a:cubicBezTo>
                    <a:pt x="3693" y="482"/>
                    <a:pt x="3689" y="473"/>
                    <a:pt x="3688" y="473"/>
                  </a:cubicBezTo>
                  <a:lnTo>
                    <a:pt x="3688" y="473"/>
                  </a:lnTo>
                  <a:cubicBezTo>
                    <a:pt x="3686" y="473"/>
                    <a:pt x="3687" y="482"/>
                    <a:pt x="3690" y="499"/>
                  </a:cubicBezTo>
                  <a:cubicBezTo>
                    <a:pt x="3695" y="536"/>
                    <a:pt x="3695" y="554"/>
                    <a:pt x="3693" y="554"/>
                  </a:cubicBezTo>
                  <a:cubicBezTo>
                    <a:pt x="3690" y="554"/>
                    <a:pt x="3684" y="536"/>
                    <a:pt x="3674" y="502"/>
                  </a:cubicBezTo>
                  <a:lnTo>
                    <a:pt x="3674" y="502"/>
                  </a:lnTo>
                  <a:cubicBezTo>
                    <a:pt x="3674" y="526"/>
                    <a:pt x="3676" y="569"/>
                    <a:pt x="3670" y="569"/>
                  </a:cubicBezTo>
                  <a:cubicBezTo>
                    <a:pt x="3668" y="569"/>
                    <a:pt x="3664" y="561"/>
                    <a:pt x="3659" y="540"/>
                  </a:cubicBezTo>
                  <a:lnTo>
                    <a:pt x="3655" y="578"/>
                  </a:lnTo>
                  <a:cubicBezTo>
                    <a:pt x="3660" y="614"/>
                    <a:pt x="3661" y="632"/>
                    <a:pt x="3659" y="632"/>
                  </a:cubicBezTo>
                  <a:cubicBezTo>
                    <a:pt x="3657" y="632"/>
                    <a:pt x="3652" y="614"/>
                    <a:pt x="3646" y="578"/>
                  </a:cubicBezTo>
                  <a:cubicBezTo>
                    <a:pt x="3634" y="509"/>
                    <a:pt x="3634" y="509"/>
                    <a:pt x="3627" y="509"/>
                  </a:cubicBezTo>
                  <a:cubicBezTo>
                    <a:pt x="3627" y="509"/>
                    <a:pt x="3621" y="509"/>
                    <a:pt x="3630" y="546"/>
                  </a:cubicBezTo>
                  <a:lnTo>
                    <a:pt x="3624" y="546"/>
                  </a:lnTo>
                  <a:cubicBezTo>
                    <a:pt x="3624" y="546"/>
                    <a:pt x="3618" y="512"/>
                    <a:pt x="3612" y="474"/>
                  </a:cubicBezTo>
                  <a:cubicBezTo>
                    <a:pt x="3605" y="440"/>
                    <a:pt x="3605" y="440"/>
                    <a:pt x="3599" y="440"/>
                  </a:cubicBezTo>
                  <a:cubicBezTo>
                    <a:pt x="3599" y="440"/>
                    <a:pt x="3593" y="443"/>
                    <a:pt x="3599" y="477"/>
                  </a:cubicBezTo>
                  <a:cubicBezTo>
                    <a:pt x="3608" y="512"/>
                    <a:pt x="3615" y="546"/>
                    <a:pt x="3602" y="549"/>
                  </a:cubicBezTo>
                  <a:cubicBezTo>
                    <a:pt x="3599" y="549"/>
                    <a:pt x="3593" y="515"/>
                    <a:pt x="3587" y="477"/>
                  </a:cubicBezTo>
                  <a:cubicBezTo>
                    <a:pt x="3585" y="460"/>
                    <a:pt x="3583" y="452"/>
                    <a:pt x="3581" y="452"/>
                  </a:cubicBezTo>
                  <a:cubicBezTo>
                    <a:pt x="3579" y="452"/>
                    <a:pt x="3579" y="461"/>
                    <a:pt x="3580" y="480"/>
                  </a:cubicBezTo>
                  <a:cubicBezTo>
                    <a:pt x="3574" y="480"/>
                    <a:pt x="3571" y="518"/>
                    <a:pt x="3561" y="518"/>
                  </a:cubicBezTo>
                  <a:lnTo>
                    <a:pt x="3546" y="521"/>
                  </a:lnTo>
                  <a:cubicBezTo>
                    <a:pt x="3552" y="556"/>
                    <a:pt x="3527" y="559"/>
                    <a:pt x="3489" y="562"/>
                  </a:cubicBezTo>
                  <a:cubicBezTo>
                    <a:pt x="3458" y="568"/>
                    <a:pt x="3433" y="571"/>
                    <a:pt x="3439" y="606"/>
                  </a:cubicBezTo>
                  <a:cubicBezTo>
                    <a:pt x="3446" y="624"/>
                    <a:pt x="3445" y="633"/>
                    <a:pt x="3439" y="633"/>
                  </a:cubicBezTo>
                  <a:cubicBezTo>
                    <a:pt x="3435" y="633"/>
                    <a:pt x="3426" y="625"/>
                    <a:pt x="3417" y="609"/>
                  </a:cubicBezTo>
                  <a:cubicBezTo>
                    <a:pt x="3402" y="612"/>
                    <a:pt x="3279" y="628"/>
                    <a:pt x="3286" y="662"/>
                  </a:cubicBezTo>
                  <a:cubicBezTo>
                    <a:pt x="3286" y="662"/>
                    <a:pt x="3292" y="697"/>
                    <a:pt x="3286" y="697"/>
                  </a:cubicBezTo>
                  <a:cubicBezTo>
                    <a:pt x="3279" y="675"/>
                    <a:pt x="3273" y="650"/>
                    <a:pt x="3267" y="628"/>
                  </a:cubicBezTo>
                  <a:cubicBezTo>
                    <a:pt x="3264" y="609"/>
                    <a:pt x="3264" y="612"/>
                    <a:pt x="3261" y="593"/>
                  </a:cubicBezTo>
                  <a:cubicBezTo>
                    <a:pt x="3261" y="593"/>
                    <a:pt x="3251" y="593"/>
                    <a:pt x="3239" y="559"/>
                  </a:cubicBezTo>
                  <a:cubicBezTo>
                    <a:pt x="3236" y="559"/>
                    <a:pt x="3229" y="559"/>
                    <a:pt x="3236" y="596"/>
                  </a:cubicBezTo>
                  <a:cubicBezTo>
                    <a:pt x="3236" y="631"/>
                    <a:pt x="3232" y="631"/>
                    <a:pt x="3226" y="631"/>
                  </a:cubicBezTo>
                  <a:cubicBezTo>
                    <a:pt x="3220" y="634"/>
                    <a:pt x="3220" y="634"/>
                    <a:pt x="3226" y="668"/>
                  </a:cubicBezTo>
                  <a:cubicBezTo>
                    <a:pt x="3239" y="703"/>
                    <a:pt x="3232" y="703"/>
                    <a:pt x="3229" y="703"/>
                  </a:cubicBezTo>
                  <a:cubicBezTo>
                    <a:pt x="3229" y="703"/>
                    <a:pt x="3229" y="703"/>
                    <a:pt x="3228" y="703"/>
                  </a:cubicBezTo>
                  <a:cubicBezTo>
                    <a:pt x="3222" y="703"/>
                    <a:pt x="3210" y="670"/>
                    <a:pt x="3204" y="634"/>
                  </a:cubicBezTo>
                  <a:cubicBezTo>
                    <a:pt x="3201" y="599"/>
                    <a:pt x="3195" y="565"/>
                    <a:pt x="3189" y="565"/>
                  </a:cubicBezTo>
                  <a:cubicBezTo>
                    <a:pt x="3182" y="551"/>
                    <a:pt x="3177" y="543"/>
                    <a:pt x="3175" y="543"/>
                  </a:cubicBezTo>
                  <a:lnTo>
                    <a:pt x="3175" y="543"/>
                  </a:lnTo>
                  <a:cubicBezTo>
                    <a:pt x="3171" y="543"/>
                    <a:pt x="3172" y="560"/>
                    <a:pt x="3179" y="603"/>
                  </a:cubicBezTo>
                  <a:lnTo>
                    <a:pt x="3189" y="599"/>
                  </a:lnTo>
                  <a:lnTo>
                    <a:pt x="3189" y="599"/>
                  </a:lnTo>
                  <a:cubicBezTo>
                    <a:pt x="3189" y="627"/>
                    <a:pt x="3187" y="654"/>
                    <a:pt x="3178" y="654"/>
                  </a:cubicBezTo>
                  <a:cubicBezTo>
                    <a:pt x="3174" y="654"/>
                    <a:pt x="3170" y="650"/>
                    <a:pt x="3163" y="640"/>
                  </a:cubicBezTo>
                  <a:cubicBezTo>
                    <a:pt x="3155" y="642"/>
                    <a:pt x="3150" y="643"/>
                    <a:pt x="3149" y="655"/>
                  </a:cubicBezTo>
                  <a:lnTo>
                    <a:pt x="3149" y="655"/>
                  </a:lnTo>
                  <a:cubicBezTo>
                    <a:pt x="3140" y="483"/>
                    <a:pt x="3262" y="332"/>
                    <a:pt x="3436" y="308"/>
                  </a:cubicBezTo>
                  <a:cubicBezTo>
                    <a:pt x="3452" y="306"/>
                    <a:pt x="3467" y="305"/>
                    <a:pt x="3483" y="305"/>
                  </a:cubicBezTo>
                  <a:cubicBezTo>
                    <a:pt x="3520" y="305"/>
                    <a:pt x="3556" y="311"/>
                    <a:pt x="3590" y="323"/>
                  </a:cubicBezTo>
                  <a:lnTo>
                    <a:pt x="3590" y="323"/>
                  </a:lnTo>
                  <a:cubicBezTo>
                    <a:pt x="3586" y="303"/>
                    <a:pt x="3585" y="282"/>
                    <a:pt x="3587" y="261"/>
                  </a:cubicBezTo>
                  <a:cubicBezTo>
                    <a:pt x="3590" y="261"/>
                    <a:pt x="3590" y="261"/>
                    <a:pt x="3599" y="295"/>
                  </a:cubicBezTo>
                  <a:cubicBezTo>
                    <a:pt x="3601" y="307"/>
                    <a:pt x="3602" y="318"/>
                    <a:pt x="3603" y="328"/>
                  </a:cubicBezTo>
                  <a:lnTo>
                    <a:pt x="3603" y="328"/>
                  </a:lnTo>
                  <a:cubicBezTo>
                    <a:pt x="3679" y="357"/>
                    <a:pt x="3742" y="414"/>
                    <a:pt x="3780" y="487"/>
                  </a:cubicBezTo>
                  <a:lnTo>
                    <a:pt x="3780" y="487"/>
                  </a:lnTo>
                  <a:cubicBezTo>
                    <a:pt x="3787" y="486"/>
                    <a:pt x="3795" y="485"/>
                    <a:pt x="3803" y="484"/>
                  </a:cubicBezTo>
                  <a:cubicBezTo>
                    <a:pt x="3850" y="477"/>
                    <a:pt x="3881" y="474"/>
                    <a:pt x="3875" y="437"/>
                  </a:cubicBezTo>
                  <a:cubicBezTo>
                    <a:pt x="3878" y="437"/>
                    <a:pt x="3878" y="437"/>
                    <a:pt x="3890" y="471"/>
                  </a:cubicBezTo>
                  <a:cubicBezTo>
                    <a:pt x="3893" y="485"/>
                    <a:pt x="3896" y="494"/>
                    <a:pt x="3897" y="494"/>
                  </a:cubicBezTo>
                  <a:cubicBezTo>
                    <a:pt x="3899" y="494"/>
                    <a:pt x="3899" y="477"/>
                    <a:pt x="3894" y="437"/>
                  </a:cubicBezTo>
                  <a:cubicBezTo>
                    <a:pt x="3894" y="415"/>
                    <a:pt x="3890" y="394"/>
                    <a:pt x="3891" y="394"/>
                  </a:cubicBezTo>
                  <a:lnTo>
                    <a:pt x="3891" y="394"/>
                  </a:lnTo>
                  <a:cubicBezTo>
                    <a:pt x="3891" y="394"/>
                    <a:pt x="3893" y="405"/>
                    <a:pt x="3900" y="433"/>
                  </a:cubicBezTo>
                  <a:cubicBezTo>
                    <a:pt x="3904" y="461"/>
                    <a:pt x="3911" y="466"/>
                    <a:pt x="3922" y="466"/>
                  </a:cubicBezTo>
                  <a:cubicBezTo>
                    <a:pt x="3926" y="466"/>
                    <a:pt x="3931" y="466"/>
                    <a:pt x="3938" y="465"/>
                  </a:cubicBezTo>
                  <a:cubicBezTo>
                    <a:pt x="3953" y="462"/>
                    <a:pt x="3972" y="458"/>
                    <a:pt x="3966" y="424"/>
                  </a:cubicBezTo>
                  <a:cubicBezTo>
                    <a:pt x="3967" y="405"/>
                    <a:pt x="3968" y="396"/>
                    <a:pt x="3969" y="396"/>
                  </a:cubicBezTo>
                  <a:cubicBezTo>
                    <a:pt x="3970" y="396"/>
                    <a:pt x="3970" y="405"/>
                    <a:pt x="3972" y="424"/>
                  </a:cubicBezTo>
                  <a:cubicBezTo>
                    <a:pt x="3978" y="465"/>
                    <a:pt x="3991" y="493"/>
                    <a:pt x="4002" y="493"/>
                  </a:cubicBezTo>
                  <a:cubicBezTo>
                    <a:pt x="4009" y="493"/>
                    <a:pt x="4015" y="481"/>
                    <a:pt x="4016" y="452"/>
                  </a:cubicBezTo>
                  <a:cubicBezTo>
                    <a:pt x="4019" y="452"/>
                    <a:pt x="4025" y="452"/>
                    <a:pt x="4032" y="487"/>
                  </a:cubicBezTo>
                  <a:cubicBezTo>
                    <a:pt x="4038" y="487"/>
                    <a:pt x="4041" y="484"/>
                    <a:pt x="4050" y="449"/>
                  </a:cubicBezTo>
                  <a:cubicBezTo>
                    <a:pt x="4057" y="446"/>
                    <a:pt x="4075" y="443"/>
                    <a:pt x="4088" y="443"/>
                  </a:cubicBezTo>
                  <a:cubicBezTo>
                    <a:pt x="4097" y="440"/>
                    <a:pt x="4100" y="405"/>
                    <a:pt x="4100" y="405"/>
                  </a:cubicBezTo>
                  <a:cubicBezTo>
                    <a:pt x="4103" y="404"/>
                    <a:pt x="4106" y="403"/>
                    <a:pt x="4107" y="403"/>
                  </a:cubicBezTo>
                  <a:lnTo>
                    <a:pt x="4107" y="403"/>
                  </a:lnTo>
                  <a:cubicBezTo>
                    <a:pt x="4111" y="426"/>
                    <a:pt x="4122" y="432"/>
                    <a:pt x="4139" y="432"/>
                  </a:cubicBezTo>
                  <a:cubicBezTo>
                    <a:pt x="4149" y="432"/>
                    <a:pt x="4161" y="429"/>
                    <a:pt x="4176" y="427"/>
                  </a:cubicBezTo>
                  <a:cubicBezTo>
                    <a:pt x="4188" y="426"/>
                    <a:pt x="4199" y="425"/>
                    <a:pt x="4210" y="425"/>
                  </a:cubicBezTo>
                  <a:cubicBezTo>
                    <a:pt x="4230" y="425"/>
                    <a:pt x="4246" y="430"/>
                    <a:pt x="4254" y="452"/>
                  </a:cubicBezTo>
                  <a:cubicBezTo>
                    <a:pt x="4254" y="452"/>
                    <a:pt x="4260" y="452"/>
                    <a:pt x="4257" y="415"/>
                  </a:cubicBezTo>
                  <a:cubicBezTo>
                    <a:pt x="4251" y="373"/>
                    <a:pt x="4250" y="355"/>
                    <a:pt x="4253" y="355"/>
                  </a:cubicBezTo>
                  <a:lnTo>
                    <a:pt x="4253" y="355"/>
                  </a:lnTo>
                  <a:cubicBezTo>
                    <a:pt x="4255" y="355"/>
                    <a:pt x="4258" y="363"/>
                    <a:pt x="4263" y="377"/>
                  </a:cubicBezTo>
                  <a:cubicBezTo>
                    <a:pt x="4274" y="411"/>
                    <a:pt x="4284" y="427"/>
                    <a:pt x="4290" y="427"/>
                  </a:cubicBezTo>
                  <a:cubicBezTo>
                    <a:pt x="4297" y="427"/>
                    <a:pt x="4300" y="409"/>
                    <a:pt x="4295" y="374"/>
                  </a:cubicBezTo>
                  <a:lnTo>
                    <a:pt x="4295" y="374"/>
                  </a:lnTo>
                  <a:cubicBezTo>
                    <a:pt x="4298" y="393"/>
                    <a:pt x="4298" y="390"/>
                    <a:pt x="4304" y="408"/>
                  </a:cubicBezTo>
                  <a:cubicBezTo>
                    <a:pt x="4311" y="434"/>
                    <a:pt x="4317" y="445"/>
                    <a:pt x="4321" y="445"/>
                  </a:cubicBezTo>
                  <a:cubicBezTo>
                    <a:pt x="4327" y="445"/>
                    <a:pt x="4328" y="413"/>
                    <a:pt x="4320" y="368"/>
                  </a:cubicBezTo>
                  <a:lnTo>
                    <a:pt x="4320" y="368"/>
                  </a:lnTo>
                  <a:cubicBezTo>
                    <a:pt x="4331" y="392"/>
                    <a:pt x="4340" y="416"/>
                    <a:pt x="4344" y="416"/>
                  </a:cubicBezTo>
                  <a:cubicBezTo>
                    <a:pt x="4345" y="416"/>
                    <a:pt x="4346" y="412"/>
                    <a:pt x="4345" y="402"/>
                  </a:cubicBezTo>
                  <a:cubicBezTo>
                    <a:pt x="4345" y="402"/>
                    <a:pt x="4346" y="401"/>
                    <a:pt x="4346" y="401"/>
                  </a:cubicBezTo>
                  <a:cubicBezTo>
                    <a:pt x="4348" y="401"/>
                    <a:pt x="4351" y="411"/>
                    <a:pt x="4364" y="471"/>
                  </a:cubicBezTo>
                  <a:cubicBezTo>
                    <a:pt x="4373" y="505"/>
                    <a:pt x="4379" y="540"/>
                    <a:pt x="4386" y="540"/>
                  </a:cubicBezTo>
                  <a:cubicBezTo>
                    <a:pt x="4389" y="540"/>
                    <a:pt x="4383" y="502"/>
                    <a:pt x="4376" y="468"/>
                  </a:cubicBezTo>
                  <a:lnTo>
                    <a:pt x="4386" y="468"/>
                  </a:lnTo>
                  <a:cubicBezTo>
                    <a:pt x="4386" y="468"/>
                    <a:pt x="4392" y="465"/>
                    <a:pt x="4383" y="430"/>
                  </a:cubicBezTo>
                  <a:cubicBezTo>
                    <a:pt x="4376" y="396"/>
                    <a:pt x="4379" y="396"/>
                    <a:pt x="4386" y="396"/>
                  </a:cubicBezTo>
                  <a:cubicBezTo>
                    <a:pt x="4387" y="405"/>
                    <a:pt x="4389" y="409"/>
                    <a:pt x="4389" y="409"/>
                  </a:cubicBezTo>
                  <a:cubicBezTo>
                    <a:pt x="4391" y="409"/>
                    <a:pt x="4388" y="383"/>
                    <a:pt x="4376" y="358"/>
                  </a:cubicBezTo>
                  <a:cubicBezTo>
                    <a:pt x="4370" y="324"/>
                    <a:pt x="4364" y="289"/>
                    <a:pt x="4367" y="289"/>
                  </a:cubicBezTo>
                  <a:cubicBezTo>
                    <a:pt x="4367" y="289"/>
                    <a:pt x="4361" y="255"/>
                    <a:pt x="4351" y="217"/>
                  </a:cubicBezTo>
                  <a:cubicBezTo>
                    <a:pt x="4345" y="170"/>
                    <a:pt x="4332" y="123"/>
                    <a:pt x="4310" y="79"/>
                  </a:cubicBezTo>
                  <a:cubicBezTo>
                    <a:pt x="4295" y="62"/>
                    <a:pt x="4281" y="44"/>
                    <a:pt x="4274" y="44"/>
                  </a:cubicBezTo>
                  <a:cubicBezTo>
                    <a:pt x="4269" y="44"/>
                    <a:pt x="4269" y="55"/>
                    <a:pt x="4276" y="86"/>
                  </a:cubicBezTo>
                  <a:cubicBezTo>
                    <a:pt x="4276" y="86"/>
                    <a:pt x="4279" y="123"/>
                    <a:pt x="4273" y="123"/>
                  </a:cubicBezTo>
                  <a:cubicBezTo>
                    <a:pt x="4267" y="123"/>
                    <a:pt x="4254" y="89"/>
                    <a:pt x="4254" y="89"/>
                  </a:cubicBezTo>
                  <a:cubicBezTo>
                    <a:pt x="4250" y="64"/>
                    <a:pt x="4239" y="59"/>
                    <a:pt x="4223" y="59"/>
                  </a:cubicBezTo>
                  <a:cubicBezTo>
                    <a:pt x="4216" y="59"/>
                    <a:pt x="4209" y="60"/>
                    <a:pt x="4201" y="60"/>
                  </a:cubicBezTo>
                  <a:cubicBezTo>
                    <a:pt x="4191" y="63"/>
                    <a:pt x="4183" y="64"/>
                    <a:pt x="4176" y="64"/>
                  </a:cubicBezTo>
                  <a:cubicBezTo>
                    <a:pt x="4162" y="64"/>
                    <a:pt x="4153" y="58"/>
                    <a:pt x="4144" y="35"/>
                  </a:cubicBezTo>
                  <a:cubicBezTo>
                    <a:pt x="4132" y="1"/>
                    <a:pt x="4126" y="1"/>
                    <a:pt x="4126" y="1"/>
                  </a:cubicBezTo>
                  <a:close/>
                  <a:moveTo>
                    <a:pt x="111" y="1320"/>
                  </a:moveTo>
                  <a:cubicBezTo>
                    <a:pt x="108" y="1345"/>
                    <a:pt x="108" y="1370"/>
                    <a:pt x="108" y="1392"/>
                  </a:cubicBezTo>
                  <a:lnTo>
                    <a:pt x="114" y="1392"/>
                  </a:lnTo>
                  <a:cubicBezTo>
                    <a:pt x="117" y="1392"/>
                    <a:pt x="117" y="1358"/>
                    <a:pt x="114" y="1320"/>
                  </a:cubicBezTo>
                  <a:close/>
                  <a:moveTo>
                    <a:pt x="1299" y="1508"/>
                  </a:moveTo>
                  <a:cubicBezTo>
                    <a:pt x="1299" y="1533"/>
                    <a:pt x="1299" y="1558"/>
                    <a:pt x="1302" y="1580"/>
                  </a:cubicBezTo>
                  <a:cubicBezTo>
                    <a:pt x="1303" y="1596"/>
                    <a:pt x="1305" y="1604"/>
                    <a:pt x="1306" y="1604"/>
                  </a:cubicBezTo>
                  <a:cubicBezTo>
                    <a:pt x="1307" y="1604"/>
                    <a:pt x="1308" y="1587"/>
                    <a:pt x="1308" y="1546"/>
                  </a:cubicBezTo>
                  <a:cubicBezTo>
                    <a:pt x="1305" y="1508"/>
                    <a:pt x="1305" y="1508"/>
                    <a:pt x="1299" y="1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139;p36">
              <a:extLst>
                <a:ext uri="{FF2B5EF4-FFF2-40B4-BE49-F238E27FC236}">
                  <a16:creationId xmlns:a16="http://schemas.microsoft.com/office/drawing/2014/main" id="{E8AF3B63-9EDB-4EB4-91F4-D03FCF5B6E19}"/>
                </a:ext>
              </a:extLst>
            </p:cNvPr>
            <p:cNvSpPr/>
            <p:nvPr/>
          </p:nvSpPr>
          <p:spPr>
            <a:xfrm>
              <a:off x="5073600" y="1768175"/>
              <a:ext cx="114525" cy="41150"/>
            </a:xfrm>
            <a:custGeom>
              <a:avLst/>
              <a:gdLst/>
              <a:ahLst/>
              <a:cxnLst/>
              <a:rect l="l" t="t" r="r" b="b"/>
              <a:pathLst>
                <a:path w="4581" h="1646" extrusionOk="0">
                  <a:moveTo>
                    <a:pt x="4499" y="96"/>
                  </a:moveTo>
                  <a:cubicBezTo>
                    <a:pt x="4502" y="96"/>
                    <a:pt x="4507" y="147"/>
                    <a:pt x="4510" y="198"/>
                  </a:cubicBezTo>
                  <a:cubicBezTo>
                    <a:pt x="4513" y="234"/>
                    <a:pt x="4514" y="252"/>
                    <a:pt x="4514" y="252"/>
                  </a:cubicBezTo>
                  <a:cubicBezTo>
                    <a:pt x="4513" y="252"/>
                    <a:pt x="4510" y="234"/>
                    <a:pt x="4503" y="198"/>
                  </a:cubicBezTo>
                  <a:cubicBezTo>
                    <a:pt x="4497" y="163"/>
                    <a:pt x="4491" y="126"/>
                    <a:pt x="4497" y="126"/>
                  </a:cubicBezTo>
                  <a:cubicBezTo>
                    <a:pt x="4497" y="104"/>
                    <a:pt x="4498" y="96"/>
                    <a:pt x="4499" y="96"/>
                  </a:cubicBezTo>
                  <a:close/>
                  <a:moveTo>
                    <a:pt x="3156" y="276"/>
                  </a:moveTo>
                  <a:cubicBezTo>
                    <a:pt x="3162" y="310"/>
                    <a:pt x="3168" y="345"/>
                    <a:pt x="3162" y="348"/>
                  </a:cubicBezTo>
                  <a:lnTo>
                    <a:pt x="3150" y="310"/>
                  </a:lnTo>
                  <a:lnTo>
                    <a:pt x="3150" y="276"/>
                  </a:lnTo>
                  <a:close/>
                  <a:moveTo>
                    <a:pt x="3093" y="319"/>
                  </a:moveTo>
                  <a:cubicBezTo>
                    <a:pt x="3097" y="319"/>
                    <a:pt x="3098" y="325"/>
                    <a:pt x="3103" y="354"/>
                  </a:cubicBezTo>
                  <a:cubicBezTo>
                    <a:pt x="3103" y="354"/>
                    <a:pt x="3109" y="389"/>
                    <a:pt x="3103" y="389"/>
                  </a:cubicBezTo>
                  <a:lnTo>
                    <a:pt x="3093" y="354"/>
                  </a:lnTo>
                  <a:cubicBezTo>
                    <a:pt x="3087" y="320"/>
                    <a:pt x="3090" y="320"/>
                    <a:pt x="3090" y="320"/>
                  </a:cubicBezTo>
                  <a:cubicBezTo>
                    <a:pt x="3091" y="319"/>
                    <a:pt x="3093" y="319"/>
                    <a:pt x="3093" y="319"/>
                  </a:cubicBezTo>
                  <a:close/>
                  <a:moveTo>
                    <a:pt x="1207" y="384"/>
                  </a:moveTo>
                  <a:cubicBezTo>
                    <a:pt x="1206" y="384"/>
                    <a:pt x="1205" y="385"/>
                    <a:pt x="1203" y="386"/>
                  </a:cubicBezTo>
                  <a:cubicBezTo>
                    <a:pt x="1194" y="386"/>
                    <a:pt x="1194" y="386"/>
                    <a:pt x="1203" y="420"/>
                  </a:cubicBezTo>
                  <a:lnTo>
                    <a:pt x="1216" y="420"/>
                  </a:lnTo>
                  <a:cubicBezTo>
                    <a:pt x="1211" y="391"/>
                    <a:pt x="1210" y="384"/>
                    <a:pt x="1207" y="384"/>
                  </a:cubicBezTo>
                  <a:close/>
                  <a:moveTo>
                    <a:pt x="3587" y="393"/>
                  </a:moveTo>
                  <a:cubicBezTo>
                    <a:pt x="3585" y="393"/>
                    <a:pt x="3585" y="419"/>
                    <a:pt x="3585" y="445"/>
                  </a:cubicBezTo>
                  <a:lnTo>
                    <a:pt x="3591" y="480"/>
                  </a:lnTo>
                  <a:cubicBezTo>
                    <a:pt x="3594" y="491"/>
                    <a:pt x="3595" y="495"/>
                    <a:pt x="3595" y="495"/>
                  </a:cubicBezTo>
                  <a:cubicBezTo>
                    <a:pt x="3596" y="495"/>
                    <a:pt x="3595" y="480"/>
                    <a:pt x="3595" y="480"/>
                  </a:cubicBezTo>
                  <a:cubicBezTo>
                    <a:pt x="3595" y="455"/>
                    <a:pt x="3595" y="430"/>
                    <a:pt x="3591" y="408"/>
                  </a:cubicBezTo>
                  <a:cubicBezTo>
                    <a:pt x="3590" y="398"/>
                    <a:pt x="3588" y="393"/>
                    <a:pt x="3587" y="393"/>
                  </a:cubicBezTo>
                  <a:close/>
                  <a:moveTo>
                    <a:pt x="3370" y="432"/>
                  </a:moveTo>
                  <a:cubicBezTo>
                    <a:pt x="3369" y="432"/>
                    <a:pt x="3369" y="433"/>
                    <a:pt x="3369" y="433"/>
                  </a:cubicBezTo>
                  <a:lnTo>
                    <a:pt x="3363" y="433"/>
                  </a:lnTo>
                  <a:cubicBezTo>
                    <a:pt x="3366" y="455"/>
                    <a:pt x="3372" y="480"/>
                    <a:pt x="3378" y="502"/>
                  </a:cubicBezTo>
                  <a:cubicBezTo>
                    <a:pt x="3385" y="502"/>
                    <a:pt x="3378" y="467"/>
                    <a:pt x="3378" y="467"/>
                  </a:cubicBezTo>
                  <a:cubicBezTo>
                    <a:pt x="3378" y="467"/>
                    <a:pt x="3375" y="432"/>
                    <a:pt x="3370" y="432"/>
                  </a:cubicBezTo>
                  <a:close/>
                  <a:moveTo>
                    <a:pt x="3319" y="508"/>
                  </a:moveTo>
                  <a:lnTo>
                    <a:pt x="3331" y="542"/>
                  </a:lnTo>
                  <a:lnTo>
                    <a:pt x="3338" y="542"/>
                  </a:lnTo>
                  <a:cubicBezTo>
                    <a:pt x="3331" y="508"/>
                    <a:pt x="3331" y="508"/>
                    <a:pt x="3325" y="508"/>
                  </a:cubicBezTo>
                  <a:close/>
                  <a:moveTo>
                    <a:pt x="3272" y="514"/>
                  </a:moveTo>
                  <a:cubicBezTo>
                    <a:pt x="3278" y="514"/>
                    <a:pt x="3278" y="514"/>
                    <a:pt x="3281" y="549"/>
                  </a:cubicBezTo>
                  <a:lnTo>
                    <a:pt x="3278" y="549"/>
                  </a:lnTo>
                  <a:lnTo>
                    <a:pt x="3266" y="514"/>
                  </a:lnTo>
                  <a:close/>
                  <a:moveTo>
                    <a:pt x="1978" y="480"/>
                  </a:moveTo>
                  <a:cubicBezTo>
                    <a:pt x="1984" y="514"/>
                    <a:pt x="1990" y="549"/>
                    <a:pt x="1984" y="549"/>
                  </a:cubicBezTo>
                  <a:lnTo>
                    <a:pt x="1978" y="552"/>
                  </a:lnTo>
                  <a:cubicBezTo>
                    <a:pt x="1974" y="527"/>
                    <a:pt x="1974" y="502"/>
                    <a:pt x="1971" y="480"/>
                  </a:cubicBezTo>
                  <a:close/>
                  <a:moveTo>
                    <a:pt x="3232" y="492"/>
                  </a:moveTo>
                  <a:cubicBezTo>
                    <a:pt x="3234" y="492"/>
                    <a:pt x="3237" y="500"/>
                    <a:pt x="3240" y="517"/>
                  </a:cubicBezTo>
                  <a:cubicBezTo>
                    <a:pt x="3244" y="555"/>
                    <a:pt x="3244" y="552"/>
                    <a:pt x="3240" y="555"/>
                  </a:cubicBezTo>
                  <a:cubicBezTo>
                    <a:pt x="3228" y="555"/>
                    <a:pt x="3228" y="555"/>
                    <a:pt x="3228" y="520"/>
                  </a:cubicBezTo>
                  <a:cubicBezTo>
                    <a:pt x="3228" y="501"/>
                    <a:pt x="3230" y="492"/>
                    <a:pt x="3232" y="492"/>
                  </a:cubicBezTo>
                  <a:close/>
                  <a:moveTo>
                    <a:pt x="3395" y="556"/>
                  </a:moveTo>
                  <a:cubicBezTo>
                    <a:pt x="3395" y="556"/>
                    <a:pt x="3396" y="562"/>
                    <a:pt x="3397" y="571"/>
                  </a:cubicBezTo>
                  <a:lnTo>
                    <a:pt x="3397" y="571"/>
                  </a:lnTo>
                  <a:cubicBezTo>
                    <a:pt x="3397" y="571"/>
                    <a:pt x="3397" y="571"/>
                    <a:pt x="3397" y="571"/>
                  </a:cubicBezTo>
                  <a:cubicBezTo>
                    <a:pt x="3395" y="561"/>
                    <a:pt x="3395" y="556"/>
                    <a:pt x="3395" y="556"/>
                  </a:cubicBezTo>
                  <a:close/>
                  <a:moveTo>
                    <a:pt x="2676" y="580"/>
                  </a:moveTo>
                  <a:cubicBezTo>
                    <a:pt x="2683" y="614"/>
                    <a:pt x="2689" y="652"/>
                    <a:pt x="2683" y="652"/>
                  </a:cubicBezTo>
                  <a:lnTo>
                    <a:pt x="2676" y="652"/>
                  </a:lnTo>
                  <a:cubicBezTo>
                    <a:pt x="2673" y="630"/>
                    <a:pt x="2673" y="605"/>
                    <a:pt x="2670" y="580"/>
                  </a:cubicBezTo>
                  <a:close/>
                  <a:moveTo>
                    <a:pt x="947" y="593"/>
                  </a:moveTo>
                  <a:lnTo>
                    <a:pt x="950" y="630"/>
                  </a:lnTo>
                  <a:cubicBezTo>
                    <a:pt x="952" y="643"/>
                    <a:pt x="954" y="655"/>
                    <a:pt x="956" y="665"/>
                  </a:cubicBezTo>
                  <a:cubicBezTo>
                    <a:pt x="956" y="665"/>
                    <a:pt x="950" y="630"/>
                    <a:pt x="947" y="593"/>
                  </a:cubicBezTo>
                  <a:close/>
                  <a:moveTo>
                    <a:pt x="1254" y="665"/>
                  </a:moveTo>
                  <a:lnTo>
                    <a:pt x="1254" y="665"/>
                  </a:lnTo>
                  <a:cubicBezTo>
                    <a:pt x="1256" y="678"/>
                    <a:pt x="1256" y="682"/>
                    <a:pt x="1256" y="682"/>
                  </a:cubicBezTo>
                  <a:cubicBezTo>
                    <a:pt x="1255" y="682"/>
                    <a:pt x="1252" y="667"/>
                    <a:pt x="1254" y="665"/>
                  </a:cubicBezTo>
                  <a:close/>
                  <a:moveTo>
                    <a:pt x="2461" y="641"/>
                  </a:moveTo>
                  <a:cubicBezTo>
                    <a:pt x="2467" y="641"/>
                    <a:pt x="2468" y="647"/>
                    <a:pt x="2473" y="674"/>
                  </a:cubicBezTo>
                  <a:cubicBezTo>
                    <a:pt x="2479" y="712"/>
                    <a:pt x="2466" y="712"/>
                    <a:pt x="2460" y="712"/>
                  </a:cubicBezTo>
                  <a:cubicBezTo>
                    <a:pt x="2451" y="677"/>
                    <a:pt x="2451" y="643"/>
                    <a:pt x="2454" y="643"/>
                  </a:cubicBezTo>
                  <a:cubicBezTo>
                    <a:pt x="2457" y="642"/>
                    <a:pt x="2459" y="641"/>
                    <a:pt x="2461" y="641"/>
                  </a:cubicBezTo>
                  <a:close/>
                  <a:moveTo>
                    <a:pt x="1141" y="643"/>
                  </a:moveTo>
                  <a:cubicBezTo>
                    <a:pt x="1144" y="668"/>
                    <a:pt x="1150" y="690"/>
                    <a:pt x="1156" y="715"/>
                  </a:cubicBezTo>
                  <a:cubicBezTo>
                    <a:pt x="1163" y="712"/>
                    <a:pt x="1156" y="677"/>
                    <a:pt x="1156" y="677"/>
                  </a:cubicBezTo>
                  <a:cubicBezTo>
                    <a:pt x="1156" y="677"/>
                    <a:pt x="1150" y="643"/>
                    <a:pt x="1147" y="643"/>
                  </a:cubicBezTo>
                  <a:close/>
                  <a:moveTo>
                    <a:pt x="2081" y="683"/>
                  </a:moveTo>
                  <a:cubicBezTo>
                    <a:pt x="2087" y="718"/>
                    <a:pt x="2093" y="752"/>
                    <a:pt x="2087" y="755"/>
                  </a:cubicBezTo>
                  <a:lnTo>
                    <a:pt x="2078" y="718"/>
                  </a:lnTo>
                  <a:lnTo>
                    <a:pt x="2078" y="683"/>
                  </a:lnTo>
                  <a:close/>
                  <a:moveTo>
                    <a:pt x="148" y="754"/>
                  </a:moveTo>
                  <a:cubicBezTo>
                    <a:pt x="147" y="754"/>
                    <a:pt x="146" y="755"/>
                    <a:pt x="144" y="755"/>
                  </a:cubicBezTo>
                  <a:lnTo>
                    <a:pt x="141" y="755"/>
                  </a:lnTo>
                  <a:lnTo>
                    <a:pt x="151" y="790"/>
                  </a:lnTo>
                  <a:lnTo>
                    <a:pt x="157" y="790"/>
                  </a:lnTo>
                  <a:cubicBezTo>
                    <a:pt x="152" y="761"/>
                    <a:pt x="151" y="754"/>
                    <a:pt x="148" y="754"/>
                  </a:cubicBezTo>
                  <a:close/>
                  <a:moveTo>
                    <a:pt x="1103" y="755"/>
                  </a:moveTo>
                  <a:cubicBezTo>
                    <a:pt x="1109" y="755"/>
                    <a:pt x="1109" y="755"/>
                    <a:pt x="1116" y="790"/>
                  </a:cubicBezTo>
                  <a:lnTo>
                    <a:pt x="1109" y="790"/>
                  </a:lnTo>
                  <a:lnTo>
                    <a:pt x="1097" y="755"/>
                  </a:lnTo>
                  <a:close/>
                  <a:moveTo>
                    <a:pt x="1471" y="806"/>
                  </a:moveTo>
                  <a:cubicBezTo>
                    <a:pt x="1472" y="806"/>
                    <a:pt x="1475" y="821"/>
                    <a:pt x="1473" y="821"/>
                  </a:cubicBezTo>
                  <a:cubicBezTo>
                    <a:pt x="1471" y="810"/>
                    <a:pt x="1471" y="806"/>
                    <a:pt x="1471" y="806"/>
                  </a:cubicBezTo>
                  <a:close/>
                  <a:moveTo>
                    <a:pt x="1439" y="755"/>
                  </a:moveTo>
                  <a:cubicBezTo>
                    <a:pt x="1445" y="790"/>
                    <a:pt x="1451" y="824"/>
                    <a:pt x="1445" y="824"/>
                  </a:cubicBezTo>
                  <a:lnTo>
                    <a:pt x="1432" y="790"/>
                  </a:lnTo>
                  <a:lnTo>
                    <a:pt x="1432" y="755"/>
                  </a:lnTo>
                  <a:close/>
                  <a:moveTo>
                    <a:pt x="1057" y="746"/>
                  </a:moveTo>
                  <a:cubicBezTo>
                    <a:pt x="1060" y="746"/>
                    <a:pt x="1067" y="779"/>
                    <a:pt x="1072" y="831"/>
                  </a:cubicBezTo>
                  <a:lnTo>
                    <a:pt x="1059" y="831"/>
                  </a:lnTo>
                  <a:cubicBezTo>
                    <a:pt x="1056" y="796"/>
                    <a:pt x="1050" y="762"/>
                    <a:pt x="1056" y="762"/>
                  </a:cubicBezTo>
                  <a:cubicBezTo>
                    <a:pt x="1055" y="751"/>
                    <a:pt x="1056" y="746"/>
                    <a:pt x="1057" y="746"/>
                  </a:cubicBezTo>
                  <a:close/>
                  <a:moveTo>
                    <a:pt x="1389" y="736"/>
                  </a:moveTo>
                  <a:cubicBezTo>
                    <a:pt x="1391" y="736"/>
                    <a:pt x="1396" y="753"/>
                    <a:pt x="1407" y="793"/>
                  </a:cubicBezTo>
                  <a:cubicBezTo>
                    <a:pt x="1413" y="828"/>
                    <a:pt x="1413" y="828"/>
                    <a:pt x="1407" y="831"/>
                  </a:cubicBezTo>
                  <a:cubicBezTo>
                    <a:pt x="1401" y="806"/>
                    <a:pt x="1395" y="784"/>
                    <a:pt x="1392" y="759"/>
                  </a:cubicBezTo>
                  <a:cubicBezTo>
                    <a:pt x="1389" y="744"/>
                    <a:pt x="1388" y="736"/>
                    <a:pt x="1389" y="736"/>
                  </a:cubicBezTo>
                  <a:close/>
                  <a:moveTo>
                    <a:pt x="1921" y="737"/>
                  </a:moveTo>
                  <a:cubicBezTo>
                    <a:pt x="1924" y="737"/>
                    <a:pt x="1924" y="737"/>
                    <a:pt x="1931" y="771"/>
                  </a:cubicBezTo>
                  <a:cubicBezTo>
                    <a:pt x="1934" y="796"/>
                    <a:pt x="1937" y="818"/>
                    <a:pt x="1937" y="843"/>
                  </a:cubicBezTo>
                  <a:cubicBezTo>
                    <a:pt x="1927" y="809"/>
                    <a:pt x="1924" y="771"/>
                    <a:pt x="1921" y="737"/>
                  </a:cubicBezTo>
                  <a:close/>
                  <a:moveTo>
                    <a:pt x="859" y="723"/>
                  </a:moveTo>
                  <a:cubicBezTo>
                    <a:pt x="860" y="723"/>
                    <a:pt x="861" y="740"/>
                    <a:pt x="865" y="781"/>
                  </a:cubicBezTo>
                  <a:cubicBezTo>
                    <a:pt x="865" y="818"/>
                    <a:pt x="865" y="853"/>
                    <a:pt x="865" y="853"/>
                  </a:cubicBezTo>
                  <a:cubicBezTo>
                    <a:pt x="865" y="853"/>
                    <a:pt x="865" y="853"/>
                    <a:pt x="865" y="853"/>
                  </a:cubicBezTo>
                  <a:cubicBezTo>
                    <a:pt x="862" y="853"/>
                    <a:pt x="862" y="815"/>
                    <a:pt x="856" y="746"/>
                  </a:cubicBezTo>
                  <a:cubicBezTo>
                    <a:pt x="857" y="732"/>
                    <a:pt x="858" y="723"/>
                    <a:pt x="859" y="723"/>
                  </a:cubicBezTo>
                  <a:close/>
                  <a:moveTo>
                    <a:pt x="1802" y="787"/>
                  </a:moveTo>
                  <a:cubicBezTo>
                    <a:pt x="1808" y="821"/>
                    <a:pt x="1811" y="856"/>
                    <a:pt x="1808" y="856"/>
                  </a:cubicBezTo>
                  <a:lnTo>
                    <a:pt x="1796" y="821"/>
                  </a:lnTo>
                  <a:lnTo>
                    <a:pt x="1796" y="787"/>
                  </a:lnTo>
                  <a:close/>
                  <a:moveTo>
                    <a:pt x="721" y="799"/>
                  </a:moveTo>
                  <a:lnTo>
                    <a:pt x="724" y="834"/>
                  </a:lnTo>
                  <a:lnTo>
                    <a:pt x="724" y="868"/>
                  </a:lnTo>
                  <a:lnTo>
                    <a:pt x="715" y="834"/>
                  </a:lnTo>
                  <a:cubicBezTo>
                    <a:pt x="708" y="799"/>
                    <a:pt x="715" y="799"/>
                    <a:pt x="721" y="799"/>
                  </a:cubicBezTo>
                  <a:close/>
                  <a:moveTo>
                    <a:pt x="1316" y="840"/>
                  </a:moveTo>
                  <a:cubicBezTo>
                    <a:pt x="1319" y="840"/>
                    <a:pt x="1326" y="875"/>
                    <a:pt x="1326" y="875"/>
                  </a:cubicBezTo>
                  <a:cubicBezTo>
                    <a:pt x="1328" y="886"/>
                    <a:pt x="1328" y="890"/>
                    <a:pt x="1327" y="890"/>
                  </a:cubicBezTo>
                  <a:cubicBezTo>
                    <a:pt x="1325" y="890"/>
                    <a:pt x="1318" y="875"/>
                    <a:pt x="1316" y="875"/>
                  </a:cubicBezTo>
                  <a:cubicBezTo>
                    <a:pt x="1304" y="840"/>
                    <a:pt x="1304" y="840"/>
                    <a:pt x="1316" y="840"/>
                  </a:cubicBezTo>
                  <a:close/>
                  <a:moveTo>
                    <a:pt x="1217" y="851"/>
                  </a:moveTo>
                  <a:cubicBezTo>
                    <a:pt x="1221" y="851"/>
                    <a:pt x="1224" y="857"/>
                    <a:pt x="1229" y="884"/>
                  </a:cubicBezTo>
                  <a:cubicBezTo>
                    <a:pt x="1229" y="884"/>
                    <a:pt x="1235" y="922"/>
                    <a:pt x="1229" y="922"/>
                  </a:cubicBezTo>
                  <a:cubicBezTo>
                    <a:pt x="1222" y="922"/>
                    <a:pt x="1213" y="887"/>
                    <a:pt x="1213" y="887"/>
                  </a:cubicBezTo>
                  <a:cubicBezTo>
                    <a:pt x="1207" y="853"/>
                    <a:pt x="1213" y="853"/>
                    <a:pt x="1213" y="853"/>
                  </a:cubicBezTo>
                  <a:cubicBezTo>
                    <a:pt x="1214" y="852"/>
                    <a:pt x="1216" y="851"/>
                    <a:pt x="1217" y="851"/>
                  </a:cubicBezTo>
                  <a:close/>
                  <a:moveTo>
                    <a:pt x="3754" y="423"/>
                  </a:moveTo>
                  <a:cubicBezTo>
                    <a:pt x="3754" y="423"/>
                    <a:pt x="3748" y="423"/>
                    <a:pt x="3754" y="461"/>
                  </a:cubicBezTo>
                  <a:cubicBezTo>
                    <a:pt x="3758" y="495"/>
                    <a:pt x="3764" y="530"/>
                    <a:pt x="3754" y="533"/>
                  </a:cubicBezTo>
                  <a:cubicBezTo>
                    <a:pt x="3748" y="533"/>
                    <a:pt x="3742" y="495"/>
                    <a:pt x="3736" y="461"/>
                  </a:cubicBezTo>
                  <a:cubicBezTo>
                    <a:pt x="3736" y="444"/>
                    <a:pt x="3735" y="435"/>
                    <a:pt x="3734" y="435"/>
                  </a:cubicBezTo>
                  <a:cubicBezTo>
                    <a:pt x="3733" y="435"/>
                    <a:pt x="3732" y="444"/>
                    <a:pt x="3732" y="461"/>
                  </a:cubicBezTo>
                  <a:cubicBezTo>
                    <a:pt x="3726" y="464"/>
                    <a:pt x="3720" y="498"/>
                    <a:pt x="3711" y="502"/>
                  </a:cubicBezTo>
                  <a:lnTo>
                    <a:pt x="3695" y="502"/>
                  </a:lnTo>
                  <a:cubicBezTo>
                    <a:pt x="3701" y="536"/>
                    <a:pt x="3673" y="539"/>
                    <a:pt x="3635" y="545"/>
                  </a:cubicBezTo>
                  <a:cubicBezTo>
                    <a:pt x="3601" y="549"/>
                    <a:pt x="3576" y="552"/>
                    <a:pt x="3582" y="586"/>
                  </a:cubicBezTo>
                  <a:cubicBezTo>
                    <a:pt x="3587" y="604"/>
                    <a:pt x="3585" y="614"/>
                    <a:pt x="3580" y="614"/>
                  </a:cubicBezTo>
                  <a:cubicBezTo>
                    <a:pt x="3575" y="614"/>
                    <a:pt x="3568" y="606"/>
                    <a:pt x="3560" y="589"/>
                  </a:cubicBezTo>
                  <a:cubicBezTo>
                    <a:pt x="3544" y="592"/>
                    <a:pt x="3413" y="605"/>
                    <a:pt x="3419" y="639"/>
                  </a:cubicBezTo>
                  <a:cubicBezTo>
                    <a:pt x="3419" y="639"/>
                    <a:pt x="3425" y="677"/>
                    <a:pt x="3419" y="677"/>
                  </a:cubicBezTo>
                  <a:cubicBezTo>
                    <a:pt x="3413" y="655"/>
                    <a:pt x="3407" y="630"/>
                    <a:pt x="3403" y="608"/>
                  </a:cubicBezTo>
                  <a:cubicBezTo>
                    <a:pt x="3401" y="594"/>
                    <a:pt x="3399" y="580"/>
                    <a:pt x="3397" y="571"/>
                  </a:cubicBezTo>
                  <a:lnTo>
                    <a:pt x="3397" y="571"/>
                  </a:lnTo>
                  <a:cubicBezTo>
                    <a:pt x="3397" y="571"/>
                    <a:pt x="3397" y="571"/>
                    <a:pt x="3396" y="571"/>
                  </a:cubicBezTo>
                  <a:cubicBezTo>
                    <a:pt x="3393" y="571"/>
                    <a:pt x="3383" y="568"/>
                    <a:pt x="3375" y="539"/>
                  </a:cubicBezTo>
                  <a:cubicBezTo>
                    <a:pt x="3369" y="539"/>
                    <a:pt x="3363" y="539"/>
                    <a:pt x="3369" y="574"/>
                  </a:cubicBezTo>
                  <a:cubicBezTo>
                    <a:pt x="3369" y="611"/>
                    <a:pt x="3366" y="611"/>
                    <a:pt x="3360" y="611"/>
                  </a:cubicBezTo>
                  <a:cubicBezTo>
                    <a:pt x="3353" y="611"/>
                    <a:pt x="3353" y="611"/>
                    <a:pt x="3360" y="649"/>
                  </a:cubicBezTo>
                  <a:cubicBezTo>
                    <a:pt x="3372" y="683"/>
                    <a:pt x="3366" y="683"/>
                    <a:pt x="3360" y="683"/>
                  </a:cubicBezTo>
                  <a:cubicBezTo>
                    <a:pt x="3353" y="683"/>
                    <a:pt x="3344" y="649"/>
                    <a:pt x="3338" y="614"/>
                  </a:cubicBezTo>
                  <a:cubicBezTo>
                    <a:pt x="3331" y="580"/>
                    <a:pt x="3325" y="542"/>
                    <a:pt x="3322" y="542"/>
                  </a:cubicBezTo>
                  <a:cubicBezTo>
                    <a:pt x="3314" y="530"/>
                    <a:pt x="3309" y="522"/>
                    <a:pt x="3307" y="522"/>
                  </a:cubicBezTo>
                  <a:lnTo>
                    <a:pt x="3307" y="522"/>
                  </a:lnTo>
                  <a:cubicBezTo>
                    <a:pt x="3303" y="522"/>
                    <a:pt x="3304" y="539"/>
                    <a:pt x="3309" y="580"/>
                  </a:cubicBezTo>
                  <a:lnTo>
                    <a:pt x="3322" y="580"/>
                  </a:lnTo>
                  <a:cubicBezTo>
                    <a:pt x="3322" y="567"/>
                    <a:pt x="3322" y="563"/>
                    <a:pt x="3323" y="563"/>
                  </a:cubicBezTo>
                  <a:lnTo>
                    <a:pt x="3323" y="563"/>
                  </a:lnTo>
                  <a:cubicBezTo>
                    <a:pt x="3323" y="563"/>
                    <a:pt x="3324" y="580"/>
                    <a:pt x="3322" y="580"/>
                  </a:cubicBezTo>
                  <a:cubicBezTo>
                    <a:pt x="3322" y="605"/>
                    <a:pt x="3319" y="631"/>
                    <a:pt x="3309" y="631"/>
                  </a:cubicBezTo>
                  <a:cubicBezTo>
                    <a:pt x="3305" y="631"/>
                    <a:pt x="3300" y="627"/>
                    <a:pt x="3294" y="618"/>
                  </a:cubicBezTo>
                  <a:cubicBezTo>
                    <a:pt x="3278" y="621"/>
                    <a:pt x="3272" y="621"/>
                    <a:pt x="3284" y="693"/>
                  </a:cubicBezTo>
                  <a:cubicBezTo>
                    <a:pt x="3318" y="842"/>
                    <a:pt x="3448" y="943"/>
                    <a:pt x="3595" y="943"/>
                  </a:cubicBezTo>
                  <a:cubicBezTo>
                    <a:pt x="3614" y="943"/>
                    <a:pt x="3634" y="941"/>
                    <a:pt x="3654" y="937"/>
                  </a:cubicBezTo>
                  <a:cubicBezTo>
                    <a:pt x="3823" y="906"/>
                    <a:pt x="3939" y="743"/>
                    <a:pt x="3911" y="574"/>
                  </a:cubicBezTo>
                  <a:cubicBezTo>
                    <a:pt x="3907" y="547"/>
                    <a:pt x="3899" y="521"/>
                    <a:pt x="3888" y="497"/>
                  </a:cubicBezTo>
                  <a:lnTo>
                    <a:pt x="3888" y="497"/>
                  </a:lnTo>
                  <a:cubicBezTo>
                    <a:pt x="3885" y="502"/>
                    <a:pt x="3883" y="509"/>
                    <a:pt x="3883" y="517"/>
                  </a:cubicBezTo>
                  <a:cubicBezTo>
                    <a:pt x="3873" y="517"/>
                    <a:pt x="3867" y="517"/>
                    <a:pt x="3858" y="483"/>
                  </a:cubicBezTo>
                  <a:cubicBezTo>
                    <a:pt x="3852" y="466"/>
                    <a:pt x="3847" y="458"/>
                    <a:pt x="3845" y="458"/>
                  </a:cubicBezTo>
                  <a:lnTo>
                    <a:pt x="3845" y="458"/>
                  </a:lnTo>
                  <a:cubicBezTo>
                    <a:pt x="3842" y="458"/>
                    <a:pt x="3842" y="468"/>
                    <a:pt x="3845" y="486"/>
                  </a:cubicBezTo>
                  <a:cubicBezTo>
                    <a:pt x="3848" y="522"/>
                    <a:pt x="3848" y="540"/>
                    <a:pt x="3846" y="540"/>
                  </a:cubicBezTo>
                  <a:cubicBezTo>
                    <a:pt x="3843" y="540"/>
                    <a:pt x="3837" y="522"/>
                    <a:pt x="3830" y="486"/>
                  </a:cubicBezTo>
                  <a:cubicBezTo>
                    <a:pt x="3830" y="512"/>
                    <a:pt x="3830" y="554"/>
                    <a:pt x="3824" y="554"/>
                  </a:cubicBezTo>
                  <a:cubicBezTo>
                    <a:pt x="3822" y="554"/>
                    <a:pt x="3819" y="546"/>
                    <a:pt x="3814" y="524"/>
                  </a:cubicBezTo>
                  <a:lnTo>
                    <a:pt x="3808" y="561"/>
                  </a:lnTo>
                  <a:cubicBezTo>
                    <a:pt x="3811" y="597"/>
                    <a:pt x="3811" y="615"/>
                    <a:pt x="3809" y="615"/>
                  </a:cubicBezTo>
                  <a:cubicBezTo>
                    <a:pt x="3807" y="615"/>
                    <a:pt x="3803" y="597"/>
                    <a:pt x="3798" y="561"/>
                  </a:cubicBezTo>
                  <a:cubicBezTo>
                    <a:pt x="3786" y="492"/>
                    <a:pt x="3786" y="492"/>
                    <a:pt x="3779" y="492"/>
                  </a:cubicBezTo>
                  <a:cubicBezTo>
                    <a:pt x="3779" y="492"/>
                    <a:pt x="3776" y="492"/>
                    <a:pt x="3779" y="530"/>
                  </a:cubicBezTo>
                  <a:lnTo>
                    <a:pt x="3776" y="530"/>
                  </a:lnTo>
                  <a:lnTo>
                    <a:pt x="3764" y="458"/>
                  </a:lnTo>
                  <a:cubicBezTo>
                    <a:pt x="3758" y="423"/>
                    <a:pt x="3758" y="423"/>
                    <a:pt x="3754" y="423"/>
                  </a:cubicBezTo>
                  <a:close/>
                  <a:moveTo>
                    <a:pt x="925" y="884"/>
                  </a:moveTo>
                  <a:cubicBezTo>
                    <a:pt x="931" y="918"/>
                    <a:pt x="937" y="953"/>
                    <a:pt x="931" y="953"/>
                  </a:cubicBezTo>
                  <a:lnTo>
                    <a:pt x="928" y="956"/>
                  </a:lnTo>
                  <a:cubicBezTo>
                    <a:pt x="921" y="931"/>
                    <a:pt x="921" y="909"/>
                    <a:pt x="921" y="884"/>
                  </a:cubicBezTo>
                  <a:close/>
                  <a:moveTo>
                    <a:pt x="101" y="939"/>
                  </a:moveTo>
                  <a:cubicBezTo>
                    <a:pt x="104" y="939"/>
                    <a:pt x="105" y="946"/>
                    <a:pt x="110" y="975"/>
                  </a:cubicBezTo>
                  <a:cubicBezTo>
                    <a:pt x="110" y="975"/>
                    <a:pt x="110" y="1009"/>
                    <a:pt x="104" y="1009"/>
                  </a:cubicBezTo>
                  <a:lnTo>
                    <a:pt x="94" y="975"/>
                  </a:lnTo>
                  <a:cubicBezTo>
                    <a:pt x="88" y="940"/>
                    <a:pt x="94" y="940"/>
                    <a:pt x="97" y="940"/>
                  </a:cubicBezTo>
                  <a:cubicBezTo>
                    <a:pt x="99" y="940"/>
                    <a:pt x="100" y="939"/>
                    <a:pt x="101" y="939"/>
                  </a:cubicBezTo>
                  <a:close/>
                  <a:moveTo>
                    <a:pt x="755" y="852"/>
                  </a:moveTo>
                  <a:cubicBezTo>
                    <a:pt x="756" y="852"/>
                    <a:pt x="759" y="869"/>
                    <a:pt x="765" y="900"/>
                  </a:cubicBezTo>
                  <a:cubicBezTo>
                    <a:pt x="771" y="937"/>
                    <a:pt x="774" y="972"/>
                    <a:pt x="771" y="1009"/>
                  </a:cubicBezTo>
                  <a:lnTo>
                    <a:pt x="758" y="1009"/>
                  </a:lnTo>
                  <a:cubicBezTo>
                    <a:pt x="758" y="1009"/>
                    <a:pt x="758" y="975"/>
                    <a:pt x="758" y="937"/>
                  </a:cubicBezTo>
                  <a:cubicBezTo>
                    <a:pt x="755" y="878"/>
                    <a:pt x="753" y="852"/>
                    <a:pt x="755" y="852"/>
                  </a:cubicBezTo>
                  <a:close/>
                  <a:moveTo>
                    <a:pt x="1050" y="978"/>
                  </a:moveTo>
                  <a:lnTo>
                    <a:pt x="1056" y="1012"/>
                  </a:lnTo>
                  <a:cubicBezTo>
                    <a:pt x="1052" y="1012"/>
                    <a:pt x="1051" y="1030"/>
                    <a:pt x="1049" y="1030"/>
                  </a:cubicBezTo>
                  <a:cubicBezTo>
                    <a:pt x="1048" y="1030"/>
                    <a:pt x="1048" y="1026"/>
                    <a:pt x="1047" y="1016"/>
                  </a:cubicBezTo>
                  <a:lnTo>
                    <a:pt x="1047" y="1012"/>
                  </a:lnTo>
                  <a:cubicBezTo>
                    <a:pt x="1047" y="1013"/>
                    <a:pt x="1046" y="1013"/>
                    <a:pt x="1046" y="1013"/>
                  </a:cubicBezTo>
                  <a:cubicBezTo>
                    <a:pt x="1041" y="1013"/>
                    <a:pt x="1047" y="978"/>
                    <a:pt x="1050" y="978"/>
                  </a:cubicBezTo>
                  <a:close/>
                  <a:moveTo>
                    <a:pt x="157" y="931"/>
                  </a:moveTo>
                  <a:cubicBezTo>
                    <a:pt x="163" y="931"/>
                    <a:pt x="169" y="931"/>
                    <a:pt x="172" y="965"/>
                  </a:cubicBezTo>
                  <a:lnTo>
                    <a:pt x="169" y="969"/>
                  </a:lnTo>
                  <a:cubicBezTo>
                    <a:pt x="167" y="957"/>
                    <a:pt x="166" y="953"/>
                    <a:pt x="166" y="953"/>
                  </a:cubicBezTo>
                  <a:lnTo>
                    <a:pt x="166" y="953"/>
                  </a:lnTo>
                  <a:cubicBezTo>
                    <a:pt x="164" y="953"/>
                    <a:pt x="167" y="979"/>
                    <a:pt x="176" y="1003"/>
                  </a:cubicBezTo>
                  <a:cubicBezTo>
                    <a:pt x="179" y="1037"/>
                    <a:pt x="185" y="1072"/>
                    <a:pt x="185" y="1072"/>
                  </a:cubicBezTo>
                  <a:cubicBezTo>
                    <a:pt x="185" y="1072"/>
                    <a:pt x="185" y="1072"/>
                    <a:pt x="185" y="1072"/>
                  </a:cubicBezTo>
                  <a:cubicBezTo>
                    <a:pt x="181" y="1072"/>
                    <a:pt x="169" y="1039"/>
                    <a:pt x="163" y="1003"/>
                  </a:cubicBezTo>
                  <a:cubicBezTo>
                    <a:pt x="147" y="934"/>
                    <a:pt x="147" y="934"/>
                    <a:pt x="157" y="931"/>
                  </a:cubicBezTo>
                  <a:close/>
                  <a:moveTo>
                    <a:pt x="489" y="1003"/>
                  </a:moveTo>
                  <a:cubicBezTo>
                    <a:pt x="492" y="1003"/>
                    <a:pt x="498" y="1037"/>
                    <a:pt x="495" y="1075"/>
                  </a:cubicBezTo>
                  <a:lnTo>
                    <a:pt x="483" y="1075"/>
                  </a:lnTo>
                  <a:cubicBezTo>
                    <a:pt x="476" y="1053"/>
                    <a:pt x="480" y="1028"/>
                    <a:pt x="489" y="1003"/>
                  </a:cubicBezTo>
                  <a:close/>
                  <a:moveTo>
                    <a:pt x="523" y="1058"/>
                  </a:moveTo>
                  <a:cubicBezTo>
                    <a:pt x="517" y="1058"/>
                    <a:pt x="518" y="1083"/>
                    <a:pt x="520" y="1110"/>
                  </a:cubicBezTo>
                  <a:cubicBezTo>
                    <a:pt x="525" y="1136"/>
                    <a:pt x="530" y="1142"/>
                    <a:pt x="536" y="1142"/>
                  </a:cubicBezTo>
                  <a:cubicBezTo>
                    <a:pt x="538" y="1142"/>
                    <a:pt x="540" y="1142"/>
                    <a:pt x="542" y="1141"/>
                  </a:cubicBezTo>
                  <a:cubicBezTo>
                    <a:pt x="549" y="1141"/>
                    <a:pt x="549" y="1106"/>
                    <a:pt x="549" y="1106"/>
                  </a:cubicBezTo>
                  <a:cubicBezTo>
                    <a:pt x="543" y="1074"/>
                    <a:pt x="538" y="1072"/>
                    <a:pt x="534" y="1072"/>
                  </a:cubicBezTo>
                  <a:cubicBezTo>
                    <a:pt x="534" y="1072"/>
                    <a:pt x="533" y="1072"/>
                    <a:pt x="533" y="1072"/>
                  </a:cubicBezTo>
                  <a:cubicBezTo>
                    <a:pt x="528" y="1062"/>
                    <a:pt x="525" y="1058"/>
                    <a:pt x="523" y="1058"/>
                  </a:cubicBezTo>
                  <a:close/>
                  <a:moveTo>
                    <a:pt x="4328" y="0"/>
                  </a:moveTo>
                  <a:cubicBezTo>
                    <a:pt x="4334" y="35"/>
                    <a:pt x="4303" y="38"/>
                    <a:pt x="4265" y="44"/>
                  </a:cubicBezTo>
                  <a:cubicBezTo>
                    <a:pt x="4228" y="47"/>
                    <a:pt x="4190" y="50"/>
                    <a:pt x="4193" y="88"/>
                  </a:cubicBezTo>
                  <a:lnTo>
                    <a:pt x="4184" y="88"/>
                  </a:lnTo>
                  <a:cubicBezTo>
                    <a:pt x="4177" y="53"/>
                    <a:pt x="4168" y="53"/>
                    <a:pt x="4156" y="53"/>
                  </a:cubicBezTo>
                  <a:cubicBezTo>
                    <a:pt x="4152" y="91"/>
                    <a:pt x="4140" y="94"/>
                    <a:pt x="4140" y="94"/>
                  </a:cubicBezTo>
                  <a:cubicBezTo>
                    <a:pt x="4135" y="65"/>
                    <a:pt x="4132" y="58"/>
                    <a:pt x="4125" y="58"/>
                  </a:cubicBezTo>
                  <a:cubicBezTo>
                    <a:pt x="4123" y="58"/>
                    <a:pt x="4121" y="59"/>
                    <a:pt x="4118" y="60"/>
                  </a:cubicBezTo>
                  <a:cubicBezTo>
                    <a:pt x="4109" y="60"/>
                    <a:pt x="4102" y="60"/>
                    <a:pt x="4109" y="97"/>
                  </a:cubicBezTo>
                  <a:cubicBezTo>
                    <a:pt x="4106" y="98"/>
                    <a:pt x="4103" y="98"/>
                    <a:pt x="4101" y="98"/>
                  </a:cubicBezTo>
                  <a:cubicBezTo>
                    <a:pt x="4078" y="98"/>
                    <a:pt x="4057" y="86"/>
                    <a:pt x="4043" y="69"/>
                  </a:cubicBezTo>
                  <a:cubicBezTo>
                    <a:pt x="4039" y="58"/>
                    <a:pt x="4037" y="53"/>
                    <a:pt x="4035" y="53"/>
                  </a:cubicBezTo>
                  <a:cubicBezTo>
                    <a:pt x="4032" y="53"/>
                    <a:pt x="4033" y="79"/>
                    <a:pt x="4033" y="104"/>
                  </a:cubicBezTo>
                  <a:cubicBezTo>
                    <a:pt x="4036" y="141"/>
                    <a:pt x="4040" y="176"/>
                    <a:pt x="4033" y="176"/>
                  </a:cubicBezTo>
                  <a:cubicBezTo>
                    <a:pt x="4033" y="176"/>
                    <a:pt x="4027" y="141"/>
                    <a:pt x="4021" y="107"/>
                  </a:cubicBezTo>
                  <a:cubicBezTo>
                    <a:pt x="4021" y="78"/>
                    <a:pt x="4021" y="71"/>
                    <a:pt x="4016" y="71"/>
                  </a:cubicBezTo>
                  <a:cubicBezTo>
                    <a:pt x="4015" y="71"/>
                    <a:pt x="4013" y="72"/>
                    <a:pt x="4011" y="72"/>
                  </a:cubicBezTo>
                  <a:lnTo>
                    <a:pt x="3999" y="72"/>
                  </a:lnTo>
                  <a:cubicBezTo>
                    <a:pt x="4005" y="107"/>
                    <a:pt x="3977" y="110"/>
                    <a:pt x="3939" y="116"/>
                  </a:cubicBezTo>
                  <a:cubicBezTo>
                    <a:pt x="3892" y="119"/>
                    <a:pt x="3877" y="122"/>
                    <a:pt x="3880" y="157"/>
                  </a:cubicBezTo>
                  <a:cubicBezTo>
                    <a:pt x="3883" y="176"/>
                    <a:pt x="3883" y="186"/>
                    <a:pt x="3880" y="186"/>
                  </a:cubicBezTo>
                  <a:cubicBezTo>
                    <a:pt x="3876" y="186"/>
                    <a:pt x="3870" y="177"/>
                    <a:pt x="3861" y="160"/>
                  </a:cubicBezTo>
                  <a:cubicBezTo>
                    <a:pt x="3830" y="96"/>
                    <a:pt x="3818" y="71"/>
                    <a:pt x="3813" y="71"/>
                  </a:cubicBezTo>
                  <a:cubicBezTo>
                    <a:pt x="3811" y="71"/>
                    <a:pt x="3811" y="80"/>
                    <a:pt x="3811" y="94"/>
                  </a:cubicBezTo>
                  <a:cubicBezTo>
                    <a:pt x="3817" y="94"/>
                    <a:pt x="3820" y="129"/>
                    <a:pt x="3826" y="163"/>
                  </a:cubicBezTo>
                  <a:cubicBezTo>
                    <a:pt x="3833" y="200"/>
                    <a:pt x="3834" y="218"/>
                    <a:pt x="3832" y="218"/>
                  </a:cubicBezTo>
                  <a:cubicBezTo>
                    <a:pt x="3830" y="218"/>
                    <a:pt x="3825" y="200"/>
                    <a:pt x="3817" y="166"/>
                  </a:cubicBezTo>
                  <a:cubicBezTo>
                    <a:pt x="3813" y="140"/>
                    <a:pt x="3800" y="129"/>
                    <a:pt x="3786" y="129"/>
                  </a:cubicBezTo>
                  <a:cubicBezTo>
                    <a:pt x="3761" y="129"/>
                    <a:pt x="3732" y="164"/>
                    <a:pt x="3736" y="210"/>
                  </a:cubicBezTo>
                  <a:cubicBezTo>
                    <a:pt x="3734" y="201"/>
                    <a:pt x="3732" y="190"/>
                    <a:pt x="3729" y="176"/>
                  </a:cubicBezTo>
                  <a:cubicBezTo>
                    <a:pt x="3724" y="143"/>
                    <a:pt x="3721" y="141"/>
                    <a:pt x="3706" y="141"/>
                  </a:cubicBezTo>
                  <a:cubicBezTo>
                    <a:pt x="3704" y="141"/>
                    <a:pt x="3701" y="141"/>
                    <a:pt x="3698" y="141"/>
                  </a:cubicBezTo>
                  <a:lnTo>
                    <a:pt x="3679" y="144"/>
                  </a:lnTo>
                  <a:cubicBezTo>
                    <a:pt x="3685" y="174"/>
                    <a:pt x="3681" y="185"/>
                    <a:pt x="3674" y="185"/>
                  </a:cubicBezTo>
                  <a:cubicBezTo>
                    <a:pt x="3665" y="185"/>
                    <a:pt x="3651" y="167"/>
                    <a:pt x="3648" y="147"/>
                  </a:cubicBezTo>
                  <a:cubicBezTo>
                    <a:pt x="3638" y="113"/>
                    <a:pt x="3638" y="113"/>
                    <a:pt x="3626" y="113"/>
                  </a:cubicBezTo>
                  <a:cubicBezTo>
                    <a:pt x="3625" y="145"/>
                    <a:pt x="3617" y="157"/>
                    <a:pt x="3608" y="157"/>
                  </a:cubicBezTo>
                  <a:cubicBezTo>
                    <a:pt x="3598" y="157"/>
                    <a:pt x="3586" y="138"/>
                    <a:pt x="3582" y="119"/>
                  </a:cubicBezTo>
                  <a:lnTo>
                    <a:pt x="3573" y="119"/>
                  </a:lnTo>
                  <a:cubicBezTo>
                    <a:pt x="3573" y="157"/>
                    <a:pt x="3563" y="157"/>
                    <a:pt x="3557" y="157"/>
                  </a:cubicBezTo>
                  <a:cubicBezTo>
                    <a:pt x="3541" y="160"/>
                    <a:pt x="3535" y="160"/>
                    <a:pt x="3544" y="194"/>
                  </a:cubicBezTo>
                  <a:cubicBezTo>
                    <a:pt x="3551" y="229"/>
                    <a:pt x="3557" y="267"/>
                    <a:pt x="3551" y="267"/>
                  </a:cubicBezTo>
                  <a:lnTo>
                    <a:pt x="3548" y="232"/>
                  </a:lnTo>
                  <a:cubicBezTo>
                    <a:pt x="3543" y="205"/>
                    <a:pt x="3534" y="199"/>
                    <a:pt x="3520" y="199"/>
                  </a:cubicBezTo>
                  <a:cubicBezTo>
                    <a:pt x="3515" y="199"/>
                    <a:pt x="3510" y="200"/>
                    <a:pt x="3504" y="201"/>
                  </a:cubicBezTo>
                  <a:cubicBezTo>
                    <a:pt x="3497" y="201"/>
                    <a:pt x="3492" y="202"/>
                    <a:pt x="3487" y="202"/>
                  </a:cubicBezTo>
                  <a:cubicBezTo>
                    <a:pt x="3471" y="202"/>
                    <a:pt x="3463" y="196"/>
                    <a:pt x="3454" y="169"/>
                  </a:cubicBezTo>
                  <a:lnTo>
                    <a:pt x="3454" y="204"/>
                  </a:lnTo>
                  <a:cubicBezTo>
                    <a:pt x="3454" y="223"/>
                    <a:pt x="3453" y="233"/>
                    <a:pt x="3451" y="233"/>
                  </a:cubicBezTo>
                  <a:cubicBezTo>
                    <a:pt x="3450" y="233"/>
                    <a:pt x="3447" y="224"/>
                    <a:pt x="3444" y="207"/>
                  </a:cubicBezTo>
                  <a:cubicBezTo>
                    <a:pt x="3438" y="191"/>
                    <a:pt x="3430" y="183"/>
                    <a:pt x="3423" y="183"/>
                  </a:cubicBezTo>
                  <a:cubicBezTo>
                    <a:pt x="3415" y="183"/>
                    <a:pt x="3408" y="192"/>
                    <a:pt x="3407" y="210"/>
                  </a:cubicBezTo>
                  <a:lnTo>
                    <a:pt x="3394" y="213"/>
                  </a:lnTo>
                  <a:cubicBezTo>
                    <a:pt x="3386" y="178"/>
                    <a:pt x="3379" y="161"/>
                    <a:pt x="3374" y="161"/>
                  </a:cubicBezTo>
                  <a:cubicBezTo>
                    <a:pt x="3368" y="161"/>
                    <a:pt x="3366" y="180"/>
                    <a:pt x="3369" y="216"/>
                  </a:cubicBezTo>
                  <a:cubicBezTo>
                    <a:pt x="3364" y="187"/>
                    <a:pt x="3359" y="181"/>
                    <a:pt x="3354" y="181"/>
                  </a:cubicBezTo>
                  <a:cubicBezTo>
                    <a:pt x="3353" y="181"/>
                    <a:pt x="3352" y="181"/>
                    <a:pt x="3350" y="182"/>
                  </a:cubicBezTo>
                  <a:cubicBezTo>
                    <a:pt x="3349" y="200"/>
                    <a:pt x="3342" y="209"/>
                    <a:pt x="3335" y="209"/>
                  </a:cubicBezTo>
                  <a:cubicBezTo>
                    <a:pt x="3328" y="209"/>
                    <a:pt x="3322" y="202"/>
                    <a:pt x="3319" y="185"/>
                  </a:cubicBezTo>
                  <a:lnTo>
                    <a:pt x="3313" y="185"/>
                  </a:lnTo>
                  <a:cubicBezTo>
                    <a:pt x="3313" y="220"/>
                    <a:pt x="3309" y="223"/>
                    <a:pt x="3303" y="223"/>
                  </a:cubicBezTo>
                  <a:cubicBezTo>
                    <a:pt x="3297" y="223"/>
                    <a:pt x="3291" y="223"/>
                    <a:pt x="3291" y="260"/>
                  </a:cubicBezTo>
                  <a:cubicBezTo>
                    <a:pt x="3294" y="295"/>
                    <a:pt x="3287" y="295"/>
                    <a:pt x="3287" y="295"/>
                  </a:cubicBezTo>
                  <a:cubicBezTo>
                    <a:pt x="3287" y="295"/>
                    <a:pt x="3287" y="295"/>
                    <a:pt x="3287" y="295"/>
                  </a:cubicBezTo>
                  <a:cubicBezTo>
                    <a:pt x="3281" y="295"/>
                    <a:pt x="3281" y="259"/>
                    <a:pt x="3281" y="226"/>
                  </a:cubicBezTo>
                  <a:cubicBezTo>
                    <a:pt x="3284" y="211"/>
                    <a:pt x="3282" y="202"/>
                    <a:pt x="3279" y="202"/>
                  </a:cubicBezTo>
                  <a:cubicBezTo>
                    <a:pt x="3275" y="202"/>
                    <a:pt x="3267" y="221"/>
                    <a:pt x="3266" y="263"/>
                  </a:cubicBezTo>
                  <a:cubicBezTo>
                    <a:pt x="3262" y="299"/>
                    <a:pt x="3261" y="318"/>
                    <a:pt x="3260" y="318"/>
                  </a:cubicBezTo>
                  <a:cubicBezTo>
                    <a:pt x="3259" y="318"/>
                    <a:pt x="3259" y="299"/>
                    <a:pt x="3259" y="263"/>
                  </a:cubicBezTo>
                  <a:cubicBezTo>
                    <a:pt x="3259" y="237"/>
                    <a:pt x="3259" y="213"/>
                    <a:pt x="3257" y="213"/>
                  </a:cubicBezTo>
                  <a:cubicBezTo>
                    <a:pt x="3256" y="213"/>
                    <a:pt x="3255" y="217"/>
                    <a:pt x="3253" y="229"/>
                  </a:cubicBezTo>
                  <a:cubicBezTo>
                    <a:pt x="3253" y="229"/>
                    <a:pt x="3244" y="229"/>
                    <a:pt x="3250" y="263"/>
                  </a:cubicBezTo>
                  <a:lnTo>
                    <a:pt x="3231" y="267"/>
                  </a:lnTo>
                  <a:cubicBezTo>
                    <a:pt x="3215" y="232"/>
                    <a:pt x="3212" y="232"/>
                    <a:pt x="3206" y="232"/>
                  </a:cubicBezTo>
                  <a:cubicBezTo>
                    <a:pt x="3206" y="251"/>
                    <a:pt x="3206" y="261"/>
                    <a:pt x="3204" y="261"/>
                  </a:cubicBezTo>
                  <a:cubicBezTo>
                    <a:pt x="3203" y="261"/>
                    <a:pt x="3200" y="252"/>
                    <a:pt x="3193" y="235"/>
                  </a:cubicBezTo>
                  <a:cubicBezTo>
                    <a:pt x="3191" y="220"/>
                    <a:pt x="3189" y="211"/>
                    <a:pt x="3188" y="211"/>
                  </a:cubicBezTo>
                  <a:lnTo>
                    <a:pt x="3188" y="211"/>
                  </a:lnTo>
                  <a:cubicBezTo>
                    <a:pt x="3187" y="211"/>
                    <a:pt x="3188" y="229"/>
                    <a:pt x="3193" y="270"/>
                  </a:cubicBezTo>
                  <a:cubicBezTo>
                    <a:pt x="3193" y="289"/>
                    <a:pt x="3193" y="298"/>
                    <a:pt x="3190" y="298"/>
                  </a:cubicBezTo>
                  <a:cubicBezTo>
                    <a:pt x="3188" y="298"/>
                    <a:pt x="3184" y="290"/>
                    <a:pt x="3178" y="273"/>
                  </a:cubicBezTo>
                  <a:cubicBezTo>
                    <a:pt x="3172" y="231"/>
                    <a:pt x="3168" y="213"/>
                    <a:pt x="3166" y="213"/>
                  </a:cubicBezTo>
                  <a:lnTo>
                    <a:pt x="3166" y="213"/>
                  </a:lnTo>
                  <a:cubicBezTo>
                    <a:pt x="3165" y="213"/>
                    <a:pt x="3166" y="223"/>
                    <a:pt x="3168" y="238"/>
                  </a:cubicBezTo>
                  <a:cubicBezTo>
                    <a:pt x="3168" y="273"/>
                    <a:pt x="3162" y="273"/>
                    <a:pt x="3162" y="273"/>
                  </a:cubicBezTo>
                  <a:cubicBezTo>
                    <a:pt x="3158" y="252"/>
                    <a:pt x="3139" y="246"/>
                    <a:pt x="3114" y="246"/>
                  </a:cubicBezTo>
                  <a:cubicBezTo>
                    <a:pt x="3098" y="246"/>
                    <a:pt x="3078" y="248"/>
                    <a:pt x="3059" y="251"/>
                  </a:cubicBezTo>
                  <a:cubicBezTo>
                    <a:pt x="3052" y="251"/>
                    <a:pt x="3056" y="285"/>
                    <a:pt x="3059" y="320"/>
                  </a:cubicBezTo>
                  <a:cubicBezTo>
                    <a:pt x="3064" y="351"/>
                    <a:pt x="3066" y="362"/>
                    <a:pt x="3066" y="362"/>
                  </a:cubicBezTo>
                  <a:cubicBezTo>
                    <a:pt x="3065" y="362"/>
                    <a:pt x="3061" y="343"/>
                    <a:pt x="3056" y="323"/>
                  </a:cubicBezTo>
                  <a:cubicBezTo>
                    <a:pt x="3043" y="270"/>
                    <a:pt x="3034" y="243"/>
                    <a:pt x="3032" y="243"/>
                  </a:cubicBezTo>
                  <a:lnTo>
                    <a:pt x="3032" y="243"/>
                  </a:lnTo>
                  <a:cubicBezTo>
                    <a:pt x="3029" y="243"/>
                    <a:pt x="3032" y="270"/>
                    <a:pt x="3043" y="323"/>
                  </a:cubicBezTo>
                  <a:cubicBezTo>
                    <a:pt x="3051" y="357"/>
                    <a:pt x="3055" y="375"/>
                    <a:pt x="3054" y="375"/>
                  </a:cubicBezTo>
                  <a:cubicBezTo>
                    <a:pt x="3053" y="375"/>
                    <a:pt x="3048" y="357"/>
                    <a:pt x="3037" y="323"/>
                  </a:cubicBezTo>
                  <a:cubicBezTo>
                    <a:pt x="3032" y="306"/>
                    <a:pt x="3030" y="298"/>
                    <a:pt x="3029" y="298"/>
                  </a:cubicBezTo>
                  <a:cubicBezTo>
                    <a:pt x="3027" y="298"/>
                    <a:pt x="3027" y="307"/>
                    <a:pt x="3027" y="326"/>
                  </a:cubicBezTo>
                  <a:cubicBezTo>
                    <a:pt x="3030" y="343"/>
                    <a:pt x="3030" y="352"/>
                    <a:pt x="3029" y="352"/>
                  </a:cubicBezTo>
                  <a:cubicBezTo>
                    <a:pt x="3027" y="352"/>
                    <a:pt x="3024" y="343"/>
                    <a:pt x="3021" y="326"/>
                  </a:cubicBezTo>
                  <a:cubicBezTo>
                    <a:pt x="3014" y="302"/>
                    <a:pt x="3006" y="277"/>
                    <a:pt x="3004" y="277"/>
                  </a:cubicBezTo>
                  <a:lnTo>
                    <a:pt x="3004" y="277"/>
                  </a:lnTo>
                  <a:cubicBezTo>
                    <a:pt x="3003" y="277"/>
                    <a:pt x="3004" y="282"/>
                    <a:pt x="3005" y="292"/>
                  </a:cubicBezTo>
                  <a:cubicBezTo>
                    <a:pt x="3005" y="292"/>
                    <a:pt x="2999" y="292"/>
                    <a:pt x="2990" y="257"/>
                  </a:cubicBezTo>
                  <a:cubicBezTo>
                    <a:pt x="2986" y="247"/>
                    <a:pt x="2984" y="243"/>
                    <a:pt x="2982" y="243"/>
                  </a:cubicBezTo>
                  <a:cubicBezTo>
                    <a:pt x="2977" y="243"/>
                    <a:pt x="2977" y="268"/>
                    <a:pt x="2977" y="295"/>
                  </a:cubicBezTo>
                  <a:cubicBezTo>
                    <a:pt x="2976" y="331"/>
                    <a:pt x="2973" y="349"/>
                    <a:pt x="2971" y="349"/>
                  </a:cubicBezTo>
                  <a:cubicBezTo>
                    <a:pt x="2968" y="349"/>
                    <a:pt x="2965" y="331"/>
                    <a:pt x="2962" y="295"/>
                  </a:cubicBezTo>
                  <a:cubicBezTo>
                    <a:pt x="2959" y="269"/>
                    <a:pt x="2955" y="258"/>
                    <a:pt x="2950" y="258"/>
                  </a:cubicBezTo>
                  <a:cubicBezTo>
                    <a:pt x="2943" y="258"/>
                    <a:pt x="2936" y="290"/>
                    <a:pt x="2940" y="336"/>
                  </a:cubicBezTo>
                  <a:cubicBezTo>
                    <a:pt x="2943" y="376"/>
                    <a:pt x="2945" y="393"/>
                    <a:pt x="2944" y="393"/>
                  </a:cubicBezTo>
                  <a:cubicBezTo>
                    <a:pt x="2944" y="393"/>
                    <a:pt x="2942" y="384"/>
                    <a:pt x="2940" y="370"/>
                  </a:cubicBezTo>
                  <a:cubicBezTo>
                    <a:pt x="2936" y="336"/>
                    <a:pt x="2930" y="336"/>
                    <a:pt x="2930" y="336"/>
                  </a:cubicBezTo>
                  <a:cubicBezTo>
                    <a:pt x="2924" y="336"/>
                    <a:pt x="2918" y="336"/>
                    <a:pt x="2915" y="301"/>
                  </a:cubicBezTo>
                  <a:cubicBezTo>
                    <a:pt x="2915" y="301"/>
                    <a:pt x="2908" y="301"/>
                    <a:pt x="2902" y="339"/>
                  </a:cubicBezTo>
                  <a:cubicBezTo>
                    <a:pt x="2902" y="367"/>
                    <a:pt x="2899" y="379"/>
                    <a:pt x="2894" y="379"/>
                  </a:cubicBezTo>
                  <a:cubicBezTo>
                    <a:pt x="2886" y="379"/>
                    <a:pt x="2874" y="349"/>
                    <a:pt x="2864" y="307"/>
                  </a:cubicBezTo>
                  <a:lnTo>
                    <a:pt x="2858" y="345"/>
                  </a:lnTo>
                  <a:cubicBezTo>
                    <a:pt x="2862" y="388"/>
                    <a:pt x="2864" y="418"/>
                    <a:pt x="2862" y="418"/>
                  </a:cubicBezTo>
                  <a:cubicBezTo>
                    <a:pt x="2861" y="418"/>
                    <a:pt x="2859" y="407"/>
                    <a:pt x="2855" y="379"/>
                  </a:cubicBezTo>
                  <a:cubicBezTo>
                    <a:pt x="2853" y="367"/>
                    <a:pt x="2850" y="354"/>
                    <a:pt x="2849" y="345"/>
                  </a:cubicBezTo>
                  <a:lnTo>
                    <a:pt x="2849" y="345"/>
                  </a:lnTo>
                  <a:cubicBezTo>
                    <a:pt x="2851" y="373"/>
                    <a:pt x="2848" y="385"/>
                    <a:pt x="2844" y="385"/>
                  </a:cubicBezTo>
                  <a:cubicBezTo>
                    <a:pt x="2836" y="385"/>
                    <a:pt x="2823" y="356"/>
                    <a:pt x="2817" y="314"/>
                  </a:cubicBezTo>
                  <a:cubicBezTo>
                    <a:pt x="2813" y="284"/>
                    <a:pt x="2811" y="278"/>
                    <a:pt x="2808" y="278"/>
                  </a:cubicBezTo>
                  <a:cubicBezTo>
                    <a:pt x="2807" y="278"/>
                    <a:pt x="2806" y="278"/>
                    <a:pt x="2805" y="279"/>
                  </a:cubicBezTo>
                  <a:lnTo>
                    <a:pt x="2811" y="314"/>
                  </a:lnTo>
                  <a:cubicBezTo>
                    <a:pt x="2817" y="348"/>
                    <a:pt x="2821" y="383"/>
                    <a:pt x="2817" y="386"/>
                  </a:cubicBezTo>
                  <a:cubicBezTo>
                    <a:pt x="2811" y="386"/>
                    <a:pt x="2805" y="386"/>
                    <a:pt x="2802" y="351"/>
                  </a:cubicBezTo>
                  <a:cubicBezTo>
                    <a:pt x="2793" y="327"/>
                    <a:pt x="2784" y="302"/>
                    <a:pt x="2782" y="302"/>
                  </a:cubicBezTo>
                  <a:lnTo>
                    <a:pt x="2782" y="302"/>
                  </a:lnTo>
                  <a:cubicBezTo>
                    <a:pt x="2781" y="302"/>
                    <a:pt x="2781" y="307"/>
                    <a:pt x="2783" y="317"/>
                  </a:cubicBezTo>
                  <a:cubicBezTo>
                    <a:pt x="2783" y="317"/>
                    <a:pt x="2780" y="317"/>
                    <a:pt x="2767" y="282"/>
                  </a:cubicBezTo>
                  <a:lnTo>
                    <a:pt x="2745" y="285"/>
                  </a:lnTo>
                  <a:cubicBezTo>
                    <a:pt x="2745" y="303"/>
                    <a:pt x="2743" y="312"/>
                    <a:pt x="2740" y="312"/>
                  </a:cubicBezTo>
                  <a:cubicBezTo>
                    <a:pt x="2737" y="312"/>
                    <a:pt x="2733" y="304"/>
                    <a:pt x="2730" y="285"/>
                  </a:cubicBezTo>
                  <a:cubicBezTo>
                    <a:pt x="2730" y="285"/>
                    <a:pt x="2717" y="289"/>
                    <a:pt x="2720" y="323"/>
                  </a:cubicBezTo>
                  <a:cubicBezTo>
                    <a:pt x="2718" y="323"/>
                    <a:pt x="2717" y="323"/>
                    <a:pt x="2715" y="323"/>
                  </a:cubicBezTo>
                  <a:cubicBezTo>
                    <a:pt x="2706" y="323"/>
                    <a:pt x="2701" y="321"/>
                    <a:pt x="2698" y="289"/>
                  </a:cubicBezTo>
                  <a:cubicBezTo>
                    <a:pt x="2695" y="272"/>
                    <a:pt x="2694" y="263"/>
                    <a:pt x="2693" y="263"/>
                  </a:cubicBezTo>
                  <a:cubicBezTo>
                    <a:pt x="2692" y="263"/>
                    <a:pt x="2692" y="272"/>
                    <a:pt x="2692" y="292"/>
                  </a:cubicBezTo>
                  <a:cubicBezTo>
                    <a:pt x="2698" y="326"/>
                    <a:pt x="2692" y="326"/>
                    <a:pt x="2686" y="326"/>
                  </a:cubicBezTo>
                  <a:lnTo>
                    <a:pt x="2676" y="329"/>
                  </a:lnTo>
                  <a:cubicBezTo>
                    <a:pt x="2683" y="364"/>
                    <a:pt x="2683" y="364"/>
                    <a:pt x="2676" y="364"/>
                  </a:cubicBezTo>
                  <a:cubicBezTo>
                    <a:pt x="2670" y="364"/>
                    <a:pt x="2648" y="332"/>
                    <a:pt x="2642" y="332"/>
                  </a:cubicBezTo>
                  <a:cubicBezTo>
                    <a:pt x="2626" y="332"/>
                    <a:pt x="2626" y="332"/>
                    <a:pt x="2639" y="367"/>
                  </a:cubicBezTo>
                  <a:cubicBezTo>
                    <a:pt x="2641" y="367"/>
                    <a:pt x="2645" y="385"/>
                    <a:pt x="2642" y="385"/>
                  </a:cubicBezTo>
                  <a:cubicBezTo>
                    <a:pt x="2640" y="385"/>
                    <a:pt x="2637" y="381"/>
                    <a:pt x="2633" y="370"/>
                  </a:cubicBezTo>
                  <a:cubicBezTo>
                    <a:pt x="2627" y="370"/>
                    <a:pt x="2606" y="338"/>
                    <a:pt x="2591" y="338"/>
                  </a:cubicBezTo>
                  <a:cubicBezTo>
                    <a:pt x="2590" y="338"/>
                    <a:pt x="2589" y="339"/>
                    <a:pt x="2589" y="339"/>
                  </a:cubicBezTo>
                  <a:cubicBezTo>
                    <a:pt x="2567" y="339"/>
                    <a:pt x="2567" y="339"/>
                    <a:pt x="2573" y="376"/>
                  </a:cubicBezTo>
                  <a:cubicBezTo>
                    <a:pt x="2581" y="411"/>
                    <a:pt x="2584" y="428"/>
                    <a:pt x="2583" y="428"/>
                  </a:cubicBezTo>
                  <a:cubicBezTo>
                    <a:pt x="2582" y="428"/>
                    <a:pt x="2576" y="411"/>
                    <a:pt x="2567" y="376"/>
                  </a:cubicBezTo>
                  <a:cubicBezTo>
                    <a:pt x="2554" y="336"/>
                    <a:pt x="2547" y="319"/>
                    <a:pt x="2545" y="319"/>
                  </a:cubicBezTo>
                  <a:cubicBezTo>
                    <a:pt x="2543" y="319"/>
                    <a:pt x="2543" y="328"/>
                    <a:pt x="2545" y="342"/>
                  </a:cubicBezTo>
                  <a:cubicBezTo>
                    <a:pt x="2545" y="379"/>
                    <a:pt x="2545" y="379"/>
                    <a:pt x="2542" y="379"/>
                  </a:cubicBezTo>
                  <a:cubicBezTo>
                    <a:pt x="2538" y="362"/>
                    <a:pt x="2535" y="354"/>
                    <a:pt x="2533" y="354"/>
                  </a:cubicBezTo>
                  <a:cubicBezTo>
                    <a:pt x="2530" y="354"/>
                    <a:pt x="2528" y="362"/>
                    <a:pt x="2526" y="379"/>
                  </a:cubicBezTo>
                  <a:cubicBezTo>
                    <a:pt x="2525" y="380"/>
                    <a:pt x="2523" y="381"/>
                    <a:pt x="2523" y="381"/>
                  </a:cubicBezTo>
                  <a:cubicBezTo>
                    <a:pt x="2519" y="381"/>
                    <a:pt x="2518" y="374"/>
                    <a:pt x="2513" y="345"/>
                  </a:cubicBezTo>
                  <a:lnTo>
                    <a:pt x="2504" y="348"/>
                  </a:lnTo>
                  <a:cubicBezTo>
                    <a:pt x="2504" y="380"/>
                    <a:pt x="2497" y="391"/>
                    <a:pt x="2488" y="391"/>
                  </a:cubicBezTo>
                  <a:cubicBezTo>
                    <a:pt x="2476" y="391"/>
                    <a:pt x="2461" y="372"/>
                    <a:pt x="2454" y="351"/>
                  </a:cubicBezTo>
                  <a:cubicBezTo>
                    <a:pt x="2454" y="351"/>
                    <a:pt x="2448" y="354"/>
                    <a:pt x="2448" y="389"/>
                  </a:cubicBezTo>
                  <a:cubicBezTo>
                    <a:pt x="2451" y="425"/>
                    <a:pt x="2452" y="443"/>
                    <a:pt x="2450" y="443"/>
                  </a:cubicBezTo>
                  <a:cubicBezTo>
                    <a:pt x="2448" y="443"/>
                    <a:pt x="2444" y="425"/>
                    <a:pt x="2438" y="389"/>
                  </a:cubicBezTo>
                  <a:cubicBezTo>
                    <a:pt x="2432" y="355"/>
                    <a:pt x="2429" y="337"/>
                    <a:pt x="2428" y="337"/>
                  </a:cubicBezTo>
                  <a:lnTo>
                    <a:pt x="2428" y="337"/>
                  </a:lnTo>
                  <a:cubicBezTo>
                    <a:pt x="2427" y="337"/>
                    <a:pt x="2429" y="355"/>
                    <a:pt x="2432" y="392"/>
                  </a:cubicBezTo>
                  <a:cubicBezTo>
                    <a:pt x="2432" y="407"/>
                    <a:pt x="2427" y="416"/>
                    <a:pt x="2422" y="416"/>
                  </a:cubicBezTo>
                  <a:cubicBezTo>
                    <a:pt x="2414" y="416"/>
                    <a:pt x="2404" y="399"/>
                    <a:pt x="2401" y="357"/>
                  </a:cubicBezTo>
                  <a:lnTo>
                    <a:pt x="2388" y="289"/>
                  </a:lnTo>
                  <a:cubicBezTo>
                    <a:pt x="2388" y="323"/>
                    <a:pt x="2382" y="323"/>
                    <a:pt x="2382" y="323"/>
                  </a:cubicBezTo>
                  <a:cubicBezTo>
                    <a:pt x="2388" y="361"/>
                    <a:pt x="2385" y="361"/>
                    <a:pt x="2366" y="361"/>
                  </a:cubicBezTo>
                  <a:cubicBezTo>
                    <a:pt x="2357" y="364"/>
                    <a:pt x="2341" y="401"/>
                    <a:pt x="2329" y="401"/>
                  </a:cubicBezTo>
                  <a:cubicBezTo>
                    <a:pt x="2326" y="402"/>
                    <a:pt x="2324" y="403"/>
                    <a:pt x="2321" y="403"/>
                  </a:cubicBezTo>
                  <a:cubicBezTo>
                    <a:pt x="2312" y="403"/>
                    <a:pt x="2301" y="396"/>
                    <a:pt x="2291" y="370"/>
                  </a:cubicBezTo>
                  <a:cubicBezTo>
                    <a:pt x="2288" y="370"/>
                    <a:pt x="2282" y="373"/>
                    <a:pt x="2275" y="408"/>
                  </a:cubicBezTo>
                  <a:cubicBezTo>
                    <a:pt x="2275" y="427"/>
                    <a:pt x="2273" y="436"/>
                    <a:pt x="2270" y="436"/>
                  </a:cubicBezTo>
                  <a:cubicBezTo>
                    <a:pt x="2266" y="436"/>
                    <a:pt x="2263" y="428"/>
                    <a:pt x="2260" y="411"/>
                  </a:cubicBezTo>
                  <a:lnTo>
                    <a:pt x="2253" y="411"/>
                  </a:lnTo>
                  <a:cubicBezTo>
                    <a:pt x="2250" y="448"/>
                    <a:pt x="2244" y="448"/>
                    <a:pt x="2244" y="448"/>
                  </a:cubicBezTo>
                  <a:cubicBezTo>
                    <a:pt x="2239" y="424"/>
                    <a:pt x="2234" y="398"/>
                    <a:pt x="2230" y="398"/>
                  </a:cubicBezTo>
                  <a:cubicBezTo>
                    <a:pt x="2229" y="398"/>
                    <a:pt x="2228" y="403"/>
                    <a:pt x="2228" y="414"/>
                  </a:cubicBezTo>
                  <a:cubicBezTo>
                    <a:pt x="2231" y="448"/>
                    <a:pt x="2228" y="448"/>
                    <a:pt x="2216" y="451"/>
                  </a:cubicBezTo>
                  <a:cubicBezTo>
                    <a:pt x="2210" y="439"/>
                    <a:pt x="2182" y="433"/>
                    <a:pt x="2150" y="433"/>
                  </a:cubicBezTo>
                  <a:cubicBezTo>
                    <a:pt x="2094" y="433"/>
                    <a:pt x="2024" y="450"/>
                    <a:pt x="2028" y="473"/>
                  </a:cubicBezTo>
                  <a:lnTo>
                    <a:pt x="2012" y="473"/>
                  </a:lnTo>
                  <a:lnTo>
                    <a:pt x="1996" y="477"/>
                  </a:lnTo>
                  <a:cubicBezTo>
                    <a:pt x="1991" y="447"/>
                    <a:pt x="1984" y="436"/>
                    <a:pt x="1977" y="436"/>
                  </a:cubicBezTo>
                  <a:cubicBezTo>
                    <a:pt x="1968" y="436"/>
                    <a:pt x="1958" y="458"/>
                    <a:pt x="1952" y="480"/>
                  </a:cubicBezTo>
                  <a:cubicBezTo>
                    <a:pt x="1952" y="517"/>
                    <a:pt x="1946" y="517"/>
                    <a:pt x="1940" y="517"/>
                  </a:cubicBezTo>
                  <a:cubicBezTo>
                    <a:pt x="1935" y="478"/>
                    <a:pt x="1927" y="461"/>
                    <a:pt x="1920" y="461"/>
                  </a:cubicBezTo>
                  <a:cubicBezTo>
                    <a:pt x="1916" y="461"/>
                    <a:pt x="1911" y="470"/>
                    <a:pt x="1909" y="486"/>
                  </a:cubicBezTo>
                  <a:cubicBezTo>
                    <a:pt x="1912" y="522"/>
                    <a:pt x="1912" y="540"/>
                    <a:pt x="1909" y="540"/>
                  </a:cubicBezTo>
                  <a:cubicBezTo>
                    <a:pt x="1907" y="540"/>
                    <a:pt x="1902" y="522"/>
                    <a:pt x="1896" y="486"/>
                  </a:cubicBezTo>
                  <a:cubicBezTo>
                    <a:pt x="1892" y="455"/>
                    <a:pt x="1887" y="438"/>
                    <a:pt x="1884" y="438"/>
                  </a:cubicBezTo>
                  <a:cubicBezTo>
                    <a:pt x="1879" y="438"/>
                    <a:pt x="1877" y="464"/>
                    <a:pt x="1880" y="524"/>
                  </a:cubicBezTo>
                  <a:cubicBezTo>
                    <a:pt x="1880" y="543"/>
                    <a:pt x="1880" y="552"/>
                    <a:pt x="1879" y="552"/>
                  </a:cubicBezTo>
                  <a:cubicBezTo>
                    <a:pt x="1878" y="552"/>
                    <a:pt x="1876" y="544"/>
                    <a:pt x="1871" y="527"/>
                  </a:cubicBezTo>
                  <a:cubicBezTo>
                    <a:pt x="1862" y="485"/>
                    <a:pt x="1856" y="467"/>
                    <a:pt x="1854" y="467"/>
                  </a:cubicBezTo>
                  <a:lnTo>
                    <a:pt x="1854" y="467"/>
                  </a:lnTo>
                  <a:cubicBezTo>
                    <a:pt x="1852" y="467"/>
                    <a:pt x="1853" y="476"/>
                    <a:pt x="1855" y="492"/>
                  </a:cubicBezTo>
                  <a:cubicBezTo>
                    <a:pt x="1858" y="527"/>
                    <a:pt x="1858" y="545"/>
                    <a:pt x="1855" y="545"/>
                  </a:cubicBezTo>
                  <a:cubicBezTo>
                    <a:pt x="1852" y="545"/>
                    <a:pt x="1846" y="528"/>
                    <a:pt x="1837" y="492"/>
                  </a:cubicBezTo>
                  <a:cubicBezTo>
                    <a:pt x="1826" y="458"/>
                    <a:pt x="1820" y="441"/>
                    <a:pt x="1818" y="441"/>
                  </a:cubicBezTo>
                  <a:lnTo>
                    <a:pt x="1818" y="441"/>
                  </a:lnTo>
                  <a:cubicBezTo>
                    <a:pt x="1816" y="441"/>
                    <a:pt x="1818" y="459"/>
                    <a:pt x="1821" y="495"/>
                  </a:cubicBezTo>
                  <a:cubicBezTo>
                    <a:pt x="1824" y="532"/>
                    <a:pt x="1820" y="550"/>
                    <a:pt x="1813" y="550"/>
                  </a:cubicBezTo>
                  <a:cubicBezTo>
                    <a:pt x="1807" y="550"/>
                    <a:pt x="1797" y="533"/>
                    <a:pt x="1790" y="498"/>
                  </a:cubicBezTo>
                  <a:cubicBezTo>
                    <a:pt x="1785" y="498"/>
                    <a:pt x="1780" y="483"/>
                    <a:pt x="1777" y="483"/>
                  </a:cubicBezTo>
                  <a:cubicBezTo>
                    <a:pt x="1776" y="483"/>
                    <a:pt x="1776" y="487"/>
                    <a:pt x="1777" y="498"/>
                  </a:cubicBezTo>
                  <a:lnTo>
                    <a:pt x="1768" y="464"/>
                  </a:lnTo>
                  <a:lnTo>
                    <a:pt x="1758" y="467"/>
                  </a:lnTo>
                  <a:lnTo>
                    <a:pt x="1761" y="502"/>
                  </a:lnTo>
                  <a:cubicBezTo>
                    <a:pt x="1758" y="502"/>
                    <a:pt x="1721" y="473"/>
                    <a:pt x="1685" y="473"/>
                  </a:cubicBezTo>
                  <a:cubicBezTo>
                    <a:pt x="1683" y="473"/>
                    <a:pt x="1682" y="473"/>
                    <a:pt x="1680" y="473"/>
                  </a:cubicBezTo>
                  <a:cubicBezTo>
                    <a:pt x="1620" y="480"/>
                    <a:pt x="1611" y="483"/>
                    <a:pt x="1620" y="517"/>
                  </a:cubicBezTo>
                  <a:cubicBezTo>
                    <a:pt x="1630" y="552"/>
                    <a:pt x="1631" y="570"/>
                    <a:pt x="1628" y="570"/>
                  </a:cubicBezTo>
                  <a:cubicBezTo>
                    <a:pt x="1626" y="570"/>
                    <a:pt x="1619" y="553"/>
                    <a:pt x="1611" y="517"/>
                  </a:cubicBezTo>
                  <a:cubicBezTo>
                    <a:pt x="1605" y="517"/>
                    <a:pt x="1589" y="486"/>
                    <a:pt x="1580" y="486"/>
                  </a:cubicBezTo>
                  <a:cubicBezTo>
                    <a:pt x="1578" y="486"/>
                    <a:pt x="1576" y="486"/>
                    <a:pt x="1574" y="486"/>
                  </a:cubicBezTo>
                  <a:cubicBezTo>
                    <a:pt x="1564" y="486"/>
                    <a:pt x="1557" y="484"/>
                    <a:pt x="1551" y="451"/>
                  </a:cubicBezTo>
                  <a:lnTo>
                    <a:pt x="1545" y="455"/>
                  </a:lnTo>
                  <a:cubicBezTo>
                    <a:pt x="1545" y="498"/>
                    <a:pt x="1534" y="517"/>
                    <a:pt x="1520" y="517"/>
                  </a:cubicBezTo>
                  <a:cubicBezTo>
                    <a:pt x="1511" y="517"/>
                    <a:pt x="1500" y="509"/>
                    <a:pt x="1492" y="495"/>
                  </a:cubicBezTo>
                  <a:cubicBezTo>
                    <a:pt x="1479" y="495"/>
                    <a:pt x="1476" y="498"/>
                    <a:pt x="1470" y="533"/>
                  </a:cubicBezTo>
                  <a:cubicBezTo>
                    <a:pt x="1467" y="552"/>
                    <a:pt x="1465" y="562"/>
                    <a:pt x="1463" y="562"/>
                  </a:cubicBezTo>
                  <a:cubicBezTo>
                    <a:pt x="1461" y="562"/>
                    <a:pt x="1459" y="553"/>
                    <a:pt x="1454" y="536"/>
                  </a:cubicBezTo>
                  <a:cubicBezTo>
                    <a:pt x="1451" y="516"/>
                    <a:pt x="1437" y="497"/>
                    <a:pt x="1428" y="497"/>
                  </a:cubicBezTo>
                  <a:cubicBezTo>
                    <a:pt x="1421" y="497"/>
                    <a:pt x="1417" y="508"/>
                    <a:pt x="1423" y="539"/>
                  </a:cubicBezTo>
                  <a:lnTo>
                    <a:pt x="1410" y="505"/>
                  </a:lnTo>
                  <a:cubicBezTo>
                    <a:pt x="1408" y="495"/>
                    <a:pt x="1406" y="491"/>
                    <a:pt x="1404" y="491"/>
                  </a:cubicBezTo>
                  <a:cubicBezTo>
                    <a:pt x="1401" y="491"/>
                    <a:pt x="1402" y="516"/>
                    <a:pt x="1404" y="542"/>
                  </a:cubicBezTo>
                  <a:cubicBezTo>
                    <a:pt x="1410" y="573"/>
                    <a:pt x="1412" y="590"/>
                    <a:pt x="1410" y="590"/>
                  </a:cubicBezTo>
                  <a:cubicBezTo>
                    <a:pt x="1408" y="590"/>
                    <a:pt x="1400" y="565"/>
                    <a:pt x="1388" y="508"/>
                  </a:cubicBezTo>
                  <a:cubicBezTo>
                    <a:pt x="1383" y="466"/>
                    <a:pt x="1379" y="448"/>
                    <a:pt x="1377" y="448"/>
                  </a:cubicBezTo>
                  <a:lnTo>
                    <a:pt x="1377" y="448"/>
                  </a:lnTo>
                  <a:cubicBezTo>
                    <a:pt x="1376" y="448"/>
                    <a:pt x="1376" y="458"/>
                    <a:pt x="1379" y="473"/>
                  </a:cubicBezTo>
                  <a:cubicBezTo>
                    <a:pt x="1379" y="498"/>
                    <a:pt x="1379" y="524"/>
                    <a:pt x="1375" y="524"/>
                  </a:cubicBezTo>
                  <a:cubicBezTo>
                    <a:pt x="1373" y="524"/>
                    <a:pt x="1370" y="519"/>
                    <a:pt x="1366" y="508"/>
                  </a:cubicBezTo>
                  <a:cubicBezTo>
                    <a:pt x="1363" y="511"/>
                    <a:pt x="1357" y="511"/>
                    <a:pt x="1366" y="580"/>
                  </a:cubicBezTo>
                  <a:cubicBezTo>
                    <a:pt x="1373" y="618"/>
                    <a:pt x="1366" y="618"/>
                    <a:pt x="1363" y="618"/>
                  </a:cubicBezTo>
                  <a:cubicBezTo>
                    <a:pt x="1357" y="596"/>
                    <a:pt x="1357" y="571"/>
                    <a:pt x="1357" y="545"/>
                  </a:cubicBezTo>
                  <a:lnTo>
                    <a:pt x="1345" y="549"/>
                  </a:lnTo>
                  <a:cubicBezTo>
                    <a:pt x="1329" y="527"/>
                    <a:pt x="1319" y="505"/>
                    <a:pt x="1319" y="480"/>
                  </a:cubicBezTo>
                  <a:cubicBezTo>
                    <a:pt x="1314" y="465"/>
                    <a:pt x="1310" y="457"/>
                    <a:pt x="1308" y="457"/>
                  </a:cubicBezTo>
                  <a:lnTo>
                    <a:pt x="1308" y="457"/>
                  </a:lnTo>
                  <a:cubicBezTo>
                    <a:pt x="1306" y="457"/>
                    <a:pt x="1308" y="474"/>
                    <a:pt x="1319" y="514"/>
                  </a:cubicBezTo>
                  <a:cubicBezTo>
                    <a:pt x="1329" y="586"/>
                    <a:pt x="1329" y="586"/>
                    <a:pt x="1319" y="586"/>
                  </a:cubicBezTo>
                  <a:cubicBezTo>
                    <a:pt x="1313" y="586"/>
                    <a:pt x="1307" y="586"/>
                    <a:pt x="1304" y="552"/>
                  </a:cubicBezTo>
                  <a:cubicBezTo>
                    <a:pt x="1298" y="517"/>
                    <a:pt x="1298" y="517"/>
                    <a:pt x="1285" y="517"/>
                  </a:cubicBezTo>
                  <a:cubicBezTo>
                    <a:pt x="1269" y="520"/>
                    <a:pt x="1269" y="627"/>
                    <a:pt x="1276" y="699"/>
                  </a:cubicBezTo>
                  <a:cubicBezTo>
                    <a:pt x="1282" y="735"/>
                    <a:pt x="1285" y="753"/>
                    <a:pt x="1285" y="753"/>
                  </a:cubicBezTo>
                  <a:cubicBezTo>
                    <a:pt x="1284" y="753"/>
                    <a:pt x="1280" y="735"/>
                    <a:pt x="1272" y="699"/>
                  </a:cubicBezTo>
                  <a:cubicBezTo>
                    <a:pt x="1266" y="665"/>
                    <a:pt x="1260" y="665"/>
                    <a:pt x="1254" y="665"/>
                  </a:cubicBezTo>
                  <a:cubicBezTo>
                    <a:pt x="1250" y="630"/>
                    <a:pt x="1254" y="630"/>
                    <a:pt x="1260" y="630"/>
                  </a:cubicBezTo>
                  <a:lnTo>
                    <a:pt x="1254" y="592"/>
                  </a:lnTo>
                  <a:cubicBezTo>
                    <a:pt x="1246" y="558"/>
                    <a:pt x="1240" y="541"/>
                    <a:pt x="1238" y="541"/>
                  </a:cubicBezTo>
                  <a:lnTo>
                    <a:pt x="1238" y="541"/>
                  </a:lnTo>
                  <a:cubicBezTo>
                    <a:pt x="1235" y="541"/>
                    <a:pt x="1235" y="559"/>
                    <a:pt x="1238" y="596"/>
                  </a:cubicBezTo>
                  <a:cubicBezTo>
                    <a:pt x="1238" y="613"/>
                    <a:pt x="1238" y="621"/>
                    <a:pt x="1237" y="621"/>
                  </a:cubicBezTo>
                  <a:cubicBezTo>
                    <a:pt x="1236" y="621"/>
                    <a:pt x="1233" y="613"/>
                    <a:pt x="1229" y="596"/>
                  </a:cubicBezTo>
                  <a:cubicBezTo>
                    <a:pt x="1220" y="571"/>
                    <a:pt x="1212" y="547"/>
                    <a:pt x="1210" y="547"/>
                  </a:cubicBezTo>
                  <a:cubicBezTo>
                    <a:pt x="1209" y="547"/>
                    <a:pt x="1209" y="551"/>
                    <a:pt x="1210" y="561"/>
                  </a:cubicBezTo>
                  <a:cubicBezTo>
                    <a:pt x="1210" y="561"/>
                    <a:pt x="1210" y="561"/>
                    <a:pt x="1209" y="561"/>
                  </a:cubicBezTo>
                  <a:cubicBezTo>
                    <a:pt x="1207" y="561"/>
                    <a:pt x="1198" y="559"/>
                    <a:pt x="1188" y="530"/>
                  </a:cubicBezTo>
                  <a:cubicBezTo>
                    <a:pt x="1178" y="530"/>
                    <a:pt x="1172" y="530"/>
                    <a:pt x="1178" y="567"/>
                  </a:cubicBezTo>
                  <a:cubicBezTo>
                    <a:pt x="1185" y="602"/>
                    <a:pt x="1178" y="602"/>
                    <a:pt x="1172" y="602"/>
                  </a:cubicBezTo>
                  <a:cubicBezTo>
                    <a:pt x="1169" y="605"/>
                    <a:pt x="1163" y="605"/>
                    <a:pt x="1169" y="639"/>
                  </a:cubicBezTo>
                  <a:cubicBezTo>
                    <a:pt x="1172" y="674"/>
                    <a:pt x="1175" y="712"/>
                    <a:pt x="1163" y="712"/>
                  </a:cubicBezTo>
                  <a:cubicBezTo>
                    <a:pt x="1160" y="727"/>
                    <a:pt x="1159" y="737"/>
                    <a:pt x="1157" y="737"/>
                  </a:cubicBezTo>
                  <a:cubicBezTo>
                    <a:pt x="1154" y="737"/>
                    <a:pt x="1150" y="719"/>
                    <a:pt x="1141" y="677"/>
                  </a:cubicBezTo>
                  <a:cubicBezTo>
                    <a:pt x="1136" y="651"/>
                    <a:pt x="1133" y="644"/>
                    <a:pt x="1129" y="644"/>
                  </a:cubicBezTo>
                  <a:cubicBezTo>
                    <a:pt x="1128" y="644"/>
                    <a:pt x="1127" y="645"/>
                    <a:pt x="1125" y="646"/>
                  </a:cubicBezTo>
                  <a:cubicBezTo>
                    <a:pt x="1125" y="646"/>
                    <a:pt x="1119" y="646"/>
                    <a:pt x="1109" y="611"/>
                  </a:cubicBezTo>
                  <a:cubicBezTo>
                    <a:pt x="1106" y="601"/>
                    <a:pt x="1104" y="597"/>
                    <a:pt x="1103" y="597"/>
                  </a:cubicBezTo>
                  <a:lnTo>
                    <a:pt x="1103" y="597"/>
                  </a:lnTo>
                  <a:cubicBezTo>
                    <a:pt x="1101" y="597"/>
                    <a:pt x="1105" y="621"/>
                    <a:pt x="1109" y="646"/>
                  </a:cubicBezTo>
                  <a:cubicBezTo>
                    <a:pt x="1116" y="680"/>
                    <a:pt x="1119" y="718"/>
                    <a:pt x="1119" y="718"/>
                  </a:cubicBezTo>
                  <a:cubicBezTo>
                    <a:pt x="1106" y="683"/>
                    <a:pt x="1097" y="649"/>
                    <a:pt x="1091" y="611"/>
                  </a:cubicBezTo>
                  <a:cubicBezTo>
                    <a:pt x="1083" y="577"/>
                    <a:pt x="1079" y="560"/>
                    <a:pt x="1079" y="560"/>
                  </a:cubicBezTo>
                  <a:lnTo>
                    <a:pt x="1079" y="560"/>
                  </a:lnTo>
                  <a:cubicBezTo>
                    <a:pt x="1078" y="560"/>
                    <a:pt x="1081" y="577"/>
                    <a:pt x="1088" y="611"/>
                  </a:cubicBezTo>
                  <a:cubicBezTo>
                    <a:pt x="1092" y="638"/>
                    <a:pt x="1093" y="663"/>
                    <a:pt x="1087" y="663"/>
                  </a:cubicBezTo>
                  <a:cubicBezTo>
                    <a:pt x="1084" y="663"/>
                    <a:pt x="1080" y="659"/>
                    <a:pt x="1075" y="649"/>
                  </a:cubicBezTo>
                  <a:cubicBezTo>
                    <a:pt x="1073" y="650"/>
                    <a:pt x="1070" y="650"/>
                    <a:pt x="1068" y="650"/>
                  </a:cubicBezTo>
                  <a:cubicBezTo>
                    <a:pt x="1060" y="650"/>
                    <a:pt x="1052" y="644"/>
                    <a:pt x="1050" y="618"/>
                  </a:cubicBezTo>
                  <a:cubicBezTo>
                    <a:pt x="1046" y="606"/>
                    <a:pt x="1043" y="602"/>
                    <a:pt x="1041" y="602"/>
                  </a:cubicBezTo>
                  <a:cubicBezTo>
                    <a:pt x="1037" y="602"/>
                    <a:pt x="1037" y="618"/>
                    <a:pt x="1037" y="618"/>
                  </a:cubicBezTo>
                  <a:cubicBezTo>
                    <a:pt x="1037" y="637"/>
                    <a:pt x="1037" y="646"/>
                    <a:pt x="1033" y="646"/>
                  </a:cubicBezTo>
                  <a:cubicBezTo>
                    <a:pt x="1029" y="646"/>
                    <a:pt x="1023" y="638"/>
                    <a:pt x="1012" y="621"/>
                  </a:cubicBezTo>
                  <a:cubicBezTo>
                    <a:pt x="992" y="587"/>
                    <a:pt x="982" y="569"/>
                    <a:pt x="978" y="569"/>
                  </a:cubicBezTo>
                  <a:lnTo>
                    <a:pt x="978" y="569"/>
                  </a:lnTo>
                  <a:cubicBezTo>
                    <a:pt x="975" y="569"/>
                    <a:pt x="978" y="587"/>
                    <a:pt x="984" y="624"/>
                  </a:cubicBezTo>
                  <a:cubicBezTo>
                    <a:pt x="988" y="644"/>
                    <a:pt x="991" y="665"/>
                    <a:pt x="990" y="665"/>
                  </a:cubicBezTo>
                  <a:cubicBezTo>
                    <a:pt x="989" y="665"/>
                    <a:pt x="986" y="654"/>
                    <a:pt x="978" y="624"/>
                  </a:cubicBezTo>
                  <a:cubicBezTo>
                    <a:pt x="975" y="614"/>
                    <a:pt x="973" y="610"/>
                    <a:pt x="972" y="610"/>
                  </a:cubicBezTo>
                  <a:cubicBezTo>
                    <a:pt x="968" y="610"/>
                    <a:pt x="967" y="637"/>
                    <a:pt x="962" y="661"/>
                  </a:cubicBezTo>
                  <a:cubicBezTo>
                    <a:pt x="965" y="708"/>
                    <a:pt x="972" y="759"/>
                    <a:pt x="981" y="806"/>
                  </a:cubicBezTo>
                  <a:cubicBezTo>
                    <a:pt x="986" y="846"/>
                    <a:pt x="989" y="863"/>
                    <a:pt x="987" y="863"/>
                  </a:cubicBezTo>
                  <a:cubicBezTo>
                    <a:pt x="985" y="863"/>
                    <a:pt x="981" y="854"/>
                    <a:pt x="975" y="840"/>
                  </a:cubicBezTo>
                  <a:cubicBezTo>
                    <a:pt x="968" y="840"/>
                    <a:pt x="959" y="806"/>
                    <a:pt x="953" y="771"/>
                  </a:cubicBezTo>
                  <a:cubicBezTo>
                    <a:pt x="947" y="737"/>
                    <a:pt x="953" y="737"/>
                    <a:pt x="953" y="737"/>
                  </a:cubicBezTo>
                  <a:lnTo>
                    <a:pt x="959" y="734"/>
                  </a:lnTo>
                  <a:cubicBezTo>
                    <a:pt x="953" y="699"/>
                    <a:pt x="947" y="665"/>
                    <a:pt x="934" y="665"/>
                  </a:cubicBezTo>
                  <a:cubicBezTo>
                    <a:pt x="929" y="648"/>
                    <a:pt x="926" y="639"/>
                    <a:pt x="924" y="639"/>
                  </a:cubicBezTo>
                  <a:lnTo>
                    <a:pt x="924" y="639"/>
                  </a:lnTo>
                  <a:cubicBezTo>
                    <a:pt x="921" y="639"/>
                    <a:pt x="921" y="648"/>
                    <a:pt x="925" y="668"/>
                  </a:cubicBezTo>
                  <a:cubicBezTo>
                    <a:pt x="912" y="633"/>
                    <a:pt x="903" y="633"/>
                    <a:pt x="893" y="633"/>
                  </a:cubicBezTo>
                  <a:cubicBezTo>
                    <a:pt x="890" y="634"/>
                    <a:pt x="887" y="635"/>
                    <a:pt x="884" y="635"/>
                  </a:cubicBezTo>
                  <a:cubicBezTo>
                    <a:pt x="874" y="635"/>
                    <a:pt x="862" y="628"/>
                    <a:pt x="853" y="602"/>
                  </a:cubicBezTo>
                  <a:cubicBezTo>
                    <a:pt x="843" y="605"/>
                    <a:pt x="837" y="605"/>
                    <a:pt x="843" y="639"/>
                  </a:cubicBezTo>
                  <a:cubicBezTo>
                    <a:pt x="851" y="682"/>
                    <a:pt x="851" y="700"/>
                    <a:pt x="850" y="700"/>
                  </a:cubicBezTo>
                  <a:cubicBezTo>
                    <a:pt x="848" y="700"/>
                    <a:pt x="846" y="691"/>
                    <a:pt x="843" y="677"/>
                  </a:cubicBezTo>
                  <a:cubicBezTo>
                    <a:pt x="834" y="634"/>
                    <a:pt x="803" y="607"/>
                    <a:pt x="781" y="607"/>
                  </a:cubicBezTo>
                  <a:cubicBezTo>
                    <a:pt x="766" y="607"/>
                    <a:pt x="754" y="620"/>
                    <a:pt x="755" y="649"/>
                  </a:cubicBezTo>
                  <a:lnTo>
                    <a:pt x="746" y="649"/>
                  </a:lnTo>
                  <a:cubicBezTo>
                    <a:pt x="739" y="634"/>
                    <a:pt x="727" y="627"/>
                    <a:pt x="717" y="627"/>
                  </a:cubicBezTo>
                  <a:cubicBezTo>
                    <a:pt x="706" y="627"/>
                    <a:pt x="696" y="637"/>
                    <a:pt x="696" y="655"/>
                  </a:cubicBezTo>
                  <a:lnTo>
                    <a:pt x="680" y="658"/>
                  </a:lnTo>
                  <a:cubicBezTo>
                    <a:pt x="672" y="641"/>
                    <a:pt x="667" y="633"/>
                    <a:pt x="664" y="633"/>
                  </a:cubicBezTo>
                  <a:cubicBezTo>
                    <a:pt x="660" y="633"/>
                    <a:pt x="658" y="642"/>
                    <a:pt x="658" y="661"/>
                  </a:cubicBezTo>
                  <a:cubicBezTo>
                    <a:pt x="658" y="686"/>
                    <a:pt x="661" y="710"/>
                    <a:pt x="661" y="710"/>
                  </a:cubicBezTo>
                  <a:cubicBezTo>
                    <a:pt x="661" y="710"/>
                    <a:pt x="660" y="706"/>
                    <a:pt x="658" y="696"/>
                  </a:cubicBezTo>
                  <a:cubicBezTo>
                    <a:pt x="656" y="669"/>
                    <a:pt x="648" y="663"/>
                    <a:pt x="634" y="663"/>
                  </a:cubicBezTo>
                  <a:cubicBezTo>
                    <a:pt x="630" y="663"/>
                    <a:pt x="626" y="664"/>
                    <a:pt x="621" y="665"/>
                  </a:cubicBezTo>
                  <a:cubicBezTo>
                    <a:pt x="599" y="668"/>
                    <a:pt x="599" y="668"/>
                    <a:pt x="611" y="702"/>
                  </a:cubicBezTo>
                  <a:cubicBezTo>
                    <a:pt x="606" y="714"/>
                    <a:pt x="603" y="718"/>
                    <a:pt x="599" y="718"/>
                  </a:cubicBezTo>
                  <a:cubicBezTo>
                    <a:pt x="592" y="718"/>
                    <a:pt x="587" y="694"/>
                    <a:pt x="583" y="668"/>
                  </a:cubicBezTo>
                  <a:cubicBezTo>
                    <a:pt x="580" y="636"/>
                    <a:pt x="577" y="619"/>
                    <a:pt x="575" y="619"/>
                  </a:cubicBezTo>
                  <a:lnTo>
                    <a:pt x="575" y="619"/>
                  </a:lnTo>
                  <a:cubicBezTo>
                    <a:pt x="573" y="619"/>
                    <a:pt x="573" y="646"/>
                    <a:pt x="580" y="705"/>
                  </a:cubicBezTo>
                  <a:cubicBezTo>
                    <a:pt x="582" y="748"/>
                    <a:pt x="579" y="765"/>
                    <a:pt x="576" y="765"/>
                  </a:cubicBezTo>
                  <a:cubicBezTo>
                    <a:pt x="573" y="765"/>
                    <a:pt x="570" y="757"/>
                    <a:pt x="567" y="743"/>
                  </a:cubicBezTo>
                  <a:cubicBezTo>
                    <a:pt x="561" y="705"/>
                    <a:pt x="567" y="705"/>
                    <a:pt x="574" y="705"/>
                  </a:cubicBezTo>
                  <a:cubicBezTo>
                    <a:pt x="574" y="705"/>
                    <a:pt x="567" y="671"/>
                    <a:pt x="561" y="636"/>
                  </a:cubicBezTo>
                  <a:cubicBezTo>
                    <a:pt x="555" y="636"/>
                    <a:pt x="555" y="636"/>
                    <a:pt x="558" y="671"/>
                  </a:cubicBezTo>
                  <a:cubicBezTo>
                    <a:pt x="558" y="671"/>
                    <a:pt x="552" y="671"/>
                    <a:pt x="552" y="708"/>
                  </a:cubicBezTo>
                  <a:cubicBezTo>
                    <a:pt x="552" y="743"/>
                    <a:pt x="558" y="781"/>
                    <a:pt x="567" y="815"/>
                  </a:cubicBezTo>
                  <a:cubicBezTo>
                    <a:pt x="580" y="849"/>
                    <a:pt x="574" y="849"/>
                    <a:pt x="567" y="849"/>
                  </a:cubicBezTo>
                  <a:cubicBezTo>
                    <a:pt x="555" y="818"/>
                    <a:pt x="545" y="781"/>
                    <a:pt x="545" y="746"/>
                  </a:cubicBezTo>
                  <a:cubicBezTo>
                    <a:pt x="552" y="743"/>
                    <a:pt x="545" y="708"/>
                    <a:pt x="539" y="674"/>
                  </a:cubicBezTo>
                  <a:cubicBezTo>
                    <a:pt x="539" y="667"/>
                    <a:pt x="538" y="664"/>
                    <a:pt x="536" y="664"/>
                  </a:cubicBezTo>
                  <a:cubicBezTo>
                    <a:pt x="531" y="664"/>
                    <a:pt x="522" y="715"/>
                    <a:pt x="523" y="769"/>
                  </a:cubicBezTo>
                  <a:lnTo>
                    <a:pt x="523" y="769"/>
                  </a:lnTo>
                  <a:cubicBezTo>
                    <a:pt x="522" y="763"/>
                    <a:pt x="521" y="757"/>
                    <a:pt x="520" y="749"/>
                  </a:cubicBezTo>
                  <a:cubicBezTo>
                    <a:pt x="515" y="717"/>
                    <a:pt x="505" y="715"/>
                    <a:pt x="496" y="715"/>
                  </a:cubicBezTo>
                  <a:cubicBezTo>
                    <a:pt x="495" y="715"/>
                    <a:pt x="493" y="715"/>
                    <a:pt x="492" y="715"/>
                  </a:cubicBezTo>
                  <a:cubicBezTo>
                    <a:pt x="480" y="715"/>
                    <a:pt x="476" y="718"/>
                    <a:pt x="483" y="752"/>
                  </a:cubicBezTo>
                  <a:cubicBezTo>
                    <a:pt x="486" y="787"/>
                    <a:pt x="492" y="821"/>
                    <a:pt x="486" y="824"/>
                  </a:cubicBezTo>
                  <a:cubicBezTo>
                    <a:pt x="486" y="824"/>
                    <a:pt x="486" y="824"/>
                    <a:pt x="487" y="824"/>
                  </a:cubicBezTo>
                  <a:cubicBezTo>
                    <a:pt x="493" y="824"/>
                    <a:pt x="499" y="860"/>
                    <a:pt x="505" y="893"/>
                  </a:cubicBezTo>
                  <a:cubicBezTo>
                    <a:pt x="492" y="871"/>
                    <a:pt x="483" y="846"/>
                    <a:pt x="476" y="824"/>
                  </a:cubicBezTo>
                  <a:cubicBezTo>
                    <a:pt x="455" y="758"/>
                    <a:pt x="440" y="724"/>
                    <a:pt x="420" y="724"/>
                  </a:cubicBezTo>
                  <a:cubicBezTo>
                    <a:pt x="419" y="724"/>
                    <a:pt x="418" y="724"/>
                    <a:pt x="417" y="724"/>
                  </a:cubicBezTo>
                  <a:cubicBezTo>
                    <a:pt x="415" y="724"/>
                    <a:pt x="413" y="724"/>
                    <a:pt x="411" y="724"/>
                  </a:cubicBezTo>
                  <a:cubicBezTo>
                    <a:pt x="400" y="724"/>
                    <a:pt x="387" y="722"/>
                    <a:pt x="379" y="693"/>
                  </a:cubicBezTo>
                  <a:cubicBezTo>
                    <a:pt x="367" y="693"/>
                    <a:pt x="360" y="693"/>
                    <a:pt x="367" y="727"/>
                  </a:cubicBezTo>
                  <a:lnTo>
                    <a:pt x="357" y="730"/>
                  </a:lnTo>
                  <a:cubicBezTo>
                    <a:pt x="351" y="713"/>
                    <a:pt x="346" y="705"/>
                    <a:pt x="342" y="705"/>
                  </a:cubicBezTo>
                  <a:cubicBezTo>
                    <a:pt x="339" y="705"/>
                    <a:pt x="339" y="713"/>
                    <a:pt x="342" y="730"/>
                  </a:cubicBezTo>
                  <a:cubicBezTo>
                    <a:pt x="342" y="744"/>
                    <a:pt x="340" y="748"/>
                    <a:pt x="338" y="748"/>
                  </a:cubicBezTo>
                  <a:cubicBezTo>
                    <a:pt x="334" y="748"/>
                    <a:pt x="327" y="734"/>
                    <a:pt x="323" y="734"/>
                  </a:cubicBezTo>
                  <a:cubicBezTo>
                    <a:pt x="313" y="703"/>
                    <a:pt x="308" y="685"/>
                    <a:pt x="307" y="685"/>
                  </a:cubicBezTo>
                  <a:lnTo>
                    <a:pt x="307" y="685"/>
                  </a:lnTo>
                  <a:cubicBezTo>
                    <a:pt x="306" y="685"/>
                    <a:pt x="312" y="711"/>
                    <a:pt x="326" y="768"/>
                  </a:cubicBezTo>
                  <a:cubicBezTo>
                    <a:pt x="326" y="793"/>
                    <a:pt x="335" y="818"/>
                    <a:pt x="351" y="837"/>
                  </a:cubicBezTo>
                  <a:lnTo>
                    <a:pt x="367" y="837"/>
                  </a:lnTo>
                  <a:lnTo>
                    <a:pt x="357" y="875"/>
                  </a:lnTo>
                  <a:cubicBezTo>
                    <a:pt x="348" y="896"/>
                    <a:pt x="348" y="922"/>
                    <a:pt x="354" y="947"/>
                  </a:cubicBezTo>
                  <a:cubicBezTo>
                    <a:pt x="354" y="947"/>
                    <a:pt x="357" y="981"/>
                    <a:pt x="354" y="981"/>
                  </a:cubicBezTo>
                  <a:cubicBezTo>
                    <a:pt x="354" y="981"/>
                    <a:pt x="348" y="947"/>
                    <a:pt x="342" y="912"/>
                  </a:cubicBezTo>
                  <a:cubicBezTo>
                    <a:pt x="342" y="875"/>
                    <a:pt x="335" y="840"/>
                    <a:pt x="329" y="806"/>
                  </a:cubicBezTo>
                  <a:cubicBezTo>
                    <a:pt x="320" y="762"/>
                    <a:pt x="308" y="733"/>
                    <a:pt x="303" y="733"/>
                  </a:cubicBezTo>
                  <a:lnTo>
                    <a:pt x="303" y="733"/>
                  </a:lnTo>
                  <a:cubicBezTo>
                    <a:pt x="300" y="733"/>
                    <a:pt x="299" y="744"/>
                    <a:pt x="304" y="771"/>
                  </a:cubicBezTo>
                  <a:cubicBezTo>
                    <a:pt x="298" y="771"/>
                    <a:pt x="298" y="771"/>
                    <a:pt x="285" y="737"/>
                  </a:cubicBezTo>
                  <a:cubicBezTo>
                    <a:pt x="283" y="723"/>
                    <a:pt x="281" y="714"/>
                    <a:pt x="280" y="714"/>
                  </a:cubicBezTo>
                  <a:lnTo>
                    <a:pt x="280" y="714"/>
                  </a:lnTo>
                  <a:cubicBezTo>
                    <a:pt x="278" y="714"/>
                    <a:pt x="278" y="732"/>
                    <a:pt x="282" y="774"/>
                  </a:cubicBezTo>
                  <a:cubicBezTo>
                    <a:pt x="284" y="811"/>
                    <a:pt x="284" y="829"/>
                    <a:pt x="281" y="829"/>
                  </a:cubicBezTo>
                  <a:cubicBezTo>
                    <a:pt x="278" y="829"/>
                    <a:pt x="273" y="811"/>
                    <a:pt x="263" y="777"/>
                  </a:cubicBezTo>
                  <a:cubicBezTo>
                    <a:pt x="251" y="736"/>
                    <a:pt x="238" y="719"/>
                    <a:pt x="231" y="719"/>
                  </a:cubicBezTo>
                  <a:cubicBezTo>
                    <a:pt x="225" y="719"/>
                    <a:pt x="223" y="728"/>
                    <a:pt x="226" y="743"/>
                  </a:cubicBezTo>
                  <a:cubicBezTo>
                    <a:pt x="233" y="786"/>
                    <a:pt x="231" y="804"/>
                    <a:pt x="225" y="804"/>
                  </a:cubicBezTo>
                  <a:cubicBezTo>
                    <a:pt x="221" y="804"/>
                    <a:pt x="215" y="796"/>
                    <a:pt x="210" y="781"/>
                  </a:cubicBezTo>
                  <a:cubicBezTo>
                    <a:pt x="206" y="764"/>
                    <a:pt x="202" y="756"/>
                    <a:pt x="199" y="756"/>
                  </a:cubicBezTo>
                  <a:cubicBezTo>
                    <a:pt x="196" y="756"/>
                    <a:pt x="194" y="766"/>
                    <a:pt x="194" y="784"/>
                  </a:cubicBezTo>
                  <a:cubicBezTo>
                    <a:pt x="190" y="759"/>
                    <a:pt x="184" y="735"/>
                    <a:pt x="181" y="735"/>
                  </a:cubicBezTo>
                  <a:cubicBezTo>
                    <a:pt x="180" y="735"/>
                    <a:pt x="179" y="739"/>
                    <a:pt x="179" y="749"/>
                  </a:cubicBezTo>
                  <a:cubicBezTo>
                    <a:pt x="179" y="749"/>
                    <a:pt x="172" y="749"/>
                    <a:pt x="185" y="784"/>
                  </a:cubicBezTo>
                  <a:lnTo>
                    <a:pt x="185" y="856"/>
                  </a:lnTo>
                  <a:cubicBezTo>
                    <a:pt x="188" y="856"/>
                    <a:pt x="194" y="890"/>
                    <a:pt x="201" y="928"/>
                  </a:cubicBezTo>
                  <a:cubicBezTo>
                    <a:pt x="202" y="936"/>
                    <a:pt x="202" y="941"/>
                    <a:pt x="199" y="941"/>
                  </a:cubicBezTo>
                  <a:cubicBezTo>
                    <a:pt x="193" y="941"/>
                    <a:pt x="172" y="902"/>
                    <a:pt x="151" y="824"/>
                  </a:cubicBezTo>
                  <a:lnTo>
                    <a:pt x="129" y="755"/>
                  </a:lnTo>
                  <a:lnTo>
                    <a:pt x="129" y="755"/>
                  </a:lnTo>
                  <a:cubicBezTo>
                    <a:pt x="135" y="790"/>
                    <a:pt x="141" y="824"/>
                    <a:pt x="141" y="824"/>
                  </a:cubicBezTo>
                  <a:cubicBezTo>
                    <a:pt x="140" y="825"/>
                    <a:pt x="138" y="826"/>
                    <a:pt x="137" y="826"/>
                  </a:cubicBezTo>
                  <a:cubicBezTo>
                    <a:pt x="132" y="826"/>
                    <a:pt x="128" y="819"/>
                    <a:pt x="125" y="790"/>
                  </a:cubicBezTo>
                  <a:cubicBezTo>
                    <a:pt x="119" y="755"/>
                    <a:pt x="119" y="755"/>
                    <a:pt x="113" y="755"/>
                  </a:cubicBezTo>
                  <a:cubicBezTo>
                    <a:pt x="113" y="755"/>
                    <a:pt x="107" y="759"/>
                    <a:pt x="113" y="793"/>
                  </a:cubicBezTo>
                  <a:cubicBezTo>
                    <a:pt x="120" y="833"/>
                    <a:pt x="123" y="850"/>
                    <a:pt x="122" y="850"/>
                  </a:cubicBezTo>
                  <a:cubicBezTo>
                    <a:pt x="121" y="850"/>
                    <a:pt x="118" y="842"/>
                    <a:pt x="113" y="828"/>
                  </a:cubicBezTo>
                  <a:cubicBezTo>
                    <a:pt x="105" y="793"/>
                    <a:pt x="100" y="776"/>
                    <a:pt x="97" y="776"/>
                  </a:cubicBezTo>
                  <a:lnTo>
                    <a:pt x="97" y="776"/>
                  </a:lnTo>
                  <a:cubicBezTo>
                    <a:pt x="94" y="776"/>
                    <a:pt x="94" y="794"/>
                    <a:pt x="97" y="831"/>
                  </a:cubicBezTo>
                  <a:cubicBezTo>
                    <a:pt x="104" y="867"/>
                    <a:pt x="107" y="885"/>
                    <a:pt x="106" y="885"/>
                  </a:cubicBezTo>
                  <a:cubicBezTo>
                    <a:pt x="105" y="885"/>
                    <a:pt x="100" y="867"/>
                    <a:pt x="91" y="831"/>
                  </a:cubicBezTo>
                  <a:cubicBezTo>
                    <a:pt x="85" y="796"/>
                    <a:pt x="75" y="762"/>
                    <a:pt x="69" y="762"/>
                  </a:cubicBezTo>
                  <a:lnTo>
                    <a:pt x="69" y="762"/>
                  </a:lnTo>
                  <a:lnTo>
                    <a:pt x="75" y="796"/>
                  </a:lnTo>
                  <a:cubicBezTo>
                    <a:pt x="83" y="839"/>
                    <a:pt x="84" y="856"/>
                    <a:pt x="80" y="856"/>
                  </a:cubicBezTo>
                  <a:cubicBezTo>
                    <a:pt x="78" y="856"/>
                    <a:pt x="74" y="848"/>
                    <a:pt x="69" y="834"/>
                  </a:cubicBezTo>
                  <a:cubicBezTo>
                    <a:pt x="67" y="817"/>
                    <a:pt x="65" y="808"/>
                    <a:pt x="62" y="808"/>
                  </a:cubicBezTo>
                  <a:cubicBezTo>
                    <a:pt x="60" y="808"/>
                    <a:pt x="57" y="817"/>
                    <a:pt x="53" y="834"/>
                  </a:cubicBezTo>
                  <a:cubicBezTo>
                    <a:pt x="51" y="835"/>
                    <a:pt x="49" y="835"/>
                    <a:pt x="47" y="835"/>
                  </a:cubicBezTo>
                  <a:cubicBezTo>
                    <a:pt x="41" y="835"/>
                    <a:pt x="36" y="829"/>
                    <a:pt x="31" y="802"/>
                  </a:cubicBezTo>
                  <a:cubicBezTo>
                    <a:pt x="27" y="766"/>
                    <a:pt x="24" y="748"/>
                    <a:pt x="24" y="748"/>
                  </a:cubicBezTo>
                  <a:lnTo>
                    <a:pt x="24" y="748"/>
                  </a:lnTo>
                  <a:cubicBezTo>
                    <a:pt x="24" y="748"/>
                    <a:pt x="25" y="766"/>
                    <a:pt x="28" y="802"/>
                  </a:cubicBezTo>
                  <a:cubicBezTo>
                    <a:pt x="28" y="820"/>
                    <a:pt x="28" y="828"/>
                    <a:pt x="26" y="828"/>
                  </a:cubicBezTo>
                  <a:cubicBezTo>
                    <a:pt x="24" y="828"/>
                    <a:pt x="19" y="820"/>
                    <a:pt x="10" y="802"/>
                  </a:cubicBezTo>
                  <a:cubicBezTo>
                    <a:pt x="5" y="786"/>
                    <a:pt x="3" y="777"/>
                    <a:pt x="1" y="777"/>
                  </a:cubicBezTo>
                  <a:cubicBezTo>
                    <a:pt x="0" y="777"/>
                    <a:pt x="0" y="786"/>
                    <a:pt x="0" y="806"/>
                  </a:cubicBezTo>
                  <a:cubicBezTo>
                    <a:pt x="10" y="875"/>
                    <a:pt x="16" y="912"/>
                    <a:pt x="22" y="912"/>
                  </a:cubicBezTo>
                  <a:cubicBezTo>
                    <a:pt x="23" y="911"/>
                    <a:pt x="25" y="911"/>
                    <a:pt x="25" y="911"/>
                  </a:cubicBezTo>
                  <a:cubicBezTo>
                    <a:pt x="29" y="911"/>
                    <a:pt x="30" y="917"/>
                    <a:pt x="35" y="947"/>
                  </a:cubicBezTo>
                  <a:lnTo>
                    <a:pt x="22" y="947"/>
                  </a:lnTo>
                  <a:cubicBezTo>
                    <a:pt x="16" y="947"/>
                    <a:pt x="13" y="947"/>
                    <a:pt x="6" y="984"/>
                  </a:cubicBezTo>
                  <a:cubicBezTo>
                    <a:pt x="1" y="1014"/>
                    <a:pt x="8" y="1067"/>
                    <a:pt x="15" y="1067"/>
                  </a:cubicBezTo>
                  <a:cubicBezTo>
                    <a:pt x="16" y="1067"/>
                    <a:pt x="18" y="1064"/>
                    <a:pt x="19" y="1056"/>
                  </a:cubicBezTo>
                  <a:lnTo>
                    <a:pt x="28" y="1091"/>
                  </a:lnTo>
                  <a:cubicBezTo>
                    <a:pt x="38" y="1144"/>
                    <a:pt x="45" y="1170"/>
                    <a:pt x="47" y="1170"/>
                  </a:cubicBezTo>
                  <a:cubicBezTo>
                    <a:pt x="50" y="1170"/>
                    <a:pt x="49" y="1143"/>
                    <a:pt x="41" y="1091"/>
                  </a:cubicBezTo>
                  <a:cubicBezTo>
                    <a:pt x="30" y="1032"/>
                    <a:pt x="26" y="1005"/>
                    <a:pt x="27" y="1005"/>
                  </a:cubicBezTo>
                  <a:lnTo>
                    <a:pt x="27" y="1005"/>
                  </a:lnTo>
                  <a:cubicBezTo>
                    <a:pt x="28" y="1005"/>
                    <a:pt x="32" y="1022"/>
                    <a:pt x="41" y="1053"/>
                  </a:cubicBezTo>
                  <a:cubicBezTo>
                    <a:pt x="49" y="1119"/>
                    <a:pt x="55" y="1122"/>
                    <a:pt x="61" y="1122"/>
                  </a:cubicBezTo>
                  <a:cubicBezTo>
                    <a:pt x="62" y="1122"/>
                    <a:pt x="62" y="1122"/>
                    <a:pt x="63" y="1122"/>
                  </a:cubicBezTo>
                  <a:cubicBezTo>
                    <a:pt x="66" y="1122"/>
                    <a:pt x="66" y="1122"/>
                    <a:pt x="72" y="1157"/>
                  </a:cubicBezTo>
                  <a:cubicBezTo>
                    <a:pt x="78" y="1194"/>
                    <a:pt x="88" y="1229"/>
                    <a:pt x="94" y="1229"/>
                  </a:cubicBezTo>
                  <a:cubicBezTo>
                    <a:pt x="100" y="1226"/>
                    <a:pt x="100" y="1226"/>
                    <a:pt x="94" y="1191"/>
                  </a:cubicBezTo>
                  <a:cubicBezTo>
                    <a:pt x="90" y="1177"/>
                    <a:pt x="90" y="1168"/>
                    <a:pt x="91" y="1168"/>
                  </a:cubicBezTo>
                  <a:lnTo>
                    <a:pt x="91" y="1168"/>
                  </a:lnTo>
                  <a:cubicBezTo>
                    <a:pt x="94" y="1168"/>
                    <a:pt x="101" y="1185"/>
                    <a:pt x="110" y="1226"/>
                  </a:cubicBezTo>
                  <a:cubicBezTo>
                    <a:pt x="115" y="1240"/>
                    <a:pt x="118" y="1248"/>
                    <a:pt x="119" y="1248"/>
                  </a:cubicBezTo>
                  <a:cubicBezTo>
                    <a:pt x="120" y="1248"/>
                    <a:pt x="117" y="1231"/>
                    <a:pt x="110" y="1188"/>
                  </a:cubicBezTo>
                  <a:cubicBezTo>
                    <a:pt x="105" y="1153"/>
                    <a:pt x="105" y="1136"/>
                    <a:pt x="108" y="1136"/>
                  </a:cubicBezTo>
                  <a:lnTo>
                    <a:pt x="108" y="1136"/>
                  </a:lnTo>
                  <a:cubicBezTo>
                    <a:pt x="111" y="1136"/>
                    <a:pt x="118" y="1153"/>
                    <a:pt x="125" y="1188"/>
                  </a:cubicBezTo>
                  <a:lnTo>
                    <a:pt x="138" y="1188"/>
                  </a:lnTo>
                  <a:cubicBezTo>
                    <a:pt x="144" y="1185"/>
                    <a:pt x="138" y="1150"/>
                    <a:pt x="132" y="1116"/>
                  </a:cubicBezTo>
                  <a:cubicBezTo>
                    <a:pt x="124" y="1073"/>
                    <a:pt x="121" y="1056"/>
                    <a:pt x="123" y="1056"/>
                  </a:cubicBezTo>
                  <a:lnTo>
                    <a:pt x="123" y="1056"/>
                  </a:lnTo>
                  <a:cubicBezTo>
                    <a:pt x="124" y="1056"/>
                    <a:pt x="127" y="1064"/>
                    <a:pt x="132" y="1078"/>
                  </a:cubicBezTo>
                  <a:cubicBezTo>
                    <a:pt x="138" y="1103"/>
                    <a:pt x="144" y="1125"/>
                    <a:pt x="147" y="1150"/>
                  </a:cubicBezTo>
                  <a:cubicBezTo>
                    <a:pt x="154" y="1185"/>
                    <a:pt x="160" y="1185"/>
                    <a:pt x="166" y="1185"/>
                  </a:cubicBezTo>
                  <a:cubicBezTo>
                    <a:pt x="169" y="1182"/>
                    <a:pt x="182" y="1182"/>
                    <a:pt x="176" y="1147"/>
                  </a:cubicBezTo>
                  <a:lnTo>
                    <a:pt x="176" y="1147"/>
                  </a:lnTo>
                  <a:lnTo>
                    <a:pt x="182" y="1182"/>
                  </a:lnTo>
                  <a:cubicBezTo>
                    <a:pt x="184" y="1182"/>
                    <a:pt x="187" y="1197"/>
                    <a:pt x="188" y="1197"/>
                  </a:cubicBezTo>
                  <a:cubicBezTo>
                    <a:pt x="188" y="1197"/>
                    <a:pt x="187" y="1193"/>
                    <a:pt x="185" y="1182"/>
                  </a:cubicBezTo>
                  <a:lnTo>
                    <a:pt x="185" y="1182"/>
                  </a:lnTo>
                  <a:cubicBezTo>
                    <a:pt x="185" y="1182"/>
                    <a:pt x="191" y="1182"/>
                    <a:pt x="207" y="1213"/>
                  </a:cubicBezTo>
                  <a:cubicBezTo>
                    <a:pt x="210" y="1219"/>
                    <a:pt x="213" y="1222"/>
                    <a:pt x="215" y="1222"/>
                  </a:cubicBezTo>
                  <a:cubicBezTo>
                    <a:pt x="226" y="1222"/>
                    <a:pt x="224" y="1163"/>
                    <a:pt x="201" y="1106"/>
                  </a:cubicBezTo>
                  <a:lnTo>
                    <a:pt x="207" y="1106"/>
                  </a:lnTo>
                  <a:cubicBezTo>
                    <a:pt x="213" y="1106"/>
                    <a:pt x="207" y="1072"/>
                    <a:pt x="207" y="1072"/>
                  </a:cubicBezTo>
                  <a:cubicBezTo>
                    <a:pt x="201" y="1034"/>
                    <a:pt x="207" y="1034"/>
                    <a:pt x="213" y="1034"/>
                  </a:cubicBezTo>
                  <a:cubicBezTo>
                    <a:pt x="213" y="1034"/>
                    <a:pt x="219" y="1069"/>
                    <a:pt x="223" y="1103"/>
                  </a:cubicBezTo>
                  <a:cubicBezTo>
                    <a:pt x="230" y="1166"/>
                    <a:pt x="238" y="1203"/>
                    <a:pt x="242" y="1203"/>
                  </a:cubicBezTo>
                  <a:cubicBezTo>
                    <a:pt x="244" y="1203"/>
                    <a:pt x="245" y="1190"/>
                    <a:pt x="243" y="1162"/>
                  </a:cubicBezTo>
                  <a:lnTo>
                    <a:pt x="243" y="1162"/>
                  </a:lnTo>
                  <a:cubicBezTo>
                    <a:pt x="244" y="1166"/>
                    <a:pt x="244" y="1171"/>
                    <a:pt x="245" y="1175"/>
                  </a:cubicBezTo>
                  <a:cubicBezTo>
                    <a:pt x="248" y="1192"/>
                    <a:pt x="251" y="1201"/>
                    <a:pt x="254" y="1201"/>
                  </a:cubicBezTo>
                  <a:cubicBezTo>
                    <a:pt x="257" y="1201"/>
                    <a:pt x="260" y="1191"/>
                    <a:pt x="263" y="1172"/>
                  </a:cubicBezTo>
                  <a:cubicBezTo>
                    <a:pt x="263" y="1138"/>
                    <a:pt x="263" y="1100"/>
                    <a:pt x="257" y="1066"/>
                  </a:cubicBezTo>
                  <a:cubicBezTo>
                    <a:pt x="251" y="1031"/>
                    <a:pt x="257" y="1028"/>
                    <a:pt x="257" y="1028"/>
                  </a:cubicBezTo>
                  <a:cubicBezTo>
                    <a:pt x="260" y="1028"/>
                    <a:pt x="260" y="1028"/>
                    <a:pt x="266" y="1063"/>
                  </a:cubicBezTo>
                  <a:cubicBezTo>
                    <a:pt x="273" y="1099"/>
                    <a:pt x="278" y="1117"/>
                    <a:pt x="281" y="1117"/>
                  </a:cubicBezTo>
                  <a:cubicBezTo>
                    <a:pt x="285" y="1117"/>
                    <a:pt x="285" y="1099"/>
                    <a:pt x="282" y="1063"/>
                  </a:cubicBezTo>
                  <a:lnTo>
                    <a:pt x="282" y="1063"/>
                  </a:lnTo>
                  <a:lnTo>
                    <a:pt x="288" y="1097"/>
                  </a:lnTo>
                  <a:cubicBezTo>
                    <a:pt x="293" y="1121"/>
                    <a:pt x="299" y="1146"/>
                    <a:pt x="309" y="1146"/>
                  </a:cubicBezTo>
                  <a:cubicBezTo>
                    <a:pt x="314" y="1146"/>
                    <a:pt x="319" y="1141"/>
                    <a:pt x="326" y="1128"/>
                  </a:cubicBezTo>
                  <a:cubicBezTo>
                    <a:pt x="331" y="1128"/>
                    <a:pt x="336" y="1127"/>
                    <a:pt x="340" y="1127"/>
                  </a:cubicBezTo>
                  <a:cubicBezTo>
                    <a:pt x="355" y="1127"/>
                    <a:pt x="365" y="1133"/>
                    <a:pt x="370" y="1160"/>
                  </a:cubicBezTo>
                  <a:cubicBezTo>
                    <a:pt x="371" y="1167"/>
                    <a:pt x="372" y="1170"/>
                    <a:pt x="374" y="1170"/>
                  </a:cubicBezTo>
                  <a:cubicBezTo>
                    <a:pt x="379" y="1170"/>
                    <a:pt x="386" y="1109"/>
                    <a:pt x="386" y="1050"/>
                  </a:cubicBezTo>
                  <a:cubicBezTo>
                    <a:pt x="391" y="1082"/>
                    <a:pt x="396" y="1085"/>
                    <a:pt x="404" y="1085"/>
                  </a:cubicBezTo>
                  <a:cubicBezTo>
                    <a:pt x="405" y="1085"/>
                    <a:pt x="406" y="1084"/>
                    <a:pt x="408" y="1084"/>
                  </a:cubicBezTo>
                  <a:cubicBezTo>
                    <a:pt x="411" y="1084"/>
                    <a:pt x="414" y="1083"/>
                    <a:pt x="416" y="1083"/>
                  </a:cubicBezTo>
                  <a:cubicBezTo>
                    <a:pt x="423" y="1083"/>
                    <a:pt x="425" y="1090"/>
                    <a:pt x="429" y="1119"/>
                  </a:cubicBezTo>
                  <a:cubicBezTo>
                    <a:pt x="433" y="1153"/>
                    <a:pt x="434" y="1170"/>
                    <a:pt x="435" y="1170"/>
                  </a:cubicBezTo>
                  <a:cubicBezTo>
                    <a:pt x="436" y="1170"/>
                    <a:pt x="436" y="1152"/>
                    <a:pt x="436" y="1116"/>
                  </a:cubicBezTo>
                  <a:cubicBezTo>
                    <a:pt x="433" y="1089"/>
                    <a:pt x="435" y="1077"/>
                    <a:pt x="439" y="1077"/>
                  </a:cubicBezTo>
                  <a:cubicBezTo>
                    <a:pt x="445" y="1077"/>
                    <a:pt x="455" y="1106"/>
                    <a:pt x="461" y="1150"/>
                  </a:cubicBezTo>
                  <a:cubicBezTo>
                    <a:pt x="467" y="1185"/>
                    <a:pt x="473" y="1185"/>
                    <a:pt x="483" y="1185"/>
                  </a:cubicBezTo>
                  <a:cubicBezTo>
                    <a:pt x="483" y="1147"/>
                    <a:pt x="495" y="1147"/>
                    <a:pt x="505" y="1144"/>
                  </a:cubicBezTo>
                  <a:cubicBezTo>
                    <a:pt x="520" y="1144"/>
                    <a:pt x="520" y="1144"/>
                    <a:pt x="511" y="1072"/>
                  </a:cubicBezTo>
                  <a:cubicBezTo>
                    <a:pt x="498" y="1003"/>
                    <a:pt x="505" y="1003"/>
                    <a:pt x="514" y="1000"/>
                  </a:cubicBezTo>
                  <a:cubicBezTo>
                    <a:pt x="520" y="1000"/>
                    <a:pt x="527" y="1000"/>
                    <a:pt x="533" y="1034"/>
                  </a:cubicBezTo>
                  <a:cubicBezTo>
                    <a:pt x="533" y="1034"/>
                    <a:pt x="542" y="1069"/>
                    <a:pt x="549" y="1069"/>
                  </a:cubicBezTo>
                  <a:cubicBezTo>
                    <a:pt x="555" y="1069"/>
                    <a:pt x="558" y="1069"/>
                    <a:pt x="564" y="1103"/>
                  </a:cubicBezTo>
                  <a:cubicBezTo>
                    <a:pt x="564" y="1103"/>
                    <a:pt x="577" y="1138"/>
                    <a:pt x="586" y="1138"/>
                  </a:cubicBezTo>
                  <a:cubicBezTo>
                    <a:pt x="589" y="1137"/>
                    <a:pt x="592" y="1136"/>
                    <a:pt x="594" y="1136"/>
                  </a:cubicBezTo>
                  <a:cubicBezTo>
                    <a:pt x="603" y="1136"/>
                    <a:pt x="610" y="1143"/>
                    <a:pt x="614" y="1169"/>
                  </a:cubicBezTo>
                  <a:cubicBezTo>
                    <a:pt x="621" y="1169"/>
                    <a:pt x="621" y="1169"/>
                    <a:pt x="614" y="1135"/>
                  </a:cubicBezTo>
                  <a:cubicBezTo>
                    <a:pt x="610" y="1107"/>
                    <a:pt x="609" y="1082"/>
                    <a:pt x="619" y="1082"/>
                  </a:cubicBezTo>
                  <a:cubicBezTo>
                    <a:pt x="623" y="1082"/>
                    <a:pt x="629" y="1085"/>
                    <a:pt x="636" y="1094"/>
                  </a:cubicBezTo>
                  <a:cubicBezTo>
                    <a:pt x="646" y="1094"/>
                    <a:pt x="661" y="1091"/>
                    <a:pt x="655" y="1056"/>
                  </a:cubicBezTo>
                  <a:cubicBezTo>
                    <a:pt x="661" y="1056"/>
                    <a:pt x="661" y="1056"/>
                    <a:pt x="668" y="1091"/>
                  </a:cubicBezTo>
                  <a:cubicBezTo>
                    <a:pt x="674" y="1126"/>
                    <a:pt x="679" y="1143"/>
                    <a:pt x="683" y="1143"/>
                  </a:cubicBezTo>
                  <a:cubicBezTo>
                    <a:pt x="687" y="1143"/>
                    <a:pt x="690" y="1124"/>
                    <a:pt x="690" y="1088"/>
                  </a:cubicBezTo>
                  <a:cubicBezTo>
                    <a:pt x="686" y="1070"/>
                    <a:pt x="686" y="1062"/>
                    <a:pt x="688" y="1062"/>
                  </a:cubicBezTo>
                  <a:lnTo>
                    <a:pt x="688" y="1062"/>
                  </a:lnTo>
                  <a:cubicBezTo>
                    <a:pt x="690" y="1062"/>
                    <a:pt x="694" y="1070"/>
                    <a:pt x="699" y="1088"/>
                  </a:cubicBezTo>
                  <a:cubicBezTo>
                    <a:pt x="699" y="1088"/>
                    <a:pt x="705" y="1088"/>
                    <a:pt x="705" y="1050"/>
                  </a:cubicBezTo>
                  <a:cubicBezTo>
                    <a:pt x="705" y="1033"/>
                    <a:pt x="705" y="1024"/>
                    <a:pt x="707" y="1024"/>
                  </a:cubicBezTo>
                  <a:cubicBezTo>
                    <a:pt x="709" y="1024"/>
                    <a:pt x="713" y="1033"/>
                    <a:pt x="721" y="1050"/>
                  </a:cubicBezTo>
                  <a:cubicBezTo>
                    <a:pt x="727" y="1084"/>
                    <a:pt x="733" y="1084"/>
                    <a:pt x="737" y="1084"/>
                  </a:cubicBezTo>
                  <a:cubicBezTo>
                    <a:pt x="742" y="1064"/>
                    <a:pt x="759" y="1052"/>
                    <a:pt x="777" y="1052"/>
                  </a:cubicBezTo>
                  <a:cubicBezTo>
                    <a:pt x="792" y="1052"/>
                    <a:pt x="807" y="1060"/>
                    <a:pt x="815" y="1075"/>
                  </a:cubicBezTo>
                  <a:cubicBezTo>
                    <a:pt x="812" y="1041"/>
                    <a:pt x="812" y="1041"/>
                    <a:pt x="818" y="1037"/>
                  </a:cubicBezTo>
                  <a:cubicBezTo>
                    <a:pt x="825" y="1065"/>
                    <a:pt x="829" y="1076"/>
                    <a:pt x="831" y="1076"/>
                  </a:cubicBezTo>
                  <a:cubicBezTo>
                    <a:pt x="834" y="1076"/>
                    <a:pt x="830" y="1046"/>
                    <a:pt x="824" y="1003"/>
                  </a:cubicBezTo>
                  <a:lnTo>
                    <a:pt x="812" y="1003"/>
                  </a:lnTo>
                  <a:cubicBezTo>
                    <a:pt x="807" y="972"/>
                    <a:pt x="808" y="954"/>
                    <a:pt x="812" y="954"/>
                  </a:cubicBezTo>
                  <a:cubicBezTo>
                    <a:pt x="817" y="954"/>
                    <a:pt x="825" y="979"/>
                    <a:pt x="834" y="1037"/>
                  </a:cubicBezTo>
                  <a:cubicBezTo>
                    <a:pt x="843" y="1072"/>
                    <a:pt x="848" y="1089"/>
                    <a:pt x="849" y="1089"/>
                  </a:cubicBezTo>
                  <a:cubicBezTo>
                    <a:pt x="851" y="1089"/>
                    <a:pt x="849" y="1071"/>
                    <a:pt x="846" y="1034"/>
                  </a:cubicBezTo>
                  <a:cubicBezTo>
                    <a:pt x="843" y="1000"/>
                    <a:pt x="843" y="981"/>
                    <a:pt x="846" y="981"/>
                  </a:cubicBezTo>
                  <a:lnTo>
                    <a:pt x="846" y="981"/>
                  </a:lnTo>
                  <a:cubicBezTo>
                    <a:pt x="849" y="981"/>
                    <a:pt x="854" y="999"/>
                    <a:pt x="862" y="1034"/>
                  </a:cubicBezTo>
                  <a:cubicBezTo>
                    <a:pt x="868" y="1069"/>
                    <a:pt x="871" y="1086"/>
                    <a:pt x="872" y="1086"/>
                  </a:cubicBezTo>
                  <a:cubicBezTo>
                    <a:pt x="873" y="1086"/>
                    <a:pt x="871" y="1069"/>
                    <a:pt x="868" y="1034"/>
                  </a:cubicBezTo>
                  <a:cubicBezTo>
                    <a:pt x="861" y="953"/>
                    <a:pt x="861" y="905"/>
                    <a:pt x="867" y="905"/>
                  </a:cubicBezTo>
                  <a:lnTo>
                    <a:pt x="867" y="905"/>
                  </a:lnTo>
                  <a:cubicBezTo>
                    <a:pt x="871" y="905"/>
                    <a:pt x="879" y="933"/>
                    <a:pt x="890" y="994"/>
                  </a:cubicBezTo>
                  <a:cubicBezTo>
                    <a:pt x="900" y="1066"/>
                    <a:pt x="912" y="1100"/>
                    <a:pt x="915" y="1100"/>
                  </a:cubicBezTo>
                  <a:cubicBezTo>
                    <a:pt x="921" y="1100"/>
                    <a:pt x="915" y="1063"/>
                    <a:pt x="912" y="1028"/>
                  </a:cubicBezTo>
                  <a:cubicBezTo>
                    <a:pt x="903" y="994"/>
                    <a:pt x="900" y="976"/>
                    <a:pt x="901" y="976"/>
                  </a:cubicBezTo>
                  <a:lnTo>
                    <a:pt x="901" y="976"/>
                  </a:lnTo>
                  <a:cubicBezTo>
                    <a:pt x="903" y="976"/>
                    <a:pt x="910" y="994"/>
                    <a:pt x="921" y="1028"/>
                  </a:cubicBezTo>
                  <a:cubicBezTo>
                    <a:pt x="940" y="1084"/>
                    <a:pt x="951" y="1110"/>
                    <a:pt x="959" y="1110"/>
                  </a:cubicBezTo>
                  <a:cubicBezTo>
                    <a:pt x="965" y="1110"/>
                    <a:pt x="969" y="1091"/>
                    <a:pt x="972" y="1056"/>
                  </a:cubicBezTo>
                  <a:cubicBezTo>
                    <a:pt x="976" y="1020"/>
                    <a:pt x="983" y="1002"/>
                    <a:pt x="987" y="1002"/>
                  </a:cubicBezTo>
                  <a:cubicBezTo>
                    <a:pt x="992" y="1002"/>
                    <a:pt x="995" y="1020"/>
                    <a:pt x="994" y="1056"/>
                  </a:cubicBezTo>
                  <a:cubicBezTo>
                    <a:pt x="994" y="1098"/>
                    <a:pt x="994" y="1116"/>
                    <a:pt x="994" y="1116"/>
                  </a:cubicBezTo>
                  <a:cubicBezTo>
                    <a:pt x="995" y="1116"/>
                    <a:pt x="995" y="1107"/>
                    <a:pt x="997" y="1091"/>
                  </a:cubicBezTo>
                  <a:lnTo>
                    <a:pt x="1025" y="1088"/>
                  </a:lnTo>
                  <a:cubicBezTo>
                    <a:pt x="1031" y="1088"/>
                    <a:pt x="1031" y="1050"/>
                    <a:pt x="1025" y="1016"/>
                  </a:cubicBezTo>
                  <a:lnTo>
                    <a:pt x="1025" y="1016"/>
                  </a:lnTo>
                  <a:cubicBezTo>
                    <a:pt x="1034" y="1058"/>
                    <a:pt x="1044" y="1087"/>
                    <a:pt x="1050" y="1087"/>
                  </a:cubicBezTo>
                  <a:cubicBezTo>
                    <a:pt x="1054" y="1087"/>
                    <a:pt x="1056" y="1075"/>
                    <a:pt x="1056" y="1047"/>
                  </a:cubicBezTo>
                  <a:lnTo>
                    <a:pt x="1069" y="1047"/>
                  </a:lnTo>
                  <a:cubicBezTo>
                    <a:pt x="1072" y="1047"/>
                    <a:pt x="1072" y="1047"/>
                    <a:pt x="1072" y="1009"/>
                  </a:cubicBezTo>
                  <a:cubicBezTo>
                    <a:pt x="1072" y="999"/>
                    <a:pt x="1073" y="995"/>
                    <a:pt x="1075" y="995"/>
                  </a:cubicBezTo>
                  <a:cubicBezTo>
                    <a:pt x="1079" y="995"/>
                    <a:pt x="1087" y="1019"/>
                    <a:pt x="1094" y="1044"/>
                  </a:cubicBezTo>
                  <a:cubicBezTo>
                    <a:pt x="1103" y="1068"/>
                    <a:pt x="1110" y="1093"/>
                    <a:pt x="1112" y="1093"/>
                  </a:cubicBezTo>
                  <a:cubicBezTo>
                    <a:pt x="1113" y="1093"/>
                    <a:pt x="1114" y="1088"/>
                    <a:pt x="1113" y="1078"/>
                  </a:cubicBezTo>
                  <a:cubicBezTo>
                    <a:pt x="1109" y="1041"/>
                    <a:pt x="1109" y="1006"/>
                    <a:pt x="1109" y="969"/>
                  </a:cubicBezTo>
                  <a:cubicBezTo>
                    <a:pt x="1109" y="959"/>
                    <a:pt x="1111" y="954"/>
                    <a:pt x="1112" y="954"/>
                  </a:cubicBezTo>
                  <a:cubicBezTo>
                    <a:pt x="1116" y="954"/>
                    <a:pt x="1122" y="979"/>
                    <a:pt x="1122" y="1006"/>
                  </a:cubicBezTo>
                  <a:cubicBezTo>
                    <a:pt x="1125" y="1028"/>
                    <a:pt x="1131" y="1053"/>
                    <a:pt x="1144" y="1075"/>
                  </a:cubicBezTo>
                  <a:cubicBezTo>
                    <a:pt x="1150" y="1075"/>
                    <a:pt x="1160" y="1072"/>
                    <a:pt x="1153" y="1037"/>
                  </a:cubicBezTo>
                  <a:cubicBezTo>
                    <a:pt x="1150" y="1019"/>
                    <a:pt x="1158" y="1009"/>
                    <a:pt x="1168" y="1009"/>
                  </a:cubicBezTo>
                  <a:cubicBezTo>
                    <a:pt x="1177" y="1009"/>
                    <a:pt x="1187" y="1017"/>
                    <a:pt x="1191" y="1034"/>
                  </a:cubicBezTo>
                  <a:lnTo>
                    <a:pt x="1203" y="1031"/>
                  </a:lnTo>
                  <a:cubicBezTo>
                    <a:pt x="1210" y="1031"/>
                    <a:pt x="1207" y="997"/>
                    <a:pt x="1213" y="994"/>
                  </a:cubicBezTo>
                  <a:cubicBezTo>
                    <a:pt x="1213" y="994"/>
                    <a:pt x="1219" y="994"/>
                    <a:pt x="1219" y="959"/>
                  </a:cubicBezTo>
                  <a:cubicBezTo>
                    <a:pt x="1221" y="958"/>
                    <a:pt x="1222" y="958"/>
                    <a:pt x="1223" y="958"/>
                  </a:cubicBezTo>
                  <a:cubicBezTo>
                    <a:pt x="1227" y="958"/>
                    <a:pt x="1230" y="964"/>
                    <a:pt x="1235" y="994"/>
                  </a:cubicBezTo>
                  <a:cubicBezTo>
                    <a:pt x="1232" y="957"/>
                    <a:pt x="1230" y="939"/>
                    <a:pt x="1232" y="939"/>
                  </a:cubicBezTo>
                  <a:lnTo>
                    <a:pt x="1232" y="939"/>
                  </a:lnTo>
                  <a:cubicBezTo>
                    <a:pt x="1233" y="939"/>
                    <a:pt x="1238" y="956"/>
                    <a:pt x="1247" y="990"/>
                  </a:cubicBezTo>
                  <a:cubicBezTo>
                    <a:pt x="1252" y="1027"/>
                    <a:pt x="1254" y="1045"/>
                    <a:pt x="1255" y="1045"/>
                  </a:cubicBezTo>
                  <a:cubicBezTo>
                    <a:pt x="1255" y="1045"/>
                    <a:pt x="1254" y="1027"/>
                    <a:pt x="1250" y="990"/>
                  </a:cubicBezTo>
                  <a:cubicBezTo>
                    <a:pt x="1250" y="973"/>
                    <a:pt x="1250" y="965"/>
                    <a:pt x="1252" y="965"/>
                  </a:cubicBezTo>
                  <a:cubicBezTo>
                    <a:pt x="1254" y="965"/>
                    <a:pt x="1257" y="973"/>
                    <a:pt x="1263" y="990"/>
                  </a:cubicBezTo>
                  <a:cubicBezTo>
                    <a:pt x="1266" y="1007"/>
                    <a:pt x="1268" y="1016"/>
                    <a:pt x="1269" y="1016"/>
                  </a:cubicBezTo>
                  <a:cubicBezTo>
                    <a:pt x="1270" y="1016"/>
                    <a:pt x="1269" y="1007"/>
                    <a:pt x="1266" y="987"/>
                  </a:cubicBezTo>
                  <a:cubicBezTo>
                    <a:pt x="1264" y="944"/>
                    <a:pt x="1267" y="913"/>
                    <a:pt x="1273" y="913"/>
                  </a:cubicBezTo>
                  <a:cubicBezTo>
                    <a:pt x="1276" y="913"/>
                    <a:pt x="1280" y="924"/>
                    <a:pt x="1285" y="950"/>
                  </a:cubicBezTo>
                  <a:cubicBezTo>
                    <a:pt x="1285" y="950"/>
                    <a:pt x="1288" y="950"/>
                    <a:pt x="1288" y="915"/>
                  </a:cubicBezTo>
                  <a:cubicBezTo>
                    <a:pt x="1285" y="879"/>
                    <a:pt x="1283" y="861"/>
                    <a:pt x="1284" y="861"/>
                  </a:cubicBezTo>
                  <a:lnTo>
                    <a:pt x="1284" y="861"/>
                  </a:lnTo>
                  <a:cubicBezTo>
                    <a:pt x="1285" y="861"/>
                    <a:pt x="1288" y="878"/>
                    <a:pt x="1294" y="912"/>
                  </a:cubicBezTo>
                  <a:cubicBezTo>
                    <a:pt x="1302" y="948"/>
                    <a:pt x="1308" y="966"/>
                    <a:pt x="1310" y="966"/>
                  </a:cubicBezTo>
                  <a:cubicBezTo>
                    <a:pt x="1313" y="966"/>
                    <a:pt x="1313" y="948"/>
                    <a:pt x="1310" y="912"/>
                  </a:cubicBezTo>
                  <a:cubicBezTo>
                    <a:pt x="1310" y="912"/>
                    <a:pt x="1310" y="895"/>
                    <a:pt x="1314" y="895"/>
                  </a:cubicBezTo>
                  <a:cubicBezTo>
                    <a:pt x="1316" y="895"/>
                    <a:pt x="1318" y="900"/>
                    <a:pt x="1323" y="912"/>
                  </a:cubicBezTo>
                  <a:cubicBezTo>
                    <a:pt x="1331" y="930"/>
                    <a:pt x="1347" y="948"/>
                    <a:pt x="1357" y="948"/>
                  </a:cubicBezTo>
                  <a:cubicBezTo>
                    <a:pt x="1364" y="948"/>
                    <a:pt x="1367" y="937"/>
                    <a:pt x="1360" y="906"/>
                  </a:cubicBezTo>
                  <a:lnTo>
                    <a:pt x="1370" y="906"/>
                  </a:lnTo>
                  <a:cubicBezTo>
                    <a:pt x="1377" y="923"/>
                    <a:pt x="1383" y="931"/>
                    <a:pt x="1386" y="931"/>
                  </a:cubicBezTo>
                  <a:cubicBezTo>
                    <a:pt x="1390" y="931"/>
                    <a:pt x="1392" y="922"/>
                    <a:pt x="1392" y="903"/>
                  </a:cubicBezTo>
                  <a:lnTo>
                    <a:pt x="1392" y="868"/>
                  </a:lnTo>
                  <a:cubicBezTo>
                    <a:pt x="1398" y="903"/>
                    <a:pt x="1407" y="937"/>
                    <a:pt x="1413" y="937"/>
                  </a:cubicBezTo>
                  <a:cubicBezTo>
                    <a:pt x="1420" y="937"/>
                    <a:pt x="1420" y="937"/>
                    <a:pt x="1413" y="900"/>
                  </a:cubicBezTo>
                  <a:cubicBezTo>
                    <a:pt x="1401" y="865"/>
                    <a:pt x="1407" y="865"/>
                    <a:pt x="1413" y="865"/>
                  </a:cubicBezTo>
                  <a:cubicBezTo>
                    <a:pt x="1417" y="865"/>
                    <a:pt x="1429" y="900"/>
                    <a:pt x="1435" y="934"/>
                  </a:cubicBezTo>
                  <a:lnTo>
                    <a:pt x="1442" y="934"/>
                  </a:lnTo>
                  <a:cubicBezTo>
                    <a:pt x="1434" y="891"/>
                    <a:pt x="1433" y="874"/>
                    <a:pt x="1435" y="874"/>
                  </a:cubicBezTo>
                  <a:lnTo>
                    <a:pt x="1435" y="874"/>
                  </a:lnTo>
                  <a:cubicBezTo>
                    <a:pt x="1435" y="874"/>
                    <a:pt x="1437" y="882"/>
                    <a:pt x="1439" y="896"/>
                  </a:cubicBezTo>
                  <a:cubicBezTo>
                    <a:pt x="1451" y="931"/>
                    <a:pt x="1457" y="931"/>
                    <a:pt x="1460" y="931"/>
                  </a:cubicBezTo>
                  <a:cubicBezTo>
                    <a:pt x="1459" y="919"/>
                    <a:pt x="1460" y="916"/>
                    <a:pt x="1460" y="916"/>
                  </a:cubicBezTo>
                  <a:cubicBezTo>
                    <a:pt x="1462" y="916"/>
                    <a:pt x="1465" y="931"/>
                    <a:pt x="1460" y="931"/>
                  </a:cubicBezTo>
                  <a:lnTo>
                    <a:pt x="1467" y="965"/>
                  </a:lnTo>
                  <a:cubicBezTo>
                    <a:pt x="1470" y="976"/>
                    <a:pt x="1472" y="980"/>
                    <a:pt x="1473" y="980"/>
                  </a:cubicBezTo>
                  <a:cubicBezTo>
                    <a:pt x="1476" y="980"/>
                    <a:pt x="1471" y="955"/>
                    <a:pt x="1467" y="931"/>
                  </a:cubicBezTo>
                  <a:lnTo>
                    <a:pt x="1479" y="928"/>
                  </a:lnTo>
                  <a:cubicBezTo>
                    <a:pt x="1482" y="928"/>
                    <a:pt x="1489" y="928"/>
                    <a:pt x="1479" y="893"/>
                  </a:cubicBezTo>
                  <a:cubicBezTo>
                    <a:pt x="1473" y="859"/>
                    <a:pt x="1467" y="821"/>
                    <a:pt x="1473" y="821"/>
                  </a:cubicBezTo>
                  <a:lnTo>
                    <a:pt x="1473" y="821"/>
                  </a:lnTo>
                  <a:cubicBezTo>
                    <a:pt x="1476" y="856"/>
                    <a:pt x="1482" y="893"/>
                    <a:pt x="1489" y="893"/>
                  </a:cubicBezTo>
                  <a:cubicBezTo>
                    <a:pt x="1489" y="893"/>
                    <a:pt x="1489" y="893"/>
                    <a:pt x="1489" y="893"/>
                  </a:cubicBezTo>
                  <a:cubicBezTo>
                    <a:pt x="1495" y="893"/>
                    <a:pt x="1501" y="928"/>
                    <a:pt x="1501" y="928"/>
                  </a:cubicBezTo>
                  <a:cubicBezTo>
                    <a:pt x="1502" y="956"/>
                    <a:pt x="1506" y="966"/>
                    <a:pt x="1510" y="966"/>
                  </a:cubicBezTo>
                  <a:cubicBezTo>
                    <a:pt x="1516" y="966"/>
                    <a:pt x="1522" y="945"/>
                    <a:pt x="1520" y="925"/>
                  </a:cubicBezTo>
                  <a:cubicBezTo>
                    <a:pt x="1520" y="888"/>
                    <a:pt x="1522" y="870"/>
                    <a:pt x="1525" y="870"/>
                  </a:cubicBezTo>
                  <a:cubicBezTo>
                    <a:pt x="1528" y="870"/>
                    <a:pt x="1533" y="887"/>
                    <a:pt x="1539" y="922"/>
                  </a:cubicBezTo>
                  <a:cubicBezTo>
                    <a:pt x="1541" y="942"/>
                    <a:pt x="1543" y="951"/>
                    <a:pt x="1544" y="951"/>
                  </a:cubicBezTo>
                  <a:cubicBezTo>
                    <a:pt x="1547" y="951"/>
                    <a:pt x="1545" y="892"/>
                    <a:pt x="1536" y="815"/>
                  </a:cubicBezTo>
                  <a:lnTo>
                    <a:pt x="1526" y="708"/>
                  </a:lnTo>
                  <a:lnTo>
                    <a:pt x="1542" y="815"/>
                  </a:lnTo>
                  <a:cubicBezTo>
                    <a:pt x="1558" y="896"/>
                    <a:pt x="1565" y="931"/>
                    <a:pt x="1569" y="931"/>
                  </a:cubicBezTo>
                  <a:cubicBezTo>
                    <a:pt x="1572" y="931"/>
                    <a:pt x="1574" y="913"/>
                    <a:pt x="1576" y="881"/>
                  </a:cubicBezTo>
                  <a:cubicBezTo>
                    <a:pt x="1578" y="864"/>
                    <a:pt x="1579" y="855"/>
                    <a:pt x="1580" y="855"/>
                  </a:cubicBezTo>
                  <a:cubicBezTo>
                    <a:pt x="1581" y="855"/>
                    <a:pt x="1583" y="864"/>
                    <a:pt x="1586" y="881"/>
                  </a:cubicBezTo>
                  <a:cubicBezTo>
                    <a:pt x="1592" y="915"/>
                    <a:pt x="1598" y="915"/>
                    <a:pt x="1614" y="915"/>
                  </a:cubicBezTo>
                  <a:cubicBezTo>
                    <a:pt x="1630" y="912"/>
                    <a:pt x="1636" y="912"/>
                    <a:pt x="1630" y="878"/>
                  </a:cubicBezTo>
                  <a:lnTo>
                    <a:pt x="1639" y="875"/>
                  </a:lnTo>
                  <a:cubicBezTo>
                    <a:pt x="1646" y="902"/>
                    <a:pt x="1651" y="913"/>
                    <a:pt x="1654" y="913"/>
                  </a:cubicBezTo>
                  <a:cubicBezTo>
                    <a:pt x="1658" y="913"/>
                    <a:pt x="1655" y="883"/>
                    <a:pt x="1645" y="840"/>
                  </a:cubicBezTo>
                  <a:lnTo>
                    <a:pt x="1655" y="837"/>
                  </a:lnTo>
                  <a:lnTo>
                    <a:pt x="1661" y="871"/>
                  </a:lnTo>
                  <a:cubicBezTo>
                    <a:pt x="1666" y="899"/>
                    <a:pt x="1672" y="904"/>
                    <a:pt x="1691" y="904"/>
                  </a:cubicBezTo>
                  <a:cubicBezTo>
                    <a:pt x="1699" y="904"/>
                    <a:pt x="1708" y="904"/>
                    <a:pt x="1721" y="903"/>
                  </a:cubicBezTo>
                  <a:cubicBezTo>
                    <a:pt x="1771" y="896"/>
                    <a:pt x="1777" y="896"/>
                    <a:pt x="1764" y="824"/>
                  </a:cubicBezTo>
                  <a:cubicBezTo>
                    <a:pt x="1761" y="788"/>
                    <a:pt x="1761" y="770"/>
                    <a:pt x="1763" y="770"/>
                  </a:cubicBezTo>
                  <a:lnTo>
                    <a:pt x="1763" y="770"/>
                  </a:lnTo>
                  <a:cubicBezTo>
                    <a:pt x="1765" y="770"/>
                    <a:pt x="1769" y="788"/>
                    <a:pt x="1774" y="824"/>
                  </a:cubicBezTo>
                  <a:cubicBezTo>
                    <a:pt x="1778" y="849"/>
                    <a:pt x="1786" y="873"/>
                    <a:pt x="1788" y="873"/>
                  </a:cubicBezTo>
                  <a:cubicBezTo>
                    <a:pt x="1788" y="873"/>
                    <a:pt x="1788" y="869"/>
                    <a:pt x="1786" y="859"/>
                  </a:cubicBezTo>
                  <a:lnTo>
                    <a:pt x="1786" y="859"/>
                  </a:lnTo>
                  <a:cubicBezTo>
                    <a:pt x="1786" y="859"/>
                    <a:pt x="1796" y="859"/>
                    <a:pt x="1808" y="893"/>
                  </a:cubicBezTo>
                  <a:cubicBezTo>
                    <a:pt x="1820" y="922"/>
                    <a:pt x="1827" y="932"/>
                    <a:pt x="1830" y="932"/>
                  </a:cubicBezTo>
                  <a:cubicBezTo>
                    <a:pt x="1835" y="932"/>
                    <a:pt x="1834" y="911"/>
                    <a:pt x="1830" y="890"/>
                  </a:cubicBezTo>
                  <a:cubicBezTo>
                    <a:pt x="1822" y="861"/>
                    <a:pt x="1820" y="850"/>
                    <a:pt x="1821" y="850"/>
                  </a:cubicBezTo>
                  <a:lnTo>
                    <a:pt x="1821" y="850"/>
                  </a:lnTo>
                  <a:cubicBezTo>
                    <a:pt x="1821" y="850"/>
                    <a:pt x="1828" y="870"/>
                    <a:pt x="1833" y="890"/>
                  </a:cubicBezTo>
                  <a:cubicBezTo>
                    <a:pt x="1842" y="915"/>
                    <a:pt x="1851" y="939"/>
                    <a:pt x="1853" y="939"/>
                  </a:cubicBezTo>
                  <a:cubicBezTo>
                    <a:pt x="1854" y="939"/>
                    <a:pt x="1854" y="935"/>
                    <a:pt x="1852" y="925"/>
                  </a:cubicBezTo>
                  <a:cubicBezTo>
                    <a:pt x="1852" y="902"/>
                    <a:pt x="1861" y="880"/>
                    <a:pt x="1871" y="880"/>
                  </a:cubicBezTo>
                  <a:cubicBezTo>
                    <a:pt x="1878" y="880"/>
                    <a:pt x="1885" y="890"/>
                    <a:pt x="1890" y="918"/>
                  </a:cubicBezTo>
                  <a:lnTo>
                    <a:pt x="1899" y="918"/>
                  </a:lnTo>
                  <a:cubicBezTo>
                    <a:pt x="1893" y="884"/>
                    <a:pt x="1905" y="881"/>
                    <a:pt x="1915" y="881"/>
                  </a:cubicBezTo>
                  <a:cubicBezTo>
                    <a:pt x="1918" y="880"/>
                    <a:pt x="1920" y="880"/>
                    <a:pt x="1922" y="880"/>
                  </a:cubicBezTo>
                  <a:cubicBezTo>
                    <a:pt x="1930" y="880"/>
                    <a:pt x="1934" y="886"/>
                    <a:pt x="1937" y="915"/>
                  </a:cubicBezTo>
                  <a:cubicBezTo>
                    <a:pt x="1937" y="932"/>
                    <a:pt x="1938" y="941"/>
                    <a:pt x="1941" y="941"/>
                  </a:cubicBezTo>
                  <a:cubicBezTo>
                    <a:pt x="1943" y="941"/>
                    <a:pt x="1946" y="931"/>
                    <a:pt x="1949" y="912"/>
                  </a:cubicBezTo>
                  <a:cubicBezTo>
                    <a:pt x="1956" y="912"/>
                    <a:pt x="1949" y="840"/>
                    <a:pt x="1952" y="840"/>
                  </a:cubicBezTo>
                  <a:cubicBezTo>
                    <a:pt x="1949" y="806"/>
                    <a:pt x="1946" y="768"/>
                    <a:pt x="1952" y="768"/>
                  </a:cubicBezTo>
                  <a:lnTo>
                    <a:pt x="1959" y="802"/>
                  </a:lnTo>
                  <a:lnTo>
                    <a:pt x="1971" y="875"/>
                  </a:lnTo>
                  <a:cubicBezTo>
                    <a:pt x="1974" y="875"/>
                    <a:pt x="1981" y="871"/>
                    <a:pt x="1974" y="837"/>
                  </a:cubicBezTo>
                  <a:lnTo>
                    <a:pt x="1974" y="837"/>
                  </a:lnTo>
                  <a:cubicBezTo>
                    <a:pt x="1987" y="871"/>
                    <a:pt x="1993" y="871"/>
                    <a:pt x="2003" y="871"/>
                  </a:cubicBezTo>
                  <a:cubicBezTo>
                    <a:pt x="2015" y="868"/>
                    <a:pt x="2025" y="868"/>
                    <a:pt x="2025" y="831"/>
                  </a:cubicBezTo>
                  <a:cubicBezTo>
                    <a:pt x="2032" y="866"/>
                    <a:pt x="2044" y="883"/>
                    <a:pt x="2054" y="883"/>
                  </a:cubicBezTo>
                  <a:cubicBezTo>
                    <a:pt x="2064" y="883"/>
                    <a:pt x="2072" y="864"/>
                    <a:pt x="2068" y="828"/>
                  </a:cubicBezTo>
                  <a:cubicBezTo>
                    <a:pt x="2065" y="810"/>
                    <a:pt x="2065" y="800"/>
                    <a:pt x="2067" y="800"/>
                  </a:cubicBezTo>
                  <a:lnTo>
                    <a:pt x="2067" y="800"/>
                  </a:lnTo>
                  <a:cubicBezTo>
                    <a:pt x="2069" y="800"/>
                    <a:pt x="2073" y="809"/>
                    <a:pt x="2078" y="828"/>
                  </a:cubicBezTo>
                  <a:cubicBezTo>
                    <a:pt x="2084" y="844"/>
                    <a:pt x="2087" y="853"/>
                    <a:pt x="2088" y="853"/>
                  </a:cubicBezTo>
                  <a:cubicBezTo>
                    <a:pt x="2090" y="853"/>
                    <a:pt x="2089" y="844"/>
                    <a:pt x="2087" y="824"/>
                  </a:cubicBezTo>
                  <a:cubicBezTo>
                    <a:pt x="2087" y="814"/>
                    <a:pt x="2088" y="810"/>
                    <a:pt x="2090" y="810"/>
                  </a:cubicBezTo>
                  <a:cubicBezTo>
                    <a:pt x="2094" y="810"/>
                    <a:pt x="2103" y="834"/>
                    <a:pt x="2109" y="859"/>
                  </a:cubicBezTo>
                  <a:cubicBezTo>
                    <a:pt x="2120" y="899"/>
                    <a:pt x="2127" y="916"/>
                    <a:pt x="2130" y="916"/>
                  </a:cubicBezTo>
                  <a:cubicBezTo>
                    <a:pt x="2132" y="916"/>
                    <a:pt x="2132" y="908"/>
                    <a:pt x="2131" y="893"/>
                  </a:cubicBezTo>
                  <a:cubicBezTo>
                    <a:pt x="2137" y="856"/>
                    <a:pt x="2150" y="856"/>
                    <a:pt x="2153" y="853"/>
                  </a:cubicBezTo>
                  <a:cubicBezTo>
                    <a:pt x="2159" y="818"/>
                    <a:pt x="2166" y="815"/>
                    <a:pt x="2153" y="781"/>
                  </a:cubicBezTo>
                  <a:cubicBezTo>
                    <a:pt x="2150" y="759"/>
                    <a:pt x="2147" y="734"/>
                    <a:pt x="2147" y="712"/>
                  </a:cubicBezTo>
                  <a:cubicBezTo>
                    <a:pt x="2149" y="698"/>
                    <a:pt x="2151" y="694"/>
                    <a:pt x="2153" y="694"/>
                  </a:cubicBezTo>
                  <a:cubicBezTo>
                    <a:pt x="2156" y="694"/>
                    <a:pt x="2157" y="708"/>
                    <a:pt x="2153" y="708"/>
                  </a:cubicBezTo>
                  <a:cubicBezTo>
                    <a:pt x="2147" y="746"/>
                    <a:pt x="2153" y="746"/>
                    <a:pt x="2166" y="781"/>
                  </a:cubicBezTo>
                  <a:cubicBezTo>
                    <a:pt x="2175" y="815"/>
                    <a:pt x="2188" y="815"/>
                    <a:pt x="2191" y="815"/>
                  </a:cubicBezTo>
                  <a:lnTo>
                    <a:pt x="2213" y="812"/>
                  </a:lnTo>
                  <a:cubicBezTo>
                    <a:pt x="2223" y="827"/>
                    <a:pt x="2230" y="835"/>
                    <a:pt x="2234" y="835"/>
                  </a:cubicBezTo>
                  <a:cubicBezTo>
                    <a:pt x="2238" y="835"/>
                    <a:pt x="2238" y="826"/>
                    <a:pt x="2235" y="809"/>
                  </a:cubicBezTo>
                  <a:lnTo>
                    <a:pt x="2228" y="774"/>
                  </a:lnTo>
                  <a:lnTo>
                    <a:pt x="2228" y="774"/>
                  </a:lnTo>
                  <a:cubicBezTo>
                    <a:pt x="2237" y="807"/>
                    <a:pt x="2255" y="823"/>
                    <a:pt x="2271" y="823"/>
                  </a:cubicBezTo>
                  <a:cubicBezTo>
                    <a:pt x="2289" y="823"/>
                    <a:pt x="2304" y="803"/>
                    <a:pt x="2300" y="765"/>
                  </a:cubicBezTo>
                  <a:lnTo>
                    <a:pt x="2300" y="765"/>
                  </a:lnTo>
                  <a:cubicBezTo>
                    <a:pt x="2302" y="774"/>
                    <a:pt x="2304" y="787"/>
                    <a:pt x="2307" y="799"/>
                  </a:cubicBezTo>
                  <a:cubicBezTo>
                    <a:pt x="2309" y="829"/>
                    <a:pt x="2313" y="835"/>
                    <a:pt x="2321" y="835"/>
                  </a:cubicBezTo>
                  <a:cubicBezTo>
                    <a:pt x="2323" y="835"/>
                    <a:pt x="2326" y="834"/>
                    <a:pt x="2329" y="834"/>
                  </a:cubicBezTo>
                  <a:cubicBezTo>
                    <a:pt x="2332" y="834"/>
                    <a:pt x="2347" y="796"/>
                    <a:pt x="2366" y="793"/>
                  </a:cubicBezTo>
                  <a:cubicBezTo>
                    <a:pt x="2385" y="793"/>
                    <a:pt x="2404" y="790"/>
                    <a:pt x="2397" y="755"/>
                  </a:cubicBezTo>
                  <a:cubicBezTo>
                    <a:pt x="2404" y="755"/>
                    <a:pt x="2404" y="755"/>
                    <a:pt x="2407" y="790"/>
                  </a:cubicBezTo>
                  <a:cubicBezTo>
                    <a:pt x="2407" y="824"/>
                    <a:pt x="2413" y="824"/>
                    <a:pt x="2419" y="824"/>
                  </a:cubicBezTo>
                  <a:cubicBezTo>
                    <a:pt x="2426" y="824"/>
                    <a:pt x="2419" y="787"/>
                    <a:pt x="2413" y="752"/>
                  </a:cubicBezTo>
                  <a:cubicBezTo>
                    <a:pt x="2410" y="735"/>
                    <a:pt x="2410" y="726"/>
                    <a:pt x="2413" y="726"/>
                  </a:cubicBezTo>
                  <a:lnTo>
                    <a:pt x="2413" y="726"/>
                  </a:lnTo>
                  <a:cubicBezTo>
                    <a:pt x="2415" y="726"/>
                    <a:pt x="2421" y="735"/>
                    <a:pt x="2429" y="752"/>
                  </a:cubicBezTo>
                  <a:cubicBezTo>
                    <a:pt x="2436" y="768"/>
                    <a:pt x="2445" y="776"/>
                    <a:pt x="2453" y="776"/>
                  </a:cubicBezTo>
                  <a:cubicBezTo>
                    <a:pt x="2462" y="776"/>
                    <a:pt x="2469" y="766"/>
                    <a:pt x="2473" y="746"/>
                  </a:cubicBezTo>
                  <a:cubicBezTo>
                    <a:pt x="2479" y="746"/>
                    <a:pt x="2482" y="746"/>
                    <a:pt x="2488" y="781"/>
                  </a:cubicBezTo>
                  <a:cubicBezTo>
                    <a:pt x="2495" y="800"/>
                    <a:pt x="2504" y="820"/>
                    <a:pt x="2509" y="820"/>
                  </a:cubicBezTo>
                  <a:cubicBezTo>
                    <a:pt x="2514" y="820"/>
                    <a:pt x="2517" y="808"/>
                    <a:pt x="2517" y="777"/>
                  </a:cubicBezTo>
                  <a:cubicBezTo>
                    <a:pt x="2523" y="777"/>
                    <a:pt x="2523" y="777"/>
                    <a:pt x="2526" y="812"/>
                  </a:cubicBezTo>
                  <a:cubicBezTo>
                    <a:pt x="2533" y="832"/>
                    <a:pt x="2538" y="852"/>
                    <a:pt x="2540" y="852"/>
                  </a:cubicBezTo>
                  <a:cubicBezTo>
                    <a:pt x="2542" y="852"/>
                    <a:pt x="2541" y="841"/>
                    <a:pt x="2538" y="812"/>
                  </a:cubicBezTo>
                  <a:cubicBezTo>
                    <a:pt x="2540" y="792"/>
                    <a:pt x="2546" y="782"/>
                    <a:pt x="2554" y="782"/>
                  </a:cubicBezTo>
                  <a:cubicBezTo>
                    <a:pt x="2561" y="782"/>
                    <a:pt x="2569" y="789"/>
                    <a:pt x="2576" y="806"/>
                  </a:cubicBezTo>
                  <a:cubicBezTo>
                    <a:pt x="2582" y="806"/>
                    <a:pt x="2585" y="806"/>
                    <a:pt x="2582" y="771"/>
                  </a:cubicBezTo>
                  <a:cubicBezTo>
                    <a:pt x="2578" y="744"/>
                    <a:pt x="2573" y="719"/>
                    <a:pt x="2574" y="719"/>
                  </a:cubicBezTo>
                  <a:lnTo>
                    <a:pt x="2574" y="719"/>
                  </a:lnTo>
                  <a:cubicBezTo>
                    <a:pt x="2574" y="719"/>
                    <a:pt x="2574" y="724"/>
                    <a:pt x="2576" y="734"/>
                  </a:cubicBezTo>
                  <a:cubicBezTo>
                    <a:pt x="2584" y="770"/>
                    <a:pt x="2588" y="788"/>
                    <a:pt x="2589" y="788"/>
                  </a:cubicBezTo>
                  <a:cubicBezTo>
                    <a:pt x="2590" y="788"/>
                    <a:pt x="2589" y="770"/>
                    <a:pt x="2585" y="734"/>
                  </a:cubicBezTo>
                  <a:cubicBezTo>
                    <a:pt x="2582" y="716"/>
                    <a:pt x="2582" y="708"/>
                    <a:pt x="2584" y="708"/>
                  </a:cubicBezTo>
                  <a:lnTo>
                    <a:pt x="2584" y="708"/>
                  </a:lnTo>
                  <a:cubicBezTo>
                    <a:pt x="2585" y="708"/>
                    <a:pt x="2589" y="716"/>
                    <a:pt x="2592" y="734"/>
                  </a:cubicBezTo>
                  <a:cubicBezTo>
                    <a:pt x="2601" y="768"/>
                    <a:pt x="2607" y="768"/>
                    <a:pt x="2607" y="768"/>
                  </a:cubicBezTo>
                  <a:cubicBezTo>
                    <a:pt x="2614" y="768"/>
                    <a:pt x="2636" y="727"/>
                    <a:pt x="2661" y="724"/>
                  </a:cubicBezTo>
                  <a:cubicBezTo>
                    <a:pt x="2705" y="721"/>
                    <a:pt x="2720" y="718"/>
                    <a:pt x="2717" y="683"/>
                  </a:cubicBezTo>
                  <a:cubicBezTo>
                    <a:pt x="2716" y="666"/>
                    <a:pt x="2715" y="658"/>
                    <a:pt x="2716" y="658"/>
                  </a:cubicBezTo>
                  <a:lnTo>
                    <a:pt x="2716" y="658"/>
                  </a:lnTo>
                  <a:cubicBezTo>
                    <a:pt x="2717" y="658"/>
                    <a:pt x="2720" y="666"/>
                    <a:pt x="2727" y="683"/>
                  </a:cubicBezTo>
                  <a:cubicBezTo>
                    <a:pt x="2736" y="710"/>
                    <a:pt x="2740" y="716"/>
                    <a:pt x="2744" y="716"/>
                  </a:cubicBezTo>
                  <a:cubicBezTo>
                    <a:pt x="2746" y="716"/>
                    <a:pt x="2747" y="715"/>
                    <a:pt x="2748" y="715"/>
                  </a:cubicBezTo>
                  <a:cubicBezTo>
                    <a:pt x="2755" y="715"/>
                    <a:pt x="2758" y="715"/>
                    <a:pt x="2764" y="749"/>
                  </a:cubicBezTo>
                  <a:cubicBezTo>
                    <a:pt x="2764" y="715"/>
                    <a:pt x="2764" y="715"/>
                    <a:pt x="2770" y="715"/>
                  </a:cubicBezTo>
                  <a:cubicBezTo>
                    <a:pt x="2773" y="732"/>
                    <a:pt x="2776" y="740"/>
                    <a:pt x="2777" y="740"/>
                  </a:cubicBezTo>
                  <a:cubicBezTo>
                    <a:pt x="2779" y="740"/>
                    <a:pt x="2780" y="731"/>
                    <a:pt x="2780" y="712"/>
                  </a:cubicBezTo>
                  <a:cubicBezTo>
                    <a:pt x="2777" y="676"/>
                    <a:pt x="2775" y="658"/>
                    <a:pt x="2776" y="658"/>
                  </a:cubicBezTo>
                  <a:lnTo>
                    <a:pt x="2776" y="658"/>
                  </a:lnTo>
                  <a:cubicBezTo>
                    <a:pt x="2777" y="658"/>
                    <a:pt x="2780" y="676"/>
                    <a:pt x="2786" y="712"/>
                  </a:cubicBezTo>
                  <a:cubicBezTo>
                    <a:pt x="2790" y="736"/>
                    <a:pt x="2803" y="760"/>
                    <a:pt x="2805" y="760"/>
                  </a:cubicBezTo>
                  <a:cubicBezTo>
                    <a:pt x="2806" y="760"/>
                    <a:pt x="2805" y="756"/>
                    <a:pt x="2802" y="746"/>
                  </a:cubicBezTo>
                  <a:cubicBezTo>
                    <a:pt x="2795" y="712"/>
                    <a:pt x="2808" y="708"/>
                    <a:pt x="2808" y="674"/>
                  </a:cubicBezTo>
                  <a:cubicBezTo>
                    <a:pt x="2809" y="674"/>
                    <a:pt x="2810" y="674"/>
                    <a:pt x="2811" y="674"/>
                  </a:cubicBezTo>
                  <a:cubicBezTo>
                    <a:pt x="2815" y="674"/>
                    <a:pt x="2818" y="676"/>
                    <a:pt x="2824" y="708"/>
                  </a:cubicBezTo>
                  <a:cubicBezTo>
                    <a:pt x="2827" y="718"/>
                    <a:pt x="2831" y="722"/>
                    <a:pt x="2835" y="722"/>
                  </a:cubicBezTo>
                  <a:cubicBezTo>
                    <a:pt x="2845" y="722"/>
                    <a:pt x="2855" y="693"/>
                    <a:pt x="2855" y="668"/>
                  </a:cubicBezTo>
                  <a:cubicBezTo>
                    <a:pt x="2853" y="650"/>
                    <a:pt x="2853" y="642"/>
                    <a:pt x="2855" y="642"/>
                  </a:cubicBezTo>
                  <a:lnTo>
                    <a:pt x="2855" y="642"/>
                  </a:lnTo>
                  <a:cubicBezTo>
                    <a:pt x="2856" y="642"/>
                    <a:pt x="2858" y="650"/>
                    <a:pt x="2861" y="668"/>
                  </a:cubicBezTo>
                  <a:cubicBezTo>
                    <a:pt x="2868" y="702"/>
                    <a:pt x="2874" y="702"/>
                    <a:pt x="2877" y="702"/>
                  </a:cubicBezTo>
                  <a:cubicBezTo>
                    <a:pt x="2877" y="691"/>
                    <a:pt x="2877" y="687"/>
                    <a:pt x="2878" y="687"/>
                  </a:cubicBezTo>
                  <a:cubicBezTo>
                    <a:pt x="2881" y="687"/>
                    <a:pt x="2885" y="712"/>
                    <a:pt x="2889" y="737"/>
                  </a:cubicBezTo>
                  <a:cubicBezTo>
                    <a:pt x="2889" y="771"/>
                    <a:pt x="2896" y="771"/>
                    <a:pt x="2905" y="771"/>
                  </a:cubicBezTo>
                  <a:cubicBezTo>
                    <a:pt x="2905" y="734"/>
                    <a:pt x="2927" y="730"/>
                    <a:pt x="2943" y="730"/>
                  </a:cubicBezTo>
                  <a:cubicBezTo>
                    <a:pt x="2971" y="727"/>
                    <a:pt x="2971" y="690"/>
                    <a:pt x="2971" y="618"/>
                  </a:cubicBezTo>
                  <a:lnTo>
                    <a:pt x="2965" y="549"/>
                  </a:lnTo>
                  <a:lnTo>
                    <a:pt x="2974" y="618"/>
                  </a:lnTo>
                  <a:cubicBezTo>
                    <a:pt x="2980" y="652"/>
                    <a:pt x="2996" y="724"/>
                    <a:pt x="2996" y="724"/>
                  </a:cubicBezTo>
                  <a:cubicBezTo>
                    <a:pt x="3002" y="724"/>
                    <a:pt x="2996" y="687"/>
                    <a:pt x="2993" y="652"/>
                  </a:cubicBezTo>
                  <a:cubicBezTo>
                    <a:pt x="2990" y="635"/>
                    <a:pt x="2989" y="626"/>
                    <a:pt x="2991" y="626"/>
                  </a:cubicBezTo>
                  <a:lnTo>
                    <a:pt x="2991" y="626"/>
                  </a:lnTo>
                  <a:cubicBezTo>
                    <a:pt x="2994" y="626"/>
                    <a:pt x="2999" y="635"/>
                    <a:pt x="3009" y="652"/>
                  </a:cubicBezTo>
                  <a:cubicBezTo>
                    <a:pt x="3016" y="667"/>
                    <a:pt x="3022" y="675"/>
                    <a:pt x="3025" y="675"/>
                  </a:cubicBezTo>
                  <a:cubicBezTo>
                    <a:pt x="3029" y="675"/>
                    <a:pt x="3030" y="667"/>
                    <a:pt x="3030" y="649"/>
                  </a:cubicBezTo>
                  <a:cubicBezTo>
                    <a:pt x="3031" y="649"/>
                    <a:pt x="3031" y="649"/>
                    <a:pt x="3032" y="649"/>
                  </a:cubicBezTo>
                  <a:cubicBezTo>
                    <a:pt x="3036" y="649"/>
                    <a:pt x="3042" y="651"/>
                    <a:pt x="3052" y="683"/>
                  </a:cubicBezTo>
                  <a:cubicBezTo>
                    <a:pt x="3056" y="680"/>
                    <a:pt x="3056" y="680"/>
                    <a:pt x="3052" y="646"/>
                  </a:cubicBezTo>
                  <a:cubicBezTo>
                    <a:pt x="3049" y="629"/>
                    <a:pt x="3049" y="620"/>
                    <a:pt x="3050" y="620"/>
                  </a:cubicBezTo>
                  <a:lnTo>
                    <a:pt x="3050" y="620"/>
                  </a:lnTo>
                  <a:cubicBezTo>
                    <a:pt x="3052" y="620"/>
                    <a:pt x="3056" y="629"/>
                    <a:pt x="3062" y="646"/>
                  </a:cubicBezTo>
                  <a:cubicBezTo>
                    <a:pt x="3071" y="685"/>
                    <a:pt x="3080" y="701"/>
                    <a:pt x="3085" y="701"/>
                  </a:cubicBezTo>
                  <a:cubicBezTo>
                    <a:pt x="3089" y="701"/>
                    <a:pt x="3091" y="692"/>
                    <a:pt x="3090" y="677"/>
                  </a:cubicBezTo>
                  <a:cubicBezTo>
                    <a:pt x="3084" y="643"/>
                    <a:pt x="3090" y="643"/>
                    <a:pt x="3093" y="643"/>
                  </a:cubicBezTo>
                  <a:cubicBezTo>
                    <a:pt x="3099" y="639"/>
                    <a:pt x="3106" y="639"/>
                    <a:pt x="3106" y="605"/>
                  </a:cubicBezTo>
                  <a:lnTo>
                    <a:pt x="3115" y="602"/>
                  </a:lnTo>
                  <a:cubicBezTo>
                    <a:pt x="3121" y="602"/>
                    <a:pt x="3121" y="639"/>
                    <a:pt x="3115" y="639"/>
                  </a:cubicBezTo>
                  <a:lnTo>
                    <a:pt x="3128" y="674"/>
                  </a:lnTo>
                  <a:cubicBezTo>
                    <a:pt x="3137" y="671"/>
                    <a:pt x="3143" y="671"/>
                    <a:pt x="3143" y="636"/>
                  </a:cubicBezTo>
                  <a:cubicBezTo>
                    <a:pt x="3140" y="600"/>
                    <a:pt x="3139" y="582"/>
                    <a:pt x="3139" y="582"/>
                  </a:cubicBezTo>
                  <a:lnTo>
                    <a:pt x="3139" y="582"/>
                  </a:lnTo>
                  <a:cubicBezTo>
                    <a:pt x="3140" y="582"/>
                    <a:pt x="3143" y="600"/>
                    <a:pt x="3150" y="636"/>
                  </a:cubicBezTo>
                  <a:cubicBezTo>
                    <a:pt x="3152" y="660"/>
                    <a:pt x="3158" y="684"/>
                    <a:pt x="3162" y="684"/>
                  </a:cubicBezTo>
                  <a:cubicBezTo>
                    <a:pt x="3164" y="684"/>
                    <a:pt x="3165" y="679"/>
                    <a:pt x="3165" y="668"/>
                  </a:cubicBezTo>
                  <a:cubicBezTo>
                    <a:pt x="3163" y="639"/>
                    <a:pt x="3163" y="628"/>
                    <a:pt x="3165" y="628"/>
                  </a:cubicBezTo>
                  <a:cubicBezTo>
                    <a:pt x="3168" y="628"/>
                    <a:pt x="3173" y="648"/>
                    <a:pt x="3175" y="668"/>
                  </a:cubicBezTo>
                  <a:cubicBezTo>
                    <a:pt x="3178" y="704"/>
                    <a:pt x="3179" y="722"/>
                    <a:pt x="3181" y="722"/>
                  </a:cubicBezTo>
                  <a:cubicBezTo>
                    <a:pt x="3183" y="722"/>
                    <a:pt x="3186" y="704"/>
                    <a:pt x="3190" y="668"/>
                  </a:cubicBezTo>
                  <a:cubicBezTo>
                    <a:pt x="3203" y="665"/>
                    <a:pt x="3219" y="627"/>
                    <a:pt x="3234" y="627"/>
                  </a:cubicBezTo>
                  <a:cubicBezTo>
                    <a:pt x="3241" y="626"/>
                    <a:pt x="3246" y="625"/>
                    <a:pt x="3251" y="625"/>
                  </a:cubicBezTo>
                  <a:cubicBezTo>
                    <a:pt x="3263" y="625"/>
                    <a:pt x="3271" y="631"/>
                    <a:pt x="3278" y="655"/>
                  </a:cubicBezTo>
                  <a:cubicBezTo>
                    <a:pt x="3259" y="486"/>
                    <a:pt x="3381" y="329"/>
                    <a:pt x="3554" y="307"/>
                  </a:cubicBezTo>
                  <a:cubicBezTo>
                    <a:pt x="3568" y="306"/>
                    <a:pt x="3581" y="305"/>
                    <a:pt x="3595" y="305"/>
                  </a:cubicBezTo>
                  <a:cubicBezTo>
                    <a:pt x="3653" y="305"/>
                    <a:pt x="3709" y="321"/>
                    <a:pt x="3757" y="349"/>
                  </a:cubicBezTo>
                  <a:lnTo>
                    <a:pt x="3757" y="349"/>
                  </a:lnTo>
                  <a:cubicBezTo>
                    <a:pt x="3745" y="315"/>
                    <a:pt x="3742" y="281"/>
                    <a:pt x="3745" y="245"/>
                  </a:cubicBezTo>
                  <a:cubicBezTo>
                    <a:pt x="3751" y="245"/>
                    <a:pt x="3751" y="245"/>
                    <a:pt x="3758" y="279"/>
                  </a:cubicBezTo>
                  <a:cubicBezTo>
                    <a:pt x="3763" y="313"/>
                    <a:pt x="3764" y="345"/>
                    <a:pt x="3759" y="350"/>
                  </a:cubicBezTo>
                  <a:lnTo>
                    <a:pt x="3759" y="350"/>
                  </a:lnTo>
                  <a:cubicBezTo>
                    <a:pt x="3758" y="350"/>
                    <a:pt x="3758" y="349"/>
                    <a:pt x="3757" y="349"/>
                  </a:cubicBezTo>
                  <a:lnTo>
                    <a:pt x="3757" y="349"/>
                  </a:lnTo>
                  <a:cubicBezTo>
                    <a:pt x="3757" y="350"/>
                    <a:pt x="3757" y="350"/>
                    <a:pt x="3758" y="351"/>
                  </a:cubicBezTo>
                  <a:cubicBezTo>
                    <a:pt x="3758" y="351"/>
                    <a:pt x="3759" y="351"/>
                    <a:pt x="3759" y="350"/>
                  </a:cubicBezTo>
                  <a:lnTo>
                    <a:pt x="3759" y="350"/>
                  </a:lnTo>
                  <a:cubicBezTo>
                    <a:pt x="3815" y="384"/>
                    <a:pt x="3861" y="435"/>
                    <a:pt x="3888" y="497"/>
                  </a:cubicBezTo>
                  <a:lnTo>
                    <a:pt x="3888" y="497"/>
                  </a:lnTo>
                  <a:cubicBezTo>
                    <a:pt x="3900" y="478"/>
                    <a:pt x="3930" y="476"/>
                    <a:pt x="3964" y="473"/>
                  </a:cubicBezTo>
                  <a:cubicBezTo>
                    <a:pt x="4015" y="467"/>
                    <a:pt x="4046" y="464"/>
                    <a:pt x="4040" y="426"/>
                  </a:cubicBezTo>
                  <a:cubicBezTo>
                    <a:pt x="4046" y="426"/>
                    <a:pt x="4046" y="426"/>
                    <a:pt x="4055" y="461"/>
                  </a:cubicBezTo>
                  <a:cubicBezTo>
                    <a:pt x="4058" y="476"/>
                    <a:pt x="4060" y="485"/>
                    <a:pt x="4062" y="485"/>
                  </a:cubicBezTo>
                  <a:cubicBezTo>
                    <a:pt x="4065" y="485"/>
                    <a:pt x="4065" y="467"/>
                    <a:pt x="4062" y="426"/>
                  </a:cubicBezTo>
                  <a:cubicBezTo>
                    <a:pt x="4062" y="405"/>
                    <a:pt x="4059" y="384"/>
                    <a:pt x="4060" y="384"/>
                  </a:cubicBezTo>
                  <a:lnTo>
                    <a:pt x="4060" y="384"/>
                  </a:lnTo>
                  <a:cubicBezTo>
                    <a:pt x="4061" y="384"/>
                    <a:pt x="4063" y="394"/>
                    <a:pt x="4068" y="423"/>
                  </a:cubicBezTo>
                  <a:cubicBezTo>
                    <a:pt x="4073" y="455"/>
                    <a:pt x="4081" y="458"/>
                    <a:pt x="4097" y="458"/>
                  </a:cubicBezTo>
                  <a:cubicBezTo>
                    <a:pt x="4099" y="458"/>
                    <a:pt x="4102" y="458"/>
                    <a:pt x="4105" y="458"/>
                  </a:cubicBezTo>
                  <a:cubicBezTo>
                    <a:pt x="4121" y="455"/>
                    <a:pt x="4143" y="451"/>
                    <a:pt x="4137" y="417"/>
                  </a:cubicBezTo>
                  <a:cubicBezTo>
                    <a:pt x="4140" y="398"/>
                    <a:pt x="4141" y="389"/>
                    <a:pt x="4142" y="389"/>
                  </a:cubicBezTo>
                  <a:cubicBezTo>
                    <a:pt x="4143" y="389"/>
                    <a:pt x="4143" y="398"/>
                    <a:pt x="4143" y="417"/>
                  </a:cubicBezTo>
                  <a:cubicBezTo>
                    <a:pt x="4147" y="459"/>
                    <a:pt x="4160" y="488"/>
                    <a:pt x="4171" y="488"/>
                  </a:cubicBezTo>
                  <a:cubicBezTo>
                    <a:pt x="4178" y="488"/>
                    <a:pt x="4184" y="476"/>
                    <a:pt x="4187" y="448"/>
                  </a:cubicBezTo>
                  <a:cubicBezTo>
                    <a:pt x="4188" y="448"/>
                    <a:pt x="4189" y="448"/>
                    <a:pt x="4189" y="448"/>
                  </a:cubicBezTo>
                  <a:cubicBezTo>
                    <a:pt x="4194" y="448"/>
                    <a:pt x="4197" y="451"/>
                    <a:pt x="4203" y="483"/>
                  </a:cubicBezTo>
                  <a:cubicBezTo>
                    <a:pt x="4209" y="480"/>
                    <a:pt x="4215" y="480"/>
                    <a:pt x="4224" y="442"/>
                  </a:cubicBezTo>
                  <a:lnTo>
                    <a:pt x="4262" y="439"/>
                  </a:lnTo>
                  <a:cubicBezTo>
                    <a:pt x="4271" y="439"/>
                    <a:pt x="4278" y="401"/>
                    <a:pt x="4278" y="401"/>
                  </a:cubicBezTo>
                  <a:lnTo>
                    <a:pt x="4284" y="401"/>
                  </a:lnTo>
                  <a:cubicBezTo>
                    <a:pt x="4288" y="426"/>
                    <a:pt x="4302" y="431"/>
                    <a:pt x="4324" y="431"/>
                  </a:cubicBezTo>
                  <a:cubicBezTo>
                    <a:pt x="4332" y="431"/>
                    <a:pt x="4342" y="430"/>
                    <a:pt x="4353" y="430"/>
                  </a:cubicBezTo>
                  <a:cubicBezTo>
                    <a:pt x="4366" y="427"/>
                    <a:pt x="4379" y="426"/>
                    <a:pt x="4390" y="426"/>
                  </a:cubicBezTo>
                  <a:cubicBezTo>
                    <a:pt x="4411" y="426"/>
                    <a:pt x="4428" y="432"/>
                    <a:pt x="4434" y="455"/>
                  </a:cubicBezTo>
                  <a:cubicBezTo>
                    <a:pt x="4434" y="455"/>
                    <a:pt x="4441" y="455"/>
                    <a:pt x="4441" y="420"/>
                  </a:cubicBezTo>
                  <a:cubicBezTo>
                    <a:pt x="4437" y="378"/>
                    <a:pt x="4438" y="360"/>
                    <a:pt x="4441" y="360"/>
                  </a:cubicBezTo>
                  <a:cubicBezTo>
                    <a:pt x="4443" y="360"/>
                    <a:pt x="4446" y="368"/>
                    <a:pt x="4450" y="383"/>
                  </a:cubicBezTo>
                  <a:cubicBezTo>
                    <a:pt x="4459" y="416"/>
                    <a:pt x="4468" y="433"/>
                    <a:pt x="4475" y="433"/>
                  </a:cubicBezTo>
                  <a:cubicBezTo>
                    <a:pt x="4482" y="433"/>
                    <a:pt x="4486" y="417"/>
                    <a:pt x="4485" y="387"/>
                  </a:cubicBezTo>
                  <a:lnTo>
                    <a:pt x="4485" y="387"/>
                  </a:lnTo>
                  <a:cubicBezTo>
                    <a:pt x="4486" y="395"/>
                    <a:pt x="4487" y="405"/>
                    <a:pt x="4488" y="414"/>
                  </a:cubicBezTo>
                  <a:cubicBezTo>
                    <a:pt x="4495" y="440"/>
                    <a:pt x="4500" y="450"/>
                    <a:pt x="4504" y="450"/>
                  </a:cubicBezTo>
                  <a:cubicBezTo>
                    <a:pt x="4511" y="450"/>
                    <a:pt x="4514" y="420"/>
                    <a:pt x="4510" y="376"/>
                  </a:cubicBezTo>
                  <a:lnTo>
                    <a:pt x="4510" y="376"/>
                  </a:lnTo>
                  <a:cubicBezTo>
                    <a:pt x="4518" y="400"/>
                    <a:pt x="4525" y="424"/>
                    <a:pt x="4529" y="424"/>
                  </a:cubicBezTo>
                  <a:cubicBezTo>
                    <a:pt x="4531" y="424"/>
                    <a:pt x="4532" y="419"/>
                    <a:pt x="4532" y="408"/>
                  </a:cubicBezTo>
                  <a:cubicBezTo>
                    <a:pt x="4538" y="408"/>
                    <a:pt x="4538" y="408"/>
                    <a:pt x="4550" y="480"/>
                  </a:cubicBezTo>
                  <a:cubicBezTo>
                    <a:pt x="4554" y="514"/>
                    <a:pt x="4560" y="549"/>
                    <a:pt x="4566" y="549"/>
                  </a:cubicBezTo>
                  <a:cubicBezTo>
                    <a:pt x="4572" y="549"/>
                    <a:pt x="4566" y="514"/>
                    <a:pt x="4560" y="477"/>
                  </a:cubicBezTo>
                  <a:lnTo>
                    <a:pt x="4569" y="477"/>
                  </a:lnTo>
                  <a:cubicBezTo>
                    <a:pt x="4569" y="477"/>
                    <a:pt x="4575" y="477"/>
                    <a:pt x="4569" y="442"/>
                  </a:cubicBezTo>
                  <a:cubicBezTo>
                    <a:pt x="4566" y="404"/>
                    <a:pt x="4569" y="404"/>
                    <a:pt x="4575" y="404"/>
                  </a:cubicBezTo>
                  <a:cubicBezTo>
                    <a:pt x="4577" y="415"/>
                    <a:pt x="4579" y="419"/>
                    <a:pt x="4579" y="419"/>
                  </a:cubicBezTo>
                  <a:cubicBezTo>
                    <a:pt x="4581" y="419"/>
                    <a:pt x="4578" y="394"/>
                    <a:pt x="4569" y="370"/>
                  </a:cubicBezTo>
                  <a:cubicBezTo>
                    <a:pt x="4563" y="332"/>
                    <a:pt x="4560" y="298"/>
                    <a:pt x="4563" y="298"/>
                  </a:cubicBezTo>
                  <a:cubicBezTo>
                    <a:pt x="4563" y="298"/>
                    <a:pt x="4560" y="263"/>
                    <a:pt x="4554" y="226"/>
                  </a:cubicBezTo>
                  <a:cubicBezTo>
                    <a:pt x="4547" y="179"/>
                    <a:pt x="4538" y="132"/>
                    <a:pt x="4519" y="88"/>
                  </a:cubicBezTo>
                  <a:cubicBezTo>
                    <a:pt x="4503" y="68"/>
                    <a:pt x="4489" y="49"/>
                    <a:pt x="4482" y="49"/>
                  </a:cubicBezTo>
                  <a:cubicBezTo>
                    <a:pt x="4477" y="49"/>
                    <a:pt x="4476" y="60"/>
                    <a:pt x="4481" y="91"/>
                  </a:cubicBezTo>
                  <a:cubicBezTo>
                    <a:pt x="4481" y="91"/>
                    <a:pt x="4481" y="126"/>
                    <a:pt x="4475" y="129"/>
                  </a:cubicBezTo>
                  <a:cubicBezTo>
                    <a:pt x="4472" y="129"/>
                    <a:pt x="4460" y="94"/>
                    <a:pt x="4460" y="94"/>
                  </a:cubicBezTo>
                  <a:cubicBezTo>
                    <a:pt x="4455" y="67"/>
                    <a:pt x="4442" y="61"/>
                    <a:pt x="4426" y="61"/>
                  </a:cubicBezTo>
                  <a:cubicBezTo>
                    <a:pt x="4420" y="61"/>
                    <a:pt x="4413" y="62"/>
                    <a:pt x="4406" y="63"/>
                  </a:cubicBezTo>
                  <a:cubicBezTo>
                    <a:pt x="4396" y="64"/>
                    <a:pt x="4388" y="65"/>
                    <a:pt x="4381" y="65"/>
                  </a:cubicBezTo>
                  <a:cubicBezTo>
                    <a:pt x="4363" y="65"/>
                    <a:pt x="4353" y="59"/>
                    <a:pt x="4347" y="35"/>
                  </a:cubicBezTo>
                  <a:cubicBezTo>
                    <a:pt x="4334" y="0"/>
                    <a:pt x="4328" y="0"/>
                    <a:pt x="4328" y="0"/>
                  </a:cubicBezTo>
                  <a:close/>
                  <a:moveTo>
                    <a:pt x="172" y="1470"/>
                  </a:moveTo>
                  <a:lnTo>
                    <a:pt x="166" y="1473"/>
                  </a:lnTo>
                  <a:cubicBezTo>
                    <a:pt x="166" y="1495"/>
                    <a:pt x="169" y="1520"/>
                    <a:pt x="172" y="1542"/>
                  </a:cubicBezTo>
                  <a:lnTo>
                    <a:pt x="179" y="1542"/>
                  </a:lnTo>
                  <a:cubicBezTo>
                    <a:pt x="185" y="1542"/>
                    <a:pt x="179" y="1508"/>
                    <a:pt x="172" y="1470"/>
                  </a:cubicBezTo>
                  <a:close/>
                  <a:moveTo>
                    <a:pt x="1395" y="1551"/>
                  </a:moveTo>
                  <a:cubicBezTo>
                    <a:pt x="1395" y="1573"/>
                    <a:pt x="1398" y="1598"/>
                    <a:pt x="1401" y="1624"/>
                  </a:cubicBezTo>
                  <a:cubicBezTo>
                    <a:pt x="1403" y="1638"/>
                    <a:pt x="1406" y="1646"/>
                    <a:pt x="1408" y="1646"/>
                  </a:cubicBezTo>
                  <a:cubicBezTo>
                    <a:pt x="1410" y="1646"/>
                    <a:pt x="1411" y="1629"/>
                    <a:pt x="1407" y="1586"/>
                  </a:cubicBezTo>
                  <a:cubicBezTo>
                    <a:pt x="1401" y="1551"/>
                    <a:pt x="1401" y="1551"/>
                    <a:pt x="1395" y="1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140;p36">
              <a:extLst>
                <a:ext uri="{FF2B5EF4-FFF2-40B4-BE49-F238E27FC236}">
                  <a16:creationId xmlns:a16="http://schemas.microsoft.com/office/drawing/2014/main" id="{6238A1FD-4398-43D8-8102-F133340FFE43}"/>
                </a:ext>
              </a:extLst>
            </p:cNvPr>
            <p:cNvSpPr/>
            <p:nvPr/>
          </p:nvSpPr>
          <p:spPr>
            <a:xfrm>
              <a:off x="5078325" y="1834125"/>
              <a:ext cx="111400" cy="40000"/>
            </a:xfrm>
            <a:custGeom>
              <a:avLst/>
              <a:gdLst/>
              <a:ahLst/>
              <a:cxnLst/>
              <a:rect l="l" t="t" r="r" b="b"/>
              <a:pathLst>
                <a:path w="4456" h="1600" extrusionOk="0">
                  <a:moveTo>
                    <a:pt x="4351" y="86"/>
                  </a:moveTo>
                  <a:cubicBezTo>
                    <a:pt x="4354" y="86"/>
                    <a:pt x="4363" y="135"/>
                    <a:pt x="4368" y="186"/>
                  </a:cubicBezTo>
                  <a:cubicBezTo>
                    <a:pt x="4374" y="222"/>
                    <a:pt x="4377" y="240"/>
                    <a:pt x="4377" y="240"/>
                  </a:cubicBezTo>
                  <a:cubicBezTo>
                    <a:pt x="4376" y="240"/>
                    <a:pt x="4372" y="222"/>
                    <a:pt x="4365" y="186"/>
                  </a:cubicBezTo>
                  <a:cubicBezTo>
                    <a:pt x="4355" y="151"/>
                    <a:pt x="4346" y="117"/>
                    <a:pt x="4352" y="117"/>
                  </a:cubicBezTo>
                  <a:cubicBezTo>
                    <a:pt x="4350" y="95"/>
                    <a:pt x="4350" y="86"/>
                    <a:pt x="4351" y="86"/>
                  </a:cubicBezTo>
                  <a:close/>
                  <a:moveTo>
                    <a:pt x="1215" y="327"/>
                  </a:moveTo>
                  <a:cubicBezTo>
                    <a:pt x="1206" y="327"/>
                    <a:pt x="1206" y="327"/>
                    <a:pt x="1215" y="361"/>
                  </a:cubicBezTo>
                  <a:lnTo>
                    <a:pt x="1224" y="361"/>
                  </a:lnTo>
                  <a:cubicBezTo>
                    <a:pt x="1221" y="327"/>
                    <a:pt x="1221" y="327"/>
                    <a:pt x="1215" y="327"/>
                  </a:cubicBezTo>
                  <a:close/>
                  <a:moveTo>
                    <a:pt x="3647" y="347"/>
                  </a:moveTo>
                  <a:cubicBezTo>
                    <a:pt x="3650" y="357"/>
                    <a:pt x="3653" y="367"/>
                    <a:pt x="3656" y="377"/>
                  </a:cubicBezTo>
                  <a:cubicBezTo>
                    <a:pt x="3658" y="377"/>
                    <a:pt x="3659" y="367"/>
                    <a:pt x="3658" y="352"/>
                  </a:cubicBezTo>
                  <a:lnTo>
                    <a:pt x="3658" y="352"/>
                  </a:lnTo>
                  <a:cubicBezTo>
                    <a:pt x="3654" y="350"/>
                    <a:pt x="3651" y="349"/>
                    <a:pt x="3647" y="347"/>
                  </a:cubicBezTo>
                  <a:close/>
                  <a:moveTo>
                    <a:pt x="3077" y="308"/>
                  </a:moveTo>
                  <a:cubicBezTo>
                    <a:pt x="3080" y="342"/>
                    <a:pt x="3086" y="380"/>
                    <a:pt x="3083" y="380"/>
                  </a:cubicBezTo>
                  <a:lnTo>
                    <a:pt x="3070" y="346"/>
                  </a:lnTo>
                  <a:lnTo>
                    <a:pt x="3070" y="308"/>
                  </a:lnTo>
                  <a:close/>
                  <a:moveTo>
                    <a:pt x="3014" y="352"/>
                  </a:moveTo>
                  <a:cubicBezTo>
                    <a:pt x="3020" y="352"/>
                    <a:pt x="3020" y="352"/>
                    <a:pt x="3023" y="386"/>
                  </a:cubicBezTo>
                  <a:cubicBezTo>
                    <a:pt x="3023" y="386"/>
                    <a:pt x="3030" y="421"/>
                    <a:pt x="3026" y="424"/>
                  </a:cubicBezTo>
                  <a:lnTo>
                    <a:pt x="3014" y="386"/>
                  </a:lnTo>
                  <a:cubicBezTo>
                    <a:pt x="3008" y="352"/>
                    <a:pt x="3014" y="352"/>
                    <a:pt x="3014" y="352"/>
                  </a:cubicBezTo>
                  <a:close/>
                  <a:moveTo>
                    <a:pt x="955" y="509"/>
                  </a:moveTo>
                  <a:lnTo>
                    <a:pt x="955" y="509"/>
                  </a:lnTo>
                  <a:cubicBezTo>
                    <a:pt x="955" y="509"/>
                    <a:pt x="955" y="509"/>
                    <a:pt x="955" y="509"/>
                  </a:cubicBezTo>
                  <a:close/>
                  <a:moveTo>
                    <a:pt x="3491" y="421"/>
                  </a:moveTo>
                  <a:cubicBezTo>
                    <a:pt x="3489" y="421"/>
                    <a:pt x="3490" y="447"/>
                    <a:pt x="3490" y="471"/>
                  </a:cubicBezTo>
                  <a:lnTo>
                    <a:pt x="3500" y="509"/>
                  </a:lnTo>
                  <a:cubicBezTo>
                    <a:pt x="3502" y="519"/>
                    <a:pt x="3503" y="523"/>
                    <a:pt x="3503" y="523"/>
                  </a:cubicBezTo>
                  <a:cubicBezTo>
                    <a:pt x="3504" y="523"/>
                    <a:pt x="3503" y="505"/>
                    <a:pt x="3503" y="505"/>
                  </a:cubicBezTo>
                  <a:cubicBezTo>
                    <a:pt x="3503" y="483"/>
                    <a:pt x="3500" y="458"/>
                    <a:pt x="3496" y="436"/>
                  </a:cubicBezTo>
                  <a:cubicBezTo>
                    <a:pt x="3494" y="425"/>
                    <a:pt x="3492" y="421"/>
                    <a:pt x="3491" y="421"/>
                  </a:cubicBezTo>
                  <a:close/>
                  <a:moveTo>
                    <a:pt x="3284" y="464"/>
                  </a:moveTo>
                  <a:cubicBezTo>
                    <a:pt x="3284" y="464"/>
                    <a:pt x="3283" y="465"/>
                    <a:pt x="3283" y="465"/>
                  </a:cubicBezTo>
                  <a:lnTo>
                    <a:pt x="3277" y="465"/>
                  </a:lnTo>
                  <a:cubicBezTo>
                    <a:pt x="3280" y="487"/>
                    <a:pt x="3287" y="512"/>
                    <a:pt x="3296" y="534"/>
                  </a:cubicBezTo>
                  <a:cubicBezTo>
                    <a:pt x="3299" y="534"/>
                    <a:pt x="3293" y="499"/>
                    <a:pt x="3293" y="499"/>
                  </a:cubicBezTo>
                  <a:cubicBezTo>
                    <a:pt x="3293" y="499"/>
                    <a:pt x="3287" y="464"/>
                    <a:pt x="3284" y="464"/>
                  </a:cubicBezTo>
                  <a:close/>
                  <a:moveTo>
                    <a:pt x="1945" y="477"/>
                  </a:moveTo>
                  <a:cubicBezTo>
                    <a:pt x="1948" y="515"/>
                    <a:pt x="1951" y="549"/>
                    <a:pt x="1948" y="549"/>
                  </a:cubicBezTo>
                  <a:lnTo>
                    <a:pt x="1942" y="549"/>
                  </a:lnTo>
                  <a:cubicBezTo>
                    <a:pt x="1939" y="527"/>
                    <a:pt x="1939" y="502"/>
                    <a:pt x="1939" y="477"/>
                  </a:cubicBezTo>
                  <a:close/>
                  <a:moveTo>
                    <a:pt x="3236" y="540"/>
                  </a:moveTo>
                  <a:lnTo>
                    <a:pt x="3249" y="574"/>
                  </a:lnTo>
                  <a:lnTo>
                    <a:pt x="3252" y="574"/>
                  </a:lnTo>
                  <a:cubicBezTo>
                    <a:pt x="3246" y="540"/>
                    <a:pt x="3246" y="540"/>
                    <a:pt x="3243" y="540"/>
                  </a:cubicBezTo>
                  <a:close/>
                  <a:moveTo>
                    <a:pt x="955" y="509"/>
                  </a:moveTo>
                  <a:lnTo>
                    <a:pt x="955" y="543"/>
                  </a:lnTo>
                  <a:cubicBezTo>
                    <a:pt x="958" y="562"/>
                    <a:pt x="955" y="559"/>
                    <a:pt x="958" y="577"/>
                  </a:cubicBezTo>
                  <a:cubicBezTo>
                    <a:pt x="958" y="577"/>
                    <a:pt x="955" y="543"/>
                    <a:pt x="955" y="509"/>
                  </a:cubicBezTo>
                  <a:close/>
                  <a:moveTo>
                    <a:pt x="3189" y="546"/>
                  </a:moveTo>
                  <a:cubicBezTo>
                    <a:pt x="3196" y="546"/>
                    <a:pt x="3196" y="546"/>
                    <a:pt x="3202" y="581"/>
                  </a:cubicBezTo>
                  <a:lnTo>
                    <a:pt x="3196" y="581"/>
                  </a:lnTo>
                  <a:lnTo>
                    <a:pt x="3183" y="546"/>
                  </a:lnTo>
                  <a:close/>
                  <a:moveTo>
                    <a:pt x="3151" y="524"/>
                  </a:moveTo>
                  <a:cubicBezTo>
                    <a:pt x="3153" y="524"/>
                    <a:pt x="3155" y="532"/>
                    <a:pt x="3158" y="549"/>
                  </a:cubicBezTo>
                  <a:cubicBezTo>
                    <a:pt x="3164" y="587"/>
                    <a:pt x="3164" y="587"/>
                    <a:pt x="3158" y="587"/>
                  </a:cubicBezTo>
                  <a:cubicBezTo>
                    <a:pt x="3149" y="587"/>
                    <a:pt x="3149" y="587"/>
                    <a:pt x="3149" y="552"/>
                  </a:cubicBezTo>
                  <a:cubicBezTo>
                    <a:pt x="3149" y="533"/>
                    <a:pt x="3149" y="524"/>
                    <a:pt x="3151" y="524"/>
                  </a:cubicBezTo>
                  <a:close/>
                  <a:moveTo>
                    <a:pt x="171" y="565"/>
                  </a:moveTo>
                  <a:lnTo>
                    <a:pt x="178" y="603"/>
                  </a:lnTo>
                  <a:lnTo>
                    <a:pt x="184" y="603"/>
                  </a:lnTo>
                  <a:cubicBezTo>
                    <a:pt x="184" y="565"/>
                    <a:pt x="184" y="565"/>
                    <a:pt x="178" y="565"/>
                  </a:cubicBezTo>
                  <a:close/>
                  <a:moveTo>
                    <a:pt x="3239" y="597"/>
                  </a:moveTo>
                  <a:cubicBezTo>
                    <a:pt x="3239" y="597"/>
                    <a:pt x="3242" y="612"/>
                    <a:pt x="3239" y="612"/>
                  </a:cubicBezTo>
                  <a:cubicBezTo>
                    <a:pt x="3238" y="600"/>
                    <a:pt x="3238" y="597"/>
                    <a:pt x="3239" y="597"/>
                  </a:cubicBezTo>
                  <a:close/>
                  <a:moveTo>
                    <a:pt x="1134" y="577"/>
                  </a:moveTo>
                  <a:cubicBezTo>
                    <a:pt x="1137" y="603"/>
                    <a:pt x="1140" y="624"/>
                    <a:pt x="1143" y="650"/>
                  </a:cubicBezTo>
                  <a:cubicBezTo>
                    <a:pt x="1149" y="650"/>
                    <a:pt x="1146" y="612"/>
                    <a:pt x="1146" y="612"/>
                  </a:cubicBezTo>
                  <a:cubicBezTo>
                    <a:pt x="1146" y="612"/>
                    <a:pt x="1146" y="577"/>
                    <a:pt x="1140" y="577"/>
                  </a:cubicBezTo>
                  <a:close/>
                  <a:moveTo>
                    <a:pt x="2613" y="609"/>
                  </a:moveTo>
                  <a:cubicBezTo>
                    <a:pt x="2619" y="643"/>
                    <a:pt x="2625" y="678"/>
                    <a:pt x="2619" y="678"/>
                  </a:cubicBezTo>
                  <a:lnTo>
                    <a:pt x="2613" y="681"/>
                  </a:lnTo>
                  <a:cubicBezTo>
                    <a:pt x="2610" y="656"/>
                    <a:pt x="2610" y="631"/>
                    <a:pt x="2610" y="609"/>
                  </a:cubicBezTo>
                  <a:close/>
                  <a:moveTo>
                    <a:pt x="1090" y="684"/>
                  </a:moveTo>
                  <a:cubicBezTo>
                    <a:pt x="1093" y="684"/>
                    <a:pt x="1093" y="684"/>
                    <a:pt x="1096" y="722"/>
                  </a:cubicBezTo>
                  <a:lnTo>
                    <a:pt x="1090" y="722"/>
                  </a:lnTo>
                  <a:lnTo>
                    <a:pt x="1083" y="684"/>
                  </a:lnTo>
                  <a:close/>
                  <a:moveTo>
                    <a:pt x="2400" y="662"/>
                  </a:moveTo>
                  <a:cubicBezTo>
                    <a:pt x="2409" y="662"/>
                    <a:pt x="2409" y="662"/>
                    <a:pt x="2412" y="697"/>
                  </a:cubicBezTo>
                  <a:cubicBezTo>
                    <a:pt x="2418" y="731"/>
                    <a:pt x="2409" y="734"/>
                    <a:pt x="2403" y="734"/>
                  </a:cubicBezTo>
                  <a:cubicBezTo>
                    <a:pt x="2393" y="697"/>
                    <a:pt x="2393" y="662"/>
                    <a:pt x="2400" y="662"/>
                  </a:cubicBezTo>
                  <a:close/>
                  <a:moveTo>
                    <a:pt x="717" y="684"/>
                  </a:moveTo>
                  <a:lnTo>
                    <a:pt x="720" y="722"/>
                  </a:lnTo>
                  <a:lnTo>
                    <a:pt x="714" y="756"/>
                  </a:lnTo>
                  <a:lnTo>
                    <a:pt x="707" y="722"/>
                  </a:lnTo>
                  <a:cubicBezTo>
                    <a:pt x="707" y="684"/>
                    <a:pt x="711" y="684"/>
                    <a:pt x="717" y="684"/>
                  </a:cubicBezTo>
                  <a:close/>
                  <a:moveTo>
                    <a:pt x="1046" y="671"/>
                  </a:moveTo>
                  <a:cubicBezTo>
                    <a:pt x="1049" y="671"/>
                    <a:pt x="1052" y="703"/>
                    <a:pt x="1052" y="756"/>
                  </a:cubicBezTo>
                  <a:lnTo>
                    <a:pt x="1040" y="756"/>
                  </a:lnTo>
                  <a:cubicBezTo>
                    <a:pt x="1040" y="722"/>
                    <a:pt x="1036" y="684"/>
                    <a:pt x="1043" y="684"/>
                  </a:cubicBezTo>
                  <a:cubicBezTo>
                    <a:pt x="1044" y="675"/>
                    <a:pt x="1045" y="671"/>
                    <a:pt x="1046" y="671"/>
                  </a:cubicBezTo>
                  <a:close/>
                  <a:moveTo>
                    <a:pt x="859" y="627"/>
                  </a:moveTo>
                  <a:lnTo>
                    <a:pt x="859" y="627"/>
                  </a:lnTo>
                  <a:cubicBezTo>
                    <a:pt x="860" y="627"/>
                    <a:pt x="860" y="645"/>
                    <a:pt x="858" y="687"/>
                  </a:cubicBezTo>
                  <a:cubicBezTo>
                    <a:pt x="855" y="722"/>
                    <a:pt x="852" y="759"/>
                    <a:pt x="852" y="759"/>
                  </a:cubicBezTo>
                  <a:cubicBezTo>
                    <a:pt x="845" y="759"/>
                    <a:pt x="848" y="722"/>
                    <a:pt x="852" y="650"/>
                  </a:cubicBezTo>
                  <a:cubicBezTo>
                    <a:pt x="855" y="635"/>
                    <a:pt x="858" y="627"/>
                    <a:pt x="859" y="627"/>
                  </a:cubicBezTo>
                  <a:close/>
                  <a:moveTo>
                    <a:pt x="2036" y="687"/>
                  </a:moveTo>
                  <a:cubicBezTo>
                    <a:pt x="2039" y="722"/>
                    <a:pt x="2046" y="759"/>
                    <a:pt x="2039" y="759"/>
                  </a:cubicBezTo>
                  <a:lnTo>
                    <a:pt x="2030" y="725"/>
                  </a:lnTo>
                  <a:lnTo>
                    <a:pt x="2030" y="687"/>
                  </a:lnTo>
                  <a:close/>
                  <a:moveTo>
                    <a:pt x="1365" y="693"/>
                  </a:moveTo>
                  <a:cubicBezTo>
                    <a:pt x="1366" y="693"/>
                    <a:pt x="1371" y="710"/>
                    <a:pt x="1378" y="753"/>
                  </a:cubicBezTo>
                  <a:cubicBezTo>
                    <a:pt x="1381" y="787"/>
                    <a:pt x="1381" y="787"/>
                    <a:pt x="1375" y="787"/>
                  </a:cubicBezTo>
                  <a:cubicBezTo>
                    <a:pt x="1369" y="762"/>
                    <a:pt x="1365" y="740"/>
                    <a:pt x="1365" y="715"/>
                  </a:cubicBezTo>
                  <a:cubicBezTo>
                    <a:pt x="1364" y="701"/>
                    <a:pt x="1364" y="693"/>
                    <a:pt x="1365" y="693"/>
                  </a:cubicBezTo>
                  <a:close/>
                  <a:moveTo>
                    <a:pt x="1412" y="715"/>
                  </a:moveTo>
                  <a:cubicBezTo>
                    <a:pt x="1416" y="750"/>
                    <a:pt x="1416" y="787"/>
                    <a:pt x="1412" y="787"/>
                  </a:cubicBezTo>
                  <a:lnTo>
                    <a:pt x="1403" y="750"/>
                  </a:lnTo>
                  <a:lnTo>
                    <a:pt x="1406" y="715"/>
                  </a:lnTo>
                  <a:close/>
                  <a:moveTo>
                    <a:pt x="103" y="742"/>
                  </a:moveTo>
                  <a:cubicBezTo>
                    <a:pt x="104" y="742"/>
                    <a:pt x="105" y="743"/>
                    <a:pt x="106" y="744"/>
                  </a:cubicBezTo>
                  <a:cubicBezTo>
                    <a:pt x="112" y="744"/>
                    <a:pt x="112" y="744"/>
                    <a:pt x="112" y="778"/>
                  </a:cubicBezTo>
                  <a:cubicBezTo>
                    <a:pt x="112" y="778"/>
                    <a:pt x="106" y="813"/>
                    <a:pt x="103" y="813"/>
                  </a:cubicBezTo>
                  <a:lnTo>
                    <a:pt x="96" y="778"/>
                  </a:lnTo>
                  <a:cubicBezTo>
                    <a:pt x="96" y="749"/>
                    <a:pt x="100" y="742"/>
                    <a:pt x="103" y="742"/>
                  </a:cubicBezTo>
                  <a:close/>
                  <a:moveTo>
                    <a:pt x="1876" y="731"/>
                  </a:moveTo>
                  <a:cubicBezTo>
                    <a:pt x="1883" y="731"/>
                    <a:pt x="1883" y="731"/>
                    <a:pt x="1886" y="769"/>
                  </a:cubicBezTo>
                  <a:cubicBezTo>
                    <a:pt x="1889" y="791"/>
                    <a:pt x="1889" y="816"/>
                    <a:pt x="1889" y="838"/>
                  </a:cubicBezTo>
                  <a:cubicBezTo>
                    <a:pt x="1883" y="803"/>
                    <a:pt x="1879" y="769"/>
                    <a:pt x="1876" y="731"/>
                  </a:cubicBezTo>
                  <a:close/>
                  <a:moveTo>
                    <a:pt x="1284" y="791"/>
                  </a:moveTo>
                  <a:cubicBezTo>
                    <a:pt x="1290" y="791"/>
                    <a:pt x="1293" y="825"/>
                    <a:pt x="1293" y="825"/>
                  </a:cubicBezTo>
                  <a:cubicBezTo>
                    <a:pt x="1294" y="837"/>
                    <a:pt x="1294" y="840"/>
                    <a:pt x="1293" y="840"/>
                  </a:cubicBezTo>
                  <a:cubicBezTo>
                    <a:pt x="1291" y="840"/>
                    <a:pt x="1286" y="825"/>
                    <a:pt x="1284" y="825"/>
                  </a:cubicBezTo>
                  <a:lnTo>
                    <a:pt x="1281" y="825"/>
                  </a:lnTo>
                  <a:cubicBezTo>
                    <a:pt x="1275" y="791"/>
                    <a:pt x="1275" y="791"/>
                    <a:pt x="1284" y="791"/>
                  </a:cubicBezTo>
                  <a:close/>
                  <a:moveTo>
                    <a:pt x="1760" y="775"/>
                  </a:moveTo>
                  <a:cubicBezTo>
                    <a:pt x="1763" y="809"/>
                    <a:pt x="1767" y="844"/>
                    <a:pt x="1760" y="844"/>
                  </a:cubicBezTo>
                  <a:lnTo>
                    <a:pt x="1751" y="809"/>
                  </a:lnTo>
                  <a:lnTo>
                    <a:pt x="1754" y="775"/>
                  </a:lnTo>
                  <a:close/>
                  <a:moveTo>
                    <a:pt x="1184" y="791"/>
                  </a:moveTo>
                  <a:cubicBezTo>
                    <a:pt x="1190" y="791"/>
                    <a:pt x="1196" y="791"/>
                    <a:pt x="1199" y="825"/>
                  </a:cubicBezTo>
                  <a:cubicBezTo>
                    <a:pt x="1199" y="825"/>
                    <a:pt x="1199" y="863"/>
                    <a:pt x="1196" y="863"/>
                  </a:cubicBezTo>
                  <a:cubicBezTo>
                    <a:pt x="1190" y="863"/>
                    <a:pt x="1184" y="828"/>
                    <a:pt x="1184" y="828"/>
                  </a:cubicBezTo>
                  <a:lnTo>
                    <a:pt x="1181" y="828"/>
                  </a:lnTo>
                  <a:cubicBezTo>
                    <a:pt x="1181" y="791"/>
                    <a:pt x="1184" y="791"/>
                    <a:pt x="1184" y="791"/>
                  </a:cubicBezTo>
                  <a:close/>
                  <a:moveTo>
                    <a:pt x="905" y="794"/>
                  </a:moveTo>
                  <a:cubicBezTo>
                    <a:pt x="908" y="828"/>
                    <a:pt x="908" y="866"/>
                    <a:pt x="905" y="866"/>
                  </a:cubicBezTo>
                  <a:lnTo>
                    <a:pt x="899" y="866"/>
                  </a:lnTo>
                  <a:cubicBezTo>
                    <a:pt x="899" y="841"/>
                    <a:pt x="899" y="819"/>
                    <a:pt x="902" y="794"/>
                  </a:cubicBezTo>
                  <a:close/>
                  <a:moveTo>
                    <a:pt x="165" y="744"/>
                  </a:moveTo>
                  <a:cubicBezTo>
                    <a:pt x="168" y="744"/>
                    <a:pt x="175" y="744"/>
                    <a:pt x="175" y="781"/>
                  </a:cubicBezTo>
                  <a:lnTo>
                    <a:pt x="168" y="781"/>
                  </a:lnTo>
                  <a:cubicBezTo>
                    <a:pt x="168" y="770"/>
                    <a:pt x="168" y="766"/>
                    <a:pt x="168" y="766"/>
                  </a:cubicBezTo>
                  <a:lnTo>
                    <a:pt x="168" y="766"/>
                  </a:lnTo>
                  <a:cubicBezTo>
                    <a:pt x="167" y="766"/>
                    <a:pt x="167" y="791"/>
                    <a:pt x="171" y="816"/>
                  </a:cubicBezTo>
                  <a:cubicBezTo>
                    <a:pt x="171" y="853"/>
                    <a:pt x="171" y="888"/>
                    <a:pt x="171" y="888"/>
                  </a:cubicBezTo>
                  <a:cubicBezTo>
                    <a:pt x="162" y="866"/>
                    <a:pt x="159" y="841"/>
                    <a:pt x="159" y="816"/>
                  </a:cubicBezTo>
                  <a:cubicBezTo>
                    <a:pt x="153" y="744"/>
                    <a:pt x="153" y="744"/>
                    <a:pt x="165" y="744"/>
                  </a:cubicBezTo>
                  <a:close/>
                  <a:moveTo>
                    <a:pt x="745" y="743"/>
                  </a:moveTo>
                  <a:cubicBezTo>
                    <a:pt x="746" y="743"/>
                    <a:pt x="747" y="761"/>
                    <a:pt x="748" y="794"/>
                  </a:cubicBezTo>
                  <a:cubicBezTo>
                    <a:pt x="751" y="828"/>
                    <a:pt x="748" y="866"/>
                    <a:pt x="742" y="900"/>
                  </a:cubicBezTo>
                  <a:lnTo>
                    <a:pt x="732" y="900"/>
                  </a:lnTo>
                  <a:lnTo>
                    <a:pt x="739" y="828"/>
                  </a:lnTo>
                  <a:cubicBezTo>
                    <a:pt x="742" y="770"/>
                    <a:pt x="744" y="743"/>
                    <a:pt x="745" y="743"/>
                  </a:cubicBezTo>
                  <a:close/>
                  <a:moveTo>
                    <a:pt x="472" y="860"/>
                  </a:moveTo>
                  <a:cubicBezTo>
                    <a:pt x="475" y="860"/>
                    <a:pt x="479" y="897"/>
                    <a:pt x="469" y="932"/>
                  </a:cubicBezTo>
                  <a:lnTo>
                    <a:pt x="457" y="932"/>
                  </a:lnTo>
                  <a:cubicBezTo>
                    <a:pt x="454" y="907"/>
                    <a:pt x="460" y="881"/>
                    <a:pt x="472" y="860"/>
                  </a:cubicBezTo>
                  <a:close/>
                  <a:moveTo>
                    <a:pt x="1018" y="900"/>
                  </a:moveTo>
                  <a:lnTo>
                    <a:pt x="1021" y="935"/>
                  </a:lnTo>
                  <a:cubicBezTo>
                    <a:pt x="1017" y="935"/>
                    <a:pt x="1014" y="951"/>
                    <a:pt x="1011" y="951"/>
                  </a:cubicBezTo>
                  <a:cubicBezTo>
                    <a:pt x="1010" y="951"/>
                    <a:pt x="1009" y="947"/>
                    <a:pt x="1008" y="935"/>
                  </a:cubicBezTo>
                  <a:cubicBezTo>
                    <a:pt x="1002" y="935"/>
                    <a:pt x="1011" y="900"/>
                    <a:pt x="1018" y="900"/>
                  </a:cubicBezTo>
                  <a:close/>
                  <a:moveTo>
                    <a:pt x="3653" y="449"/>
                  </a:moveTo>
                  <a:cubicBezTo>
                    <a:pt x="3653" y="449"/>
                    <a:pt x="3647" y="449"/>
                    <a:pt x="3653" y="487"/>
                  </a:cubicBezTo>
                  <a:cubicBezTo>
                    <a:pt x="3659" y="521"/>
                    <a:pt x="3669" y="556"/>
                    <a:pt x="3656" y="556"/>
                  </a:cubicBezTo>
                  <a:cubicBezTo>
                    <a:pt x="3656" y="556"/>
                    <a:pt x="3656" y="556"/>
                    <a:pt x="3656" y="556"/>
                  </a:cubicBezTo>
                  <a:cubicBezTo>
                    <a:pt x="3652" y="556"/>
                    <a:pt x="3643" y="523"/>
                    <a:pt x="3637" y="487"/>
                  </a:cubicBezTo>
                  <a:cubicBezTo>
                    <a:pt x="3637" y="470"/>
                    <a:pt x="3636" y="461"/>
                    <a:pt x="3635" y="461"/>
                  </a:cubicBezTo>
                  <a:cubicBezTo>
                    <a:pt x="3634" y="461"/>
                    <a:pt x="3633" y="471"/>
                    <a:pt x="3634" y="490"/>
                  </a:cubicBezTo>
                  <a:cubicBezTo>
                    <a:pt x="3628" y="490"/>
                    <a:pt x="3625" y="527"/>
                    <a:pt x="3612" y="527"/>
                  </a:cubicBezTo>
                  <a:lnTo>
                    <a:pt x="3597" y="530"/>
                  </a:lnTo>
                  <a:cubicBezTo>
                    <a:pt x="3606" y="565"/>
                    <a:pt x="3578" y="568"/>
                    <a:pt x="3543" y="574"/>
                  </a:cubicBezTo>
                  <a:cubicBezTo>
                    <a:pt x="3512" y="577"/>
                    <a:pt x="3484" y="581"/>
                    <a:pt x="3490" y="615"/>
                  </a:cubicBezTo>
                  <a:cubicBezTo>
                    <a:pt x="3497" y="633"/>
                    <a:pt x="3496" y="643"/>
                    <a:pt x="3491" y="643"/>
                  </a:cubicBezTo>
                  <a:cubicBezTo>
                    <a:pt x="3486" y="643"/>
                    <a:pt x="3479" y="635"/>
                    <a:pt x="3471" y="618"/>
                  </a:cubicBezTo>
                  <a:cubicBezTo>
                    <a:pt x="3456" y="621"/>
                    <a:pt x="3327" y="640"/>
                    <a:pt x="3334" y="675"/>
                  </a:cubicBezTo>
                  <a:cubicBezTo>
                    <a:pt x="3334" y="675"/>
                    <a:pt x="3340" y="709"/>
                    <a:pt x="3337" y="709"/>
                  </a:cubicBezTo>
                  <a:cubicBezTo>
                    <a:pt x="3327" y="687"/>
                    <a:pt x="3321" y="662"/>
                    <a:pt x="3318" y="640"/>
                  </a:cubicBezTo>
                  <a:cubicBezTo>
                    <a:pt x="3315" y="618"/>
                    <a:pt x="3315" y="624"/>
                    <a:pt x="3312" y="603"/>
                  </a:cubicBezTo>
                  <a:cubicBezTo>
                    <a:pt x="3312" y="603"/>
                    <a:pt x="3311" y="603"/>
                    <a:pt x="3311" y="603"/>
                  </a:cubicBezTo>
                  <a:cubicBezTo>
                    <a:pt x="3309" y="603"/>
                    <a:pt x="3300" y="600"/>
                    <a:pt x="3290" y="571"/>
                  </a:cubicBezTo>
                  <a:cubicBezTo>
                    <a:pt x="3283" y="571"/>
                    <a:pt x="3280" y="571"/>
                    <a:pt x="3287" y="606"/>
                  </a:cubicBezTo>
                  <a:cubicBezTo>
                    <a:pt x="3287" y="643"/>
                    <a:pt x="3280" y="643"/>
                    <a:pt x="3277" y="643"/>
                  </a:cubicBezTo>
                  <a:cubicBezTo>
                    <a:pt x="3271" y="646"/>
                    <a:pt x="3271" y="646"/>
                    <a:pt x="3277" y="681"/>
                  </a:cubicBezTo>
                  <a:cubicBezTo>
                    <a:pt x="3290" y="715"/>
                    <a:pt x="3283" y="715"/>
                    <a:pt x="3277" y="715"/>
                  </a:cubicBezTo>
                  <a:cubicBezTo>
                    <a:pt x="3271" y="715"/>
                    <a:pt x="3261" y="681"/>
                    <a:pt x="3255" y="646"/>
                  </a:cubicBezTo>
                  <a:cubicBezTo>
                    <a:pt x="3249" y="612"/>
                    <a:pt x="3243" y="577"/>
                    <a:pt x="3236" y="577"/>
                  </a:cubicBezTo>
                  <a:cubicBezTo>
                    <a:pt x="3230" y="563"/>
                    <a:pt x="3225" y="555"/>
                    <a:pt x="3222" y="555"/>
                  </a:cubicBezTo>
                  <a:lnTo>
                    <a:pt x="3222" y="555"/>
                  </a:lnTo>
                  <a:cubicBezTo>
                    <a:pt x="3219" y="555"/>
                    <a:pt x="3220" y="572"/>
                    <a:pt x="3227" y="615"/>
                  </a:cubicBezTo>
                  <a:lnTo>
                    <a:pt x="3239" y="612"/>
                  </a:lnTo>
                  <a:lnTo>
                    <a:pt x="3239" y="612"/>
                  </a:lnTo>
                  <a:cubicBezTo>
                    <a:pt x="3239" y="639"/>
                    <a:pt x="3236" y="665"/>
                    <a:pt x="3226" y="665"/>
                  </a:cubicBezTo>
                  <a:cubicBezTo>
                    <a:pt x="3222" y="665"/>
                    <a:pt x="3217" y="661"/>
                    <a:pt x="3211" y="653"/>
                  </a:cubicBezTo>
                  <a:cubicBezTo>
                    <a:pt x="3196" y="653"/>
                    <a:pt x="3192" y="656"/>
                    <a:pt x="3205" y="725"/>
                  </a:cubicBezTo>
                  <a:cubicBezTo>
                    <a:pt x="3238" y="879"/>
                    <a:pt x="3374" y="982"/>
                    <a:pt x="3526" y="982"/>
                  </a:cubicBezTo>
                  <a:cubicBezTo>
                    <a:pt x="3547" y="982"/>
                    <a:pt x="3569" y="980"/>
                    <a:pt x="3590" y="975"/>
                  </a:cubicBezTo>
                  <a:cubicBezTo>
                    <a:pt x="3763" y="941"/>
                    <a:pt x="3879" y="772"/>
                    <a:pt x="3847" y="596"/>
                  </a:cubicBezTo>
                  <a:cubicBezTo>
                    <a:pt x="3842" y="561"/>
                    <a:pt x="3831" y="528"/>
                    <a:pt x="3815" y="499"/>
                  </a:cubicBezTo>
                  <a:lnTo>
                    <a:pt x="3815" y="499"/>
                  </a:lnTo>
                  <a:cubicBezTo>
                    <a:pt x="3795" y="505"/>
                    <a:pt x="3782" y="516"/>
                    <a:pt x="3782" y="537"/>
                  </a:cubicBezTo>
                  <a:cubicBezTo>
                    <a:pt x="3779" y="537"/>
                    <a:pt x="3777" y="538"/>
                    <a:pt x="3775" y="538"/>
                  </a:cubicBezTo>
                  <a:cubicBezTo>
                    <a:pt x="3769" y="538"/>
                    <a:pt x="3763" y="532"/>
                    <a:pt x="3753" y="505"/>
                  </a:cubicBezTo>
                  <a:cubicBezTo>
                    <a:pt x="3749" y="489"/>
                    <a:pt x="3745" y="480"/>
                    <a:pt x="3743" y="480"/>
                  </a:cubicBezTo>
                  <a:lnTo>
                    <a:pt x="3743" y="480"/>
                  </a:lnTo>
                  <a:cubicBezTo>
                    <a:pt x="3741" y="480"/>
                    <a:pt x="3741" y="489"/>
                    <a:pt x="3744" y="509"/>
                  </a:cubicBezTo>
                  <a:cubicBezTo>
                    <a:pt x="3749" y="543"/>
                    <a:pt x="3750" y="561"/>
                    <a:pt x="3747" y="561"/>
                  </a:cubicBezTo>
                  <a:cubicBezTo>
                    <a:pt x="3744" y="561"/>
                    <a:pt x="3738" y="544"/>
                    <a:pt x="3728" y="509"/>
                  </a:cubicBezTo>
                  <a:lnTo>
                    <a:pt x="3728" y="509"/>
                  </a:lnTo>
                  <a:cubicBezTo>
                    <a:pt x="3731" y="535"/>
                    <a:pt x="3733" y="578"/>
                    <a:pt x="3727" y="578"/>
                  </a:cubicBezTo>
                  <a:cubicBezTo>
                    <a:pt x="3725" y="578"/>
                    <a:pt x="3721" y="570"/>
                    <a:pt x="3716" y="549"/>
                  </a:cubicBezTo>
                  <a:lnTo>
                    <a:pt x="3713" y="584"/>
                  </a:lnTo>
                  <a:cubicBezTo>
                    <a:pt x="3716" y="620"/>
                    <a:pt x="3717" y="638"/>
                    <a:pt x="3715" y="638"/>
                  </a:cubicBezTo>
                  <a:cubicBezTo>
                    <a:pt x="3713" y="638"/>
                    <a:pt x="3708" y="621"/>
                    <a:pt x="3700" y="587"/>
                  </a:cubicBezTo>
                  <a:cubicBezTo>
                    <a:pt x="3688" y="518"/>
                    <a:pt x="3688" y="518"/>
                    <a:pt x="3681" y="518"/>
                  </a:cubicBezTo>
                  <a:cubicBezTo>
                    <a:pt x="3681" y="518"/>
                    <a:pt x="3675" y="518"/>
                    <a:pt x="3684" y="552"/>
                  </a:cubicBezTo>
                  <a:lnTo>
                    <a:pt x="3678" y="552"/>
                  </a:lnTo>
                  <a:lnTo>
                    <a:pt x="3666" y="483"/>
                  </a:lnTo>
                  <a:cubicBezTo>
                    <a:pt x="3656" y="449"/>
                    <a:pt x="3656" y="449"/>
                    <a:pt x="3653" y="449"/>
                  </a:cubicBezTo>
                  <a:close/>
                  <a:moveTo>
                    <a:pt x="496" y="917"/>
                  </a:moveTo>
                  <a:cubicBezTo>
                    <a:pt x="491" y="917"/>
                    <a:pt x="489" y="943"/>
                    <a:pt x="491" y="969"/>
                  </a:cubicBezTo>
                  <a:cubicBezTo>
                    <a:pt x="491" y="1004"/>
                    <a:pt x="497" y="1004"/>
                    <a:pt x="507" y="1004"/>
                  </a:cubicBezTo>
                  <a:cubicBezTo>
                    <a:pt x="513" y="1004"/>
                    <a:pt x="516" y="969"/>
                    <a:pt x="516" y="969"/>
                  </a:cubicBezTo>
                  <a:cubicBezTo>
                    <a:pt x="516" y="935"/>
                    <a:pt x="510" y="935"/>
                    <a:pt x="504" y="932"/>
                  </a:cubicBezTo>
                  <a:cubicBezTo>
                    <a:pt x="501" y="922"/>
                    <a:pt x="498" y="917"/>
                    <a:pt x="496" y="917"/>
                  </a:cubicBezTo>
                  <a:close/>
                  <a:moveTo>
                    <a:pt x="4180" y="1"/>
                  </a:moveTo>
                  <a:lnTo>
                    <a:pt x="4180" y="1"/>
                  </a:lnTo>
                  <a:cubicBezTo>
                    <a:pt x="4189" y="35"/>
                    <a:pt x="4158" y="42"/>
                    <a:pt x="4123" y="48"/>
                  </a:cubicBezTo>
                  <a:cubicBezTo>
                    <a:pt x="4086" y="54"/>
                    <a:pt x="4051" y="60"/>
                    <a:pt x="4057" y="95"/>
                  </a:cubicBezTo>
                  <a:lnTo>
                    <a:pt x="4048" y="98"/>
                  </a:lnTo>
                  <a:cubicBezTo>
                    <a:pt x="4043" y="72"/>
                    <a:pt x="4035" y="65"/>
                    <a:pt x="4027" y="65"/>
                  </a:cubicBezTo>
                  <a:cubicBezTo>
                    <a:pt x="4024" y="65"/>
                    <a:pt x="4022" y="66"/>
                    <a:pt x="4020" y="67"/>
                  </a:cubicBezTo>
                  <a:cubicBezTo>
                    <a:pt x="4017" y="101"/>
                    <a:pt x="4007" y="104"/>
                    <a:pt x="4007" y="104"/>
                  </a:cubicBezTo>
                  <a:cubicBezTo>
                    <a:pt x="4000" y="78"/>
                    <a:pt x="3997" y="72"/>
                    <a:pt x="3991" y="72"/>
                  </a:cubicBezTo>
                  <a:cubicBezTo>
                    <a:pt x="3989" y="72"/>
                    <a:pt x="3988" y="72"/>
                    <a:pt x="3985" y="73"/>
                  </a:cubicBezTo>
                  <a:cubicBezTo>
                    <a:pt x="3973" y="73"/>
                    <a:pt x="3970" y="73"/>
                    <a:pt x="3976" y="111"/>
                  </a:cubicBezTo>
                  <a:cubicBezTo>
                    <a:pt x="3973" y="111"/>
                    <a:pt x="3970" y="111"/>
                    <a:pt x="3967" y="111"/>
                  </a:cubicBezTo>
                  <a:cubicBezTo>
                    <a:pt x="3945" y="111"/>
                    <a:pt x="3924" y="102"/>
                    <a:pt x="3913" y="82"/>
                  </a:cubicBezTo>
                  <a:cubicBezTo>
                    <a:pt x="3910" y="74"/>
                    <a:pt x="3907" y="70"/>
                    <a:pt x="3906" y="70"/>
                  </a:cubicBezTo>
                  <a:cubicBezTo>
                    <a:pt x="3901" y="70"/>
                    <a:pt x="3902" y="95"/>
                    <a:pt x="3904" y="120"/>
                  </a:cubicBezTo>
                  <a:cubicBezTo>
                    <a:pt x="3913" y="158"/>
                    <a:pt x="3913" y="192"/>
                    <a:pt x="3910" y="192"/>
                  </a:cubicBezTo>
                  <a:cubicBezTo>
                    <a:pt x="3910" y="192"/>
                    <a:pt x="3901" y="158"/>
                    <a:pt x="3894" y="123"/>
                  </a:cubicBezTo>
                  <a:cubicBezTo>
                    <a:pt x="3892" y="94"/>
                    <a:pt x="3891" y="87"/>
                    <a:pt x="3887" y="87"/>
                  </a:cubicBezTo>
                  <a:cubicBezTo>
                    <a:pt x="3886" y="87"/>
                    <a:pt x="3884" y="88"/>
                    <a:pt x="3882" y="89"/>
                  </a:cubicBezTo>
                  <a:lnTo>
                    <a:pt x="3873" y="92"/>
                  </a:lnTo>
                  <a:cubicBezTo>
                    <a:pt x="3879" y="126"/>
                    <a:pt x="3854" y="129"/>
                    <a:pt x="3816" y="136"/>
                  </a:cubicBezTo>
                  <a:cubicBezTo>
                    <a:pt x="3772" y="142"/>
                    <a:pt x="3757" y="145"/>
                    <a:pt x="3763" y="179"/>
                  </a:cubicBezTo>
                  <a:cubicBezTo>
                    <a:pt x="3766" y="198"/>
                    <a:pt x="3767" y="207"/>
                    <a:pt x="3764" y="207"/>
                  </a:cubicBezTo>
                  <a:cubicBezTo>
                    <a:pt x="3761" y="207"/>
                    <a:pt x="3755" y="199"/>
                    <a:pt x="3744" y="183"/>
                  </a:cubicBezTo>
                  <a:cubicBezTo>
                    <a:pt x="3710" y="119"/>
                    <a:pt x="3698" y="96"/>
                    <a:pt x="3694" y="96"/>
                  </a:cubicBezTo>
                  <a:cubicBezTo>
                    <a:pt x="3692" y="96"/>
                    <a:pt x="3693" y="104"/>
                    <a:pt x="3694" y="117"/>
                  </a:cubicBezTo>
                  <a:cubicBezTo>
                    <a:pt x="3697" y="117"/>
                    <a:pt x="3703" y="151"/>
                    <a:pt x="3713" y="189"/>
                  </a:cubicBezTo>
                  <a:cubicBezTo>
                    <a:pt x="3719" y="223"/>
                    <a:pt x="3721" y="241"/>
                    <a:pt x="3719" y="241"/>
                  </a:cubicBezTo>
                  <a:cubicBezTo>
                    <a:pt x="3717" y="241"/>
                    <a:pt x="3711" y="223"/>
                    <a:pt x="3700" y="189"/>
                  </a:cubicBezTo>
                  <a:cubicBezTo>
                    <a:pt x="3696" y="165"/>
                    <a:pt x="3685" y="155"/>
                    <a:pt x="3672" y="155"/>
                  </a:cubicBezTo>
                  <a:cubicBezTo>
                    <a:pt x="3649" y="155"/>
                    <a:pt x="3621" y="191"/>
                    <a:pt x="3625" y="236"/>
                  </a:cubicBezTo>
                  <a:cubicBezTo>
                    <a:pt x="3622" y="220"/>
                    <a:pt x="3625" y="233"/>
                    <a:pt x="3619" y="201"/>
                  </a:cubicBezTo>
                  <a:cubicBezTo>
                    <a:pt x="3614" y="175"/>
                    <a:pt x="3609" y="169"/>
                    <a:pt x="3599" y="169"/>
                  </a:cubicBezTo>
                  <a:cubicBezTo>
                    <a:pt x="3595" y="169"/>
                    <a:pt x="3592" y="169"/>
                    <a:pt x="3587" y="170"/>
                  </a:cubicBezTo>
                  <a:lnTo>
                    <a:pt x="3572" y="173"/>
                  </a:lnTo>
                  <a:cubicBezTo>
                    <a:pt x="3577" y="203"/>
                    <a:pt x="3573" y="214"/>
                    <a:pt x="3566" y="214"/>
                  </a:cubicBezTo>
                  <a:cubicBezTo>
                    <a:pt x="3557" y="214"/>
                    <a:pt x="3544" y="196"/>
                    <a:pt x="3540" y="176"/>
                  </a:cubicBezTo>
                  <a:cubicBezTo>
                    <a:pt x="3531" y="150"/>
                    <a:pt x="3528" y="144"/>
                    <a:pt x="3524" y="144"/>
                  </a:cubicBezTo>
                  <a:cubicBezTo>
                    <a:pt x="3522" y="144"/>
                    <a:pt x="3521" y="144"/>
                    <a:pt x="3518" y="145"/>
                  </a:cubicBezTo>
                  <a:cubicBezTo>
                    <a:pt x="3517" y="177"/>
                    <a:pt x="3510" y="188"/>
                    <a:pt x="3502" y="188"/>
                  </a:cubicBezTo>
                  <a:cubicBezTo>
                    <a:pt x="3493" y="188"/>
                    <a:pt x="3481" y="169"/>
                    <a:pt x="3478" y="148"/>
                  </a:cubicBezTo>
                  <a:lnTo>
                    <a:pt x="3468" y="151"/>
                  </a:lnTo>
                  <a:cubicBezTo>
                    <a:pt x="3468" y="186"/>
                    <a:pt x="3459" y="189"/>
                    <a:pt x="3453" y="189"/>
                  </a:cubicBezTo>
                  <a:cubicBezTo>
                    <a:pt x="3437" y="192"/>
                    <a:pt x="3434" y="192"/>
                    <a:pt x="3443" y="226"/>
                  </a:cubicBezTo>
                  <a:cubicBezTo>
                    <a:pt x="3453" y="261"/>
                    <a:pt x="3459" y="295"/>
                    <a:pt x="3453" y="295"/>
                  </a:cubicBezTo>
                  <a:lnTo>
                    <a:pt x="3446" y="261"/>
                  </a:lnTo>
                  <a:cubicBezTo>
                    <a:pt x="3441" y="232"/>
                    <a:pt x="3429" y="230"/>
                    <a:pt x="3412" y="230"/>
                  </a:cubicBezTo>
                  <a:cubicBezTo>
                    <a:pt x="3409" y="230"/>
                    <a:pt x="3406" y="230"/>
                    <a:pt x="3402" y="230"/>
                  </a:cubicBezTo>
                  <a:cubicBezTo>
                    <a:pt x="3395" y="232"/>
                    <a:pt x="3389" y="233"/>
                    <a:pt x="3384" y="233"/>
                  </a:cubicBezTo>
                  <a:cubicBezTo>
                    <a:pt x="3371" y="233"/>
                    <a:pt x="3364" y="226"/>
                    <a:pt x="3355" y="201"/>
                  </a:cubicBezTo>
                  <a:lnTo>
                    <a:pt x="3355" y="236"/>
                  </a:lnTo>
                  <a:cubicBezTo>
                    <a:pt x="3357" y="255"/>
                    <a:pt x="3356" y="265"/>
                    <a:pt x="3354" y="265"/>
                  </a:cubicBezTo>
                  <a:cubicBezTo>
                    <a:pt x="3352" y="265"/>
                    <a:pt x="3349" y="256"/>
                    <a:pt x="3346" y="239"/>
                  </a:cubicBezTo>
                  <a:cubicBezTo>
                    <a:pt x="3340" y="223"/>
                    <a:pt x="3333" y="215"/>
                    <a:pt x="3326" y="215"/>
                  </a:cubicBezTo>
                  <a:cubicBezTo>
                    <a:pt x="3319" y="215"/>
                    <a:pt x="3313" y="224"/>
                    <a:pt x="3312" y="242"/>
                  </a:cubicBezTo>
                  <a:lnTo>
                    <a:pt x="3299" y="245"/>
                  </a:lnTo>
                  <a:cubicBezTo>
                    <a:pt x="3291" y="211"/>
                    <a:pt x="3284" y="194"/>
                    <a:pt x="3278" y="194"/>
                  </a:cubicBezTo>
                  <a:cubicBezTo>
                    <a:pt x="3273" y="194"/>
                    <a:pt x="3271" y="212"/>
                    <a:pt x="3274" y="248"/>
                  </a:cubicBezTo>
                  <a:cubicBezTo>
                    <a:pt x="3268" y="214"/>
                    <a:pt x="3265" y="214"/>
                    <a:pt x="3258" y="214"/>
                  </a:cubicBezTo>
                  <a:cubicBezTo>
                    <a:pt x="3257" y="234"/>
                    <a:pt x="3250" y="244"/>
                    <a:pt x="3243" y="244"/>
                  </a:cubicBezTo>
                  <a:cubicBezTo>
                    <a:pt x="3237" y="244"/>
                    <a:pt x="3230" y="235"/>
                    <a:pt x="3227" y="217"/>
                  </a:cubicBezTo>
                  <a:lnTo>
                    <a:pt x="3221" y="220"/>
                  </a:lnTo>
                  <a:cubicBezTo>
                    <a:pt x="3224" y="255"/>
                    <a:pt x="3218" y="255"/>
                    <a:pt x="3211" y="255"/>
                  </a:cubicBezTo>
                  <a:cubicBezTo>
                    <a:pt x="3208" y="258"/>
                    <a:pt x="3202" y="258"/>
                    <a:pt x="3202" y="292"/>
                  </a:cubicBezTo>
                  <a:cubicBezTo>
                    <a:pt x="3205" y="330"/>
                    <a:pt x="3199" y="330"/>
                    <a:pt x="3199" y="330"/>
                  </a:cubicBezTo>
                  <a:cubicBezTo>
                    <a:pt x="3196" y="330"/>
                    <a:pt x="3192" y="295"/>
                    <a:pt x="3192" y="258"/>
                  </a:cubicBezTo>
                  <a:cubicBezTo>
                    <a:pt x="3194" y="244"/>
                    <a:pt x="3192" y="235"/>
                    <a:pt x="3189" y="235"/>
                  </a:cubicBezTo>
                  <a:cubicBezTo>
                    <a:pt x="3185" y="235"/>
                    <a:pt x="3179" y="253"/>
                    <a:pt x="3177" y="295"/>
                  </a:cubicBezTo>
                  <a:cubicBezTo>
                    <a:pt x="3175" y="331"/>
                    <a:pt x="3174" y="350"/>
                    <a:pt x="3174" y="350"/>
                  </a:cubicBezTo>
                  <a:cubicBezTo>
                    <a:pt x="3174" y="350"/>
                    <a:pt x="3174" y="331"/>
                    <a:pt x="3174" y="295"/>
                  </a:cubicBezTo>
                  <a:cubicBezTo>
                    <a:pt x="3171" y="271"/>
                    <a:pt x="3171" y="247"/>
                    <a:pt x="3170" y="247"/>
                  </a:cubicBezTo>
                  <a:cubicBezTo>
                    <a:pt x="3169" y="247"/>
                    <a:pt x="3168" y="251"/>
                    <a:pt x="3167" y="261"/>
                  </a:cubicBezTo>
                  <a:cubicBezTo>
                    <a:pt x="3167" y="261"/>
                    <a:pt x="3155" y="264"/>
                    <a:pt x="3161" y="299"/>
                  </a:cubicBezTo>
                  <a:lnTo>
                    <a:pt x="3145" y="299"/>
                  </a:lnTo>
                  <a:cubicBezTo>
                    <a:pt x="3130" y="267"/>
                    <a:pt x="3124" y="267"/>
                    <a:pt x="3120" y="267"/>
                  </a:cubicBezTo>
                  <a:cubicBezTo>
                    <a:pt x="3120" y="284"/>
                    <a:pt x="3120" y="293"/>
                    <a:pt x="3119" y="293"/>
                  </a:cubicBezTo>
                  <a:cubicBezTo>
                    <a:pt x="3118" y="293"/>
                    <a:pt x="3116" y="284"/>
                    <a:pt x="3111" y="267"/>
                  </a:cubicBezTo>
                  <a:cubicBezTo>
                    <a:pt x="3108" y="253"/>
                    <a:pt x="3106" y="245"/>
                    <a:pt x="3105" y="245"/>
                  </a:cubicBezTo>
                  <a:lnTo>
                    <a:pt x="3105" y="245"/>
                  </a:lnTo>
                  <a:cubicBezTo>
                    <a:pt x="3103" y="245"/>
                    <a:pt x="3104" y="262"/>
                    <a:pt x="3111" y="305"/>
                  </a:cubicBezTo>
                  <a:cubicBezTo>
                    <a:pt x="3111" y="322"/>
                    <a:pt x="3109" y="332"/>
                    <a:pt x="3107" y="332"/>
                  </a:cubicBezTo>
                  <a:cubicBezTo>
                    <a:pt x="3104" y="332"/>
                    <a:pt x="3100" y="323"/>
                    <a:pt x="3095" y="305"/>
                  </a:cubicBezTo>
                  <a:cubicBezTo>
                    <a:pt x="3088" y="264"/>
                    <a:pt x="3083" y="248"/>
                    <a:pt x="3081" y="248"/>
                  </a:cubicBezTo>
                  <a:lnTo>
                    <a:pt x="3081" y="248"/>
                  </a:lnTo>
                  <a:cubicBezTo>
                    <a:pt x="3080" y="248"/>
                    <a:pt x="3080" y="256"/>
                    <a:pt x="3083" y="270"/>
                  </a:cubicBezTo>
                  <a:cubicBezTo>
                    <a:pt x="3083" y="308"/>
                    <a:pt x="3080" y="308"/>
                    <a:pt x="3080" y="308"/>
                  </a:cubicBezTo>
                  <a:cubicBezTo>
                    <a:pt x="3076" y="286"/>
                    <a:pt x="3054" y="280"/>
                    <a:pt x="3027" y="280"/>
                  </a:cubicBezTo>
                  <a:cubicBezTo>
                    <a:pt x="3012" y="280"/>
                    <a:pt x="2996" y="282"/>
                    <a:pt x="2979" y="283"/>
                  </a:cubicBezTo>
                  <a:cubicBezTo>
                    <a:pt x="2976" y="308"/>
                    <a:pt x="2976" y="333"/>
                    <a:pt x="2983" y="355"/>
                  </a:cubicBezTo>
                  <a:cubicBezTo>
                    <a:pt x="2986" y="385"/>
                    <a:pt x="2988" y="396"/>
                    <a:pt x="2988" y="396"/>
                  </a:cubicBezTo>
                  <a:cubicBezTo>
                    <a:pt x="2988" y="396"/>
                    <a:pt x="2984" y="375"/>
                    <a:pt x="2976" y="355"/>
                  </a:cubicBezTo>
                  <a:cubicBezTo>
                    <a:pt x="2965" y="304"/>
                    <a:pt x="2958" y="278"/>
                    <a:pt x="2955" y="278"/>
                  </a:cubicBezTo>
                  <a:lnTo>
                    <a:pt x="2955" y="278"/>
                  </a:lnTo>
                  <a:cubicBezTo>
                    <a:pt x="2953" y="278"/>
                    <a:pt x="2956" y="304"/>
                    <a:pt x="2967" y="358"/>
                  </a:cubicBezTo>
                  <a:cubicBezTo>
                    <a:pt x="2975" y="393"/>
                    <a:pt x="2979" y="410"/>
                    <a:pt x="2978" y="410"/>
                  </a:cubicBezTo>
                  <a:cubicBezTo>
                    <a:pt x="2977" y="410"/>
                    <a:pt x="2972" y="393"/>
                    <a:pt x="2961" y="358"/>
                  </a:cubicBezTo>
                  <a:cubicBezTo>
                    <a:pt x="2956" y="341"/>
                    <a:pt x="2954" y="332"/>
                    <a:pt x="2952" y="332"/>
                  </a:cubicBezTo>
                  <a:cubicBezTo>
                    <a:pt x="2951" y="332"/>
                    <a:pt x="2951" y="341"/>
                    <a:pt x="2951" y="358"/>
                  </a:cubicBezTo>
                  <a:cubicBezTo>
                    <a:pt x="2954" y="376"/>
                    <a:pt x="2954" y="385"/>
                    <a:pt x="2953" y="385"/>
                  </a:cubicBezTo>
                  <a:cubicBezTo>
                    <a:pt x="2951" y="385"/>
                    <a:pt x="2948" y="377"/>
                    <a:pt x="2945" y="358"/>
                  </a:cubicBezTo>
                  <a:cubicBezTo>
                    <a:pt x="2938" y="334"/>
                    <a:pt x="2930" y="309"/>
                    <a:pt x="2928" y="309"/>
                  </a:cubicBezTo>
                  <a:lnTo>
                    <a:pt x="2928" y="309"/>
                  </a:lnTo>
                  <a:cubicBezTo>
                    <a:pt x="2927" y="309"/>
                    <a:pt x="2927" y="314"/>
                    <a:pt x="2929" y="324"/>
                  </a:cubicBezTo>
                  <a:cubicBezTo>
                    <a:pt x="2929" y="324"/>
                    <a:pt x="2929" y="324"/>
                    <a:pt x="2929" y="324"/>
                  </a:cubicBezTo>
                  <a:cubicBezTo>
                    <a:pt x="2927" y="324"/>
                    <a:pt x="2922" y="321"/>
                    <a:pt x="2914" y="289"/>
                  </a:cubicBezTo>
                  <a:cubicBezTo>
                    <a:pt x="2911" y="280"/>
                    <a:pt x="2909" y="276"/>
                    <a:pt x="2908" y="276"/>
                  </a:cubicBezTo>
                  <a:cubicBezTo>
                    <a:pt x="2904" y="276"/>
                    <a:pt x="2904" y="302"/>
                    <a:pt x="2904" y="327"/>
                  </a:cubicBezTo>
                  <a:cubicBezTo>
                    <a:pt x="2901" y="364"/>
                    <a:pt x="2899" y="382"/>
                    <a:pt x="2896" y="382"/>
                  </a:cubicBezTo>
                  <a:cubicBezTo>
                    <a:pt x="2894" y="382"/>
                    <a:pt x="2892" y="365"/>
                    <a:pt x="2889" y="330"/>
                  </a:cubicBezTo>
                  <a:cubicBezTo>
                    <a:pt x="2886" y="303"/>
                    <a:pt x="2882" y="291"/>
                    <a:pt x="2877" y="291"/>
                  </a:cubicBezTo>
                  <a:cubicBezTo>
                    <a:pt x="2870" y="291"/>
                    <a:pt x="2863" y="323"/>
                    <a:pt x="2867" y="368"/>
                  </a:cubicBezTo>
                  <a:cubicBezTo>
                    <a:pt x="2870" y="409"/>
                    <a:pt x="2872" y="427"/>
                    <a:pt x="2871" y="427"/>
                  </a:cubicBezTo>
                  <a:cubicBezTo>
                    <a:pt x="2871" y="427"/>
                    <a:pt x="2869" y="418"/>
                    <a:pt x="2867" y="402"/>
                  </a:cubicBezTo>
                  <a:cubicBezTo>
                    <a:pt x="2863" y="368"/>
                    <a:pt x="2857" y="368"/>
                    <a:pt x="2857" y="368"/>
                  </a:cubicBezTo>
                  <a:cubicBezTo>
                    <a:pt x="2856" y="368"/>
                    <a:pt x="2855" y="369"/>
                    <a:pt x="2853" y="369"/>
                  </a:cubicBezTo>
                  <a:cubicBezTo>
                    <a:pt x="2849" y="369"/>
                    <a:pt x="2846" y="362"/>
                    <a:pt x="2841" y="333"/>
                  </a:cubicBezTo>
                  <a:cubicBezTo>
                    <a:pt x="2841" y="333"/>
                    <a:pt x="2835" y="336"/>
                    <a:pt x="2832" y="371"/>
                  </a:cubicBezTo>
                  <a:cubicBezTo>
                    <a:pt x="2832" y="399"/>
                    <a:pt x="2829" y="411"/>
                    <a:pt x="2824" y="411"/>
                  </a:cubicBezTo>
                  <a:cubicBezTo>
                    <a:pt x="2816" y="411"/>
                    <a:pt x="2804" y="381"/>
                    <a:pt x="2794" y="339"/>
                  </a:cubicBezTo>
                  <a:lnTo>
                    <a:pt x="2791" y="377"/>
                  </a:lnTo>
                  <a:cubicBezTo>
                    <a:pt x="2793" y="420"/>
                    <a:pt x="2794" y="450"/>
                    <a:pt x="2792" y="450"/>
                  </a:cubicBezTo>
                  <a:cubicBezTo>
                    <a:pt x="2791" y="450"/>
                    <a:pt x="2789" y="439"/>
                    <a:pt x="2785" y="411"/>
                  </a:cubicBezTo>
                  <a:cubicBezTo>
                    <a:pt x="2782" y="393"/>
                    <a:pt x="2782" y="396"/>
                    <a:pt x="2779" y="377"/>
                  </a:cubicBezTo>
                  <a:lnTo>
                    <a:pt x="2779" y="377"/>
                  </a:lnTo>
                  <a:cubicBezTo>
                    <a:pt x="2781" y="405"/>
                    <a:pt x="2779" y="417"/>
                    <a:pt x="2774" y="417"/>
                  </a:cubicBezTo>
                  <a:cubicBezTo>
                    <a:pt x="2767" y="417"/>
                    <a:pt x="2755" y="388"/>
                    <a:pt x="2747" y="346"/>
                  </a:cubicBezTo>
                  <a:cubicBezTo>
                    <a:pt x="2744" y="308"/>
                    <a:pt x="2744" y="308"/>
                    <a:pt x="2738" y="308"/>
                  </a:cubicBezTo>
                  <a:lnTo>
                    <a:pt x="2744" y="346"/>
                  </a:lnTo>
                  <a:cubicBezTo>
                    <a:pt x="2747" y="380"/>
                    <a:pt x="2754" y="415"/>
                    <a:pt x="2747" y="415"/>
                  </a:cubicBezTo>
                  <a:cubicBezTo>
                    <a:pt x="2747" y="415"/>
                    <a:pt x="2746" y="416"/>
                    <a:pt x="2745" y="416"/>
                  </a:cubicBezTo>
                  <a:cubicBezTo>
                    <a:pt x="2742" y="416"/>
                    <a:pt x="2737" y="409"/>
                    <a:pt x="2732" y="380"/>
                  </a:cubicBezTo>
                  <a:cubicBezTo>
                    <a:pt x="2725" y="356"/>
                    <a:pt x="2719" y="331"/>
                    <a:pt x="2716" y="331"/>
                  </a:cubicBezTo>
                  <a:cubicBezTo>
                    <a:pt x="2715" y="331"/>
                    <a:pt x="2715" y="335"/>
                    <a:pt x="2716" y="346"/>
                  </a:cubicBezTo>
                  <a:cubicBezTo>
                    <a:pt x="2716" y="346"/>
                    <a:pt x="2716" y="346"/>
                    <a:pt x="2716" y="346"/>
                  </a:cubicBezTo>
                  <a:cubicBezTo>
                    <a:pt x="2715" y="346"/>
                    <a:pt x="2711" y="343"/>
                    <a:pt x="2700" y="311"/>
                  </a:cubicBezTo>
                  <a:lnTo>
                    <a:pt x="2682" y="314"/>
                  </a:lnTo>
                  <a:cubicBezTo>
                    <a:pt x="2682" y="333"/>
                    <a:pt x="2678" y="343"/>
                    <a:pt x="2675" y="343"/>
                  </a:cubicBezTo>
                  <a:cubicBezTo>
                    <a:pt x="2671" y="343"/>
                    <a:pt x="2668" y="334"/>
                    <a:pt x="2666" y="317"/>
                  </a:cubicBezTo>
                  <a:cubicBezTo>
                    <a:pt x="2666" y="317"/>
                    <a:pt x="2657" y="317"/>
                    <a:pt x="2657" y="352"/>
                  </a:cubicBezTo>
                  <a:cubicBezTo>
                    <a:pt x="2654" y="353"/>
                    <a:pt x="2651" y="353"/>
                    <a:pt x="2649" y="353"/>
                  </a:cubicBezTo>
                  <a:cubicBezTo>
                    <a:pt x="2643" y="353"/>
                    <a:pt x="2640" y="347"/>
                    <a:pt x="2635" y="317"/>
                  </a:cubicBezTo>
                  <a:cubicBezTo>
                    <a:pt x="2632" y="301"/>
                    <a:pt x="2630" y="292"/>
                    <a:pt x="2629" y="292"/>
                  </a:cubicBezTo>
                  <a:cubicBezTo>
                    <a:pt x="2628" y="292"/>
                    <a:pt x="2628" y="301"/>
                    <a:pt x="2628" y="321"/>
                  </a:cubicBezTo>
                  <a:cubicBezTo>
                    <a:pt x="2635" y="355"/>
                    <a:pt x="2628" y="355"/>
                    <a:pt x="2625" y="355"/>
                  </a:cubicBezTo>
                  <a:lnTo>
                    <a:pt x="2613" y="355"/>
                  </a:lnTo>
                  <a:cubicBezTo>
                    <a:pt x="2619" y="393"/>
                    <a:pt x="2619" y="393"/>
                    <a:pt x="2613" y="393"/>
                  </a:cubicBezTo>
                  <a:cubicBezTo>
                    <a:pt x="2610" y="393"/>
                    <a:pt x="2588" y="358"/>
                    <a:pt x="2581" y="358"/>
                  </a:cubicBezTo>
                  <a:cubicBezTo>
                    <a:pt x="2569" y="361"/>
                    <a:pt x="2569" y="361"/>
                    <a:pt x="2578" y="396"/>
                  </a:cubicBezTo>
                  <a:cubicBezTo>
                    <a:pt x="2580" y="396"/>
                    <a:pt x="2584" y="411"/>
                    <a:pt x="2581" y="411"/>
                  </a:cubicBezTo>
                  <a:cubicBezTo>
                    <a:pt x="2580" y="411"/>
                    <a:pt x="2577" y="407"/>
                    <a:pt x="2572" y="396"/>
                  </a:cubicBezTo>
                  <a:cubicBezTo>
                    <a:pt x="2566" y="396"/>
                    <a:pt x="2549" y="364"/>
                    <a:pt x="2533" y="364"/>
                  </a:cubicBezTo>
                  <a:cubicBezTo>
                    <a:pt x="2533" y="364"/>
                    <a:pt x="2532" y="364"/>
                    <a:pt x="2531" y="364"/>
                  </a:cubicBezTo>
                  <a:cubicBezTo>
                    <a:pt x="2509" y="364"/>
                    <a:pt x="2509" y="364"/>
                    <a:pt x="2516" y="402"/>
                  </a:cubicBezTo>
                  <a:cubicBezTo>
                    <a:pt x="2523" y="436"/>
                    <a:pt x="2526" y="454"/>
                    <a:pt x="2524" y="454"/>
                  </a:cubicBezTo>
                  <a:cubicBezTo>
                    <a:pt x="2523" y="454"/>
                    <a:pt x="2517" y="436"/>
                    <a:pt x="2509" y="402"/>
                  </a:cubicBezTo>
                  <a:cubicBezTo>
                    <a:pt x="2498" y="362"/>
                    <a:pt x="2492" y="345"/>
                    <a:pt x="2489" y="345"/>
                  </a:cubicBezTo>
                  <a:lnTo>
                    <a:pt x="2489" y="345"/>
                  </a:lnTo>
                  <a:cubicBezTo>
                    <a:pt x="2487" y="345"/>
                    <a:pt x="2488" y="353"/>
                    <a:pt x="2491" y="368"/>
                  </a:cubicBezTo>
                  <a:cubicBezTo>
                    <a:pt x="2491" y="405"/>
                    <a:pt x="2491" y="405"/>
                    <a:pt x="2484" y="405"/>
                  </a:cubicBezTo>
                  <a:cubicBezTo>
                    <a:pt x="2483" y="387"/>
                    <a:pt x="2480" y="378"/>
                    <a:pt x="2478" y="378"/>
                  </a:cubicBezTo>
                  <a:cubicBezTo>
                    <a:pt x="2475" y="378"/>
                    <a:pt x="2472" y="388"/>
                    <a:pt x="2469" y="405"/>
                  </a:cubicBezTo>
                  <a:cubicBezTo>
                    <a:pt x="2462" y="405"/>
                    <a:pt x="2462" y="405"/>
                    <a:pt x="2459" y="371"/>
                  </a:cubicBezTo>
                  <a:lnTo>
                    <a:pt x="2450" y="371"/>
                  </a:lnTo>
                  <a:cubicBezTo>
                    <a:pt x="2448" y="402"/>
                    <a:pt x="2441" y="414"/>
                    <a:pt x="2432" y="414"/>
                  </a:cubicBezTo>
                  <a:cubicBezTo>
                    <a:pt x="2421" y="414"/>
                    <a:pt x="2408" y="395"/>
                    <a:pt x="2403" y="374"/>
                  </a:cubicBezTo>
                  <a:cubicBezTo>
                    <a:pt x="2403" y="374"/>
                    <a:pt x="2396" y="374"/>
                    <a:pt x="2396" y="411"/>
                  </a:cubicBezTo>
                  <a:cubicBezTo>
                    <a:pt x="2398" y="447"/>
                    <a:pt x="2398" y="465"/>
                    <a:pt x="2396" y="465"/>
                  </a:cubicBezTo>
                  <a:cubicBezTo>
                    <a:pt x="2395" y="465"/>
                    <a:pt x="2392" y="447"/>
                    <a:pt x="2387" y="411"/>
                  </a:cubicBezTo>
                  <a:cubicBezTo>
                    <a:pt x="2382" y="375"/>
                    <a:pt x="2380" y="357"/>
                    <a:pt x="2379" y="357"/>
                  </a:cubicBezTo>
                  <a:lnTo>
                    <a:pt x="2379" y="357"/>
                  </a:lnTo>
                  <a:cubicBezTo>
                    <a:pt x="2378" y="357"/>
                    <a:pt x="2379" y="375"/>
                    <a:pt x="2381" y="411"/>
                  </a:cubicBezTo>
                  <a:cubicBezTo>
                    <a:pt x="2381" y="427"/>
                    <a:pt x="2376" y="437"/>
                    <a:pt x="2370" y="437"/>
                  </a:cubicBezTo>
                  <a:cubicBezTo>
                    <a:pt x="2361" y="437"/>
                    <a:pt x="2351" y="420"/>
                    <a:pt x="2349" y="380"/>
                  </a:cubicBezTo>
                  <a:cubicBezTo>
                    <a:pt x="2346" y="342"/>
                    <a:pt x="2340" y="308"/>
                    <a:pt x="2340" y="308"/>
                  </a:cubicBezTo>
                  <a:cubicBezTo>
                    <a:pt x="2340" y="342"/>
                    <a:pt x="2334" y="342"/>
                    <a:pt x="2334" y="342"/>
                  </a:cubicBezTo>
                  <a:cubicBezTo>
                    <a:pt x="2340" y="380"/>
                    <a:pt x="2334" y="380"/>
                    <a:pt x="2318" y="380"/>
                  </a:cubicBezTo>
                  <a:cubicBezTo>
                    <a:pt x="2309" y="383"/>
                    <a:pt x="2293" y="418"/>
                    <a:pt x="2281" y="421"/>
                  </a:cubicBezTo>
                  <a:cubicBezTo>
                    <a:pt x="2271" y="421"/>
                    <a:pt x="2255" y="421"/>
                    <a:pt x="2246" y="386"/>
                  </a:cubicBezTo>
                  <a:cubicBezTo>
                    <a:pt x="2243" y="386"/>
                    <a:pt x="2237" y="386"/>
                    <a:pt x="2230" y="424"/>
                  </a:cubicBezTo>
                  <a:cubicBezTo>
                    <a:pt x="2230" y="442"/>
                    <a:pt x="2227" y="451"/>
                    <a:pt x="2224" y="451"/>
                  </a:cubicBezTo>
                  <a:cubicBezTo>
                    <a:pt x="2220" y="451"/>
                    <a:pt x="2216" y="442"/>
                    <a:pt x="2215" y="424"/>
                  </a:cubicBezTo>
                  <a:lnTo>
                    <a:pt x="2208" y="424"/>
                  </a:lnTo>
                  <a:cubicBezTo>
                    <a:pt x="2202" y="462"/>
                    <a:pt x="2199" y="462"/>
                    <a:pt x="2199" y="462"/>
                  </a:cubicBezTo>
                  <a:cubicBezTo>
                    <a:pt x="2195" y="437"/>
                    <a:pt x="2189" y="413"/>
                    <a:pt x="2186" y="413"/>
                  </a:cubicBezTo>
                  <a:cubicBezTo>
                    <a:pt x="2184" y="413"/>
                    <a:pt x="2183" y="417"/>
                    <a:pt x="2183" y="427"/>
                  </a:cubicBezTo>
                  <a:cubicBezTo>
                    <a:pt x="2187" y="462"/>
                    <a:pt x="2183" y="462"/>
                    <a:pt x="2171" y="465"/>
                  </a:cubicBezTo>
                  <a:cubicBezTo>
                    <a:pt x="2165" y="450"/>
                    <a:pt x="2130" y="443"/>
                    <a:pt x="2092" y="443"/>
                  </a:cubicBezTo>
                  <a:cubicBezTo>
                    <a:pt x="2042" y="443"/>
                    <a:pt x="1987" y="455"/>
                    <a:pt x="1989" y="474"/>
                  </a:cubicBezTo>
                  <a:lnTo>
                    <a:pt x="1973" y="477"/>
                  </a:lnTo>
                  <a:lnTo>
                    <a:pt x="1958" y="477"/>
                  </a:lnTo>
                  <a:cubicBezTo>
                    <a:pt x="1955" y="447"/>
                    <a:pt x="1950" y="436"/>
                    <a:pt x="1944" y="436"/>
                  </a:cubicBezTo>
                  <a:cubicBezTo>
                    <a:pt x="1935" y="436"/>
                    <a:pt x="1924" y="458"/>
                    <a:pt x="1917" y="480"/>
                  </a:cubicBezTo>
                  <a:cubicBezTo>
                    <a:pt x="1917" y="515"/>
                    <a:pt x="1911" y="515"/>
                    <a:pt x="1904" y="515"/>
                  </a:cubicBezTo>
                  <a:cubicBezTo>
                    <a:pt x="1901" y="474"/>
                    <a:pt x="1894" y="458"/>
                    <a:pt x="1888" y="458"/>
                  </a:cubicBezTo>
                  <a:cubicBezTo>
                    <a:pt x="1883" y="458"/>
                    <a:pt x="1879" y="466"/>
                    <a:pt x="1876" y="480"/>
                  </a:cubicBezTo>
                  <a:cubicBezTo>
                    <a:pt x="1878" y="517"/>
                    <a:pt x="1877" y="535"/>
                    <a:pt x="1875" y="535"/>
                  </a:cubicBezTo>
                  <a:cubicBezTo>
                    <a:pt x="1873" y="535"/>
                    <a:pt x="1870" y="518"/>
                    <a:pt x="1867" y="483"/>
                  </a:cubicBezTo>
                  <a:cubicBezTo>
                    <a:pt x="1863" y="451"/>
                    <a:pt x="1858" y="433"/>
                    <a:pt x="1855" y="433"/>
                  </a:cubicBezTo>
                  <a:cubicBezTo>
                    <a:pt x="1851" y="433"/>
                    <a:pt x="1848" y="459"/>
                    <a:pt x="1848" y="518"/>
                  </a:cubicBezTo>
                  <a:cubicBezTo>
                    <a:pt x="1848" y="537"/>
                    <a:pt x="1848" y="546"/>
                    <a:pt x="1847" y="546"/>
                  </a:cubicBezTo>
                  <a:cubicBezTo>
                    <a:pt x="1846" y="546"/>
                    <a:pt x="1843" y="537"/>
                    <a:pt x="1839" y="518"/>
                  </a:cubicBezTo>
                  <a:cubicBezTo>
                    <a:pt x="1831" y="478"/>
                    <a:pt x="1826" y="461"/>
                    <a:pt x="1824" y="461"/>
                  </a:cubicBezTo>
                  <a:cubicBezTo>
                    <a:pt x="1822" y="461"/>
                    <a:pt x="1822" y="469"/>
                    <a:pt x="1823" y="483"/>
                  </a:cubicBezTo>
                  <a:cubicBezTo>
                    <a:pt x="1825" y="520"/>
                    <a:pt x="1824" y="538"/>
                    <a:pt x="1821" y="538"/>
                  </a:cubicBezTo>
                  <a:cubicBezTo>
                    <a:pt x="1818" y="538"/>
                    <a:pt x="1814" y="520"/>
                    <a:pt x="1807" y="483"/>
                  </a:cubicBezTo>
                  <a:cubicBezTo>
                    <a:pt x="1800" y="449"/>
                    <a:pt x="1796" y="432"/>
                    <a:pt x="1794" y="432"/>
                  </a:cubicBezTo>
                  <a:cubicBezTo>
                    <a:pt x="1792" y="432"/>
                    <a:pt x="1792" y="450"/>
                    <a:pt x="1792" y="487"/>
                  </a:cubicBezTo>
                  <a:cubicBezTo>
                    <a:pt x="1793" y="521"/>
                    <a:pt x="1788" y="539"/>
                    <a:pt x="1782" y="539"/>
                  </a:cubicBezTo>
                  <a:cubicBezTo>
                    <a:pt x="1775" y="539"/>
                    <a:pt x="1767" y="522"/>
                    <a:pt x="1760" y="487"/>
                  </a:cubicBezTo>
                  <a:cubicBezTo>
                    <a:pt x="1758" y="487"/>
                    <a:pt x="1753" y="471"/>
                    <a:pt x="1751" y="471"/>
                  </a:cubicBezTo>
                  <a:cubicBezTo>
                    <a:pt x="1750" y="471"/>
                    <a:pt x="1750" y="475"/>
                    <a:pt x="1751" y="487"/>
                  </a:cubicBezTo>
                  <a:lnTo>
                    <a:pt x="1742" y="452"/>
                  </a:lnTo>
                  <a:lnTo>
                    <a:pt x="1732" y="452"/>
                  </a:lnTo>
                  <a:lnTo>
                    <a:pt x="1735" y="487"/>
                  </a:lnTo>
                  <a:cubicBezTo>
                    <a:pt x="1735" y="487"/>
                    <a:pt x="1735" y="487"/>
                    <a:pt x="1734" y="487"/>
                  </a:cubicBezTo>
                  <a:cubicBezTo>
                    <a:pt x="1726" y="487"/>
                    <a:pt x="1693" y="455"/>
                    <a:pt x="1660" y="455"/>
                  </a:cubicBezTo>
                  <a:cubicBezTo>
                    <a:pt x="1604" y="458"/>
                    <a:pt x="1591" y="458"/>
                    <a:pt x="1601" y="493"/>
                  </a:cubicBezTo>
                  <a:cubicBezTo>
                    <a:pt x="1607" y="529"/>
                    <a:pt x="1607" y="547"/>
                    <a:pt x="1604" y="547"/>
                  </a:cubicBezTo>
                  <a:cubicBezTo>
                    <a:pt x="1601" y="547"/>
                    <a:pt x="1596" y="529"/>
                    <a:pt x="1591" y="493"/>
                  </a:cubicBezTo>
                  <a:cubicBezTo>
                    <a:pt x="1585" y="493"/>
                    <a:pt x="1572" y="458"/>
                    <a:pt x="1560" y="458"/>
                  </a:cubicBezTo>
                  <a:cubicBezTo>
                    <a:pt x="1558" y="458"/>
                    <a:pt x="1557" y="458"/>
                    <a:pt x="1556" y="458"/>
                  </a:cubicBezTo>
                  <a:cubicBezTo>
                    <a:pt x="1548" y="458"/>
                    <a:pt x="1541" y="456"/>
                    <a:pt x="1538" y="424"/>
                  </a:cubicBezTo>
                  <a:lnTo>
                    <a:pt x="1532" y="424"/>
                  </a:lnTo>
                  <a:cubicBezTo>
                    <a:pt x="1530" y="467"/>
                    <a:pt x="1518" y="484"/>
                    <a:pt x="1505" y="484"/>
                  </a:cubicBezTo>
                  <a:cubicBezTo>
                    <a:pt x="1496" y="484"/>
                    <a:pt x="1486" y="476"/>
                    <a:pt x="1478" y="462"/>
                  </a:cubicBezTo>
                  <a:cubicBezTo>
                    <a:pt x="1469" y="462"/>
                    <a:pt x="1463" y="462"/>
                    <a:pt x="1456" y="499"/>
                  </a:cubicBezTo>
                  <a:cubicBezTo>
                    <a:pt x="1452" y="516"/>
                    <a:pt x="1449" y="525"/>
                    <a:pt x="1447" y="525"/>
                  </a:cubicBezTo>
                  <a:cubicBezTo>
                    <a:pt x="1445" y="525"/>
                    <a:pt x="1444" y="516"/>
                    <a:pt x="1441" y="499"/>
                  </a:cubicBezTo>
                  <a:cubicBezTo>
                    <a:pt x="1439" y="479"/>
                    <a:pt x="1427" y="459"/>
                    <a:pt x="1418" y="459"/>
                  </a:cubicBezTo>
                  <a:cubicBezTo>
                    <a:pt x="1411" y="459"/>
                    <a:pt x="1407" y="470"/>
                    <a:pt x="1409" y="499"/>
                  </a:cubicBezTo>
                  <a:lnTo>
                    <a:pt x="1400" y="465"/>
                  </a:lnTo>
                  <a:cubicBezTo>
                    <a:pt x="1398" y="455"/>
                    <a:pt x="1397" y="450"/>
                    <a:pt x="1395" y="450"/>
                  </a:cubicBezTo>
                  <a:cubicBezTo>
                    <a:pt x="1392" y="450"/>
                    <a:pt x="1391" y="476"/>
                    <a:pt x="1394" y="502"/>
                  </a:cubicBezTo>
                  <a:cubicBezTo>
                    <a:pt x="1396" y="533"/>
                    <a:pt x="1397" y="550"/>
                    <a:pt x="1395" y="550"/>
                  </a:cubicBezTo>
                  <a:cubicBezTo>
                    <a:pt x="1393" y="550"/>
                    <a:pt x="1388" y="524"/>
                    <a:pt x="1381" y="465"/>
                  </a:cubicBezTo>
                  <a:cubicBezTo>
                    <a:pt x="1377" y="424"/>
                    <a:pt x="1374" y="408"/>
                    <a:pt x="1372" y="408"/>
                  </a:cubicBezTo>
                  <a:cubicBezTo>
                    <a:pt x="1371" y="408"/>
                    <a:pt x="1370" y="416"/>
                    <a:pt x="1372" y="430"/>
                  </a:cubicBezTo>
                  <a:cubicBezTo>
                    <a:pt x="1370" y="454"/>
                    <a:pt x="1369" y="480"/>
                    <a:pt x="1365" y="480"/>
                  </a:cubicBezTo>
                  <a:cubicBezTo>
                    <a:pt x="1364" y="480"/>
                    <a:pt x="1362" y="476"/>
                    <a:pt x="1359" y="465"/>
                  </a:cubicBezTo>
                  <a:cubicBezTo>
                    <a:pt x="1353" y="465"/>
                    <a:pt x="1350" y="468"/>
                    <a:pt x="1353" y="537"/>
                  </a:cubicBezTo>
                  <a:cubicBezTo>
                    <a:pt x="1356" y="574"/>
                    <a:pt x="1353" y="574"/>
                    <a:pt x="1347" y="574"/>
                  </a:cubicBezTo>
                  <a:cubicBezTo>
                    <a:pt x="1344" y="549"/>
                    <a:pt x="1344" y="527"/>
                    <a:pt x="1347" y="502"/>
                  </a:cubicBezTo>
                  <a:lnTo>
                    <a:pt x="1337" y="502"/>
                  </a:lnTo>
                  <a:cubicBezTo>
                    <a:pt x="1322" y="480"/>
                    <a:pt x="1315" y="455"/>
                    <a:pt x="1315" y="430"/>
                  </a:cubicBezTo>
                  <a:cubicBezTo>
                    <a:pt x="1311" y="416"/>
                    <a:pt x="1309" y="408"/>
                    <a:pt x="1307" y="408"/>
                  </a:cubicBezTo>
                  <a:lnTo>
                    <a:pt x="1307" y="408"/>
                  </a:lnTo>
                  <a:cubicBezTo>
                    <a:pt x="1305" y="408"/>
                    <a:pt x="1307" y="425"/>
                    <a:pt x="1312" y="468"/>
                  </a:cubicBezTo>
                  <a:cubicBezTo>
                    <a:pt x="1318" y="537"/>
                    <a:pt x="1318" y="537"/>
                    <a:pt x="1306" y="540"/>
                  </a:cubicBezTo>
                  <a:cubicBezTo>
                    <a:pt x="1303" y="540"/>
                    <a:pt x="1297" y="540"/>
                    <a:pt x="1293" y="502"/>
                  </a:cubicBezTo>
                  <a:cubicBezTo>
                    <a:pt x="1293" y="468"/>
                    <a:pt x="1293" y="468"/>
                    <a:pt x="1281" y="468"/>
                  </a:cubicBezTo>
                  <a:cubicBezTo>
                    <a:pt x="1265" y="468"/>
                    <a:pt x="1259" y="574"/>
                    <a:pt x="1259" y="646"/>
                  </a:cubicBezTo>
                  <a:cubicBezTo>
                    <a:pt x="1260" y="682"/>
                    <a:pt x="1261" y="700"/>
                    <a:pt x="1260" y="700"/>
                  </a:cubicBezTo>
                  <a:cubicBezTo>
                    <a:pt x="1260" y="700"/>
                    <a:pt x="1257" y="682"/>
                    <a:pt x="1253" y="646"/>
                  </a:cubicBezTo>
                  <a:cubicBezTo>
                    <a:pt x="1250" y="612"/>
                    <a:pt x="1243" y="612"/>
                    <a:pt x="1240" y="612"/>
                  </a:cubicBezTo>
                  <a:cubicBezTo>
                    <a:pt x="1241" y="623"/>
                    <a:pt x="1241" y="627"/>
                    <a:pt x="1240" y="627"/>
                  </a:cubicBezTo>
                  <a:cubicBezTo>
                    <a:pt x="1239" y="627"/>
                    <a:pt x="1236" y="612"/>
                    <a:pt x="1240" y="612"/>
                  </a:cubicBezTo>
                  <a:cubicBezTo>
                    <a:pt x="1237" y="574"/>
                    <a:pt x="1243" y="574"/>
                    <a:pt x="1246" y="574"/>
                  </a:cubicBezTo>
                  <a:lnTo>
                    <a:pt x="1246" y="540"/>
                  </a:lnTo>
                  <a:cubicBezTo>
                    <a:pt x="1240" y="504"/>
                    <a:pt x="1236" y="486"/>
                    <a:pt x="1234" y="486"/>
                  </a:cubicBezTo>
                  <a:cubicBezTo>
                    <a:pt x="1232" y="486"/>
                    <a:pt x="1231" y="504"/>
                    <a:pt x="1231" y="540"/>
                  </a:cubicBezTo>
                  <a:cubicBezTo>
                    <a:pt x="1229" y="557"/>
                    <a:pt x="1228" y="566"/>
                    <a:pt x="1227" y="566"/>
                  </a:cubicBezTo>
                  <a:cubicBezTo>
                    <a:pt x="1225" y="566"/>
                    <a:pt x="1223" y="557"/>
                    <a:pt x="1218" y="540"/>
                  </a:cubicBezTo>
                  <a:cubicBezTo>
                    <a:pt x="1214" y="516"/>
                    <a:pt x="1208" y="490"/>
                    <a:pt x="1206" y="490"/>
                  </a:cubicBezTo>
                  <a:cubicBezTo>
                    <a:pt x="1205" y="490"/>
                    <a:pt x="1205" y="494"/>
                    <a:pt x="1206" y="505"/>
                  </a:cubicBezTo>
                  <a:cubicBezTo>
                    <a:pt x="1206" y="505"/>
                    <a:pt x="1196" y="505"/>
                    <a:pt x="1187" y="468"/>
                  </a:cubicBezTo>
                  <a:cubicBezTo>
                    <a:pt x="1177" y="468"/>
                    <a:pt x="1171" y="468"/>
                    <a:pt x="1174" y="505"/>
                  </a:cubicBezTo>
                  <a:cubicBezTo>
                    <a:pt x="1177" y="540"/>
                    <a:pt x="1171" y="540"/>
                    <a:pt x="1168" y="540"/>
                  </a:cubicBezTo>
                  <a:cubicBezTo>
                    <a:pt x="1162" y="540"/>
                    <a:pt x="1156" y="540"/>
                    <a:pt x="1159" y="577"/>
                  </a:cubicBezTo>
                  <a:cubicBezTo>
                    <a:pt x="1162" y="612"/>
                    <a:pt x="1159" y="650"/>
                    <a:pt x="1149" y="650"/>
                  </a:cubicBezTo>
                  <a:cubicBezTo>
                    <a:pt x="1145" y="664"/>
                    <a:pt x="1143" y="672"/>
                    <a:pt x="1141" y="672"/>
                  </a:cubicBezTo>
                  <a:cubicBezTo>
                    <a:pt x="1138" y="672"/>
                    <a:pt x="1136" y="655"/>
                    <a:pt x="1130" y="612"/>
                  </a:cubicBezTo>
                  <a:cubicBezTo>
                    <a:pt x="1127" y="577"/>
                    <a:pt x="1121" y="577"/>
                    <a:pt x="1118" y="577"/>
                  </a:cubicBezTo>
                  <a:cubicBezTo>
                    <a:pt x="1118" y="577"/>
                    <a:pt x="1112" y="577"/>
                    <a:pt x="1105" y="543"/>
                  </a:cubicBezTo>
                  <a:cubicBezTo>
                    <a:pt x="1103" y="532"/>
                    <a:pt x="1101" y="527"/>
                    <a:pt x="1100" y="527"/>
                  </a:cubicBezTo>
                  <a:lnTo>
                    <a:pt x="1100" y="527"/>
                  </a:lnTo>
                  <a:cubicBezTo>
                    <a:pt x="1098" y="527"/>
                    <a:pt x="1100" y="553"/>
                    <a:pt x="1102" y="577"/>
                  </a:cubicBezTo>
                  <a:cubicBezTo>
                    <a:pt x="1105" y="615"/>
                    <a:pt x="1105" y="650"/>
                    <a:pt x="1105" y="650"/>
                  </a:cubicBezTo>
                  <a:cubicBezTo>
                    <a:pt x="1096" y="615"/>
                    <a:pt x="1090" y="577"/>
                    <a:pt x="1090" y="543"/>
                  </a:cubicBezTo>
                  <a:cubicBezTo>
                    <a:pt x="1085" y="507"/>
                    <a:pt x="1083" y="489"/>
                    <a:pt x="1082" y="489"/>
                  </a:cubicBezTo>
                  <a:lnTo>
                    <a:pt x="1082" y="489"/>
                  </a:lnTo>
                  <a:cubicBezTo>
                    <a:pt x="1081" y="489"/>
                    <a:pt x="1082" y="507"/>
                    <a:pt x="1083" y="543"/>
                  </a:cubicBezTo>
                  <a:cubicBezTo>
                    <a:pt x="1086" y="567"/>
                    <a:pt x="1085" y="593"/>
                    <a:pt x="1080" y="593"/>
                  </a:cubicBezTo>
                  <a:cubicBezTo>
                    <a:pt x="1077" y="593"/>
                    <a:pt x="1075" y="589"/>
                    <a:pt x="1071" y="577"/>
                  </a:cubicBezTo>
                  <a:cubicBezTo>
                    <a:pt x="1061" y="577"/>
                    <a:pt x="1049" y="577"/>
                    <a:pt x="1049" y="543"/>
                  </a:cubicBezTo>
                  <a:cubicBezTo>
                    <a:pt x="1046" y="530"/>
                    <a:pt x="1043" y="526"/>
                    <a:pt x="1042" y="526"/>
                  </a:cubicBezTo>
                  <a:cubicBezTo>
                    <a:pt x="1038" y="526"/>
                    <a:pt x="1036" y="543"/>
                    <a:pt x="1036" y="543"/>
                  </a:cubicBezTo>
                  <a:cubicBezTo>
                    <a:pt x="1035" y="560"/>
                    <a:pt x="1033" y="569"/>
                    <a:pt x="1030" y="569"/>
                  </a:cubicBezTo>
                  <a:cubicBezTo>
                    <a:pt x="1026" y="569"/>
                    <a:pt x="1021" y="560"/>
                    <a:pt x="1011" y="543"/>
                  </a:cubicBezTo>
                  <a:cubicBezTo>
                    <a:pt x="996" y="507"/>
                    <a:pt x="988" y="489"/>
                    <a:pt x="985" y="489"/>
                  </a:cubicBezTo>
                  <a:lnTo>
                    <a:pt x="985" y="489"/>
                  </a:lnTo>
                  <a:cubicBezTo>
                    <a:pt x="982" y="489"/>
                    <a:pt x="983" y="507"/>
                    <a:pt x="986" y="543"/>
                  </a:cubicBezTo>
                  <a:cubicBezTo>
                    <a:pt x="986" y="563"/>
                    <a:pt x="987" y="584"/>
                    <a:pt x="986" y="584"/>
                  </a:cubicBezTo>
                  <a:cubicBezTo>
                    <a:pt x="986" y="584"/>
                    <a:pt x="984" y="573"/>
                    <a:pt x="980" y="543"/>
                  </a:cubicBezTo>
                  <a:cubicBezTo>
                    <a:pt x="978" y="532"/>
                    <a:pt x="977" y="527"/>
                    <a:pt x="975" y="527"/>
                  </a:cubicBezTo>
                  <a:cubicBezTo>
                    <a:pt x="971" y="527"/>
                    <a:pt x="968" y="553"/>
                    <a:pt x="961" y="577"/>
                  </a:cubicBezTo>
                  <a:cubicBezTo>
                    <a:pt x="958" y="628"/>
                    <a:pt x="961" y="675"/>
                    <a:pt x="964" y="722"/>
                  </a:cubicBezTo>
                  <a:cubicBezTo>
                    <a:pt x="966" y="763"/>
                    <a:pt x="967" y="781"/>
                    <a:pt x="965" y="781"/>
                  </a:cubicBezTo>
                  <a:cubicBezTo>
                    <a:pt x="963" y="781"/>
                    <a:pt x="960" y="772"/>
                    <a:pt x="955" y="756"/>
                  </a:cubicBezTo>
                  <a:cubicBezTo>
                    <a:pt x="946" y="734"/>
                    <a:pt x="939" y="709"/>
                    <a:pt x="939" y="687"/>
                  </a:cubicBezTo>
                  <a:cubicBezTo>
                    <a:pt x="939" y="650"/>
                    <a:pt x="946" y="650"/>
                    <a:pt x="946" y="650"/>
                  </a:cubicBezTo>
                  <a:lnTo>
                    <a:pt x="949" y="650"/>
                  </a:lnTo>
                  <a:cubicBezTo>
                    <a:pt x="949" y="615"/>
                    <a:pt x="946" y="577"/>
                    <a:pt x="936" y="577"/>
                  </a:cubicBezTo>
                  <a:cubicBezTo>
                    <a:pt x="931" y="560"/>
                    <a:pt x="928" y="552"/>
                    <a:pt x="926" y="552"/>
                  </a:cubicBezTo>
                  <a:cubicBezTo>
                    <a:pt x="924" y="552"/>
                    <a:pt x="924" y="560"/>
                    <a:pt x="924" y="577"/>
                  </a:cubicBezTo>
                  <a:cubicBezTo>
                    <a:pt x="917" y="543"/>
                    <a:pt x="908" y="543"/>
                    <a:pt x="895" y="543"/>
                  </a:cubicBezTo>
                  <a:cubicBezTo>
                    <a:pt x="886" y="543"/>
                    <a:pt x="870" y="543"/>
                    <a:pt x="864" y="509"/>
                  </a:cubicBezTo>
                  <a:cubicBezTo>
                    <a:pt x="855" y="509"/>
                    <a:pt x="848" y="509"/>
                    <a:pt x="848" y="543"/>
                  </a:cubicBezTo>
                  <a:cubicBezTo>
                    <a:pt x="852" y="585"/>
                    <a:pt x="851" y="602"/>
                    <a:pt x="850" y="602"/>
                  </a:cubicBezTo>
                  <a:cubicBezTo>
                    <a:pt x="848" y="602"/>
                    <a:pt x="847" y="593"/>
                    <a:pt x="845" y="577"/>
                  </a:cubicBezTo>
                  <a:cubicBezTo>
                    <a:pt x="841" y="535"/>
                    <a:pt x="813" y="504"/>
                    <a:pt x="792" y="504"/>
                  </a:cubicBezTo>
                  <a:cubicBezTo>
                    <a:pt x="779" y="504"/>
                    <a:pt x="768" y="516"/>
                    <a:pt x="767" y="543"/>
                  </a:cubicBezTo>
                  <a:lnTo>
                    <a:pt x="758" y="543"/>
                  </a:lnTo>
                  <a:cubicBezTo>
                    <a:pt x="751" y="524"/>
                    <a:pt x="740" y="515"/>
                    <a:pt x="730" y="515"/>
                  </a:cubicBezTo>
                  <a:cubicBezTo>
                    <a:pt x="721" y="515"/>
                    <a:pt x="712" y="524"/>
                    <a:pt x="711" y="543"/>
                  </a:cubicBezTo>
                  <a:lnTo>
                    <a:pt x="695" y="543"/>
                  </a:lnTo>
                  <a:cubicBezTo>
                    <a:pt x="689" y="524"/>
                    <a:pt x="684" y="515"/>
                    <a:pt x="680" y="515"/>
                  </a:cubicBezTo>
                  <a:cubicBezTo>
                    <a:pt x="677" y="515"/>
                    <a:pt x="674" y="524"/>
                    <a:pt x="673" y="543"/>
                  </a:cubicBezTo>
                  <a:cubicBezTo>
                    <a:pt x="671" y="567"/>
                    <a:pt x="670" y="593"/>
                    <a:pt x="670" y="593"/>
                  </a:cubicBezTo>
                  <a:cubicBezTo>
                    <a:pt x="670" y="593"/>
                    <a:pt x="670" y="589"/>
                    <a:pt x="670" y="577"/>
                  </a:cubicBezTo>
                  <a:cubicBezTo>
                    <a:pt x="667" y="543"/>
                    <a:pt x="657" y="543"/>
                    <a:pt x="635" y="543"/>
                  </a:cubicBezTo>
                  <a:cubicBezTo>
                    <a:pt x="616" y="543"/>
                    <a:pt x="616" y="543"/>
                    <a:pt x="623" y="577"/>
                  </a:cubicBezTo>
                  <a:cubicBezTo>
                    <a:pt x="617" y="588"/>
                    <a:pt x="613" y="592"/>
                    <a:pt x="610" y="592"/>
                  </a:cubicBezTo>
                  <a:cubicBezTo>
                    <a:pt x="602" y="592"/>
                    <a:pt x="601" y="567"/>
                    <a:pt x="601" y="543"/>
                  </a:cubicBezTo>
                  <a:cubicBezTo>
                    <a:pt x="602" y="510"/>
                    <a:pt x="600" y="493"/>
                    <a:pt x="598" y="493"/>
                  </a:cubicBezTo>
                  <a:cubicBezTo>
                    <a:pt x="595" y="493"/>
                    <a:pt x="591" y="519"/>
                    <a:pt x="591" y="577"/>
                  </a:cubicBezTo>
                  <a:cubicBezTo>
                    <a:pt x="590" y="619"/>
                    <a:pt x="586" y="637"/>
                    <a:pt x="582" y="637"/>
                  </a:cubicBezTo>
                  <a:cubicBezTo>
                    <a:pt x="579" y="637"/>
                    <a:pt x="577" y="628"/>
                    <a:pt x="576" y="612"/>
                  </a:cubicBezTo>
                  <a:cubicBezTo>
                    <a:pt x="576" y="577"/>
                    <a:pt x="582" y="577"/>
                    <a:pt x="585" y="577"/>
                  </a:cubicBezTo>
                  <a:cubicBezTo>
                    <a:pt x="585" y="577"/>
                    <a:pt x="585" y="540"/>
                    <a:pt x="582" y="505"/>
                  </a:cubicBezTo>
                  <a:cubicBezTo>
                    <a:pt x="579" y="505"/>
                    <a:pt x="579" y="505"/>
                    <a:pt x="576" y="540"/>
                  </a:cubicBezTo>
                  <a:cubicBezTo>
                    <a:pt x="576" y="540"/>
                    <a:pt x="569" y="540"/>
                    <a:pt x="566" y="577"/>
                  </a:cubicBezTo>
                  <a:cubicBezTo>
                    <a:pt x="560" y="612"/>
                    <a:pt x="563" y="650"/>
                    <a:pt x="569" y="684"/>
                  </a:cubicBezTo>
                  <a:cubicBezTo>
                    <a:pt x="576" y="722"/>
                    <a:pt x="569" y="722"/>
                    <a:pt x="566" y="722"/>
                  </a:cubicBezTo>
                  <a:cubicBezTo>
                    <a:pt x="554" y="684"/>
                    <a:pt x="551" y="650"/>
                    <a:pt x="557" y="612"/>
                  </a:cubicBezTo>
                  <a:cubicBezTo>
                    <a:pt x="560" y="612"/>
                    <a:pt x="560" y="577"/>
                    <a:pt x="560" y="540"/>
                  </a:cubicBezTo>
                  <a:cubicBezTo>
                    <a:pt x="560" y="534"/>
                    <a:pt x="558" y="531"/>
                    <a:pt x="557" y="531"/>
                  </a:cubicBezTo>
                  <a:cubicBezTo>
                    <a:pt x="550" y="531"/>
                    <a:pt x="534" y="590"/>
                    <a:pt x="532" y="646"/>
                  </a:cubicBezTo>
                  <a:cubicBezTo>
                    <a:pt x="532" y="631"/>
                    <a:pt x="532" y="643"/>
                    <a:pt x="529" y="612"/>
                  </a:cubicBezTo>
                  <a:cubicBezTo>
                    <a:pt x="529" y="577"/>
                    <a:pt x="519" y="577"/>
                    <a:pt x="507" y="574"/>
                  </a:cubicBezTo>
                  <a:cubicBezTo>
                    <a:pt x="497" y="574"/>
                    <a:pt x="491" y="574"/>
                    <a:pt x="494" y="612"/>
                  </a:cubicBezTo>
                  <a:cubicBezTo>
                    <a:pt x="494" y="646"/>
                    <a:pt x="494" y="684"/>
                    <a:pt x="491" y="684"/>
                  </a:cubicBezTo>
                  <a:cubicBezTo>
                    <a:pt x="494" y="684"/>
                    <a:pt x="497" y="719"/>
                    <a:pt x="497" y="753"/>
                  </a:cubicBezTo>
                  <a:cubicBezTo>
                    <a:pt x="491" y="731"/>
                    <a:pt x="485" y="706"/>
                    <a:pt x="479" y="681"/>
                  </a:cubicBezTo>
                  <a:cubicBezTo>
                    <a:pt x="466" y="612"/>
                    <a:pt x="457" y="574"/>
                    <a:pt x="435" y="574"/>
                  </a:cubicBezTo>
                  <a:cubicBezTo>
                    <a:pt x="425" y="574"/>
                    <a:pt x="410" y="574"/>
                    <a:pt x="403" y="537"/>
                  </a:cubicBezTo>
                  <a:cubicBezTo>
                    <a:pt x="394" y="537"/>
                    <a:pt x="388" y="537"/>
                    <a:pt x="388" y="571"/>
                  </a:cubicBezTo>
                  <a:lnTo>
                    <a:pt x="378" y="571"/>
                  </a:lnTo>
                  <a:cubicBezTo>
                    <a:pt x="375" y="554"/>
                    <a:pt x="371" y="545"/>
                    <a:pt x="368" y="545"/>
                  </a:cubicBezTo>
                  <a:cubicBezTo>
                    <a:pt x="365" y="545"/>
                    <a:pt x="363" y="554"/>
                    <a:pt x="363" y="571"/>
                  </a:cubicBezTo>
                  <a:cubicBezTo>
                    <a:pt x="362" y="584"/>
                    <a:pt x="360" y="588"/>
                    <a:pt x="359" y="588"/>
                  </a:cubicBezTo>
                  <a:cubicBezTo>
                    <a:pt x="355" y="588"/>
                    <a:pt x="351" y="571"/>
                    <a:pt x="347" y="571"/>
                  </a:cubicBezTo>
                  <a:cubicBezTo>
                    <a:pt x="341" y="539"/>
                    <a:pt x="338" y="521"/>
                    <a:pt x="337" y="521"/>
                  </a:cubicBezTo>
                  <a:lnTo>
                    <a:pt x="337" y="521"/>
                  </a:lnTo>
                  <a:cubicBezTo>
                    <a:pt x="336" y="521"/>
                    <a:pt x="339" y="547"/>
                    <a:pt x="344" y="606"/>
                  </a:cubicBezTo>
                  <a:cubicBezTo>
                    <a:pt x="341" y="634"/>
                    <a:pt x="347" y="656"/>
                    <a:pt x="360" y="678"/>
                  </a:cubicBezTo>
                  <a:lnTo>
                    <a:pt x="375" y="681"/>
                  </a:lnTo>
                  <a:lnTo>
                    <a:pt x="360" y="715"/>
                  </a:lnTo>
                  <a:cubicBezTo>
                    <a:pt x="350" y="737"/>
                    <a:pt x="344" y="762"/>
                    <a:pt x="347" y="787"/>
                  </a:cubicBezTo>
                  <a:cubicBezTo>
                    <a:pt x="347" y="787"/>
                    <a:pt x="347" y="822"/>
                    <a:pt x="341" y="822"/>
                  </a:cubicBezTo>
                  <a:lnTo>
                    <a:pt x="341" y="750"/>
                  </a:lnTo>
                  <a:cubicBezTo>
                    <a:pt x="344" y="715"/>
                    <a:pt x="344" y="678"/>
                    <a:pt x="344" y="643"/>
                  </a:cubicBezTo>
                  <a:cubicBezTo>
                    <a:pt x="340" y="598"/>
                    <a:pt x="331" y="567"/>
                    <a:pt x="326" y="567"/>
                  </a:cubicBezTo>
                  <a:cubicBezTo>
                    <a:pt x="323" y="567"/>
                    <a:pt x="321" y="578"/>
                    <a:pt x="322" y="606"/>
                  </a:cubicBezTo>
                  <a:cubicBezTo>
                    <a:pt x="316" y="606"/>
                    <a:pt x="316" y="606"/>
                    <a:pt x="309" y="571"/>
                  </a:cubicBezTo>
                  <a:cubicBezTo>
                    <a:pt x="309" y="555"/>
                    <a:pt x="308" y="546"/>
                    <a:pt x="307" y="546"/>
                  </a:cubicBezTo>
                  <a:cubicBezTo>
                    <a:pt x="305" y="546"/>
                    <a:pt x="302" y="564"/>
                    <a:pt x="300" y="606"/>
                  </a:cubicBezTo>
                  <a:cubicBezTo>
                    <a:pt x="298" y="642"/>
                    <a:pt x="296" y="660"/>
                    <a:pt x="293" y="660"/>
                  </a:cubicBezTo>
                  <a:cubicBezTo>
                    <a:pt x="291" y="660"/>
                    <a:pt x="287" y="642"/>
                    <a:pt x="284" y="606"/>
                  </a:cubicBezTo>
                  <a:cubicBezTo>
                    <a:pt x="277" y="563"/>
                    <a:pt x="267" y="546"/>
                    <a:pt x="261" y="546"/>
                  </a:cubicBezTo>
                  <a:cubicBezTo>
                    <a:pt x="256" y="546"/>
                    <a:pt x="253" y="554"/>
                    <a:pt x="253" y="568"/>
                  </a:cubicBezTo>
                  <a:cubicBezTo>
                    <a:pt x="253" y="610"/>
                    <a:pt x="248" y="627"/>
                    <a:pt x="243" y="627"/>
                  </a:cubicBezTo>
                  <a:cubicBezTo>
                    <a:pt x="239" y="627"/>
                    <a:pt x="235" y="618"/>
                    <a:pt x="234" y="603"/>
                  </a:cubicBezTo>
                  <a:cubicBezTo>
                    <a:pt x="231" y="585"/>
                    <a:pt x="228" y="577"/>
                    <a:pt x="225" y="577"/>
                  </a:cubicBezTo>
                  <a:cubicBezTo>
                    <a:pt x="222" y="577"/>
                    <a:pt x="220" y="585"/>
                    <a:pt x="219" y="603"/>
                  </a:cubicBezTo>
                  <a:cubicBezTo>
                    <a:pt x="216" y="578"/>
                    <a:pt x="214" y="552"/>
                    <a:pt x="211" y="552"/>
                  </a:cubicBezTo>
                  <a:cubicBezTo>
                    <a:pt x="209" y="552"/>
                    <a:pt x="208" y="557"/>
                    <a:pt x="206" y="568"/>
                  </a:cubicBezTo>
                  <a:cubicBezTo>
                    <a:pt x="206" y="568"/>
                    <a:pt x="200" y="568"/>
                    <a:pt x="206" y="603"/>
                  </a:cubicBezTo>
                  <a:lnTo>
                    <a:pt x="197" y="675"/>
                  </a:lnTo>
                  <a:cubicBezTo>
                    <a:pt x="203" y="675"/>
                    <a:pt x="203" y="709"/>
                    <a:pt x="203" y="747"/>
                  </a:cubicBezTo>
                  <a:cubicBezTo>
                    <a:pt x="204" y="755"/>
                    <a:pt x="203" y="759"/>
                    <a:pt x="201" y="759"/>
                  </a:cubicBezTo>
                  <a:cubicBezTo>
                    <a:pt x="196" y="759"/>
                    <a:pt x="181" y="718"/>
                    <a:pt x="171" y="637"/>
                  </a:cubicBezTo>
                  <a:lnTo>
                    <a:pt x="159" y="565"/>
                  </a:lnTo>
                  <a:lnTo>
                    <a:pt x="162" y="637"/>
                  </a:lnTo>
                  <a:cubicBezTo>
                    <a:pt x="156" y="637"/>
                    <a:pt x="150" y="637"/>
                    <a:pt x="150" y="599"/>
                  </a:cubicBezTo>
                  <a:cubicBezTo>
                    <a:pt x="150" y="565"/>
                    <a:pt x="150" y="565"/>
                    <a:pt x="143" y="565"/>
                  </a:cubicBezTo>
                  <a:cubicBezTo>
                    <a:pt x="143" y="565"/>
                    <a:pt x="140" y="565"/>
                    <a:pt x="140" y="599"/>
                  </a:cubicBezTo>
                  <a:cubicBezTo>
                    <a:pt x="140" y="642"/>
                    <a:pt x="140" y="659"/>
                    <a:pt x="139" y="659"/>
                  </a:cubicBezTo>
                  <a:cubicBezTo>
                    <a:pt x="138" y="659"/>
                    <a:pt x="136" y="651"/>
                    <a:pt x="134" y="637"/>
                  </a:cubicBezTo>
                  <a:cubicBezTo>
                    <a:pt x="131" y="601"/>
                    <a:pt x="128" y="583"/>
                    <a:pt x="126" y="583"/>
                  </a:cubicBezTo>
                  <a:cubicBezTo>
                    <a:pt x="124" y="583"/>
                    <a:pt x="121" y="600"/>
                    <a:pt x="118" y="634"/>
                  </a:cubicBezTo>
                  <a:cubicBezTo>
                    <a:pt x="118" y="670"/>
                    <a:pt x="118" y="688"/>
                    <a:pt x="118" y="688"/>
                  </a:cubicBezTo>
                  <a:cubicBezTo>
                    <a:pt x="117" y="688"/>
                    <a:pt x="117" y="670"/>
                    <a:pt x="115" y="634"/>
                  </a:cubicBezTo>
                  <a:cubicBezTo>
                    <a:pt x="115" y="609"/>
                    <a:pt x="112" y="587"/>
                    <a:pt x="103" y="562"/>
                  </a:cubicBezTo>
                  <a:lnTo>
                    <a:pt x="103" y="599"/>
                  </a:lnTo>
                  <a:cubicBezTo>
                    <a:pt x="103" y="641"/>
                    <a:pt x="101" y="659"/>
                    <a:pt x="99" y="659"/>
                  </a:cubicBezTo>
                  <a:cubicBezTo>
                    <a:pt x="98" y="659"/>
                    <a:pt x="96" y="650"/>
                    <a:pt x="93" y="634"/>
                  </a:cubicBezTo>
                  <a:cubicBezTo>
                    <a:pt x="93" y="617"/>
                    <a:pt x="92" y="608"/>
                    <a:pt x="89" y="608"/>
                  </a:cubicBezTo>
                  <a:cubicBezTo>
                    <a:pt x="86" y="608"/>
                    <a:pt x="82" y="617"/>
                    <a:pt x="77" y="634"/>
                  </a:cubicBezTo>
                  <a:cubicBezTo>
                    <a:pt x="68" y="634"/>
                    <a:pt x="62" y="634"/>
                    <a:pt x="62" y="596"/>
                  </a:cubicBezTo>
                  <a:cubicBezTo>
                    <a:pt x="62" y="560"/>
                    <a:pt x="62" y="542"/>
                    <a:pt x="61" y="542"/>
                  </a:cubicBezTo>
                  <a:cubicBezTo>
                    <a:pt x="60" y="542"/>
                    <a:pt x="59" y="560"/>
                    <a:pt x="56" y="596"/>
                  </a:cubicBezTo>
                  <a:cubicBezTo>
                    <a:pt x="54" y="615"/>
                    <a:pt x="53" y="624"/>
                    <a:pt x="51" y="624"/>
                  </a:cubicBezTo>
                  <a:cubicBezTo>
                    <a:pt x="49" y="624"/>
                    <a:pt x="46" y="615"/>
                    <a:pt x="40" y="596"/>
                  </a:cubicBezTo>
                  <a:cubicBezTo>
                    <a:pt x="37" y="577"/>
                    <a:pt x="35" y="568"/>
                    <a:pt x="34" y="568"/>
                  </a:cubicBezTo>
                  <a:cubicBezTo>
                    <a:pt x="33" y="568"/>
                    <a:pt x="32" y="577"/>
                    <a:pt x="30" y="596"/>
                  </a:cubicBezTo>
                  <a:cubicBezTo>
                    <a:pt x="30" y="668"/>
                    <a:pt x="30" y="703"/>
                    <a:pt x="37" y="703"/>
                  </a:cubicBezTo>
                  <a:cubicBezTo>
                    <a:pt x="40" y="703"/>
                    <a:pt x="40" y="703"/>
                    <a:pt x="40" y="740"/>
                  </a:cubicBezTo>
                  <a:lnTo>
                    <a:pt x="30" y="740"/>
                  </a:lnTo>
                  <a:cubicBezTo>
                    <a:pt x="29" y="740"/>
                    <a:pt x="28" y="739"/>
                    <a:pt x="27" y="739"/>
                  </a:cubicBezTo>
                  <a:cubicBezTo>
                    <a:pt x="22" y="739"/>
                    <a:pt x="18" y="746"/>
                    <a:pt x="9" y="775"/>
                  </a:cubicBezTo>
                  <a:cubicBezTo>
                    <a:pt x="1" y="803"/>
                    <a:pt x="2" y="856"/>
                    <a:pt x="7" y="856"/>
                  </a:cubicBezTo>
                  <a:cubicBezTo>
                    <a:pt x="8" y="856"/>
                    <a:pt x="10" y="853"/>
                    <a:pt x="12" y="847"/>
                  </a:cubicBezTo>
                  <a:lnTo>
                    <a:pt x="18" y="881"/>
                  </a:lnTo>
                  <a:cubicBezTo>
                    <a:pt x="18" y="935"/>
                    <a:pt x="21" y="963"/>
                    <a:pt x="24" y="963"/>
                  </a:cubicBezTo>
                  <a:cubicBezTo>
                    <a:pt x="27" y="963"/>
                    <a:pt x="29" y="936"/>
                    <a:pt x="27" y="881"/>
                  </a:cubicBezTo>
                  <a:cubicBezTo>
                    <a:pt x="27" y="823"/>
                    <a:pt x="27" y="797"/>
                    <a:pt x="28" y="797"/>
                  </a:cubicBezTo>
                  <a:cubicBezTo>
                    <a:pt x="29" y="797"/>
                    <a:pt x="31" y="814"/>
                    <a:pt x="34" y="847"/>
                  </a:cubicBezTo>
                  <a:cubicBezTo>
                    <a:pt x="34" y="919"/>
                    <a:pt x="40" y="919"/>
                    <a:pt x="46" y="919"/>
                  </a:cubicBezTo>
                  <a:cubicBezTo>
                    <a:pt x="49" y="919"/>
                    <a:pt x="49" y="919"/>
                    <a:pt x="49" y="954"/>
                  </a:cubicBezTo>
                  <a:cubicBezTo>
                    <a:pt x="49" y="979"/>
                    <a:pt x="52" y="1004"/>
                    <a:pt x="62" y="1026"/>
                  </a:cubicBezTo>
                  <a:cubicBezTo>
                    <a:pt x="68" y="1026"/>
                    <a:pt x="68" y="1026"/>
                    <a:pt x="65" y="991"/>
                  </a:cubicBezTo>
                  <a:cubicBezTo>
                    <a:pt x="64" y="977"/>
                    <a:pt x="64" y="969"/>
                    <a:pt x="66" y="969"/>
                  </a:cubicBezTo>
                  <a:cubicBezTo>
                    <a:pt x="69" y="969"/>
                    <a:pt x="74" y="986"/>
                    <a:pt x="77" y="1029"/>
                  </a:cubicBezTo>
                  <a:cubicBezTo>
                    <a:pt x="80" y="1043"/>
                    <a:pt x="82" y="1051"/>
                    <a:pt x="82" y="1051"/>
                  </a:cubicBezTo>
                  <a:cubicBezTo>
                    <a:pt x="84" y="1051"/>
                    <a:pt x="84" y="1034"/>
                    <a:pt x="84" y="991"/>
                  </a:cubicBezTo>
                  <a:cubicBezTo>
                    <a:pt x="82" y="955"/>
                    <a:pt x="85" y="937"/>
                    <a:pt x="88" y="937"/>
                  </a:cubicBezTo>
                  <a:cubicBezTo>
                    <a:pt x="92" y="937"/>
                    <a:pt x="96" y="955"/>
                    <a:pt x="99" y="991"/>
                  </a:cubicBezTo>
                  <a:lnTo>
                    <a:pt x="109" y="994"/>
                  </a:lnTo>
                  <a:cubicBezTo>
                    <a:pt x="115" y="994"/>
                    <a:pt x="115" y="957"/>
                    <a:pt x="112" y="922"/>
                  </a:cubicBezTo>
                  <a:cubicBezTo>
                    <a:pt x="112" y="880"/>
                    <a:pt x="112" y="862"/>
                    <a:pt x="113" y="862"/>
                  </a:cubicBezTo>
                  <a:cubicBezTo>
                    <a:pt x="114" y="862"/>
                    <a:pt x="116" y="871"/>
                    <a:pt x="118" y="885"/>
                  </a:cubicBezTo>
                  <a:cubicBezTo>
                    <a:pt x="121" y="910"/>
                    <a:pt x="124" y="935"/>
                    <a:pt x="124" y="957"/>
                  </a:cubicBezTo>
                  <a:cubicBezTo>
                    <a:pt x="124" y="994"/>
                    <a:pt x="131" y="994"/>
                    <a:pt x="137" y="994"/>
                  </a:cubicBezTo>
                  <a:cubicBezTo>
                    <a:pt x="140" y="994"/>
                    <a:pt x="153" y="994"/>
                    <a:pt x="150" y="960"/>
                  </a:cubicBezTo>
                  <a:lnTo>
                    <a:pt x="150" y="960"/>
                  </a:lnTo>
                  <a:cubicBezTo>
                    <a:pt x="153" y="979"/>
                    <a:pt x="150" y="975"/>
                    <a:pt x="153" y="994"/>
                  </a:cubicBezTo>
                  <a:cubicBezTo>
                    <a:pt x="155" y="994"/>
                    <a:pt x="155" y="1010"/>
                    <a:pt x="156" y="1010"/>
                  </a:cubicBezTo>
                  <a:cubicBezTo>
                    <a:pt x="156" y="1010"/>
                    <a:pt x="156" y="1006"/>
                    <a:pt x="156" y="994"/>
                  </a:cubicBezTo>
                  <a:cubicBezTo>
                    <a:pt x="156" y="994"/>
                    <a:pt x="162" y="994"/>
                    <a:pt x="175" y="1032"/>
                  </a:cubicBezTo>
                  <a:cubicBezTo>
                    <a:pt x="176" y="1038"/>
                    <a:pt x="178" y="1041"/>
                    <a:pt x="180" y="1041"/>
                  </a:cubicBezTo>
                  <a:cubicBezTo>
                    <a:pt x="189" y="1041"/>
                    <a:pt x="196" y="984"/>
                    <a:pt x="181" y="922"/>
                  </a:cubicBezTo>
                  <a:lnTo>
                    <a:pt x="187" y="922"/>
                  </a:lnTo>
                  <a:cubicBezTo>
                    <a:pt x="187" y="922"/>
                    <a:pt x="188" y="922"/>
                    <a:pt x="188" y="922"/>
                  </a:cubicBezTo>
                  <a:cubicBezTo>
                    <a:pt x="193" y="922"/>
                    <a:pt x="193" y="888"/>
                    <a:pt x="193" y="888"/>
                  </a:cubicBezTo>
                  <a:cubicBezTo>
                    <a:pt x="190" y="853"/>
                    <a:pt x="197" y="853"/>
                    <a:pt x="203" y="853"/>
                  </a:cubicBezTo>
                  <a:lnTo>
                    <a:pt x="203" y="925"/>
                  </a:lnTo>
                  <a:cubicBezTo>
                    <a:pt x="201" y="987"/>
                    <a:pt x="204" y="1025"/>
                    <a:pt x="208" y="1025"/>
                  </a:cubicBezTo>
                  <a:cubicBezTo>
                    <a:pt x="211" y="1025"/>
                    <a:pt x="214" y="1005"/>
                    <a:pt x="215" y="960"/>
                  </a:cubicBezTo>
                  <a:cubicBezTo>
                    <a:pt x="215" y="982"/>
                    <a:pt x="215" y="975"/>
                    <a:pt x="215" y="997"/>
                  </a:cubicBezTo>
                  <a:cubicBezTo>
                    <a:pt x="215" y="1015"/>
                    <a:pt x="217" y="1023"/>
                    <a:pt x="220" y="1023"/>
                  </a:cubicBezTo>
                  <a:cubicBezTo>
                    <a:pt x="222" y="1023"/>
                    <a:pt x="226" y="1015"/>
                    <a:pt x="231" y="997"/>
                  </a:cubicBezTo>
                  <a:cubicBezTo>
                    <a:pt x="237" y="963"/>
                    <a:pt x="240" y="925"/>
                    <a:pt x="240" y="891"/>
                  </a:cubicBezTo>
                  <a:cubicBezTo>
                    <a:pt x="240" y="853"/>
                    <a:pt x="244" y="853"/>
                    <a:pt x="244" y="853"/>
                  </a:cubicBezTo>
                  <a:cubicBezTo>
                    <a:pt x="250" y="853"/>
                    <a:pt x="250" y="853"/>
                    <a:pt x="250" y="891"/>
                  </a:cubicBezTo>
                  <a:cubicBezTo>
                    <a:pt x="251" y="927"/>
                    <a:pt x="255" y="945"/>
                    <a:pt x="258" y="945"/>
                  </a:cubicBezTo>
                  <a:cubicBezTo>
                    <a:pt x="261" y="945"/>
                    <a:pt x="264" y="927"/>
                    <a:pt x="266" y="891"/>
                  </a:cubicBezTo>
                  <a:lnTo>
                    <a:pt x="266" y="925"/>
                  </a:lnTo>
                  <a:cubicBezTo>
                    <a:pt x="268" y="952"/>
                    <a:pt x="272" y="977"/>
                    <a:pt x="283" y="977"/>
                  </a:cubicBezTo>
                  <a:cubicBezTo>
                    <a:pt x="287" y="977"/>
                    <a:pt x="293" y="973"/>
                    <a:pt x="300" y="963"/>
                  </a:cubicBezTo>
                  <a:cubicBezTo>
                    <a:pt x="322" y="963"/>
                    <a:pt x="338" y="966"/>
                    <a:pt x="338" y="1001"/>
                  </a:cubicBezTo>
                  <a:cubicBezTo>
                    <a:pt x="338" y="1007"/>
                    <a:pt x="338" y="1010"/>
                    <a:pt x="339" y="1010"/>
                  </a:cubicBezTo>
                  <a:cubicBezTo>
                    <a:pt x="344" y="1010"/>
                    <a:pt x="358" y="953"/>
                    <a:pt x="366" y="894"/>
                  </a:cubicBezTo>
                  <a:cubicBezTo>
                    <a:pt x="366" y="928"/>
                    <a:pt x="372" y="928"/>
                    <a:pt x="385" y="928"/>
                  </a:cubicBezTo>
                  <a:cubicBezTo>
                    <a:pt x="400" y="932"/>
                    <a:pt x="400" y="932"/>
                    <a:pt x="400" y="966"/>
                  </a:cubicBezTo>
                  <a:cubicBezTo>
                    <a:pt x="399" y="1002"/>
                    <a:pt x="398" y="1020"/>
                    <a:pt x="399" y="1020"/>
                  </a:cubicBezTo>
                  <a:cubicBezTo>
                    <a:pt x="399" y="1020"/>
                    <a:pt x="402" y="1002"/>
                    <a:pt x="407" y="966"/>
                  </a:cubicBezTo>
                  <a:cubicBezTo>
                    <a:pt x="408" y="939"/>
                    <a:pt x="411" y="927"/>
                    <a:pt x="414" y="927"/>
                  </a:cubicBezTo>
                  <a:cubicBezTo>
                    <a:pt x="420" y="927"/>
                    <a:pt x="427" y="959"/>
                    <a:pt x="428" y="1004"/>
                  </a:cubicBezTo>
                  <a:cubicBezTo>
                    <a:pt x="428" y="1038"/>
                    <a:pt x="435" y="1038"/>
                    <a:pt x="444" y="1038"/>
                  </a:cubicBezTo>
                  <a:cubicBezTo>
                    <a:pt x="447" y="1004"/>
                    <a:pt x="460" y="1004"/>
                    <a:pt x="469" y="1004"/>
                  </a:cubicBezTo>
                  <a:cubicBezTo>
                    <a:pt x="485" y="1004"/>
                    <a:pt x="485" y="1004"/>
                    <a:pt x="485" y="932"/>
                  </a:cubicBezTo>
                  <a:cubicBezTo>
                    <a:pt x="482" y="860"/>
                    <a:pt x="488" y="860"/>
                    <a:pt x="497" y="860"/>
                  </a:cubicBezTo>
                  <a:cubicBezTo>
                    <a:pt x="504" y="860"/>
                    <a:pt x="507" y="860"/>
                    <a:pt x="510" y="897"/>
                  </a:cubicBezTo>
                  <a:cubicBezTo>
                    <a:pt x="510" y="897"/>
                    <a:pt x="516" y="932"/>
                    <a:pt x="522" y="932"/>
                  </a:cubicBezTo>
                  <a:cubicBezTo>
                    <a:pt x="526" y="932"/>
                    <a:pt x="532" y="932"/>
                    <a:pt x="532" y="969"/>
                  </a:cubicBezTo>
                  <a:cubicBezTo>
                    <a:pt x="532" y="969"/>
                    <a:pt x="538" y="1004"/>
                    <a:pt x="551" y="1004"/>
                  </a:cubicBezTo>
                  <a:cubicBezTo>
                    <a:pt x="560" y="1004"/>
                    <a:pt x="573" y="1007"/>
                    <a:pt x="573" y="1041"/>
                  </a:cubicBezTo>
                  <a:cubicBezTo>
                    <a:pt x="579" y="1041"/>
                    <a:pt x="579" y="1041"/>
                    <a:pt x="576" y="1007"/>
                  </a:cubicBezTo>
                  <a:cubicBezTo>
                    <a:pt x="576" y="980"/>
                    <a:pt x="577" y="955"/>
                    <a:pt x="586" y="955"/>
                  </a:cubicBezTo>
                  <a:cubicBezTo>
                    <a:pt x="590" y="955"/>
                    <a:pt x="594" y="959"/>
                    <a:pt x="601" y="969"/>
                  </a:cubicBezTo>
                  <a:cubicBezTo>
                    <a:pt x="613" y="969"/>
                    <a:pt x="629" y="969"/>
                    <a:pt x="626" y="935"/>
                  </a:cubicBezTo>
                  <a:cubicBezTo>
                    <a:pt x="632" y="935"/>
                    <a:pt x="632" y="935"/>
                    <a:pt x="632" y="969"/>
                  </a:cubicBezTo>
                  <a:cubicBezTo>
                    <a:pt x="634" y="1005"/>
                    <a:pt x="638" y="1023"/>
                    <a:pt x="642" y="1023"/>
                  </a:cubicBezTo>
                  <a:cubicBezTo>
                    <a:pt x="646" y="1023"/>
                    <a:pt x="651" y="1005"/>
                    <a:pt x="654" y="969"/>
                  </a:cubicBezTo>
                  <a:cubicBezTo>
                    <a:pt x="654" y="952"/>
                    <a:pt x="656" y="943"/>
                    <a:pt x="658" y="943"/>
                  </a:cubicBezTo>
                  <a:cubicBezTo>
                    <a:pt x="660" y="943"/>
                    <a:pt x="664" y="952"/>
                    <a:pt x="667" y="969"/>
                  </a:cubicBezTo>
                  <a:cubicBezTo>
                    <a:pt x="667" y="969"/>
                    <a:pt x="670" y="969"/>
                    <a:pt x="676" y="935"/>
                  </a:cubicBezTo>
                  <a:cubicBezTo>
                    <a:pt x="678" y="918"/>
                    <a:pt x="678" y="909"/>
                    <a:pt x="680" y="909"/>
                  </a:cubicBezTo>
                  <a:cubicBezTo>
                    <a:pt x="682" y="909"/>
                    <a:pt x="685" y="918"/>
                    <a:pt x="692" y="935"/>
                  </a:cubicBezTo>
                  <a:cubicBezTo>
                    <a:pt x="692" y="969"/>
                    <a:pt x="698" y="969"/>
                    <a:pt x="704" y="969"/>
                  </a:cubicBezTo>
                  <a:cubicBezTo>
                    <a:pt x="709" y="952"/>
                    <a:pt x="724" y="944"/>
                    <a:pt x="739" y="944"/>
                  </a:cubicBezTo>
                  <a:cubicBezTo>
                    <a:pt x="755" y="944"/>
                    <a:pt x="772" y="953"/>
                    <a:pt x="776" y="972"/>
                  </a:cubicBezTo>
                  <a:cubicBezTo>
                    <a:pt x="783" y="935"/>
                    <a:pt x="783" y="935"/>
                    <a:pt x="786" y="935"/>
                  </a:cubicBezTo>
                  <a:cubicBezTo>
                    <a:pt x="789" y="963"/>
                    <a:pt x="792" y="975"/>
                    <a:pt x="794" y="975"/>
                  </a:cubicBezTo>
                  <a:cubicBezTo>
                    <a:pt x="797" y="975"/>
                    <a:pt x="797" y="944"/>
                    <a:pt x="795" y="900"/>
                  </a:cubicBezTo>
                  <a:lnTo>
                    <a:pt x="786" y="900"/>
                  </a:lnTo>
                  <a:cubicBezTo>
                    <a:pt x="784" y="868"/>
                    <a:pt x="787" y="850"/>
                    <a:pt x="790" y="850"/>
                  </a:cubicBezTo>
                  <a:cubicBezTo>
                    <a:pt x="794" y="850"/>
                    <a:pt x="800" y="876"/>
                    <a:pt x="801" y="935"/>
                  </a:cubicBezTo>
                  <a:cubicBezTo>
                    <a:pt x="806" y="971"/>
                    <a:pt x="808" y="989"/>
                    <a:pt x="810" y="989"/>
                  </a:cubicBezTo>
                  <a:cubicBezTo>
                    <a:pt x="812" y="989"/>
                    <a:pt x="812" y="971"/>
                    <a:pt x="814" y="935"/>
                  </a:cubicBezTo>
                  <a:cubicBezTo>
                    <a:pt x="814" y="899"/>
                    <a:pt x="815" y="881"/>
                    <a:pt x="818" y="881"/>
                  </a:cubicBezTo>
                  <a:cubicBezTo>
                    <a:pt x="821" y="881"/>
                    <a:pt x="825" y="899"/>
                    <a:pt x="830" y="935"/>
                  </a:cubicBezTo>
                  <a:cubicBezTo>
                    <a:pt x="831" y="971"/>
                    <a:pt x="832" y="989"/>
                    <a:pt x="832" y="989"/>
                  </a:cubicBezTo>
                  <a:cubicBezTo>
                    <a:pt x="833" y="989"/>
                    <a:pt x="833" y="971"/>
                    <a:pt x="833" y="935"/>
                  </a:cubicBezTo>
                  <a:cubicBezTo>
                    <a:pt x="836" y="855"/>
                    <a:pt x="842" y="809"/>
                    <a:pt x="847" y="809"/>
                  </a:cubicBezTo>
                  <a:cubicBezTo>
                    <a:pt x="851" y="809"/>
                    <a:pt x="855" y="837"/>
                    <a:pt x="858" y="900"/>
                  </a:cubicBezTo>
                  <a:cubicBezTo>
                    <a:pt x="861" y="972"/>
                    <a:pt x="870" y="1007"/>
                    <a:pt x="873" y="1007"/>
                  </a:cubicBezTo>
                  <a:cubicBezTo>
                    <a:pt x="880" y="1007"/>
                    <a:pt x="877" y="972"/>
                    <a:pt x="877" y="935"/>
                  </a:cubicBezTo>
                  <a:cubicBezTo>
                    <a:pt x="872" y="899"/>
                    <a:pt x="871" y="881"/>
                    <a:pt x="873" y="881"/>
                  </a:cubicBezTo>
                  <a:lnTo>
                    <a:pt x="873" y="881"/>
                  </a:lnTo>
                  <a:cubicBezTo>
                    <a:pt x="875" y="881"/>
                    <a:pt x="880" y="899"/>
                    <a:pt x="886" y="935"/>
                  </a:cubicBezTo>
                  <a:cubicBezTo>
                    <a:pt x="898" y="994"/>
                    <a:pt x="906" y="1020"/>
                    <a:pt x="914" y="1020"/>
                  </a:cubicBezTo>
                  <a:cubicBezTo>
                    <a:pt x="919" y="1020"/>
                    <a:pt x="924" y="1003"/>
                    <a:pt x="930" y="972"/>
                  </a:cubicBezTo>
                  <a:cubicBezTo>
                    <a:pt x="939" y="936"/>
                    <a:pt x="948" y="918"/>
                    <a:pt x="953" y="918"/>
                  </a:cubicBezTo>
                  <a:lnTo>
                    <a:pt x="953" y="918"/>
                  </a:lnTo>
                  <a:cubicBezTo>
                    <a:pt x="957" y="918"/>
                    <a:pt x="958" y="936"/>
                    <a:pt x="952" y="972"/>
                  </a:cubicBezTo>
                  <a:cubicBezTo>
                    <a:pt x="948" y="1013"/>
                    <a:pt x="947" y="1029"/>
                    <a:pt x="948" y="1029"/>
                  </a:cubicBezTo>
                  <a:cubicBezTo>
                    <a:pt x="949" y="1029"/>
                    <a:pt x="951" y="1021"/>
                    <a:pt x="955" y="1007"/>
                  </a:cubicBezTo>
                  <a:lnTo>
                    <a:pt x="980" y="1007"/>
                  </a:lnTo>
                  <a:cubicBezTo>
                    <a:pt x="986" y="1007"/>
                    <a:pt x="989" y="972"/>
                    <a:pt x="986" y="935"/>
                  </a:cubicBezTo>
                  <a:lnTo>
                    <a:pt x="986" y="935"/>
                  </a:lnTo>
                  <a:cubicBezTo>
                    <a:pt x="992" y="979"/>
                    <a:pt x="999" y="1010"/>
                    <a:pt x="1006" y="1010"/>
                  </a:cubicBezTo>
                  <a:cubicBezTo>
                    <a:pt x="1010" y="1010"/>
                    <a:pt x="1014" y="998"/>
                    <a:pt x="1018" y="972"/>
                  </a:cubicBezTo>
                  <a:lnTo>
                    <a:pt x="1027" y="972"/>
                  </a:lnTo>
                  <a:cubicBezTo>
                    <a:pt x="1033" y="972"/>
                    <a:pt x="1033" y="972"/>
                    <a:pt x="1036" y="935"/>
                  </a:cubicBezTo>
                  <a:cubicBezTo>
                    <a:pt x="1037" y="925"/>
                    <a:pt x="1039" y="920"/>
                    <a:pt x="1040" y="920"/>
                  </a:cubicBezTo>
                  <a:cubicBezTo>
                    <a:pt x="1043" y="920"/>
                    <a:pt x="1048" y="945"/>
                    <a:pt x="1052" y="969"/>
                  </a:cubicBezTo>
                  <a:cubicBezTo>
                    <a:pt x="1059" y="996"/>
                    <a:pt x="1064" y="1021"/>
                    <a:pt x="1065" y="1021"/>
                  </a:cubicBezTo>
                  <a:cubicBezTo>
                    <a:pt x="1066" y="1021"/>
                    <a:pt x="1066" y="1017"/>
                    <a:pt x="1065" y="1007"/>
                  </a:cubicBezTo>
                  <a:cubicBezTo>
                    <a:pt x="1068" y="969"/>
                    <a:pt x="1071" y="935"/>
                    <a:pt x="1074" y="900"/>
                  </a:cubicBezTo>
                  <a:cubicBezTo>
                    <a:pt x="1076" y="889"/>
                    <a:pt x="1078" y="885"/>
                    <a:pt x="1079" y="885"/>
                  </a:cubicBezTo>
                  <a:cubicBezTo>
                    <a:pt x="1083" y="885"/>
                    <a:pt x="1086" y="910"/>
                    <a:pt x="1083" y="935"/>
                  </a:cubicBezTo>
                  <a:cubicBezTo>
                    <a:pt x="1083" y="960"/>
                    <a:pt x="1087" y="985"/>
                    <a:pt x="1099" y="1007"/>
                  </a:cubicBezTo>
                  <a:cubicBezTo>
                    <a:pt x="1102" y="1007"/>
                    <a:pt x="1115" y="1007"/>
                    <a:pt x="1112" y="969"/>
                  </a:cubicBezTo>
                  <a:cubicBezTo>
                    <a:pt x="1110" y="952"/>
                    <a:pt x="1117" y="943"/>
                    <a:pt x="1126" y="943"/>
                  </a:cubicBezTo>
                  <a:cubicBezTo>
                    <a:pt x="1134" y="943"/>
                    <a:pt x="1145" y="952"/>
                    <a:pt x="1149" y="969"/>
                  </a:cubicBezTo>
                  <a:lnTo>
                    <a:pt x="1159" y="969"/>
                  </a:lnTo>
                  <a:cubicBezTo>
                    <a:pt x="1165" y="969"/>
                    <a:pt x="1168" y="935"/>
                    <a:pt x="1174" y="935"/>
                  </a:cubicBezTo>
                  <a:cubicBezTo>
                    <a:pt x="1174" y="935"/>
                    <a:pt x="1177" y="935"/>
                    <a:pt x="1181" y="897"/>
                  </a:cubicBezTo>
                  <a:cubicBezTo>
                    <a:pt x="1187" y="897"/>
                    <a:pt x="1193" y="897"/>
                    <a:pt x="1193" y="932"/>
                  </a:cubicBezTo>
                  <a:cubicBezTo>
                    <a:pt x="1195" y="897"/>
                    <a:pt x="1195" y="880"/>
                    <a:pt x="1197" y="880"/>
                  </a:cubicBezTo>
                  <a:cubicBezTo>
                    <a:pt x="1199" y="880"/>
                    <a:pt x="1201" y="897"/>
                    <a:pt x="1206" y="932"/>
                  </a:cubicBezTo>
                  <a:cubicBezTo>
                    <a:pt x="1207" y="968"/>
                    <a:pt x="1208" y="986"/>
                    <a:pt x="1209" y="986"/>
                  </a:cubicBezTo>
                  <a:cubicBezTo>
                    <a:pt x="1210" y="986"/>
                    <a:pt x="1210" y="968"/>
                    <a:pt x="1212" y="932"/>
                  </a:cubicBezTo>
                  <a:cubicBezTo>
                    <a:pt x="1212" y="914"/>
                    <a:pt x="1212" y="906"/>
                    <a:pt x="1213" y="906"/>
                  </a:cubicBezTo>
                  <a:cubicBezTo>
                    <a:pt x="1214" y="906"/>
                    <a:pt x="1217" y="914"/>
                    <a:pt x="1221" y="932"/>
                  </a:cubicBezTo>
                  <a:cubicBezTo>
                    <a:pt x="1223" y="950"/>
                    <a:pt x="1224" y="960"/>
                    <a:pt x="1226" y="960"/>
                  </a:cubicBezTo>
                  <a:cubicBezTo>
                    <a:pt x="1227" y="960"/>
                    <a:pt x="1228" y="950"/>
                    <a:pt x="1228" y="932"/>
                  </a:cubicBezTo>
                  <a:cubicBezTo>
                    <a:pt x="1228" y="889"/>
                    <a:pt x="1232" y="858"/>
                    <a:pt x="1238" y="858"/>
                  </a:cubicBezTo>
                  <a:cubicBezTo>
                    <a:pt x="1241" y="858"/>
                    <a:pt x="1244" y="870"/>
                    <a:pt x="1246" y="897"/>
                  </a:cubicBezTo>
                  <a:cubicBezTo>
                    <a:pt x="1246" y="897"/>
                    <a:pt x="1250" y="897"/>
                    <a:pt x="1253" y="860"/>
                  </a:cubicBezTo>
                  <a:cubicBezTo>
                    <a:pt x="1253" y="825"/>
                    <a:pt x="1253" y="808"/>
                    <a:pt x="1253" y="808"/>
                  </a:cubicBezTo>
                  <a:cubicBezTo>
                    <a:pt x="1254" y="808"/>
                    <a:pt x="1256" y="825"/>
                    <a:pt x="1259" y="860"/>
                  </a:cubicBezTo>
                  <a:cubicBezTo>
                    <a:pt x="1264" y="896"/>
                    <a:pt x="1268" y="914"/>
                    <a:pt x="1270" y="914"/>
                  </a:cubicBezTo>
                  <a:cubicBezTo>
                    <a:pt x="1273" y="914"/>
                    <a:pt x="1275" y="896"/>
                    <a:pt x="1275" y="860"/>
                  </a:cubicBezTo>
                  <a:cubicBezTo>
                    <a:pt x="1275" y="860"/>
                    <a:pt x="1276" y="844"/>
                    <a:pt x="1279" y="844"/>
                  </a:cubicBezTo>
                  <a:cubicBezTo>
                    <a:pt x="1280" y="844"/>
                    <a:pt x="1282" y="848"/>
                    <a:pt x="1284" y="860"/>
                  </a:cubicBezTo>
                  <a:cubicBezTo>
                    <a:pt x="1291" y="881"/>
                    <a:pt x="1306" y="902"/>
                    <a:pt x="1315" y="902"/>
                  </a:cubicBezTo>
                  <a:cubicBezTo>
                    <a:pt x="1322" y="902"/>
                    <a:pt x="1326" y="890"/>
                    <a:pt x="1322" y="860"/>
                  </a:cubicBezTo>
                  <a:lnTo>
                    <a:pt x="1331" y="860"/>
                  </a:lnTo>
                  <a:cubicBezTo>
                    <a:pt x="1339" y="877"/>
                    <a:pt x="1344" y="885"/>
                    <a:pt x="1347" y="885"/>
                  </a:cubicBezTo>
                  <a:cubicBezTo>
                    <a:pt x="1350" y="885"/>
                    <a:pt x="1351" y="877"/>
                    <a:pt x="1353" y="860"/>
                  </a:cubicBezTo>
                  <a:lnTo>
                    <a:pt x="1356" y="822"/>
                  </a:lnTo>
                  <a:cubicBezTo>
                    <a:pt x="1356" y="847"/>
                    <a:pt x="1362" y="872"/>
                    <a:pt x="1372" y="894"/>
                  </a:cubicBezTo>
                  <a:cubicBezTo>
                    <a:pt x="1378" y="894"/>
                    <a:pt x="1378" y="894"/>
                    <a:pt x="1375" y="860"/>
                  </a:cubicBezTo>
                  <a:cubicBezTo>
                    <a:pt x="1365" y="822"/>
                    <a:pt x="1372" y="822"/>
                    <a:pt x="1378" y="822"/>
                  </a:cubicBezTo>
                  <a:cubicBezTo>
                    <a:pt x="1387" y="844"/>
                    <a:pt x="1394" y="869"/>
                    <a:pt x="1394" y="894"/>
                  </a:cubicBezTo>
                  <a:lnTo>
                    <a:pt x="1400" y="894"/>
                  </a:lnTo>
                  <a:cubicBezTo>
                    <a:pt x="1396" y="852"/>
                    <a:pt x="1397" y="835"/>
                    <a:pt x="1398" y="835"/>
                  </a:cubicBezTo>
                  <a:lnTo>
                    <a:pt x="1398" y="835"/>
                  </a:lnTo>
                  <a:cubicBezTo>
                    <a:pt x="1399" y="835"/>
                    <a:pt x="1400" y="844"/>
                    <a:pt x="1400" y="860"/>
                  </a:cubicBezTo>
                  <a:cubicBezTo>
                    <a:pt x="1409" y="894"/>
                    <a:pt x="1416" y="894"/>
                    <a:pt x="1419" y="894"/>
                  </a:cubicBezTo>
                  <a:cubicBezTo>
                    <a:pt x="1418" y="881"/>
                    <a:pt x="1418" y="877"/>
                    <a:pt x="1419" y="877"/>
                  </a:cubicBezTo>
                  <a:cubicBezTo>
                    <a:pt x="1420" y="877"/>
                    <a:pt x="1423" y="894"/>
                    <a:pt x="1419" y="894"/>
                  </a:cubicBezTo>
                  <a:lnTo>
                    <a:pt x="1422" y="928"/>
                  </a:lnTo>
                  <a:cubicBezTo>
                    <a:pt x="1425" y="939"/>
                    <a:pt x="1426" y="943"/>
                    <a:pt x="1427" y="943"/>
                  </a:cubicBezTo>
                  <a:cubicBezTo>
                    <a:pt x="1429" y="943"/>
                    <a:pt x="1427" y="918"/>
                    <a:pt x="1425" y="894"/>
                  </a:cubicBezTo>
                  <a:lnTo>
                    <a:pt x="1434" y="894"/>
                  </a:lnTo>
                  <a:cubicBezTo>
                    <a:pt x="1441" y="894"/>
                    <a:pt x="1447" y="891"/>
                    <a:pt x="1438" y="856"/>
                  </a:cubicBezTo>
                  <a:cubicBezTo>
                    <a:pt x="1434" y="822"/>
                    <a:pt x="1431" y="784"/>
                    <a:pt x="1438" y="784"/>
                  </a:cubicBezTo>
                  <a:cubicBezTo>
                    <a:pt x="1437" y="773"/>
                    <a:pt x="1437" y="769"/>
                    <a:pt x="1438" y="769"/>
                  </a:cubicBezTo>
                  <a:cubicBezTo>
                    <a:pt x="1439" y="769"/>
                    <a:pt x="1442" y="784"/>
                    <a:pt x="1438" y="784"/>
                  </a:cubicBezTo>
                  <a:cubicBezTo>
                    <a:pt x="1441" y="822"/>
                    <a:pt x="1444" y="856"/>
                    <a:pt x="1450" y="856"/>
                  </a:cubicBezTo>
                  <a:cubicBezTo>
                    <a:pt x="1453" y="856"/>
                    <a:pt x="1456" y="891"/>
                    <a:pt x="1456" y="891"/>
                  </a:cubicBezTo>
                  <a:cubicBezTo>
                    <a:pt x="1456" y="922"/>
                    <a:pt x="1460" y="933"/>
                    <a:pt x="1464" y="933"/>
                  </a:cubicBezTo>
                  <a:cubicBezTo>
                    <a:pt x="1470" y="933"/>
                    <a:pt x="1476" y="912"/>
                    <a:pt x="1478" y="891"/>
                  </a:cubicBezTo>
                  <a:cubicBezTo>
                    <a:pt x="1480" y="855"/>
                    <a:pt x="1482" y="837"/>
                    <a:pt x="1485" y="837"/>
                  </a:cubicBezTo>
                  <a:cubicBezTo>
                    <a:pt x="1488" y="837"/>
                    <a:pt x="1491" y="855"/>
                    <a:pt x="1494" y="891"/>
                  </a:cubicBezTo>
                  <a:cubicBezTo>
                    <a:pt x="1496" y="911"/>
                    <a:pt x="1497" y="920"/>
                    <a:pt x="1498" y="920"/>
                  </a:cubicBezTo>
                  <a:cubicBezTo>
                    <a:pt x="1501" y="920"/>
                    <a:pt x="1502" y="861"/>
                    <a:pt x="1500" y="784"/>
                  </a:cubicBezTo>
                  <a:lnTo>
                    <a:pt x="1497" y="675"/>
                  </a:lnTo>
                  <a:lnTo>
                    <a:pt x="1506" y="784"/>
                  </a:lnTo>
                  <a:cubicBezTo>
                    <a:pt x="1516" y="867"/>
                    <a:pt x="1519" y="901"/>
                    <a:pt x="1524" y="901"/>
                  </a:cubicBezTo>
                  <a:cubicBezTo>
                    <a:pt x="1526" y="901"/>
                    <a:pt x="1529" y="883"/>
                    <a:pt x="1535" y="853"/>
                  </a:cubicBezTo>
                  <a:cubicBezTo>
                    <a:pt x="1538" y="836"/>
                    <a:pt x="1539" y="827"/>
                    <a:pt x="1541" y="827"/>
                  </a:cubicBezTo>
                  <a:cubicBezTo>
                    <a:pt x="1542" y="827"/>
                    <a:pt x="1543" y="836"/>
                    <a:pt x="1544" y="853"/>
                  </a:cubicBezTo>
                  <a:cubicBezTo>
                    <a:pt x="1547" y="888"/>
                    <a:pt x="1554" y="888"/>
                    <a:pt x="1569" y="888"/>
                  </a:cubicBezTo>
                  <a:cubicBezTo>
                    <a:pt x="1585" y="888"/>
                    <a:pt x="1588" y="888"/>
                    <a:pt x="1585" y="850"/>
                  </a:cubicBezTo>
                  <a:lnTo>
                    <a:pt x="1597" y="850"/>
                  </a:lnTo>
                  <a:cubicBezTo>
                    <a:pt x="1601" y="878"/>
                    <a:pt x="1605" y="890"/>
                    <a:pt x="1607" y="890"/>
                  </a:cubicBezTo>
                  <a:cubicBezTo>
                    <a:pt x="1611" y="890"/>
                    <a:pt x="1611" y="860"/>
                    <a:pt x="1604" y="816"/>
                  </a:cubicBezTo>
                  <a:lnTo>
                    <a:pt x="1616" y="816"/>
                  </a:lnTo>
                  <a:lnTo>
                    <a:pt x="1619" y="850"/>
                  </a:lnTo>
                  <a:cubicBezTo>
                    <a:pt x="1622" y="882"/>
                    <a:pt x="1629" y="885"/>
                    <a:pt x="1657" y="885"/>
                  </a:cubicBezTo>
                  <a:cubicBezTo>
                    <a:pt x="1662" y="885"/>
                    <a:pt x="1667" y="885"/>
                    <a:pt x="1673" y="885"/>
                  </a:cubicBezTo>
                  <a:cubicBezTo>
                    <a:pt x="1723" y="881"/>
                    <a:pt x="1726" y="881"/>
                    <a:pt x="1720" y="809"/>
                  </a:cubicBezTo>
                  <a:cubicBezTo>
                    <a:pt x="1720" y="775"/>
                    <a:pt x="1721" y="756"/>
                    <a:pt x="1724" y="756"/>
                  </a:cubicBezTo>
                  <a:cubicBezTo>
                    <a:pt x="1726" y="756"/>
                    <a:pt x="1729" y="774"/>
                    <a:pt x="1732" y="809"/>
                  </a:cubicBezTo>
                  <a:cubicBezTo>
                    <a:pt x="1734" y="836"/>
                    <a:pt x="1738" y="860"/>
                    <a:pt x="1739" y="860"/>
                  </a:cubicBezTo>
                  <a:cubicBezTo>
                    <a:pt x="1739" y="860"/>
                    <a:pt x="1739" y="855"/>
                    <a:pt x="1738" y="844"/>
                  </a:cubicBezTo>
                  <a:lnTo>
                    <a:pt x="1738" y="844"/>
                  </a:lnTo>
                  <a:cubicBezTo>
                    <a:pt x="1738" y="844"/>
                    <a:pt x="1751" y="844"/>
                    <a:pt x="1760" y="881"/>
                  </a:cubicBezTo>
                  <a:cubicBezTo>
                    <a:pt x="1770" y="910"/>
                    <a:pt x="1775" y="921"/>
                    <a:pt x="1778" y="921"/>
                  </a:cubicBezTo>
                  <a:cubicBezTo>
                    <a:pt x="1782" y="921"/>
                    <a:pt x="1781" y="900"/>
                    <a:pt x="1779" y="878"/>
                  </a:cubicBezTo>
                  <a:cubicBezTo>
                    <a:pt x="1774" y="849"/>
                    <a:pt x="1772" y="839"/>
                    <a:pt x="1773" y="839"/>
                  </a:cubicBezTo>
                  <a:lnTo>
                    <a:pt x="1773" y="839"/>
                  </a:lnTo>
                  <a:cubicBezTo>
                    <a:pt x="1775" y="839"/>
                    <a:pt x="1780" y="858"/>
                    <a:pt x="1785" y="878"/>
                  </a:cubicBezTo>
                  <a:cubicBezTo>
                    <a:pt x="1792" y="904"/>
                    <a:pt x="1798" y="929"/>
                    <a:pt x="1800" y="929"/>
                  </a:cubicBezTo>
                  <a:cubicBezTo>
                    <a:pt x="1800" y="929"/>
                    <a:pt x="1800" y="924"/>
                    <a:pt x="1798" y="913"/>
                  </a:cubicBezTo>
                  <a:cubicBezTo>
                    <a:pt x="1800" y="893"/>
                    <a:pt x="1810" y="872"/>
                    <a:pt x="1820" y="872"/>
                  </a:cubicBezTo>
                  <a:cubicBezTo>
                    <a:pt x="1826" y="872"/>
                    <a:pt x="1833" y="883"/>
                    <a:pt x="1836" y="913"/>
                  </a:cubicBezTo>
                  <a:lnTo>
                    <a:pt x="1848" y="913"/>
                  </a:lnTo>
                  <a:cubicBezTo>
                    <a:pt x="1845" y="875"/>
                    <a:pt x="1854" y="875"/>
                    <a:pt x="1864" y="875"/>
                  </a:cubicBezTo>
                  <a:cubicBezTo>
                    <a:pt x="1876" y="875"/>
                    <a:pt x="1879" y="875"/>
                    <a:pt x="1886" y="910"/>
                  </a:cubicBezTo>
                  <a:cubicBezTo>
                    <a:pt x="1884" y="928"/>
                    <a:pt x="1885" y="937"/>
                    <a:pt x="1887" y="937"/>
                  </a:cubicBezTo>
                  <a:cubicBezTo>
                    <a:pt x="1889" y="937"/>
                    <a:pt x="1892" y="927"/>
                    <a:pt x="1895" y="910"/>
                  </a:cubicBezTo>
                  <a:cubicBezTo>
                    <a:pt x="1901" y="910"/>
                    <a:pt x="1898" y="838"/>
                    <a:pt x="1904" y="838"/>
                  </a:cubicBezTo>
                  <a:cubicBezTo>
                    <a:pt x="1901" y="803"/>
                    <a:pt x="1901" y="766"/>
                    <a:pt x="1908" y="766"/>
                  </a:cubicBezTo>
                  <a:lnTo>
                    <a:pt x="1911" y="800"/>
                  </a:lnTo>
                  <a:cubicBezTo>
                    <a:pt x="1914" y="838"/>
                    <a:pt x="1917" y="872"/>
                    <a:pt x="1917" y="872"/>
                  </a:cubicBezTo>
                  <a:cubicBezTo>
                    <a:pt x="1923" y="872"/>
                    <a:pt x="1930" y="872"/>
                    <a:pt x="1926" y="838"/>
                  </a:cubicBezTo>
                  <a:lnTo>
                    <a:pt x="1926" y="838"/>
                  </a:lnTo>
                  <a:cubicBezTo>
                    <a:pt x="1933" y="872"/>
                    <a:pt x="1939" y="872"/>
                    <a:pt x="1948" y="872"/>
                  </a:cubicBezTo>
                  <a:cubicBezTo>
                    <a:pt x="1961" y="869"/>
                    <a:pt x="1970" y="869"/>
                    <a:pt x="1973" y="834"/>
                  </a:cubicBezTo>
                  <a:cubicBezTo>
                    <a:pt x="1980" y="869"/>
                    <a:pt x="1990" y="886"/>
                    <a:pt x="1999" y="886"/>
                  </a:cubicBezTo>
                  <a:cubicBezTo>
                    <a:pt x="2009" y="886"/>
                    <a:pt x="2016" y="868"/>
                    <a:pt x="2014" y="831"/>
                  </a:cubicBezTo>
                  <a:cubicBezTo>
                    <a:pt x="2013" y="814"/>
                    <a:pt x="2013" y="805"/>
                    <a:pt x="2016" y="805"/>
                  </a:cubicBezTo>
                  <a:cubicBezTo>
                    <a:pt x="2018" y="805"/>
                    <a:pt x="2022" y="814"/>
                    <a:pt x="2027" y="831"/>
                  </a:cubicBezTo>
                  <a:cubicBezTo>
                    <a:pt x="2031" y="849"/>
                    <a:pt x="2034" y="857"/>
                    <a:pt x="2035" y="857"/>
                  </a:cubicBezTo>
                  <a:cubicBezTo>
                    <a:pt x="2036" y="857"/>
                    <a:pt x="2036" y="849"/>
                    <a:pt x="2036" y="831"/>
                  </a:cubicBezTo>
                  <a:cubicBezTo>
                    <a:pt x="2036" y="820"/>
                    <a:pt x="2037" y="815"/>
                    <a:pt x="2038" y="815"/>
                  </a:cubicBezTo>
                  <a:cubicBezTo>
                    <a:pt x="2042" y="815"/>
                    <a:pt x="2048" y="840"/>
                    <a:pt x="2055" y="866"/>
                  </a:cubicBezTo>
                  <a:cubicBezTo>
                    <a:pt x="2062" y="906"/>
                    <a:pt x="2067" y="923"/>
                    <a:pt x="2071" y="923"/>
                  </a:cubicBezTo>
                  <a:cubicBezTo>
                    <a:pt x="2074" y="923"/>
                    <a:pt x="2076" y="915"/>
                    <a:pt x="2077" y="900"/>
                  </a:cubicBezTo>
                  <a:cubicBezTo>
                    <a:pt x="2083" y="863"/>
                    <a:pt x="2093" y="863"/>
                    <a:pt x="2099" y="863"/>
                  </a:cubicBezTo>
                  <a:cubicBezTo>
                    <a:pt x="2105" y="825"/>
                    <a:pt x="2111" y="825"/>
                    <a:pt x="2102" y="791"/>
                  </a:cubicBezTo>
                  <a:cubicBezTo>
                    <a:pt x="2099" y="766"/>
                    <a:pt x="2099" y="744"/>
                    <a:pt x="2099" y="719"/>
                  </a:cubicBezTo>
                  <a:cubicBezTo>
                    <a:pt x="2101" y="706"/>
                    <a:pt x="2103" y="702"/>
                    <a:pt x="2104" y="702"/>
                  </a:cubicBezTo>
                  <a:lnTo>
                    <a:pt x="2104" y="702"/>
                  </a:lnTo>
                  <a:cubicBezTo>
                    <a:pt x="2106" y="702"/>
                    <a:pt x="2106" y="719"/>
                    <a:pt x="2102" y="719"/>
                  </a:cubicBezTo>
                  <a:cubicBezTo>
                    <a:pt x="2099" y="744"/>
                    <a:pt x="2102" y="769"/>
                    <a:pt x="2111" y="791"/>
                  </a:cubicBezTo>
                  <a:cubicBezTo>
                    <a:pt x="2121" y="825"/>
                    <a:pt x="2130" y="825"/>
                    <a:pt x="2136" y="825"/>
                  </a:cubicBezTo>
                  <a:lnTo>
                    <a:pt x="2158" y="822"/>
                  </a:lnTo>
                  <a:cubicBezTo>
                    <a:pt x="2168" y="839"/>
                    <a:pt x="2174" y="848"/>
                    <a:pt x="2178" y="848"/>
                  </a:cubicBezTo>
                  <a:cubicBezTo>
                    <a:pt x="2181" y="848"/>
                    <a:pt x="2182" y="839"/>
                    <a:pt x="2180" y="822"/>
                  </a:cubicBezTo>
                  <a:lnTo>
                    <a:pt x="2174" y="784"/>
                  </a:lnTo>
                  <a:lnTo>
                    <a:pt x="2174" y="784"/>
                  </a:lnTo>
                  <a:cubicBezTo>
                    <a:pt x="2182" y="820"/>
                    <a:pt x="2199" y="837"/>
                    <a:pt x="2214" y="837"/>
                  </a:cubicBezTo>
                  <a:cubicBezTo>
                    <a:pt x="2231" y="837"/>
                    <a:pt x="2245" y="818"/>
                    <a:pt x="2243" y="781"/>
                  </a:cubicBezTo>
                  <a:lnTo>
                    <a:pt x="2243" y="781"/>
                  </a:lnTo>
                  <a:cubicBezTo>
                    <a:pt x="2246" y="800"/>
                    <a:pt x="2246" y="797"/>
                    <a:pt x="2249" y="816"/>
                  </a:cubicBezTo>
                  <a:cubicBezTo>
                    <a:pt x="2252" y="845"/>
                    <a:pt x="2256" y="851"/>
                    <a:pt x="2262" y="851"/>
                  </a:cubicBezTo>
                  <a:cubicBezTo>
                    <a:pt x="2264" y="851"/>
                    <a:pt x="2266" y="851"/>
                    <a:pt x="2268" y="850"/>
                  </a:cubicBezTo>
                  <a:cubicBezTo>
                    <a:pt x="2274" y="850"/>
                    <a:pt x="2290" y="813"/>
                    <a:pt x="2306" y="813"/>
                  </a:cubicBezTo>
                  <a:cubicBezTo>
                    <a:pt x="2328" y="809"/>
                    <a:pt x="2343" y="809"/>
                    <a:pt x="2337" y="775"/>
                  </a:cubicBezTo>
                  <a:cubicBezTo>
                    <a:pt x="2338" y="774"/>
                    <a:pt x="2339" y="774"/>
                    <a:pt x="2340" y="774"/>
                  </a:cubicBezTo>
                  <a:cubicBezTo>
                    <a:pt x="2344" y="774"/>
                    <a:pt x="2345" y="780"/>
                    <a:pt x="2349" y="809"/>
                  </a:cubicBezTo>
                  <a:cubicBezTo>
                    <a:pt x="2346" y="844"/>
                    <a:pt x="2353" y="844"/>
                    <a:pt x="2359" y="844"/>
                  </a:cubicBezTo>
                  <a:cubicBezTo>
                    <a:pt x="2362" y="844"/>
                    <a:pt x="2359" y="809"/>
                    <a:pt x="2356" y="772"/>
                  </a:cubicBezTo>
                  <a:cubicBezTo>
                    <a:pt x="2353" y="755"/>
                    <a:pt x="2353" y="746"/>
                    <a:pt x="2355" y="746"/>
                  </a:cubicBezTo>
                  <a:lnTo>
                    <a:pt x="2355" y="746"/>
                  </a:lnTo>
                  <a:cubicBezTo>
                    <a:pt x="2358" y="746"/>
                    <a:pt x="2364" y="755"/>
                    <a:pt x="2371" y="772"/>
                  </a:cubicBezTo>
                  <a:cubicBezTo>
                    <a:pt x="2377" y="788"/>
                    <a:pt x="2386" y="796"/>
                    <a:pt x="2393" y="796"/>
                  </a:cubicBezTo>
                  <a:cubicBezTo>
                    <a:pt x="2401" y="796"/>
                    <a:pt x="2409" y="787"/>
                    <a:pt x="2412" y="769"/>
                  </a:cubicBezTo>
                  <a:cubicBezTo>
                    <a:pt x="2418" y="769"/>
                    <a:pt x="2422" y="769"/>
                    <a:pt x="2428" y="803"/>
                  </a:cubicBezTo>
                  <a:cubicBezTo>
                    <a:pt x="2433" y="823"/>
                    <a:pt x="2441" y="842"/>
                    <a:pt x="2446" y="842"/>
                  </a:cubicBezTo>
                  <a:cubicBezTo>
                    <a:pt x="2450" y="842"/>
                    <a:pt x="2453" y="831"/>
                    <a:pt x="2453" y="800"/>
                  </a:cubicBezTo>
                  <a:cubicBezTo>
                    <a:pt x="2459" y="800"/>
                    <a:pt x="2459" y="800"/>
                    <a:pt x="2462" y="838"/>
                  </a:cubicBezTo>
                  <a:cubicBezTo>
                    <a:pt x="2469" y="857"/>
                    <a:pt x="2474" y="877"/>
                    <a:pt x="2475" y="877"/>
                  </a:cubicBezTo>
                  <a:cubicBezTo>
                    <a:pt x="2476" y="877"/>
                    <a:pt x="2476" y="866"/>
                    <a:pt x="2475" y="834"/>
                  </a:cubicBezTo>
                  <a:cubicBezTo>
                    <a:pt x="2478" y="816"/>
                    <a:pt x="2484" y="807"/>
                    <a:pt x="2491" y="807"/>
                  </a:cubicBezTo>
                  <a:cubicBezTo>
                    <a:pt x="2497" y="807"/>
                    <a:pt x="2505" y="815"/>
                    <a:pt x="2512" y="831"/>
                  </a:cubicBezTo>
                  <a:cubicBezTo>
                    <a:pt x="2516" y="831"/>
                    <a:pt x="2522" y="831"/>
                    <a:pt x="2519" y="797"/>
                  </a:cubicBezTo>
                  <a:cubicBezTo>
                    <a:pt x="2516" y="775"/>
                    <a:pt x="2516" y="781"/>
                    <a:pt x="2512" y="759"/>
                  </a:cubicBezTo>
                  <a:lnTo>
                    <a:pt x="2512" y="759"/>
                  </a:lnTo>
                  <a:cubicBezTo>
                    <a:pt x="2520" y="795"/>
                    <a:pt x="2524" y="813"/>
                    <a:pt x="2525" y="813"/>
                  </a:cubicBezTo>
                  <a:cubicBezTo>
                    <a:pt x="2527" y="813"/>
                    <a:pt x="2525" y="795"/>
                    <a:pt x="2522" y="759"/>
                  </a:cubicBezTo>
                  <a:cubicBezTo>
                    <a:pt x="2520" y="742"/>
                    <a:pt x="2521" y="733"/>
                    <a:pt x="2523" y="733"/>
                  </a:cubicBezTo>
                  <a:cubicBezTo>
                    <a:pt x="2524" y="733"/>
                    <a:pt x="2527" y="742"/>
                    <a:pt x="2528" y="759"/>
                  </a:cubicBezTo>
                  <a:cubicBezTo>
                    <a:pt x="2538" y="794"/>
                    <a:pt x="2544" y="794"/>
                    <a:pt x="2544" y="794"/>
                  </a:cubicBezTo>
                  <a:cubicBezTo>
                    <a:pt x="2550" y="794"/>
                    <a:pt x="2572" y="756"/>
                    <a:pt x="2597" y="753"/>
                  </a:cubicBezTo>
                  <a:cubicBezTo>
                    <a:pt x="2638" y="750"/>
                    <a:pt x="2653" y="747"/>
                    <a:pt x="2650" y="712"/>
                  </a:cubicBezTo>
                  <a:cubicBezTo>
                    <a:pt x="2650" y="693"/>
                    <a:pt x="2650" y="684"/>
                    <a:pt x="2652" y="684"/>
                  </a:cubicBezTo>
                  <a:cubicBezTo>
                    <a:pt x="2653" y="684"/>
                    <a:pt x="2655" y="693"/>
                    <a:pt x="2660" y="712"/>
                  </a:cubicBezTo>
                  <a:cubicBezTo>
                    <a:pt x="2667" y="739"/>
                    <a:pt x="2672" y="745"/>
                    <a:pt x="2677" y="745"/>
                  </a:cubicBezTo>
                  <a:cubicBezTo>
                    <a:pt x="2679" y="745"/>
                    <a:pt x="2680" y="744"/>
                    <a:pt x="2682" y="744"/>
                  </a:cubicBezTo>
                  <a:cubicBezTo>
                    <a:pt x="2688" y="744"/>
                    <a:pt x="2691" y="744"/>
                    <a:pt x="2697" y="778"/>
                  </a:cubicBezTo>
                  <a:cubicBezTo>
                    <a:pt x="2697" y="744"/>
                    <a:pt x="2697" y="744"/>
                    <a:pt x="2704" y="744"/>
                  </a:cubicBezTo>
                  <a:cubicBezTo>
                    <a:pt x="2705" y="761"/>
                    <a:pt x="2708" y="769"/>
                    <a:pt x="2709" y="769"/>
                  </a:cubicBezTo>
                  <a:cubicBezTo>
                    <a:pt x="2711" y="769"/>
                    <a:pt x="2713" y="761"/>
                    <a:pt x="2713" y="744"/>
                  </a:cubicBezTo>
                  <a:cubicBezTo>
                    <a:pt x="2710" y="707"/>
                    <a:pt x="2708" y="689"/>
                    <a:pt x="2709" y="689"/>
                  </a:cubicBezTo>
                  <a:lnTo>
                    <a:pt x="2709" y="689"/>
                  </a:lnTo>
                  <a:cubicBezTo>
                    <a:pt x="2710" y="689"/>
                    <a:pt x="2713" y="706"/>
                    <a:pt x="2719" y="740"/>
                  </a:cubicBezTo>
                  <a:cubicBezTo>
                    <a:pt x="2721" y="767"/>
                    <a:pt x="2733" y="791"/>
                    <a:pt x="2736" y="791"/>
                  </a:cubicBezTo>
                  <a:cubicBezTo>
                    <a:pt x="2738" y="791"/>
                    <a:pt x="2738" y="786"/>
                    <a:pt x="2735" y="775"/>
                  </a:cubicBezTo>
                  <a:cubicBezTo>
                    <a:pt x="2729" y="740"/>
                    <a:pt x="2738" y="740"/>
                    <a:pt x="2738" y="703"/>
                  </a:cubicBezTo>
                  <a:cubicBezTo>
                    <a:pt x="2744" y="703"/>
                    <a:pt x="2751" y="703"/>
                    <a:pt x="2754" y="737"/>
                  </a:cubicBezTo>
                  <a:cubicBezTo>
                    <a:pt x="2757" y="747"/>
                    <a:pt x="2762" y="751"/>
                    <a:pt x="2766" y="751"/>
                  </a:cubicBezTo>
                  <a:cubicBezTo>
                    <a:pt x="2777" y="751"/>
                    <a:pt x="2788" y="725"/>
                    <a:pt x="2788" y="700"/>
                  </a:cubicBezTo>
                  <a:cubicBezTo>
                    <a:pt x="2785" y="682"/>
                    <a:pt x="2785" y="673"/>
                    <a:pt x="2786" y="673"/>
                  </a:cubicBezTo>
                  <a:lnTo>
                    <a:pt x="2786" y="673"/>
                  </a:lnTo>
                  <a:cubicBezTo>
                    <a:pt x="2788" y="673"/>
                    <a:pt x="2790" y="681"/>
                    <a:pt x="2791" y="700"/>
                  </a:cubicBezTo>
                  <a:cubicBezTo>
                    <a:pt x="2798" y="734"/>
                    <a:pt x="2804" y="734"/>
                    <a:pt x="2807" y="734"/>
                  </a:cubicBezTo>
                  <a:cubicBezTo>
                    <a:pt x="2807" y="723"/>
                    <a:pt x="2808" y="719"/>
                    <a:pt x="2809" y="719"/>
                  </a:cubicBezTo>
                  <a:cubicBezTo>
                    <a:pt x="2811" y="719"/>
                    <a:pt x="2815" y="744"/>
                    <a:pt x="2820" y="769"/>
                  </a:cubicBezTo>
                  <a:cubicBezTo>
                    <a:pt x="2820" y="803"/>
                    <a:pt x="2823" y="803"/>
                    <a:pt x="2835" y="803"/>
                  </a:cubicBezTo>
                  <a:cubicBezTo>
                    <a:pt x="2835" y="766"/>
                    <a:pt x="2854" y="766"/>
                    <a:pt x="2870" y="762"/>
                  </a:cubicBezTo>
                  <a:cubicBezTo>
                    <a:pt x="2898" y="759"/>
                    <a:pt x="2898" y="725"/>
                    <a:pt x="2898" y="653"/>
                  </a:cubicBezTo>
                  <a:lnTo>
                    <a:pt x="2892" y="581"/>
                  </a:lnTo>
                  <a:lnTo>
                    <a:pt x="2901" y="653"/>
                  </a:lnTo>
                  <a:cubicBezTo>
                    <a:pt x="2910" y="687"/>
                    <a:pt x="2923" y="756"/>
                    <a:pt x="2923" y="756"/>
                  </a:cubicBezTo>
                  <a:cubicBezTo>
                    <a:pt x="2929" y="756"/>
                    <a:pt x="2923" y="722"/>
                    <a:pt x="2917" y="687"/>
                  </a:cubicBezTo>
                  <a:cubicBezTo>
                    <a:pt x="2915" y="668"/>
                    <a:pt x="2915" y="659"/>
                    <a:pt x="2918" y="659"/>
                  </a:cubicBezTo>
                  <a:cubicBezTo>
                    <a:pt x="2920" y="659"/>
                    <a:pt x="2925" y="667"/>
                    <a:pt x="2932" y="684"/>
                  </a:cubicBezTo>
                  <a:cubicBezTo>
                    <a:pt x="2942" y="701"/>
                    <a:pt x="2947" y="710"/>
                    <a:pt x="2950" y="710"/>
                  </a:cubicBezTo>
                  <a:cubicBezTo>
                    <a:pt x="2953" y="710"/>
                    <a:pt x="2954" y="700"/>
                    <a:pt x="2954" y="681"/>
                  </a:cubicBezTo>
                  <a:cubicBezTo>
                    <a:pt x="2961" y="681"/>
                    <a:pt x="2967" y="681"/>
                    <a:pt x="2976" y="715"/>
                  </a:cubicBezTo>
                  <a:cubicBezTo>
                    <a:pt x="2983" y="715"/>
                    <a:pt x="2983" y="715"/>
                    <a:pt x="2976" y="681"/>
                  </a:cubicBezTo>
                  <a:cubicBezTo>
                    <a:pt x="2973" y="662"/>
                    <a:pt x="2973" y="652"/>
                    <a:pt x="2975" y="652"/>
                  </a:cubicBezTo>
                  <a:lnTo>
                    <a:pt x="2975" y="652"/>
                  </a:lnTo>
                  <a:cubicBezTo>
                    <a:pt x="2977" y="652"/>
                    <a:pt x="2981" y="661"/>
                    <a:pt x="2986" y="678"/>
                  </a:cubicBezTo>
                  <a:cubicBezTo>
                    <a:pt x="2996" y="719"/>
                    <a:pt x="3006" y="736"/>
                    <a:pt x="3011" y="736"/>
                  </a:cubicBezTo>
                  <a:cubicBezTo>
                    <a:pt x="3015" y="736"/>
                    <a:pt x="3017" y="727"/>
                    <a:pt x="3014" y="712"/>
                  </a:cubicBezTo>
                  <a:cubicBezTo>
                    <a:pt x="3008" y="675"/>
                    <a:pt x="3014" y="675"/>
                    <a:pt x="3017" y="675"/>
                  </a:cubicBezTo>
                  <a:cubicBezTo>
                    <a:pt x="3023" y="675"/>
                    <a:pt x="3030" y="675"/>
                    <a:pt x="3030" y="637"/>
                  </a:cubicBezTo>
                  <a:lnTo>
                    <a:pt x="3039" y="637"/>
                  </a:lnTo>
                  <a:cubicBezTo>
                    <a:pt x="3045" y="637"/>
                    <a:pt x="3045" y="671"/>
                    <a:pt x="3039" y="671"/>
                  </a:cubicBezTo>
                  <a:lnTo>
                    <a:pt x="3051" y="706"/>
                  </a:lnTo>
                  <a:cubicBezTo>
                    <a:pt x="3061" y="706"/>
                    <a:pt x="3067" y="706"/>
                    <a:pt x="3064" y="668"/>
                  </a:cubicBezTo>
                  <a:cubicBezTo>
                    <a:pt x="3061" y="634"/>
                    <a:pt x="3059" y="617"/>
                    <a:pt x="3060" y="617"/>
                  </a:cubicBezTo>
                  <a:lnTo>
                    <a:pt x="3060" y="617"/>
                  </a:lnTo>
                  <a:cubicBezTo>
                    <a:pt x="3061" y="617"/>
                    <a:pt x="3064" y="634"/>
                    <a:pt x="3070" y="668"/>
                  </a:cubicBezTo>
                  <a:cubicBezTo>
                    <a:pt x="3075" y="694"/>
                    <a:pt x="3082" y="719"/>
                    <a:pt x="3085" y="719"/>
                  </a:cubicBezTo>
                  <a:cubicBezTo>
                    <a:pt x="3086" y="719"/>
                    <a:pt x="3087" y="714"/>
                    <a:pt x="3086" y="703"/>
                  </a:cubicBezTo>
                  <a:cubicBezTo>
                    <a:pt x="3083" y="673"/>
                    <a:pt x="3084" y="662"/>
                    <a:pt x="3086" y="662"/>
                  </a:cubicBezTo>
                  <a:cubicBezTo>
                    <a:pt x="3089" y="662"/>
                    <a:pt x="3095" y="683"/>
                    <a:pt x="3098" y="703"/>
                  </a:cubicBezTo>
                  <a:cubicBezTo>
                    <a:pt x="3102" y="738"/>
                    <a:pt x="3103" y="757"/>
                    <a:pt x="3105" y="757"/>
                  </a:cubicBezTo>
                  <a:cubicBezTo>
                    <a:pt x="3107" y="757"/>
                    <a:pt x="3109" y="738"/>
                    <a:pt x="3114" y="700"/>
                  </a:cubicBezTo>
                  <a:cubicBezTo>
                    <a:pt x="3124" y="700"/>
                    <a:pt x="3139" y="662"/>
                    <a:pt x="3155" y="659"/>
                  </a:cubicBezTo>
                  <a:cubicBezTo>
                    <a:pt x="3160" y="658"/>
                    <a:pt x="3164" y="658"/>
                    <a:pt x="3168" y="658"/>
                  </a:cubicBezTo>
                  <a:cubicBezTo>
                    <a:pt x="3181" y="658"/>
                    <a:pt x="3189" y="664"/>
                    <a:pt x="3199" y="690"/>
                  </a:cubicBezTo>
                  <a:cubicBezTo>
                    <a:pt x="3177" y="512"/>
                    <a:pt x="3302" y="352"/>
                    <a:pt x="3478" y="327"/>
                  </a:cubicBezTo>
                  <a:cubicBezTo>
                    <a:pt x="3493" y="325"/>
                    <a:pt x="3509" y="323"/>
                    <a:pt x="3524" y="323"/>
                  </a:cubicBezTo>
                  <a:cubicBezTo>
                    <a:pt x="3567" y="323"/>
                    <a:pt x="3609" y="332"/>
                    <a:pt x="3647" y="347"/>
                  </a:cubicBezTo>
                  <a:lnTo>
                    <a:pt x="3647" y="347"/>
                  </a:lnTo>
                  <a:cubicBezTo>
                    <a:pt x="3641" y="322"/>
                    <a:pt x="3638" y="297"/>
                    <a:pt x="3641" y="270"/>
                  </a:cubicBezTo>
                  <a:cubicBezTo>
                    <a:pt x="3644" y="270"/>
                    <a:pt x="3644" y="270"/>
                    <a:pt x="3650" y="305"/>
                  </a:cubicBezTo>
                  <a:cubicBezTo>
                    <a:pt x="3654" y="321"/>
                    <a:pt x="3657" y="338"/>
                    <a:pt x="3658" y="352"/>
                  </a:cubicBezTo>
                  <a:lnTo>
                    <a:pt x="3658" y="352"/>
                  </a:lnTo>
                  <a:cubicBezTo>
                    <a:pt x="3725" y="381"/>
                    <a:pt x="3781" y="433"/>
                    <a:pt x="3815" y="499"/>
                  </a:cubicBezTo>
                  <a:lnTo>
                    <a:pt x="3815" y="499"/>
                  </a:lnTo>
                  <a:cubicBezTo>
                    <a:pt x="3828" y="495"/>
                    <a:pt x="3843" y="492"/>
                    <a:pt x="3860" y="490"/>
                  </a:cubicBezTo>
                  <a:cubicBezTo>
                    <a:pt x="3907" y="483"/>
                    <a:pt x="3938" y="477"/>
                    <a:pt x="3929" y="443"/>
                  </a:cubicBezTo>
                  <a:cubicBezTo>
                    <a:pt x="3935" y="443"/>
                    <a:pt x="3935" y="443"/>
                    <a:pt x="3948" y="477"/>
                  </a:cubicBezTo>
                  <a:cubicBezTo>
                    <a:pt x="3952" y="491"/>
                    <a:pt x="3954" y="500"/>
                    <a:pt x="3956" y="500"/>
                  </a:cubicBezTo>
                  <a:cubicBezTo>
                    <a:pt x="3958" y="500"/>
                    <a:pt x="3956" y="482"/>
                    <a:pt x="3951" y="440"/>
                  </a:cubicBezTo>
                  <a:cubicBezTo>
                    <a:pt x="3949" y="420"/>
                    <a:pt x="3946" y="398"/>
                    <a:pt x="3947" y="398"/>
                  </a:cubicBezTo>
                  <a:lnTo>
                    <a:pt x="3947" y="398"/>
                  </a:lnTo>
                  <a:cubicBezTo>
                    <a:pt x="3948" y="398"/>
                    <a:pt x="3951" y="409"/>
                    <a:pt x="3957" y="440"/>
                  </a:cubicBezTo>
                  <a:cubicBezTo>
                    <a:pt x="3962" y="464"/>
                    <a:pt x="3968" y="470"/>
                    <a:pt x="3979" y="470"/>
                  </a:cubicBezTo>
                  <a:cubicBezTo>
                    <a:pt x="3983" y="470"/>
                    <a:pt x="3988" y="469"/>
                    <a:pt x="3995" y="468"/>
                  </a:cubicBezTo>
                  <a:cubicBezTo>
                    <a:pt x="4010" y="465"/>
                    <a:pt x="4032" y="462"/>
                    <a:pt x="4023" y="427"/>
                  </a:cubicBezTo>
                  <a:cubicBezTo>
                    <a:pt x="4025" y="408"/>
                    <a:pt x="4025" y="399"/>
                    <a:pt x="4026" y="399"/>
                  </a:cubicBezTo>
                  <a:cubicBezTo>
                    <a:pt x="4027" y="399"/>
                    <a:pt x="4028" y="408"/>
                    <a:pt x="4029" y="427"/>
                  </a:cubicBezTo>
                  <a:cubicBezTo>
                    <a:pt x="4035" y="468"/>
                    <a:pt x="4050" y="496"/>
                    <a:pt x="4060" y="496"/>
                  </a:cubicBezTo>
                  <a:cubicBezTo>
                    <a:pt x="4068" y="496"/>
                    <a:pt x="4073" y="484"/>
                    <a:pt x="4073" y="455"/>
                  </a:cubicBezTo>
                  <a:cubicBezTo>
                    <a:pt x="4079" y="455"/>
                    <a:pt x="4082" y="455"/>
                    <a:pt x="4092" y="490"/>
                  </a:cubicBezTo>
                  <a:cubicBezTo>
                    <a:pt x="4098" y="487"/>
                    <a:pt x="4101" y="487"/>
                    <a:pt x="4111" y="449"/>
                  </a:cubicBezTo>
                  <a:lnTo>
                    <a:pt x="4145" y="443"/>
                  </a:lnTo>
                  <a:cubicBezTo>
                    <a:pt x="4158" y="443"/>
                    <a:pt x="4161" y="405"/>
                    <a:pt x="4161" y="405"/>
                  </a:cubicBezTo>
                  <a:lnTo>
                    <a:pt x="4164" y="405"/>
                  </a:lnTo>
                  <a:cubicBezTo>
                    <a:pt x="4170" y="426"/>
                    <a:pt x="4181" y="432"/>
                    <a:pt x="4198" y="432"/>
                  </a:cubicBezTo>
                  <a:cubicBezTo>
                    <a:pt x="4208" y="432"/>
                    <a:pt x="4221" y="430"/>
                    <a:pt x="4236" y="427"/>
                  </a:cubicBezTo>
                  <a:cubicBezTo>
                    <a:pt x="4250" y="425"/>
                    <a:pt x="4263" y="422"/>
                    <a:pt x="4274" y="422"/>
                  </a:cubicBezTo>
                  <a:cubicBezTo>
                    <a:pt x="4293" y="422"/>
                    <a:pt x="4308" y="428"/>
                    <a:pt x="4318" y="449"/>
                  </a:cubicBezTo>
                  <a:cubicBezTo>
                    <a:pt x="4318" y="449"/>
                    <a:pt x="4321" y="449"/>
                    <a:pt x="4318" y="411"/>
                  </a:cubicBezTo>
                  <a:cubicBezTo>
                    <a:pt x="4312" y="370"/>
                    <a:pt x="4311" y="354"/>
                    <a:pt x="4314" y="354"/>
                  </a:cubicBezTo>
                  <a:lnTo>
                    <a:pt x="4314" y="354"/>
                  </a:lnTo>
                  <a:cubicBezTo>
                    <a:pt x="4316" y="354"/>
                    <a:pt x="4321" y="361"/>
                    <a:pt x="4327" y="374"/>
                  </a:cubicBezTo>
                  <a:cubicBezTo>
                    <a:pt x="4338" y="407"/>
                    <a:pt x="4348" y="424"/>
                    <a:pt x="4354" y="424"/>
                  </a:cubicBezTo>
                  <a:cubicBezTo>
                    <a:pt x="4361" y="424"/>
                    <a:pt x="4363" y="406"/>
                    <a:pt x="4358" y="371"/>
                  </a:cubicBezTo>
                  <a:lnTo>
                    <a:pt x="4358" y="371"/>
                  </a:lnTo>
                  <a:cubicBezTo>
                    <a:pt x="4361" y="389"/>
                    <a:pt x="4361" y="386"/>
                    <a:pt x="4365" y="405"/>
                  </a:cubicBezTo>
                  <a:cubicBezTo>
                    <a:pt x="4373" y="431"/>
                    <a:pt x="4379" y="442"/>
                    <a:pt x="4383" y="442"/>
                  </a:cubicBezTo>
                  <a:cubicBezTo>
                    <a:pt x="4390" y="442"/>
                    <a:pt x="4391" y="410"/>
                    <a:pt x="4383" y="364"/>
                  </a:cubicBezTo>
                  <a:lnTo>
                    <a:pt x="4383" y="364"/>
                  </a:lnTo>
                  <a:cubicBezTo>
                    <a:pt x="4392" y="388"/>
                    <a:pt x="4402" y="412"/>
                    <a:pt x="4407" y="412"/>
                  </a:cubicBezTo>
                  <a:cubicBezTo>
                    <a:pt x="4409" y="412"/>
                    <a:pt x="4409" y="407"/>
                    <a:pt x="4408" y="396"/>
                  </a:cubicBezTo>
                  <a:cubicBezTo>
                    <a:pt x="4412" y="396"/>
                    <a:pt x="4412" y="396"/>
                    <a:pt x="4430" y="465"/>
                  </a:cubicBezTo>
                  <a:cubicBezTo>
                    <a:pt x="4436" y="498"/>
                    <a:pt x="4445" y="534"/>
                    <a:pt x="4452" y="534"/>
                  </a:cubicBezTo>
                  <a:cubicBezTo>
                    <a:pt x="4452" y="534"/>
                    <a:pt x="4452" y="534"/>
                    <a:pt x="4452" y="534"/>
                  </a:cubicBezTo>
                  <a:cubicBezTo>
                    <a:pt x="4455" y="534"/>
                    <a:pt x="4449" y="499"/>
                    <a:pt x="4440" y="465"/>
                  </a:cubicBezTo>
                  <a:lnTo>
                    <a:pt x="4449" y="462"/>
                  </a:lnTo>
                  <a:cubicBezTo>
                    <a:pt x="4449" y="462"/>
                    <a:pt x="4455" y="462"/>
                    <a:pt x="4446" y="427"/>
                  </a:cubicBezTo>
                  <a:cubicBezTo>
                    <a:pt x="4440" y="393"/>
                    <a:pt x="4443" y="389"/>
                    <a:pt x="4449" y="389"/>
                  </a:cubicBezTo>
                  <a:cubicBezTo>
                    <a:pt x="4452" y="400"/>
                    <a:pt x="4454" y="404"/>
                    <a:pt x="4454" y="404"/>
                  </a:cubicBezTo>
                  <a:cubicBezTo>
                    <a:pt x="4456" y="404"/>
                    <a:pt x="4451" y="379"/>
                    <a:pt x="4440" y="355"/>
                  </a:cubicBezTo>
                  <a:cubicBezTo>
                    <a:pt x="4433" y="321"/>
                    <a:pt x="4424" y="286"/>
                    <a:pt x="4430" y="283"/>
                  </a:cubicBezTo>
                  <a:cubicBezTo>
                    <a:pt x="4430" y="283"/>
                    <a:pt x="4421" y="248"/>
                    <a:pt x="4412" y="214"/>
                  </a:cubicBezTo>
                  <a:cubicBezTo>
                    <a:pt x="4405" y="167"/>
                    <a:pt x="4390" y="120"/>
                    <a:pt x="4368" y="76"/>
                  </a:cubicBezTo>
                  <a:cubicBezTo>
                    <a:pt x="4352" y="59"/>
                    <a:pt x="4338" y="41"/>
                    <a:pt x="4332" y="41"/>
                  </a:cubicBezTo>
                  <a:cubicBezTo>
                    <a:pt x="4327" y="41"/>
                    <a:pt x="4326" y="52"/>
                    <a:pt x="4333" y="82"/>
                  </a:cubicBezTo>
                  <a:cubicBezTo>
                    <a:pt x="4333" y="82"/>
                    <a:pt x="4336" y="120"/>
                    <a:pt x="4330" y="120"/>
                  </a:cubicBezTo>
                  <a:cubicBezTo>
                    <a:pt x="4327" y="120"/>
                    <a:pt x="4311" y="89"/>
                    <a:pt x="4311" y="89"/>
                  </a:cubicBezTo>
                  <a:cubicBezTo>
                    <a:pt x="4307" y="64"/>
                    <a:pt x="4296" y="58"/>
                    <a:pt x="4282" y="58"/>
                  </a:cubicBezTo>
                  <a:cubicBezTo>
                    <a:pt x="4274" y="58"/>
                    <a:pt x="4266" y="59"/>
                    <a:pt x="4258" y="60"/>
                  </a:cubicBezTo>
                  <a:cubicBezTo>
                    <a:pt x="4247" y="63"/>
                    <a:pt x="4238" y="64"/>
                    <a:pt x="4231" y="64"/>
                  </a:cubicBezTo>
                  <a:cubicBezTo>
                    <a:pt x="4216" y="64"/>
                    <a:pt x="4207" y="58"/>
                    <a:pt x="4198" y="35"/>
                  </a:cubicBezTo>
                  <a:cubicBezTo>
                    <a:pt x="4186" y="1"/>
                    <a:pt x="4180" y="1"/>
                    <a:pt x="4180" y="1"/>
                  </a:cubicBezTo>
                  <a:close/>
                  <a:moveTo>
                    <a:pt x="96" y="1279"/>
                  </a:moveTo>
                  <a:cubicBezTo>
                    <a:pt x="93" y="1301"/>
                    <a:pt x="90" y="1326"/>
                    <a:pt x="90" y="1352"/>
                  </a:cubicBezTo>
                  <a:lnTo>
                    <a:pt x="96" y="1352"/>
                  </a:lnTo>
                  <a:cubicBezTo>
                    <a:pt x="103" y="1352"/>
                    <a:pt x="103" y="1314"/>
                    <a:pt x="99" y="1279"/>
                  </a:cubicBezTo>
                  <a:close/>
                  <a:moveTo>
                    <a:pt x="1303" y="1505"/>
                  </a:moveTo>
                  <a:cubicBezTo>
                    <a:pt x="1303" y="1527"/>
                    <a:pt x="1300" y="1552"/>
                    <a:pt x="1303" y="1577"/>
                  </a:cubicBezTo>
                  <a:cubicBezTo>
                    <a:pt x="1304" y="1591"/>
                    <a:pt x="1305" y="1600"/>
                    <a:pt x="1307" y="1600"/>
                  </a:cubicBezTo>
                  <a:cubicBezTo>
                    <a:pt x="1308" y="1600"/>
                    <a:pt x="1310" y="1582"/>
                    <a:pt x="1312" y="1540"/>
                  </a:cubicBezTo>
                  <a:cubicBezTo>
                    <a:pt x="1309" y="1505"/>
                    <a:pt x="1309" y="1505"/>
                    <a:pt x="1303" y="15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141;p36">
              <a:extLst>
                <a:ext uri="{FF2B5EF4-FFF2-40B4-BE49-F238E27FC236}">
                  <a16:creationId xmlns:a16="http://schemas.microsoft.com/office/drawing/2014/main" id="{12752152-CF16-46D2-9BB8-1987D3ADEDAA}"/>
                </a:ext>
              </a:extLst>
            </p:cNvPr>
            <p:cNvSpPr/>
            <p:nvPr/>
          </p:nvSpPr>
          <p:spPr>
            <a:xfrm>
              <a:off x="5183350" y="2190850"/>
              <a:ext cx="73425" cy="284250"/>
            </a:xfrm>
            <a:custGeom>
              <a:avLst/>
              <a:gdLst/>
              <a:ahLst/>
              <a:cxnLst/>
              <a:rect l="l" t="t" r="r" b="b"/>
              <a:pathLst>
                <a:path w="2937" h="11370" extrusionOk="0">
                  <a:moveTo>
                    <a:pt x="2034" y="0"/>
                  </a:moveTo>
                  <a:lnTo>
                    <a:pt x="1" y="912"/>
                  </a:lnTo>
                  <a:lnTo>
                    <a:pt x="2937" y="11370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142;p36">
              <a:extLst>
                <a:ext uri="{FF2B5EF4-FFF2-40B4-BE49-F238E27FC236}">
                  <a16:creationId xmlns:a16="http://schemas.microsoft.com/office/drawing/2014/main" id="{FF06F146-2A24-4727-9893-4AB84AA4D4CB}"/>
                </a:ext>
              </a:extLst>
            </p:cNvPr>
            <p:cNvSpPr/>
            <p:nvPr/>
          </p:nvSpPr>
          <p:spPr>
            <a:xfrm>
              <a:off x="3706325" y="2171275"/>
              <a:ext cx="332500" cy="107425"/>
            </a:xfrm>
            <a:custGeom>
              <a:avLst/>
              <a:gdLst/>
              <a:ahLst/>
              <a:cxnLst/>
              <a:rect l="l" t="t" r="r" b="b"/>
              <a:pathLst>
                <a:path w="13300" h="4297" extrusionOk="0">
                  <a:moveTo>
                    <a:pt x="598" y="122"/>
                  </a:moveTo>
                  <a:lnTo>
                    <a:pt x="602" y="159"/>
                  </a:lnTo>
                  <a:lnTo>
                    <a:pt x="617" y="166"/>
                  </a:lnTo>
                  <a:cubicBezTo>
                    <a:pt x="630" y="131"/>
                    <a:pt x="630" y="131"/>
                    <a:pt x="614" y="125"/>
                  </a:cubicBezTo>
                  <a:lnTo>
                    <a:pt x="598" y="122"/>
                  </a:lnTo>
                  <a:close/>
                  <a:moveTo>
                    <a:pt x="329" y="226"/>
                  </a:moveTo>
                  <a:cubicBezTo>
                    <a:pt x="334" y="226"/>
                    <a:pt x="339" y="227"/>
                    <a:pt x="345" y="228"/>
                  </a:cubicBezTo>
                  <a:cubicBezTo>
                    <a:pt x="360" y="235"/>
                    <a:pt x="360" y="235"/>
                    <a:pt x="351" y="269"/>
                  </a:cubicBezTo>
                  <a:cubicBezTo>
                    <a:pt x="351" y="269"/>
                    <a:pt x="328" y="294"/>
                    <a:pt x="313" y="294"/>
                  </a:cubicBezTo>
                  <a:cubicBezTo>
                    <a:pt x="312" y="294"/>
                    <a:pt x="311" y="294"/>
                    <a:pt x="310" y="294"/>
                  </a:cubicBezTo>
                  <a:lnTo>
                    <a:pt x="304" y="253"/>
                  </a:lnTo>
                  <a:cubicBezTo>
                    <a:pt x="310" y="231"/>
                    <a:pt x="319" y="226"/>
                    <a:pt x="329" y="226"/>
                  </a:cubicBezTo>
                  <a:close/>
                  <a:moveTo>
                    <a:pt x="498" y="277"/>
                  </a:moveTo>
                  <a:cubicBezTo>
                    <a:pt x="503" y="277"/>
                    <a:pt x="509" y="279"/>
                    <a:pt x="517" y="282"/>
                  </a:cubicBezTo>
                  <a:cubicBezTo>
                    <a:pt x="533" y="288"/>
                    <a:pt x="548" y="291"/>
                    <a:pt x="536" y="326"/>
                  </a:cubicBezTo>
                  <a:lnTo>
                    <a:pt x="520" y="322"/>
                  </a:lnTo>
                  <a:cubicBezTo>
                    <a:pt x="524" y="312"/>
                    <a:pt x="524" y="307"/>
                    <a:pt x="522" y="307"/>
                  </a:cubicBezTo>
                  <a:lnTo>
                    <a:pt x="522" y="307"/>
                  </a:lnTo>
                  <a:cubicBezTo>
                    <a:pt x="518" y="307"/>
                    <a:pt x="506" y="329"/>
                    <a:pt x="511" y="357"/>
                  </a:cubicBezTo>
                  <a:lnTo>
                    <a:pt x="492" y="426"/>
                  </a:lnTo>
                  <a:cubicBezTo>
                    <a:pt x="476" y="420"/>
                    <a:pt x="470" y="382"/>
                    <a:pt x="479" y="347"/>
                  </a:cubicBezTo>
                  <a:cubicBezTo>
                    <a:pt x="484" y="292"/>
                    <a:pt x="485" y="277"/>
                    <a:pt x="498" y="277"/>
                  </a:cubicBezTo>
                  <a:close/>
                  <a:moveTo>
                    <a:pt x="1382" y="664"/>
                  </a:moveTo>
                  <a:cubicBezTo>
                    <a:pt x="1383" y="664"/>
                    <a:pt x="1384" y="664"/>
                    <a:pt x="1385" y="664"/>
                  </a:cubicBezTo>
                  <a:cubicBezTo>
                    <a:pt x="1401" y="670"/>
                    <a:pt x="1388" y="705"/>
                    <a:pt x="1347" y="730"/>
                  </a:cubicBezTo>
                  <a:lnTo>
                    <a:pt x="1316" y="717"/>
                  </a:lnTo>
                  <a:cubicBezTo>
                    <a:pt x="1328" y="688"/>
                    <a:pt x="1365" y="664"/>
                    <a:pt x="1382" y="664"/>
                  </a:cubicBezTo>
                  <a:close/>
                  <a:moveTo>
                    <a:pt x="2162" y="721"/>
                  </a:moveTo>
                  <a:cubicBezTo>
                    <a:pt x="2167" y="721"/>
                    <a:pt x="2172" y="722"/>
                    <a:pt x="2178" y="724"/>
                  </a:cubicBezTo>
                  <a:lnTo>
                    <a:pt x="2168" y="758"/>
                  </a:lnTo>
                  <a:lnTo>
                    <a:pt x="2143" y="789"/>
                  </a:lnTo>
                  <a:lnTo>
                    <a:pt x="2137" y="749"/>
                  </a:lnTo>
                  <a:cubicBezTo>
                    <a:pt x="2143" y="726"/>
                    <a:pt x="2152" y="721"/>
                    <a:pt x="2162" y="721"/>
                  </a:cubicBezTo>
                  <a:close/>
                  <a:moveTo>
                    <a:pt x="147" y="730"/>
                  </a:moveTo>
                  <a:cubicBezTo>
                    <a:pt x="132" y="749"/>
                    <a:pt x="119" y="771"/>
                    <a:pt x="110" y="792"/>
                  </a:cubicBezTo>
                  <a:lnTo>
                    <a:pt x="125" y="799"/>
                  </a:lnTo>
                  <a:cubicBezTo>
                    <a:pt x="126" y="799"/>
                    <a:pt x="127" y="799"/>
                    <a:pt x="127" y="799"/>
                  </a:cubicBezTo>
                  <a:cubicBezTo>
                    <a:pt x="142" y="799"/>
                    <a:pt x="151" y="769"/>
                    <a:pt x="163" y="736"/>
                  </a:cubicBezTo>
                  <a:lnTo>
                    <a:pt x="147" y="730"/>
                  </a:lnTo>
                  <a:close/>
                  <a:moveTo>
                    <a:pt x="1434" y="740"/>
                  </a:moveTo>
                  <a:cubicBezTo>
                    <a:pt x="1420" y="740"/>
                    <a:pt x="1407" y="761"/>
                    <a:pt x="1401" y="783"/>
                  </a:cubicBezTo>
                  <a:cubicBezTo>
                    <a:pt x="1391" y="818"/>
                    <a:pt x="1404" y="821"/>
                    <a:pt x="1435" y="830"/>
                  </a:cubicBezTo>
                  <a:cubicBezTo>
                    <a:pt x="1437" y="831"/>
                    <a:pt x="1438" y="831"/>
                    <a:pt x="1440" y="831"/>
                  </a:cubicBezTo>
                  <a:cubicBezTo>
                    <a:pt x="1455" y="831"/>
                    <a:pt x="1476" y="805"/>
                    <a:pt x="1476" y="805"/>
                  </a:cubicBezTo>
                  <a:cubicBezTo>
                    <a:pt x="1488" y="771"/>
                    <a:pt x="1473" y="767"/>
                    <a:pt x="1457" y="761"/>
                  </a:cubicBezTo>
                  <a:cubicBezTo>
                    <a:pt x="1449" y="746"/>
                    <a:pt x="1441" y="740"/>
                    <a:pt x="1434" y="740"/>
                  </a:cubicBezTo>
                  <a:close/>
                  <a:moveTo>
                    <a:pt x="2958" y="780"/>
                  </a:moveTo>
                  <a:lnTo>
                    <a:pt x="2958" y="780"/>
                  </a:lnTo>
                  <a:cubicBezTo>
                    <a:pt x="2949" y="814"/>
                    <a:pt x="2936" y="846"/>
                    <a:pt x="2936" y="846"/>
                  </a:cubicBezTo>
                  <a:cubicBezTo>
                    <a:pt x="2933" y="856"/>
                    <a:pt x="2932" y="860"/>
                    <a:pt x="2932" y="860"/>
                  </a:cubicBezTo>
                  <a:cubicBezTo>
                    <a:pt x="2933" y="860"/>
                    <a:pt x="2940" y="836"/>
                    <a:pt x="2949" y="814"/>
                  </a:cubicBezTo>
                  <a:lnTo>
                    <a:pt x="2958" y="780"/>
                  </a:lnTo>
                  <a:close/>
                  <a:moveTo>
                    <a:pt x="3808" y="856"/>
                  </a:moveTo>
                  <a:cubicBezTo>
                    <a:pt x="3799" y="856"/>
                    <a:pt x="3800" y="865"/>
                    <a:pt x="3804" y="893"/>
                  </a:cubicBezTo>
                  <a:lnTo>
                    <a:pt x="3836" y="902"/>
                  </a:lnTo>
                  <a:cubicBezTo>
                    <a:pt x="3845" y="868"/>
                    <a:pt x="3845" y="868"/>
                    <a:pt x="3829" y="861"/>
                  </a:cubicBezTo>
                  <a:cubicBezTo>
                    <a:pt x="3819" y="858"/>
                    <a:pt x="3812" y="856"/>
                    <a:pt x="3808" y="856"/>
                  </a:cubicBezTo>
                  <a:close/>
                  <a:moveTo>
                    <a:pt x="2621" y="799"/>
                  </a:moveTo>
                  <a:cubicBezTo>
                    <a:pt x="2627" y="799"/>
                    <a:pt x="2619" y="814"/>
                    <a:pt x="2598" y="855"/>
                  </a:cubicBezTo>
                  <a:lnTo>
                    <a:pt x="2545" y="912"/>
                  </a:lnTo>
                  <a:cubicBezTo>
                    <a:pt x="2529" y="908"/>
                    <a:pt x="2557" y="880"/>
                    <a:pt x="2592" y="814"/>
                  </a:cubicBezTo>
                  <a:cubicBezTo>
                    <a:pt x="2607" y="805"/>
                    <a:pt x="2617" y="799"/>
                    <a:pt x="2621" y="799"/>
                  </a:cubicBezTo>
                  <a:close/>
                  <a:moveTo>
                    <a:pt x="2237" y="803"/>
                  </a:moveTo>
                  <a:cubicBezTo>
                    <a:pt x="2240" y="803"/>
                    <a:pt x="2235" y="820"/>
                    <a:pt x="2225" y="852"/>
                  </a:cubicBezTo>
                  <a:cubicBezTo>
                    <a:pt x="2219" y="890"/>
                    <a:pt x="2197" y="924"/>
                    <a:pt x="2165" y="943"/>
                  </a:cubicBezTo>
                  <a:lnTo>
                    <a:pt x="2134" y="933"/>
                  </a:lnTo>
                  <a:lnTo>
                    <a:pt x="2184" y="877"/>
                  </a:lnTo>
                  <a:cubicBezTo>
                    <a:pt x="2218" y="826"/>
                    <a:pt x="2233" y="803"/>
                    <a:pt x="2237" y="803"/>
                  </a:cubicBezTo>
                  <a:close/>
                  <a:moveTo>
                    <a:pt x="2676" y="990"/>
                  </a:moveTo>
                  <a:lnTo>
                    <a:pt x="2692" y="996"/>
                  </a:lnTo>
                  <a:cubicBezTo>
                    <a:pt x="2680" y="1028"/>
                    <a:pt x="2671" y="1060"/>
                    <a:pt x="2658" y="1060"/>
                  </a:cubicBezTo>
                  <a:cubicBezTo>
                    <a:pt x="2657" y="1060"/>
                    <a:pt x="2655" y="1059"/>
                    <a:pt x="2654" y="1059"/>
                  </a:cubicBezTo>
                  <a:lnTo>
                    <a:pt x="2639" y="1056"/>
                  </a:lnTo>
                  <a:cubicBezTo>
                    <a:pt x="2648" y="1031"/>
                    <a:pt x="2660" y="1009"/>
                    <a:pt x="2676" y="990"/>
                  </a:cubicBezTo>
                  <a:close/>
                  <a:moveTo>
                    <a:pt x="3463" y="1012"/>
                  </a:moveTo>
                  <a:cubicBezTo>
                    <a:pt x="3460" y="1034"/>
                    <a:pt x="3456" y="1059"/>
                    <a:pt x="3460" y="1084"/>
                  </a:cubicBezTo>
                  <a:cubicBezTo>
                    <a:pt x="3461" y="1084"/>
                    <a:pt x="3462" y="1085"/>
                    <a:pt x="3463" y="1085"/>
                  </a:cubicBezTo>
                  <a:cubicBezTo>
                    <a:pt x="3477" y="1085"/>
                    <a:pt x="3485" y="1056"/>
                    <a:pt x="3485" y="1056"/>
                  </a:cubicBezTo>
                  <a:cubicBezTo>
                    <a:pt x="3485" y="1056"/>
                    <a:pt x="3494" y="1021"/>
                    <a:pt x="3478" y="1015"/>
                  </a:cubicBezTo>
                  <a:lnTo>
                    <a:pt x="3463" y="1012"/>
                  </a:lnTo>
                  <a:close/>
                  <a:moveTo>
                    <a:pt x="3154" y="1012"/>
                  </a:moveTo>
                  <a:cubicBezTo>
                    <a:pt x="3166" y="1012"/>
                    <a:pt x="3163" y="1046"/>
                    <a:pt x="3134" y="1096"/>
                  </a:cubicBezTo>
                  <a:lnTo>
                    <a:pt x="3102" y="1087"/>
                  </a:lnTo>
                  <a:cubicBezTo>
                    <a:pt x="3114" y="1054"/>
                    <a:pt x="3123" y="1021"/>
                    <a:pt x="3138" y="1021"/>
                  </a:cubicBezTo>
                  <a:cubicBezTo>
                    <a:pt x="3139" y="1021"/>
                    <a:pt x="3139" y="1021"/>
                    <a:pt x="3140" y="1021"/>
                  </a:cubicBezTo>
                  <a:cubicBezTo>
                    <a:pt x="3146" y="1015"/>
                    <a:pt x="3150" y="1012"/>
                    <a:pt x="3154" y="1012"/>
                  </a:cubicBezTo>
                  <a:close/>
                  <a:moveTo>
                    <a:pt x="3262" y="1062"/>
                  </a:moveTo>
                  <a:lnTo>
                    <a:pt x="3278" y="1065"/>
                  </a:lnTo>
                  <a:cubicBezTo>
                    <a:pt x="3294" y="1071"/>
                    <a:pt x="3294" y="1071"/>
                    <a:pt x="3284" y="1106"/>
                  </a:cubicBezTo>
                  <a:lnTo>
                    <a:pt x="3268" y="1100"/>
                  </a:lnTo>
                  <a:lnTo>
                    <a:pt x="3262" y="1062"/>
                  </a:lnTo>
                  <a:close/>
                  <a:moveTo>
                    <a:pt x="2968" y="1193"/>
                  </a:moveTo>
                  <a:cubicBezTo>
                    <a:pt x="2969" y="1193"/>
                    <a:pt x="2970" y="1193"/>
                    <a:pt x="2971" y="1194"/>
                  </a:cubicBezTo>
                  <a:lnTo>
                    <a:pt x="2961" y="1228"/>
                  </a:lnTo>
                  <a:cubicBezTo>
                    <a:pt x="2960" y="1228"/>
                    <a:pt x="2960" y="1228"/>
                    <a:pt x="2959" y="1228"/>
                  </a:cubicBezTo>
                  <a:cubicBezTo>
                    <a:pt x="2949" y="1228"/>
                    <a:pt x="2937" y="1236"/>
                    <a:pt x="2931" y="1236"/>
                  </a:cubicBezTo>
                  <a:cubicBezTo>
                    <a:pt x="2926" y="1236"/>
                    <a:pt x="2925" y="1232"/>
                    <a:pt x="2930" y="1219"/>
                  </a:cubicBezTo>
                  <a:cubicBezTo>
                    <a:pt x="2915" y="1216"/>
                    <a:pt x="2950" y="1193"/>
                    <a:pt x="2968" y="1193"/>
                  </a:cubicBezTo>
                  <a:close/>
                  <a:moveTo>
                    <a:pt x="3512" y="1250"/>
                  </a:moveTo>
                  <a:cubicBezTo>
                    <a:pt x="3513" y="1250"/>
                    <a:pt x="3513" y="1250"/>
                    <a:pt x="3513" y="1250"/>
                  </a:cubicBezTo>
                  <a:cubicBezTo>
                    <a:pt x="3529" y="1256"/>
                    <a:pt x="3544" y="1259"/>
                    <a:pt x="3532" y="1294"/>
                  </a:cubicBezTo>
                  <a:cubicBezTo>
                    <a:pt x="3532" y="1294"/>
                    <a:pt x="3523" y="1325"/>
                    <a:pt x="3509" y="1325"/>
                  </a:cubicBezTo>
                  <a:cubicBezTo>
                    <a:pt x="3508" y="1325"/>
                    <a:pt x="3507" y="1325"/>
                    <a:pt x="3507" y="1325"/>
                  </a:cubicBezTo>
                  <a:cubicBezTo>
                    <a:pt x="3491" y="1319"/>
                    <a:pt x="3485" y="1281"/>
                    <a:pt x="3485" y="1281"/>
                  </a:cubicBezTo>
                  <a:lnTo>
                    <a:pt x="3488" y="1281"/>
                  </a:lnTo>
                  <a:cubicBezTo>
                    <a:pt x="3496" y="1252"/>
                    <a:pt x="3508" y="1250"/>
                    <a:pt x="3512" y="1250"/>
                  </a:cubicBezTo>
                  <a:close/>
                  <a:moveTo>
                    <a:pt x="3786" y="1336"/>
                  </a:moveTo>
                  <a:cubicBezTo>
                    <a:pt x="3790" y="1336"/>
                    <a:pt x="3797" y="1338"/>
                    <a:pt x="3807" y="1341"/>
                  </a:cubicBezTo>
                  <a:cubicBezTo>
                    <a:pt x="3823" y="1347"/>
                    <a:pt x="3811" y="1382"/>
                    <a:pt x="3811" y="1382"/>
                  </a:cubicBezTo>
                  <a:cubicBezTo>
                    <a:pt x="3808" y="1392"/>
                    <a:pt x="3805" y="1395"/>
                    <a:pt x="3803" y="1395"/>
                  </a:cubicBezTo>
                  <a:cubicBezTo>
                    <a:pt x="3797" y="1395"/>
                    <a:pt x="3790" y="1374"/>
                    <a:pt x="3779" y="1372"/>
                  </a:cubicBezTo>
                  <a:cubicBezTo>
                    <a:pt x="3777" y="1345"/>
                    <a:pt x="3776" y="1336"/>
                    <a:pt x="3786" y="1336"/>
                  </a:cubicBezTo>
                  <a:close/>
                  <a:moveTo>
                    <a:pt x="4086" y="1330"/>
                  </a:moveTo>
                  <a:cubicBezTo>
                    <a:pt x="4092" y="1330"/>
                    <a:pt x="4098" y="1349"/>
                    <a:pt x="4096" y="1394"/>
                  </a:cubicBezTo>
                  <a:cubicBezTo>
                    <a:pt x="4089" y="1418"/>
                    <a:pt x="4087" y="1426"/>
                    <a:pt x="4081" y="1426"/>
                  </a:cubicBezTo>
                  <a:cubicBezTo>
                    <a:pt x="4079" y="1426"/>
                    <a:pt x="4075" y="1424"/>
                    <a:pt x="4071" y="1422"/>
                  </a:cubicBezTo>
                  <a:cubicBezTo>
                    <a:pt x="4068" y="1400"/>
                    <a:pt x="4068" y="1375"/>
                    <a:pt x="4074" y="1350"/>
                  </a:cubicBezTo>
                  <a:cubicBezTo>
                    <a:pt x="4077" y="1337"/>
                    <a:pt x="4082" y="1330"/>
                    <a:pt x="4086" y="1330"/>
                  </a:cubicBezTo>
                  <a:close/>
                  <a:moveTo>
                    <a:pt x="4199" y="1388"/>
                  </a:moveTo>
                  <a:lnTo>
                    <a:pt x="4215" y="1394"/>
                  </a:lnTo>
                  <a:cubicBezTo>
                    <a:pt x="4206" y="1426"/>
                    <a:pt x="4195" y="1458"/>
                    <a:pt x="4181" y="1458"/>
                  </a:cubicBezTo>
                  <a:cubicBezTo>
                    <a:pt x="4180" y="1458"/>
                    <a:pt x="4179" y="1457"/>
                    <a:pt x="4177" y="1457"/>
                  </a:cubicBezTo>
                  <a:lnTo>
                    <a:pt x="4174" y="1419"/>
                  </a:lnTo>
                  <a:lnTo>
                    <a:pt x="4199" y="1388"/>
                  </a:lnTo>
                  <a:close/>
                  <a:moveTo>
                    <a:pt x="5901" y="1692"/>
                  </a:moveTo>
                  <a:lnTo>
                    <a:pt x="5917" y="1698"/>
                  </a:lnTo>
                  <a:cubicBezTo>
                    <a:pt x="5908" y="1730"/>
                    <a:pt x="5899" y="1762"/>
                    <a:pt x="5886" y="1762"/>
                  </a:cubicBezTo>
                  <a:cubicBezTo>
                    <a:pt x="5885" y="1762"/>
                    <a:pt x="5883" y="1761"/>
                    <a:pt x="5882" y="1761"/>
                  </a:cubicBezTo>
                  <a:lnTo>
                    <a:pt x="5866" y="1758"/>
                  </a:lnTo>
                  <a:cubicBezTo>
                    <a:pt x="5873" y="1733"/>
                    <a:pt x="5885" y="1711"/>
                    <a:pt x="5901" y="1692"/>
                  </a:cubicBezTo>
                  <a:close/>
                  <a:moveTo>
                    <a:pt x="5186" y="1770"/>
                  </a:moveTo>
                  <a:lnTo>
                    <a:pt x="5202" y="1776"/>
                  </a:lnTo>
                  <a:cubicBezTo>
                    <a:pt x="5190" y="1808"/>
                    <a:pt x="5182" y="1840"/>
                    <a:pt x="5168" y="1840"/>
                  </a:cubicBezTo>
                  <a:cubicBezTo>
                    <a:pt x="5167" y="1840"/>
                    <a:pt x="5166" y="1840"/>
                    <a:pt x="5164" y="1839"/>
                  </a:cubicBezTo>
                  <a:lnTo>
                    <a:pt x="5161" y="1802"/>
                  </a:lnTo>
                  <a:lnTo>
                    <a:pt x="5186" y="1770"/>
                  </a:lnTo>
                  <a:close/>
                  <a:moveTo>
                    <a:pt x="5569" y="1852"/>
                  </a:moveTo>
                  <a:cubicBezTo>
                    <a:pt x="5584" y="1858"/>
                    <a:pt x="5584" y="1858"/>
                    <a:pt x="5572" y="1892"/>
                  </a:cubicBezTo>
                  <a:cubicBezTo>
                    <a:pt x="5566" y="1914"/>
                    <a:pt x="5553" y="1936"/>
                    <a:pt x="5537" y="1955"/>
                  </a:cubicBezTo>
                  <a:cubicBezTo>
                    <a:pt x="5522" y="1949"/>
                    <a:pt x="5556" y="1886"/>
                    <a:pt x="5569" y="1852"/>
                  </a:cubicBezTo>
                  <a:close/>
                  <a:moveTo>
                    <a:pt x="6042" y="1961"/>
                  </a:moveTo>
                  <a:lnTo>
                    <a:pt x="6058" y="1968"/>
                  </a:lnTo>
                  <a:cubicBezTo>
                    <a:pt x="6049" y="1999"/>
                    <a:pt x="6040" y="2031"/>
                    <a:pt x="6027" y="2031"/>
                  </a:cubicBezTo>
                  <a:cubicBezTo>
                    <a:pt x="6026" y="2031"/>
                    <a:pt x="6024" y="2031"/>
                    <a:pt x="6023" y="2030"/>
                  </a:cubicBezTo>
                  <a:lnTo>
                    <a:pt x="6017" y="1993"/>
                  </a:lnTo>
                  <a:lnTo>
                    <a:pt x="6042" y="1961"/>
                  </a:lnTo>
                  <a:close/>
                  <a:moveTo>
                    <a:pt x="3510" y="1999"/>
                  </a:moveTo>
                  <a:cubicBezTo>
                    <a:pt x="3494" y="2018"/>
                    <a:pt x="3482" y="2040"/>
                    <a:pt x="3475" y="2065"/>
                  </a:cubicBezTo>
                  <a:cubicBezTo>
                    <a:pt x="3470" y="2080"/>
                    <a:pt x="3470" y="2089"/>
                    <a:pt x="3475" y="2089"/>
                  </a:cubicBezTo>
                  <a:cubicBezTo>
                    <a:pt x="3481" y="2089"/>
                    <a:pt x="3495" y="2075"/>
                    <a:pt x="3516" y="2040"/>
                  </a:cubicBezTo>
                  <a:cubicBezTo>
                    <a:pt x="3525" y="2005"/>
                    <a:pt x="3525" y="2005"/>
                    <a:pt x="3510" y="1999"/>
                  </a:cubicBezTo>
                  <a:close/>
                  <a:moveTo>
                    <a:pt x="7122" y="2299"/>
                  </a:moveTo>
                  <a:cubicBezTo>
                    <a:pt x="7123" y="2299"/>
                    <a:pt x="7125" y="2299"/>
                    <a:pt x="7126" y="2300"/>
                  </a:cubicBezTo>
                  <a:cubicBezTo>
                    <a:pt x="7158" y="2309"/>
                    <a:pt x="7158" y="2309"/>
                    <a:pt x="7148" y="2344"/>
                  </a:cubicBezTo>
                  <a:cubicBezTo>
                    <a:pt x="7143" y="2363"/>
                    <a:pt x="7131" y="2369"/>
                    <a:pt x="7118" y="2369"/>
                  </a:cubicBezTo>
                  <a:cubicBezTo>
                    <a:pt x="7108" y="2369"/>
                    <a:pt x="7099" y="2365"/>
                    <a:pt x="7092" y="2363"/>
                  </a:cubicBezTo>
                  <a:cubicBezTo>
                    <a:pt x="7086" y="2328"/>
                    <a:pt x="7106" y="2299"/>
                    <a:pt x="7122" y="2299"/>
                  </a:cubicBezTo>
                  <a:close/>
                  <a:moveTo>
                    <a:pt x="7772" y="2463"/>
                  </a:moveTo>
                  <a:lnTo>
                    <a:pt x="7787" y="2466"/>
                  </a:lnTo>
                  <a:cubicBezTo>
                    <a:pt x="7778" y="2499"/>
                    <a:pt x="7769" y="2532"/>
                    <a:pt x="7755" y="2532"/>
                  </a:cubicBezTo>
                  <a:cubicBezTo>
                    <a:pt x="7754" y="2532"/>
                    <a:pt x="7754" y="2532"/>
                    <a:pt x="7753" y="2532"/>
                  </a:cubicBezTo>
                  <a:lnTo>
                    <a:pt x="7737" y="2525"/>
                  </a:lnTo>
                  <a:cubicBezTo>
                    <a:pt x="7744" y="2504"/>
                    <a:pt x="7756" y="2482"/>
                    <a:pt x="7772" y="2463"/>
                  </a:cubicBezTo>
                  <a:close/>
                  <a:moveTo>
                    <a:pt x="9132" y="2660"/>
                  </a:moveTo>
                  <a:cubicBezTo>
                    <a:pt x="9134" y="2660"/>
                    <a:pt x="9135" y="2660"/>
                    <a:pt x="9135" y="2660"/>
                  </a:cubicBezTo>
                  <a:cubicBezTo>
                    <a:pt x="9151" y="2666"/>
                    <a:pt x="9151" y="2666"/>
                    <a:pt x="9141" y="2701"/>
                  </a:cubicBezTo>
                  <a:cubicBezTo>
                    <a:pt x="9141" y="2701"/>
                    <a:pt x="9133" y="2729"/>
                    <a:pt x="9118" y="2729"/>
                  </a:cubicBezTo>
                  <a:cubicBezTo>
                    <a:pt x="9118" y="2729"/>
                    <a:pt x="9117" y="2729"/>
                    <a:pt x="9116" y="2729"/>
                  </a:cubicBezTo>
                  <a:lnTo>
                    <a:pt x="9110" y="2688"/>
                  </a:lnTo>
                  <a:cubicBezTo>
                    <a:pt x="9117" y="2663"/>
                    <a:pt x="9127" y="2660"/>
                    <a:pt x="9132" y="2660"/>
                  </a:cubicBezTo>
                  <a:close/>
                  <a:moveTo>
                    <a:pt x="9332" y="2685"/>
                  </a:moveTo>
                  <a:lnTo>
                    <a:pt x="9348" y="2688"/>
                  </a:lnTo>
                  <a:cubicBezTo>
                    <a:pt x="9337" y="2720"/>
                    <a:pt x="9328" y="2752"/>
                    <a:pt x="9314" y="2752"/>
                  </a:cubicBezTo>
                  <a:cubicBezTo>
                    <a:pt x="9313" y="2752"/>
                    <a:pt x="9312" y="2752"/>
                    <a:pt x="9310" y="2751"/>
                  </a:cubicBezTo>
                  <a:lnTo>
                    <a:pt x="9304" y="2713"/>
                  </a:lnTo>
                  <a:lnTo>
                    <a:pt x="9332" y="2685"/>
                  </a:lnTo>
                  <a:close/>
                  <a:moveTo>
                    <a:pt x="9396" y="2939"/>
                  </a:moveTo>
                  <a:cubicBezTo>
                    <a:pt x="9403" y="2939"/>
                    <a:pt x="9405" y="2948"/>
                    <a:pt x="9398" y="2967"/>
                  </a:cubicBezTo>
                  <a:cubicBezTo>
                    <a:pt x="9392" y="2992"/>
                    <a:pt x="9390" y="2999"/>
                    <a:pt x="9384" y="2999"/>
                  </a:cubicBezTo>
                  <a:cubicBezTo>
                    <a:pt x="9381" y="2999"/>
                    <a:pt x="9378" y="2997"/>
                    <a:pt x="9373" y="2996"/>
                  </a:cubicBezTo>
                  <a:cubicBezTo>
                    <a:pt x="9342" y="2986"/>
                    <a:pt x="9342" y="2986"/>
                    <a:pt x="9367" y="2958"/>
                  </a:cubicBezTo>
                  <a:lnTo>
                    <a:pt x="9370" y="2958"/>
                  </a:lnTo>
                  <a:cubicBezTo>
                    <a:pt x="9381" y="2945"/>
                    <a:pt x="9391" y="2939"/>
                    <a:pt x="9396" y="2939"/>
                  </a:cubicBezTo>
                  <a:close/>
                  <a:moveTo>
                    <a:pt x="9477" y="2992"/>
                  </a:moveTo>
                  <a:lnTo>
                    <a:pt x="9492" y="2996"/>
                  </a:lnTo>
                  <a:cubicBezTo>
                    <a:pt x="9508" y="3002"/>
                    <a:pt x="9508" y="3002"/>
                    <a:pt x="9498" y="3036"/>
                  </a:cubicBezTo>
                  <a:lnTo>
                    <a:pt x="9483" y="3030"/>
                  </a:lnTo>
                  <a:lnTo>
                    <a:pt x="9477" y="2992"/>
                  </a:lnTo>
                  <a:close/>
                  <a:moveTo>
                    <a:pt x="9633" y="3039"/>
                  </a:moveTo>
                  <a:lnTo>
                    <a:pt x="9649" y="3046"/>
                  </a:lnTo>
                  <a:cubicBezTo>
                    <a:pt x="9665" y="3049"/>
                    <a:pt x="9665" y="3049"/>
                    <a:pt x="9652" y="3083"/>
                  </a:cubicBezTo>
                  <a:lnTo>
                    <a:pt x="9636" y="3080"/>
                  </a:lnTo>
                  <a:lnTo>
                    <a:pt x="9633" y="3039"/>
                  </a:lnTo>
                  <a:close/>
                  <a:moveTo>
                    <a:pt x="9809" y="3021"/>
                  </a:moveTo>
                  <a:lnTo>
                    <a:pt x="9824" y="3024"/>
                  </a:lnTo>
                  <a:cubicBezTo>
                    <a:pt x="9837" y="3030"/>
                    <a:pt x="9828" y="3064"/>
                    <a:pt x="9828" y="3064"/>
                  </a:cubicBezTo>
                  <a:cubicBezTo>
                    <a:pt x="9828" y="3064"/>
                    <a:pt x="9820" y="3093"/>
                    <a:pt x="9806" y="3093"/>
                  </a:cubicBezTo>
                  <a:cubicBezTo>
                    <a:pt x="9805" y="3093"/>
                    <a:pt x="9804" y="3093"/>
                    <a:pt x="9802" y="3093"/>
                  </a:cubicBezTo>
                  <a:cubicBezTo>
                    <a:pt x="9799" y="3068"/>
                    <a:pt x="9802" y="3043"/>
                    <a:pt x="9806" y="3021"/>
                  </a:cubicBezTo>
                  <a:close/>
                  <a:moveTo>
                    <a:pt x="9597" y="3088"/>
                  </a:moveTo>
                  <a:cubicBezTo>
                    <a:pt x="9595" y="3088"/>
                    <a:pt x="9591" y="3091"/>
                    <a:pt x="9583" y="3099"/>
                  </a:cubicBezTo>
                  <a:cubicBezTo>
                    <a:pt x="9584" y="3099"/>
                    <a:pt x="9586" y="3100"/>
                    <a:pt x="9587" y="3100"/>
                  </a:cubicBezTo>
                  <a:cubicBezTo>
                    <a:pt x="9596" y="3100"/>
                    <a:pt x="9601" y="3088"/>
                    <a:pt x="9597" y="3088"/>
                  </a:cubicBezTo>
                  <a:close/>
                  <a:moveTo>
                    <a:pt x="9406" y="3126"/>
                  </a:moveTo>
                  <a:cubicBezTo>
                    <a:pt x="9402" y="3134"/>
                    <a:pt x="9399" y="3143"/>
                    <a:pt x="9395" y="3155"/>
                  </a:cubicBezTo>
                  <a:cubicBezTo>
                    <a:pt x="9396" y="3159"/>
                    <a:pt x="9396" y="3163"/>
                    <a:pt x="9396" y="3166"/>
                  </a:cubicBezTo>
                  <a:lnTo>
                    <a:pt x="9396" y="3166"/>
                  </a:lnTo>
                  <a:cubicBezTo>
                    <a:pt x="9398" y="3157"/>
                    <a:pt x="9400" y="3144"/>
                    <a:pt x="9406" y="3126"/>
                  </a:cubicBezTo>
                  <a:close/>
                  <a:moveTo>
                    <a:pt x="9396" y="3166"/>
                  </a:moveTo>
                  <a:cubicBezTo>
                    <a:pt x="9395" y="3175"/>
                    <a:pt x="9395" y="3179"/>
                    <a:pt x="9396" y="3179"/>
                  </a:cubicBezTo>
                  <a:cubicBezTo>
                    <a:pt x="9396" y="3179"/>
                    <a:pt x="9397" y="3175"/>
                    <a:pt x="9396" y="3166"/>
                  </a:cubicBezTo>
                  <a:close/>
                  <a:moveTo>
                    <a:pt x="10457" y="3205"/>
                  </a:moveTo>
                  <a:cubicBezTo>
                    <a:pt x="10460" y="3205"/>
                    <a:pt x="10460" y="3210"/>
                    <a:pt x="10457" y="3221"/>
                  </a:cubicBezTo>
                  <a:cubicBezTo>
                    <a:pt x="10451" y="3243"/>
                    <a:pt x="10439" y="3265"/>
                    <a:pt x="10423" y="3284"/>
                  </a:cubicBezTo>
                  <a:cubicBezTo>
                    <a:pt x="10423" y="3284"/>
                    <a:pt x="10412" y="3297"/>
                    <a:pt x="10408" y="3297"/>
                  </a:cubicBezTo>
                  <a:cubicBezTo>
                    <a:pt x="10405" y="3297"/>
                    <a:pt x="10404" y="3293"/>
                    <a:pt x="10407" y="3281"/>
                  </a:cubicBezTo>
                  <a:lnTo>
                    <a:pt x="10417" y="3246"/>
                  </a:lnTo>
                  <a:cubicBezTo>
                    <a:pt x="10434" y="3225"/>
                    <a:pt x="10450" y="3205"/>
                    <a:pt x="10457" y="3205"/>
                  </a:cubicBezTo>
                  <a:close/>
                  <a:moveTo>
                    <a:pt x="11009" y="3243"/>
                  </a:moveTo>
                  <a:cubicBezTo>
                    <a:pt x="11025" y="3246"/>
                    <a:pt x="11025" y="3246"/>
                    <a:pt x="11015" y="3281"/>
                  </a:cubicBezTo>
                  <a:cubicBezTo>
                    <a:pt x="11007" y="3312"/>
                    <a:pt x="10985" y="3341"/>
                    <a:pt x="10969" y="3341"/>
                  </a:cubicBezTo>
                  <a:cubicBezTo>
                    <a:pt x="10968" y="3341"/>
                    <a:pt x="10966" y="3341"/>
                    <a:pt x="10965" y="3340"/>
                  </a:cubicBezTo>
                  <a:cubicBezTo>
                    <a:pt x="10949" y="3337"/>
                    <a:pt x="10968" y="3268"/>
                    <a:pt x="11009" y="3243"/>
                  </a:cubicBezTo>
                  <a:close/>
                  <a:moveTo>
                    <a:pt x="13216" y="3860"/>
                  </a:moveTo>
                  <a:cubicBezTo>
                    <a:pt x="13227" y="3860"/>
                    <a:pt x="13207" y="3908"/>
                    <a:pt x="13168" y="3951"/>
                  </a:cubicBezTo>
                  <a:cubicBezTo>
                    <a:pt x="13151" y="3982"/>
                    <a:pt x="13143" y="3998"/>
                    <a:pt x="13140" y="3998"/>
                  </a:cubicBezTo>
                  <a:cubicBezTo>
                    <a:pt x="13138" y="3998"/>
                    <a:pt x="13143" y="3980"/>
                    <a:pt x="13152" y="3945"/>
                  </a:cubicBezTo>
                  <a:cubicBezTo>
                    <a:pt x="13164" y="3913"/>
                    <a:pt x="13173" y="3882"/>
                    <a:pt x="13186" y="3882"/>
                  </a:cubicBezTo>
                  <a:cubicBezTo>
                    <a:pt x="13188" y="3882"/>
                    <a:pt x="13189" y="3882"/>
                    <a:pt x="13190" y="3882"/>
                  </a:cubicBezTo>
                  <a:cubicBezTo>
                    <a:pt x="13204" y="3866"/>
                    <a:pt x="13212" y="3860"/>
                    <a:pt x="13216" y="3860"/>
                  </a:cubicBezTo>
                  <a:close/>
                  <a:moveTo>
                    <a:pt x="278" y="1"/>
                  </a:moveTo>
                  <a:cubicBezTo>
                    <a:pt x="275" y="1"/>
                    <a:pt x="266" y="17"/>
                    <a:pt x="247" y="50"/>
                  </a:cubicBezTo>
                  <a:cubicBezTo>
                    <a:pt x="236" y="62"/>
                    <a:pt x="230" y="69"/>
                    <a:pt x="225" y="69"/>
                  </a:cubicBezTo>
                  <a:cubicBezTo>
                    <a:pt x="218" y="69"/>
                    <a:pt x="213" y="58"/>
                    <a:pt x="200" y="34"/>
                  </a:cubicBezTo>
                  <a:cubicBezTo>
                    <a:pt x="199" y="14"/>
                    <a:pt x="198" y="5"/>
                    <a:pt x="193" y="5"/>
                  </a:cubicBezTo>
                  <a:cubicBezTo>
                    <a:pt x="189" y="5"/>
                    <a:pt x="182" y="12"/>
                    <a:pt x="169" y="25"/>
                  </a:cubicBezTo>
                  <a:cubicBezTo>
                    <a:pt x="150" y="94"/>
                    <a:pt x="141" y="128"/>
                    <a:pt x="157" y="131"/>
                  </a:cubicBezTo>
                  <a:cubicBezTo>
                    <a:pt x="169" y="138"/>
                    <a:pt x="169" y="138"/>
                    <a:pt x="160" y="172"/>
                  </a:cubicBezTo>
                  <a:lnTo>
                    <a:pt x="128" y="163"/>
                  </a:lnTo>
                  <a:cubicBezTo>
                    <a:pt x="122" y="160"/>
                    <a:pt x="116" y="158"/>
                    <a:pt x="109" y="158"/>
                  </a:cubicBezTo>
                  <a:cubicBezTo>
                    <a:pt x="97" y="158"/>
                    <a:pt x="81" y="163"/>
                    <a:pt x="56" y="178"/>
                  </a:cubicBezTo>
                  <a:cubicBezTo>
                    <a:pt x="21" y="200"/>
                    <a:pt x="0" y="252"/>
                    <a:pt x="23" y="252"/>
                  </a:cubicBezTo>
                  <a:cubicBezTo>
                    <a:pt x="27" y="252"/>
                    <a:pt x="31" y="250"/>
                    <a:pt x="37" y="247"/>
                  </a:cubicBezTo>
                  <a:lnTo>
                    <a:pt x="41" y="285"/>
                  </a:lnTo>
                  <a:cubicBezTo>
                    <a:pt x="26" y="339"/>
                    <a:pt x="27" y="367"/>
                    <a:pt x="35" y="367"/>
                  </a:cubicBezTo>
                  <a:cubicBezTo>
                    <a:pt x="43" y="367"/>
                    <a:pt x="57" y="344"/>
                    <a:pt x="72" y="294"/>
                  </a:cubicBezTo>
                  <a:cubicBezTo>
                    <a:pt x="89" y="238"/>
                    <a:pt x="97" y="213"/>
                    <a:pt x="99" y="213"/>
                  </a:cubicBezTo>
                  <a:lnTo>
                    <a:pt x="99" y="213"/>
                  </a:lnTo>
                  <a:cubicBezTo>
                    <a:pt x="101" y="213"/>
                    <a:pt x="100" y="231"/>
                    <a:pt x="97" y="266"/>
                  </a:cubicBezTo>
                  <a:cubicBezTo>
                    <a:pt x="78" y="335"/>
                    <a:pt x="94" y="338"/>
                    <a:pt x="110" y="344"/>
                  </a:cubicBezTo>
                  <a:cubicBezTo>
                    <a:pt x="125" y="347"/>
                    <a:pt x="125" y="347"/>
                    <a:pt x="116" y="382"/>
                  </a:cubicBezTo>
                  <a:cubicBezTo>
                    <a:pt x="103" y="416"/>
                    <a:pt x="110" y="457"/>
                    <a:pt x="125" y="460"/>
                  </a:cubicBezTo>
                  <a:cubicBezTo>
                    <a:pt x="130" y="462"/>
                    <a:pt x="133" y="463"/>
                    <a:pt x="136" y="463"/>
                  </a:cubicBezTo>
                  <a:cubicBezTo>
                    <a:pt x="142" y="463"/>
                    <a:pt x="144" y="456"/>
                    <a:pt x="150" y="432"/>
                  </a:cubicBezTo>
                  <a:cubicBezTo>
                    <a:pt x="148" y="416"/>
                    <a:pt x="151" y="408"/>
                    <a:pt x="156" y="408"/>
                  </a:cubicBezTo>
                  <a:cubicBezTo>
                    <a:pt x="163" y="408"/>
                    <a:pt x="174" y="430"/>
                    <a:pt x="172" y="476"/>
                  </a:cubicBezTo>
                  <a:cubicBezTo>
                    <a:pt x="174" y="492"/>
                    <a:pt x="174" y="501"/>
                    <a:pt x="176" y="501"/>
                  </a:cubicBezTo>
                  <a:cubicBezTo>
                    <a:pt x="179" y="501"/>
                    <a:pt x="185" y="484"/>
                    <a:pt x="197" y="445"/>
                  </a:cubicBezTo>
                  <a:cubicBezTo>
                    <a:pt x="206" y="414"/>
                    <a:pt x="217" y="399"/>
                    <a:pt x="226" y="399"/>
                  </a:cubicBezTo>
                  <a:cubicBezTo>
                    <a:pt x="237" y="399"/>
                    <a:pt x="246" y="421"/>
                    <a:pt x="244" y="460"/>
                  </a:cubicBezTo>
                  <a:lnTo>
                    <a:pt x="276" y="470"/>
                  </a:lnTo>
                  <a:cubicBezTo>
                    <a:pt x="277" y="470"/>
                    <a:pt x="278" y="470"/>
                    <a:pt x="279" y="470"/>
                  </a:cubicBezTo>
                  <a:cubicBezTo>
                    <a:pt x="293" y="470"/>
                    <a:pt x="301" y="439"/>
                    <a:pt x="310" y="407"/>
                  </a:cubicBezTo>
                  <a:cubicBezTo>
                    <a:pt x="323" y="367"/>
                    <a:pt x="328" y="351"/>
                    <a:pt x="331" y="351"/>
                  </a:cubicBezTo>
                  <a:cubicBezTo>
                    <a:pt x="333" y="351"/>
                    <a:pt x="334" y="360"/>
                    <a:pt x="335" y="376"/>
                  </a:cubicBezTo>
                  <a:cubicBezTo>
                    <a:pt x="338" y="401"/>
                    <a:pt x="338" y="426"/>
                    <a:pt x="332" y="451"/>
                  </a:cubicBezTo>
                  <a:cubicBezTo>
                    <a:pt x="320" y="485"/>
                    <a:pt x="335" y="488"/>
                    <a:pt x="351" y="495"/>
                  </a:cubicBezTo>
                  <a:cubicBezTo>
                    <a:pt x="357" y="496"/>
                    <a:pt x="366" y="498"/>
                    <a:pt x="375" y="498"/>
                  </a:cubicBezTo>
                  <a:cubicBezTo>
                    <a:pt x="388" y="498"/>
                    <a:pt x="402" y="493"/>
                    <a:pt x="407" y="473"/>
                  </a:cubicBezTo>
                  <a:lnTo>
                    <a:pt x="407" y="473"/>
                  </a:lnTo>
                  <a:lnTo>
                    <a:pt x="398" y="507"/>
                  </a:lnTo>
                  <a:cubicBezTo>
                    <a:pt x="408" y="512"/>
                    <a:pt x="408" y="529"/>
                    <a:pt x="409" y="529"/>
                  </a:cubicBezTo>
                  <a:cubicBezTo>
                    <a:pt x="409" y="529"/>
                    <a:pt x="411" y="525"/>
                    <a:pt x="414" y="514"/>
                  </a:cubicBezTo>
                  <a:cubicBezTo>
                    <a:pt x="414" y="514"/>
                    <a:pt x="429" y="517"/>
                    <a:pt x="451" y="561"/>
                  </a:cubicBezTo>
                  <a:cubicBezTo>
                    <a:pt x="456" y="571"/>
                    <a:pt x="464" y="576"/>
                    <a:pt x="472" y="576"/>
                  </a:cubicBezTo>
                  <a:cubicBezTo>
                    <a:pt x="498" y="576"/>
                    <a:pt x="532" y="531"/>
                    <a:pt x="511" y="470"/>
                  </a:cubicBezTo>
                  <a:cubicBezTo>
                    <a:pt x="504" y="467"/>
                    <a:pt x="500" y="465"/>
                    <a:pt x="500" y="465"/>
                  </a:cubicBezTo>
                  <a:lnTo>
                    <a:pt x="500" y="465"/>
                  </a:lnTo>
                  <a:cubicBezTo>
                    <a:pt x="501" y="465"/>
                    <a:pt x="509" y="468"/>
                    <a:pt x="526" y="473"/>
                  </a:cubicBezTo>
                  <a:cubicBezTo>
                    <a:pt x="528" y="473"/>
                    <a:pt x="529" y="474"/>
                    <a:pt x="530" y="474"/>
                  </a:cubicBezTo>
                  <a:cubicBezTo>
                    <a:pt x="544" y="474"/>
                    <a:pt x="555" y="445"/>
                    <a:pt x="555" y="445"/>
                  </a:cubicBezTo>
                  <a:cubicBezTo>
                    <a:pt x="561" y="422"/>
                    <a:pt x="570" y="416"/>
                    <a:pt x="579" y="416"/>
                  </a:cubicBezTo>
                  <a:cubicBezTo>
                    <a:pt x="584" y="416"/>
                    <a:pt x="590" y="417"/>
                    <a:pt x="595" y="420"/>
                  </a:cubicBezTo>
                  <a:cubicBezTo>
                    <a:pt x="595" y="420"/>
                    <a:pt x="583" y="454"/>
                    <a:pt x="573" y="488"/>
                  </a:cubicBezTo>
                  <a:cubicBezTo>
                    <a:pt x="545" y="548"/>
                    <a:pt x="542" y="587"/>
                    <a:pt x="554" y="587"/>
                  </a:cubicBezTo>
                  <a:cubicBezTo>
                    <a:pt x="562" y="587"/>
                    <a:pt x="577" y="570"/>
                    <a:pt x="595" y="532"/>
                  </a:cubicBezTo>
                  <a:lnTo>
                    <a:pt x="595" y="532"/>
                  </a:lnTo>
                  <a:cubicBezTo>
                    <a:pt x="593" y="542"/>
                    <a:pt x="589" y="554"/>
                    <a:pt x="586" y="567"/>
                  </a:cubicBezTo>
                  <a:cubicBezTo>
                    <a:pt x="579" y="586"/>
                    <a:pt x="581" y="596"/>
                    <a:pt x="591" y="596"/>
                  </a:cubicBezTo>
                  <a:cubicBezTo>
                    <a:pt x="599" y="596"/>
                    <a:pt x="612" y="590"/>
                    <a:pt x="630" y="579"/>
                  </a:cubicBezTo>
                  <a:cubicBezTo>
                    <a:pt x="631" y="580"/>
                    <a:pt x="631" y="580"/>
                    <a:pt x="632" y="580"/>
                  </a:cubicBezTo>
                  <a:cubicBezTo>
                    <a:pt x="649" y="580"/>
                    <a:pt x="684" y="521"/>
                    <a:pt x="692" y="488"/>
                  </a:cubicBezTo>
                  <a:cubicBezTo>
                    <a:pt x="700" y="459"/>
                    <a:pt x="713" y="457"/>
                    <a:pt x="716" y="457"/>
                  </a:cubicBezTo>
                  <a:cubicBezTo>
                    <a:pt x="717" y="457"/>
                    <a:pt x="718" y="457"/>
                    <a:pt x="718" y="457"/>
                  </a:cubicBezTo>
                  <a:cubicBezTo>
                    <a:pt x="733" y="463"/>
                    <a:pt x="733" y="463"/>
                    <a:pt x="724" y="498"/>
                  </a:cubicBezTo>
                  <a:cubicBezTo>
                    <a:pt x="712" y="535"/>
                    <a:pt x="716" y="555"/>
                    <a:pt x="727" y="555"/>
                  </a:cubicBezTo>
                  <a:cubicBezTo>
                    <a:pt x="738" y="555"/>
                    <a:pt x="754" y="541"/>
                    <a:pt x="771" y="510"/>
                  </a:cubicBezTo>
                  <a:lnTo>
                    <a:pt x="771" y="510"/>
                  </a:lnTo>
                  <a:lnTo>
                    <a:pt x="761" y="545"/>
                  </a:lnTo>
                  <a:cubicBezTo>
                    <a:pt x="750" y="575"/>
                    <a:pt x="754" y="610"/>
                    <a:pt x="813" y="610"/>
                  </a:cubicBezTo>
                  <a:cubicBezTo>
                    <a:pt x="822" y="610"/>
                    <a:pt x="832" y="609"/>
                    <a:pt x="843" y="608"/>
                  </a:cubicBezTo>
                  <a:cubicBezTo>
                    <a:pt x="906" y="630"/>
                    <a:pt x="953" y="642"/>
                    <a:pt x="940" y="677"/>
                  </a:cubicBezTo>
                  <a:cubicBezTo>
                    <a:pt x="938" y="684"/>
                    <a:pt x="940" y="688"/>
                    <a:pt x="946" y="688"/>
                  </a:cubicBezTo>
                  <a:cubicBezTo>
                    <a:pt x="966" y="688"/>
                    <a:pt x="1024" y="647"/>
                    <a:pt x="1065" y="601"/>
                  </a:cubicBezTo>
                  <a:lnTo>
                    <a:pt x="1065" y="601"/>
                  </a:lnTo>
                  <a:cubicBezTo>
                    <a:pt x="1053" y="636"/>
                    <a:pt x="1069" y="642"/>
                    <a:pt x="1100" y="651"/>
                  </a:cubicBezTo>
                  <a:cubicBezTo>
                    <a:pt x="1147" y="667"/>
                    <a:pt x="1147" y="667"/>
                    <a:pt x="1137" y="702"/>
                  </a:cubicBezTo>
                  <a:cubicBezTo>
                    <a:pt x="1118" y="733"/>
                    <a:pt x="1109" y="749"/>
                    <a:pt x="1111" y="749"/>
                  </a:cubicBezTo>
                  <a:cubicBezTo>
                    <a:pt x="1114" y="749"/>
                    <a:pt x="1127" y="734"/>
                    <a:pt x="1153" y="705"/>
                  </a:cubicBezTo>
                  <a:cubicBezTo>
                    <a:pt x="1164" y="684"/>
                    <a:pt x="1176" y="675"/>
                    <a:pt x="1186" y="675"/>
                  </a:cubicBezTo>
                  <a:cubicBezTo>
                    <a:pt x="1206" y="675"/>
                    <a:pt x="1218" y="712"/>
                    <a:pt x="1203" y="758"/>
                  </a:cubicBezTo>
                  <a:cubicBezTo>
                    <a:pt x="1194" y="792"/>
                    <a:pt x="1210" y="799"/>
                    <a:pt x="1241" y="808"/>
                  </a:cubicBezTo>
                  <a:cubicBezTo>
                    <a:pt x="1253" y="792"/>
                    <a:pt x="1268" y="787"/>
                    <a:pt x="1282" y="787"/>
                  </a:cubicBezTo>
                  <a:cubicBezTo>
                    <a:pt x="1297" y="787"/>
                    <a:pt x="1313" y="792"/>
                    <a:pt x="1329" y="799"/>
                  </a:cubicBezTo>
                  <a:cubicBezTo>
                    <a:pt x="1343" y="802"/>
                    <a:pt x="1353" y="805"/>
                    <a:pt x="1360" y="805"/>
                  </a:cubicBezTo>
                  <a:cubicBezTo>
                    <a:pt x="1377" y="805"/>
                    <a:pt x="1381" y="791"/>
                    <a:pt x="1394" y="742"/>
                  </a:cubicBezTo>
                  <a:cubicBezTo>
                    <a:pt x="1409" y="695"/>
                    <a:pt x="1421" y="683"/>
                    <a:pt x="1437" y="683"/>
                  </a:cubicBezTo>
                  <a:cubicBezTo>
                    <a:pt x="1445" y="683"/>
                    <a:pt x="1453" y="686"/>
                    <a:pt x="1463" y="689"/>
                  </a:cubicBezTo>
                  <a:cubicBezTo>
                    <a:pt x="1479" y="692"/>
                    <a:pt x="1495" y="698"/>
                    <a:pt x="1482" y="733"/>
                  </a:cubicBezTo>
                  <a:cubicBezTo>
                    <a:pt x="1482" y="733"/>
                    <a:pt x="1488" y="771"/>
                    <a:pt x="1504" y="777"/>
                  </a:cubicBezTo>
                  <a:cubicBezTo>
                    <a:pt x="1520" y="783"/>
                    <a:pt x="1535" y="786"/>
                    <a:pt x="1526" y="821"/>
                  </a:cubicBezTo>
                  <a:cubicBezTo>
                    <a:pt x="1526" y="843"/>
                    <a:pt x="1542" y="861"/>
                    <a:pt x="1561" y="871"/>
                  </a:cubicBezTo>
                  <a:cubicBezTo>
                    <a:pt x="1592" y="880"/>
                    <a:pt x="1623" y="890"/>
                    <a:pt x="1614" y="924"/>
                  </a:cubicBezTo>
                  <a:cubicBezTo>
                    <a:pt x="1617" y="925"/>
                    <a:pt x="1620" y="925"/>
                    <a:pt x="1622" y="925"/>
                  </a:cubicBezTo>
                  <a:cubicBezTo>
                    <a:pt x="1630" y="925"/>
                    <a:pt x="1632" y="919"/>
                    <a:pt x="1639" y="893"/>
                  </a:cubicBezTo>
                  <a:cubicBezTo>
                    <a:pt x="1644" y="872"/>
                    <a:pt x="1656" y="854"/>
                    <a:pt x="1675" y="854"/>
                  </a:cubicBezTo>
                  <a:cubicBezTo>
                    <a:pt x="1688" y="854"/>
                    <a:pt x="1705" y="862"/>
                    <a:pt x="1727" y="883"/>
                  </a:cubicBezTo>
                  <a:cubicBezTo>
                    <a:pt x="1743" y="888"/>
                    <a:pt x="1765" y="895"/>
                    <a:pt x="1782" y="895"/>
                  </a:cubicBezTo>
                  <a:cubicBezTo>
                    <a:pt x="1797" y="895"/>
                    <a:pt x="1810" y="890"/>
                    <a:pt x="1814" y="874"/>
                  </a:cubicBezTo>
                  <a:cubicBezTo>
                    <a:pt x="1830" y="877"/>
                    <a:pt x="1830" y="877"/>
                    <a:pt x="1817" y="912"/>
                  </a:cubicBezTo>
                  <a:cubicBezTo>
                    <a:pt x="1807" y="950"/>
                    <a:pt x="1812" y="970"/>
                    <a:pt x="1827" y="970"/>
                  </a:cubicBezTo>
                  <a:cubicBezTo>
                    <a:pt x="1839" y="970"/>
                    <a:pt x="1858" y="957"/>
                    <a:pt x="1880" y="930"/>
                  </a:cubicBezTo>
                  <a:cubicBezTo>
                    <a:pt x="1886" y="915"/>
                    <a:pt x="1891" y="908"/>
                    <a:pt x="1896" y="908"/>
                  </a:cubicBezTo>
                  <a:cubicBezTo>
                    <a:pt x="1903" y="908"/>
                    <a:pt x="1908" y="919"/>
                    <a:pt x="1912" y="940"/>
                  </a:cubicBezTo>
                  <a:cubicBezTo>
                    <a:pt x="1912" y="940"/>
                    <a:pt x="1913" y="940"/>
                    <a:pt x="1916" y="940"/>
                  </a:cubicBezTo>
                  <a:cubicBezTo>
                    <a:pt x="1922" y="940"/>
                    <a:pt x="1935" y="937"/>
                    <a:pt x="1952" y="918"/>
                  </a:cubicBezTo>
                  <a:cubicBezTo>
                    <a:pt x="1964" y="903"/>
                    <a:pt x="1970" y="896"/>
                    <a:pt x="1975" y="896"/>
                  </a:cubicBezTo>
                  <a:cubicBezTo>
                    <a:pt x="1982" y="896"/>
                    <a:pt x="1987" y="907"/>
                    <a:pt x="1999" y="930"/>
                  </a:cubicBezTo>
                  <a:cubicBezTo>
                    <a:pt x="1990" y="965"/>
                    <a:pt x="2006" y="971"/>
                    <a:pt x="2021" y="974"/>
                  </a:cubicBezTo>
                  <a:cubicBezTo>
                    <a:pt x="2028" y="970"/>
                    <a:pt x="2040" y="968"/>
                    <a:pt x="2054" y="968"/>
                  </a:cubicBezTo>
                  <a:cubicBezTo>
                    <a:pt x="2117" y="968"/>
                    <a:pt x="2232" y="1010"/>
                    <a:pt x="2237" y="1043"/>
                  </a:cubicBezTo>
                  <a:cubicBezTo>
                    <a:pt x="2255" y="1022"/>
                    <a:pt x="2260" y="1015"/>
                    <a:pt x="2267" y="1015"/>
                  </a:cubicBezTo>
                  <a:cubicBezTo>
                    <a:pt x="2270" y="1015"/>
                    <a:pt x="2273" y="1016"/>
                    <a:pt x="2278" y="1018"/>
                  </a:cubicBezTo>
                  <a:cubicBezTo>
                    <a:pt x="2277" y="1048"/>
                    <a:pt x="2280" y="1060"/>
                    <a:pt x="2286" y="1060"/>
                  </a:cubicBezTo>
                  <a:cubicBezTo>
                    <a:pt x="2294" y="1060"/>
                    <a:pt x="2308" y="1034"/>
                    <a:pt x="2319" y="993"/>
                  </a:cubicBezTo>
                  <a:lnTo>
                    <a:pt x="2303" y="987"/>
                  </a:lnTo>
                  <a:lnTo>
                    <a:pt x="2288" y="984"/>
                  </a:lnTo>
                  <a:cubicBezTo>
                    <a:pt x="2297" y="956"/>
                    <a:pt x="2310" y="942"/>
                    <a:pt x="2320" y="942"/>
                  </a:cubicBezTo>
                  <a:cubicBezTo>
                    <a:pt x="2335" y="942"/>
                    <a:pt x="2344" y="971"/>
                    <a:pt x="2325" y="1031"/>
                  </a:cubicBezTo>
                  <a:cubicBezTo>
                    <a:pt x="2322" y="1070"/>
                    <a:pt x="2320" y="1088"/>
                    <a:pt x="2325" y="1088"/>
                  </a:cubicBezTo>
                  <a:cubicBezTo>
                    <a:pt x="2329" y="1088"/>
                    <a:pt x="2338" y="1072"/>
                    <a:pt x="2357" y="1040"/>
                  </a:cubicBezTo>
                  <a:cubicBezTo>
                    <a:pt x="2372" y="1011"/>
                    <a:pt x="2384" y="997"/>
                    <a:pt x="2392" y="997"/>
                  </a:cubicBezTo>
                  <a:cubicBezTo>
                    <a:pt x="2401" y="997"/>
                    <a:pt x="2405" y="1017"/>
                    <a:pt x="2404" y="1056"/>
                  </a:cubicBezTo>
                  <a:cubicBezTo>
                    <a:pt x="2392" y="1091"/>
                    <a:pt x="2387" y="1108"/>
                    <a:pt x="2389" y="1108"/>
                  </a:cubicBezTo>
                  <a:cubicBezTo>
                    <a:pt x="2391" y="1108"/>
                    <a:pt x="2401" y="1093"/>
                    <a:pt x="2419" y="1062"/>
                  </a:cubicBezTo>
                  <a:cubicBezTo>
                    <a:pt x="2456" y="994"/>
                    <a:pt x="2490" y="957"/>
                    <a:pt x="2507" y="957"/>
                  </a:cubicBezTo>
                  <a:cubicBezTo>
                    <a:pt x="2523" y="957"/>
                    <a:pt x="2526" y="986"/>
                    <a:pt x="2507" y="1049"/>
                  </a:cubicBezTo>
                  <a:cubicBezTo>
                    <a:pt x="2485" y="1118"/>
                    <a:pt x="2491" y="1159"/>
                    <a:pt x="2507" y="1162"/>
                  </a:cubicBezTo>
                  <a:cubicBezTo>
                    <a:pt x="2508" y="1163"/>
                    <a:pt x="2509" y="1163"/>
                    <a:pt x="2511" y="1163"/>
                  </a:cubicBezTo>
                  <a:cubicBezTo>
                    <a:pt x="2524" y="1163"/>
                    <a:pt x="2533" y="1131"/>
                    <a:pt x="2541" y="1100"/>
                  </a:cubicBezTo>
                  <a:cubicBezTo>
                    <a:pt x="2544" y="1064"/>
                    <a:pt x="2549" y="1047"/>
                    <a:pt x="2555" y="1047"/>
                  </a:cubicBezTo>
                  <a:cubicBezTo>
                    <a:pt x="2561" y="1047"/>
                    <a:pt x="2568" y="1068"/>
                    <a:pt x="2573" y="1109"/>
                  </a:cubicBezTo>
                  <a:cubicBezTo>
                    <a:pt x="2582" y="1183"/>
                    <a:pt x="2598" y="1214"/>
                    <a:pt x="2624" y="1214"/>
                  </a:cubicBezTo>
                  <a:cubicBezTo>
                    <a:pt x="2640" y="1214"/>
                    <a:pt x="2661" y="1203"/>
                    <a:pt x="2686" y="1181"/>
                  </a:cubicBezTo>
                  <a:cubicBezTo>
                    <a:pt x="2721" y="1160"/>
                    <a:pt x="2749" y="1151"/>
                    <a:pt x="2765" y="1151"/>
                  </a:cubicBezTo>
                  <a:cubicBezTo>
                    <a:pt x="2788" y="1151"/>
                    <a:pt x="2787" y="1169"/>
                    <a:pt x="2748" y="1200"/>
                  </a:cubicBezTo>
                  <a:cubicBezTo>
                    <a:pt x="2718" y="1236"/>
                    <a:pt x="2706" y="1250"/>
                    <a:pt x="2710" y="1250"/>
                  </a:cubicBezTo>
                  <a:cubicBezTo>
                    <a:pt x="2713" y="1250"/>
                    <a:pt x="2723" y="1244"/>
                    <a:pt x="2739" y="1234"/>
                  </a:cubicBezTo>
                  <a:cubicBezTo>
                    <a:pt x="2770" y="1244"/>
                    <a:pt x="2802" y="1253"/>
                    <a:pt x="2817" y="1259"/>
                  </a:cubicBezTo>
                  <a:cubicBezTo>
                    <a:pt x="2818" y="1260"/>
                    <a:pt x="2819" y="1260"/>
                    <a:pt x="2821" y="1260"/>
                  </a:cubicBezTo>
                  <a:cubicBezTo>
                    <a:pt x="2834" y="1260"/>
                    <a:pt x="2859" y="1231"/>
                    <a:pt x="2867" y="1200"/>
                  </a:cubicBezTo>
                  <a:lnTo>
                    <a:pt x="2867" y="1200"/>
                  </a:lnTo>
                  <a:cubicBezTo>
                    <a:pt x="2863" y="1251"/>
                    <a:pt x="2872" y="1287"/>
                    <a:pt x="2893" y="1287"/>
                  </a:cubicBezTo>
                  <a:cubicBezTo>
                    <a:pt x="2904" y="1287"/>
                    <a:pt x="2917" y="1279"/>
                    <a:pt x="2933" y="1259"/>
                  </a:cubicBezTo>
                  <a:lnTo>
                    <a:pt x="2964" y="1269"/>
                  </a:lnTo>
                  <a:cubicBezTo>
                    <a:pt x="2968" y="1270"/>
                    <a:pt x="2971" y="1270"/>
                    <a:pt x="2974" y="1270"/>
                  </a:cubicBezTo>
                  <a:cubicBezTo>
                    <a:pt x="2982" y="1270"/>
                    <a:pt x="2986" y="1265"/>
                    <a:pt x="3005" y="1244"/>
                  </a:cubicBezTo>
                  <a:cubicBezTo>
                    <a:pt x="3012" y="1237"/>
                    <a:pt x="3017" y="1234"/>
                    <a:pt x="3022" y="1234"/>
                  </a:cubicBezTo>
                  <a:cubicBezTo>
                    <a:pt x="3035" y="1234"/>
                    <a:pt x="3038" y="1263"/>
                    <a:pt x="3043" y="1294"/>
                  </a:cubicBezTo>
                  <a:cubicBezTo>
                    <a:pt x="3047" y="1321"/>
                    <a:pt x="3050" y="1351"/>
                    <a:pt x="3057" y="1351"/>
                  </a:cubicBezTo>
                  <a:cubicBezTo>
                    <a:pt x="3059" y="1351"/>
                    <a:pt x="3061" y="1347"/>
                    <a:pt x="3065" y="1338"/>
                  </a:cubicBezTo>
                  <a:cubicBezTo>
                    <a:pt x="3074" y="1303"/>
                    <a:pt x="3115" y="1278"/>
                    <a:pt x="3140" y="1247"/>
                  </a:cubicBezTo>
                  <a:cubicBezTo>
                    <a:pt x="3146" y="1240"/>
                    <a:pt x="3151" y="1237"/>
                    <a:pt x="3155" y="1237"/>
                  </a:cubicBezTo>
                  <a:cubicBezTo>
                    <a:pt x="3166" y="1237"/>
                    <a:pt x="3165" y="1264"/>
                    <a:pt x="3146" y="1288"/>
                  </a:cubicBezTo>
                  <a:cubicBezTo>
                    <a:pt x="3137" y="1322"/>
                    <a:pt x="3137" y="1322"/>
                    <a:pt x="3156" y="1366"/>
                  </a:cubicBezTo>
                  <a:cubicBezTo>
                    <a:pt x="3162" y="1367"/>
                    <a:pt x="3171" y="1370"/>
                    <a:pt x="3180" y="1370"/>
                  </a:cubicBezTo>
                  <a:cubicBezTo>
                    <a:pt x="3193" y="1370"/>
                    <a:pt x="3206" y="1365"/>
                    <a:pt x="3212" y="1344"/>
                  </a:cubicBezTo>
                  <a:cubicBezTo>
                    <a:pt x="3216" y="1335"/>
                    <a:pt x="3227" y="1331"/>
                    <a:pt x="3240" y="1331"/>
                  </a:cubicBezTo>
                  <a:cubicBezTo>
                    <a:pt x="3272" y="1331"/>
                    <a:pt x="3317" y="1352"/>
                    <a:pt x="3322" y="1378"/>
                  </a:cubicBezTo>
                  <a:lnTo>
                    <a:pt x="3353" y="1388"/>
                  </a:lnTo>
                  <a:cubicBezTo>
                    <a:pt x="3355" y="1388"/>
                    <a:pt x="3356" y="1389"/>
                    <a:pt x="3358" y="1389"/>
                  </a:cubicBezTo>
                  <a:cubicBezTo>
                    <a:pt x="3372" y="1389"/>
                    <a:pt x="3391" y="1368"/>
                    <a:pt x="3405" y="1368"/>
                  </a:cubicBezTo>
                  <a:cubicBezTo>
                    <a:pt x="3407" y="1368"/>
                    <a:pt x="3408" y="1369"/>
                    <a:pt x="3409" y="1369"/>
                  </a:cubicBezTo>
                  <a:cubicBezTo>
                    <a:pt x="3409" y="1369"/>
                    <a:pt x="3411" y="1370"/>
                    <a:pt x="3413" y="1370"/>
                  </a:cubicBezTo>
                  <a:cubicBezTo>
                    <a:pt x="3419" y="1370"/>
                    <a:pt x="3432" y="1366"/>
                    <a:pt x="3450" y="1344"/>
                  </a:cubicBezTo>
                  <a:cubicBezTo>
                    <a:pt x="3466" y="1350"/>
                    <a:pt x="3482" y="1353"/>
                    <a:pt x="3472" y="1388"/>
                  </a:cubicBezTo>
                  <a:cubicBezTo>
                    <a:pt x="3489" y="1358"/>
                    <a:pt x="3497" y="1342"/>
                    <a:pt x="3501" y="1342"/>
                  </a:cubicBezTo>
                  <a:cubicBezTo>
                    <a:pt x="3506" y="1342"/>
                    <a:pt x="3505" y="1360"/>
                    <a:pt x="3503" y="1397"/>
                  </a:cubicBezTo>
                  <a:cubicBezTo>
                    <a:pt x="3492" y="1433"/>
                    <a:pt x="3487" y="1450"/>
                    <a:pt x="3489" y="1450"/>
                  </a:cubicBezTo>
                  <a:cubicBezTo>
                    <a:pt x="3491" y="1450"/>
                    <a:pt x="3501" y="1434"/>
                    <a:pt x="3519" y="1404"/>
                  </a:cubicBezTo>
                  <a:cubicBezTo>
                    <a:pt x="3531" y="1389"/>
                    <a:pt x="3537" y="1381"/>
                    <a:pt x="3541" y="1381"/>
                  </a:cubicBezTo>
                  <a:cubicBezTo>
                    <a:pt x="3545" y="1381"/>
                    <a:pt x="3546" y="1391"/>
                    <a:pt x="3547" y="1413"/>
                  </a:cubicBezTo>
                  <a:cubicBezTo>
                    <a:pt x="3542" y="1431"/>
                    <a:pt x="3544" y="1440"/>
                    <a:pt x="3549" y="1440"/>
                  </a:cubicBezTo>
                  <a:cubicBezTo>
                    <a:pt x="3553" y="1440"/>
                    <a:pt x="3559" y="1433"/>
                    <a:pt x="3563" y="1416"/>
                  </a:cubicBezTo>
                  <a:cubicBezTo>
                    <a:pt x="3584" y="1381"/>
                    <a:pt x="3611" y="1360"/>
                    <a:pt x="3627" y="1360"/>
                  </a:cubicBezTo>
                  <a:cubicBezTo>
                    <a:pt x="3639" y="1360"/>
                    <a:pt x="3645" y="1373"/>
                    <a:pt x="3635" y="1404"/>
                  </a:cubicBezTo>
                  <a:cubicBezTo>
                    <a:pt x="3635" y="1404"/>
                    <a:pt x="3636" y="1404"/>
                    <a:pt x="3637" y="1404"/>
                  </a:cubicBezTo>
                  <a:cubicBezTo>
                    <a:pt x="3641" y="1404"/>
                    <a:pt x="3656" y="1402"/>
                    <a:pt x="3679" y="1378"/>
                  </a:cubicBezTo>
                  <a:cubicBezTo>
                    <a:pt x="3696" y="1346"/>
                    <a:pt x="3705" y="1330"/>
                    <a:pt x="3707" y="1330"/>
                  </a:cubicBezTo>
                  <a:lnTo>
                    <a:pt x="3707" y="1330"/>
                  </a:lnTo>
                  <a:cubicBezTo>
                    <a:pt x="3709" y="1330"/>
                    <a:pt x="3704" y="1347"/>
                    <a:pt x="3695" y="1382"/>
                  </a:cubicBezTo>
                  <a:cubicBezTo>
                    <a:pt x="3691" y="1422"/>
                    <a:pt x="3694" y="1441"/>
                    <a:pt x="3703" y="1441"/>
                  </a:cubicBezTo>
                  <a:cubicBezTo>
                    <a:pt x="3710" y="1441"/>
                    <a:pt x="3722" y="1426"/>
                    <a:pt x="3739" y="1397"/>
                  </a:cubicBezTo>
                  <a:cubicBezTo>
                    <a:pt x="3739" y="1397"/>
                    <a:pt x="3749" y="1386"/>
                    <a:pt x="3758" y="1386"/>
                  </a:cubicBezTo>
                  <a:cubicBezTo>
                    <a:pt x="3763" y="1386"/>
                    <a:pt x="3769" y="1391"/>
                    <a:pt x="3770" y="1407"/>
                  </a:cubicBezTo>
                  <a:cubicBezTo>
                    <a:pt x="3785" y="1436"/>
                    <a:pt x="3826" y="1474"/>
                    <a:pt x="3854" y="1474"/>
                  </a:cubicBezTo>
                  <a:cubicBezTo>
                    <a:pt x="3867" y="1474"/>
                    <a:pt x="3877" y="1465"/>
                    <a:pt x="3880" y="1441"/>
                  </a:cubicBezTo>
                  <a:lnTo>
                    <a:pt x="3911" y="1451"/>
                  </a:lnTo>
                  <a:cubicBezTo>
                    <a:pt x="3922" y="1476"/>
                    <a:pt x="3932" y="1488"/>
                    <a:pt x="3943" y="1488"/>
                  </a:cubicBezTo>
                  <a:cubicBezTo>
                    <a:pt x="3952" y="1488"/>
                    <a:pt x="3962" y="1481"/>
                    <a:pt x="3974" y="1469"/>
                  </a:cubicBezTo>
                  <a:lnTo>
                    <a:pt x="3999" y="1438"/>
                  </a:lnTo>
                  <a:lnTo>
                    <a:pt x="3999" y="1438"/>
                  </a:lnTo>
                  <a:cubicBezTo>
                    <a:pt x="3989" y="1473"/>
                    <a:pt x="3992" y="1513"/>
                    <a:pt x="4008" y="1516"/>
                  </a:cubicBezTo>
                  <a:cubicBezTo>
                    <a:pt x="4013" y="1518"/>
                    <a:pt x="4016" y="1520"/>
                    <a:pt x="4019" y="1520"/>
                  </a:cubicBezTo>
                  <a:cubicBezTo>
                    <a:pt x="4025" y="1520"/>
                    <a:pt x="4027" y="1512"/>
                    <a:pt x="4033" y="1488"/>
                  </a:cubicBezTo>
                  <a:cubicBezTo>
                    <a:pt x="4031" y="1462"/>
                    <a:pt x="4037" y="1455"/>
                    <a:pt x="4045" y="1455"/>
                  </a:cubicBezTo>
                  <a:cubicBezTo>
                    <a:pt x="4050" y="1455"/>
                    <a:pt x="4056" y="1458"/>
                    <a:pt x="4061" y="1460"/>
                  </a:cubicBezTo>
                  <a:cubicBezTo>
                    <a:pt x="4077" y="1463"/>
                    <a:pt x="4080" y="1504"/>
                    <a:pt x="4071" y="1538"/>
                  </a:cubicBezTo>
                  <a:lnTo>
                    <a:pt x="4086" y="1541"/>
                  </a:lnTo>
                  <a:cubicBezTo>
                    <a:pt x="4097" y="1503"/>
                    <a:pt x="4106" y="1488"/>
                    <a:pt x="4111" y="1488"/>
                  </a:cubicBezTo>
                  <a:cubicBezTo>
                    <a:pt x="4115" y="1488"/>
                    <a:pt x="4116" y="1498"/>
                    <a:pt x="4111" y="1513"/>
                  </a:cubicBezTo>
                  <a:cubicBezTo>
                    <a:pt x="4118" y="1551"/>
                    <a:pt x="4133" y="1557"/>
                    <a:pt x="4149" y="1560"/>
                  </a:cubicBezTo>
                  <a:cubicBezTo>
                    <a:pt x="4152" y="1550"/>
                    <a:pt x="4154" y="1546"/>
                    <a:pt x="4156" y="1546"/>
                  </a:cubicBezTo>
                  <a:cubicBezTo>
                    <a:pt x="4160" y="1546"/>
                    <a:pt x="4160" y="1561"/>
                    <a:pt x="4152" y="1561"/>
                  </a:cubicBezTo>
                  <a:cubicBezTo>
                    <a:pt x="4151" y="1561"/>
                    <a:pt x="4150" y="1561"/>
                    <a:pt x="4149" y="1560"/>
                  </a:cubicBezTo>
                  <a:lnTo>
                    <a:pt x="4137" y="1595"/>
                  </a:lnTo>
                  <a:cubicBezTo>
                    <a:pt x="4139" y="1608"/>
                    <a:pt x="4141" y="1613"/>
                    <a:pt x="4144" y="1613"/>
                  </a:cubicBezTo>
                  <a:cubicBezTo>
                    <a:pt x="4149" y="1613"/>
                    <a:pt x="4156" y="1590"/>
                    <a:pt x="4165" y="1567"/>
                  </a:cubicBezTo>
                  <a:lnTo>
                    <a:pt x="4196" y="1576"/>
                  </a:lnTo>
                  <a:cubicBezTo>
                    <a:pt x="4200" y="1577"/>
                    <a:pt x="4204" y="1578"/>
                    <a:pt x="4208" y="1578"/>
                  </a:cubicBezTo>
                  <a:cubicBezTo>
                    <a:pt x="4217" y="1578"/>
                    <a:pt x="4223" y="1572"/>
                    <a:pt x="4221" y="1545"/>
                  </a:cubicBezTo>
                  <a:cubicBezTo>
                    <a:pt x="4230" y="1512"/>
                    <a:pt x="4239" y="1482"/>
                    <a:pt x="4253" y="1482"/>
                  </a:cubicBezTo>
                  <a:cubicBezTo>
                    <a:pt x="4254" y="1482"/>
                    <a:pt x="4255" y="1482"/>
                    <a:pt x="4256" y="1482"/>
                  </a:cubicBezTo>
                  <a:cubicBezTo>
                    <a:pt x="4258" y="1471"/>
                    <a:pt x="4261" y="1468"/>
                    <a:pt x="4263" y="1468"/>
                  </a:cubicBezTo>
                  <a:cubicBezTo>
                    <a:pt x="4266" y="1468"/>
                    <a:pt x="4267" y="1483"/>
                    <a:pt x="4259" y="1483"/>
                  </a:cubicBezTo>
                  <a:cubicBezTo>
                    <a:pt x="4258" y="1483"/>
                    <a:pt x="4257" y="1482"/>
                    <a:pt x="4256" y="1482"/>
                  </a:cubicBezTo>
                  <a:cubicBezTo>
                    <a:pt x="4246" y="1516"/>
                    <a:pt x="4237" y="1551"/>
                    <a:pt x="4252" y="1557"/>
                  </a:cubicBezTo>
                  <a:cubicBezTo>
                    <a:pt x="4268" y="1560"/>
                    <a:pt x="4256" y="1595"/>
                    <a:pt x="4256" y="1595"/>
                  </a:cubicBezTo>
                  <a:cubicBezTo>
                    <a:pt x="4238" y="1627"/>
                    <a:pt x="4248" y="1639"/>
                    <a:pt x="4266" y="1639"/>
                  </a:cubicBezTo>
                  <a:cubicBezTo>
                    <a:pt x="4283" y="1639"/>
                    <a:pt x="4306" y="1629"/>
                    <a:pt x="4318" y="1614"/>
                  </a:cubicBezTo>
                  <a:cubicBezTo>
                    <a:pt x="4341" y="1586"/>
                    <a:pt x="4357" y="1573"/>
                    <a:pt x="4365" y="1573"/>
                  </a:cubicBezTo>
                  <a:cubicBezTo>
                    <a:pt x="4376" y="1573"/>
                    <a:pt x="4375" y="1592"/>
                    <a:pt x="4365" y="1629"/>
                  </a:cubicBezTo>
                  <a:cubicBezTo>
                    <a:pt x="4359" y="1650"/>
                    <a:pt x="4359" y="1659"/>
                    <a:pt x="4364" y="1659"/>
                  </a:cubicBezTo>
                  <a:cubicBezTo>
                    <a:pt x="4374" y="1659"/>
                    <a:pt x="4410" y="1609"/>
                    <a:pt x="4440" y="1541"/>
                  </a:cubicBezTo>
                  <a:lnTo>
                    <a:pt x="4488" y="1441"/>
                  </a:lnTo>
                  <a:lnTo>
                    <a:pt x="4456" y="1545"/>
                  </a:lnTo>
                  <a:cubicBezTo>
                    <a:pt x="4441" y="1632"/>
                    <a:pt x="4435" y="1665"/>
                    <a:pt x="4449" y="1665"/>
                  </a:cubicBezTo>
                  <a:cubicBezTo>
                    <a:pt x="4458" y="1665"/>
                    <a:pt x="4474" y="1653"/>
                    <a:pt x="4500" y="1632"/>
                  </a:cubicBezTo>
                  <a:cubicBezTo>
                    <a:pt x="4519" y="1621"/>
                    <a:pt x="4529" y="1615"/>
                    <a:pt x="4533" y="1615"/>
                  </a:cubicBezTo>
                  <a:cubicBezTo>
                    <a:pt x="4539" y="1615"/>
                    <a:pt x="4536" y="1623"/>
                    <a:pt x="4531" y="1642"/>
                  </a:cubicBezTo>
                  <a:cubicBezTo>
                    <a:pt x="4519" y="1676"/>
                    <a:pt x="4535" y="1682"/>
                    <a:pt x="4582" y="1695"/>
                  </a:cubicBezTo>
                  <a:cubicBezTo>
                    <a:pt x="4602" y="1702"/>
                    <a:pt x="4617" y="1706"/>
                    <a:pt x="4627" y="1706"/>
                  </a:cubicBezTo>
                  <a:cubicBezTo>
                    <a:pt x="4641" y="1706"/>
                    <a:pt x="4648" y="1699"/>
                    <a:pt x="4654" y="1679"/>
                  </a:cubicBezTo>
                  <a:cubicBezTo>
                    <a:pt x="4654" y="1679"/>
                    <a:pt x="4669" y="1686"/>
                    <a:pt x="4685" y="1692"/>
                  </a:cubicBezTo>
                  <a:cubicBezTo>
                    <a:pt x="4684" y="1722"/>
                    <a:pt x="4690" y="1735"/>
                    <a:pt x="4698" y="1735"/>
                  </a:cubicBezTo>
                  <a:cubicBezTo>
                    <a:pt x="4709" y="1735"/>
                    <a:pt x="4724" y="1709"/>
                    <a:pt x="4726" y="1667"/>
                  </a:cubicBezTo>
                  <a:lnTo>
                    <a:pt x="4757" y="1676"/>
                  </a:lnTo>
                  <a:lnTo>
                    <a:pt x="4748" y="1711"/>
                  </a:lnTo>
                  <a:cubicBezTo>
                    <a:pt x="4738" y="1745"/>
                    <a:pt x="4766" y="1755"/>
                    <a:pt x="4892" y="1792"/>
                  </a:cubicBezTo>
                  <a:cubicBezTo>
                    <a:pt x="4956" y="1812"/>
                    <a:pt x="4995" y="1824"/>
                    <a:pt x="5019" y="1824"/>
                  </a:cubicBezTo>
                  <a:cubicBezTo>
                    <a:pt x="5048" y="1824"/>
                    <a:pt x="5057" y="1808"/>
                    <a:pt x="5067" y="1770"/>
                  </a:cubicBezTo>
                  <a:cubicBezTo>
                    <a:pt x="5083" y="1741"/>
                    <a:pt x="5095" y="1727"/>
                    <a:pt x="5102" y="1727"/>
                  </a:cubicBezTo>
                  <a:cubicBezTo>
                    <a:pt x="5109" y="1727"/>
                    <a:pt x="5109" y="1746"/>
                    <a:pt x="5099" y="1783"/>
                  </a:cubicBezTo>
                  <a:cubicBezTo>
                    <a:pt x="5092" y="1806"/>
                    <a:pt x="5092" y="1834"/>
                    <a:pt x="5097" y="1834"/>
                  </a:cubicBezTo>
                  <a:cubicBezTo>
                    <a:pt x="5099" y="1834"/>
                    <a:pt x="5101" y="1830"/>
                    <a:pt x="5105" y="1820"/>
                  </a:cubicBezTo>
                  <a:cubicBezTo>
                    <a:pt x="5124" y="1830"/>
                    <a:pt x="5139" y="1849"/>
                    <a:pt x="5139" y="1871"/>
                  </a:cubicBezTo>
                  <a:cubicBezTo>
                    <a:pt x="5153" y="1910"/>
                    <a:pt x="5166" y="1923"/>
                    <a:pt x="5176" y="1923"/>
                  </a:cubicBezTo>
                  <a:cubicBezTo>
                    <a:pt x="5188" y="1923"/>
                    <a:pt x="5197" y="1907"/>
                    <a:pt x="5202" y="1889"/>
                  </a:cubicBezTo>
                  <a:cubicBezTo>
                    <a:pt x="5205" y="1858"/>
                    <a:pt x="5207" y="1847"/>
                    <a:pt x="5209" y="1847"/>
                  </a:cubicBezTo>
                  <a:cubicBezTo>
                    <a:pt x="5211" y="1847"/>
                    <a:pt x="5214" y="1870"/>
                    <a:pt x="5218" y="1892"/>
                  </a:cubicBezTo>
                  <a:cubicBezTo>
                    <a:pt x="5222" y="1922"/>
                    <a:pt x="5225" y="1950"/>
                    <a:pt x="5231" y="1950"/>
                  </a:cubicBezTo>
                  <a:cubicBezTo>
                    <a:pt x="5233" y="1950"/>
                    <a:pt x="5236" y="1946"/>
                    <a:pt x="5240" y="1936"/>
                  </a:cubicBezTo>
                  <a:cubicBezTo>
                    <a:pt x="5250" y="1924"/>
                    <a:pt x="5275" y="1916"/>
                    <a:pt x="5298" y="1916"/>
                  </a:cubicBezTo>
                  <a:cubicBezTo>
                    <a:pt x="5330" y="1916"/>
                    <a:pt x="5359" y="1931"/>
                    <a:pt x="5346" y="1971"/>
                  </a:cubicBezTo>
                  <a:lnTo>
                    <a:pt x="5378" y="1980"/>
                  </a:lnTo>
                  <a:cubicBezTo>
                    <a:pt x="5383" y="1962"/>
                    <a:pt x="5394" y="1956"/>
                    <a:pt x="5408" y="1956"/>
                  </a:cubicBezTo>
                  <a:cubicBezTo>
                    <a:pt x="5421" y="1956"/>
                    <a:pt x="5435" y="1960"/>
                    <a:pt x="5450" y="1965"/>
                  </a:cubicBezTo>
                  <a:cubicBezTo>
                    <a:pt x="5481" y="1974"/>
                    <a:pt x="5497" y="1980"/>
                    <a:pt x="5487" y="2015"/>
                  </a:cubicBezTo>
                  <a:cubicBezTo>
                    <a:pt x="5473" y="2031"/>
                    <a:pt x="5471" y="2040"/>
                    <a:pt x="5480" y="2040"/>
                  </a:cubicBezTo>
                  <a:cubicBezTo>
                    <a:pt x="5487" y="2040"/>
                    <a:pt x="5500" y="2035"/>
                    <a:pt x="5519" y="2024"/>
                  </a:cubicBezTo>
                  <a:cubicBezTo>
                    <a:pt x="5519" y="2024"/>
                    <a:pt x="5519" y="2024"/>
                    <a:pt x="5520" y="2024"/>
                  </a:cubicBezTo>
                  <a:cubicBezTo>
                    <a:pt x="5535" y="2024"/>
                    <a:pt x="5566" y="1970"/>
                    <a:pt x="5582" y="1970"/>
                  </a:cubicBezTo>
                  <a:cubicBezTo>
                    <a:pt x="5583" y="1970"/>
                    <a:pt x="5584" y="1970"/>
                    <a:pt x="5584" y="1971"/>
                  </a:cubicBezTo>
                  <a:cubicBezTo>
                    <a:pt x="5593" y="1939"/>
                    <a:pt x="5615" y="1910"/>
                    <a:pt x="5630" y="1910"/>
                  </a:cubicBezTo>
                  <a:cubicBezTo>
                    <a:pt x="5632" y="1910"/>
                    <a:pt x="5633" y="1911"/>
                    <a:pt x="5634" y="1911"/>
                  </a:cubicBezTo>
                  <a:lnTo>
                    <a:pt x="5625" y="1946"/>
                  </a:lnTo>
                  <a:cubicBezTo>
                    <a:pt x="5616" y="1980"/>
                    <a:pt x="5606" y="2015"/>
                    <a:pt x="5606" y="2015"/>
                  </a:cubicBezTo>
                  <a:cubicBezTo>
                    <a:pt x="5612" y="2016"/>
                    <a:pt x="5617" y="2017"/>
                    <a:pt x="5622" y="2017"/>
                  </a:cubicBezTo>
                  <a:cubicBezTo>
                    <a:pt x="5631" y="2017"/>
                    <a:pt x="5639" y="2012"/>
                    <a:pt x="5647" y="1990"/>
                  </a:cubicBezTo>
                  <a:cubicBezTo>
                    <a:pt x="5650" y="2027"/>
                    <a:pt x="5666" y="2033"/>
                    <a:pt x="5697" y="2043"/>
                  </a:cubicBezTo>
                  <a:cubicBezTo>
                    <a:pt x="5713" y="2048"/>
                    <a:pt x="5728" y="2052"/>
                    <a:pt x="5743" y="2052"/>
                  </a:cubicBezTo>
                  <a:cubicBezTo>
                    <a:pt x="5758" y="2052"/>
                    <a:pt x="5772" y="2048"/>
                    <a:pt x="5785" y="2033"/>
                  </a:cubicBezTo>
                  <a:lnTo>
                    <a:pt x="5785" y="2033"/>
                  </a:lnTo>
                  <a:cubicBezTo>
                    <a:pt x="5781" y="2078"/>
                    <a:pt x="5817" y="2106"/>
                    <a:pt x="5852" y="2106"/>
                  </a:cubicBezTo>
                  <a:cubicBezTo>
                    <a:pt x="5875" y="2106"/>
                    <a:pt x="5897" y="2095"/>
                    <a:pt x="5910" y="2071"/>
                  </a:cubicBezTo>
                  <a:cubicBezTo>
                    <a:pt x="5915" y="2055"/>
                    <a:pt x="5920" y="2047"/>
                    <a:pt x="5926" y="2047"/>
                  </a:cubicBezTo>
                  <a:cubicBezTo>
                    <a:pt x="5932" y="2047"/>
                    <a:pt x="5938" y="2058"/>
                    <a:pt x="5942" y="2080"/>
                  </a:cubicBezTo>
                  <a:cubicBezTo>
                    <a:pt x="5943" y="2101"/>
                    <a:pt x="5944" y="2110"/>
                    <a:pt x="5949" y="2110"/>
                  </a:cubicBezTo>
                  <a:cubicBezTo>
                    <a:pt x="5953" y="2110"/>
                    <a:pt x="5960" y="2103"/>
                    <a:pt x="5973" y="2090"/>
                  </a:cubicBezTo>
                  <a:cubicBezTo>
                    <a:pt x="5979" y="2083"/>
                    <a:pt x="5984" y="2080"/>
                    <a:pt x="5988" y="2080"/>
                  </a:cubicBezTo>
                  <a:cubicBezTo>
                    <a:pt x="6000" y="2080"/>
                    <a:pt x="6003" y="2109"/>
                    <a:pt x="6007" y="2140"/>
                  </a:cubicBezTo>
                  <a:cubicBezTo>
                    <a:pt x="6005" y="2186"/>
                    <a:pt x="6011" y="2205"/>
                    <a:pt x="6022" y="2205"/>
                  </a:cubicBezTo>
                  <a:cubicBezTo>
                    <a:pt x="6028" y="2205"/>
                    <a:pt x="6036" y="2199"/>
                    <a:pt x="6045" y="2187"/>
                  </a:cubicBezTo>
                  <a:cubicBezTo>
                    <a:pt x="6061" y="2177"/>
                    <a:pt x="6079" y="2171"/>
                    <a:pt x="6099" y="2171"/>
                  </a:cubicBezTo>
                  <a:cubicBezTo>
                    <a:pt x="6110" y="2171"/>
                    <a:pt x="6121" y="2173"/>
                    <a:pt x="6133" y="2178"/>
                  </a:cubicBezTo>
                  <a:cubicBezTo>
                    <a:pt x="6173" y="2153"/>
                    <a:pt x="6189" y="2159"/>
                    <a:pt x="6183" y="2118"/>
                  </a:cubicBezTo>
                  <a:cubicBezTo>
                    <a:pt x="6192" y="2096"/>
                    <a:pt x="6202" y="2074"/>
                    <a:pt x="6220" y="2055"/>
                  </a:cubicBezTo>
                  <a:cubicBezTo>
                    <a:pt x="6232" y="2049"/>
                    <a:pt x="6239" y="2046"/>
                    <a:pt x="6243" y="2046"/>
                  </a:cubicBezTo>
                  <a:cubicBezTo>
                    <a:pt x="6253" y="2046"/>
                    <a:pt x="6247" y="2059"/>
                    <a:pt x="6239" y="2059"/>
                  </a:cubicBezTo>
                  <a:cubicBezTo>
                    <a:pt x="6238" y="2059"/>
                    <a:pt x="6237" y="2059"/>
                    <a:pt x="6236" y="2059"/>
                  </a:cubicBezTo>
                  <a:cubicBezTo>
                    <a:pt x="6192" y="2084"/>
                    <a:pt x="6208" y="2090"/>
                    <a:pt x="6214" y="2127"/>
                  </a:cubicBezTo>
                  <a:cubicBezTo>
                    <a:pt x="6217" y="2156"/>
                    <a:pt x="6239" y="2178"/>
                    <a:pt x="6268" y="2181"/>
                  </a:cubicBezTo>
                  <a:cubicBezTo>
                    <a:pt x="6280" y="2187"/>
                    <a:pt x="6311" y="2196"/>
                    <a:pt x="6327" y="2200"/>
                  </a:cubicBezTo>
                  <a:cubicBezTo>
                    <a:pt x="6349" y="2229"/>
                    <a:pt x="6363" y="2242"/>
                    <a:pt x="6373" y="2242"/>
                  </a:cubicBezTo>
                  <a:cubicBezTo>
                    <a:pt x="6381" y="2242"/>
                    <a:pt x="6386" y="2235"/>
                    <a:pt x="6390" y="2221"/>
                  </a:cubicBezTo>
                  <a:cubicBezTo>
                    <a:pt x="6394" y="2210"/>
                    <a:pt x="6397" y="2200"/>
                    <a:pt x="6399" y="2192"/>
                  </a:cubicBezTo>
                  <a:lnTo>
                    <a:pt x="6399" y="2192"/>
                  </a:lnTo>
                  <a:cubicBezTo>
                    <a:pt x="6402" y="2239"/>
                    <a:pt x="6479" y="2277"/>
                    <a:pt x="6539" y="2277"/>
                  </a:cubicBezTo>
                  <a:cubicBezTo>
                    <a:pt x="6566" y="2277"/>
                    <a:pt x="6589" y="2270"/>
                    <a:pt x="6601" y="2252"/>
                  </a:cubicBezTo>
                  <a:lnTo>
                    <a:pt x="6601" y="2252"/>
                  </a:lnTo>
                  <a:cubicBezTo>
                    <a:pt x="6598" y="2261"/>
                    <a:pt x="6594" y="2273"/>
                    <a:pt x="6590" y="2284"/>
                  </a:cubicBezTo>
                  <a:cubicBezTo>
                    <a:pt x="6581" y="2319"/>
                    <a:pt x="6597" y="2322"/>
                    <a:pt x="6628" y="2331"/>
                  </a:cubicBezTo>
                  <a:cubicBezTo>
                    <a:pt x="6631" y="2332"/>
                    <a:pt x="6635" y="2333"/>
                    <a:pt x="6641" y="2333"/>
                  </a:cubicBezTo>
                  <a:cubicBezTo>
                    <a:pt x="6659" y="2333"/>
                    <a:pt x="6687" y="2329"/>
                    <a:pt x="6715" y="2329"/>
                  </a:cubicBezTo>
                  <a:cubicBezTo>
                    <a:pt x="6732" y="2329"/>
                    <a:pt x="6748" y="2330"/>
                    <a:pt x="6763" y="2334"/>
                  </a:cubicBezTo>
                  <a:cubicBezTo>
                    <a:pt x="6797" y="2346"/>
                    <a:pt x="6826" y="2356"/>
                    <a:pt x="6847" y="2356"/>
                  </a:cubicBezTo>
                  <a:cubicBezTo>
                    <a:pt x="6864" y="2356"/>
                    <a:pt x="6876" y="2350"/>
                    <a:pt x="6882" y="2334"/>
                  </a:cubicBezTo>
                  <a:cubicBezTo>
                    <a:pt x="6897" y="2341"/>
                    <a:pt x="6897" y="2341"/>
                    <a:pt x="6885" y="2375"/>
                  </a:cubicBezTo>
                  <a:cubicBezTo>
                    <a:pt x="6860" y="2403"/>
                    <a:pt x="6875" y="2410"/>
                    <a:pt x="6891" y="2413"/>
                  </a:cubicBezTo>
                  <a:cubicBezTo>
                    <a:pt x="6892" y="2413"/>
                    <a:pt x="6894" y="2413"/>
                    <a:pt x="6895" y="2413"/>
                  </a:cubicBezTo>
                  <a:cubicBezTo>
                    <a:pt x="6908" y="2413"/>
                    <a:pt x="6917" y="2382"/>
                    <a:pt x="6926" y="2350"/>
                  </a:cubicBezTo>
                  <a:cubicBezTo>
                    <a:pt x="6931" y="2334"/>
                    <a:pt x="6938" y="2327"/>
                    <a:pt x="6944" y="2327"/>
                  </a:cubicBezTo>
                  <a:cubicBezTo>
                    <a:pt x="6953" y="2327"/>
                    <a:pt x="6962" y="2338"/>
                    <a:pt x="6973" y="2363"/>
                  </a:cubicBezTo>
                  <a:cubicBezTo>
                    <a:pt x="6990" y="2395"/>
                    <a:pt x="7023" y="2413"/>
                    <a:pt x="7056" y="2413"/>
                  </a:cubicBezTo>
                  <a:cubicBezTo>
                    <a:pt x="7071" y="2413"/>
                    <a:pt x="7085" y="2410"/>
                    <a:pt x="7098" y="2403"/>
                  </a:cubicBezTo>
                  <a:cubicBezTo>
                    <a:pt x="7114" y="2406"/>
                    <a:pt x="7129" y="2413"/>
                    <a:pt x="7117" y="2447"/>
                  </a:cubicBezTo>
                  <a:cubicBezTo>
                    <a:pt x="7121" y="2471"/>
                    <a:pt x="7131" y="2498"/>
                    <a:pt x="7152" y="2498"/>
                  </a:cubicBezTo>
                  <a:cubicBezTo>
                    <a:pt x="7163" y="2498"/>
                    <a:pt x="7177" y="2490"/>
                    <a:pt x="7195" y="2469"/>
                  </a:cubicBezTo>
                  <a:cubicBezTo>
                    <a:pt x="7211" y="2475"/>
                    <a:pt x="7211" y="2475"/>
                    <a:pt x="7201" y="2510"/>
                  </a:cubicBezTo>
                  <a:cubicBezTo>
                    <a:pt x="7205" y="2532"/>
                    <a:pt x="7202" y="2554"/>
                    <a:pt x="7207" y="2554"/>
                  </a:cubicBezTo>
                  <a:cubicBezTo>
                    <a:pt x="7211" y="2554"/>
                    <a:pt x="7218" y="2544"/>
                    <a:pt x="7233" y="2519"/>
                  </a:cubicBezTo>
                  <a:cubicBezTo>
                    <a:pt x="7245" y="2511"/>
                    <a:pt x="7259" y="2507"/>
                    <a:pt x="7272" y="2507"/>
                  </a:cubicBezTo>
                  <a:cubicBezTo>
                    <a:pt x="7301" y="2507"/>
                    <a:pt x="7329" y="2524"/>
                    <a:pt x="7339" y="2554"/>
                  </a:cubicBezTo>
                  <a:cubicBezTo>
                    <a:pt x="7345" y="2555"/>
                    <a:pt x="7350" y="2556"/>
                    <a:pt x="7355" y="2556"/>
                  </a:cubicBezTo>
                  <a:cubicBezTo>
                    <a:pt x="7365" y="2556"/>
                    <a:pt x="7375" y="2551"/>
                    <a:pt x="7383" y="2529"/>
                  </a:cubicBezTo>
                  <a:cubicBezTo>
                    <a:pt x="7387" y="2516"/>
                    <a:pt x="7390" y="2503"/>
                    <a:pt x="7393" y="2494"/>
                  </a:cubicBezTo>
                  <a:lnTo>
                    <a:pt x="7393" y="2494"/>
                  </a:lnTo>
                  <a:cubicBezTo>
                    <a:pt x="7389" y="2531"/>
                    <a:pt x="7388" y="2549"/>
                    <a:pt x="7392" y="2549"/>
                  </a:cubicBezTo>
                  <a:cubicBezTo>
                    <a:pt x="7396" y="2549"/>
                    <a:pt x="7406" y="2534"/>
                    <a:pt x="7424" y="2504"/>
                  </a:cubicBezTo>
                  <a:cubicBezTo>
                    <a:pt x="7428" y="2488"/>
                    <a:pt x="7434" y="2481"/>
                    <a:pt x="7438" y="2481"/>
                  </a:cubicBezTo>
                  <a:cubicBezTo>
                    <a:pt x="7442" y="2481"/>
                    <a:pt x="7445" y="2491"/>
                    <a:pt x="7440" y="2510"/>
                  </a:cubicBezTo>
                  <a:cubicBezTo>
                    <a:pt x="7443" y="2547"/>
                    <a:pt x="7458" y="2554"/>
                    <a:pt x="7458" y="2554"/>
                  </a:cubicBezTo>
                  <a:cubicBezTo>
                    <a:pt x="7469" y="2553"/>
                    <a:pt x="7479" y="2553"/>
                    <a:pt x="7489" y="2553"/>
                  </a:cubicBezTo>
                  <a:cubicBezTo>
                    <a:pt x="7541" y="2553"/>
                    <a:pt x="7590" y="2559"/>
                    <a:pt x="7640" y="2572"/>
                  </a:cubicBezTo>
                  <a:cubicBezTo>
                    <a:pt x="7713" y="2595"/>
                    <a:pt x="7759" y="2608"/>
                    <a:pt x="7787" y="2608"/>
                  </a:cubicBezTo>
                  <a:cubicBezTo>
                    <a:pt x="7806" y="2608"/>
                    <a:pt x="7817" y="2602"/>
                    <a:pt x="7822" y="2588"/>
                  </a:cubicBezTo>
                  <a:cubicBezTo>
                    <a:pt x="7833" y="2575"/>
                    <a:pt x="7839" y="2568"/>
                    <a:pt x="7843" y="2568"/>
                  </a:cubicBezTo>
                  <a:cubicBezTo>
                    <a:pt x="7848" y="2568"/>
                    <a:pt x="7848" y="2578"/>
                    <a:pt x="7850" y="2601"/>
                  </a:cubicBezTo>
                  <a:cubicBezTo>
                    <a:pt x="7856" y="2638"/>
                    <a:pt x="7872" y="2645"/>
                    <a:pt x="7888" y="2648"/>
                  </a:cubicBezTo>
                  <a:cubicBezTo>
                    <a:pt x="7903" y="2654"/>
                    <a:pt x="7919" y="2657"/>
                    <a:pt x="7910" y="2692"/>
                  </a:cubicBezTo>
                  <a:cubicBezTo>
                    <a:pt x="7928" y="2670"/>
                    <a:pt x="7933" y="2665"/>
                    <a:pt x="7941" y="2665"/>
                  </a:cubicBezTo>
                  <a:cubicBezTo>
                    <a:pt x="7944" y="2665"/>
                    <a:pt x="7946" y="2666"/>
                    <a:pt x="7950" y="2666"/>
                  </a:cubicBezTo>
                  <a:cubicBezTo>
                    <a:pt x="7945" y="2686"/>
                    <a:pt x="7947" y="2696"/>
                    <a:pt x="7954" y="2696"/>
                  </a:cubicBezTo>
                  <a:cubicBezTo>
                    <a:pt x="7960" y="2696"/>
                    <a:pt x="7969" y="2690"/>
                    <a:pt x="7982" y="2676"/>
                  </a:cubicBezTo>
                  <a:cubicBezTo>
                    <a:pt x="7999" y="2645"/>
                    <a:pt x="8007" y="2630"/>
                    <a:pt x="8009" y="2630"/>
                  </a:cubicBezTo>
                  <a:lnTo>
                    <a:pt x="8009" y="2630"/>
                  </a:lnTo>
                  <a:cubicBezTo>
                    <a:pt x="8012" y="2630"/>
                    <a:pt x="8007" y="2647"/>
                    <a:pt x="7997" y="2682"/>
                  </a:cubicBezTo>
                  <a:cubicBezTo>
                    <a:pt x="7988" y="2708"/>
                    <a:pt x="8006" y="2740"/>
                    <a:pt x="8014" y="2740"/>
                  </a:cubicBezTo>
                  <a:cubicBezTo>
                    <a:pt x="8016" y="2740"/>
                    <a:pt x="8018" y="2736"/>
                    <a:pt x="8016" y="2726"/>
                  </a:cubicBezTo>
                  <a:cubicBezTo>
                    <a:pt x="8029" y="2692"/>
                    <a:pt x="8057" y="2701"/>
                    <a:pt x="8085" y="2673"/>
                  </a:cubicBezTo>
                  <a:cubicBezTo>
                    <a:pt x="8101" y="2676"/>
                    <a:pt x="8116" y="2682"/>
                    <a:pt x="8104" y="2717"/>
                  </a:cubicBezTo>
                  <a:cubicBezTo>
                    <a:pt x="8107" y="2734"/>
                    <a:pt x="8127" y="2741"/>
                    <a:pt x="8150" y="2741"/>
                  </a:cubicBezTo>
                  <a:cubicBezTo>
                    <a:pt x="8177" y="2741"/>
                    <a:pt x="8209" y="2731"/>
                    <a:pt x="8223" y="2713"/>
                  </a:cubicBezTo>
                  <a:cubicBezTo>
                    <a:pt x="8227" y="2698"/>
                    <a:pt x="8233" y="2691"/>
                    <a:pt x="8237" y="2691"/>
                  </a:cubicBezTo>
                  <a:cubicBezTo>
                    <a:pt x="8241" y="2691"/>
                    <a:pt x="8244" y="2701"/>
                    <a:pt x="8239" y="2720"/>
                  </a:cubicBezTo>
                  <a:cubicBezTo>
                    <a:pt x="8229" y="2754"/>
                    <a:pt x="8245" y="2757"/>
                    <a:pt x="8261" y="2764"/>
                  </a:cubicBezTo>
                  <a:cubicBezTo>
                    <a:pt x="8267" y="2756"/>
                    <a:pt x="8271" y="2753"/>
                    <a:pt x="8274" y="2753"/>
                  </a:cubicBezTo>
                  <a:cubicBezTo>
                    <a:pt x="8281" y="2753"/>
                    <a:pt x="8273" y="2778"/>
                    <a:pt x="8264" y="2801"/>
                  </a:cubicBezTo>
                  <a:cubicBezTo>
                    <a:pt x="8239" y="2833"/>
                    <a:pt x="8254" y="2836"/>
                    <a:pt x="8286" y="2848"/>
                  </a:cubicBezTo>
                  <a:cubicBezTo>
                    <a:pt x="8296" y="2836"/>
                    <a:pt x="8311" y="2831"/>
                    <a:pt x="8330" y="2831"/>
                  </a:cubicBezTo>
                  <a:cubicBezTo>
                    <a:pt x="8358" y="2831"/>
                    <a:pt x="8392" y="2842"/>
                    <a:pt x="8420" y="2851"/>
                  </a:cubicBezTo>
                  <a:cubicBezTo>
                    <a:pt x="8439" y="2857"/>
                    <a:pt x="8454" y="2860"/>
                    <a:pt x="8468" y="2860"/>
                  </a:cubicBezTo>
                  <a:cubicBezTo>
                    <a:pt x="8512" y="2860"/>
                    <a:pt x="8536" y="2831"/>
                    <a:pt x="8574" y="2786"/>
                  </a:cubicBezTo>
                  <a:lnTo>
                    <a:pt x="8612" y="2723"/>
                  </a:lnTo>
                  <a:lnTo>
                    <a:pt x="8612" y="2723"/>
                  </a:lnTo>
                  <a:lnTo>
                    <a:pt x="8590" y="2792"/>
                  </a:lnTo>
                  <a:cubicBezTo>
                    <a:pt x="8583" y="2826"/>
                    <a:pt x="8577" y="2864"/>
                    <a:pt x="8574" y="2898"/>
                  </a:cubicBezTo>
                  <a:cubicBezTo>
                    <a:pt x="8575" y="2899"/>
                    <a:pt x="8576" y="2899"/>
                    <a:pt x="8578" y="2899"/>
                  </a:cubicBezTo>
                  <a:cubicBezTo>
                    <a:pt x="8592" y="2899"/>
                    <a:pt x="8603" y="2867"/>
                    <a:pt x="8612" y="2836"/>
                  </a:cubicBezTo>
                  <a:cubicBezTo>
                    <a:pt x="8616" y="2820"/>
                    <a:pt x="8621" y="2812"/>
                    <a:pt x="8628" y="2812"/>
                  </a:cubicBezTo>
                  <a:cubicBezTo>
                    <a:pt x="8636" y="2812"/>
                    <a:pt x="8647" y="2824"/>
                    <a:pt x="8659" y="2848"/>
                  </a:cubicBezTo>
                  <a:cubicBezTo>
                    <a:pt x="8670" y="2875"/>
                    <a:pt x="8680" y="2887"/>
                    <a:pt x="8692" y="2887"/>
                  </a:cubicBezTo>
                  <a:cubicBezTo>
                    <a:pt x="8700" y="2887"/>
                    <a:pt x="8708" y="2882"/>
                    <a:pt x="8718" y="2870"/>
                  </a:cubicBezTo>
                  <a:cubicBezTo>
                    <a:pt x="8734" y="2873"/>
                    <a:pt x="8749" y="2880"/>
                    <a:pt x="8756" y="2917"/>
                  </a:cubicBezTo>
                  <a:cubicBezTo>
                    <a:pt x="8760" y="2919"/>
                    <a:pt x="8764" y="2920"/>
                    <a:pt x="8766" y="2920"/>
                  </a:cubicBezTo>
                  <a:cubicBezTo>
                    <a:pt x="8772" y="2920"/>
                    <a:pt x="8774" y="2913"/>
                    <a:pt x="8781" y="2889"/>
                  </a:cubicBezTo>
                  <a:cubicBezTo>
                    <a:pt x="8785" y="2873"/>
                    <a:pt x="8791" y="2865"/>
                    <a:pt x="8796" y="2865"/>
                  </a:cubicBezTo>
                  <a:cubicBezTo>
                    <a:pt x="8803" y="2865"/>
                    <a:pt x="8809" y="2876"/>
                    <a:pt x="8812" y="2898"/>
                  </a:cubicBezTo>
                  <a:cubicBezTo>
                    <a:pt x="8810" y="2946"/>
                    <a:pt x="8829" y="2969"/>
                    <a:pt x="8845" y="2969"/>
                  </a:cubicBezTo>
                  <a:cubicBezTo>
                    <a:pt x="8853" y="2969"/>
                    <a:pt x="8861" y="2963"/>
                    <a:pt x="8865" y="2952"/>
                  </a:cubicBezTo>
                  <a:cubicBezTo>
                    <a:pt x="8872" y="2929"/>
                    <a:pt x="8880" y="2923"/>
                    <a:pt x="8890" y="2923"/>
                  </a:cubicBezTo>
                  <a:cubicBezTo>
                    <a:pt x="8895" y="2923"/>
                    <a:pt x="8901" y="2924"/>
                    <a:pt x="8906" y="2927"/>
                  </a:cubicBezTo>
                  <a:cubicBezTo>
                    <a:pt x="8912" y="2929"/>
                    <a:pt x="8918" y="2931"/>
                    <a:pt x="8924" y="2931"/>
                  </a:cubicBezTo>
                  <a:cubicBezTo>
                    <a:pt x="8935" y="2931"/>
                    <a:pt x="8947" y="2925"/>
                    <a:pt x="8963" y="2908"/>
                  </a:cubicBezTo>
                  <a:lnTo>
                    <a:pt x="8994" y="2917"/>
                  </a:lnTo>
                  <a:cubicBezTo>
                    <a:pt x="9008" y="2920"/>
                    <a:pt x="8986" y="2946"/>
                    <a:pt x="8973" y="2946"/>
                  </a:cubicBezTo>
                  <a:cubicBezTo>
                    <a:pt x="8971" y="2946"/>
                    <a:pt x="8970" y="2946"/>
                    <a:pt x="8969" y="2945"/>
                  </a:cubicBezTo>
                  <a:lnTo>
                    <a:pt x="8969" y="2945"/>
                  </a:lnTo>
                  <a:lnTo>
                    <a:pt x="8972" y="2986"/>
                  </a:lnTo>
                  <a:cubicBezTo>
                    <a:pt x="8985" y="2990"/>
                    <a:pt x="8995" y="2993"/>
                    <a:pt x="9004" y="2993"/>
                  </a:cubicBezTo>
                  <a:cubicBezTo>
                    <a:pt x="9018" y="2993"/>
                    <a:pt x="9029" y="2987"/>
                    <a:pt x="9044" y="2970"/>
                  </a:cubicBezTo>
                  <a:cubicBezTo>
                    <a:pt x="9063" y="2938"/>
                    <a:pt x="9072" y="2921"/>
                    <a:pt x="9074" y="2921"/>
                  </a:cubicBezTo>
                  <a:lnTo>
                    <a:pt x="9074" y="2921"/>
                  </a:lnTo>
                  <a:cubicBezTo>
                    <a:pt x="9076" y="2921"/>
                    <a:pt x="9071" y="2939"/>
                    <a:pt x="9060" y="2974"/>
                  </a:cubicBezTo>
                  <a:cubicBezTo>
                    <a:pt x="9053" y="2999"/>
                    <a:pt x="9054" y="3029"/>
                    <a:pt x="9066" y="3029"/>
                  </a:cubicBezTo>
                  <a:cubicBezTo>
                    <a:pt x="9070" y="3029"/>
                    <a:pt x="9075" y="3025"/>
                    <a:pt x="9082" y="3017"/>
                  </a:cubicBezTo>
                  <a:cubicBezTo>
                    <a:pt x="9095" y="2993"/>
                    <a:pt x="9104" y="2985"/>
                    <a:pt x="9110" y="2985"/>
                  </a:cubicBezTo>
                  <a:cubicBezTo>
                    <a:pt x="9119" y="2985"/>
                    <a:pt x="9119" y="3008"/>
                    <a:pt x="9113" y="3027"/>
                  </a:cubicBezTo>
                  <a:cubicBezTo>
                    <a:pt x="9093" y="3062"/>
                    <a:pt x="9084" y="3078"/>
                    <a:pt x="9092" y="3078"/>
                  </a:cubicBezTo>
                  <a:cubicBezTo>
                    <a:pt x="9100" y="3078"/>
                    <a:pt x="9121" y="3066"/>
                    <a:pt x="9160" y="3043"/>
                  </a:cubicBezTo>
                  <a:cubicBezTo>
                    <a:pt x="9168" y="3045"/>
                    <a:pt x="9178" y="3046"/>
                    <a:pt x="9191" y="3046"/>
                  </a:cubicBezTo>
                  <a:cubicBezTo>
                    <a:pt x="9207" y="3046"/>
                    <a:pt x="9227" y="3045"/>
                    <a:pt x="9247" y="3045"/>
                  </a:cubicBezTo>
                  <a:cubicBezTo>
                    <a:pt x="9268" y="3045"/>
                    <a:pt x="9289" y="3046"/>
                    <a:pt x="9307" y="3052"/>
                  </a:cubicBezTo>
                  <a:cubicBezTo>
                    <a:pt x="9370" y="3071"/>
                    <a:pt x="9401" y="3080"/>
                    <a:pt x="9408" y="3121"/>
                  </a:cubicBezTo>
                  <a:cubicBezTo>
                    <a:pt x="9407" y="3123"/>
                    <a:pt x="9407" y="3124"/>
                    <a:pt x="9406" y="3126"/>
                  </a:cubicBezTo>
                  <a:lnTo>
                    <a:pt x="9406" y="3126"/>
                  </a:lnTo>
                  <a:cubicBezTo>
                    <a:pt x="9416" y="3104"/>
                    <a:pt x="9426" y="3096"/>
                    <a:pt x="9441" y="3096"/>
                  </a:cubicBezTo>
                  <a:cubicBezTo>
                    <a:pt x="9451" y="3096"/>
                    <a:pt x="9463" y="3100"/>
                    <a:pt x="9480" y="3105"/>
                  </a:cubicBezTo>
                  <a:cubicBezTo>
                    <a:pt x="9494" y="3125"/>
                    <a:pt x="9509" y="3132"/>
                    <a:pt x="9525" y="3132"/>
                  </a:cubicBezTo>
                  <a:cubicBezTo>
                    <a:pt x="9546" y="3132"/>
                    <a:pt x="9567" y="3117"/>
                    <a:pt x="9583" y="3099"/>
                  </a:cubicBezTo>
                  <a:lnTo>
                    <a:pt x="9552" y="3090"/>
                  </a:lnTo>
                  <a:cubicBezTo>
                    <a:pt x="9562" y="3053"/>
                    <a:pt x="9571" y="3038"/>
                    <a:pt x="9580" y="3038"/>
                  </a:cubicBezTo>
                  <a:cubicBezTo>
                    <a:pt x="9589" y="3038"/>
                    <a:pt x="9598" y="3050"/>
                    <a:pt x="9608" y="3071"/>
                  </a:cubicBezTo>
                  <a:cubicBezTo>
                    <a:pt x="9624" y="3074"/>
                    <a:pt x="9611" y="3108"/>
                    <a:pt x="9602" y="3143"/>
                  </a:cubicBezTo>
                  <a:cubicBezTo>
                    <a:pt x="9592" y="3177"/>
                    <a:pt x="9599" y="3218"/>
                    <a:pt x="9614" y="3221"/>
                  </a:cubicBezTo>
                  <a:cubicBezTo>
                    <a:pt x="9620" y="3223"/>
                    <a:pt x="9625" y="3225"/>
                    <a:pt x="9629" y="3225"/>
                  </a:cubicBezTo>
                  <a:cubicBezTo>
                    <a:pt x="9638" y="3225"/>
                    <a:pt x="9644" y="3218"/>
                    <a:pt x="9639" y="3193"/>
                  </a:cubicBezTo>
                  <a:cubicBezTo>
                    <a:pt x="9647" y="3166"/>
                    <a:pt x="9648" y="3160"/>
                    <a:pt x="9656" y="3160"/>
                  </a:cubicBezTo>
                  <a:cubicBezTo>
                    <a:pt x="9658" y="3160"/>
                    <a:pt x="9661" y="3161"/>
                    <a:pt x="9665" y="3162"/>
                  </a:cubicBezTo>
                  <a:cubicBezTo>
                    <a:pt x="9670" y="3164"/>
                    <a:pt x="9676" y="3166"/>
                    <a:pt x="9683" y="3166"/>
                  </a:cubicBezTo>
                  <a:cubicBezTo>
                    <a:pt x="9693" y="3166"/>
                    <a:pt x="9705" y="3161"/>
                    <a:pt x="9721" y="3143"/>
                  </a:cubicBezTo>
                  <a:cubicBezTo>
                    <a:pt x="9727" y="3120"/>
                    <a:pt x="9736" y="3115"/>
                    <a:pt x="9746" y="3115"/>
                  </a:cubicBezTo>
                  <a:cubicBezTo>
                    <a:pt x="9751" y="3115"/>
                    <a:pt x="9756" y="3117"/>
                    <a:pt x="9762" y="3118"/>
                  </a:cubicBezTo>
                  <a:cubicBezTo>
                    <a:pt x="9765" y="3140"/>
                    <a:pt x="9777" y="3158"/>
                    <a:pt x="9799" y="3168"/>
                  </a:cubicBezTo>
                  <a:lnTo>
                    <a:pt x="9790" y="3202"/>
                  </a:lnTo>
                  <a:cubicBezTo>
                    <a:pt x="9784" y="3224"/>
                    <a:pt x="9781" y="3249"/>
                    <a:pt x="9784" y="3274"/>
                  </a:cubicBezTo>
                  <a:cubicBezTo>
                    <a:pt x="9785" y="3275"/>
                    <a:pt x="9786" y="3275"/>
                    <a:pt x="9787" y="3275"/>
                  </a:cubicBezTo>
                  <a:cubicBezTo>
                    <a:pt x="9801" y="3275"/>
                    <a:pt x="9809" y="3246"/>
                    <a:pt x="9809" y="3246"/>
                  </a:cubicBezTo>
                  <a:cubicBezTo>
                    <a:pt x="9810" y="3242"/>
                    <a:pt x="9817" y="3240"/>
                    <a:pt x="9829" y="3240"/>
                  </a:cubicBezTo>
                  <a:cubicBezTo>
                    <a:pt x="9909" y="3240"/>
                    <a:pt x="10197" y="3329"/>
                    <a:pt x="10238" y="3340"/>
                  </a:cubicBezTo>
                  <a:cubicBezTo>
                    <a:pt x="10251" y="3367"/>
                    <a:pt x="10272" y="3383"/>
                    <a:pt x="10286" y="3383"/>
                  </a:cubicBezTo>
                  <a:cubicBezTo>
                    <a:pt x="10296" y="3383"/>
                    <a:pt x="10302" y="3375"/>
                    <a:pt x="10301" y="3359"/>
                  </a:cubicBezTo>
                  <a:cubicBezTo>
                    <a:pt x="10304" y="3347"/>
                    <a:pt x="10315" y="3342"/>
                    <a:pt x="10333" y="3342"/>
                  </a:cubicBezTo>
                  <a:cubicBezTo>
                    <a:pt x="10366" y="3342"/>
                    <a:pt x="10420" y="3359"/>
                    <a:pt x="10479" y="3378"/>
                  </a:cubicBezTo>
                  <a:cubicBezTo>
                    <a:pt x="10552" y="3401"/>
                    <a:pt x="10611" y="3419"/>
                    <a:pt x="10645" y="3419"/>
                  </a:cubicBezTo>
                  <a:cubicBezTo>
                    <a:pt x="10663" y="3419"/>
                    <a:pt x="10674" y="3415"/>
                    <a:pt x="10677" y="3403"/>
                  </a:cubicBezTo>
                  <a:lnTo>
                    <a:pt x="10724" y="3415"/>
                  </a:lnTo>
                  <a:cubicBezTo>
                    <a:pt x="10729" y="3417"/>
                    <a:pt x="10735" y="3418"/>
                    <a:pt x="10741" y="3418"/>
                  </a:cubicBezTo>
                  <a:cubicBezTo>
                    <a:pt x="10767" y="3418"/>
                    <a:pt x="10794" y="3406"/>
                    <a:pt x="10808" y="3406"/>
                  </a:cubicBezTo>
                  <a:cubicBezTo>
                    <a:pt x="10809" y="3406"/>
                    <a:pt x="10810" y="3406"/>
                    <a:pt x="10812" y="3406"/>
                  </a:cubicBezTo>
                  <a:cubicBezTo>
                    <a:pt x="10823" y="3393"/>
                    <a:pt x="10833" y="3387"/>
                    <a:pt x="10837" y="3387"/>
                  </a:cubicBezTo>
                  <a:cubicBezTo>
                    <a:pt x="10842" y="3387"/>
                    <a:pt x="10841" y="3395"/>
                    <a:pt x="10827" y="3412"/>
                  </a:cubicBezTo>
                  <a:cubicBezTo>
                    <a:pt x="10815" y="3447"/>
                    <a:pt x="10805" y="3481"/>
                    <a:pt x="10821" y="3484"/>
                  </a:cubicBezTo>
                  <a:cubicBezTo>
                    <a:pt x="10824" y="3485"/>
                    <a:pt x="10828" y="3486"/>
                    <a:pt x="10831" y="3486"/>
                  </a:cubicBezTo>
                  <a:cubicBezTo>
                    <a:pt x="10854" y="3486"/>
                    <a:pt x="10863" y="3455"/>
                    <a:pt x="10874" y="3425"/>
                  </a:cubicBezTo>
                  <a:cubicBezTo>
                    <a:pt x="10881" y="3400"/>
                    <a:pt x="10891" y="3396"/>
                    <a:pt x="10896" y="3396"/>
                  </a:cubicBezTo>
                  <a:cubicBezTo>
                    <a:pt x="10898" y="3396"/>
                    <a:pt x="10899" y="3397"/>
                    <a:pt x="10899" y="3397"/>
                  </a:cubicBezTo>
                  <a:cubicBezTo>
                    <a:pt x="10915" y="3400"/>
                    <a:pt x="10915" y="3400"/>
                    <a:pt x="10902" y="3434"/>
                  </a:cubicBezTo>
                  <a:cubicBezTo>
                    <a:pt x="10893" y="3469"/>
                    <a:pt x="10884" y="3503"/>
                    <a:pt x="10884" y="3503"/>
                  </a:cubicBezTo>
                  <a:lnTo>
                    <a:pt x="10899" y="3509"/>
                  </a:lnTo>
                  <a:cubicBezTo>
                    <a:pt x="10907" y="3480"/>
                    <a:pt x="10920" y="3478"/>
                    <a:pt x="10923" y="3478"/>
                  </a:cubicBezTo>
                  <a:cubicBezTo>
                    <a:pt x="10924" y="3478"/>
                    <a:pt x="10924" y="3478"/>
                    <a:pt x="10924" y="3478"/>
                  </a:cubicBezTo>
                  <a:cubicBezTo>
                    <a:pt x="10940" y="3484"/>
                    <a:pt x="10940" y="3484"/>
                    <a:pt x="10921" y="3553"/>
                  </a:cubicBezTo>
                  <a:cubicBezTo>
                    <a:pt x="10910" y="3589"/>
                    <a:pt x="10909" y="3608"/>
                    <a:pt x="10915" y="3608"/>
                  </a:cubicBezTo>
                  <a:cubicBezTo>
                    <a:pt x="10921" y="3608"/>
                    <a:pt x="10933" y="3593"/>
                    <a:pt x="10949" y="3563"/>
                  </a:cubicBezTo>
                  <a:lnTo>
                    <a:pt x="10993" y="3538"/>
                  </a:lnTo>
                  <a:lnTo>
                    <a:pt x="10993" y="3538"/>
                  </a:lnTo>
                  <a:cubicBezTo>
                    <a:pt x="10991" y="3563"/>
                    <a:pt x="10996" y="3573"/>
                    <a:pt x="11005" y="3573"/>
                  </a:cubicBezTo>
                  <a:cubicBezTo>
                    <a:pt x="11020" y="3573"/>
                    <a:pt x="11047" y="3542"/>
                    <a:pt x="11065" y="3522"/>
                  </a:cubicBezTo>
                  <a:lnTo>
                    <a:pt x="11065" y="3522"/>
                  </a:lnTo>
                  <a:cubicBezTo>
                    <a:pt x="11062" y="3562"/>
                    <a:pt x="11065" y="3582"/>
                    <a:pt x="11074" y="3582"/>
                  </a:cubicBezTo>
                  <a:cubicBezTo>
                    <a:pt x="11081" y="3582"/>
                    <a:pt x="11093" y="3567"/>
                    <a:pt x="11109" y="3538"/>
                  </a:cubicBezTo>
                  <a:cubicBezTo>
                    <a:pt x="11115" y="3522"/>
                    <a:pt x="11121" y="3514"/>
                    <a:pt x="11127" y="3514"/>
                  </a:cubicBezTo>
                  <a:cubicBezTo>
                    <a:pt x="11134" y="3514"/>
                    <a:pt x="11139" y="3525"/>
                    <a:pt x="11141" y="3547"/>
                  </a:cubicBezTo>
                  <a:cubicBezTo>
                    <a:pt x="11147" y="3585"/>
                    <a:pt x="11163" y="3591"/>
                    <a:pt x="11194" y="3600"/>
                  </a:cubicBezTo>
                  <a:cubicBezTo>
                    <a:pt x="11201" y="3593"/>
                    <a:pt x="11213" y="3590"/>
                    <a:pt x="11231" y="3590"/>
                  </a:cubicBezTo>
                  <a:cubicBezTo>
                    <a:pt x="11278" y="3590"/>
                    <a:pt x="11361" y="3614"/>
                    <a:pt x="11451" y="3644"/>
                  </a:cubicBezTo>
                  <a:cubicBezTo>
                    <a:pt x="11549" y="3673"/>
                    <a:pt x="11624" y="3697"/>
                    <a:pt x="11663" y="3697"/>
                  </a:cubicBezTo>
                  <a:cubicBezTo>
                    <a:pt x="11681" y="3697"/>
                    <a:pt x="11691" y="3692"/>
                    <a:pt x="11695" y="3682"/>
                  </a:cubicBezTo>
                  <a:cubicBezTo>
                    <a:pt x="11711" y="3685"/>
                    <a:pt x="11711" y="3685"/>
                    <a:pt x="11714" y="3726"/>
                  </a:cubicBezTo>
                  <a:cubicBezTo>
                    <a:pt x="11710" y="3741"/>
                    <a:pt x="11711" y="3750"/>
                    <a:pt x="11716" y="3750"/>
                  </a:cubicBezTo>
                  <a:cubicBezTo>
                    <a:pt x="11722" y="3750"/>
                    <a:pt x="11736" y="3736"/>
                    <a:pt x="11755" y="3701"/>
                  </a:cubicBezTo>
                  <a:cubicBezTo>
                    <a:pt x="11771" y="3683"/>
                    <a:pt x="11781" y="3664"/>
                    <a:pt x="11782" y="3664"/>
                  </a:cubicBezTo>
                  <a:lnTo>
                    <a:pt x="11782" y="3664"/>
                  </a:lnTo>
                  <a:cubicBezTo>
                    <a:pt x="11783" y="3664"/>
                    <a:pt x="11780" y="3674"/>
                    <a:pt x="11770" y="3704"/>
                  </a:cubicBezTo>
                  <a:cubicBezTo>
                    <a:pt x="11761" y="3738"/>
                    <a:pt x="11792" y="3748"/>
                    <a:pt x="11855" y="3766"/>
                  </a:cubicBezTo>
                  <a:cubicBezTo>
                    <a:pt x="11883" y="3776"/>
                    <a:pt x="11914" y="3786"/>
                    <a:pt x="11939" y="3786"/>
                  </a:cubicBezTo>
                  <a:cubicBezTo>
                    <a:pt x="11956" y="3786"/>
                    <a:pt x="11969" y="3781"/>
                    <a:pt x="11974" y="3766"/>
                  </a:cubicBezTo>
                  <a:cubicBezTo>
                    <a:pt x="11993" y="3755"/>
                    <a:pt x="12004" y="3748"/>
                    <a:pt x="12006" y="3748"/>
                  </a:cubicBezTo>
                  <a:cubicBezTo>
                    <a:pt x="12009" y="3748"/>
                    <a:pt x="12003" y="3756"/>
                    <a:pt x="11990" y="3773"/>
                  </a:cubicBezTo>
                  <a:cubicBezTo>
                    <a:pt x="11962" y="3818"/>
                    <a:pt x="11992" y="3862"/>
                    <a:pt x="12035" y="3862"/>
                  </a:cubicBezTo>
                  <a:cubicBezTo>
                    <a:pt x="12051" y="3862"/>
                    <a:pt x="12069" y="3856"/>
                    <a:pt x="12087" y="3842"/>
                  </a:cubicBezTo>
                  <a:cubicBezTo>
                    <a:pt x="12103" y="3845"/>
                    <a:pt x="12118" y="3851"/>
                    <a:pt x="12109" y="3886"/>
                  </a:cubicBezTo>
                  <a:cubicBezTo>
                    <a:pt x="12116" y="3887"/>
                    <a:pt x="12122" y="3889"/>
                    <a:pt x="12132" y="3889"/>
                  </a:cubicBezTo>
                  <a:cubicBezTo>
                    <a:pt x="12146" y="3889"/>
                    <a:pt x="12165" y="3885"/>
                    <a:pt x="12197" y="3873"/>
                  </a:cubicBezTo>
                  <a:cubicBezTo>
                    <a:pt x="12212" y="3879"/>
                    <a:pt x="12272" y="3898"/>
                    <a:pt x="12303" y="3907"/>
                  </a:cubicBezTo>
                  <a:cubicBezTo>
                    <a:pt x="12308" y="3908"/>
                    <a:pt x="12312" y="3908"/>
                    <a:pt x="12316" y="3908"/>
                  </a:cubicBezTo>
                  <a:cubicBezTo>
                    <a:pt x="12337" y="3908"/>
                    <a:pt x="12357" y="3902"/>
                    <a:pt x="12375" y="3892"/>
                  </a:cubicBezTo>
                  <a:lnTo>
                    <a:pt x="12391" y="3898"/>
                  </a:lnTo>
                  <a:cubicBezTo>
                    <a:pt x="12382" y="3933"/>
                    <a:pt x="12460" y="3954"/>
                    <a:pt x="12566" y="3989"/>
                  </a:cubicBezTo>
                  <a:cubicBezTo>
                    <a:pt x="12676" y="4023"/>
                    <a:pt x="12770" y="4052"/>
                    <a:pt x="12773" y="4092"/>
                  </a:cubicBezTo>
                  <a:cubicBezTo>
                    <a:pt x="12773" y="4092"/>
                    <a:pt x="12774" y="4092"/>
                    <a:pt x="12775" y="4092"/>
                  </a:cubicBezTo>
                  <a:cubicBezTo>
                    <a:pt x="12779" y="4092"/>
                    <a:pt x="12794" y="4090"/>
                    <a:pt x="12814" y="4067"/>
                  </a:cubicBezTo>
                  <a:cubicBezTo>
                    <a:pt x="12834" y="4032"/>
                    <a:pt x="12848" y="4017"/>
                    <a:pt x="12858" y="4017"/>
                  </a:cubicBezTo>
                  <a:cubicBezTo>
                    <a:pt x="12866" y="4017"/>
                    <a:pt x="12871" y="4028"/>
                    <a:pt x="12874" y="4045"/>
                  </a:cubicBezTo>
                  <a:cubicBezTo>
                    <a:pt x="12870" y="4090"/>
                    <a:pt x="12890" y="4114"/>
                    <a:pt x="12914" y="4114"/>
                  </a:cubicBezTo>
                  <a:cubicBezTo>
                    <a:pt x="12931" y="4114"/>
                    <a:pt x="12950" y="4102"/>
                    <a:pt x="12964" y="4077"/>
                  </a:cubicBezTo>
                  <a:lnTo>
                    <a:pt x="12964" y="4077"/>
                  </a:lnTo>
                  <a:cubicBezTo>
                    <a:pt x="12962" y="4086"/>
                    <a:pt x="12958" y="4099"/>
                    <a:pt x="12955" y="4111"/>
                  </a:cubicBezTo>
                  <a:cubicBezTo>
                    <a:pt x="12952" y="4143"/>
                    <a:pt x="12962" y="4157"/>
                    <a:pt x="12977" y="4157"/>
                  </a:cubicBezTo>
                  <a:cubicBezTo>
                    <a:pt x="12995" y="4157"/>
                    <a:pt x="13022" y="4135"/>
                    <a:pt x="13043" y="4099"/>
                  </a:cubicBezTo>
                  <a:cubicBezTo>
                    <a:pt x="13048" y="4130"/>
                    <a:pt x="13050" y="4159"/>
                    <a:pt x="13064" y="4159"/>
                  </a:cubicBezTo>
                  <a:cubicBezTo>
                    <a:pt x="13068" y="4159"/>
                    <a:pt x="13074" y="4156"/>
                    <a:pt x="13080" y="4149"/>
                  </a:cubicBezTo>
                  <a:lnTo>
                    <a:pt x="13080" y="4149"/>
                  </a:lnTo>
                  <a:cubicBezTo>
                    <a:pt x="13093" y="4152"/>
                    <a:pt x="13093" y="4152"/>
                    <a:pt x="13074" y="4221"/>
                  </a:cubicBezTo>
                  <a:cubicBezTo>
                    <a:pt x="13065" y="4255"/>
                    <a:pt x="13052" y="4290"/>
                    <a:pt x="13068" y="4296"/>
                  </a:cubicBezTo>
                  <a:cubicBezTo>
                    <a:pt x="13069" y="4296"/>
                    <a:pt x="13069" y="4296"/>
                    <a:pt x="13070" y="4296"/>
                  </a:cubicBezTo>
                  <a:cubicBezTo>
                    <a:pt x="13085" y="4296"/>
                    <a:pt x="13096" y="4263"/>
                    <a:pt x="13105" y="4230"/>
                  </a:cubicBezTo>
                  <a:lnTo>
                    <a:pt x="13137" y="4240"/>
                  </a:lnTo>
                  <a:cubicBezTo>
                    <a:pt x="13137" y="4240"/>
                    <a:pt x="13138" y="4240"/>
                    <a:pt x="13140" y="4240"/>
                  </a:cubicBezTo>
                  <a:cubicBezTo>
                    <a:pt x="13145" y="4240"/>
                    <a:pt x="13155" y="4237"/>
                    <a:pt x="13162" y="4211"/>
                  </a:cubicBezTo>
                  <a:cubicBezTo>
                    <a:pt x="13168" y="4189"/>
                    <a:pt x="13177" y="4184"/>
                    <a:pt x="13187" y="4184"/>
                  </a:cubicBezTo>
                  <a:cubicBezTo>
                    <a:pt x="13192" y="4184"/>
                    <a:pt x="13197" y="4185"/>
                    <a:pt x="13203" y="4186"/>
                  </a:cubicBezTo>
                  <a:cubicBezTo>
                    <a:pt x="13200" y="4197"/>
                    <a:pt x="13200" y="4202"/>
                    <a:pt x="13202" y="4202"/>
                  </a:cubicBezTo>
                  <a:cubicBezTo>
                    <a:pt x="13206" y="4202"/>
                    <a:pt x="13216" y="4180"/>
                    <a:pt x="13212" y="4152"/>
                  </a:cubicBezTo>
                  <a:cubicBezTo>
                    <a:pt x="13224" y="4120"/>
                    <a:pt x="13232" y="4088"/>
                    <a:pt x="13246" y="4088"/>
                  </a:cubicBezTo>
                  <a:cubicBezTo>
                    <a:pt x="13247" y="4088"/>
                    <a:pt x="13248" y="4089"/>
                    <a:pt x="13250" y="4089"/>
                  </a:cubicBezTo>
                  <a:lnTo>
                    <a:pt x="13268" y="4020"/>
                  </a:lnTo>
                  <a:cubicBezTo>
                    <a:pt x="13290" y="3951"/>
                    <a:pt x="13300" y="3917"/>
                    <a:pt x="13278" y="3873"/>
                  </a:cubicBezTo>
                  <a:cubicBezTo>
                    <a:pt x="13245" y="3838"/>
                    <a:pt x="13218" y="3805"/>
                    <a:pt x="13198" y="3805"/>
                  </a:cubicBezTo>
                  <a:cubicBezTo>
                    <a:pt x="13187" y="3805"/>
                    <a:pt x="13178" y="3814"/>
                    <a:pt x="13171" y="3839"/>
                  </a:cubicBezTo>
                  <a:cubicBezTo>
                    <a:pt x="13171" y="3839"/>
                    <a:pt x="13151" y="3864"/>
                    <a:pt x="13135" y="3864"/>
                  </a:cubicBezTo>
                  <a:cubicBezTo>
                    <a:pt x="13133" y="3864"/>
                    <a:pt x="13132" y="3864"/>
                    <a:pt x="13131" y="3864"/>
                  </a:cubicBezTo>
                  <a:cubicBezTo>
                    <a:pt x="13115" y="3860"/>
                    <a:pt x="13109" y="3820"/>
                    <a:pt x="13109" y="3820"/>
                  </a:cubicBezTo>
                  <a:cubicBezTo>
                    <a:pt x="13118" y="3785"/>
                    <a:pt x="13055" y="3766"/>
                    <a:pt x="12980" y="3741"/>
                  </a:cubicBezTo>
                  <a:cubicBezTo>
                    <a:pt x="12886" y="3713"/>
                    <a:pt x="12839" y="3701"/>
                    <a:pt x="12833" y="3660"/>
                  </a:cubicBezTo>
                  <a:cubicBezTo>
                    <a:pt x="12830" y="3622"/>
                    <a:pt x="12814" y="3616"/>
                    <a:pt x="12814" y="3616"/>
                  </a:cubicBezTo>
                  <a:cubicBezTo>
                    <a:pt x="12811" y="3627"/>
                    <a:pt x="12799" y="3632"/>
                    <a:pt x="12781" y="3632"/>
                  </a:cubicBezTo>
                  <a:cubicBezTo>
                    <a:pt x="12743" y="3632"/>
                    <a:pt x="12675" y="3611"/>
                    <a:pt x="12601" y="3588"/>
                  </a:cubicBezTo>
                  <a:cubicBezTo>
                    <a:pt x="12526" y="3563"/>
                    <a:pt x="12449" y="3539"/>
                    <a:pt x="12407" y="3539"/>
                  </a:cubicBezTo>
                  <a:cubicBezTo>
                    <a:pt x="12389" y="3539"/>
                    <a:pt x="12378" y="3543"/>
                    <a:pt x="12375" y="3553"/>
                  </a:cubicBezTo>
                  <a:lnTo>
                    <a:pt x="12344" y="3544"/>
                  </a:lnTo>
                  <a:cubicBezTo>
                    <a:pt x="12353" y="3509"/>
                    <a:pt x="12322" y="3500"/>
                    <a:pt x="12291" y="3491"/>
                  </a:cubicBezTo>
                  <a:cubicBezTo>
                    <a:pt x="12277" y="3502"/>
                    <a:pt x="12258" y="3509"/>
                    <a:pt x="12238" y="3509"/>
                  </a:cubicBezTo>
                  <a:cubicBezTo>
                    <a:pt x="12232" y="3509"/>
                    <a:pt x="12225" y="3508"/>
                    <a:pt x="12219" y="3506"/>
                  </a:cubicBezTo>
                  <a:cubicBezTo>
                    <a:pt x="12231" y="3472"/>
                    <a:pt x="12215" y="3469"/>
                    <a:pt x="12184" y="3459"/>
                  </a:cubicBezTo>
                  <a:cubicBezTo>
                    <a:pt x="12171" y="3454"/>
                    <a:pt x="12161" y="3451"/>
                    <a:pt x="12153" y="3451"/>
                  </a:cubicBezTo>
                  <a:cubicBezTo>
                    <a:pt x="12141" y="3451"/>
                    <a:pt x="12133" y="3458"/>
                    <a:pt x="12128" y="3478"/>
                  </a:cubicBezTo>
                  <a:cubicBezTo>
                    <a:pt x="12112" y="3472"/>
                    <a:pt x="12002" y="3441"/>
                    <a:pt x="11968" y="3390"/>
                  </a:cubicBezTo>
                  <a:cubicBezTo>
                    <a:pt x="11966" y="3377"/>
                    <a:pt x="11961" y="3372"/>
                    <a:pt x="11955" y="3372"/>
                  </a:cubicBezTo>
                  <a:cubicBezTo>
                    <a:pt x="11944" y="3372"/>
                    <a:pt x="11927" y="3391"/>
                    <a:pt x="11908" y="3409"/>
                  </a:cubicBezTo>
                  <a:cubicBezTo>
                    <a:pt x="11900" y="3441"/>
                    <a:pt x="11878" y="3470"/>
                    <a:pt x="11862" y="3470"/>
                  </a:cubicBezTo>
                  <a:cubicBezTo>
                    <a:pt x="11861" y="3470"/>
                    <a:pt x="11860" y="3469"/>
                    <a:pt x="11858" y="3469"/>
                  </a:cubicBezTo>
                  <a:cubicBezTo>
                    <a:pt x="11858" y="3469"/>
                    <a:pt x="11868" y="3434"/>
                    <a:pt x="11880" y="3400"/>
                  </a:cubicBezTo>
                  <a:cubicBezTo>
                    <a:pt x="11905" y="3372"/>
                    <a:pt x="11905" y="3372"/>
                    <a:pt x="11874" y="3362"/>
                  </a:cubicBezTo>
                  <a:lnTo>
                    <a:pt x="11843" y="3353"/>
                  </a:lnTo>
                  <a:cubicBezTo>
                    <a:pt x="11839" y="3364"/>
                    <a:pt x="11828" y="3369"/>
                    <a:pt x="11811" y="3369"/>
                  </a:cubicBezTo>
                  <a:cubicBezTo>
                    <a:pt x="11777" y="3369"/>
                    <a:pt x="11718" y="3351"/>
                    <a:pt x="11645" y="3328"/>
                  </a:cubicBezTo>
                  <a:cubicBezTo>
                    <a:pt x="11561" y="3301"/>
                    <a:pt x="11511" y="3286"/>
                    <a:pt x="11482" y="3286"/>
                  </a:cubicBezTo>
                  <a:cubicBezTo>
                    <a:pt x="11464" y="3286"/>
                    <a:pt x="11455" y="3292"/>
                    <a:pt x="11451" y="3306"/>
                  </a:cubicBezTo>
                  <a:cubicBezTo>
                    <a:pt x="11447" y="3320"/>
                    <a:pt x="11442" y="3328"/>
                    <a:pt x="11434" y="3328"/>
                  </a:cubicBezTo>
                  <a:cubicBezTo>
                    <a:pt x="11424" y="3328"/>
                    <a:pt x="11410" y="3314"/>
                    <a:pt x="11388" y="3287"/>
                  </a:cubicBezTo>
                  <a:cubicBezTo>
                    <a:pt x="11346" y="3196"/>
                    <a:pt x="11332" y="3166"/>
                    <a:pt x="11320" y="3166"/>
                  </a:cubicBezTo>
                  <a:cubicBezTo>
                    <a:pt x="11314" y="3166"/>
                    <a:pt x="11309" y="3173"/>
                    <a:pt x="11300" y="3184"/>
                  </a:cubicBezTo>
                  <a:cubicBezTo>
                    <a:pt x="11316" y="3187"/>
                    <a:pt x="11307" y="3221"/>
                    <a:pt x="11294" y="3256"/>
                  </a:cubicBezTo>
                  <a:cubicBezTo>
                    <a:pt x="11285" y="3289"/>
                    <a:pt x="11277" y="3305"/>
                    <a:pt x="11271" y="3305"/>
                  </a:cubicBezTo>
                  <a:cubicBezTo>
                    <a:pt x="11265" y="3305"/>
                    <a:pt x="11261" y="3285"/>
                    <a:pt x="11263" y="3246"/>
                  </a:cubicBezTo>
                  <a:cubicBezTo>
                    <a:pt x="11277" y="3202"/>
                    <a:pt x="11184" y="3171"/>
                    <a:pt x="11106" y="3171"/>
                  </a:cubicBezTo>
                  <a:cubicBezTo>
                    <a:pt x="11060" y="3171"/>
                    <a:pt x="11020" y="3182"/>
                    <a:pt x="11006" y="3206"/>
                  </a:cubicBezTo>
                  <a:lnTo>
                    <a:pt x="11006" y="3206"/>
                  </a:lnTo>
                  <a:cubicBezTo>
                    <a:pt x="11008" y="3197"/>
                    <a:pt x="11011" y="3185"/>
                    <a:pt x="11015" y="3171"/>
                  </a:cubicBezTo>
                  <a:cubicBezTo>
                    <a:pt x="11028" y="3137"/>
                    <a:pt x="11012" y="3130"/>
                    <a:pt x="10949" y="3111"/>
                  </a:cubicBezTo>
                  <a:lnTo>
                    <a:pt x="10902" y="3096"/>
                  </a:lnTo>
                  <a:cubicBezTo>
                    <a:pt x="10896" y="3118"/>
                    <a:pt x="10883" y="3127"/>
                    <a:pt x="10868" y="3127"/>
                  </a:cubicBezTo>
                  <a:cubicBezTo>
                    <a:pt x="10838" y="3127"/>
                    <a:pt x="10802" y="3091"/>
                    <a:pt x="10808" y="3068"/>
                  </a:cubicBezTo>
                  <a:cubicBezTo>
                    <a:pt x="10805" y="3030"/>
                    <a:pt x="10805" y="3030"/>
                    <a:pt x="10774" y="3021"/>
                  </a:cubicBezTo>
                  <a:cubicBezTo>
                    <a:pt x="10754" y="3036"/>
                    <a:pt x="10735" y="3042"/>
                    <a:pt x="10717" y="3042"/>
                  </a:cubicBezTo>
                  <a:cubicBezTo>
                    <a:pt x="10673" y="3042"/>
                    <a:pt x="10642" y="3004"/>
                    <a:pt x="10649" y="2980"/>
                  </a:cubicBezTo>
                  <a:lnTo>
                    <a:pt x="10617" y="2970"/>
                  </a:lnTo>
                  <a:cubicBezTo>
                    <a:pt x="10607" y="2985"/>
                    <a:pt x="10590" y="2993"/>
                    <a:pt x="10572" y="2993"/>
                  </a:cubicBezTo>
                  <a:cubicBezTo>
                    <a:pt x="10563" y="2993"/>
                    <a:pt x="10554" y="2990"/>
                    <a:pt x="10545" y="2986"/>
                  </a:cubicBezTo>
                  <a:cubicBezTo>
                    <a:pt x="10527" y="2980"/>
                    <a:pt x="10513" y="2975"/>
                    <a:pt x="10504" y="2975"/>
                  </a:cubicBezTo>
                  <a:cubicBezTo>
                    <a:pt x="10491" y="2975"/>
                    <a:pt x="10487" y="2983"/>
                    <a:pt x="10489" y="3005"/>
                  </a:cubicBezTo>
                  <a:cubicBezTo>
                    <a:pt x="10480" y="3038"/>
                    <a:pt x="10471" y="3071"/>
                    <a:pt x="10456" y="3071"/>
                  </a:cubicBezTo>
                  <a:cubicBezTo>
                    <a:pt x="10456" y="3071"/>
                    <a:pt x="10455" y="3071"/>
                    <a:pt x="10454" y="3071"/>
                  </a:cubicBezTo>
                  <a:lnTo>
                    <a:pt x="10464" y="3036"/>
                  </a:lnTo>
                  <a:cubicBezTo>
                    <a:pt x="10473" y="3002"/>
                    <a:pt x="10426" y="2986"/>
                    <a:pt x="10367" y="2967"/>
                  </a:cubicBezTo>
                  <a:cubicBezTo>
                    <a:pt x="10288" y="2942"/>
                    <a:pt x="10257" y="2933"/>
                    <a:pt x="10251" y="2895"/>
                  </a:cubicBezTo>
                  <a:lnTo>
                    <a:pt x="10226" y="2923"/>
                  </a:lnTo>
                  <a:cubicBezTo>
                    <a:pt x="10214" y="2937"/>
                    <a:pt x="10205" y="2944"/>
                    <a:pt x="10199" y="2944"/>
                  </a:cubicBezTo>
                  <a:cubicBezTo>
                    <a:pt x="10191" y="2944"/>
                    <a:pt x="10189" y="2933"/>
                    <a:pt x="10194" y="2914"/>
                  </a:cubicBezTo>
                  <a:cubicBezTo>
                    <a:pt x="10192" y="2888"/>
                    <a:pt x="10162" y="2871"/>
                    <a:pt x="10130" y="2871"/>
                  </a:cubicBezTo>
                  <a:cubicBezTo>
                    <a:pt x="10115" y="2871"/>
                    <a:pt x="10100" y="2875"/>
                    <a:pt x="10088" y="2883"/>
                  </a:cubicBezTo>
                  <a:lnTo>
                    <a:pt x="10056" y="2870"/>
                  </a:lnTo>
                  <a:cubicBezTo>
                    <a:pt x="10058" y="2829"/>
                    <a:pt x="10045" y="2807"/>
                    <a:pt x="10026" y="2807"/>
                  </a:cubicBezTo>
                  <a:cubicBezTo>
                    <a:pt x="10012" y="2807"/>
                    <a:pt x="9994" y="2820"/>
                    <a:pt x="9978" y="2848"/>
                  </a:cubicBezTo>
                  <a:cubicBezTo>
                    <a:pt x="9987" y="2814"/>
                    <a:pt x="9972" y="2808"/>
                    <a:pt x="9959" y="2804"/>
                  </a:cubicBezTo>
                  <a:cubicBezTo>
                    <a:pt x="9946" y="2812"/>
                    <a:pt x="9931" y="2815"/>
                    <a:pt x="9917" y="2815"/>
                  </a:cubicBezTo>
                  <a:cubicBezTo>
                    <a:pt x="9885" y="2815"/>
                    <a:pt x="9859" y="2798"/>
                    <a:pt x="9865" y="2776"/>
                  </a:cubicBezTo>
                  <a:lnTo>
                    <a:pt x="9849" y="2770"/>
                  </a:lnTo>
                  <a:cubicBezTo>
                    <a:pt x="9834" y="2788"/>
                    <a:pt x="9822" y="2793"/>
                    <a:pt x="9811" y="2793"/>
                  </a:cubicBezTo>
                  <a:cubicBezTo>
                    <a:pt x="9805" y="2793"/>
                    <a:pt x="9799" y="2791"/>
                    <a:pt x="9793" y="2789"/>
                  </a:cubicBezTo>
                  <a:cubicBezTo>
                    <a:pt x="9787" y="2788"/>
                    <a:pt x="9782" y="2786"/>
                    <a:pt x="9775" y="2786"/>
                  </a:cubicBezTo>
                  <a:cubicBezTo>
                    <a:pt x="9765" y="2786"/>
                    <a:pt x="9753" y="2791"/>
                    <a:pt x="9737" y="2811"/>
                  </a:cubicBezTo>
                  <a:cubicBezTo>
                    <a:pt x="9714" y="2834"/>
                    <a:pt x="9701" y="2836"/>
                    <a:pt x="9697" y="2836"/>
                  </a:cubicBezTo>
                  <a:cubicBezTo>
                    <a:pt x="9696" y="2836"/>
                    <a:pt x="9696" y="2836"/>
                    <a:pt x="9696" y="2836"/>
                  </a:cubicBezTo>
                  <a:cubicBezTo>
                    <a:pt x="9680" y="2829"/>
                    <a:pt x="9705" y="2801"/>
                    <a:pt x="9730" y="2770"/>
                  </a:cubicBezTo>
                  <a:cubicBezTo>
                    <a:pt x="9750" y="2758"/>
                    <a:pt x="9749" y="2748"/>
                    <a:pt x="9735" y="2748"/>
                  </a:cubicBezTo>
                  <a:cubicBezTo>
                    <a:pt x="9721" y="2748"/>
                    <a:pt x="9692" y="2758"/>
                    <a:pt x="9658" y="2786"/>
                  </a:cubicBezTo>
                  <a:cubicBezTo>
                    <a:pt x="9626" y="2811"/>
                    <a:pt x="9610" y="2825"/>
                    <a:pt x="9607" y="2825"/>
                  </a:cubicBezTo>
                  <a:cubicBezTo>
                    <a:pt x="9604" y="2825"/>
                    <a:pt x="9617" y="2810"/>
                    <a:pt x="9643" y="2779"/>
                  </a:cubicBezTo>
                  <a:cubicBezTo>
                    <a:pt x="9661" y="2758"/>
                    <a:pt x="9680" y="2737"/>
                    <a:pt x="9671" y="2737"/>
                  </a:cubicBezTo>
                  <a:cubicBezTo>
                    <a:pt x="9668" y="2737"/>
                    <a:pt x="9662" y="2739"/>
                    <a:pt x="9652" y="2745"/>
                  </a:cubicBezTo>
                  <a:cubicBezTo>
                    <a:pt x="9650" y="2744"/>
                    <a:pt x="9647" y="2744"/>
                    <a:pt x="9645" y="2744"/>
                  </a:cubicBezTo>
                  <a:cubicBezTo>
                    <a:pt x="9629" y="2744"/>
                    <a:pt x="9614" y="2753"/>
                    <a:pt x="9611" y="2770"/>
                  </a:cubicBezTo>
                  <a:lnTo>
                    <a:pt x="9564" y="2757"/>
                  </a:lnTo>
                  <a:cubicBezTo>
                    <a:pt x="9545" y="2713"/>
                    <a:pt x="9530" y="2707"/>
                    <a:pt x="9514" y="2704"/>
                  </a:cubicBezTo>
                  <a:cubicBezTo>
                    <a:pt x="9502" y="2717"/>
                    <a:pt x="9496" y="2724"/>
                    <a:pt x="9492" y="2724"/>
                  </a:cubicBezTo>
                  <a:cubicBezTo>
                    <a:pt x="9488" y="2724"/>
                    <a:pt x="9486" y="2715"/>
                    <a:pt x="9483" y="2695"/>
                  </a:cubicBezTo>
                  <a:cubicBezTo>
                    <a:pt x="9487" y="2679"/>
                    <a:pt x="9486" y="2670"/>
                    <a:pt x="9482" y="2670"/>
                  </a:cubicBezTo>
                  <a:cubicBezTo>
                    <a:pt x="9478" y="2670"/>
                    <a:pt x="9468" y="2685"/>
                    <a:pt x="9458" y="2723"/>
                  </a:cubicBezTo>
                  <a:cubicBezTo>
                    <a:pt x="9446" y="2735"/>
                    <a:pt x="9436" y="2741"/>
                    <a:pt x="9429" y="2741"/>
                  </a:cubicBezTo>
                  <a:cubicBezTo>
                    <a:pt x="9420" y="2741"/>
                    <a:pt x="9414" y="2730"/>
                    <a:pt x="9411" y="2707"/>
                  </a:cubicBezTo>
                  <a:cubicBezTo>
                    <a:pt x="9422" y="2667"/>
                    <a:pt x="9421" y="2649"/>
                    <a:pt x="9416" y="2649"/>
                  </a:cubicBezTo>
                  <a:cubicBezTo>
                    <a:pt x="9413" y="2649"/>
                    <a:pt x="9408" y="2656"/>
                    <a:pt x="9404" y="2670"/>
                  </a:cubicBezTo>
                  <a:cubicBezTo>
                    <a:pt x="9384" y="2693"/>
                    <a:pt x="9370" y="2695"/>
                    <a:pt x="9365" y="2695"/>
                  </a:cubicBezTo>
                  <a:cubicBezTo>
                    <a:pt x="9364" y="2695"/>
                    <a:pt x="9364" y="2695"/>
                    <a:pt x="9364" y="2695"/>
                  </a:cubicBezTo>
                  <a:cubicBezTo>
                    <a:pt x="9373" y="2660"/>
                    <a:pt x="9235" y="2616"/>
                    <a:pt x="9094" y="2572"/>
                  </a:cubicBezTo>
                  <a:cubicBezTo>
                    <a:pt x="9093" y="2572"/>
                    <a:pt x="9093" y="2572"/>
                    <a:pt x="9092" y="2572"/>
                  </a:cubicBezTo>
                  <a:cubicBezTo>
                    <a:pt x="9076" y="2572"/>
                    <a:pt x="9053" y="2599"/>
                    <a:pt x="9044" y="2632"/>
                  </a:cubicBezTo>
                  <a:cubicBezTo>
                    <a:pt x="9035" y="2661"/>
                    <a:pt x="9032" y="2671"/>
                    <a:pt x="9031" y="2671"/>
                  </a:cubicBezTo>
                  <a:cubicBezTo>
                    <a:pt x="9029" y="2671"/>
                    <a:pt x="9032" y="2650"/>
                    <a:pt x="9028" y="2626"/>
                  </a:cubicBezTo>
                  <a:cubicBezTo>
                    <a:pt x="9037" y="2570"/>
                    <a:pt x="9032" y="2541"/>
                    <a:pt x="9023" y="2541"/>
                  </a:cubicBezTo>
                  <a:cubicBezTo>
                    <a:pt x="9016" y="2541"/>
                    <a:pt x="9005" y="2565"/>
                    <a:pt x="8997" y="2616"/>
                  </a:cubicBezTo>
                  <a:cubicBezTo>
                    <a:pt x="8994" y="2654"/>
                    <a:pt x="8992" y="2672"/>
                    <a:pt x="8990" y="2672"/>
                  </a:cubicBezTo>
                  <a:cubicBezTo>
                    <a:pt x="8988" y="2672"/>
                    <a:pt x="8986" y="2653"/>
                    <a:pt x="8981" y="2613"/>
                  </a:cubicBezTo>
                  <a:cubicBezTo>
                    <a:pt x="8978" y="2592"/>
                    <a:pt x="8976" y="2581"/>
                    <a:pt x="8972" y="2581"/>
                  </a:cubicBezTo>
                  <a:cubicBezTo>
                    <a:pt x="8968" y="2581"/>
                    <a:pt x="8962" y="2589"/>
                    <a:pt x="8950" y="2604"/>
                  </a:cubicBezTo>
                  <a:cubicBezTo>
                    <a:pt x="8946" y="2619"/>
                    <a:pt x="8940" y="2627"/>
                    <a:pt x="8936" y="2627"/>
                  </a:cubicBezTo>
                  <a:cubicBezTo>
                    <a:pt x="8932" y="2627"/>
                    <a:pt x="8929" y="2616"/>
                    <a:pt x="8934" y="2598"/>
                  </a:cubicBezTo>
                  <a:cubicBezTo>
                    <a:pt x="8932" y="2570"/>
                    <a:pt x="8928" y="2541"/>
                    <a:pt x="8922" y="2541"/>
                  </a:cubicBezTo>
                  <a:cubicBezTo>
                    <a:pt x="8920" y="2541"/>
                    <a:pt x="8918" y="2545"/>
                    <a:pt x="8916" y="2554"/>
                  </a:cubicBezTo>
                  <a:cubicBezTo>
                    <a:pt x="8916" y="2554"/>
                    <a:pt x="8900" y="2551"/>
                    <a:pt x="8894" y="2510"/>
                  </a:cubicBezTo>
                  <a:cubicBezTo>
                    <a:pt x="8891" y="2497"/>
                    <a:pt x="8887" y="2492"/>
                    <a:pt x="8881" y="2492"/>
                  </a:cubicBezTo>
                  <a:cubicBezTo>
                    <a:pt x="8870" y="2492"/>
                    <a:pt x="8854" y="2511"/>
                    <a:pt x="8837" y="2532"/>
                  </a:cubicBezTo>
                  <a:cubicBezTo>
                    <a:pt x="8807" y="2556"/>
                    <a:pt x="8788" y="2568"/>
                    <a:pt x="8779" y="2568"/>
                  </a:cubicBezTo>
                  <a:cubicBezTo>
                    <a:pt x="8768" y="2568"/>
                    <a:pt x="8771" y="2550"/>
                    <a:pt x="8790" y="2516"/>
                  </a:cubicBezTo>
                  <a:cubicBezTo>
                    <a:pt x="8806" y="2487"/>
                    <a:pt x="8797" y="2474"/>
                    <a:pt x="8778" y="2474"/>
                  </a:cubicBezTo>
                  <a:cubicBezTo>
                    <a:pt x="8756" y="2474"/>
                    <a:pt x="8723" y="2492"/>
                    <a:pt x="8702" y="2525"/>
                  </a:cubicBezTo>
                  <a:cubicBezTo>
                    <a:pt x="8682" y="2564"/>
                    <a:pt x="8674" y="2580"/>
                    <a:pt x="8672" y="2580"/>
                  </a:cubicBezTo>
                  <a:cubicBezTo>
                    <a:pt x="8671" y="2580"/>
                    <a:pt x="8673" y="2571"/>
                    <a:pt x="8677" y="2557"/>
                  </a:cubicBezTo>
                  <a:cubicBezTo>
                    <a:pt x="8687" y="2522"/>
                    <a:pt x="8671" y="2516"/>
                    <a:pt x="8671" y="2516"/>
                  </a:cubicBezTo>
                  <a:cubicBezTo>
                    <a:pt x="8655" y="2513"/>
                    <a:pt x="8640" y="2507"/>
                    <a:pt x="8652" y="2472"/>
                  </a:cubicBezTo>
                  <a:cubicBezTo>
                    <a:pt x="8652" y="2472"/>
                    <a:pt x="8652" y="2472"/>
                    <a:pt x="8650" y="2472"/>
                  </a:cubicBezTo>
                  <a:cubicBezTo>
                    <a:pt x="8644" y="2472"/>
                    <a:pt x="8627" y="2474"/>
                    <a:pt x="8593" y="2491"/>
                  </a:cubicBezTo>
                  <a:cubicBezTo>
                    <a:pt x="8577" y="2510"/>
                    <a:pt x="8562" y="2518"/>
                    <a:pt x="8550" y="2518"/>
                  </a:cubicBezTo>
                  <a:cubicBezTo>
                    <a:pt x="8523" y="2518"/>
                    <a:pt x="8507" y="2480"/>
                    <a:pt x="8511" y="2428"/>
                  </a:cubicBezTo>
                  <a:lnTo>
                    <a:pt x="8511" y="2428"/>
                  </a:lnTo>
                  <a:lnTo>
                    <a:pt x="8471" y="2453"/>
                  </a:lnTo>
                  <a:cubicBezTo>
                    <a:pt x="8448" y="2493"/>
                    <a:pt x="8430" y="2518"/>
                    <a:pt x="8424" y="2518"/>
                  </a:cubicBezTo>
                  <a:cubicBezTo>
                    <a:pt x="8420" y="2518"/>
                    <a:pt x="8421" y="2506"/>
                    <a:pt x="8430" y="2478"/>
                  </a:cubicBezTo>
                  <a:cubicBezTo>
                    <a:pt x="8433" y="2466"/>
                    <a:pt x="8437" y="2453"/>
                    <a:pt x="8439" y="2444"/>
                  </a:cubicBezTo>
                  <a:lnTo>
                    <a:pt x="8439" y="2444"/>
                  </a:lnTo>
                  <a:cubicBezTo>
                    <a:pt x="8428" y="2464"/>
                    <a:pt x="8416" y="2472"/>
                    <a:pt x="8404" y="2472"/>
                  </a:cubicBezTo>
                  <a:cubicBezTo>
                    <a:pt x="8379" y="2472"/>
                    <a:pt x="8358" y="2432"/>
                    <a:pt x="8373" y="2384"/>
                  </a:cubicBezTo>
                  <a:cubicBezTo>
                    <a:pt x="8383" y="2353"/>
                    <a:pt x="8383" y="2353"/>
                    <a:pt x="8367" y="2347"/>
                  </a:cubicBezTo>
                  <a:lnTo>
                    <a:pt x="8358" y="2381"/>
                  </a:lnTo>
                  <a:cubicBezTo>
                    <a:pt x="8346" y="2413"/>
                    <a:pt x="8337" y="2445"/>
                    <a:pt x="8324" y="2445"/>
                  </a:cubicBezTo>
                  <a:cubicBezTo>
                    <a:pt x="8323" y="2445"/>
                    <a:pt x="8321" y="2444"/>
                    <a:pt x="8320" y="2444"/>
                  </a:cubicBezTo>
                  <a:cubicBezTo>
                    <a:pt x="8304" y="2441"/>
                    <a:pt x="8289" y="2435"/>
                    <a:pt x="8301" y="2400"/>
                  </a:cubicBezTo>
                  <a:cubicBezTo>
                    <a:pt x="8297" y="2373"/>
                    <a:pt x="8292" y="2343"/>
                    <a:pt x="8286" y="2343"/>
                  </a:cubicBezTo>
                  <a:cubicBezTo>
                    <a:pt x="8284" y="2343"/>
                    <a:pt x="8282" y="2347"/>
                    <a:pt x="8279" y="2356"/>
                  </a:cubicBezTo>
                  <a:cubicBezTo>
                    <a:pt x="8279" y="2356"/>
                    <a:pt x="8264" y="2353"/>
                    <a:pt x="8257" y="2312"/>
                  </a:cubicBezTo>
                  <a:lnTo>
                    <a:pt x="8195" y="2294"/>
                  </a:lnTo>
                  <a:cubicBezTo>
                    <a:pt x="8185" y="2305"/>
                    <a:pt x="8174" y="2310"/>
                    <a:pt x="8165" y="2310"/>
                  </a:cubicBezTo>
                  <a:cubicBezTo>
                    <a:pt x="8152" y="2310"/>
                    <a:pt x="8143" y="2299"/>
                    <a:pt x="8151" y="2278"/>
                  </a:cubicBezTo>
                  <a:cubicBezTo>
                    <a:pt x="8147" y="2277"/>
                    <a:pt x="8144" y="2277"/>
                    <a:pt x="8140" y="2277"/>
                  </a:cubicBezTo>
                  <a:cubicBezTo>
                    <a:pt x="8122" y="2277"/>
                    <a:pt x="8105" y="2284"/>
                    <a:pt x="8095" y="2300"/>
                  </a:cubicBezTo>
                  <a:cubicBezTo>
                    <a:pt x="8063" y="2290"/>
                    <a:pt x="8048" y="2284"/>
                    <a:pt x="8057" y="2250"/>
                  </a:cubicBezTo>
                  <a:cubicBezTo>
                    <a:pt x="8062" y="2232"/>
                    <a:pt x="8064" y="2223"/>
                    <a:pt x="8062" y="2223"/>
                  </a:cubicBezTo>
                  <a:lnTo>
                    <a:pt x="8062" y="2223"/>
                  </a:lnTo>
                  <a:cubicBezTo>
                    <a:pt x="8060" y="2223"/>
                    <a:pt x="8053" y="2231"/>
                    <a:pt x="8041" y="2247"/>
                  </a:cubicBezTo>
                  <a:cubicBezTo>
                    <a:pt x="8035" y="2269"/>
                    <a:pt x="8026" y="2274"/>
                    <a:pt x="8017" y="2274"/>
                  </a:cubicBezTo>
                  <a:cubicBezTo>
                    <a:pt x="8011" y="2274"/>
                    <a:pt x="8006" y="2273"/>
                    <a:pt x="8001" y="2272"/>
                  </a:cubicBezTo>
                  <a:lnTo>
                    <a:pt x="7969" y="2262"/>
                  </a:lnTo>
                  <a:cubicBezTo>
                    <a:pt x="7962" y="2286"/>
                    <a:pt x="7960" y="2292"/>
                    <a:pt x="7953" y="2292"/>
                  </a:cubicBezTo>
                  <a:cubicBezTo>
                    <a:pt x="7951" y="2292"/>
                    <a:pt x="7948" y="2291"/>
                    <a:pt x="7944" y="2290"/>
                  </a:cubicBezTo>
                  <a:cubicBezTo>
                    <a:pt x="7928" y="2284"/>
                    <a:pt x="7891" y="2237"/>
                    <a:pt x="7875" y="2231"/>
                  </a:cubicBezTo>
                  <a:cubicBezTo>
                    <a:pt x="7858" y="2226"/>
                    <a:pt x="7847" y="2223"/>
                    <a:pt x="7840" y="2223"/>
                  </a:cubicBezTo>
                  <a:cubicBezTo>
                    <a:pt x="7829" y="2223"/>
                    <a:pt x="7830" y="2232"/>
                    <a:pt x="7834" y="2256"/>
                  </a:cubicBezTo>
                  <a:cubicBezTo>
                    <a:pt x="7844" y="2260"/>
                    <a:pt x="7844" y="2275"/>
                    <a:pt x="7838" y="2275"/>
                  </a:cubicBezTo>
                  <a:cubicBezTo>
                    <a:pt x="7833" y="2275"/>
                    <a:pt x="7827" y="2269"/>
                    <a:pt x="7819" y="2253"/>
                  </a:cubicBezTo>
                  <a:cubicBezTo>
                    <a:pt x="7803" y="2247"/>
                    <a:pt x="7769" y="2200"/>
                    <a:pt x="7722" y="2184"/>
                  </a:cubicBezTo>
                  <a:cubicBezTo>
                    <a:pt x="7695" y="2176"/>
                    <a:pt x="7680" y="2171"/>
                    <a:pt x="7670" y="2171"/>
                  </a:cubicBezTo>
                  <a:cubicBezTo>
                    <a:pt x="7657" y="2171"/>
                    <a:pt x="7655" y="2180"/>
                    <a:pt x="7650" y="2200"/>
                  </a:cubicBezTo>
                  <a:cubicBezTo>
                    <a:pt x="7646" y="2234"/>
                    <a:pt x="7641" y="2252"/>
                    <a:pt x="7637" y="2252"/>
                  </a:cubicBezTo>
                  <a:cubicBezTo>
                    <a:pt x="7633" y="2252"/>
                    <a:pt x="7631" y="2232"/>
                    <a:pt x="7634" y="2193"/>
                  </a:cubicBezTo>
                  <a:cubicBezTo>
                    <a:pt x="7626" y="2145"/>
                    <a:pt x="7617" y="2125"/>
                    <a:pt x="7609" y="2125"/>
                  </a:cubicBezTo>
                  <a:cubicBezTo>
                    <a:pt x="7604" y="2125"/>
                    <a:pt x="7600" y="2133"/>
                    <a:pt x="7596" y="2146"/>
                  </a:cubicBezTo>
                  <a:cubicBezTo>
                    <a:pt x="7577" y="2167"/>
                    <a:pt x="7573" y="2173"/>
                    <a:pt x="7565" y="2173"/>
                  </a:cubicBezTo>
                  <a:cubicBezTo>
                    <a:pt x="7562" y="2173"/>
                    <a:pt x="7559" y="2172"/>
                    <a:pt x="7555" y="2171"/>
                  </a:cubicBezTo>
                  <a:cubicBezTo>
                    <a:pt x="7561" y="2151"/>
                    <a:pt x="7558" y="2140"/>
                    <a:pt x="7546" y="2140"/>
                  </a:cubicBezTo>
                  <a:cubicBezTo>
                    <a:pt x="7538" y="2140"/>
                    <a:pt x="7525" y="2145"/>
                    <a:pt x="7508" y="2156"/>
                  </a:cubicBezTo>
                  <a:cubicBezTo>
                    <a:pt x="7493" y="2149"/>
                    <a:pt x="7493" y="2149"/>
                    <a:pt x="7505" y="2115"/>
                  </a:cubicBezTo>
                  <a:lnTo>
                    <a:pt x="7474" y="2106"/>
                  </a:lnTo>
                  <a:cubicBezTo>
                    <a:pt x="7458" y="2123"/>
                    <a:pt x="7440" y="2130"/>
                    <a:pt x="7422" y="2130"/>
                  </a:cubicBezTo>
                  <a:cubicBezTo>
                    <a:pt x="7379" y="2130"/>
                    <a:pt x="7337" y="2091"/>
                    <a:pt x="7333" y="2065"/>
                  </a:cubicBezTo>
                  <a:cubicBezTo>
                    <a:pt x="7333" y="2065"/>
                    <a:pt x="7332" y="2064"/>
                    <a:pt x="7329" y="2064"/>
                  </a:cubicBezTo>
                  <a:cubicBezTo>
                    <a:pt x="7322" y="2064"/>
                    <a:pt x="7310" y="2067"/>
                    <a:pt x="7292" y="2087"/>
                  </a:cubicBezTo>
                  <a:cubicBezTo>
                    <a:pt x="7276" y="2118"/>
                    <a:pt x="7264" y="2133"/>
                    <a:pt x="7258" y="2133"/>
                  </a:cubicBezTo>
                  <a:cubicBezTo>
                    <a:pt x="7251" y="2133"/>
                    <a:pt x="7251" y="2114"/>
                    <a:pt x="7261" y="2077"/>
                  </a:cubicBezTo>
                  <a:cubicBezTo>
                    <a:pt x="7272" y="2042"/>
                    <a:pt x="7278" y="2025"/>
                    <a:pt x="7275" y="2025"/>
                  </a:cubicBezTo>
                  <a:lnTo>
                    <a:pt x="7275" y="2025"/>
                  </a:lnTo>
                  <a:cubicBezTo>
                    <a:pt x="7273" y="2025"/>
                    <a:pt x="7264" y="2042"/>
                    <a:pt x="7245" y="2074"/>
                  </a:cubicBezTo>
                  <a:cubicBezTo>
                    <a:pt x="7236" y="2084"/>
                    <a:pt x="7225" y="2088"/>
                    <a:pt x="7215" y="2088"/>
                  </a:cubicBezTo>
                  <a:cubicBezTo>
                    <a:pt x="7183" y="2088"/>
                    <a:pt x="7153" y="2048"/>
                    <a:pt x="7179" y="2015"/>
                  </a:cubicBezTo>
                  <a:cubicBezTo>
                    <a:pt x="7189" y="1980"/>
                    <a:pt x="7198" y="1946"/>
                    <a:pt x="7198" y="1946"/>
                  </a:cubicBezTo>
                  <a:lnTo>
                    <a:pt x="7198" y="1946"/>
                  </a:lnTo>
                  <a:cubicBezTo>
                    <a:pt x="7180" y="1968"/>
                    <a:pt x="7167" y="1971"/>
                    <a:pt x="7161" y="1971"/>
                  </a:cubicBezTo>
                  <a:cubicBezTo>
                    <a:pt x="7159" y="1971"/>
                    <a:pt x="7158" y="1971"/>
                    <a:pt x="7158" y="1971"/>
                  </a:cubicBezTo>
                  <a:cubicBezTo>
                    <a:pt x="7152" y="1990"/>
                    <a:pt x="7145" y="1998"/>
                    <a:pt x="7131" y="1998"/>
                  </a:cubicBezTo>
                  <a:cubicBezTo>
                    <a:pt x="7120" y="1998"/>
                    <a:pt x="7106" y="1993"/>
                    <a:pt x="7085" y="1986"/>
                  </a:cubicBezTo>
                  <a:cubicBezTo>
                    <a:pt x="7078" y="1984"/>
                    <a:pt x="7067" y="1983"/>
                    <a:pt x="7056" y="1983"/>
                  </a:cubicBezTo>
                  <a:cubicBezTo>
                    <a:pt x="7032" y="1983"/>
                    <a:pt x="7004" y="1986"/>
                    <a:pt x="6981" y="1986"/>
                  </a:cubicBezTo>
                  <a:cubicBezTo>
                    <a:pt x="6969" y="1986"/>
                    <a:pt x="6959" y="1986"/>
                    <a:pt x="6951" y="1983"/>
                  </a:cubicBezTo>
                  <a:cubicBezTo>
                    <a:pt x="6919" y="1974"/>
                    <a:pt x="6875" y="1958"/>
                    <a:pt x="6869" y="1918"/>
                  </a:cubicBezTo>
                  <a:cubicBezTo>
                    <a:pt x="6863" y="1916"/>
                    <a:pt x="6856" y="1914"/>
                    <a:pt x="6848" y="1914"/>
                  </a:cubicBezTo>
                  <a:cubicBezTo>
                    <a:pt x="6837" y="1914"/>
                    <a:pt x="6821" y="1918"/>
                    <a:pt x="6797" y="1933"/>
                  </a:cubicBezTo>
                  <a:cubicBezTo>
                    <a:pt x="6787" y="1946"/>
                    <a:pt x="6775" y="1952"/>
                    <a:pt x="6766" y="1952"/>
                  </a:cubicBezTo>
                  <a:cubicBezTo>
                    <a:pt x="6753" y="1952"/>
                    <a:pt x="6745" y="1941"/>
                    <a:pt x="6750" y="1921"/>
                  </a:cubicBezTo>
                  <a:lnTo>
                    <a:pt x="6734" y="1914"/>
                  </a:lnTo>
                  <a:cubicBezTo>
                    <a:pt x="6707" y="1931"/>
                    <a:pt x="6691" y="1934"/>
                    <a:pt x="6684" y="1934"/>
                  </a:cubicBezTo>
                  <a:cubicBezTo>
                    <a:pt x="6680" y="1934"/>
                    <a:pt x="6678" y="1933"/>
                    <a:pt x="6678" y="1933"/>
                  </a:cubicBezTo>
                  <a:cubicBezTo>
                    <a:pt x="6685" y="1907"/>
                    <a:pt x="6683" y="1879"/>
                    <a:pt x="6671" y="1879"/>
                  </a:cubicBezTo>
                  <a:cubicBezTo>
                    <a:pt x="6667" y="1879"/>
                    <a:pt x="6662" y="1882"/>
                    <a:pt x="6656" y="1889"/>
                  </a:cubicBezTo>
                  <a:cubicBezTo>
                    <a:pt x="6650" y="1911"/>
                    <a:pt x="6642" y="1918"/>
                    <a:pt x="6629" y="1918"/>
                  </a:cubicBezTo>
                  <a:cubicBezTo>
                    <a:pt x="6621" y="1918"/>
                    <a:pt x="6612" y="1915"/>
                    <a:pt x="6600" y="1911"/>
                  </a:cubicBezTo>
                  <a:cubicBezTo>
                    <a:pt x="6583" y="1872"/>
                    <a:pt x="6161" y="1737"/>
                    <a:pt x="6073" y="1737"/>
                  </a:cubicBezTo>
                  <a:cubicBezTo>
                    <a:pt x="6064" y="1737"/>
                    <a:pt x="6058" y="1739"/>
                    <a:pt x="6058" y="1742"/>
                  </a:cubicBezTo>
                  <a:lnTo>
                    <a:pt x="6011" y="1726"/>
                  </a:lnTo>
                  <a:lnTo>
                    <a:pt x="5964" y="1714"/>
                  </a:lnTo>
                  <a:cubicBezTo>
                    <a:pt x="5977" y="1673"/>
                    <a:pt x="5951" y="1659"/>
                    <a:pt x="5916" y="1659"/>
                  </a:cubicBezTo>
                  <a:cubicBezTo>
                    <a:pt x="5892" y="1659"/>
                    <a:pt x="5864" y="1665"/>
                    <a:pt x="5841" y="1673"/>
                  </a:cubicBezTo>
                  <a:cubicBezTo>
                    <a:pt x="5825" y="1693"/>
                    <a:pt x="5813" y="1698"/>
                    <a:pt x="5802" y="1698"/>
                  </a:cubicBezTo>
                  <a:cubicBezTo>
                    <a:pt x="5796" y="1698"/>
                    <a:pt x="5791" y="1696"/>
                    <a:pt x="5785" y="1695"/>
                  </a:cubicBezTo>
                  <a:cubicBezTo>
                    <a:pt x="5798" y="1646"/>
                    <a:pt x="5779" y="1624"/>
                    <a:pt x="5752" y="1624"/>
                  </a:cubicBezTo>
                  <a:cubicBezTo>
                    <a:pt x="5740" y="1624"/>
                    <a:pt x="5728" y="1628"/>
                    <a:pt x="5716" y="1635"/>
                  </a:cubicBezTo>
                  <a:cubicBezTo>
                    <a:pt x="5700" y="1666"/>
                    <a:pt x="5688" y="1681"/>
                    <a:pt x="5681" y="1681"/>
                  </a:cubicBezTo>
                  <a:cubicBezTo>
                    <a:pt x="5674" y="1681"/>
                    <a:pt x="5675" y="1663"/>
                    <a:pt x="5685" y="1626"/>
                  </a:cubicBezTo>
                  <a:cubicBezTo>
                    <a:pt x="5695" y="1592"/>
                    <a:pt x="5693" y="1573"/>
                    <a:pt x="5681" y="1573"/>
                  </a:cubicBezTo>
                  <a:cubicBezTo>
                    <a:pt x="5668" y="1573"/>
                    <a:pt x="5644" y="1594"/>
                    <a:pt x="5613" y="1642"/>
                  </a:cubicBezTo>
                  <a:cubicBezTo>
                    <a:pt x="5601" y="1655"/>
                    <a:pt x="5595" y="1662"/>
                    <a:pt x="5591" y="1662"/>
                  </a:cubicBezTo>
                  <a:cubicBezTo>
                    <a:pt x="5587" y="1662"/>
                    <a:pt x="5586" y="1652"/>
                    <a:pt x="5584" y="1632"/>
                  </a:cubicBezTo>
                  <a:cubicBezTo>
                    <a:pt x="5586" y="1586"/>
                    <a:pt x="5581" y="1567"/>
                    <a:pt x="5575" y="1567"/>
                  </a:cubicBezTo>
                  <a:cubicBezTo>
                    <a:pt x="5571" y="1567"/>
                    <a:pt x="5566" y="1575"/>
                    <a:pt x="5562" y="1588"/>
                  </a:cubicBezTo>
                  <a:cubicBezTo>
                    <a:pt x="5545" y="1618"/>
                    <a:pt x="5532" y="1633"/>
                    <a:pt x="5524" y="1633"/>
                  </a:cubicBezTo>
                  <a:cubicBezTo>
                    <a:pt x="5515" y="1633"/>
                    <a:pt x="5512" y="1613"/>
                    <a:pt x="5515" y="1573"/>
                  </a:cubicBezTo>
                  <a:cubicBezTo>
                    <a:pt x="5510" y="1532"/>
                    <a:pt x="5508" y="1512"/>
                    <a:pt x="5502" y="1512"/>
                  </a:cubicBezTo>
                  <a:cubicBezTo>
                    <a:pt x="5496" y="1512"/>
                    <a:pt x="5486" y="1529"/>
                    <a:pt x="5468" y="1560"/>
                  </a:cubicBezTo>
                  <a:cubicBezTo>
                    <a:pt x="5454" y="1586"/>
                    <a:pt x="5435" y="1598"/>
                    <a:pt x="5418" y="1598"/>
                  </a:cubicBezTo>
                  <a:cubicBezTo>
                    <a:pt x="5394" y="1598"/>
                    <a:pt x="5374" y="1573"/>
                    <a:pt x="5378" y="1529"/>
                  </a:cubicBezTo>
                  <a:cubicBezTo>
                    <a:pt x="5366" y="1527"/>
                    <a:pt x="5360" y="1506"/>
                    <a:pt x="5354" y="1506"/>
                  </a:cubicBezTo>
                  <a:cubicBezTo>
                    <a:pt x="5351" y="1506"/>
                    <a:pt x="5349" y="1509"/>
                    <a:pt x="5346" y="1520"/>
                  </a:cubicBezTo>
                  <a:lnTo>
                    <a:pt x="5340" y="1482"/>
                  </a:lnTo>
                  <a:lnTo>
                    <a:pt x="5309" y="1473"/>
                  </a:lnTo>
                  <a:lnTo>
                    <a:pt x="5299" y="1507"/>
                  </a:lnTo>
                  <a:cubicBezTo>
                    <a:pt x="5233" y="1463"/>
                    <a:pt x="5164" y="1432"/>
                    <a:pt x="5092" y="1404"/>
                  </a:cubicBezTo>
                  <a:cubicBezTo>
                    <a:pt x="4992" y="1373"/>
                    <a:pt x="4940" y="1356"/>
                    <a:pt x="4916" y="1356"/>
                  </a:cubicBezTo>
                  <a:cubicBezTo>
                    <a:pt x="4898" y="1356"/>
                    <a:pt x="4894" y="1365"/>
                    <a:pt x="4895" y="1382"/>
                  </a:cubicBezTo>
                  <a:cubicBezTo>
                    <a:pt x="4893" y="1415"/>
                    <a:pt x="4886" y="1431"/>
                    <a:pt x="4878" y="1431"/>
                  </a:cubicBezTo>
                  <a:cubicBezTo>
                    <a:pt x="4870" y="1431"/>
                    <a:pt x="4862" y="1411"/>
                    <a:pt x="4864" y="1372"/>
                  </a:cubicBezTo>
                  <a:cubicBezTo>
                    <a:pt x="4848" y="1366"/>
                    <a:pt x="4829" y="1322"/>
                    <a:pt x="4798" y="1313"/>
                  </a:cubicBezTo>
                  <a:cubicBezTo>
                    <a:pt x="4766" y="1303"/>
                    <a:pt x="4735" y="1294"/>
                    <a:pt x="4744" y="1259"/>
                  </a:cubicBezTo>
                  <a:lnTo>
                    <a:pt x="4729" y="1253"/>
                  </a:lnTo>
                  <a:cubicBezTo>
                    <a:pt x="4709" y="1277"/>
                    <a:pt x="4682" y="1287"/>
                    <a:pt x="4654" y="1287"/>
                  </a:cubicBezTo>
                  <a:cubicBezTo>
                    <a:pt x="4613" y="1287"/>
                    <a:pt x="4571" y="1264"/>
                    <a:pt x="4550" y="1234"/>
                  </a:cubicBezTo>
                  <a:cubicBezTo>
                    <a:pt x="4539" y="1230"/>
                    <a:pt x="4528" y="1227"/>
                    <a:pt x="4516" y="1227"/>
                  </a:cubicBezTo>
                  <a:cubicBezTo>
                    <a:pt x="4497" y="1227"/>
                    <a:pt x="4478" y="1233"/>
                    <a:pt x="4462" y="1247"/>
                  </a:cubicBezTo>
                  <a:cubicBezTo>
                    <a:pt x="4445" y="1258"/>
                    <a:pt x="4434" y="1264"/>
                    <a:pt x="4428" y="1264"/>
                  </a:cubicBezTo>
                  <a:cubicBezTo>
                    <a:pt x="4420" y="1264"/>
                    <a:pt x="4419" y="1254"/>
                    <a:pt x="4415" y="1231"/>
                  </a:cubicBezTo>
                  <a:cubicBezTo>
                    <a:pt x="4422" y="1208"/>
                    <a:pt x="4387" y="1172"/>
                    <a:pt x="4357" y="1172"/>
                  </a:cubicBezTo>
                  <a:cubicBezTo>
                    <a:pt x="4342" y="1172"/>
                    <a:pt x="4329" y="1180"/>
                    <a:pt x="4321" y="1203"/>
                  </a:cubicBezTo>
                  <a:lnTo>
                    <a:pt x="4318" y="1162"/>
                  </a:lnTo>
                  <a:cubicBezTo>
                    <a:pt x="4316" y="1150"/>
                    <a:pt x="4312" y="1144"/>
                    <a:pt x="4307" y="1144"/>
                  </a:cubicBezTo>
                  <a:cubicBezTo>
                    <a:pt x="4297" y="1144"/>
                    <a:pt x="4283" y="1164"/>
                    <a:pt x="4274" y="1187"/>
                  </a:cubicBezTo>
                  <a:cubicBezTo>
                    <a:pt x="4266" y="1217"/>
                    <a:pt x="4259" y="1234"/>
                    <a:pt x="4254" y="1234"/>
                  </a:cubicBezTo>
                  <a:cubicBezTo>
                    <a:pt x="4248" y="1234"/>
                    <a:pt x="4247" y="1206"/>
                    <a:pt x="4256" y="1143"/>
                  </a:cubicBezTo>
                  <a:cubicBezTo>
                    <a:pt x="4267" y="1102"/>
                    <a:pt x="4266" y="1084"/>
                    <a:pt x="4261" y="1084"/>
                  </a:cubicBezTo>
                  <a:cubicBezTo>
                    <a:pt x="4258" y="1084"/>
                    <a:pt x="4253" y="1092"/>
                    <a:pt x="4249" y="1106"/>
                  </a:cubicBezTo>
                  <a:cubicBezTo>
                    <a:pt x="4233" y="1124"/>
                    <a:pt x="4216" y="1144"/>
                    <a:pt x="4205" y="1144"/>
                  </a:cubicBezTo>
                  <a:cubicBezTo>
                    <a:pt x="4199" y="1144"/>
                    <a:pt x="4195" y="1139"/>
                    <a:pt x="4193" y="1125"/>
                  </a:cubicBezTo>
                  <a:cubicBezTo>
                    <a:pt x="4189" y="1124"/>
                    <a:pt x="4185" y="1123"/>
                    <a:pt x="4181" y="1123"/>
                  </a:cubicBezTo>
                  <a:cubicBezTo>
                    <a:pt x="4169" y="1123"/>
                    <a:pt x="4157" y="1132"/>
                    <a:pt x="4143" y="1184"/>
                  </a:cubicBezTo>
                  <a:cubicBezTo>
                    <a:pt x="4135" y="1207"/>
                    <a:pt x="4125" y="1212"/>
                    <a:pt x="4116" y="1212"/>
                  </a:cubicBezTo>
                  <a:cubicBezTo>
                    <a:pt x="4111" y="1212"/>
                    <a:pt x="4106" y="1210"/>
                    <a:pt x="4102" y="1209"/>
                  </a:cubicBezTo>
                  <a:cubicBezTo>
                    <a:pt x="4105" y="1184"/>
                    <a:pt x="4118" y="1162"/>
                    <a:pt x="4137" y="1143"/>
                  </a:cubicBezTo>
                  <a:lnTo>
                    <a:pt x="4105" y="1134"/>
                  </a:lnTo>
                  <a:cubicBezTo>
                    <a:pt x="4080" y="1115"/>
                    <a:pt x="4071" y="1084"/>
                    <a:pt x="4080" y="1053"/>
                  </a:cubicBezTo>
                  <a:cubicBezTo>
                    <a:pt x="4077" y="1035"/>
                    <a:pt x="4073" y="1024"/>
                    <a:pt x="4068" y="1024"/>
                  </a:cubicBezTo>
                  <a:cubicBezTo>
                    <a:pt x="4062" y="1024"/>
                    <a:pt x="4057" y="1041"/>
                    <a:pt x="4055" y="1081"/>
                  </a:cubicBezTo>
                  <a:cubicBezTo>
                    <a:pt x="4039" y="1131"/>
                    <a:pt x="4035" y="1145"/>
                    <a:pt x="4021" y="1145"/>
                  </a:cubicBezTo>
                  <a:cubicBezTo>
                    <a:pt x="4016" y="1145"/>
                    <a:pt x="4010" y="1143"/>
                    <a:pt x="4002" y="1140"/>
                  </a:cubicBezTo>
                  <a:cubicBezTo>
                    <a:pt x="3986" y="1137"/>
                    <a:pt x="3970" y="1131"/>
                    <a:pt x="3983" y="1096"/>
                  </a:cubicBezTo>
                  <a:cubicBezTo>
                    <a:pt x="3992" y="1062"/>
                    <a:pt x="3992" y="1062"/>
                    <a:pt x="3961" y="1053"/>
                  </a:cubicBezTo>
                  <a:cubicBezTo>
                    <a:pt x="3957" y="1051"/>
                    <a:pt x="3954" y="1051"/>
                    <a:pt x="3950" y="1051"/>
                  </a:cubicBezTo>
                  <a:cubicBezTo>
                    <a:pt x="3903" y="1051"/>
                    <a:pt x="3836" y="1133"/>
                    <a:pt x="3801" y="1190"/>
                  </a:cubicBezTo>
                  <a:cubicBezTo>
                    <a:pt x="3792" y="1225"/>
                    <a:pt x="3787" y="1242"/>
                    <a:pt x="3785" y="1242"/>
                  </a:cubicBezTo>
                  <a:cubicBezTo>
                    <a:pt x="3783" y="1242"/>
                    <a:pt x="3784" y="1224"/>
                    <a:pt x="3786" y="1187"/>
                  </a:cubicBezTo>
                  <a:cubicBezTo>
                    <a:pt x="3795" y="1153"/>
                    <a:pt x="3779" y="1147"/>
                    <a:pt x="3764" y="1140"/>
                  </a:cubicBezTo>
                  <a:cubicBezTo>
                    <a:pt x="3761" y="1151"/>
                    <a:pt x="3758" y="1155"/>
                    <a:pt x="3756" y="1155"/>
                  </a:cubicBezTo>
                  <a:cubicBezTo>
                    <a:pt x="3753" y="1155"/>
                    <a:pt x="3753" y="1140"/>
                    <a:pt x="3762" y="1140"/>
                  </a:cubicBezTo>
                  <a:cubicBezTo>
                    <a:pt x="3762" y="1140"/>
                    <a:pt x="3763" y="1140"/>
                    <a:pt x="3764" y="1140"/>
                  </a:cubicBezTo>
                  <a:cubicBezTo>
                    <a:pt x="3772" y="1120"/>
                    <a:pt x="3781" y="1114"/>
                    <a:pt x="3791" y="1114"/>
                  </a:cubicBezTo>
                  <a:cubicBezTo>
                    <a:pt x="3796" y="1114"/>
                    <a:pt x="3802" y="1116"/>
                    <a:pt x="3807" y="1118"/>
                  </a:cubicBezTo>
                  <a:lnTo>
                    <a:pt x="3817" y="1084"/>
                  </a:lnTo>
                  <a:cubicBezTo>
                    <a:pt x="3819" y="1044"/>
                    <a:pt x="3815" y="1024"/>
                    <a:pt x="3806" y="1024"/>
                  </a:cubicBezTo>
                  <a:cubicBezTo>
                    <a:pt x="3798" y="1024"/>
                    <a:pt x="3786" y="1039"/>
                    <a:pt x="3770" y="1068"/>
                  </a:cubicBezTo>
                  <a:cubicBezTo>
                    <a:pt x="3758" y="1081"/>
                    <a:pt x="3752" y="1088"/>
                    <a:pt x="3748" y="1088"/>
                  </a:cubicBezTo>
                  <a:cubicBezTo>
                    <a:pt x="3743" y="1088"/>
                    <a:pt x="3742" y="1079"/>
                    <a:pt x="3739" y="1059"/>
                  </a:cubicBezTo>
                  <a:cubicBezTo>
                    <a:pt x="3734" y="1029"/>
                    <a:pt x="3731" y="1001"/>
                    <a:pt x="3725" y="1001"/>
                  </a:cubicBezTo>
                  <a:cubicBezTo>
                    <a:pt x="3723" y="1001"/>
                    <a:pt x="3720" y="1005"/>
                    <a:pt x="3717" y="1015"/>
                  </a:cubicBezTo>
                  <a:cubicBezTo>
                    <a:pt x="3698" y="1006"/>
                    <a:pt x="3682" y="987"/>
                    <a:pt x="3682" y="965"/>
                  </a:cubicBezTo>
                  <a:cubicBezTo>
                    <a:pt x="3670" y="961"/>
                    <a:pt x="3660" y="959"/>
                    <a:pt x="3652" y="959"/>
                  </a:cubicBezTo>
                  <a:cubicBezTo>
                    <a:pt x="3640" y="959"/>
                    <a:pt x="3632" y="966"/>
                    <a:pt x="3626" y="987"/>
                  </a:cubicBezTo>
                  <a:cubicBezTo>
                    <a:pt x="3620" y="1009"/>
                    <a:pt x="3611" y="1014"/>
                    <a:pt x="3601" y="1014"/>
                  </a:cubicBezTo>
                  <a:cubicBezTo>
                    <a:pt x="3596" y="1014"/>
                    <a:pt x="3590" y="1013"/>
                    <a:pt x="3585" y="1012"/>
                  </a:cubicBezTo>
                  <a:cubicBezTo>
                    <a:pt x="3579" y="1010"/>
                    <a:pt x="3574" y="1008"/>
                    <a:pt x="3568" y="1008"/>
                  </a:cubicBezTo>
                  <a:cubicBezTo>
                    <a:pt x="3559" y="1008"/>
                    <a:pt x="3550" y="1014"/>
                    <a:pt x="3544" y="1034"/>
                  </a:cubicBezTo>
                  <a:cubicBezTo>
                    <a:pt x="3533" y="1064"/>
                    <a:pt x="3513" y="1092"/>
                    <a:pt x="3486" y="1092"/>
                  </a:cubicBezTo>
                  <a:cubicBezTo>
                    <a:pt x="3483" y="1092"/>
                    <a:pt x="3479" y="1091"/>
                    <a:pt x="3475" y="1090"/>
                  </a:cubicBezTo>
                  <a:cubicBezTo>
                    <a:pt x="3460" y="1099"/>
                    <a:pt x="3451" y="1105"/>
                    <a:pt x="3445" y="1105"/>
                  </a:cubicBezTo>
                  <a:cubicBezTo>
                    <a:pt x="3435" y="1105"/>
                    <a:pt x="3437" y="1088"/>
                    <a:pt x="3441" y="1040"/>
                  </a:cubicBezTo>
                  <a:cubicBezTo>
                    <a:pt x="3450" y="1006"/>
                    <a:pt x="3435" y="1002"/>
                    <a:pt x="3419" y="996"/>
                  </a:cubicBezTo>
                  <a:cubicBezTo>
                    <a:pt x="3419" y="996"/>
                    <a:pt x="3403" y="993"/>
                    <a:pt x="3397" y="952"/>
                  </a:cubicBezTo>
                  <a:cubicBezTo>
                    <a:pt x="3396" y="941"/>
                    <a:pt x="3394" y="936"/>
                    <a:pt x="3392" y="936"/>
                  </a:cubicBezTo>
                  <a:cubicBezTo>
                    <a:pt x="3386" y="936"/>
                    <a:pt x="3378" y="960"/>
                    <a:pt x="3372" y="984"/>
                  </a:cubicBezTo>
                  <a:cubicBezTo>
                    <a:pt x="3362" y="1018"/>
                    <a:pt x="3353" y="1049"/>
                    <a:pt x="3353" y="1049"/>
                  </a:cubicBezTo>
                  <a:cubicBezTo>
                    <a:pt x="3337" y="1046"/>
                    <a:pt x="3341" y="971"/>
                    <a:pt x="3350" y="940"/>
                  </a:cubicBezTo>
                  <a:cubicBezTo>
                    <a:pt x="3353" y="901"/>
                    <a:pt x="3355" y="883"/>
                    <a:pt x="3353" y="883"/>
                  </a:cubicBezTo>
                  <a:lnTo>
                    <a:pt x="3353" y="883"/>
                  </a:lnTo>
                  <a:cubicBezTo>
                    <a:pt x="3351" y="883"/>
                    <a:pt x="3347" y="900"/>
                    <a:pt x="3337" y="933"/>
                  </a:cubicBezTo>
                  <a:cubicBezTo>
                    <a:pt x="3329" y="955"/>
                    <a:pt x="3316" y="975"/>
                    <a:pt x="3302" y="975"/>
                  </a:cubicBezTo>
                  <a:cubicBezTo>
                    <a:pt x="3294" y="975"/>
                    <a:pt x="3286" y="968"/>
                    <a:pt x="3278" y="952"/>
                  </a:cubicBezTo>
                  <a:cubicBezTo>
                    <a:pt x="3250" y="943"/>
                    <a:pt x="3218" y="933"/>
                    <a:pt x="3228" y="899"/>
                  </a:cubicBezTo>
                  <a:cubicBezTo>
                    <a:pt x="3225" y="884"/>
                    <a:pt x="3220" y="879"/>
                    <a:pt x="3214" y="879"/>
                  </a:cubicBezTo>
                  <a:cubicBezTo>
                    <a:pt x="3205" y="879"/>
                    <a:pt x="3196" y="890"/>
                    <a:pt x="3196" y="890"/>
                  </a:cubicBezTo>
                  <a:cubicBezTo>
                    <a:pt x="3186" y="902"/>
                    <a:pt x="3177" y="909"/>
                    <a:pt x="3168" y="909"/>
                  </a:cubicBezTo>
                  <a:cubicBezTo>
                    <a:pt x="3155" y="909"/>
                    <a:pt x="3140" y="895"/>
                    <a:pt x="3118" y="868"/>
                  </a:cubicBezTo>
                  <a:cubicBezTo>
                    <a:pt x="3088" y="817"/>
                    <a:pt x="3074" y="794"/>
                    <a:pt x="3064" y="794"/>
                  </a:cubicBezTo>
                  <a:cubicBezTo>
                    <a:pt x="3056" y="794"/>
                    <a:pt x="3051" y="811"/>
                    <a:pt x="3043" y="843"/>
                  </a:cubicBezTo>
                  <a:cubicBezTo>
                    <a:pt x="3036" y="862"/>
                    <a:pt x="3030" y="881"/>
                    <a:pt x="3027" y="881"/>
                  </a:cubicBezTo>
                  <a:cubicBezTo>
                    <a:pt x="3025" y="881"/>
                    <a:pt x="3024" y="869"/>
                    <a:pt x="3027" y="836"/>
                  </a:cubicBezTo>
                  <a:cubicBezTo>
                    <a:pt x="3025" y="823"/>
                    <a:pt x="3020" y="818"/>
                    <a:pt x="3014" y="818"/>
                  </a:cubicBezTo>
                  <a:cubicBezTo>
                    <a:pt x="3001" y="818"/>
                    <a:pt x="2982" y="836"/>
                    <a:pt x="2955" y="852"/>
                  </a:cubicBezTo>
                  <a:cubicBezTo>
                    <a:pt x="2927" y="893"/>
                    <a:pt x="2908" y="937"/>
                    <a:pt x="2899" y="984"/>
                  </a:cubicBezTo>
                  <a:cubicBezTo>
                    <a:pt x="2886" y="1022"/>
                    <a:pt x="2881" y="1039"/>
                    <a:pt x="2875" y="1039"/>
                  </a:cubicBezTo>
                  <a:cubicBezTo>
                    <a:pt x="2871" y="1039"/>
                    <a:pt x="2866" y="1028"/>
                    <a:pt x="2858" y="1009"/>
                  </a:cubicBezTo>
                  <a:cubicBezTo>
                    <a:pt x="2842" y="1006"/>
                    <a:pt x="2836" y="965"/>
                    <a:pt x="2845" y="930"/>
                  </a:cubicBezTo>
                  <a:cubicBezTo>
                    <a:pt x="2852" y="905"/>
                    <a:pt x="2863" y="902"/>
                    <a:pt x="2868" y="902"/>
                  </a:cubicBezTo>
                  <a:cubicBezTo>
                    <a:pt x="2869" y="902"/>
                    <a:pt x="2870" y="902"/>
                    <a:pt x="2870" y="902"/>
                  </a:cubicBezTo>
                  <a:lnTo>
                    <a:pt x="2886" y="905"/>
                  </a:lnTo>
                  <a:cubicBezTo>
                    <a:pt x="2899" y="871"/>
                    <a:pt x="2908" y="836"/>
                    <a:pt x="2877" y="827"/>
                  </a:cubicBezTo>
                  <a:cubicBezTo>
                    <a:pt x="2873" y="806"/>
                    <a:pt x="2867" y="795"/>
                    <a:pt x="2860" y="795"/>
                  </a:cubicBezTo>
                  <a:cubicBezTo>
                    <a:pt x="2855" y="795"/>
                    <a:pt x="2850" y="802"/>
                    <a:pt x="2845" y="818"/>
                  </a:cubicBezTo>
                  <a:cubicBezTo>
                    <a:pt x="2839" y="780"/>
                    <a:pt x="2808" y="771"/>
                    <a:pt x="2780" y="761"/>
                  </a:cubicBezTo>
                  <a:cubicBezTo>
                    <a:pt x="2748" y="752"/>
                    <a:pt x="2701" y="736"/>
                    <a:pt x="2695" y="698"/>
                  </a:cubicBezTo>
                  <a:cubicBezTo>
                    <a:pt x="2682" y="693"/>
                    <a:pt x="2672" y="690"/>
                    <a:pt x="2664" y="690"/>
                  </a:cubicBezTo>
                  <a:cubicBezTo>
                    <a:pt x="2652" y="690"/>
                    <a:pt x="2644" y="697"/>
                    <a:pt x="2639" y="717"/>
                  </a:cubicBezTo>
                  <a:cubicBezTo>
                    <a:pt x="2628" y="755"/>
                    <a:pt x="2619" y="771"/>
                    <a:pt x="2614" y="771"/>
                  </a:cubicBezTo>
                  <a:cubicBezTo>
                    <a:pt x="2610" y="771"/>
                    <a:pt x="2609" y="761"/>
                    <a:pt x="2613" y="745"/>
                  </a:cubicBezTo>
                  <a:cubicBezTo>
                    <a:pt x="2616" y="690"/>
                    <a:pt x="2502" y="619"/>
                    <a:pt x="2434" y="619"/>
                  </a:cubicBezTo>
                  <a:cubicBezTo>
                    <a:pt x="2414" y="619"/>
                    <a:pt x="2399" y="625"/>
                    <a:pt x="2391" y="639"/>
                  </a:cubicBezTo>
                  <a:lnTo>
                    <a:pt x="2360" y="630"/>
                  </a:lnTo>
                  <a:cubicBezTo>
                    <a:pt x="2344" y="598"/>
                    <a:pt x="2292" y="574"/>
                    <a:pt x="2255" y="574"/>
                  </a:cubicBezTo>
                  <a:cubicBezTo>
                    <a:pt x="2241" y="574"/>
                    <a:pt x="2229" y="578"/>
                    <a:pt x="2222" y="586"/>
                  </a:cubicBezTo>
                  <a:lnTo>
                    <a:pt x="2175" y="573"/>
                  </a:lnTo>
                  <a:cubicBezTo>
                    <a:pt x="2162" y="548"/>
                    <a:pt x="2151" y="535"/>
                    <a:pt x="2140" y="535"/>
                  </a:cubicBezTo>
                  <a:cubicBezTo>
                    <a:pt x="2131" y="535"/>
                    <a:pt x="2123" y="541"/>
                    <a:pt x="2112" y="554"/>
                  </a:cubicBezTo>
                  <a:cubicBezTo>
                    <a:pt x="2094" y="574"/>
                    <a:pt x="2085" y="597"/>
                    <a:pt x="2084" y="597"/>
                  </a:cubicBezTo>
                  <a:cubicBezTo>
                    <a:pt x="2083" y="597"/>
                    <a:pt x="2084" y="593"/>
                    <a:pt x="2087" y="583"/>
                  </a:cubicBezTo>
                  <a:cubicBezTo>
                    <a:pt x="2096" y="548"/>
                    <a:pt x="2065" y="539"/>
                    <a:pt x="2002" y="520"/>
                  </a:cubicBezTo>
                  <a:cubicBezTo>
                    <a:pt x="1978" y="512"/>
                    <a:pt x="1963" y="507"/>
                    <a:pt x="1955" y="507"/>
                  </a:cubicBezTo>
                  <a:cubicBezTo>
                    <a:pt x="1943" y="507"/>
                    <a:pt x="1944" y="517"/>
                    <a:pt x="1946" y="539"/>
                  </a:cubicBezTo>
                  <a:cubicBezTo>
                    <a:pt x="1934" y="541"/>
                    <a:pt x="1924" y="543"/>
                    <a:pt x="1916" y="543"/>
                  </a:cubicBezTo>
                  <a:cubicBezTo>
                    <a:pt x="1877" y="543"/>
                    <a:pt x="1885" y="514"/>
                    <a:pt x="1896" y="485"/>
                  </a:cubicBezTo>
                  <a:cubicBezTo>
                    <a:pt x="1912" y="456"/>
                    <a:pt x="1914" y="438"/>
                    <a:pt x="1906" y="438"/>
                  </a:cubicBezTo>
                  <a:cubicBezTo>
                    <a:pt x="1898" y="438"/>
                    <a:pt x="1878" y="459"/>
                    <a:pt x="1855" y="510"/>
                  </a:cubicBezTo>
                  <a:cubicBezTo>
                    <a:pt x="1835" y="543"/>
                    <a:pt x="1817" y="556"/>
                    <a:pt x="1807" y="556"/>
                  </a:cubicBezTo>
                  <a:cubicBezTo>
                    <a:pt x="1797" y="556"/>
                    <a:pt x="1793" y="546"/>
                    <a:pt x="1799" y="529"/>
                  </a:cubicBezTo>
                  <a:cubicBezTo>
                    <a:pt x="1805" y="507"/>
                    <a:pt x="1814" y="502"/>
                    <a:pt x="1823" y="502"/>
                  </a:cubicBezTo>
                  <a:cubicBezTo>
                    <a:pt x="1829" y="502"/>
                    <a:pt x="1834" y="503"/>
                    <a:pt x="1839" y="504"/>
                  </a:cubicBezTo>
                  <a:cubicBezTo>
                    <a:pt x="1839" y="504"/>
                    <a:pt x="1849" y="473"/>
                    <a:pt x="1858" y="438"/>
                  </a:cubicBezTo>
                  <a:cubicBezTo>
                    <a:pt x="1853" y="436"/>
                    <a:pt x="1850" y="435"/>
                    <a:pt x="1847" y="435"/>
                  </a:cubicBezTo>
                  <a:cubicBezTo>
                    <a:pt x="1840" y="435"/>
                    <a:pt x="1835" y="441"/>
                    <a:pt x="1817" y="460"/>
                  </a:cubicBezTo>
                  <a:cubicBezTo>
                    <a:pt x="1817" y="460"/>
                    <a:pt x="1817" y="460"/>
                    <a:pt x="1816" y="460"/>
                  </a:cubicBezTo>
                  <a:cubicBezTo>
                    <a:pt x="1811" y="460"/>
                    <a:pt x="1797" y="462"/>
                    <a:pt x="1777" y="485"/>
                  </a:cubicBezTo>
                  <a:cubicBezTo>
                    <a:pt x="1752" y="514"/>
                    <a:pt x="1739" y="551"/>
                    <a:pt x="1745" y="589"/>
                  </a:cubicBezTo>
                  <a:cubicBezTo>
                    <a:pt x="1750" y="616"/>
                    <a:pt x="1744" y="622"/>
                    <a:pt x="1735" y="622"/>
                  </a:cubicBezTo>
                  <a:cubicBezTo>
                    <a:pt x="1730" y="622"/>
                    <a:pt x="1725" y="621"/>
                    <a:pt x="1720" y="620"/>
                  </a:cubicBezTo>
                  <a:cubicBezTo>
                    <a:pt x="1702" y="583"/>
                    <a:pt x="1708" y="539"/>
                    <a:pt x="1736" y="510"/>
                  </a:cubicBezTo>
                  <a:cubicBezTo>
                    <a:pt x="1737" y="511"/>
                    <a:pt x="1738" y="511"/>
                    <a:pt x="1740" y="511"/>
                  </a:cubicBezTo>
                  <a:cubicBezTo>
                    <a:pt x="1753" y="511"/>
                    <a:pt x="1762" y="479"/>
                    <a:pt x="1770" y="448"/>
                  </a:cubicBezTo>
                  <a:cubicBezTo>
                    <a:pt x="1773" y="439"/>
                    <a:pt x="1769" y="436"/>
                    <a:pt x="1761" y="436"/>
                  </a:cubicBezTo>
                  <a:cubicBezTo>
                    <a:pt x="1736" y="436"/>
                    <a:pt x="1674" y="472"/>
                    <a:pt x="1648" y="520"/>
                  </a:cubicBezTo>
                  <a:lnTo>
                    <a:pt x="1658" y="488"/>
                  </a:lnTo>
                  <a:cubicBezTo>
                    <a:pt x="1667" y="454"/>
                    <a:pt x="1636" y="445"/>
                    <a:pt x="1604" y="432"/>
                  </a:cubicBezTo>
                  <a:cubicBezTo>
                    <a:pt x="1594" y="428"/>
                    <a:pt x="1585" y="426"/>
                    <a:pt x="1577" y="426"/>
                  </a:cubicBezTo>
                  <a:cubicBezTo>
                    <a:pt x="1565" y="426"/>
                    <a:pt x="1556" y="433"/>
                    <a:pt x="1548" y="454"/>
                  </a:cubicBezTo>
                  <a:cubicBezTo>
                    <a:pt x="1539" y="486"/>
                    <a:pt x="1531" y="517"/>
                    <a:pt x="1517" y="517"/>
                  </a:cubicBezTo>
                  <a:cubicBezTo>
                    <a:pt x="1516" y="517"/>
                    <a:pt x="1515" y="517"/>
                    <a:pt x="1514" y="517"/>
                  </a:cubicBezTo>
                  <a:lnTo>
                    <a:pt x="1514" y="517"/>
                  </a:lnTo>
                  <a:cubicBezTo>
                    <a:pt x="1529" y="523"/>
                    <a:pt x="1520" y="557"/>
                    <a:pt x="1507" y="592"/>
                  </a:cubicBezTo>
                  <a:cubicBezTo>
                    <a:pt x="1498" y="564"/>
                    <a:pt x="1488" y="536"/>
                    <a:pt x="1482" y="507"/>
                  </a:cubicBezTo>
                  <a:cubicBezTo>
                    <a:pt x="1473" y="429"/>
                    <a:pt x="1451" y="385"/>
                    <a:pt x="1388" y="366"/>
                  </a:cubicBezTo>
                  <a:cubicBezTo>
                    <a:pt x="1357" y="357"/>
                    <a:pt x="1313" y="341"/>
                    <a:pt x="1307" y="304"/>
                  </a:cubicBezTo>
                  <a:cubicBezTo>
                    <a:pt x="1293" y="300"/>
                    <a:pt x="1283" y="296"/>
                    <a:pt x="1275" y="296"/>
                  </a:cubicBezTo>
                  <a:cubicBezTo>
                    <a:pt x="1263" y="296"/>
                    <a:pt x="1256" y="303"/>
                    <a:pt x="1250" y="322"/>
                  </a:cubicBezTo>
                  <a:lnTo>
                    <a:pt x="1219" y="313"/>
                  </a:lnTo>
                  <a:cubicBezTo>
                    <a:pt x="1215" y="291"/>
                    <a:pt x="1203" y="277"/>
                    <a:pt x="1191" y="277"/>
                  </a:cubicBezTo>
                  <a:cubicBezTo>
                    <a:pt x="1183" y="277"/>
                    <a:pt x="1176" y="283"/>
                    <a:pt x="1172" y="297"/>
                  </a:cubicBezTo>
                  <a:cubicBezTo>
                    <a:pt x="1165" y="306"/>
                    <a:pt x="1160" y="309"/>
                    <a:pt x="1155" y="309"/>
                  </a:cubicBezTo>
                  <a:cubicBezTo>
                    <a:pt x="1143" y="309"/>
                    <a:pt x="1136" y="287"/>
                    <a:pt x="1125" y="285"/>
                  </a:cubicBezTo>
                  <a:cubicBezTo>
                    <a:pt x="1121" y="249"/>
                    <a:pt x="1118" y="229"/>
                    <a:pt x="1115" y="229"/>
                  </a:cubicBezTo>
                  <a:cubicBezTo>
                    <a:pt x="1112" y="229"/>
                    <a:pt x="1108" y="256"/>
                    <a:pt x="1100" y="313"/>
                  </a:cubicBezTo>
                  <a:cubicBezTo>
                    <a:pt x="1090" y="344"/>
                    <a:pt x="1103" y="376"/>
                    <a:pt x="1125" y="398"/>
                  </a:cubicBezTo>
                  <a:lnTo>
                    <a:pt x="1172" y="410"/>
                  </a:lnTo>
                  <a:lnTo>
                    <a:pt x="1116" y="432"/>
                  </a:lnTo>
                  <a:cubicBezTo>
                    <a:pt x="1114" y="431"/>
                    <a:pt x="1112" y="431"/>
                    <a:pt x="1110" y="431"/>
                  </a:cubicBezTo>
                  <a:cubicBezTo>
                    <a:pt x="1092" y="431"/>
                    <a:pt x="1058" y="454"/>
                    <a:pt x="1050" y="485"/>
                  </a:cubicBezTo>
                  <a:cubicBezTo>
                    <a:pt x="1050" y="485"/>
                    <a:pt x="1042" y="514"/>
                    <a:pt x="1028" y="514"/>
                  </a:cubicBezTo>
                  <a:cubicBezTo>
                    <a:pt x="1027" y="514"/>
                    <a:pt x="1026" y="514"/>
                    <a:pt x="1025" y="514"/>
                  </a:cubicBezTo>
                  <a:cubicBezTo>
                    <a:pt x="1025" y="514"/>
                    <a:pt x="1034" y="479"/>
                    <a:pt x="1043" y="448"/>
                  </a:cubicBezTo>
                  <a:cubicBezTo>
                    <a:pt x="1065" y="416"/>
                    <a:pt x="1081" y="385"/>
                    <a:pt x="1090" y="347"/>
                  </a:cubicBezTo>
                  <a:cubicBezTo>
                    <a:pt x="1093" y="300"/>
                    <a:pt x="1078" y="261"/>
                    <a:pt x="1062" y="261"/>
                  </a:cubicBezTo>
                  <a:cubicBezTo>
                    <a:pt x="1053" y="261"/>
                    <a:pt x="1045" y="271"/>
                    <a:pt x="1037" y="294"/>
                  </a:cubicBezTo>
                  <a:cubicBezTo>
                    <a:pt x="1022" y="291"/>
                    <a:pt x="1022" y="291"/>
                    <a:pt x="1018" y="250"/>
                  </a:cubicBezTo>
                  <a:cubicBezTo>
                    <a:pt x="1023" y="235"/>
                    <a:pt x="1022" y="226"/>
                    <a:pt x="1016" y="226"/>
                  </a:cubicBezTo>
                  <a:cubicBezTo>
                    <a:pt x="1010" y="226"/>
                    <a:pt x="995" y="240"/>
                    <a:pt x="975" y="275"/>
                  </a:cubicBezTo>
                  <a:cubicBezTo>
                    <a:pt x="958" y="305"/>
                    <a:pt x="946" y="320"/>
                    <a:pt x="939" y="320"/>
                  </a:cubicBezTo>
                  <a:cubicBezTo>
                    <a:pt x="930" y="320"/>
                    <a:pt x="927" y="300"/>
                    <a:pt x="931" y="260"/>
                  </a:cubicBezTo>
                  <a:cubicBezTo>
                    <a:pt x="922" y="206"/>
                    <a:pt x="890" y="181"/>
                    <a:pt x="868" y="181"/>
                  </a:cubicBezTo>
                  <a:cubicBezTo>
                    <a:pt x="857" y="181"/>
                    <a:pt x="849" y="186"/>
                    <a:pt x="846" y="197"/>
                  </a:cubicBezTo>
                  <a:cubicBezTo>
                    <a:pt x="837" y="232"/>
                    <a:pt x="820" y="245"/>
                    <a:pt x="805" y="245"/>
                  </a:cubicBezTo>
                  <a:cubicBezTo>
                    <a:pt x="790" y="245"/>
                    <a:pt x="777" y="232"/>
                    <a:pt x="774" y="213"/>
                  </a:cubicBezTo>
                  <a:cubicBezTo>
                    <a:pt x="770" y="190"/>
                    <a:pt x="765" y="179"/>
                    <a:pt x="755" y="179"/>
                  </a:cubicBezTo>
                  <a:cubicBezTo>
                    <a:pt x="748" y="179"/>
                    <a:pt x="739" y="185"/>
                    <a:pt x="727" y="197"/>
                  </a:cubicBezTo>
                  <a:cubicBezTo>
                    <a:pt x="736" y="171"/>
                    <a:pt x="735" y="143"/>
                    <a:pt x="723" y="143"/>
                  </a:cubicBezTo>
                  <a:cubicBezTo>
                    <a:pt x="719" y="143"/>
                    <a:pt x="714" y="146"/>
                    <a:pt x="708" y="153"/>
                  </a:cubicBezTo>
                  <a:cubicBezTo>
                    <a:pt x="708" y="153"/>
                    <a:pt x="708" y="153"/>
                    <a:pt x="707" y="153"/>
                  </a:cubicBezTo>
                  <a:cubicBezTo>
                    <a:pt x="704" y="153"/>
                    <a:pt x="693" y="155"/>
                    <a:pt x="696" y="188"/>
                  </a:cubicBezTo>
                  <a:lnTo>
                    <a:pt x="645" y="247"/>
                  </a:lnTo>
                  <a:cubicBezTo>
                    <a:pt x="661" y="253"/>
                    <a:pt x="652" y="288"/>
                    <a:pt x="642" y="322"/>
                  </a:cubicBezTo>
                  <a:cubicBezTo>
                    <a:pt x="640" y="329"/>
                    <a:pt x="636" y="332"/>
                    <a:pt x="631" y="332"/>
                  </a:cubicBezTo>
                  <a:cubicBezTo>
                    <a:pt x="612" y="332"/>
                    <a:pt x="580" y="278"/>
                    <a:pt x="580" y="188"/>
                  </a:cubicBezTo>
                  <a:lnTo>
                    <a:pt x="567" y="109"/>
                  </a:lnTo>
                  <a:cubicBezTo>
                    <a:pt x="558" y="144"/>
                    <a:pt x="548" y="178"/>
                    <a:pt x="548" y="178"/>
                  </a:cubicBezTo>
                  <a:cubicBezTo>
                    <a:pt x="533" y="175"/>
                    <a:pt x="517" y="169"/>
                    <a:pt x="526" y="134"/>
                  </a:cubicBezTo>
                  <a:cubicBezTo>
                    <a:pt x="536" y="100"/>
                    <a:pt x="536" y="100"/>
                    <a:pt x="520" y="97"/>
                  </a:cubicBezTo>
                  <a:cubicBezTo>
                    <a:pt x="520" y="97"/>
                    <a:pt x="519" y="96"/>
                    <a:pt x="517" y="96"/>
                  </a:cubicBezTo>
                  <a:cubicBezTo>
                    <a:pt x="512" y="96"/>
                    <a:pt x="502" y="100"/>
                    <a:pt x="495" y="125"/>
                  </a:cubicBezTo>
                  <a:cubicBezTo>
                    <a:pt x="484" y="165"/>
                    <a:pt x="480" y="181"/>
                    <a:pt x="476" y="181"/>
                  </a:cubicBezTo>
                  <a:cubicBezTo>
                    <a:pt x="474" y="181"/>
                    <a:pt x="473" y="172"/>
                    <a:pt x="470" y="156"/>
                  </a:cubicBezTo>
                  <a:cubicBezTo>
                    <a:pt x="473" y="116"/>
                    <a:pt x="470" y="97"/>
                    <a:pt x="461" y="97"/>
                  </a:cubicBezTo>
                  <a:cubicBezTo>
                    <a:pt x="453" y="97"/>
                    <a:pt x="440" y="111"/>
                    <a:pt x="423" y="141"/>
                  </a:cubicBezTo>
                  <a:cubicBezTo>
                    <a:pt x="414" y="175"/>
                    <a:pt x="409" y="192"/>
                    <a:pt x="407" y="192"/>
                  </a:cubicBezTo>
                  <a:cubicBezTo>
                    <a:pt x="405" y="192"/>
                    <a:pt x="406" y="174"/>
                    <a:pt x="407" y="138"/>
                  </a:cubicBezTo>
                  <a:cubicBezTo>
                    <a:pt x="417" y="103"/>
                    <a:pt x="414" y="62"/>
                    <a:pt x="398" y="59"/>
                  </a:cubicBezTo>
                  <a:lnTo>
                    <a:pt x="388" y="94"/>
                  </a:lnTo>
                  <a:cubicBezTo>
                    <a:pt x="377" y="129"/>
                    <a:pt x="366" y="145"/>
                    <a:pt x="359" y="145"/>
                  </a:cubicBezTo>
                  <a:cubicBezTo>
                    <a:pt x="352" y="145"/>
                    <a:pt x="347" y="134"/>
                    <a:pt x="345" y="116"/>
                  </a:cubicBezTo>
                  <a:cubicBezTo>
                    <a:pt x="352" y="96"/>
                    <a:pt x="350" y="87"/>
                    <a:pt x="339" y="87"/>
                  </a:cubicBezTo>
                  <a:cubicBezTo>
                    <a:pt x="331" y="87"/>
                    <a:pt x="318" y="92"/>
                    <a:pt x="301" y="103"/>
                  </a:cubicBezTo>
                  <a:cubicBezTo>
                    <a:pt x="269" y="94"/>
                    <a:pt x="254" y="87"/>
                    <a:pt x="263" y="53"/>
                  </a:cubicBezTo>
                  <a:cubicBezTo>
                    <a:pt x="274" y="18"/>
                    <a:pt x="280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143;p36">
              <a:extLst>
                <a:ext uri="{FF2B5EF4-FFF2-40B4-BE49-F238E27FC236}">
                  <a16:creationId xmlns:a16="http://schemas.microsoft.com/office/drawing/2014/main" id="{20F3109F-202D-45EB-96BC-F94BF881A4F6}"/>
                </a:ext>
              </a:extLst>
            </p:cNvPr>
            <p:cNvSpPr/>
            <p:nvPr/>
          </p:nvSpPr>
          <p:spPr>
            <a:xfrm>
              <a:off x="4923200" y="2188525"/>
              <a:ext cx="310175" cy="122375"/>
            </a:xfrm>
            <a:custGeom>
              <a:avLst/>
              <a:gdLst/>
              <a:ahLst/>
              <a:cxnLst/>
              <a:rect l="l" t="t" r="r" b="b"/>
              <a:pathLst>
                <a:path w="12407" h="4895" extrusionOk="0">
                  <a:moveTo>
                    <a:pt x="12200" y="39"/>
                  </a:moveTo>
                  <a:cubicBezTo>
                    <a:pt x="12208" y="39"/>
                    <a:pt x="12221" y="87"/>
                    <a:pt x="12221" y="140"/>
                  </a:cubicBezTo>
                  <a:cubicBezTo>
                    <a:pt x="12229" y="175"/>
                    <a:pt x="12233" y="192"/>
                    <a:pt x="12231" y="192"/>
                  </a:cubicBezTo>
                  <a:cubicBezTo>
                    <a:pt x="12229" y="192"/>
                    <a:pt x="12222" y="176"/>
                    <a:pt x="12209" y="143"/>
                  </a:cubicBezTo>
                  <a:cubicBezTo>
                    <a:pt x="12193" y="112"/>
                    <a:pt x="12177" y="81"/>
                    <a:pt x="12193" y="74"/>
                  </a:cubicBezTo>
                  <a:cubicBezTo>
                    <a:pt x="12193" y="49"/>
                    <a:pt x="12196" y="39"/>
                    <a:pt x="12200" y="39"/>
                  </a:cubicBezTo>
                  <a:close/>
                  <a:moveTo>
                    <a:pt x="10223" y="916"/>
                  </a:moveTo>
                  <a:cubicBezTo>
                    <a:pt x="10229" y="916"/>
                    <a:pt x="10232" y="922"/>
                    <a:pt x="10244" y="945"/>
                  </a:cubicBezTo>
                  <a:cubicBezTo>
                    <a:pt x="10256" y="980"/>
                    <a:pt x="10256" y="1018"/>
                    <a:pt x="10240" y="1024"/>
                  </a:cubicBezTo>
                  <a:cubicBezTo>
                    <a:pt x="10240" y="1024"/>
                    <a:pt x="10239" y="1024"/>
                    <a:pt x="10239" y="1024"/>
                  </a:cubicBezTo>
                  <a:cubicBezTo>
                    <a:pt x="10226" y="1024"/>
                    <a:pt x="10200" y="962"/>
                    <a:pt x="10215" y="917"/>
                  </a:cubicBezTo>
                  <a:cubicBezTo>
                    <a:pt x="10218" y="917"/>
                    <a:pt x="10221" y="916"/>
                    <a:pt x="10223" y="916"/>
                  </a:cubicBezTo>
                  <a:close/>
                  <a:moveTo>
                    <a:pt x="9786" y="1221"/>
                  </a:moveTo>
                  <a:cubicBezTo>
                    <a:pt x="9788" y="1221"/>
                    <a:pt x="9791" y="1225"/>
                    <a:pt x="9795" y="1234"/>
                  </a:cubicBezTo>
                  <a:cubicBezTo>
                    <a:pt x="9802" y="1256"/>
                    <a:pt x="9808" y="1281"/>
                    <a:pt x="9808" y="1306"/>
                  </a:cubicBezTo>
                  <a:cubicBezTo>
                    <a:pt x="9808" y="1306"/>
                    <a:pt x="9806" y="1325"/>
                    <a:pt x="9801" y="1325"/>
                  </a:cubicBezTo>
                  <a:cubicBezTo>
                    <a:pt x="9799" y="1325"/>
                    <a:pt x="9796" y="1321"/>
                    <a:pt x="9792" y="1312"/>
                  </a:cubicBezTo>
                  <a:lnTo>
                    <a:pt x="9780" y="1278"/>
                  </a:lnTo>
                  <a:cubicBezTo>
                    <a:pt x="9780" y="1250"/>
                    <a:pt x="9780" y="1221"/>
                    <a:pt x="9786" y="1221"/>
                  </a:cubicBezTo>
                  <a:close/>
                  <a:moveTo>
                    <a:pt x="9205" y="1456"/>
                  </a:moveTo>
                  <a:cubicBezTo>
                    <a:pt x="9220" y="1456"/>
                    <a:pt x="9231" y="1484"/>
                    <a:pt x="9231" y="1484"/>
                  </a:cubicBezTo>
                  <a:cubicBezTo>
                    <a:pt x="9231" y="1484"/>
                    <a:pt x="9244" y="1519"/>
                    <a:pt x="9231" y="1525"/>
                  </a:cubicBezTo>
                  <a:cubicBezTo>
                    <a:pt x="9213" y="1506"/>
                    <a:pt x="9200" y="1484"/>
                    <a:pt x="9191" y="1463"/>
                  </a:cubicBezTo>
                  <a:lnTo>
                    <a:pt x="9203" y="1456"/>
                  </a:lnTo>
                  <a:cubicBezTo>
                    <a:pt x="9204" y="1456"/>
                    <a:pt x="9205" y="1456"/>
                    <a:pt x="9205" y="1456"/>
                  </a:cubicBezTo>
                  <a:close/>
                  <a:moveTo>
                    <a:pt x="8649" y="1472"/>
                  </a:moveTo>
                  <a:cubicBezTo>
                    <a:pt x="8661" y="1503"/>
                    <a:pt x="8674" y="1538"/>
                    <a:pt x="8661" y="1544"/>
                  </a:cubicBezTo>
                  <a:lnTo>
                    <a:pt x="8633" y="1516"/>
                  </a:lnTo>
                  <a:lnTo>
                    <a:pt x="8636" y="1475"/>
                  </a:lnTo>
                  <a:lnTo>
                    <a:pt x="8649" y="1472"/>
                  </a:lnTo>
                  <a:close/>
                  <a:moveTo>
                    <a:pt x="9096" y="1575"/>
                  </a:moveTo>
                  <a:cubicBezTo>
                    <a:pt x="9101" y="1575"/>
                    <a:pt x="9104" y="1583"/>
                    <a:pt x="9112" y="1607"/>
                  </a:cubicBezTo>
                  <a:lnTo>
                    <a:pt x="9100" y="1610"/>
                  </a:lnTo>
                  <a:lnTo>
                    <a:pt x="9072" y="1582"/>
                  </a:lnTo>
                  <a:lnTo>
                    <a:pt x="9087" y="1578"/>
                  </a:lnTo>
                  <a:cubicBezTo>
                    <a:pt x="9091" y="1577"/>
                    <a:pt x="9094" y="1575"/>
                    <a:pt x="9096" y="1575"/>
                  </a:cubicBezTo>
                  <a:close/>
                  <a:moveTo>
                    <a:pt x="8483" y="1571"/>
                  </a:moveTo>
                  <a:cubicBezTo>
                    <a:pt x="8489" y="1571"/>
                    <a:pt x="8492" y="1577"/>
                    <a:pt x="8501" y="1600"/>
                  </a:cubicBezTo>
                  <a:cubicBezTo>
                    <a:pt x="8501" y="1600"/>
                    <a:pt x="8514" y="1635"/>
                    <a:pt x="8501" y="1641"/>
                  </a:cubicBezTo>
                  <a:lnTo>
                    <a:pt x="8473" y="1613"/>
                  </a:lnTo>
                  <a:cubicBezTo>
                    <a:pt x="8460" y="1578"/>
                    <a:pt x="8476" y="1572"/>
                    <a:pt x="8476" y="1572"/>
                  </a:cubicBezTo>
                  <a:cubicBezTo>
                    <a:pt x="8479" y="1571"/>
                    <a:pt x="8481" y="1571"/>
                    <a:pt x="8483" y="1571"/>
                  </a:cubicBezTo>
                  <a:close/>
                  <a:moveTo>
                    <a:pt x="9072" y="1640"/>
                  </a:moveTo>
                  <a:lnTo>
                    <a:pt x="9072" y="1640"/>
                  </a:lnTo>
                  <a:cubicBezTo>
                    <a:pt x="9070" y="1640"/>
                    <a:pt x="9068" y="1645"/>
                    <a:pt x="9068" y="1660"/>
                  </a:cubicBezTo>
                  <a:cubicBezTo>
                    <a:pt x="9078" y="1656"/>
                    <a:pt x="9076" y="1640"/>
                    <a:pt x="9072" y="1640"/>
                  </a:cubicBezTo>
                  <a:close/>
                  <a:moveTo>
                    <a:pt x="8951" y="1629"/>
                  </a:moveTo>
                  <a:cubicBezTo>
                    <a:pt x="8957" y="1629"/>
                    <a:pt x="8959" y="1636"/>
                    <a:pt x="8968" y="1660"/>
                  </a:cubicBezTo>
                  <a:lnTo>
                    <a:pt x="8952" y="1663"/>
                  </a:lnTo>
                  <a:lnTo>
                    <a:pt x="8927" y="1635"/>
                  </a:lnTo>
                  <a:lnTo>
                    <a:pt x="8940" y="1632"/>
                  </a:lnTo>
                  <a:cubicBezTo>
                    <a:pt x="8945" y="1630"/>
                    <a:pt x="8948" y="1629"/>
                    <a:pt x="8951" y="1629"/>
                  </a:cubicBezTo>
                  <a:close/>
                  <a:moveTo>
                    <a:pt x="8838" y="1640"/>
                  </a:moveTo>
                  <a:cubicBezTo>
                    <a:pt x="8844" y="1640"/>
                    <a:pt x="8850" y="1648"/>
                    <a:pt x="8855" y="1663"/>
                  </a:cubicBezTo>
                  <a:cubicBezTo>
                    <a:pt x="8868" y="1698"/>
                    <a:pt x="8868" y="1698"/>
                    <a:pt x="8852" y="1701"/>
                  </a:cubicBezTo>
                  <a:cubicBezTo>
                    <a:pt x="8842" y="1705"/>
                    <a:pt x="8836" y="1708"/>
                    <a:pt x="8832" y="1708"/>
                  </a:cubicBezTo>
                  <a:cubicBezTo>
                    <a:pt x="8824" y="1708"/>
                    <a:pt x="8824" y="1699"/>
                    <a:pt x="8824" y="1673"/>
                  </a:cubicBezTo>
                  <a:cubicBezTo>
                    <a:pt x="8826" y="1652"/>
                    <a:pt x="8831" y="1640"/>
                    <a:pt x="8838" y="1640"/>
                  </a:cubicBezTo>
                  <a:close/>
                  <a:moveTo>
                    <a:pt x="8956" y="1796"/>
                  </a:moveTo>
                  <a:cubicBezTo>
                    <a:pt x="8957" y="1801"/>
                    <a:pt x="8960" y="1807"/>
                    <a:pt x="8962" y="1814"/>
                  </a:cubicBezTo>
                  <a:cubicBezTo>
                    <a:pt x="8963" y="1815"/>
                    <a:pt x="8965" y="1816"/>
                    <a:pt x="8966" y="1818"/>
                  </a:cubicBezTo>
                  <a:lnTo>
                    <a:pt x="8966" y="1818"/>
                  </a:lnTo>
                  <a:cubicBezTo>
                    <a:pt x="8963" y="1812"/>
                    <a:pt x="8960" y="1805"/>
                    <a:pt x="8956" y="1796"/>
                  </a:cubicBezTo>
                  <a:close/>
                  <a:moveTo>
                    <a:pt x="8966" y="1818"/>
                  </a:moveTo>
                  <a:cubicBezTo>
                    <a:pt x="8972" y="1829"/>
                    <a:pt x="8976" y="1834"/>
                    <a:pt x="8977" y="1834"/>
                  </a:cubicBezTo>
                  <a:cubicBezTo>
                    <a:pt x="8978" y="1834"/>
                    <a:pt x="8975" y="1827"/>
                    <a:pt x="8966" y="1818"/>
                  </a:cubicBezTo>
                  <a:close/>
                  <a:moveTo>
                    <a:pt x="7345" y="2196"/>
                  </a:moveTo>
                  <a:cubicBezTo>
                    <a:pt x="7357" y="2230"/>
                    <a:pt x="7367" y="2265"/>
                    <a:pt x="7354" y="2268"/>
                  </a:cubicBezTo>
                  <a:lnTo>
                    <a:pt x="7339" y="2274"/>
                  </a:lnTo>
                  <a:cubicBezTo>
                    <a:pt x="7332" y="2252"/>
                    <a:pt x="7329" y="2227"/>
                    <a:pt x="7329" y="2202"/>
                  </a:cubicBezTo>
                  <a:lnTo>
                    <a:pt x="7345" y="2196"/>
                  </a:lnTo>
                  <a:close/>
                  <a:moveTo>
                    <a:pt x="6764" y="2432"/>
                  </a:moveTo>
                  <a:cubicBezTo>
                    <a:pt x="6773" y="2432"/>
                    <a:pt x="6776" y="2440"/>
                    <a:pt x="6784" y="2462"/>
                  </a:cubicBezTo>
                  <a:cubicBezTo>
                    <a:pt x="6796" y="2497"/>
                    <a:pt x="6765" y="2506"/>
                    <a:pt x="6753" y="2509"/>
                  </a:cubicBezTo>
                  <a:cubicBezTo>
                    <a:pt x="6724" y="2481"/>
                    <a:pt x="6727" y="2443"/>
                    <a:pt x="6743" y="2437"/>
                  </a:cubicBezTo>
                  <a:cubicBezTo>
                    <a:pt x="6753" y="2434"/>
                    <a:pt x="6759" y="2432"/>
                    <a:pt x="6764" y="2432"/>
                  </a:cubicBezTo>
                  <a:close/>
                  <a:moveTo>
                    <a:pt x="5474" y="2622"/>
                  </a:moveTo>
                  <a:cubicBezTo>
                    <a:pt x="5483" y="2653"/>
                    <a:pt x="5496" y="2688"/>
                    <a:pt x="5480" y="2694"/>
                  </a:cubicBezTo>
                  <a:lnTo>
                    <a:pt x="5468" y="2697"/>
                  </a:lnTo>
                  <a:cubicBezTo>
                    <a:pt x="5458" y="2675"/>
                    <a:pt x="5458" y="2650"/>
                    <a:pt x="5458" y="2625"/>
                  </a:cubicBezTo>
                  <a:lnTo>
                    <a:pt x="5474" y="2622"/>
                  </a:lnTo>
                  <a:close/>
                  <a:moveTo>
                    <a:pt x="5731" y="2763"/>
                  </a:moveTo>
                  <a:cubicBezTo>
                    <a:pt x="5743" y="2798"/>
                    <a:pt x="5753" y="2832"/>
                    <a:pt x="5740" y="2838"/>
                  </a:cubicBezTo>
                  <a:lnTo>
                    <a:pt x="5712" y="2807"/>
                  </a:lnTo>
                  <a:lnTo>
                    <a:pt x="5715" y="2769"/>
                  </a:lnTo>
                  <a:lnTo>
                    <a:pt x="5731" y="2763"/>
                  </a:lnTo>
                  <a:close/>
                  <a:moveTo>
                    <a:pt x="5296" y="2939"/>
                  </a:moveTo>
                  <a:cubicBezTo>
                    <a:pt x="5302" y="2939"/>
                    <a:pt x="5304" y="2946"/>
                    <a:pt x="5311" y="2970"/>
                  </a:cubicBezTo>
                  <a:cubicBezTo>
                    <a:pt x="5320" y="2995"/>
                    <a:pt x="5320" y="3017"/>
                    <a:pt x="5320" y="3042"/>
                  </a:cubicBezTo>
                  <a:cubicBezTo>
                    <a:pt x="5320" y="3042"/>
                    <a:pt x="5319" y="3042"/>
                    <a:pt x="5319" y="3042"/>
                  </a:cubicBezTo>
                  <a:cubicBezTo>
                    <a:pt x="5304" y="3042"/>
                    <a:pt x="5298" y="2975"/>
                    <a:pt x="5286" y="2942"/>
                  </a:cubicBezTo>
                  <a:cubicBezTo>
                    <a:pt x="5291" y="2940"/>
                    <a:pt x="5294" y="2939"/>
                    <a:pt x="5296" y="2939"/>
                  </a:cubicBezTo>
                  <a:close/>
                  <a:moveTo>
                    <a:pt x="3400" y="3048"/>
                  </a:moveTo>
                  <a:cubicBezTo>
                    <a:pt x="3398" y="3048"/>
                    <a:pt x="3395" y="3050"/>
                    <a:pt x="3390" y="3051"/>
                  </a:cubicBezTo>
                  <a:cubicBezTo>
                    <a:pt x="3362" y="3058"/>
                    <a:pt x="3362" y="3058"/>
                    <a:pt x="3387" y="3089"/>
                  </a:cubicBezTo>
                  <a:lnTo>
                    <a:pt x="3415" y="3080"/>
                  </a:lnTo>
                  <a:cubicBezTo>
                    <a:pt x="3408" y="3055"/>
                    <a:pt x="3406" y="3048"/>
                    <a:pt x="3400" y="3048"/>
                  </a:cubicBezTo>
                  <a:close/>
                  <a:moveTo>
                    <a:pt x="4957" y="3080"/>
                  </a:moveTo>
                  <a:cubicBezTo>
                    <a:pt x="4969" y="3111"/>
                    <a:pt x="4979" y="3145"/>
                    <a:pt x="4966" y="3152"/>
                  </a:cubicBezTo>
                  <a:lnTo>
                    <a:pt x="4941" y="3120"/>
                  </a:lnTo>
                  <a:lnTo>
                    <a:pt x="4944" y="3083"/>
                  </a:lnTo>
                  <a:lnTo>
                    <a:pt x="4957" y="3080"/>
                  </a:lnTo>
                  <a:close/>
                  <a:moveTo>
                    <a:pt x="3487" y="3321"/>
                  </a:moveTo>
                  <a:lnTo>
                    <a:pt x="3487" y="3321"/>
                  </a:lnTo>
                  <a:cubicBezTo>
                    <a:pt x="3491" y="3333"/>
                    <a:pt x="3491" y="3337"/>
                    <a:pt x="3490" y="3337"/>
                  </a:cubicBezTo>
                  <a:cubicBezTo>
                    <a:pt x="3487" y="3337"/>
                    <a:pt x="3479" y="3323"/>
                    <a:pt x="3487" y="3321"/>
                  </a:cubicBezTo>
                  <a:close/>
                  <a:moveTo>
                    <a:pt x="4057" y="3329"/>
                  </a:moveTo>
                  <a:lnTo>
                    <a:pt x="4057" y="3329"/>
                  </a:lnTo>
                  <a:cubicBezTo>
                    <a:pt x="4061" y="3329"/>
                    <a:pt x="4067" y="3342"/>
                    <a:pt x="4057" y="3346"/>
                  </a:cubicBezTo>
                  <a:cubicBezTo>
                    <a:pt x="4054" y="3333"/>
                    <a:pt x="4055" y="3329"/>
                    <a:pt x="4057" y="3329"/>
                  </a:cubicBezTo>
                  <a:close/>
                  <a:moveTo>
                    <a:pt x="3976" y="3293"/>
                  </a:moveTo>
                  <a:cubicBezTo>
                    <a:pt x="3989" y="3327"/>
                    <a:pt x="3998" y="3362"/>
                    <a:pt x="3982" y="3368"/>
                  </a:cubicBezTo>
                  <a:lnTo>
                    <a:pt x="3957" y="3337"/>
                  </a:lnTo>
                  <a:lnTo>
                    <a:pt x="3963" y="3299"/>
                  </a:lnTo>
                  <a:lnTo>
                    <a:pt x="3976" y="3293"/>
                  </a:lnTo>
                  <a:close/>
                  <a:moveTo>
                    <a:pt x="3844" y="3308"/>
                  </a:moveTo>
                  <a:cubicBezTo>
                    <a:pt x="3850" y="3308"/>
                    <a:pt x="3865" y="3322"/>
                    <a:pt x="3885" y="3359"/>
                  </a:cubicBezTo>
                  <a:cubicBezTo>
                    <a:pt x="3895" y="3393"/>
                    <a:pt x="3895" y="3393"/>
                    <a:pt x="3879" y="3396"/>
                  </a:cubicBezTo>
                  <a:cubicBezTo>
                    <a:pt x="3863" y="3377"/>
                    <a:pt x="3851" y="3355"/>
                    <a:pt x="3844" y="3333"/>
                  </a:cubicBezTo>
                  <a:cubicBezTo>
                    <a:pt x="3839" y="3318"/>
                    <a:pt x="3839" y="3308"/>
                    <a:pt x="3844" y="3308"/>
                  </a:cubicBezTo>
                  <a:close/>
                  <a:moveTo>
                    <a:pt x="3198" y="3365"/>
                  </a:moveTo>
                  <a:cubicBezTo>
                    <a:pt x="3197" y="3365"/>
                    <a:pt x="3196" y="3365"/>
                    <a:pt x="3196" y="3365"/>
                  </a:cubicBezTo>
                  <a:lnTo>
                    <a:pt x="3180" y="3371"/>
                  </a:lnTo>
                  <a:cubicBezTo>
                    <a:pt x="3189" y="3393"/>
                    <a:pt x="3202" y="3415"/>
                    <a:pt x="3218" y="3434"/>
                  </a:cubicBezTo>
                  <a:cubicBezTo>
                    <a:pt x="3230" y="3431"/>
                    <a:pt x="3221" y="3396"/>
                    <a:pt x="3221" y="3396"/>
                  </a:cubicBezTo>
                  <a:cubicBezTo>
                    <a:pt x="3221" y="3396"/>
                    <a:pt x="3212" y="3365"/>
                    <a:pt x="3198" y="3365"/>
                  </a:cubicBezTo>
                  <a:close/>
                  <a:moveTo>
                    <a:pt x="3631" y="3467"/>
                  </a:moveTo>
                  <a:cubicBezTo>
                    <a:pt x="3643" y="3467"/>
                    <a:pt x="3653" y="3496"/>
                    <a:pt x="3653" y="3496"/>
                  </a:cubicBezTo>
                  <a:cubicBezTo>
                    <a:pt x="3657" y="3510"/>
                    <a:pt x="3655" y="3514"/>
                    <a:pt x="3651" y="3514"/>
                  </a:cubicBezTo>
                  <a:cubicBezTo>
                    <a:pt x="3645" y="3514"/>
                    <a:pt x="3634" y="3506"/>
                    <a:pt x="3625" y="3506"/>
                  </a:cubicBezTo>
                  <a:cubicBezTo>
                    <a:pt x="3624" y="3506"/>
                    <a:pt x="3623" y="3506"/>
                    <a:pt x="3622" y="3506"/>
                  </a:cubicBezTo>
                  <a:cubicBezTo>
                    <a:pt x="3597" y="3474"/>
                    <a:pt x="3597" y="3474"/>
                    <a:pt x="3628" y="3468"/>
                  </a:cubicBezTo>
                  <a:cubicBezTo>
                    <a:pt x="3629" y="3468"/>
                    <a:pt x="3630" y="3467"/>
                    <a:pt x="3631" y="3467"/>
                  </a:cubicBezTo>
                  <a:close/>
                  <a:moveTo>
                    <a:pt x="2657" y="3437"/>
                  </a:moveTo>
                  <a:lnTo>
                    <a:pt x="2666" y="3471"/>
                  </a:lnTo>
                  <a:cubicBezTo>
                    <a:pt x="2675" y="3496"/>
                    <a:pt x="2682" y="3520"/>
                    <a:pt x="2682" y="3520"/>
                  </a:cubicBezTo>
                  <a:cubicBezTo>
                    <a:pt x="2682" y="3520"/>
                    <a:pt x="2681" y="3516"/>
                    <a:pt x="2679" y="3506"/>
                  </a:cubicBezTo>
                  <a:lnTo>
                    <a:pt x="2657" y="3437"/>
                  </a:lnTo>
                  <a:close/>
                  <a:moveTo>
                    <a:pt x="3071" y="3511"/>
                  </a:moveTo>
                  <a:cubicBezTo>
                    <a:pt x="3077" y="3511"/>
                    <a:pt x="3079" y="3517"/>
                    <a:pt x="3089" y="3543"/>
                  </a:cubicBezTo>
                  <a:lnTo>
                    <a:pt x="3073" y="3547"/>
                  </a:lnTo>
                  <a:lnTo>
                    <a:pt x="3048" y="3518"/>
                  </a:lnTo>
                  <a:lnTo>
                    <a:pt x="3064" y="3512"/>
                  </a:lnTo>
                  <a:cubicBezTo>
                    <a:pt x="3067" y="3511"/>
                    <a:pt x="3069" y="3511"/>
                    <a:pt x="3071" y="3511"/>
                  </a:cubicBezTo>
                  <a:close/>
                  <a:moveTo>
                    <a:pt x="3360" y="3544"/>
                  </a:moveTo>
                  <a:cubicBezTo>
                    <a:pt x="3369" y="3544"/>
                    <a:pt x="3378" y="3549"/>
                    <a:pt x="3384" y="3572"/>
                  </a:cubicBezTo>
                  <a:cubicBezTo>
                    <a:pt x="3384" y="3572"/>
                    <a:pt x="3396" y="3606"/>
                    <a:pt x="3381" y="3612"/>
                  </a:cubicBezTo>
                  <a:cubicBezTo>
                    <a:pt x="3380" y="3612"/>
                    <a:pt x="3379" y="3613"/>
                    <a:pt x="3378" y="3613"/>
                  </a:cubicBezTo>
                  <a:cubicBezTo>
                    <a:pt x="3363" y="3613"/>
                    <a:pt x="3340" y="3584"/>
                    <a:pt x="3340" y="3584"/>
                  </a:cubicBezTo>
                  <a:cubicBezTo>
                    <a:pt x="3330" y="3550"/>
                    <a:pt x="3346" y="3547"/>
                    <a:pt x="3346" y="3547"/>
                  </a:cubicBezTo>
                  <a:cubicBezTo>
                    <a:pt x="3350" y="3545"/>
                    <a:pt x="3355" y="3544"/>
                    <a:pt x="3360" y="3544"/>
                  </a:cubicBezTo>
                  <a:close/>
                  <a:moveTo>
                    <a:pt x="2938" y="3533"/>
                  </a:moveTo>
                  <a:cubicBezTo>
                    <a:pt x="2947" y="3533"/>
                    <a:pt x="2959" y="3563"/>
                    <a:pt x="2964" y="3615"/>
                  </a:cubicBezTo>
                  <a:lnTo>
                    <a:pt x="2932" y="3622"/>
                  </a:lnTo>
                  <a:cubicBezTo>
                    <a:pt x="2923" y="3587"/>
                    <a:pt x="2914" y="3553"/>
                    <a:pt x="2929" y="3550"/>
                  </a:cubicBezTo>
                  <a:cubicBezTo>
                    <a:pt x="2931" y="3538"/>
                    <a:pt x="2934" y="3533"/>
                    <a:pt x="2938" y="3533"/>
                  </a:cubicBezTo>
                  <a:close/>
                  <a:moveTo>
                    <a:pt x="2402" y="3629"/>
                  </a:moveTo>
                  <a:cubicBezTo>
                    <a:pt x="2407" y="3629"/>
                    <a:pt x="2407" y="3647"/>
                    <a:pt x="2409" y="3688"/>
                  </a:cubicBezTo>
                  <a:lnTo>
                    <a:pt x="2400" y="3766"/>
                  </a:lnTo>
                  <a:cubicBezTo>
                    <a:pt x="2399" y="3766"/>
                    <a:pt x="2399" y="3766"/>
                    <a:pt x="2398" y="3766"/>
                  </a:cubicBezTo>
                  <a:cubicBezTo>
                    <a:pt x="2384" y="3766"/>
                    <a:pt x="2390" y="3729"/>
                    <a:pt x="2384" y="3659"/>
                  </a:cubicBezTo>
                  <a:cubicBezTo>
                    <a:pt x="2394" y="3640"/>
                    <a:pt x="2399" y="3629"/>
                    <a:pt x="2402" y="3629"/>
                  </a:cubicBezTo>
                  <a:close/>
                  <a:moveTo>
                    <a:pt x="2556" y="3760"/>
                  </a:moveTo>
                  <a:cubicBezTo>
                    <a:pt x="2566" y="3794"/>
                    <a:pt x="2575" y="3829"/>
                    <a:pt x="2563" y="3835"/>
                  </a:cubicBezTo>
                  <a:lnTo>
                    <a:pt x="2547" y="3838"/>
                  </a:lnTo>
                  <a:cubicBezTo>
                    <a:pt x="2541" y="3813"/>
                    <a:pt x="2541" y="3788"/>
                    <a:pt x="2541" y="3766"/>
                  </a:cubicBezTo>
                  <a:lnTo>
                    <a:pt x="2556" y="3760"/>
                  </a:lnTo>
                  <a:close/>
                  <a:moveTo>
                    <a:pt x="2885" y="3785"/>
                  </a:moveTo>
                  <a:lnTo>
                    <a:pt x="2895" y="3819"/>
                  </a:lnTo>
                  <a:cubicBezTo>
                    <a:pt x="2884" y="3821"/>
                    <a:pt x="2878" y="3840"/>
                    <a:pt x="2872" y="3840"/>
                  </a:cubicBezTo>
                  <a:cubicBezTo>
                    <a:pt x="2869" y="3840"/>
                    <a:pt x="2866" y="3836"/>
                    <a:pt x="2863" y="3825"/>
                  </a:cubicBezTo>
                  <a:cubicBezTo>
                    <a:pt x="2862" y="3826"/>
                    <a:pt x="2862" y="3826"/>
                    <a:pt x="2861" y="3826"/>
                  </a:cubicBezTo>
                  <a:cubicBezTo>
                    <a:pt x="2851" y="3826"/>
                    <a:pt x="2871" y="3788"/>
                    <a:pt x="2885" y="3785"/>
                  </a:cubicBezTo>
                  <a:close/>
                  <a:moveTo>
                    <a:pt x="2008" y="3794"/>
                  </a:moveTo>
                  <a:lnTo>
                    <a:pt x="2017" y="3829"/>
                  </a:lnTo>
                  <a:lnTo>
                    <a:pt x="2011" y="3866"/>
                  </a:lnTo>
                  <a:lnTo>
                    <a:pt x="1986" y="3835"/>
                  </a:lnTo>
                  <a:cubicBezTo>
                    <a:pt x="1977" y="3800"/>
                    <a:pt x="1992" y="3797"/>
                    <a:pt x="2008" y="3794"/>
                  </a:cubicBezTo>
                  <a:close/>
                  <a:moveTo>
                    <a:pt x="2096" y="3831"/>
                  </a:moveTo>
                  <a:cubicBezTo>
                    <a:pt x="2098" y="3831"/>
                    <a:pt x="2103" y="3848"/>
                    <a:pt x="2111" y="3879"/>
                  </a:cubicBezTo>
                  <a:cubicBezTo>
                    <a:pt x="2124" y="3913"/>
                    <a:pt x="2124" y="3954"/>
                    <a:pt x="2108" y="3988"/>
                  </a:cubicBezTo>
                  <a:lnTo>
                    <a:pt x="2080" y="3998"/>
                  </a:lnTo>
                  <a:cubicBezTo>
                    <a:pt x="2080" y="3998"/>
                    <a:pt x="2083" y="3957"/>
                    <a:pt x="2089" y="3919"/>
                  </a:cubicBezTo>
                  <a:cubicBezTo>
                    <a:pt x="2091" y="3858"/>
                    <a:pt x="2092" y="3831"/>
                    <a:pt x="2096" y="3831"/>
                  </a:cubicBezTo>
                  <a:close/>
                  <a:moveTo>
                    <a:pt x="451" y="4065"/>
                  </a:moveTo>
                  <a:cubicBezTo>
                    <a:pt x="449" y="4065"/>
                    <a:pt x="447" y="4066"/>
                    <a:pt x="444" y="4067"/>
                  </a:cubicBezTo>
                  <a:lnTo>
                    <a:pt x="429" y="4070"/>
                  </a:lnTo>
                  <a:lnTo>
                    <a:pt x="450" y="4101"/>
                  </a:lnTo>
                  <a:lnTo>
                    <a:pt x="466" y="4098"/>
                  </a:lnTo>
                  <a:cubicBezTo>
                    <a:pt x="459" y="4072"/>
                    <a:pt x="457" y="4065"/>
                    <a:pt x="451" y="4065"/>
                  </a:cubicBezTo>
                  <a:close/>
                  <a:moveTo>
                    <a:pt x="1341" y="4147"/>
                  </a:moveTo>
                  <a:cubicBezTo>
                    <a:pt x="1354" y="4147"/>
                    <a:pt x="1358" y="4180"/>
                    <a:pt x="1340" y="4220"/>
                  </a:cubicBezTo>
                  <a:lnTo>
                    <a:pt x="1309" y="4227"/>
                  </a:lnTo>
                  <a:cubicBezTo>
                    <a:pt x="1303" y="4198"/>
                    <a:pt x="1312" y="4167"/>
                    <a:pt x="1337" y="4148"/>
                  </a:cubicBezTo>
                  <a:cubicBezTo>
                    <a:pt x="1339" y="4148"/>
                    <a:pt x="1340" y="4147"/>
                    <a:pt x="1341" y="4147"/>
                  </a:cubicBezTo>
                  <a:close/>
                  <a:moveTo>
                    <a:pt x="1422" y="4185"/>
                  </a:moveTo>
                  <a:cubicBezTo>
                    <a:pt x="1404" y="4185"/>
                    <a:pt x="1402" y="4213"/>
                    <a:pt x="1409" y="4239"/>
                  </a:cubicBezTo>
                  <a:cubicBezTo>
                    <a:pt x="1416" y="4262"/>
                    <a:pt x="1424" y="4268"/>
                    <a:pt x="1438" y="4268"/>
                  </a:cubicBezTo>
                  <a:cubicBezTo>
                    <a:pt x="1445" y="4268"/>
                    <a:pt x="1453" y="4266"/>
                    <a:pt x="1463" y="4264"/>
                  </a:cubicBezTo>
                  <a:cubicBezTo>
                    <a:pt x="1478" y="4261"/>
                    <a:pt x="1485" y="4220"/>
                    <a:pt x="1485" y="4220"/>
                  </a:cubicBezTo>
                  <a:cubicBezTo>
                    <a:pt x="1478" y="4198"/>
                    <a:pt x="1470" y="4191"/>
                    <a:pt x="1460" y="4191"/>
                  </a:cubicBezTo>
                  <a:cubicBezTo>
                    <a:pt x="1455" y="4191"/>
                    <a:pt x="1449" y="4193"/>
                    <a:pt x="1444" y="4195"/>
                  </a:cubicBezTo>
                  <a:cubicBezTo>
                    <a:pt x="1435" y="4188"/>
                    <a:pt x="1427" y="4185"/>
                    <a:pt x="1422" y="4185"/>
                  </a:cubicBezTo>
                  <a:close/>
                  <a:moveTo>
                    <a:pt x="3750" y="4178"/>
                  </a:moveTo>
                  <a:cubicBezTo>
                    <a:pt x="3747" y="4178"/>
                    <a:pt x="3745" y="4179"/>
                    <a:pt x="3741" y="4180"/>
                  </a:cubicBezTo>
                  <a:cubicBezTo>
                    <a:pt x="3738" y="4205"/>
                    <a:pt x="3741" y="4230"/>
                    <a:pt x="3747" y="4252"/>
                  </a:cubicBezTo>
                  <a:cubicBezTo>
                    <a:pt x="3751" y="4265"/>
                    <a:pt x="3756" y="4273"/>
                    <a:pt x="3760" y="4273"/>
                  </a:cubicBezTo>
                  <a:cubicBezTo>
                    <a:pt x="3766" y="4273"/>
                    <a:pt x="3770" y="4255"/>
                    <a:pt x="3766" y="4211"/>
                  </a:cubicBezTo>
                  <a:cubicBezTo>
                    <a:pt x="3759" y="4184"/>
                    <a:pt x="3757" y="4178"/>
                    <a:pt x="3750" y="4178"/>
                  </a:cubicBezTo>
                  <a:close/>
                  <a:moveTo>
                    <a:pt x="285" y="4288"/>
                  </a:moveTo>
                  <a:cubicBezTo>
                    <a:pt x="291" y="4288"/>
                    <a:pt x="293" y="4294"/>
                    <a:pt x="300" y="4321"/>
                  </a:cubicBezTo>
                  <a:cubicBezTo>
                    <a:pt x="300" y="4321"/>
                    <a:pt x="294" y="4358"/>
                    <a:pt x="278" y="4361"/>
                  </a:cubicBezTo>
                  <a:lnTo>
                    <a:pt x="256" y="4330"/>
                  </a:lnTo>
                  <a:cubicBezTo>
                    <a:pt x="247" y="4296"/>
                    <a:pt x="262" y="4292"/>
                    <a:pt x="278" y="4289"/>
                  </a:cubicBezTo>
                  <a:cubicBezTo>
                    <a:pt x="281" y="4289"/>
                    <a:pt x="283" y="4288"/>
                    <a:pt x="285" y="4288"/>
                  </a:cubicBezTo>
                  <a:close/>
                  <a:moveTo>
                    <a:pt x="454" y="4250"/>
                  </a:moveTo>
                  <a:cubicBezTo>
                    <a:pt x="465" y="4250"/>
                    <a:pt x="474" y="4255"/>
                    <a:pt x="479" y="4280"/>
                  </a:cubicBezTo>
                  <a:lnTo>
                    <a:pt x="466" y="4283"/>
                  </a:lnTo>
                  <a:cubicBezTo>
                    <a:pt x="463" y="4273"/>
                    <a:pt x="461" y="4269"/>
                    <a:pt x="459" y="4269"/>
                  </a:cubicBezTo>
                  <a:lnTo>
                    <a:pt x="459" y="4269"/>
                  </a:lnTo>
                  <a:cubicBezTo>
                    <a:pt x="455" y="4269"/>
                    <a:pt x="457" y="4295"/>
                    <a:pt x="472" y="4317"/>
                  </a:cubicBezTo>
                  <a:cubicBezTo>
                    <a:pt x="482" y="4352"/>
                    <a:pt x="491" y="4386"/>
                    <a:pt x="491" y="4386"/>
                  </a:cubicBezTo>
                  <a:cubicBezTo>
                    <a:pt x="490" y="4387"/>
                    <a:pt x="490" y="4387"/>
                    <a:pt x="489" y="4387"/>
                  </a:cubicBezTo>
                  <a:cubicBezTo>
                    <a:pt x="474" y="4387"/>
                    <a:pt x="453" y="4357"/>
                    <a:pt x="444" y="4324"/>
                  </a:cubicBezTo>
                  <a:cubicBezTo>
                    <a:pt x="413" y="4258"/>
                    <a:pt x="413" y="4258"/>
                    <a:pt x="441" y="4252"/>
                  </a:cubicBezTo>
                  <a:cubicBezTo>
                    <a:pt x="446" y="4251"/>
                    <a:pt x="450" y="4250"/>
                    <a:pt x="454" y="4250"/>
                  </a:cubicBezTo>
                  <a:close/>
                  <a:moveTo>
                    <a:pt x="12178" y="1"/>
                  </a:moveTo>
                  <a:cubicBezTo>
                    <a:pt x="12147" y="1"/>
                    <a:pt x="12131" y="12"/>
                    <a:pt x="12149" y="52"/>
                  </a:cubicBezTo>
                  <a:cubicBezTo>
                    <a:pt x="12149" y="52"/>
                    <a:pt x="12149" y="90"/>
                    <a:pt x="12136" y="96"/>
                  </a:cubicBezTo>
                  <a:cubicBezTo>
                    <a:pt x="12135" y="97"/>
                    <a:pt x="12133" y="97"/>
                    <a:pt x="12131" y="97"/>
                  </a:cubicBezTo>
                  <a:cubicBezTo>
                    <a:pt x="12115" y="97"/>
                    <a:pt x="12093" y="74"/>
                    <a:pt x="12093" y="74"/>
                  </a:cubicBezTo>
                  <a:cubicBezTo>
                    <a:pt x="12088" y="64"/>
                    <a:pt x="12079" y="59"/>
                    <a:pt x="12065" y="59"/>
                  </a:cubicBezTo>
                  <a:cubicBezTo>
                    <a:pt x="12040" y="59"/>
                    <a:pt x="11999" y="76"/>
                    <a:pt x="11952" y="96"/>
                  </a:cubicBezTo>
                  <a:cubicBezTo>
                    <a:pt x="11896" y="119"/>
                    <a:pt x="11857" y="135"/>
                    <a:pt x="11830" y="135"/>
                  </a:cubicBezTo>
                  <a:cubicBezTo>
                    <a:pt x="11816" y="135"/>
                    <a:pt x="11804" y="131"/>
                    <a:pt x="11795" y="121"/>
                  </a:cubicBezTo>
                  <a:cubicBezTo>
                    <a:pt x="11776" y="105"/>
                    <a:pt x="11764" y="102"/>
                    <a:pt x="11758" y="102"/>
                  </a:cubicBezTo>
                  <a:cubicBezTo>
                    <a:pt x="11756" y="102"/>
                    <a:pt x="11754" y="102"/>
                    <a:pt x="11754" y="102"/>
                  </a:cubicBezTo>
                  <a:cubicBezTo>
                    <a:pt x="11767" y="134"/>
                    <a:pt x="11682" y="171"/>
                    <a:pt x="11585" y="212"/>
                  </a:cubicBezTo>
                  <a:cubicBezTo>
                    <a:pt x="11485" y="253"/>
                    <a:pt x="11384" y="294"/>
                    <a:pt x="11400" y="328"/>
                  </a:cubicBezTo>
                  <a:lnTo>
                    <a:pt x="11372" y="338"/>
                  </a:lnTo>
                  <a:cubicBezTo>
                    <a:pt x="11364" y="322"/>
                    <a:pt x="11353" y="316"/>
                    <a:pt x="11340" y="316"/>
                  </a:cubicBezTo>
                  <a:cubicBezTo>
                    <a:pt x="11328" y="316"/>
                    <a:pt x="11314" y="322"/>
                    <a:pt x="11300" y="328"/>
                  </a:cubicBezTo>
                  <a:cubicBezTo>
                    <a:pt x="11293" y="353"/>
                    <a:pt x="11278" y="372"/>
                    <a:pt x="11256" y="385"/>
                  </a:cubicBezTo>
                  <a:cubicBezTo>
                    <a:pt x="11249" y="367"/>
                    <a:pt x="11240" y="360"/>
                    <a:pt x="11229" y="360"/>
                  </a:cubicBezTo>
                  <a:cubicBezTo>
                    <a:pt x="11221" y="360"/>
                    <a:pt x="11211" y="364"/>
                    <a:pt x="11199" y="369"/>
                  </a:cubicBezTo>
                  <a:cubicBezTo>
                    <a:pt x="11171" y="381"/>
                    <a:pt x="11159" y="388"/>
                    <a:pt x="11171" y="419"/>
                  </a:cubicBezTo>
                  <a:cubicBezTo>
                    <a:pt x="11161" y="424"/>
                    <a:pt x="11088" y="454"/>
                    <a:pt x="11032" y="454"/>
                  </a:cubicBezTo>
                  <a:cubicBezTo>
                    <a:pt x="11021" y="454"/>
                    <a:pt x="11011" y="453"/>
                    <a:pt x="11002" y="450"/>
                  </a:cubicBezTo>
                  <a:cubicBezTo>
                    <a:pt x="10995" y="444"/>
                    <a:pt x="10990" y="441"/>
                    <a:pt x="10987" y="441"/>
                  </a:cubicBezTo>
                  <a:cubicBezTo>
                    <a:pt x="10974" y="441"/>
                    <a:pt x="10974" y="472"/>
                    <a:pt x="10974" y="500"/>
                  </a:cubicBezTo>
                  <a:cubicBezTo>
                    <a:pt x="10986" y="532"/>
                    <a:pt x="10986" y="573"/>
                    <a:pt x="10971" y="579"/>
                  </a:cubicBezTo>
                  <a:lnTo>
                    <a:pt x="10946" y="513"/>
                  </a:lnTo>
                  <a:cubicBezTo>
                    <a:pt x="10946" y="487"/>
                    <a:pt x="10946" y="477"/>
                    <a:pt x="10938" y="477"/>
                  </a:cubicBezTo>
                  <a:cubicBezTo>
                    <a:pt x="10934" y="477"/>
                    <a:pt x="10927" y="480"/>
                    <a:pt x="10917" y="485"/>
                  </a:cubicBezTo>
                  <a:lnTo>
                    <a:pt x="10889" y="497"/>
                  </a:lnTo>
                  <a:cubicBezTo>
                    <a:pt x="10902" y="529"/>
                    <a:pt x="10830" y="560"/>
                    <a:pt x="10732" y="598"/>
                  </a:cubicBezTo>
                  <a:cubicBezTo>
                    <a:pt x="10604" y="648"/>
                    <a:pt x="10560" y="667"/>
                    <a:pt x="10573" y="698"/>
                  </a:cubicBezTo>
                  <a:cubicBezTo>
                    <a:pt x="10583" y="721"/>
                    <a:pt x="10580" y="731"/>
                    <a:pt x="10560" y="731"/>
                  </a:cubicBezTo>
                  <a:cubicBezTo>
                    <a:pt x="10550" y="731"/>
                    <a:pt x="10535" y="728"/>
                    <a:pt x="10516" y="723"/>
                  </a:cubicBezTo>
                  <a:cubicBezTo>
                    <a:pt x="10445" y="685"/>
                    <a:pt x="10414" y="669"/>
                    <a:pt x="10400" y="669"/>
                  </a:cubicBezTo>
                  <a:cubicBezTo>
                    <a:pt x="10390" y="669"/>
                    <a:pt x="10389" y="679"/>
                    <a:pt x="10388" y="695"/>
                  </a:cubicBezTo>
                  <a:cubicBezTo>
                    <a:pt x="10389" y="694"/>
                    <a:pt x="10390" y="694"/>
                    <a:pt x="10391" y="694"/>
                  </a:cubicBezTo>
                  <a:cubicBezTo>
                    <a:pt x="10405" y="694"/>
                    <a:pt x="10417" y="725"/>
                    <a:pt x="10432" y="754"/>
                  </a:cubicBezTo>
                  <a:cubicBezTo>
                    <a:pt x="10445" y="790"/>
                    <a:pt x="10448" y="808"/>
                    <a:pt x="10441" y="808"/>
                  </a:cubicBezTo>
                  <a:cubicBezTo>
                    <a:pt x="10435" y="808"/>
                    <a:pt x="10422" y="794"/>
                    <a:pt x="10403" y="767"/>
                  </a:cubicBezTo>
                  <a:cubicBezTo>
                    <a:pt x="10398" y="753"/>
                    <a:pt x="10384" y="747"/>
                    <a:pt x="10367" y="747"/>
                  </a:cubicBezTo>
                  <a:cubicBezTo>
                    <a:pt x="10301" y="747"/>
                    <a:pt x="10177" y="832"/>
                    <a:pt x="10187" y="889"/>
                  </a:cubicBezTo>
                  <a:cubicBezTo>
                    <a:pt x="10192" y="904"/>
                    <a:pt x="10196" y="912"/>
                    <a:pt x="10195" y="912"/>
                  </a:cubicBezTo>
                  <a:cubicBezTo>
                    <a:pt x="10195" y="912"/>
                    <a:pt x="10189" y="896"/>
                    <a:pt x="10175" y="858"/>
                  </a:cubicBezTo>
                  <a:cubicBezTo>
                    <a:pt x="10167" y="840"/>
                    <a:pt x="10160" y="833"/>
                    <a:pt x="10148" y="833"/>
                  </a:cubicBezTo>
                  <a:cubicBezTo>
                    <a:pt x="10135" y="833"/>
                    <a:pt x="10118" y="840"/>
                    <a:pt x="10090" y="851"/>
                  </a:cubicBezTo>
                  <a:lnTo>
                    <a:pt x="10046" y="867"/>
                  </a:lnTo>
                  <a:cubicBezTo>
                    <a:pt x="10061" y="908"/>
                    <a:pt x="10034" y="924"/>
                    <a:pt x="10006" y="924"/>
                  </a:cubicBezTo>
                  <a:cubicBezTo>
                    <a:pt x="9986" y="924"/>
                    <a:pt x="9967" y="916"/>
                    <a:pt x="9962" y="902"/>
                  </a:cubicBezTo>
                  <a:cubicBezTo>
                    <a:pt x="9945" y="885"/>
                    <a:pt x="9938" y="878"/>
                    <a:pt x="9929" y="878"/>
                  </a:cubicBezTo>
                  <a:cubicBezTo>
                    <a:pt x="9923" y="878"/>
                    <a:pt x="9916" y="881"/>
                    <a:pt x="9905" y="886"/>
                  </a:cubicBezTo>
                  <a:cubicBezTo>
                    <a:pt x="9894" y="934"/>
                    <a:pt x="9860" y="951"/>
                    <a:pt x="9832" y="951"/>
                  </a:cubicBezTo>
                  <a:cubicBezTo>
                    <a:pt x="9812" y="951"/>
                    <a:pt x="9794" y="943"/>
                    <a:pt x="9789" y="930"/>
                  </a:cubicBezTo>
                  <a:lnTo>
                    <a:pt x="9761" y="939"/>
                  </a:lnTo>
                  <a:cubicBezTo>
                    <a:pt x="9761" y="967"/>
                    <a:pt x="9742" y="989"/>
                    <a:pt x="9717" y="996"/>
                  </a:cubicBezTo>
                  <a:cubicBezTo>
                    <a:pt x="9673" y="1011"/>
                    <a:pt x="9658" y="1018"/>
                    <a:pt x="9686" y="1046"/>
                  </a:cubicBezTo>
                  <a:cubicBezTo>
                    <a:pt x="9698" y="1077"/>
                    <a:pt x="9714" y="1112"/>
                    <a:pt x="9698" y="1118"/>
                  </a:cubicBezTo>
                  <a:lnTo>
                    <a:pt x="9686" y="1083"/>
                  </a:lnTo>
                  <a:cubicBezTo>
                    <a:pt x="9681" y="1070"/>
                    <a:pt x="9671" y="1064"/>
                    <a:pt x="9657" y="1064"/>
                  </a:cubicBezTo>
                  <a:cubicBezTo>
                    <a:pt x="9636" y="1064"/>
                    <a:pt x="9607" y="1076"/>
                    <a:pt x="9573" y="1090"/>
                  </a:cubicBezTo>
                  <a:cubicBezTo>
                    <a:pt x="9530" y="1105"/>
                    <a:pt x="9502" y="1115"/>
                    <a:pt x="9481" y="1115"/>
                  </a:cubicBezTo>
                  <a:cubicBezTo>
                    <a:pt x="9467" y="1115"/>
                    <a:pt x="9456" y="1110"/>
                    <a:pt x="9444" y="1099"/>
                  </a:cubicBezTo>
                  <a:lnTo>
                    <a:pt x="9441" y="1137"/>
                  </a:lnTo>
                  <a:cubicBezTo>
                    <a:pt x="9441" y="1159"/>
                    <a:pt x="9437" y="1170"/>
                    <a:pt x="9430" y="1170"/>
                  </a:cubicBezTo>
                  <a:cubicBezTo>
                    <a:pt x="9425" y="1170"/>
                    <a:pt x="9419" y="1163"/>
                    <a:pt x="9413" y="1149"/>
                  </a:cubicBezTo>
                  <a:cubicBezTo>
                    <a:pt x="9405" y="1140"/>
                    <a:pt x="9394" y="1137"/>
                    <a:pt x="9382" y="1137"/>
                  </a:cubicBezTo>
                  <a:cubicBezTo>
                    <a:pt x="9356" y="1137"/>
                    <a:pt x="9324" y="1156"/>
                    <a:pt x="9313" y="1187"/>
                  </a:cubicBezTo>
                  <a:lnTo>
                    <a:pt x="9285" y="1196"/>
                  </a:lnTo>
                  <a:cubicBezTo>
                    <a:pt x="9268" y="1171"/>
                    <a:pt x="9250" y="1160"/>
                    <a:pt x="9236" y="1160"/>
                  </a:cubicBezTo>
                  <a:cubicBezTo>
                    <a:pt x="9217" y="1160"/>
                    <a:pt x="9205" y="1182"/>
                    <a:pt x="9213" y="1224"/>
                  </a:cubicBezTo>
                  <a:cubicBezTo>
                    <a:pt x="9205" y="1203"/>
                    <a:pt x="9196" y="1198"/>
                    <a:pt x="9188" y="1198"/>
                  </a:cubicBezTo>
                  <a:cubicBezTo>
                    <a:pt x="9182" y="1198"/>
                    <a:pt x="9177" y="1200"/>
                    <a:pt x="9172" y="1202"/>
                  </a:cubicBezTo>
                  <a:cubicBezTo>
                    <a:pt x="9162" y="1231"/>
                    <a:pt x="9132" y="1251"/>
                    <a:pt x="9110" y="1251"/>
                  </a:cubicBezTo>
                  <a:cubicBezTo>
                    <a:pt x="9098" y="1251"/>
                    <a:pt x="9088" y="1246"/>
                    <a:pt x="9084" y="1234"/>
                  </a:cubicBezTo>
                  <a:lnTo>
                    <a:pt x="9072" y="1240"/>
                  </a:lnTo>
                  <a:cubicBezTo>
                    <a:pt x="9068" y="1278"/>
                    <a:pt x="9056" y="1284"/>
                    <a:pt x="9040" y="1287"/>
                  </a:cubicBezTo>
                  <a:cubicBezTo>
                    <a:pt x="9025" y="1293"/>
                    <a:pt x="9012" y="1300"/>
                    <a:pt x="9009" y="1337"/>
                  </a:cubicBezTo>
                  <a:cubicBezTo>
                    <a:pt x="9009" y="1375"/>
                    <a:pt x="8993" y="1381"/>
                    <a:pt x="8993" y="1381"/>
                  </a:cubicBezTo>
                  <a:cubicBezTo>
                    <a:pt x="8992" y="1382"/>
                    <a:pt x="8992" y="1382"/>
                    <a:pt x="8991" y="1382"/>
                  </a:cubicBezTo>
                  <a:cubicBezTo>
                    <a:pt x="8981" y="1382"/>
                    <a:pt x="8981" y="1344"/>
                    <a:pt x="8984" y="1309"/>
                  </a:cubicBezTo>
                  <a:cubicBezTo>
                    <a:pt x="8989" y="1293"/>
                    <a:pt x="8987" y="1285"/>
                    <a:pt x="8981" y="1285"/>
                  </a:cubicBezTo>
                  <a:cubicBezTo>
                    <a:pt x="8971" y="1285"/>
                    <a:pt x="8949" y="1310"/>
                    <a:pt x="8937" y="1362"/>
                  </a:cubicBezTo>
                  <a:cubicBezTo>
                    <a:pt x="8929" y="1405"/>
                    <a:pt x="8925" y="1427"/>
                    <a:pt x="8923" y="1427"/>
                  </a:cubicBezTo>
                  <a:cubicBezTo>
                    <a:pt x="8922" y="1427"/>
                    <a:pt x="8923" y="1407"/>
                    <a:pt x="8924" y="1369"/>
                  </a:cubicBezTo>
                  <a:cubicBezTo>
                    <a:pt x="8924" y="1343"/>
                    <a:pt x="8926" y="1316"/>
                    <a:pt x="8922" y="1316"/>
                  </a:cubicBezTo>
                  <a:cubicBezTo>
                    <a:pt x="8920" y="1316"/>
                    <a:pt x="8917" y="1322"/>
                    <a:pt x="8912" y="1337"/>
                  </a:cubicBezTo>
                  <a:cubicBezTo>
                    <a:pt x="8893" y="1343"/>
                    <a:pt x="8887" y="1362"/>
                    <a:pt x="8896" y="1381"/>
                  </a:cubicBezTo>
                  <a:lnTo>
                    <a:pt x="8852" y="1397"/>
                  </a:lnTo>
                  <a:cubicBezTo>
                    <a:pt x="8830" y="1383"/>
                    <a:pt x="8815" y="1379"/>
                    <a:pt x="8803" y="1379"/>
                  </a:cubicBezTo>
                  <a:cubicBezTo>
                    <a:pt x="8794" y="1379"/>
                    <a:pt x="8787" y="1381"/>
                    <a:pt x="8780" y="1384"/>
                  </a:cubicBezTo>
                  <a:cubicBezTo>
                    <a:pt x="8780" y="1404"/>
                    <a:pt x="8780" y="1414"/>
                    <a:pt x="8776" y="1414"/>
                  </a:cubicBezTo>
                  <a:cubicBezTo>
                    <a:pt x="8772" y="1414"/>
                    <a:pt x="8765" y="1407"/>
                    <a:pt x="8752" y="1394"/>
                  </a:cubicBezTo>
                  <a:cubicBezTo>
                    <a:pt x="8747" y="1380"/>
                    <a:pt x="8742" y="1373"/>
                    <a:pt x="8740" y="1373"/>
                  </a:cubicBezTo>
                  <a:lnTo>
                    <a:pt x="8740" y="1373"/>
                  </a:lnTo>
                  <a:cubicBezTo>
                    <a:pt x="8735" y="1373"/>
                    <a:pt x="8736" y="1392"/>
                    <a:pt x="8752" y="1434"/>
                  </a:cubicBezTo>
                  <a:cubicBezTo>
                    <a:pt x="8750" y="1456"/>
                    <a:pt x="8745" y="1468"/>
                    <a:pt x="8736" y="1468"/>
                  </a:cubicBezTo>
                  <a:cubicBezTo>
                    <a:pt x="8729" y="1468"/>
                    <a:pt x="8720" y="1462"/>
                    <a:pt x="8708" y="1450"/>
                  </a:cubicBezTo>
                  <a:cubicBezTo>
                    <a:pt x="8694" y="1412"/>
                    <a:pt x="8683" y="1397"/>
                    <a:pt x="8678" y="1397"/>
                  </a:cubicBezTo>
                  <a:lnTo>
                    <a:pt x="8678" y="1397"/>
                  </a:lnTo>
                  <a:cubicBezTo>
                    <a:pt x="8674" y="1397"/>
                    <a:pt x="8674" y="1406"/>
                    <a:pt x="8680" y="1422"/>
                  </a:cubicBezTo>
                  <a:cubicBezTo>
                    <a:pt x="8680" y="1459"/>
                    <a:pt x="8664" y="1466"/>
                    <a:pt x="8664" y="1466"/>
                  </a:cubicBezTo>
                  <a:cubicBezTo>
                    <a:pt x="8661" y="1458"/>
                    <a:pt x="8652" y="1454"/>
                    <a:pt x="8638" y="1454"/>
                  </a:cubicBezTo>
                  <a:cubicBezTo>
                    <a:pt x="8592" y="1454"/>
                    <a:pt x="8493" y="1492"/>
                    <a:pt x="8392" y="1525"/>
                  </a:cubicBezTo>
                  <a:cubicBezTo>
                    <a:pt x="8379" y="1531"/>
                    <a:pt x="8376" y="1569"/>
                    <a:pt x="8388" y="1604"/>
                  </a:cubicBezTo>
                  <a:cubicBezTo>
                    <a:pt x="8399" y="1631"/>
                    <a:pt x="8403" y="1641"/>
                    <a:pt x="8402" y="1641"/>
                  </a:cubicBezTo>
                  <a:cubicBezTo>
                    <a:pt x="8400" y="1641"/>
                    <a:pt x="8389" y="1623"/>
                    <a:pt x="8373" y="1607"/>
                  </a:cubicBezTo>
                  <a:cubicBezTo>
                    <a:pt x="8349" y="1562"/>
                    <a:pt x="8330" y="1541"/>
                    <a:pt x="8321" y="1541"/>
                  </a:cubicBezTo>
                  <a:cubicBezTo>
                    <a:pt x="8312" y="1541"/>
                    <a:pt x="8316" y="1568"/>
                    <a:pt x="8345" y="1619"/>
                  </a:cubicBezTo>
                  <a:cubicBezTo>
                    <a:pt x="8365" y="1649"/>
                    <a:pt x="8375" y="1664"/>
                    <a:pt x="8373" y="1664"/>
                  </a:cubicBezTo>
                  <a:cubicBezTo>
                    <a:pt x="8372" y="1664"/>
                    <a:pt x="8358" y="1650"/>
                    <a:pt x="8332" y="1622"/>
                  </a:cubicBezTo>
                  <a:cubicBezTo>
                    <a:pt x="8319" y="1610"/>
                    <a:pt x="8312" y="1603"/>
                    <a:pt x="8308" y="1603"/>
                  </a:cubicBezTo>
                  <a:cubicBezTo>
                    <a:pt x="8303" y="1603"/>
                    <a:pt x="8302" y="1613"/>
                    <a:pt x="8301" y="1635"/>
                  </a:cubicBezTo>
                  <a:cubicBezTo>
                    <a:pt x="8307" y="1652"/>
                    <a:pt x="8307" y="1661"/>
                    <a:pt x="8303" y="1661"/>
                  </a:cubicBezTo>
                  <a:cubicBezTo>
                    <a:pt x="8300" y="1661"/>
                    <a:pt x="8294" y="1654"/>
                    <a:pt x="8288" y="1638"/>
                  </a:cubicBezTo>
                  <a:cubicBezTo>
                    <a:pt x="8269" y="1619"/>
                    <a:pt x="8250" y="1600"/>
                    <a:pt x="8244" y="1600"/>
                  </a:cubicBezTo>
                  <a:cubicBezTo>
                    <a:pt x="8240" y="1600"/>
                    <a:pt x="8240" y="1605"/>
                    <a:pt x="8244" y="1616"/>
                  </a:cubicBezTo>
                  <a:cubicBezTo>
                    <a:pt x="8244" y="1616"/>
                    <a:pt x="8244" y="1616"/>
                    <a:pt x="8243" y="1616"/>
                  </a:cubicBezTo>
                  <a:cubicBezTo>
                    <a:pt x="8239" y="1616"/>
                    <a:pt x="8227" y="1614"/>
                    <a:pt x="8204" y="1591"/>
                  </a:cubicBezTo>
                  <a:cubicBezTo>
                    <a:pt x="8198" y="1584"/>
                    <a:pt x="8193" y="1582"/>
                    <a:pt x="8189" y="1582"/>
                  </a:cubicBezTo>
                  <a:cubicBezTo>
                    <a:pt x="8177" y="1582"/>
                    <a:pt x="8175" y="1612"/>
                    <a:pt x="8172" y="1641"/>
                  </a:cubicBezTo>
                  <a:cubicBezTo>
                    <a:pt x="8164" y="1685"/>
                    <a:pt x="8155" y="1707"/>
                    <a:pt x="8147" y="1707"/>
                  </a:cubicBezTo>
                  <a:cubicBezTo>
                    <a:pt x="8141" y="1707"/>
                    <a:pt x="8134" y="1690"/>
                    <a:pt x="8128" y="1657"/>
                  </a:cubicBezTo>
                  <a:cubicBezTo>
                    <a:pt x="8125" y="1634"/>
                    <a:pt x="8117" y="1624"/>
                    <a:pt x="8108" y="1624"/>
                  </a:cubicBezTo>
                  <a:cubicBezTo>
                    <a:pt x="8088" y="1624"/>
                    <a:pt x="8062" y="1667"/>
                    <a:pt x="8069" y="1716"/>
                  </a:cubicBezTo>
                  <a:cubicBezTo>
                    <a:pt x="8076" y="1759"/>
                    <a:pt x="8079" y="1776"/>
                    <a:pt x="8078" y="1776"/>
                  </a:cubicBezTo>
                  <a:cubicBezTo>
                    <a:pt x="8077" y="1776"/>
                    <a:pt x="8074" y="1768"/>
                    <a:pt x="8069" y="1754"/>
                  </a:cubicBezTo>
                  <a:cubicBezTo>
                    <a:pt x="8058" y="1728"/>
                    <a:pt x="8046" y="1726"/>
                    <a:pt x="8042" y="1726"/>
                  </a:cubicBezTo>
                  <a:cubicBezTo>
                    <a:pt x="8041" y="1726"/>
                    <a:pt x="8041" y="1726"/>
                    <a:pt x="8041" y="1726"/>
                  </a:cubicBezTo>
                  <a:cubicBezTo>
                    <a:pt x="8036" y="1728"/>
                    <a:pt x="8031" y="1730"/>
                    <a:pt x="8026" y="1730"/>
                  </a:cubicBezTo>
                  <a:cubicBezTo>
                    <a:pt x="8017" y="1730"/>
                    <a:pt x="8008" y="1724"/>
                    <a:pt x="8000" y="1704"/>
                  </a:cubicBezTo>
                  <a:cubicBezTo>
                    <a:pt x="8000" y="1704"/>
                    <a:pt x="7984" y="1707"/>
                    <a:pt x="7968" y="1751"/>
                  </a:cubicBezTo>
                  <a:cubicBezTo>
                    <a:pt x="7967" y="1787"/>
                    <a:pt x="7954" y="1802"/>
                    <a:pt x="7937" y="1802"/>
                  </a:cubicBezTo>
                  <a:cubicBezTo>
                    <a:pt x="7917" y="1802"/>
                    <a:pt x="7890" y="1781"/>
                    <a:pt x="7868" y="1748"/>
                  </a:cubicBezTo>
                  <a:lnTo>
                    <a:pt x="7853" y="1792"/>
                  </a:lnTo>
                  <a:cubicBezTo>
                    <a:pt x="7858" y="1839"/>
                    <a:pt x="7861" y="1872"/>
                    <a:pt x="7855" y="1872"/>
                  </a:cubicBezTo>
                  <a:cubicBezTo>
                    <a:pt x="7852" y="1872"/>
                    <a:pt x="7846" y="1861"/>
                    <a:pt x="7837" y="1835"/>
                  </a:cubicBezTo>
                  <a:cubicBezTo>
                    <a:pt x="7828" y="1813"/>
                    <a:pt x="7819" y="1790"/>
                    <a:pt x="7819" y="1790"/>
                  </a:cubicBezTo>
                  <a:lnTo>
                    <a:pt x="7819" y="1790"/>
                  </a:lnTo>
                  <a:cubicBezTo>
                    <a:pt x="7819" y="1790"/>
                    <a:pt x="7821" y="1794"/>
                    <a:pt x="7824" y="1804"/>
                  </a:cubicBezTo>
                  <a:cubicBezTo>
                    <a:pt x="7829" y="1837"/>
                    <a:pt x="7816" y="1853"/>
                    <a:pt x="7799" y="1853"/>
                  </a:cubicBezTo>
                  <a:cubicBezTo>
                    <a:pt x="7779" y="1853"/>
                    <a:pt x="7753" y="1832"/>
                    <a:pt x="7740" y="1795"/>
                  </a:cubicBezTo>
                  <a:cubicBezTo>
                    <a:pt x="7730" y="1771"/>
                    <a:pt x="7728" y="1765"/>
                    <a:pt x="7720" y="1765"/>
                  </a:cubicBezTo>
                  <a:cubicBezTo>
                    <a:pt x="7718" y="1765"/>
                    <a:pt x="7715" y="1766"/>
                    <a:pt x="7711" y="1767"/>
                  </a:cubicBezTo>
                  <a:lnTo>
                    <a:pt x="7724" y="1801"/>
                  </a:lnTo>
                  <a:cubicBezTo>
                    <a:pt x="7737" y="1835"/>
                    <a:pt x="7749" y="1867"/>
                    <a:pt x="7733" y="1873"/>
                  </a:cubicBezTo>
                  <a:cubicBezTo>
                    <a:pt x="7729" y="1875"/>
                    <a:pt x="7724" y="1877"/>
                    <a:pt x="7720" y="1877"/>
                  </a:cubicBezTo>
                  <a:cubicBezTo>
                    <a:pt x="7710" y="1877"/>
                    <a:pt x="7701" y="1871"/>
                    <a:pt x="7693" y="1848"/>
                  </a:cubicBezTo>
                  <a:cubicBezTo>
                    <a:pt x="7676" y="1829"/>
                    <a:pt x="7658" y="1810"/>
                    <a:pt x="7651" y="1810"/>
                  </a:cubicBezTo>
                  <a:cubicBezTo>
                    <a:pt x="7648" y="1810"/>
                    <a:pt x="7648" y="1815"/>
                    <a:pt x="7652" y="1826"/>
                  </a:cubicBezTo>
                  <a:cubicBezTo>
                    <a:pt x="7652" y="1826"/>
                    <a:pt x="7651" y="1827"/>
                    <a:pt x="7648" y="1827"/>
                  </a:cubicBezTo>
                  <a:cubicBezTo>
                    <a:pt x="7642" y="1827"/>
                    <a:pt x="7629" y="1823"/>
                    <a:pt x="7611" y="1801"/>
                  </a:cubicBezTo>
                  <a:lnTo>
                    <a:pt x="7552" y="1823"/>
                  </a:lnTo>
                  <a:cubicBezTo>
                    <a:pt x="7552" y="1845"/>
                    <a:pt x="7541" y="1857"/>
                    <a:pt x="7529" y="1857"/>
                  </a:cubicBezTo>
                  <a:cubicBezTo>
                    <a:pt x="7521" y="1857"/>
                    <a:pt x="7513" y="1851"/>
                    <a:pt x="7508" y="1839"/>
                  </a:cubicBezTo>
                  <a:cubicBezTo>
                    <a:pt x="7489" y="1845"/>
                    <a:pt x="7476" y="1864"/>
                    <a:pt x="7476" y="1886"/>
                  </a:cubicBezTo>
                  <a:cubicBezTo>
                    <a:pt x="7465" y="1890"/>
                    <a:pt x="7455" y="1893"/>
                    <a:pt x="7448" y="1893"/>
                  </a:cubicBezTo>
                  <a:cubicBezTo>
                    <a:pt x="7438" y="1893"/>
                    <a:pt x="7430" y="1887"/>
                    <a:pt x="7423" y="1867"/>
                  </a:cubicBezTo>
                  <a:cubicBezTo>
                    <a:pt x="7417" y="1850"/>
                    <a:pt x="7414" y="1842"/>
                    <a:pt x="7412" y="1842"/>
                  </a:cubicBezTo>
                  <a:cubicBezTo>
                    <a:pt x="7410" y="1842"/>
                    <a:pt x="7409" y="1852"/>
                    <a:pt x="7408" y="1873"/>
                  </a:cubicBezTo>
                  <a:cubicBezTo>
                    <a:pt x="7420" y="1904"/>
                    <a:pt x="7404" y="1911"/>
                    <a:pt x="7392" y="1917"/>
                  </a:cubicBezTo>
                  <a:lnTo>
                    <a:pt x="7361" y="1926"/>
                  </a:lnTo>
                  <a:cubicBezTo>
                    <a:pt x="7373" y="1958"/>
                    <a:pt x="7373" y="1958"/>
                    <a:pt x="7361" y="1964"/>
                  </a:cubicBezTo>
                  <a:cubicBezTo>
                    <a:pt x="7358" y="1965"/>
                    <a:pt x="7355" y="1965"/>
                    <a:pt x="7351" y="1965"/>
                  </a:cubicBezTo>
                  <a:cubicBezTo>
                    <a:pt x="7331" y="1965"/>
                    <a:pt x="7294" y="1954"/>
                    <a:pt x="7280" y="1954"/>
                  </a:cubicBezTo>
                  <a:cubicBezTo>
                    <a:pt x="7278" y="1954"/>
                    <a:pt x="7277" y="1954"/>
                    <a:pt x="7276" y="1955"/>
                  </a:cubicBezTo>
                  <a:cubicBezTo>
                    <a:pt x="7232" y="1970"/>
                    <a:pt x="7232" y="1970"/>
                    <a:pt x="7257" y="1998"/>
                  </a:cubicBezTo>
                  <a:cubicBezTo>
                    <a:pt x="7258" y="1998"/>
                    <a:pt x="7259" y="1998"/>
                    <a:pt x="7259" y="1998"/>
                  </a:cubicBezTo>
                  <a:cubicBezTo>
                    <a:pt x="7270" y="1998"/>
                    <a:pt x="7278" y="2013"/>
                    <a:pt x="7267" y="2013"/>
                  </a:cubicBezTo>
                  <a:cubicBezTo>
                    <a:pt x="7262" y="2013"/>
                    <a:pt x="7255" y="2010"/>
                    <a:pt x="7245" y="2005"/>
                  </a:cubicBezTo>
                  <a:cubicBezTo>
                    <a:pt x="7243" y="2005"/>
                    <a:pt x="7242" y="2005"/>
                    <a:pt x="7240" y="2005"/>
                  </a:cubicBezTo>
                  <a:cubicBezTo>
                    <a:pt x="7227" y="2005"/>
                    <a:pt x="7199" y="1998"/>
                    <a:pt x="7170" y="1998"/>
                  </a:cubicBezTo>
                  <a:cubicBezTo>
                    <a:pt x="7156" y="1998"/>
                    <a:pt x="7142" y="2000"/>
                    <a:pt x="7129" y="2005"/>
                  </a:cubicBezTo>
                  <a:cubicBezTo>
                    <a:pt x="7072" y="2027"/>
                    <a:pt x="7072" y="2027"/>
                    <a:pt x="7085" y="2058"/>
                  </a:cubicBezTo>
                  <a:cubicBezTo>
                    <a:pt x="7104" y="2091"/>
                    <a:pt x="7110" y="2108"/>
                    <a:pt x="7104" y="2108"/>
                  </a:cubicBezTo>
                  <a:cubicBezTo>
                    <a:pt x="7100" y="2108"/>
                    <a:pt x="7087" y="2094"/>
                    <a:pt x="7069" y="2064"/>
                  </a:cubicBezTo>
                  <a:cubicBezTo>
                    <a:pt x="7040" y="2034"/>
                    <a:pt x="7022" y="2021"/>
                    <a:pt x="7014" y="2021"/>
                  </a:cubicBezTo>
                  <a:cubicBezTo>
                    <a:pt x="7007" y="2021"/>
                    <a:pt x="7007" y="2030"/>
                    <a:pt x="7013" y="2045"/>
                  </a:cubicBezTo>
                  <a:cubicBezTo>
                    <a:pt x="7010" y="2083"/>
                    <a:pt x="7010" y="2083"/>
                    <a:pt x="6997" y="2089"/>
                  </a:cubicBezTo>
                  <a:cubicBezTo>
                    <a:pt x="6992" y="2074"/>
                    <a:pt x="6986" y="2067"/>
                    <a:pt x="6979" y="2067"/>
                  </a:cubicBezTo>
                  <a:cubicBezTo>
                    <a:pt x="6971" y="2067"/>
                    <a:pt x="6962" y="2080"/>
                    <a:pt x="6953" y="2105"/>
                  </a:cubicBezTo>
                  <a:cubicBezTo>
                    <a:pt x="6949" y="2106"/>
                    <a:pt x="6947" y="2106"/>
                    <a:pt x="6944" y="2106"/>
                  </a:cubicBezTo>
                  <a:cubicBezTo>
                    <a:pt x="6937" y="2106"/>
                    <a:pt x="6935" y="2100"/>
                    <a:pt x="6925" y="2074"/>
                  </a:cubicBezTo>
                  <a:lnTo>
                    <a:pt x="6897" y="2083"/>
                  </a:lnTo>
                  <a:cubicBezTo>
                    <a:pt x="6893" y="2130"/>
                    <a:pt x="6857" y="2146"/>
                    <a:pt x="6823" y="2146"/>
                  </a:cubicBezTo>
                  <a:cubicBezTo>
                    <a:pt x="6799" y="2146"/>
                    <a:pt x="6777" y="2138"/>
                    <a:pt x="6765" y="2127"/>
                  </a:cubicBezTo>
                  <a:cubicBezTo>
                    <a:pt x="6765" y="2127"/>
                    <a:pt x="6753" y="2133"/>
                    <a:pt x="6749" y="2171"/>
                  </a:cubicBezTo>
                  <a:cubicBezTo>
                    <a:pt x="6754" y="2209"/>
                    <a:pt x="6752" y="2229"/>
                    <a:pt x="6746" y="2229"/>
                  </a:cubicBezTo>
                  <a:cubicBezTo>
                    <a:pt x="6740" y="2229"/>
                    <a:pt x="6730" y="2213"/>
                    <a:pt x="6718" y="2180"/>
                  </a:cubicBezTo>
                  <a:cubicBezTo>
                    <a:pt x="6707" y="2148"/>
                    <a:pt x="6702" y="2132"/>
                    <a:pt x="6700" y="2132"/>
                  </a:cubicBezTo>
                  <a:lnTo>
                    <a:pt x="6700" y="2132"/>
                  </a:lnTo>
                  <a:cubicBezTo>
                    <a:pt x="6698" y="2132"/>
                    <a:pt x="6701" y="2150"/>
                    <a:pt x="6706" y="2186"/>
                  </a:cubicBezTo>
                  <a:cubicBezTo>
                    <a:pt x="6704" y="2207"/>
                    <a:pt x="6682" y="2223"/>
                    <a:pt x="6661" y="2223"/>
                  </a:cubicBezTo>
                  <a:cubicBezTo>
                    <a:pt x="6643" y="2223"/>
                    <a:pt x="6625" y="2211"/>
                    <a:pt x="6621" y="2177"/>
                  </a:cubicBezTo>
                  <a:lnTo>
                    <a:pt x="6596" y="2108"/>
                  </a:lnTo>
                  <a:cubicBezTo>
                    <a:pt x="6593" y="2146"/>
                    <a:pt x="6580" y="2152"/>
                    <a:pt x="6580" y="2152"/>
                  </a:cubicBezTo>
                  <a:cubicBezTo>
                    <a:pt x="6590" y="2186"/>
                    <a:pt x="6577" y="2190"/>
                    <a:pt x="6533" y="2205"/>
                  </a:cubicBezTo>
                  <a:cubicBezTo>
                    <a:pt x="6505" y="2215"/>
                    <a:pt x="6458" y="2268"/>
                    <a:pt x="6427" y="2277"/>
                  </a:cubicBezTo>
                  <a:cubicBezTo>
                    <a:pt x="6411" y="2283"/>
                    <a:pt x="6391" y="2290"/>
                    <a:pt x="6371" y="2290"/>
                  </a:cubicBezTo>
                  <a:cubicBezTo>
                    <a:pt x="6356" y="2290"/>
                    <a:pt x="6341" y="2285"/>
                    <a:pt x="6329" y="2271"/>
                  </a:cubicBezTo>
                  <a:cubicBezTo>
                    <a:pt x="6314" y="2277"/>
                    <a:pt x="6298" y="2280"/>
                    <a:pt x="6282" y="2324"/>
                  </a:cubicBezTo>
                  <a:cubicBezTo>
                    <a:pt x="6281" y="2348"/>
                    <a:pt x="6270" y="2361"/>
                    <a:pt x="6260" y="2361"/>
                  </a:cubicBezTo>
                  <a:cubicBezTo>
                    <a:pt x="6252" y="2361"/>
                    <a:pt x="6244" y="2354"/>
                    <a:pt x="6239" y="2340"/>
                  </a:cubicBezTo>
                  <a:lnTo>
                    <a:pt x="6223" y="2343"/>
                  </a:lnTo>
                  <a:cubicBezTo>
                    <a:pt x="6207" y="2387"/>
                    <a:pt x="6192" y="2393"/>
                    <a:pt x="6192" y="2393"/>
                  </a:cubicBezTo>
                  <a:cubicBezTo>
                    <a:pt x="6183" y="2370"/>
                    <a:pt x="6169" y="2350"/>
                    <a:pt x="6160" y="2350"/>
                  </a:cubicBezTo>
                  <a:cubicBezTo>
                    <a:pt x="6155" y="2350"/>
                    <a:pt x="6152" y="2356"/>
                    <a:pt x="6151" y="2368"/>
                  </a:cubicBezTo>
                  <a:cubicBezTo>
                    <a:pt x="6163" y="2403"/>
                    <a:pt x="6148" y="2406"/>
                    <a:pt x="6120" y="2415"/>
                  </a:cubicBezTo>
                  <a:cubicBezTo>
                    <a:pt x="6116" y="2413"/>
                    <a:pt x="6111" y="2412"/>
                    <a:pt x="6103" y="2412"/>
                  </a:cubicBezTo>
                  <a:cubicBezTo>
                    <a:pt x="6009" y="2412"/>
                    <a:pt x="5597" y="2546"/>
                    <a:pt x="5606" y="2578"/>
                  </a:cubicBezTo>
                  <a:lnTo>
                    <a:pt x="5562" y="2594"/>
                  </a:lnTo>
                  <a:lnTo>
                    <a:pt x="5518" y="2606"/>
                  </a:lnTo>
                  <a:cubicBezTo>
                    <a:pt x="5511" y="2584"/>
                    <a:pt x="5499" y="2575"/>
                    <a:pt x="5486" y="2575"/>
                  </a:cubicBezTo>
                  <a:cubicBezTo>
                    <a:pt x="5458" y="2575"/>
                    <a:pt x="5423" y="2612"/>
                    <a:pt x="5402" y="2644"/>
                  </a:cubicBezTo>
                  <a:cubicBezTo>
                    <a:pt x="5399" y="2682"/>
                    <a:pt x="5383" y="2685"/>
                    <a:pt x="5367" y="2691"/>
                  </a:cubicBezTo>
                  <a:cubicBezTo>
                    <a:pt x="5356" y="2657"/>
                    <a:pt x="5340" y="2642"/>
                    <a:pt x="5324" y="2642"/>
                  </a:cubicBezTo>
                  <a:cubicBezTo>
                    <a:pt x="5308" y="2642"/>
                    <a:pt x="5292" y="2657"/>
                    <a:pt x="5283" y="2678"/>
                  </a:cubicBezTo>
                  <a:cubicBezTo>
                    <a:pt x="5288" y="2717"/>
                    <a:pt x="5286" y="2736"/>
                    <a:pt x="5279" y="2736"/>
                  </a:cubicBezTo>
                  <a:cubicBezTo>
                    <a:pt x="5274" y="2736"/>
                    <a:pt x="5265" y="2720"/>
                    <a:pt x="5255" y="2688"/>
                  </a:cubicBezTo>
                  <a:cubicBezTo>
                    <a:pt x="5246" y="2659"/>
                    <a:pt x="5235" y="2644"/>
                    <a:pt x="5226" y="2644"/>
                  </a:cubicBezTo>
                  <a:cubicBezTo>
                    <a:pt x="5213" y="2644"/>
                    <a:pt x="5204" y="2675"/>
                    <a:pt x="5208" y="2741"/>
                  </a:cubicBezTo>
                  <a:cubicBezTo>
                    <a:pt x="5204" y="2761"/>
                    <a:pt x="5203" y="2770"/>
                    <a:pt x="5198" y="2770"/>
                  </a:cubicBezTo>
                  <a:cubicBezTo>
                    <a:pt x="5194" y="2770"/>
                    <a:pt x="5188" y="2762"/>
                    <a:pt x="5176" y="2747"/>
                  </a:cubicBezTo>
                  <a:cubicBezTo>
                    <a:pt x="5157" y="2713"/>
                    <a:pt x="5144" y="2699"/>
                    <a:pt x="5137" y="2699"/>
                  </a:cubicBezTo>
                  <a:cubicBezTo>
                    <a:pt x="5132" y="2699"/>
                    <a:pt x="5131" y="2708"/>
                    <a:pt x="5136" y="2722"/>
                  </a:cubicBezTo>
                  <a:cubicBezTo>
                    <a:pt x="5141" y="2763"/>
                    <a:pt x="5138" y="2782"/>
                    <a:pt x="5130" y="2782"/>
                  </a:cubicBezTo>
                  <a:cubicBezTo>
                    <a:pt x="5122" y="2782"/>
                    <a:pt x="5109" y="2767"/>
                    <a:pt x="5092" y="2738"/>
                  </a:cubicBezTo>
                  <a:cubicBezTo>
                    <a:pt x="5068" y="2710"/>
                    <a:pt x="5055" y="2695"/>
                    <a:pt x="5049" y="2695"/>
                  </a:cubicBezTo>
                  <a:cubicBezTo>
                    <a:pt x="5043" y="2695"/>
                    <a:pt x="5044" y="2713"/>
                    <a:pt x="5048" y="2751"/>
                  </a:cubicBezTo>
                  <a:cubicBezTo>
                    <a:pt x="5053" y="2793"/>
                    <a:pt x="5035" y="2817"/>
                    <a:pt x="5012" y="2817"/>
                  </a:cubicBezTo>
                  <a:cubicBezTo>
                    <a:pt x="4995" y="2817"/>
                    <a:pt x="4976" y="2805"/>
                    <a:pt x="4960" y="2779"/>
                  </a:cubicBezTo>
                  <a:cubicBezTo>
                    <a:pt x="4959" y="2779"/>
                    <a:pt x="4958" y="2779"/>
                    <a:pt x="4957" y="2779"/>
                  </a:cubicBezTo>
                  <a:cubicBezTo>
                    <a:pt x="4948" y="2779"/>
                    <a:pt x="4936" y="2770"/>
                    <a:pt x="4931" y="2770"/>
                  </a:cubicBezTo>
                  <a:cubicBezTo>
                    <a:pt x="4928" y="2770"/>
                    <a:pt x="4927" y="2774"/>
                    <a:pt x="4932" y="2785"/>
                  </a:cubicBezTo>
                  <a:lnTo>
                    <a:pt x="4907" y="2757"/>
                  </a:lnTo>
                  <a:lnTo>
                    <a:pt x="4875" y="2766"/>
                  </a:lnTo>
                  <a:lnTo>
                    <a:pt x="4888" y="2801"/>
                  </a:lnTo>
                  <a:cubicBezTo>
                    <a:pt x="4813" y="2801"/>
                    <a:pt x="4741" y="2810"/>
                    <a:pt x="4672" y="2829"/>
                  </a:cubicBezTo>
                  <a:cubicBezTo>
                    <a:pt x="4509" y="2876"/>
                    <a:pt x="4481" y="2885"/>
                    <a:pt x="4506" y="2913"/>
                  </a:cubicBezTo>
                  <a:cubicBezTo>
                    <a:pt x="4524" y="2949"/>
                    <a:pt x="4525" y="2968"/>
                    <a:pt x="4515" y="2968"/>
                  </a:cubicBezTo>
                  <a:cubicBezTo>
                    <a:pt x="4507" y="2968"/>
                    <a:pt x="4492" y="2953"/>
                    <a:pt x="4474" y="2923"/>
                  </a:cubicBezTo>
                  <a:cubicBezTo>
                    <a:pt x="4473" y="2924"/>
                    <a:pt x="4471" y="2924"/>
                    <a:pt x="4470" y="2924"/>
                  </a:cubicBezTo>
                  <a:cubicBezTo>
                    <a:pt x="4456" y="2924"/>
                    <a:pt x="4429" y="2908"/>
                    <a:pt x="4404" y="2908"/>
                  </a:cubicBezTo>
                  <a:cubicBezTo>
                    <a:pt x="4399" y="2908"/>
                    <a:pt x="4394" y="2909"/>
                    <a:pt x="4390" y="2910"/>
                  </a:cubicBezTo>
                  <a:cubicBezTo>
                    <a:pt x="4377" y="2915"/>
                    <a:pt x="4364" y="2919"/>
                    <a:pt x="4352" y="2919"/>
                  </a:cubicBezTo>
                  <a:cubicBezTo>
                    <a:pt x="4339" y="2919"/>
                    <a:pt x="4327" y="2913"/>
                    <a:pt x="4321" y="2895"/>
                  </a:cubicBezTo>
                  <a:lnTo>
                    <a:pt x="4308" y="2898"/>
                  </a:lnTo>
                  <a:cubicBezTo>
                    <a:pt x="4301" y="2958"/>
                    <a:pt x="4247" y="2987"/>
                    <a:pt x="4197" y="2987"/>
                  </a:cubicBezTo>
                  <a:cubicBezTo>
                    <a:pt x="4182" y="2987"/>
                    <a:pt x="4168" y="2984"/>
                    <a:pt x="4155" y="2979"/>
                  </a:cubicBezTo>
                  <a:cubicBezTo>
                    <a:pt x="4126" y="2986"/>
                    <a:pt x="4101" y="3008"/>
                    <a:pt x="4092" y="3036"/>
                  </a:cubicBezTo>
                  <a:cubicBezTo>
                    <a:pt x="4082" y="3059"/>
                    <a:pt x="4077" y="3070"/>
                    <a:pt x="4071" y="3070"/>
                  </a:cubicBezTo>
                  <a:cubicBezTo>
                    <a:pt x="4066" y="3070"/>
                    <a:pt x="4060" y="3063"/>
                    <a:pt x="4048" y="3048"/>
                  </a:cubicBezTo>
                  <a:cubicBezTo>
                    <a:pt x="4044" y="3033"/>
                    <a:pt x="4021" y="3023"/>
                    <a:pt x="3999" y="3023"/>
                  </a:cubicBezTo>
                  <a:cubicBezTo>
                    <a:pt x="3973" y="3023"/>
                    <a:pt x="3948" y="3037"/>
                    <a:pt x="3960" y="3073"/>
                  </a:cubicBezTo>
                  <a:lnTo>
                    <a:pt x="3935" y="3045"/>
                  </a:lnTo>
                  <a:cubicBezTo>
                    <a:pt x="3929" y="3037"/>
                    <a:pt x="3924" y="3034"/>
                    <a:pt x="3920" y="3034"/>
                  </a:cubicBezTo>
                  <a:cubicBezTo>
                    <a:pt x="3908" y="3034"/>
                    <a:pt x="3907" y="3063"/>
                    <a:pt x="3916" y="3089"/>
                  </a:cubicBezTo>
                  <a:cubicBezTo>
                    <a:pt x="3925" y="3120"/>
                    <a:pt x="3927" y="3137"/>
                    <a:pt x="3922" y="3137"/>
                  </a:cubicBezTo>
                  <a:cubicBezTo>
                    <a:pt x="3916" y="3137"/>
                    <a:pt x="3901" y="3114"/>
                    <a:pt x="3876" y="3061"/>
                  </a:cubicBezTo>
                  <a:cubicBezTo>
                    <a:pt x="3863" y="3024"/>
                    <a:pt x="3854" y="3008"/>
                    <a:pt x="3850" y="3008"/>
                  </a:cubicBezTo>
                  <a:lnTo>
                    <a:pt x="3850" y="3008"/>
                  </a:lnTo>
                  <a:cubicBezTo>
                    <a:pt x="3847" y="3008"/>
                    <a:pt x="3847" y="3018"/>
                    <a:pt x="3851" y="3033"/>
                  </a:cubicBezTo>
                  <a:cubicBezTo>
                    <a:pt x="3848" y="3061"/>
                    <a:pt x="3844" y="3089"/>
                    <a:pt x="3831" y="3089"/>
                  </a:cubicBezTo>
                  <a:cubicBezTo>
                    <a:pt x="3827" y="3089"/>
                    <a:pt x="3822" y="3086"/>
                    <a:pt x="3816" y="3080"/>
                  </a:cubicBezTo>
                  <a:cubicBezTo>
                    <a:pt x="3801" y="3083"/>
                    <a:pt x="3788" y="3086"/>
                    <a:pt x="3807" y="3155"/>
                  </a:cubicBezTo>
                  <a:cubicBezTo>
                    <a:pt x="3819" y="3189"/>
                    <a:pt x="3804" y="3196"/>
                    <a:pt x="3788" y="3199"/>
                  </a:cubicBezTo>
                  <a:cubicBezTo>
                    <a:pt x="3779" y="3174"/>
                    <a:pt x="3779" y="3149"/>
                    <a:pt x="3782" y="3127"/>
                  </a:cubicBezTo>
                  <a:lnTo>
                    <a:pt x="3782" y="3127"/>
                  </a:lnTo>
                  <a:lnTo>
                    <a:pt x="3753" y="3133"/>
                  </a:lnTo>
                  <a:cubicBezTo>
                    <a:pt x="3752" y="3133"/>
                    <a:pt x="3750" y="3134"/>
                    <a:pt x="3748" y="3134"/>
                  </a:cubicBezTo>
                  <a:cubicBezTo>
                    <a:pt x="3730" y="3134"/>
                    <a:pt x="3696" y="3108"/>
                    <a:pt x="3688" y="3076"/>
                  </a:cubicBezTo>
                  <a:cubicBezTo>
                    <a:pt x="3678" y="3066"/>
                    <a:pt x="3670" y="3060"/>
                    <a:pt x="3666" y="3060"/>
                  </a:cubicBezTo>
                  <a:cubicBezTo>
                    <a:pt x="3658" y="3060"/>
                    <a:pt x="3661" y="3076"/>
                    <a:pt x="3685" y="3117"/>
                  </a:cubicBezTo>
                  <a:cubicBezTo>
                    <a:pt x="3703" y="3186"/>
                    <a:pt x="3703" y="3186"/>
                    <a:pt x="3675" y="3192"/>
                  </a:cubicBezTo>
                  <a:cubicBezTo>
                    <a:pt x="3670" y="3195"/>
                    <a:pt x="3664" y="3196"/>
                    <a:pt x="3659" y="3196"/>
                  </a:cubicBezTo>
                  <a:cubicBezTo>
                    <a:pt x="3649" y="3196"/>
                    <a:pt x="3641" y="3190"/>
                    <a:pt x="3634" y="3167"/>
                  </a:cubicBezTo>
                  <a:cubicBezTo>
                    <a:pt x="3628" y="3145"/>
                    <a:pt x="3626" y="3137"/>
                    <a:pt x="3617" y="3137"/>
                  </a:cubicBezTo>
                  <a:cubicBezTo>
                    <a:pt x="3611" y="3137"/>
                    <a:pt x="3604" y="3139"/>
                    <a:pt x="3594" y="3142"/>
                  </a:cubicBezTo>
                  <a:cubicBezTo>
                    <a:pt x="3550" y="3155"/>
                    <a:pt x="3537" y="3268"/>
                    <a:pt x="3544" y="3343"/>
                  </a:cubicBezTo>
                  <a:cubicBezTo>
                    <a:pt x="3553" y="3378"/>
                    <a:pt x="3558" y="3395"/>
                    <a:pt x="3556" y="3395"/>
                  </a:cubicBezTo>
                  <a:cubicBezTo>
                    <a:pt x="3554" y="3395"/>
                    <a:pt x="3545" y="3378"/>
                    <a:pt x="3528" y="3346"/>
                  </a:cubicBezTo>
                  <a:cubicBezTo>
                    <a:pt x="3522" y="3323"/>
                    <a:pt x="3513" y="3317"/>
                    <a:pt x="3503" y="3317"/>
                  </a:cubicBezTo>
                  <a:cubicBezTo>
                    <a:pt x="3498" y="3317"/>
                    <a:pt x="3493" y="3319"/>
                    <a:pt x="3487" y="3321"/>
                  </a:cubicBezTo>
                  <a:cubicBezTo>
                    <a:pt x="3478" y="3286"/>
                    <a:pt x="3493" y="3280"/>
                    <a:pt x="3509" y="3277"/>
                  </a:cubicBezTo>
                  <a:lnTo>
                    <a:pt x="3497" y="3243"/>
                  </a:lnTo>
                  <a:cubicBezTo>
                    <a:pt x="3480" y="3213"/>
                    <a:pt x="3468" y="3198"/>
                    <a:pt x="3461" y="3198"/>
                  </a:cubicBezTo>
                  <a:cubicBezTo>
                    <a:pt x="3452" y="3198"/>
                    <a:pt x="3449" y="3217"/>
                    <a:pt x="3453" y="3255"/>
                  </a:cubicBezTo>
                  <a:cubicBezTo>
                    <a:pt x="3451" y="3275"/>
                    <a:pt x="3450" y="3285"/>
                    <a:pt x="3446" y="3285"/>
                  </a:cubicBezTo>
                  <a:cubicBezTo>
                    <a:pt x="3442" y="3285"/>
                    <a:pt x="3436" y="3278"/>
                    <a:pt x="3424" y="3264"/>
                  </a:cubicBezTo>
                  <a:cubicBezTo>
                    <a:pt x="3407" y="3243"/>
                    <a:pt x="3390" y="3221"/>
                    <a:pt x="3384" y="3221"/>
                  </a:cubicBezTo>
                  <a:cubicBezTo>
                    <a:pt x="3381" y="3221"/>
                    <a:pt x="3381" y="3226"/>
                    <a:pt x="3384" y="3236"/>
                  </a:cubicBezTo>
                  <a:cubicBezTo>
                    <a:pt x="3379" y="3238"/>
                    <a:pt x="3375" y="3238"/>
                    <a:pt x="3370" y="3238"/>
                  </a:cubicBezTo>
                  <a:cubicBezTo>
                    <a:pt x="3354" y="3238"/>
                    <a:pt x="3340" y="3229"/>
                    <a:pt x="3330" y="3214"/>
                  </a:cubicBezTo>
                  <a:cubicBezTo>
                    <a:pt x="3299" y="3224"/>
                    <a:pt x="3287" y="3227"/>
                    <a:pt x="3296" y="3261"/>
                  </a:cubicBezTo>
                  <a:cubicBezTo>
                    <a:pt x="3305" y="3296"/>
                    <a:pt x="3290" y="3302"/>
                    <a:pt x="3274" y="3305"/>
                  </a:cubicBezTo>
                  <a:cubicBezTo>
                    <a:pt x="3261" y="3308"/>
                    <a:pt x="3246" y="3315"/>
                    <a:pt x="3255" y="3349"/>
                  </a:cubicBezTo>
                  <a:cubicBezTo>
                    <a:pt x="3265" y="3384"/>
                    <a:pt x="3261" y="3421"/>
                    <a:pt x="3230" y="3427"/>
                  </a:cubicBezTo>
                  <a:cubicBezTo>
                    <a:pt x="3222" y="3447"/>
                    <a:pt x="3217" y="3458"/>
                    <a:pt x="3211" y="3458"/>
                  </a:cubicBezTo>
                  <a:cubicBezTo>
                    <a:pt x="3204" y="3458"/>
                    <a:pt x="3196" y="3443"/>
                    <a:pt x="3177" y="3409"/>
                  </a:cubicBezTo>
                  <a:cubicBezTo>
                    <a:pt x="3170" y="3384"/>
                    <a:pt x="3160" y="3379"/>
                    <a:pt x="3150" y="3379"/>
                  </a:cubicBezTo>
                  <a:cubicBezTo>
                    <a:pt x="3145" y="3379"/>
                    <a:pt x="3141" y="3380"/>
                    <a:pt x="3136" y="3380"/>
                  </a:cubicBezTo>
                  <a:cubicBezTo>
                    <a:pt x="3136" y="3380"/>
                    <a:pt x="3135" y="3381"/>
                    <a:pt x="3133" y="3381"/>
                  </a:cubicBezTo>
                  <a:cubicBezTo>
                    <a:pt x="3128" y="3381"/>
                    <a:pt x="3116" y="3378"/>
                    <a:pt x="3099" y="3355"/>
                  </a:cubicBezTo>
                  <a:cubicBezTo>
                    <a:pt x="3092" y="3347"/>
                    <a:pt x="3087" y="3343"/>
                    <a:pt x="3085" y="3343"/>
                  </a:cubicBezTo>
                  <a:cubicBezTo>
                    <a:pt x="3079" y="3343"/>
                    <a:pt x="3085" y="3368"/>
                    <a:pt x="3092" y="3393"/>
                  </a:cubicBezTo>
                  <a:lnTo>
                    <a:pt x="3114" y="3462"/>
                  </a:lnTo>
                  <a:cubicBezTo>
                    <a:pt x="3114" y="3462"/>
                    <a:pt x="3113" y="3462"/>
                    <a:pt x="3113" y="3462"/>
                  </a:cubicBezTo>
                  <a:cubicBezTo>
                    <a:pt x="3097" y="3462"/>
                    <a:pt x="3064" y="3402"/>
                    <a:pt x="3055" y="3368"/>
                  </a:cubicBezTo>
                  <a:cubicBezTo>
                    <a:pt x="3038" y="3335"/>
                    <a:pt x="3029" y="3319"/>
                    <a:pt x="3027" y="3319"/>
                  </a:cubicBezTo>
                  <a:lnTo>
                    <a:pt x="3027" y="3319"/>
                  </a:lnTo>
                  <a:cubicBezTo>
                    <a:pt x="3025" y="3319"/>
                    <a:pt x="3029" y="3336"/>
                    <a:pt x="3039" y="3371"/>
                  </a:cubicBezTo>
                  <a:cubicBezTo>
                    <a:pt x="3046" y="3398"/>
                    <a:pt x="3046" y="3426"/>
                    <a:pt x="3027" y="3426"/>
                  </a:cubicBezTo>
                  <a:cubicBezTo>
                    <a:pt x="3021" y="3426"/>
                    <a:pt x="3014" y="3424"/>
                    <a:pt x="3005" y="3418"/>
                  </a:cubicBezTo>
                  <a:cubicBezTo>
                    <a:pt x="2991" y="3421"/>
                    <a:pt x="2978" y="3424"/>
                    <a:pt x="2966" y="3424"/>
                  </a:cubicBezTo>
                  <a:cubicBezTo>
                    <a:pt x="2952" y="3424"/>
                    <a:pt x="2941" y="3419"/>
                    <a:pt x="2936" y="3399"/>
                  </a:cubicBezTo>
                  <a:cubicBezTo>
                    <a:pt x="2928" y="3390"/>
                    <a:pt x="2922" y="3387"/>
                    <a:pt x="2918" y="3387"/>
                  </a:cubicBezTo>
                  <a:cubicBezTo>
                    <a:pt x="2907" y="3387"/>
                    <a:pt x="2904" y="3406"/>
                    <a:pt x="2904" y="3406"/>
                  </a:cubicBezTo>
                  <a:cubicBezTo>
                    <a:pt x="2902" y="3430"/>
                    <a:pt x="2896" y="3441"/>
                    <a:pt x="2879" y="3441"/>
                  </a:cubicBezTo>
                  <a:cubicBezTo>
                    <a:pt x="2869" y="3441"/>
                    <a:pt x="2853" y="3436"/>
                    <a:pt x="2832" y="3427"/>
                  </a:cubicBezTo>
                  <a:cubicBezTo>
                    <a:pt x="2789" y="3404"/>
                    <a:pt x="2766" y="3392"/>
                    <a:pt x="2755" y="3392"/>
                  </a:cubicBezTo>
                  <a:cubicBezTo>
                    <a:pt x="2742" y="3392"/>
                    <a:pt x="2747" y="3409"/>
                    <a:pt x="2757" y="3446"/>
                  </a:cubicBezTo>
                  <a:cubicBezTo>
                    <a:pt x="2762" y="3466"/>
                    <a:pt x="2768" y="3487"/>
                    <a:pt x="2765" y="3487"/>
                  </a:cubicBezTo>
                  <a:cubicBezTo>
                    <a:pt x="2762" y="3487"/>
                    <a:pt x="2756" y="3477"/>
                    <a:pt x="2741" y="3449"/>
                  </a:cubicBezTo>
                  <a:cubicBezTo>
                    <a:pt x="2735" y="3443"/>
                    <a:pt x="2730" y="3440"/>
                    <a:pt x="2726" y="3440"/>
                  </a:cubicBezTo>
                  <a:cubicBezTo>
                    <a:pt x="2714" y="3440"/>
                    <a:pt x="2708" y="3469"/>
                    <a:pt x="2691" y="3500"/>
                  </a:cubicBezTo>
                  <a:cubicBezTo>
                    <a:pt x="2694" y="3550"/>
                    <a:pt x="2701" y="3597"/>
                    <a:pt x="2716" y="3644"/>
                  </a:cubicBezTo>
                  <a:cubicBezTo>
                    <a:pt x="2728" y="3686"/>
                    <a:pt x="2732" y="3702"/>
                    <a:pt x="2725" y="3702"/>
                  </a:cubicBezTo>
                  <a:cubicBezTo>
                    <a:pt x="2721" y="3702"/>
                    <a:pt x="2712" y="3695"/>
                    <a:pt x="2697" y="3684"/>
                  </a:cubicBezTo>
                  <a:cubicBezTo>
                    <a:pt x="2697" y="3685"/>
                    <a:pt x="2696" y="3685"/>
                    <a:pt x="2695" y="3685"/>
                  </a:cubicBezTo>
                  <a:cubicBezTo>
                    <a:pt x="2679" y="3685"/>
                    <a:pt x="2656" y="3658"/>
                    <a:pt x="2647" y="3625"/>
                  </a:cubicBezTo>
                  <a:cubicBezTo>
                    <a:pt x="2638" y="3590"/>
                    <a:pt x="2654" y="3584"/>
                    <a:pt x="2654" y="3584"/>
                  </a:cubicBezTo>
                  <a:lnTo>
                    <a:pt x="2669" y="3581"/>
                  </a:lnTo>
                  <a:cubicBezTo>
                    <a:pt x="2658" y="3550"/>
                    <a:pt x="2649" y="3520"/>
                    <a:pt x="2628" y="3520"/>
                  </a:cubicBezTo>
                  <a:cubicBezTo>
                    <a:pt x="2625" y="3520"/>
                    <a:pt x="2622" y="3520"/>
                    <a:pt x="2619" y="3521"/>
                  </a:cubicBezTo>
                  <a:cubicBezTo>
                    <a:pt x="2607" y="3507"/>
                    <a:pt x="2598" y="3500"/>
                    <a:pt x="2592" y="3500"/>
                  </a:cubicBezTo>
                  <a:cubicBezTo>
                    <a:pt x="2585" y="3500"/>
                    <a:pt x="2583" y="3509"/>
                    <a:pt x="2588" y="3528"/>
                  </a:cubicBezTo>
                  <a:cubicBezTo>
                    <a:pt x="2576" y="3512"/>
                    <a:pt x="2561" y="3507"/>
                    <a:pt x="2546" y="3507"/>
                  </a:cubicBezTo>
                  <a:cubicBezTo>
                    <a:pt x="2533" y="3507"/>
                    <a:pt x="2519" y="3511"/>
                    <a:pt x="2506" y="3515"/>
                  </a:cubicBezTo>
                  <a:cubicBezTo>
                    <a:pt x="2491" y="3518"/>
                    <a:pt x="2472" y="3523"/>
                    <a:pt x="2454" y="3523"/>
                  </a:cubicBezTo>
                  <a:cubicBezTo>
                    <a:pt x="2436" y="3523"/>
                    <a:pt x="2418" y="3518"/>
                    <a:pt x="2406" y="3503"/>
                  </a:cubicBezTo>
                  <a:cubicBezTo>
                    <a:pt x="2378" y="3512"/>
                    <a:pt x="2362" y="3515"/>
                    <a:pt x="2371" y="3550"/>
                  </a:cubicBezTo>
                  <a:cubicBezTo>
                    <a:pt x="2383" y="3591"/>
                    <a:pt x="2382" y="3609"/>
                    <a:pt x="2377" y="3609"/>
                  </a:cubicBezTo>
                  <a:cubicBezTo>
                    <a:pt x="2374" y="3609"/>
                    <a:pt x="2369" y="3601"/>
                    <a:pt x="2365" y="3587"/>
                  </a:cubicBezTo>
                  <a:cubicBezTo>
                    <a:pt x="2352" y="3561"/>
                    <a:pt x="2307" y="3548"/>
                    <a:pt x="2261" y="3548"/>
                  </a:cubicBezTo>
                  <a:cubicBezTo>
                    <a:pt x="2198" y="3548"/>
                    <a:pt x="2132" y="3571"/>
                    <a:pt x="2133" y="3612"/>
                  </a:cubicBezTo>
                  <a:lnTo>
                    <a:pt x="2105" y="3619"/>
                  </a:lnTo>
                  <a:cubicBezTo>
                    <a:pt x="2093" y="3611"/>
                    <a:pt x="2077" y="3608"/>
                    <a:pt x="2060" y="3608"/>
                  </a:cubicBezTo>
                  <a:cubicBezTo>
                    <a:pt x="2020" y="3608"/>
                    <a:pt x="1975" y="3627"/>
                    <a:pt x="1970" y="3653"/>
                  </a:cubicBezTo>
                  <a:lnTo>
                    <a:pt x="1926" y="3666"/>
                  </a:lnTo>
                  <a:cubicBezTo>
                    <a:pt x="1909" y="3653"/>
                    <a:pt x="1897" y="3647"/>
                    <a:pt x="1888" y="3647"/>
                  </a:cubicBezTo>
                  <a:cubicBezTo>
                    <a:pt x="1876" y="3647"/>
                    <a:pt x="1871" y="3658"/>
                    <a:pt x="1867" y="3681"/>
                  </a:cubicBezTo>
                  <a:cubicBezTo>
                    <a:pt x="1862" y="3708"/>
                    <a:pt x="1866" y="3733"/>
                    <a:pt x="1865" y="3733"/>
                  </a:cubicBezTo>
                  <a:cubicBezTo>
                    <a:pt x="1865" y="3733"/>
                    <a:pt x="1863" y="3729"/>
                    <a:pt x="1861" y="3719"/>
                  </a:cubicBezTo>
                  <a:cubicBezTo>
                    <a:pt x="1856" y="3701"/>
                    <a:pt x="1845" y="3694"/>
                    <a:pt x="1828" y="3694"/>
                  </a:cubicBezTo>
                  <a:cubicBezTo>
                    <a:pt x="1812" y="3694"/>
                    <a:pt x="1791" y="3699"/>
                    <a:pt x="1764" y="3706"/>
                  </a:cubicBezTo>
                  <a:cubicBezTo>
                    <a:pt x="1704" y="3722"/>
                    <a:pt x="1704" y="3722"/>
                    <a:pt x="1726" y="3753"/>
                  </a:cubicBezTo>
                  <a:cubicBezTo>
                    <a:pt x="1708" y="3771"/>
                    <a:pt x="1695" y="3779"/>
                    <a:pt x="1686" y="3779"/>
                  </a:cubicBezTo>
                  <a:cubicBezTo>
                    <a:pt x="1669" y="3779"/>
                    <a:pt x="1663" y="3757"/>
                    <a:pt x="1657" y="3735"/>
                  </a:cubicBezTo>
                  <a:cubicBezTo>
                    <a:pt x="1656" y="3702"/>
                    <a:pt x="1650" y="3685"/>
                    <a:pt x="1644" y="3685"/>
                  </a:cubicBezTo>
                  <a:cubicBezTo>
                    <a:pt x="1637" y="3685"/>
                    <a:pt x="1631" y="3715"/>
                    <a:pt x="1638" y="3775"/>
                  </a:cubicBezTo>
                  <a:cubicBezTo>
                    <a:pt x="1640" y="3822"/>
                    <a:pt x="1629" y="3842"/>
                    <a:pt x="1618" y="3842"/>
                  </a:cubicBezTo>
                  <a:cubicBezTo>
                    <a:pt x="1612" y="3842"/>
                    <a:pt x="1606" y="3835"/>
                    <a:pt x="1604" y="3822"/>
                  </a:cubicBezTo>
                  <a:cubicBezTo>
                    <a:pt x="1594" y="3788"/>
                    <a:pt x="1607" y="3785"/>
                    <a:pt x="1623" y="3778"/>
                  </a:cubicBezTo>
                  <a:lnTo>
                    <a:pt x="1604" y="3709"/>
                  </a:lnTo>
                  <a:cubicBezTo>
                    <a:pt x="1588" y="3716"/>
                    <a:pt x="1588" y="3716"/>
                    <a:pt x="1585" y="3753"/>
                  </a:cubicBezTo>
                  <a:cubicBezTo>
                    <a:pt x="1585" y="3753"/>
                    <a:pt x="1569" y="3756"/>
                    <a:pt x="1563" y="3794"/>
                  </a:cubicBezTo>
                  <a:cubicBezTo>
                    <a:pt x="1557" y="3832"/>
                    <a:pt x="1566" y="3869"/>
                    <a:pt x="1591" y="3898"/>
                  </a:cubicBezTo>
                  <a:cubicBezTo>
                    <a:pt x="1616" y="3929"/>
                    <a:pt x="1601" y="3935"/>
                    <a:pt x="1585" y="3938"/>
                  </a:cubicBezTo>
                  <a:cubicBezTo>
                    <a:pt x="1550" y="3916"/>
                    <a:pt x="1535" y="3876"/>
                    <a:pt x="1544" y="3838"/>
                  </a:cubicBezTo>
                  <a:cubicBezTo>
                    <a:pt x="1557" y="3835"/>
                    <a:pt x="1547" y="3800"/>
                    <a:pt x="1538" y="3766"/>
                  </a:cubicBezTo>
                  <a:cubicBezTo>
                    <a:pt x="1537" y="3760"/>
                    <a:pt x="1534" y="3757"/>
                    <a:pt x="1531" y="3757"/>
                  </a:cubicBezTo>
                  <a:cubicBezTo>
                    <a:pt x="1515" y="3757"/>
                    <a:pt x="1476" y="3828"/>
                    <a:pt x="1478" y="3891"/>
                  </a:cubicBezTo>
                  <a:lnTo>
                    <a:pt x="1469" y="3857"/>
                  </a:lnTo>
                  <a:cubicBezTo>
                    <a:pt x="1463" y="3836"/>
                    <a:pt x="1449" y="3830"/>
                    <a:pt x="1433" y="3830"/>
                  </a:cubicBezTo>
                  <a:cubicBezTo>
                    <a:pt x="1423" y="3830"/>
                    <a:pt x="1411" y="3832"/>
                    <a:pt x="1400" y="3835"/>
                  </a:cubicBezTo>
                  <a:cubicBezTo>
                    <a:pt x="1369" y="3844"/>
                    <a:pt x="1356" y="3847"/>
                    <a:pt x="1362" y="3882"/>
                  </a:cubicBezTo>
                  <a:cubicBezTo>
                    <a:pt x="1372" y="3916"/>
                    <a:pt x="1381" y="3951"/>
                    <a:pt x="1366" y="3954"/>
                  </a:cubicBezTo>
                  <a:cubicBezTo>
                    <a:pt x="1366" y="3954"/>
                    <a:pt x="1367" y="3954"/>
                    <a:pt x="1368" y="3954"/>
                  </a:cubicBezTo>
                  <a:cubicBezTo>
                    <a:pt x="1382" y="3954"/>
                    <a:pt x="1391" y="3987"/>
                    <a:pt x="1400" y="4020"/>
                  </a:cubicBezTo>
                  <a:cubicBezTo>
                    <a:pt x="1378" y="4004"/>
                    <a:pt x="1356" y="3982"/>
                    <a:pt x="1337" y="3960"/>
                  </a:cubicBezTo>
                  <a:cubicBezTo>
                    <a:pt x="1299" y="3912"/>
                    <a:pt x="1265" y="3884"/>
                    <a:pt x="1221" y="3884"/>
                  </a:cubicBezTo>
                  <a:cubicBezTo>
                    <a:pt x="1211" y="3884"/>
                    <a:pt x="1201" y="3885"/>
                    <a:pt x="1190" y="3888"/>
                  </a:cubicBezTo>
                  <a:cubicBezTo>
                    <a:pt x="1177" y="3891"/>
                    <a:pt x="1160" y="3894"/>
                    <a:pt x="1144" y="3894"/>
                  </a:cubicBezTo>
                  <a:cubicBezTo>
                    <a:pt x="1124" y="3894"/>
                    <a:pt x="1105" y="3889"/>
                    <a:pt x="1093" y="3872"/>
                  </a:cubicBezTo>
                  <a:cubicBezTo>
                    <a:pt x="1062" y="3882"/>
                    <a:pt x="1046" y="3885"/>
                    <a:pt x="1055" y="3919"/>
                  </a:cubicBezTo>
                  <a:lnTo>
                    <a:pt x="1027" y="3926"/>
                  </a:lnTo>
                  <a:cubicBezTo>
                    <a:pt x="1017" y="3913"/>
                    <a:pt x="1006" y="3907"/>
                    <a:pt x="997" y="3907"/>
                  </a:cubicBezTo>
                  <a:cubicBezTo>
                    <a:pt x="985" y="3907"/>
                    <a:pt x="978" y="3918"/>
                    <a:pt x="983" y="3938"/>
                  </a:cubicBezTo>
                  <a:cubicBezTo>
                    <a:pt x="981" y="3953"/>
                    <a:pt x="976" y="3957"/>
                    <a:pt x="969" y="3957"/>
                  </a:cubicBezTo>
                  <a:cubicBezTo>
                    <a:pt x="960" y="3957"/>
                    <a:pt x="948" y="3947"/>
                    <a:pt x="939" y="3947"/>
                  </a:cubicBezTo>
                  <a:cubicBezTo>
                    <a:pt x="938" y="3947"/>
                    <a:pt x="937" y="3948"/>
                    <a:pt x="936" y="3948"/>
                  </a:cubicBezTo>
                  <a:cubicBezTo>
                    <a:pt x="916" y="3922"/>
                    <a:pt x="904" y="3907"/>
                    <a:pt x="901" y="3907"/>
                  </a:cubicBezTo>
                  <a:lnTo>
                    <a:pt x="901" y="3907"/>
                  </a:lnTo>
                  <a:cubicBezTo>
                    <a:pt x="897" y="3907"/>
                    <a:pt x="907" y="3932"/>
                    <a:pt x="930" y="3988"/>
                  </a:cubicBezTo>
                  <a:cubicBezTo>
                    <a:pt x="939" y="4021"/>
                    <a:pt x="976" y="4045"/>
                    <a:pt x="990" y="4045"/>
                  </a:cubicBezTo>
                  <a:cubicBezTo>
                    <a:pt x="991" y="4045"/>
                    <a:pt x="992" y="4045"/>
                    <a:pt x="993" y="4045"/>
                  </a:cubicBezTo>
                  <a:lnTo>
                    <a:pt x="1040" y="4035"/>
                  </a:lnTo>
                  <a:lnTo>
                    <a:pt x="1002" y="4079"/>
                  </a:lnTo>
                  <a:cubicBezTo>
                    <a:pt x="977" y="4098"/>
                    <a:pt x="968" y="4129"/>
                    <a:pt x="977" y="4161"/>
                  </a:cubicBezTo>
                  <a:cubicBezTo>
                    <a:pt x="977" y="4161"/>
                    <a:pt x="983" y="4195"/>
                    <a:pt x="971" y="4198"/>
                  </a:cubicBezTo>
                  <a:lnTo>
                    <a:pt x="952" y="4129"/>
                  </a:lnTo>
                  <a:cubicBezTo>
                    <a:pt x="955" y="4092"/>
                    <a:pt x="952" y="4057"/>
                    <a:pt x="939" y="4023"/>
                  </a:cubicBezTo>
                  <a:cubicBezTo>
                    <a:pt x="921" y="3984"/>
                    <a:pt x="895" y="3960"/>
                    <a:pt x="880" y="3960"/>
                  </a:cubicBezTo>
                  <a:cubicBezTo>
                    <a:pt x="869" y="3960"/>
                    <a:pt x="864" y="3972"/>
                    <a:pt x="870" y="4001"/>
                  </a:cubicBezTo>
                  <a:cubicBezTo>
                    <a:pt x="867" y="4002"/>
                    <a:pt x="865" y="4002"/>
                    <a:pt x="863" y="4002"/>
                  </a:cubicBezTo>
                  <a:cubicBezTo>
                    <a:pt x="856" y="4002"/>
                    <a:pt x="852" y="3997"/>
                    <a:pt x="833" y="3976"/>
                  </a:cubicBezTo>
                  <a:cubicBezTo>
                    <a:pt x="829" y="3961"/>
                    <a:pt x="824" y="3953"/>
                    <a:pt x="820" y="3953"/>
                  </a:cubicBezTo>
                  <a:cubicBezTo>
                    <a:pt x="814" y="3953"/>
                    <a:pt x="809" y="3973"/>
                    <a:pt x="811" y="4017"/>
                  </a:cubicBezTo>
                  <a:cubicBezTo>
                    <a:pt x="812" y="4054"/>
                    <a:pt x="809" y="4073"/>
                    <a:pt x="801" y="4073"/>
                  </a:cubicBezTo>
                  <a:cubicBezTo>
                    <a:pt x="793" y="4073"/>
                    <a:pt x="782" y="4057"/>
                    <a:pt x="767" y="4026"/>
                  </a:cubicBezTo>
                  <a:cubicBezTo>
                    <a:pt x="743" y="3996"/>
                    <a:pt x="717" y="3984"/>
                    <a:pt x="697" y="3984"/>
                  </a:cubicBezTo>
                  <a:cubicBezTo>
                    <a:pt x="678" y="3984"/>
                    <a:pt x="665" y="3996"/>
                    <a:pt x="670" y="4013"/>
                  </a:cubicBezTo>
                  <a:cubicBezTo>
                    <a:pt x="680" y="4059"/>
                    <a:pt x="665" y="4080"/>
                    <a:pt x="646" y="4080"/>
                  </a:cubicBezTo>
                  <a:cubicBezTo>
                    <a:pt x="636" y="4080"/>
                    <a:pt x="625" y="4074"/>
                    <a:pt x="617" y="4064"/>
                  </a:cubicBezTo>
                  <a:cubicBezTo>
                    <a:pt x="607" y="4049"/>
                    <a:pt x="598" y="4042"/>
                    <a:pt x="591" y="4042"/>
                  </a:cubicBezTo>
                  <a:cubicBezTo>
                    <a:pt x="582" y="4042"/>
                    <a:pt x="576" y="4052"/>
                    <a:pt x="573" y="4073"/>
                  </a:cubicBezTo>
                  <a:cubicBezTo>
                    <a:pt x="566" y="4050"/>
                    <a:pt x="554" y="4028"/>
                    <a:pt x="545" y="4028"/>
                  </a:cubicBezTo>
                  <a:cubicBezTo>
                    <a:pt x="541" y="4028"/>
                    <a:pt x="537" y="4033"/>
                    <a:pt x="535" y="4045"/>
                  </a:cubicBezTo>
                  <a:cubicBezTo>
                    <a:pt x="535" y="4045"/>
                    <a:pt x="519" y="4048"/>
                    <a:pt x="541" y="4079"/>
                  </a:cubicBezTo>
                  <a:cubicBezTo>
                    <a:pt x="541" y="4079"/>
                    <a:pt x="535" y="4117"/>
                    <a:pt x="529" y="4158"/>
                  </a:cubicBezTo>
                  <a:cubicBezTo>
                    <a:pt x="530" y="4157"/>
                    <a:pt x="531" y="4157"/>
                    <a:pt x="532" y="4157"/>
                  </a:cubicBezTo>
                  <a:cubicBezTo>
                    <a:pt x="546" y="4157"/>
                    <a:pt x="555" y="4192"/>
                    <a:pt x="563" y="4223"/>
                  </a:cubicBezTo>
                  <a:cubicBezTo>
                    <a:pt x="566" y="4233"/>
                    <a:pt x="562" y="4239"/>
                    <a:pt x="554" y="4239"/>
                  </a:cubicBezTo>
                  <a:cubicBezTo>
                    <a:pt x="534" y="4239"/>
                    <a:pt x="487" y="4208"/>
                    <a:pt x="447" y="4139"/>
                  </a:cubicBezTo>
                  <a:lnTo>
                    <a:pt x="400" y="4076"/>
                  </a:lnTo>
                  <a:lnTo>
                    <a:pt x="400" y="4076"/>
                  </a:lnTo>
                  <a:cubicBezTo>
                    <a:pt x="410" y="4111"/>
                    <a:pt x="416" y="4145"/>
                    <a:pt x="416" y="4145"/>
                  </a:cubicBezTo>
                  <a:cubicBezTo>
                    <a:pt x="412" y="4146"/>
                    <a:pt x="408" y="4147"/>
                    <a:pt x="405" y="4147"/>
                  </a:cubicBezTo>
                  <a:cubicBezTo>
                    <a:pt x="395" y="4147"/>
                    <a:pt x="385" y="4141"/>
                    <a:pt x="378" y="4117"/>
                  </a:cubicBezTo>
                  <a:cubicBezTo>
                    <a:pt x="371" y="4090"/>
                    <a:pt x="369" y="4084"/>
                    <a:pt x="363" y="4084"/>
                  </a:cubicBezTo>
                  <a:cubicBezTo>
                    <a:pt x="362" y="4084"/>
                    <a:pt x="359" y="4085"/>
                    <a:pt x="356" y="4086"/>
                  </a:cubicBezTo>
                  <a:cubicBezTo>
                    <a:pt x="356" y="4086"/>
                    <a:pt x="341" y="4089"/>
                    <a:pt x="347" y="4126"/>
                  </a:cubicBezTo>
                  <a:cubicBezTo>
                    <a:pt x="358" y="4167"/>
                    <a:pt x="363" y="4184"/>
                    <a:pt x="359" y="4184"/>
                  </a:cubicBezTo>
                  <a:cubicBezTo>
                    <a:pt x="357" y="4184"/>
                    <a:pt x="351" y="4177"/>
                    <a:pt x="341" y="4164"/>
                  </a:cubicBezTo>
                  <a:cubicBezTo>
                    <a:pt x="326" y="4132"/>
                    <a:pt x="314" y="4117"/>
                    <a:pt x="307" y="4117"/>
                  </a:cubicBezTo>
                  <a:cubicBezTo>
                    <a:pt x="299" y="4117"/>
                    <a:pt x="295" y="4136"/>
                    <a:pt x="297" y="4173"/>
                  </a:cubicBezTo>
                  <a:cubicBezTo>
                    <a:pt x="306" y="4208"/>
                    <a:pt x="311" y="4225"/>
                    <a:pt x="309" y="4225"/>
                  </a:cubicBezTo>
                  <a:cubicBezTo>
                    <a:pt x="307" y="4225"/>
                    <a:pt x="298" y="4209"/>
                    <a:pt x="281" y="4176"/>
                  </a:cubicBezTo>
                  <a:cubicBezTo>
                    <a:pt x="275" y="4144"/>
                    <a:pt x="252" y="4114"/>
                    <a:pt x="236" y="4114"/>
                  </a:cubicBezTo>
                  <a:cubicBezTo>
                    <a:pt x="236" y="4114"/>
                    <a:pt x="235" y="4114"/>
                    <a:pt x="234" y="4114"/>
                  </a:cubicBezTo>
                  <a:lnTo>
                    <a:pt x="244" y="4148"/>
                  </a:lnTo>
                  <a:cubicBezTo>
                    <a:pt x="255" y="4192"/>
                    <a:pt x="254" y="4210"/>
                    <a:pt x="244" y="4210"/>
                  </a:cubicBezTo>
                  <a:cubicBezTo>
                    <a:pt x="239" y="4210"/>
                    <a:pt x="231" y="4204"/>
                    <a:pt x="222" y="4192"/>
                  </a:cubicBezTo>
                  <a:cubicBezTo>
                    <a:pt x="219" y="4176"/>
                    <a:pt x="214" y="4168"/>
                    <a:pt x="207" y="4168"/>
                  </a:cubicBezTo>
                  <a:cubicBezTo>
                    <a:pt x="200" y="4168"/>
                    <a:pt x="190" y="4179"/>
                    <a:pt x="178" y="4201"/>
                  </a:cubicBezTo>
                  <a:cubicBezTo>
                    <a:pt x="167" y="4204"/>
                    <a:pt x="158" y="4205"/>
                    <a:pt x="151" y="4205"/>
                  </a:cubicBezTo>
                  <a:cubicBezTo>
                    <a:pt x="138" y="4205"/>
                    <a:pt x="131" y="4199"/>
                    <a:pt x="125" y="4176"/>
                  </a:cubicBezTo>
                  <a:cubicBezTo>
                    <a:pt x="115" y="4142"/>
                    <a:pt x="111" y="4125"/>
                    <a:pt x="109" y="4125"/>
                  </a:cubicBezTo>
                  <a:lnTo>
                    <a:pt x="109" y="4125"/>
                  </a:lnTo>
                  <a:cubicBezTo>
                    <a:pt x="107" y="4125"/>
                    <a:pt x="107" y="4143"/>
                    <a:pt x="109" y="4180"/>
                  </a:cubicBezTo>
                  <a:cubicBezTo>
                    <a:pt x="105" y="4202"/>
                    <a:pt x="104" y="4212"/>
                    <a:pt x="97" y="4212"/>
                  </a:cubicBezTo>
                  <a:cubicBezTo>
                    <a:pt x="91" y="4212"/>
                    <a:pt x="82" y="4205"/>
                    <a:pt x="65" y="4192"/>
                  </a:cubicBezTo>
                  <a:cubicBezTo>
                    <a:pt x="53" y="4177"/>
                    <a:pt x="47" y="4169"/>
                    <a:pt x="43" y="4169"/>
                  </a:cubicBezTo>
                  <a:cubicBezTo>
                    <a:pt x="39" y="4169"/>
                    <a:pt x="37" y="4179"/>
                    <a:pt x="34" y="4198"/>
                  </a:cubicBezTo>
                  <a:cubicBezTo>
                    <a:pt x="52" y="4264"/>
                    <a:pt x="58" y="4299"/>
                    <a:pt x="72" y="4299"/>
                  </a:cubicBezTo>
                  <a:cubicBezTo>
                    <a:pt x="73" y="4299"/>
                    <a:pt x="74" y="4299"/>
                    <a:pt x="74" y="4299"/>
                  </a:cubicBezTo>
                  <a:cubicBezTo>
                    <a:pt x="78" y="4298"/>
                    <a:pt x="81" y="4297"/>
                    <a:pt x="83" y="4297"/>
                  </a:cubicBezTo>
                  <a:cubicBezTo>
                    <a:pt x="91" y="4297"/>
                    <a:pt x="92" y="4303"/>
                    <a:pt x="99" y="4330"/>
                  </a:cubicBezTo>
                  <a:lnTo>
                    <a:pt x="68" y="4336"/>
                  </a:lnTo>
                  <a:cubicBezTo>
                    <a:pt x="52" y="4339"/>
                    <a:pt x="40" y="4343"/>
                    <a:pt x="18" y="4386"/>
                  </a:cubicBezTo>
                  <a:cubicBezTo>
                    <a:pt x="1" y="4419"/>
                    <a:pt x="7" y="4471"/>
                    <a:pt x="21" y="4471"/>
                  </a:cubicBezTo>
                  <a:cubicBezTo>
                    <a:pt x="25" y="4471"/>
                    <a:pt x="29" y="4467"/>
                    <a:pt x="34" y="4458"/>
                  </a:cubicBezTo>
                  <a:lnTo>
                    <a:pt x="34" y="4455"/>
                  </a:lnTo>
                  <a:lnTo>
                    <a:pt x="56" y="4487"/>
                  </a:lnTo>
                  <a:cubicBezTo>
                    <a:pt x="68" y="4538"/>
                    <a:pt x="81" y="4562"/>
                    <a:pt x="89" y="4562"/>
                  </a:cubicBezTo>
                  <a:cubicBezTo>
                    <a:pt x="98" y="4562"/>
                    <a:pt x="100" y="4534"/>
                    <a:pt x="87" y="4480"/>
                  </a:cubicBezTo>
                  <a:cubicBezTo>
                    <a:pt x="71" y="4423"/>
                    <a:pt x="65" y="4397"/>
                    <a:pt x="68" y="4397"/>
                  </a:cubicBezTo>
                  <a:lnTo>
                    <a:pt x="68" y="4397"/>
                  </a:lnTo>
                  <a:cubicBezTo>
                    <a:pt x="71" y="4397"/>
                    <a:pt x="79" y="4414"/>
                    <a:pt x="93" y="4443"/>
                  </a:cubicBezTo>
                  <a:cubicBezTo>
                    <a:pt x="106" y="4497"/>
                    <a:pt x="118" y="4507"/>
                    <a:pt x="130" y="4507"/>
                  </a:cubicBezTo>
                  <a:cubicBezTo>
                    <a:pt x="134" y="4507"/>
                    <a:pt x="137" y="4506"/>
                    <a:pt x="140" y="4505"/>
                  </a:cubicBezTo>
                  <a:cubicBezTo>
                    <a:pt x="143" y="4505"/>
                    <a:pt x="145" y="4504"/>
                    <a:pt x="147" y="4504"/>
                  </a:cubicBezTo>
                  <a:cubicBezTo>
                    <a:pt x="153" y="4504"/>
                    <a:pt x="155" y="4510"/>
                    <a:pt x="162" y="4537"/>
                  </a:cubicBezTo>
                  <a:cubicBezTo>
                    <a:pt x="171" y="4570"/>
                    <a:pt x="191" y="4600"/>
                    <a:pt x="207" y="4600"/>
                  </a:cubicBezTo>
                  <a:cubicBezTo>
                    <a:pt x="208" y="4600"/>
                    <a:pt x="208" y="4600"/>
                    <a:pt x="209" y="4599"/>
                  </a:cubicBezTo>
                  <a:cubicBezTo>
                    <a:pt x="225" y="4596"/>
                    <a:pt x="225" y="4596"/>
                    <a:pt x="215" y="4562"/>
                  </a:cubicBezTo>
                  <a:cubicBezTo>
                    <a:pt x="206" y="4548"/>
                    <a:pt x="206" y="4539"/>
                    <a:pt x="212" y="4539"/>
                  </a:cubicBezTo>
                  <a:cubicBezTo>
                    <a:pt x="220" y="4539"/>
                    <a:pt x="237" y="4553"/>
                    <a:pt x="256" y="4590"/>
                  </a:cubicBezTo>
                  <a:cubicBezTo>
                    <a:pt x="265" y="4603"/>
                    <a:pt x="270" y="4610"/>
                    <a:pt x="272" y="4610"/>
                  </a:cubicBezTo>
                  <a:cubicBezTo>
                    <a:pt x="276" y="4610"/>
                    <a:pt x="272" y="4593"/>
                    <a:pt x="262" y="4549"/>
                  </a:cubicBezTo>
                  <a:cubicBezTo>
                    <a:pt x="252" y="4513"/>
                    <a:pt x="257" y="4494"/>
                    <a:pt x="267" y="4494"/>
                  </a:cubicBezTo>
                  <a:cubicBezTo>
                    <a:pt x="277" y="4494"/>
                    <a:pt x="292" y="4509"/>
                    <a:pt x="306" y="4540"/>
                  </a:cubicBezTo>
                  <a:lnTo>
                    <a:pt x="338" y="4534"/>
                  </a:lnTo>
                  <a:cubicBezTo>
                    <a:pt x="350" y="4531"/>
                    <a:pt x="344" y="4496"/>
                    <a:pt x="335" y="4458"/>
                  </a:cubicBezTo>
                  <a:cubicBezTo>
                    <a:pt x="325" y="4417"/>
                    <a:pt x="321" y="4401"/>
                    <a:pt x="325" y="4401"/>
                  </a:cubicBezTo>
                  <a:lnTo>
                    <a:pt x="325" y="4401"/>
                  </a:lnTo>
                  <a:cubicBezTo>
                    <a:pt x="327" y="4401"/>
                    <a:pt x="332" y="4408"/>
                    <a:pt x="341" y="4421"/>
                  </a:cubicBezTo>
                  <a:cubicBezTo>
                    <a:pt x="356" y="4443"/>
                    <a:pt x="366" y="4465"/>
                    <a:pt x="372" y="4487"/>
                  </a:cubicBezTo>
                  <a:cubicBezTo>
                    <a:pt x="379" y="4511"/>
                    <a:pt x="389" y="4517"/>
                    <a:pt x="399" y="4517"/>
                  </a:cubicBezTo>
                  <a:cubicBezTo>
                    <a:pt x="404" y="4517"/>
                    <a:pt x="408" y="4516"/>
                    <a:pt x="413" y="4515"/>
                  </a:cubicBezTo>
                  <a:cubicBezTo>
                    <a:pt x="429" y="4512"/>
                    <a:pt x="457" y="4505"/>
                    <a:pt x="447" y="4471"/>
                  </a:cubicBezTo>
                  <a:lnTo>
                    <a:pt x="447" y="4471"/>
                  </a:lnTo>
                  <a:lnTo>
                    <a:pt x="457" y="4505"/>
                  </a:lnTo>
                  <a:cubicBezTo>
                    <a:pt x="457" y="4505"/>
                    <a:pt x="458" y="4505"/>
                    <a:pt x="459" y="4505"/>
                  </a:cubicBezTo>
                  <a:cubicBezTo>
                    <a:pt x="468" y="4505"/>
                    <a:pt x="475" y="4518"/>
                    <a:pt x="476" y="4518"/>
                  </a:cubicBezTo>
                  <a:cubicBezTo>
                    <a:pt x="477" y="4518"/>
                    <a:pt x="476" y="4514"/>
                    <a:pt x="472" y="4502"/>
                  </a:cubicBezTo>
                  <a:cubicBezTo>
                    <a:pt x="472" y="4502"/>
                    <a:pt x="473" y="4502"/>
                    <a:pt x="474" y="4502"/>
                  </a:cubicBezTo>
                  <a:cubicBezTo>
                    <a:pt x="480" y="4502"/>
                    <a:pt x="496" y="4504"/>
                    <a:pt x="526" y="4524"/>
                  </a:cubicBezTo>
                  <a:cubicBezTo>
                    <a:pt x="531" y="4528"/>
                    <a:pt x="536" y="4530"/>
                    <a:pt x="541" y="4530"/>
                  </a:cubicBezTo>
                  <a:cubicBezTo>
                    <a:pt x="570" y="4530"/>
                    <a:pt x="582" y="4466"/>
                    <a:pt x="529" y="4415"/>
                  </a:cubicBezTo>
                  <a:lnTo>
                    <a:pt x="544" y="4411"/>
                  </a:lnTo>
                  <a:cubicBezTo>
                    <a:pt x="560" y="4408"/>
                    <a:pt x="551" y="4374"/>
                    <a:pt x="551" y="4374"/>
                  </a:cubicBezTo>
                  <a:cubicBezTo>
                    <a:pt x="541" y="4339"/>
                    <a:pt x="557" y="4333"/>
                    <a:pt x="573" y="4330"/>
                  </a:cubicBezTo>
                  <a:lnTo>
                    <a:pt x="591" y="4402"/>
                  </a:lnTo>
                  <a:cubicBezTo>
                    <a:pt x="597" y="4462"/>
                    <a:pt x="611" y="4497"/>
                    <a:pt x="621" y="4497"/>
                  </a:cubicBezTo>
                  <a:cubicBezTo>
                    <a:pt x="628" y="4497"/>
                    <a:pt x="633" y="4475"/>
                    <a:pt x="629" y="4427"/>
                  </a:cubicBezTo>
                  <a:lnTo>
                    <a:pt x="629" y="4427"/>
                  </a:lnTo>
                  <a:cubicBezTo>
                    <a:pt x="632" y="4436"/>
                    <a:pt x="635" y="4449"/>
                    <a:pt x="638" y="4462"/>
                  </a:cubicBezTo>
                  <a:cubicBezTo>
                    <a:pt x="641" y="4479"/>
                    <a:pt x="646" y="4487"/>
                    <a:pt x="652" y="4487"/>
                  </a:cubicBezTo>
                  <a:cubicBezTo>
                    <a:pt x="660" y="4487"/>
                    <a:pt x="670" y="4475"/>
                    <a:pt x="682" y="4452"/>
                  </a:cubicBezTo>
                  <a:cubicBezTo>
                    <a:pt x="698" y="4449"/>
                    <a:pt x="695" y="4377"/>
                    <a:pt x="686" y="4343"/>
                  </a:cubicBezTo>
                  <a:cubicBezTo>
                    <a:pt x="679" y="4308"/>
                    <a:pt x="692" y="4302"/>
                    <a:pt x="692" y="4302"/>
                  </a:cubicBezTo>
                  <a:cubicBezTo>
                    <a:pt x="695" y="4301"/>
                    <a:pt x="698" y="4300"/>
                    <a:pt x="700" y="4300"/>
                  </a:cubicBezTo>
                  <a:cubicBezTo>
                    <a:pt x="708" y="4300"/>
                    <a:pt x="710" y="4307"/>
                    <a:pt x="717" y="4333"/>
                  </a:cubicBezTo>
                  <a:cubicBezTo>
                    <a:pt x="724" y="4367"/>
                    <a:pt x="735" y="4383"/>
                    <a:pt x="744" y="4383"/>
                  </a:cubicBezTo>
                  <a:cubicBezTo>
                    <a:pt x="754" y="4383"/>
                    <a:pt x="762" y="4362"/>
                    <a:pt x="761" y="4324"/>
                  </a:cubicBezTo>
                  <a:lnTo>
                    <a:pt x="761" y="4324"/>
                  </a:lnTo>
                  <a:lnTo>
                    <a:pt x="770" y="4358"/>
                  </a:lnTo>
                  <a:cubicBezTo>
                    <a:pt x="776" y="4379"/>
                    <a:pt x="788" y="4399"/>
                    <a:pt x="811" y="4399"/>
                  </a:cubicBezTo>
                  <a:cubicBezTo>
                    <a:pt x="826" y="4399"/>
                    <a:pt x="845" y="4391"/>
                    <a:pt x="870" y="4371"/>
                  </a:cubicBezTo>
                  <a:cubicBezTo>
                    <a:pt x="901" y="4364"/>
                    <a:pt x="928" y="4358"/>
                    <a:pt x="948" y="4358"/>
                  </a:cubicBezTo>
                  <a:cubicBezTo>
                    <a:pt x="966" y="4358"/>
                    <a:pt x="979" y="4363"/>
                    <a:pt x="983" y="4380"/>
                  </a:cubicBezTo>
                  <a:cubicBezTo>
                    <a:pt x="985" y="4386"/>
                    <a:pt x="987" y="4388"/>
                    <a:pt x="990" y="4388"/>
                  </a:cubicBezTo>
                  <a:cubicBezTo>
                    <a:pt x="1005" y="4388"/>
                    <a:pt x="1035" y="4320"/>
                    <a:pt x="1046" y="4255"/>
                  </a:cubicBezTo>
                  <a:cubicBezTo>
                    <a:pt x="1052" y="4277"/>
                    <a:pt x="1061" y="4284"/>
                    <a:pt x="1074" y="4284"/>
                  </a:cubicBezTo>
                  <a:cubicBezTo>
                    <a:pt x="1081" y="4284"/>
                    <a:pt x="1089" y="4282"/>
                    <a:pt x="1099" y="4280"/>
                  </a:cubicBezTo>
                  <a:cubicBezTo>
                    <a:pt x="1117" y="4275"/>
                    <a:pt x="1128" y="4272"/>
                    <a:pt x="1135" y="4272"/>
                  </a:cubicBezTo>
                  <a:cubicBezTo>
                    <a:pt x="1148" y="4272"/>
                    <a:pt x="1150" y="4280"/>
                    <a:pt x="1156" y="4302"/>
                  </a:cubicBezTo>
                  <a:cubicBezTo>
                    <a:pt x="1156" y="4337"/>
                    <a:pt x="1156" y="4355"/>
                    <a:pt x="1157" y="4355"/>
                  </a:cubicBezTo>
                  <a:cubicBezTo>
                    <a:pt x="1159" y="4355"/>
                    <a:pt x="1162" y="4337"/>
                    <a:pt x="1168" y="4299"/>
                  </a:cubicBezTo>
                  <a:cubicBezTo>
                    <a:pt x="1167" y="4268"/>
                    <a:pt x="1176" y="4254"/>
                    <a:pt x="1189" y="4254"/>
                  </a:cubicBezTo>
                  <a:cubicBezTo>
                    <a:pt x="1206" y="4254"/>
                    <a:pt x="1228" y="4278"/>
                    <a:pt x="1237" y="4317"/>
                  </a:cubicBezTo>
                  <a:cubicBezTo>
                    <a:pt x="1243" y="4340"/>
                    <a:pt x="1252" y="4346"/>
                    <a:pt x="1266" y="4346"/>
                  </a:cubicBezTo>
                  <a:cubicBezTo>
                    <a:pt x="1274" y="4346"/>
                    <a:pt x="1283" y="4345"/>
                    <a:pt x="1293" y="4343"/>
                  </a:cubicBezTo>
                  <a:cubicBezTo>
                    <a:pt x="1297" y="4305"/>
                    <a:pt x="1328" y="4296"/>
                    <a:pt x="1359" y="4289"/>
                  </a:cubicBezTo>
                  <a:cubicBezTo>
                    <a:pt x="1403" y="4277"/>
                    <a:pt x="1403" y="4277"/>
                    <a:pt x="1384" y="4208"/>
                  </a:cubicBezTo>
                  <a:cubicBezTo>
                    <a:pt x="1366" y="4139"/>
                    <a:pt x="1381" y="4136"/>
                    <a:pt x="1413" y="4129"/>
                  </a:cubicBezTo>
                  <a:cubicBezTo>
                    <a:pt x="1418" y="4127"/>
                    <a:pt x="1423" y="4125"/>
                    <a:pt x="1428" y="4125"/>
                  </a:cubicBezTo>
                  <a:cubicBezTo>
                    <a:pt x="1436" y="4125"/>
                    <a:pt x="1444" y="4132"/>
                    <a:pt x="1450" y="4154"/>
                  </a:cubicBezTo>
                  <a:cubicBezTo>
                    <a:pt x="1450" y="4154"/>
                    <a:pt x="1473" y="4183"/>
                    <a:pt x="1489" y="4183"/>
                  </a:cubicBezTo>
                  <a:cubicBezTo>
                    <a:pt x="1489" y="4183"/>
                    <a:pt x="1490" y="4183"/>
                    <a:pt x="1491" y="4183"/>
                  </a:cubicBezTo>
                  <a:cubicBezTo>
                    <a:pt x="1495" y="4182"/>
                    <a:pt x="1500" y="4181"/>
                    <a:pt x="1504" y="4181"/>
                  </a:cubicBezTo>
                  <a:cubicBezTo>
                    <a:pt x="1514" y="4181"/>
                    <a:pt x="1522" y="4186"/>
                    <a:pt x="1528" y="4211"/>
                  </a:cubicBezTo>
                  <a:cubicBezTo>
                    <a:pt x="1539" y="4225"/>
                    <a:pt x="1557" y="4233"/>
                    <a:pt x="1576" y="4233"/>
                  </a:cubicBezTo>
                  <a:cubicBezTo>
                    <a:pt x="1579" y="4233"/>
                    <a:pt x="1582" y="4233"/>
                    <a:pt x="1585" y="4233"/>
                  </a:cubicBezTo>
                  <a:cubicBezTo>
                    <a:pt x="1596" y="4230"/>
                    <a:pt x="1608" y="4228"/>
                    <a:pt x="1618" y="4228"/>
                  </a:cubicBezTo>
                  <a:cubicBezTo>
                    <a:pt x="1634" y="4228"/>
                    <a:pt x="1648" y="4234"/>
                    <a:pt x="1654" y="4255"/>
                  </a:cubicBezTo>
                  <a:cubicBezTo>
                    <a:pt x="1666" y="4249"/>
                    <a:pt x="1666" y="4249"/>
                    <a:pt x="1657" y="4214"/>
                  </a:cubicBezTo>
                  <a:cubicBezTo>
                    <a:pt x="1649" y="4186"/>
                    <a:pt x="1652" y="4156"/>
                    <a:pt x="1691" y="4156"/>
                  </a:cubicBezTo>
                  <a:cubicBezTo>
                    <a:pt x="1699" y="4156"/>
                    <a:pt x="1710" y="4157"/>
                    <a:pt x="1723" y="4161"/>
                  </a:cubicBezTo>
                  <a:cubicBezTo>
                    <a:pt x="1754" y="4154"/>
                    <a:pt x="1798" y="4142"/>
                    <a:pt x="1789" y="4107"/>
                  </a:cubicBezTo>
                  <a:cubicBezTo>
                    <a:pt x="1792" y="4107"/>
                    <a:pt x="1795" y="4106"/>
                    <a:pt x="1797" y="4106"/>
                  </a:cubicBezTo>
                  <a:cubicBezTo>
                    <a:pt x="1805" y="4106"/>
                    <a:pt x="1806" y="4112"/>
                    <a:pt x="1814" y="4139"/>
                  </a:cubicBezTo>
                  <a:cubicBezTo>
                    <a:pt x="1822" y="4171"/>
                    <a:pt x="1833" y="4187"/>
                    <a:pt x="1843" y="4187"/>
                  </a:cubicBezTo>
                  <a:cubicBezTo>
                    <a:pt x="1855" y="4187"/>
                    <a:pt x="1866" y="4165"/>
                    <a:pt x="1873" y="4123"/>
                  </a:cubicBezTo>
                  <a:cubicBezTo>
                    <a:pt x="1868" y="4104"/>
                    <a:pt x="1870" y="4095"/>
                    <a:pt x="1878" y="4095"/>
                  </a:cubicBezTo>
                  <a:cubicBezTo>
                    <a:pt x="1884" y="4095"/>
                    <a:pt x="1893" y="4101"/>
                    <a:pt x="1905" y="4114"/>
                  </a:cubicBezTo>
                  <a:cubicBezTo>
                    <a:pt x="1905" y="4114"/>
                    <a:pt x="1917" y="4111"/>
                    <a:pt x="1923" y="4073"/>
                  </a:cubicBezTo>
                  <a:cubicBezTo>
                    <a:pt x="1927" y="4052"/>
                    <a:pt x="1928" y="4043"/>
                    <a:pt x="1936" y="4043"/>
                  </a:cubicBezTo>
                  <a:cubicBezTo>
                    <a:pt x="1942" y="4043"/>
                    <a:pt x="1952" y="4049"/>
                    <a:pt x="1970" y="4060"/>
                  </a:cubicBezTo>
                  <a:cubicBezTo>
                    <a:pt x="1977" y="4085"/>
                    <a:pt x="1985" y="4090"/>
                    <a:pt x="1995" y="4090"/>
                  </a:cubicBezTo>
                  <a:cubicBezTo>
                    <a:pt x="1999" y="4090"/>
                    <a:pt x="2003" y="4090"/>
                    <a:pt x="2008" y="4089"/>
                  </a:cubicBezTo>
                  <a:cubicBezTo>
                    <a:pt x="2024" y="4056"/>
                    <a:pt x="2121" y="4024"/>
                    <a:pt x="2178" y="4024"/>
                  </a:cubicBezTo>
                  <a:cubicBezTo>
                    <a:pt x="2197" y="4024"/>
                    <a:pt x="2212" y="4028"/>
                    <a:pt x="2218" y="4035"/>
                  </a:cubicBezTo>
                  <a:cubicBezTo>
                    <a:pt x="2224" y="3998"/>
                    <a:pt x="2224" y="3998"/>
                    <a:pt x="2237" y="3992"/>
                  </a:cubicBezTo>
                  <a:cubicBezTo>
                    <a:pt x="2249" y="4016"/>
                    <a:pt x="2258" y="4026"/>
                    <a:pt x="2263" y="4026"/>
                  </a:cubicBezTo>
                  <a:cubicBezTo>
                    <a:pt x="2272" y="4026"/>
                    <a:pt x="2271" y="3995"/>
                    <a:pt x="2259" y="3951"/>
                  </a:cubicBezTo>
                  <a:lnTo>
                    <a:pt x="2243" y="3954"/>
                  </a:lnTo>
                  <a:lnTo>
                    <a:pt x="2227" y="3957"/>
                  </a:lnTo>
                  <a:cubicBezTo>
                    <a:pt x="2218" y="3924"/>
                    <a:pt x="2224" y="3905"/>
                    <a:pt x="2236" y="3905"/>
                  </a:cubicBezTo>
                  <a:cubicBezTo>
                    <a:pt x="2249" y="3905"/>
                    <a:pt x="2269" y="3928"/>
                    <a:pt x="2284" y="3982"/>
                  </a:cubicBezTo>
                  <a:cubicBezTo>
                    <a:pt x="2300" y="4012"/>
                    <a:pt x="2309" y="4028"/>
                    <a:pt x="2313" y="4028"/>
                  </a:cubicBezTo>
                  <a:cubicBezTo>
                    <a:pt x="2317" y="4028"/>
                    <a:pt x="2315" y="4010"/>
                    <a:pt x="2312" y="3973"/>
                  </a:cubicBezTo>
                  <a:cubicBezTo>
                    <a:pt x="2310" y="3935"/>
                    <a:pt x="2314" y="3916"/>
                    <a:pt x="2323" y="3916"/>
                  </a:cubicBezTo>
                  <a:cubicBezTo>
                    <a:pt x="2331" y="3916"/>
                    <a:pt x="2343" y="3931"/>
                    <a:pt x="2359" y="3960"/>
                  </a:cubicBezTo>
                  <a:cubicBezTo>
                    <a:pt x="2368" y="3996"/>
                    <a:pt x="2373" y="4014"/>
                    <a:pt x="2375" y="4014"/>
                  </a:cubicBezTo>
                  <a:cubicBezTo>
                    <a:pt x="2376" y="4014"/>
                    <a:pt x="2375" y="3995"/>
                    <a:pt x="2371" y="3957"/>
                  </a:cubicBezTo>
                  <a:cubicBezTo>
                    <a:pt x="2368" y="3873"/>
                    <a:pt x="2378" y="3821"/>
                    <a:pt x="2395" y="3821"/>
                  </a:cubicBezTo>
                  <a:cubicBezTo>
                    <a:pt x="2407" y="3821"/>
                    <a:pt x="2422" y="3847"/>
                    <a:pt x="2437" y="3904"/>
                  </a:cubicBezTo>
                  <a:cubicBezTo>
                    <a:pt x="2455" y="3967"/>
                    <a:pt x="2477" y="3999"/>
                    <a:pt x="2493" y="3999"/>
                  </a:cubicBezTo>
                  <a:cubicBezTo>
                    <a:pt x="2494" y="3999"/>
                    <a:pt x="2496" y="3998"/>
                    <a:pt x="2497" y="3998"/>
                  </a:cubicBezTo>
                  <a:cubicBezTo>
                    <a:pt x="2513" y="3995"/>
                    <a:pt x="2500" y="3960"/>
                    <a:pt x="2491" y="3926"/>
                  </a:cubicBezTo>
                  <a:cubicBezTo>
                    <a:pt x="2474" y="3892"/>
                    <a:pt x="2470" y="3874"/>
                    <a:pt x="2476" y="3874"/>
                  </a:cubicBezTo>
                  <a:cubicBezTo>
                    <a:pt x="2482" y="3874"/>
                    <a:pt x="2498" y="3889"/>
                    <a:pt x="2522" y="3919"/>
                  </a:cubicBezTo>
                  <a:cubicBezTo>
                    <a:pt x="2557" y="3964"/>
                    <a:pt x="2582" y="3984"/>
                    <a:pt x="2602" y="3984"/>
                  </a:cubicBezTo>
                  <a:cubicBezTo>
                    <a:pt x="2623" y="3984"/>
                    <a:pt x="2638" y="3961"/>
                    <a:pt x="2650" y="3919"/>
                  </a:cubicBezTo>
                  <a:cubicBezTo>
                    <a:pt x="2672" y="3874"/>
                    <a:pt x="2695" y="3849"/>
                    <a:pt x="2708" y="3849"/>
                  </a:cubicBezTo>
                  <a:cubicBezTo>
                    <a:pt x="2718" y="3849"/>
                    <a:pt x="2721" y="3866"/>
                    <a:pt x="2710" y="3904"/>
                  </a:cubicBezTo>
                  <a:cubicBezTo>
                    <a:pt x="2705" y="3949"/>
                    <a:pt x="2702" y="3968"/>
                    <a:pt x="2705" y="3968"/>
                  </a:cubicBezTo>
                  <a:cubicBezTo>
                    <a:pt x="2707" y="3968"/>
                    <a:pt x="2711" y="3957"/>
                    <a:pt x="2719" y="3938"/>
                  </a:cubicBezTo>
                  <a:lnTo>
                    <a:pt x="2795" y="3919"/>
                  </a:lnTo>
                  <a:cubicBezTo>
                    <a:pt x="2810" y="3916"/>
                    <a:pt x="2813" y="3876"/>
                    <a:pt x="2804" y="3841"/>
                  </a:cubicBezTo>
                  <a:lnTo>
                    <a:pt x="2804" y="3841"/>
                  </a:lnTo>
                  <a:cubicBezTo>
                    <a:pt x="2824" y="3879"/>
                    <a:pt x="2845" y="3903"/>
                    <a:pt x="2862" y="3903"/>
                  </a:cubicBezTo>
                  <a:cubicBezTo>
                    <a:pt x="2875" y="3903"/>
                    <a:pt x="2885" y="3889"/>
                    <a:pt x="2889" y="3857"/>
                  </a:cubicBezTo>
                  <a:lnTo>
                    <a:pt x="2920" y="3847"/>
                  </a:lnTo>
                  <a:cubicBezTo>
                    <a:pt x="2932" y="3844"/>
                    <a:pt x="2932" y="3844"/>
                    <a:pt x="2939" y="3807"/>
                  </a:cubicBezTo>
                  <a:cubicBezTo>
                    <a:pt x="2941" y="3794"/>
                    <a:pt x="2945" y="3789"/>
                    <a:pt x="2951" y="3789"/>
                  </a:cubicBezTo>
                  <a:cubicBezTo>
                    <a:pt x="2962" y="3789"/>
                    <a:pt x="2979" y="3808"/>
                    <a:pt x="2995" y="3829"/>
                  </a:cubicBezTo>
                  <a:cubicBezTo>
                    <a:pt x="3010" y="3850"/>
                    <a:pt x="3026" y="3869"/>
                    <a:pt x="3032" y="3869"/>
                  </a:cubicBezTo>
                  <a:cubicBezTo>
                    <a:pt x="3035" y="3869"/>
                    <a:pt x="3036" y="3865"/>
                    <a:pt x="3033" y="3854"/>
                  </a:cubicBezTo>
                  <a:cubicBezTo>
                    <a:pt x="3023" y="3819"/>
                    <a:pt x="3042" y="3778"/>
                    <a:pt x="3048" y="3741"/>
                  </a:cubicBezTo>
                  <a:cubicBezTo>
                    <a:pt x="3050" y="3727"/>
                    <a:pt x="3055" y="3722"/>
                    <a:pt x="3059" y="3722"/>
                  </a:cubicBezTo>
                  <a:cubicBezTo>
                    <a:pt x="3068" y="3722"/>
                    <a:pt x="3078" y="3744"/>
                    <a:pt x="3073" y="3769"/>
                  </a:cubicBezTo>
                  <a:cubicBezTo>
                    <a:pt x="3083" y="3804"/>
                    <a:pt x="3083" y="3804"/>
                    <a:pt x="3124" y="3832"/>
                  </a:cubicBezTo>
                  <a:cubicBezTo>
                    <a:pt x="3139" y="3829"/>
                    <a:pt x="3167" y="3819"/>
                    <a:pt x="3158" y="3785"/>
                  </a:cubicBezTo>
                  <a:cubicBezTo>
                    <a:pt x="3152" y="3761"/>
                    <a:pt x="3190" y="3742"/>
                    <a:pt x="3223" y="3742"/>
                  </a:cubicBezTo>
                  <a:cubicBezTo>
                    <a:pt x="3239" y="3742"/>
                    <a:pt x="3253" y="3746"/>
                    <a:pt x="3261" y="3756"/>
                  </a:cubicBezTo>
                  <a:lnTo>
                    <a:pt x="3293" y="3747"/>
                  </a:lnTo>
                  <a:cubicBezTo>
                    <a:pt x="3305" y="3744"/>
                    <a:pt x="3312" y="3706"/>
                    <a:pt x="3327" y="3700"/>
                  </a:cubicBezTo>
                  <a:cubicBezTo>
                    <a:pt x="3327" y="3700"/>
                    <a:pt x="3340" y="3697"/>
                    <a:pt x="3346" y="3659"/>
                  </a:cubicBezTo>
                  <a:cubicBezTo>
                    <a:pt x="3352" y="3657"/>
                    <a:pt x="3357" y="3655"/>
                    <a:pt x="3361" y="3655"/>
                  </a:cubicBezTo>
                  <a:cubicBezTo>
                    <a:pt x="3370" y="3655"/>
                    <a:pt x="3379" y="3662"/>
                    <a:pt x="3387" y="3684"/>
                  </a:cubicBezTo>
                  <a:cubicBezTo>
                    <a:pt x="3384" y="3647"/>
                    <a:pt x="3382" y="3629"/>
                    <a:pt x="3386" y="3629"/>
                  </a:cubicBezTo>
                  <a:lnTo>
                    <a:pt x="3386" y="3629"/>
                  </a:lnTo>
                  <a:cubicBezTo>
                    <a:pt x="3390" y="3629"/>
                    <a:pt x="3398" y="3645"/>
                    <a:pt x="3415" y="3675"/>
                  </a:cubicBezTo>
                  <a:cubicBezTo>
                    <a:pt x="3426" y="3709"/>
                    <a:pt x="3431" y="3726"/>
                    <a:pt x="3433" y="3726"/>
                  </a:cubicBezTo>
                  <a:cubicBezTo>
                    <a:pt x="3435" y="3726"/>
                    <a:pt x="3434" y="3708"/>
                    <a:pt x="3431" y="3672"/>
                  </a:cubicBezTo>
                  <a:cubicBezTo>
                    <a:pt x="3432" y="3652"/>
                    <a:pt x="3433" y="3642"/>
                    <a:pt x="3437" y="3642"/>
                  </a:cubicBezTo>
                  <a:cubicBezTo>
                    <a:pt x="3441" y="3642"/>
                    <a:pt x="3447" y="3649"/>
                    <a:pt x="3459" y="3662"/>
                  </a:cubicBezTo>
                  <a:cubicBezTo>
                    <a:pt x="3465" y="3679"/>
                    <a:pt x="3471" y="3687"/>
                    <a:pt x="3474" y="3687"/>
                  </a:cubicBezTo>
                  <a:cubicBezTo>
                    <a:pt x="3478" y="3687"/>
                    <a:pt x="3480" y="3677"/>
                    <a:pt x="3475" y="3659"/>
                  </a:cubicBezTo>
                  <a:cubicBezTo>
                    <a:pt x="3470" y="3612"/>
                    <a:pt x="3484" y="3576"/>
                    <a:pt x="3500" y="3576"/>
                  </a:cubicBezTo>
                  <a:cubicBezTo>
                    <a:pt x="3508" y="3576"/>
                    <a:pt x="3517" y="3586"/>
                    <a:pt x="3525" y="3609"/>
                  </a:cubicBezTo>
                  <a:cubicBezTo>
                    <a:pt x="3525" y="3609"/>
                    <a:pt x="3540" y="3603"/>
                    <a:pt x="3544" y="3565"/>
                  </a:cubicBezTo>
                  <a:cubicBezTo>
                    <a:pt x="3540" y="3529"/>
                    <a:pt x="3539" y="3511"/>
                    <a:pt x="3541" y="3511"/>
                  </a:cubicBezTo>
                  <a:lnTo>
                    <a:pt x="3541" y="3511"/>
                  </a:lnTo>
                  <a:cubicBezTo>
                    <a:pt x="3543" y="3511"/>
                    <a:pt x="3548" y="3528"/>
                    <a:pt x="3559" y="3562"/>
                  </a:cubicBezTo>
                  <a:cubicBezTo>
                    <a:pt x="3575" y="3592"/>
                    <a:pt x="3587" y="3607"/>
                    <a:pt x="3595" y="3607"/>
                  </a:cubicBezTo>
                  <a:cubicBezTo>
                    <a:pt x="3604" y="3607"/>
                    <a:pt x="3606" y="3588"/>
                    <a:pt x="3603" y="3550"/>
                  </a:cubicBezTo>
                  <a:cubicBezTo>
                    <a:pt x="3603" y="3550"/>
                    <a:pt x="3605" y="3528"/>
                    <a:pt x="3615" y="3528"/>
                  </a:cubicBezTo>
                  <a:cubicBezTo>
                    <a:pt x="3619" y="3528"/>
                    <a:pt x="3624" y="3532"/>
                    <a:pt x="3631" y="3540"/>
                  </a:cubicBezTo>
                  <a:cubicBezTo>
                    <a:pt x="3649" y="3551"/>
                    <a:pt x="3679" y="3559"/>
                    <a:pt x="3704" y="3559"/>
                  </a:cubicBezTo>
                  <a:cubicBezTo>
                    <a:pt x="3735" y="3559"/>
                    <a:pt x="3757" y="3547"/>
                    <a:pt x="3738" y="3512"/>
                  </a:cubicBezTo>
                  <a:lnTo>
                    <a:pt x="3766" y="3503"/>
                  </a:lnTo>
                  <a:cubicBezTo>
                    <a:pt x="3783" y="3513"/>
                    <a:pt x="3796" y="3519"/>
                    <a:pt x="3805" y="3519"/>
                  </a:cubicBezTo>
                  <a:cubicBezTo>
                    <a:pt x="3818" y="3519"/>
                    <a:pt x="3824" y="3509"/>
                    <a:pt x="3826" y="3487"/>
                  </a:cubicBezTo>
                  <a:lnTo>
                    <a:pt x="3832" y="3446"/>
                  </a:lnTo>
                  <a:cubicBezTo>
                    <a:pt x="3841" y="3479"/>
                    <a:pt x="3864" y="3509"/>
                    <a:pt x="3880" y="3509"/>
                  </a:cubicBezTo>
                  <a:cubicBezTo>
                    <a:pt x="3881" y="3509"/>
                    <a:pt x="3881" y="3509"/>
                    <a:pt x="3882" y="3509"/>
                  </a:cubicBezTo>
                  <a:cubicBezTo>
                    <a:pt x="3895" y="3503"/>
                    <a:pt x="3895" y="3503"/>
                    <a:pt x="3885" y="3468"/>
                  </a:cubicBezTo>
                  <a:cubicBezTo>
                    <a:pt x="3860" y="3440"/>
                    <a:pt x="3876" y="3434"/>
                    <a:pt x="3888" y="3431"/>
                  </a:cubicBezTo>
                  <a:cubicBezTo>
                    <a:pt x="3889" y="3430"/>
                    <a:pt x="3890" y="3430"/>
                    <a:pt x="3891" y="3430"/>
                  </a:cubicBezTo>
                  <a:cubicBezTo>
                    <a:pt x="3906" y="3430"/>
                    <a:pt x="3930" y="3457"/>
                    <a:pt x="3942" y="3490"/>
                  </a:cubicBezTo>
                  <a:lnTo>
                    <a:pt x="3954" y="3487"/>
                  </a:lnTo>
                  <a:cubicBezTo>
                    <a:pt x="3943" y="3446"/>
                    <a:pt x="3943" y="3428"/>
                    <a:pt x="3947" y="3428"/>
                  </a:cubicBezTo>
                  <a:lnTo>
                    <a:pt x="3947" y="3428"/>
                  </a:lnTo>
                  <a:cubicBezTo>
                    <a:pt x="3950" y="3428"/>
                    <a:pt x="3955" y="3436"/>
                    <a:pt x="3960" y="3449"/>
                  </a:cubicBezTo>
                  <a:cubicBezTo>
                    <a:pt x="3976" y="3467"/>
                    <a:pt x="3988" y="3472"/>
                    <a:pt x="3998" y="3472"/>
                  </a:cubicBezTo>
                  <a:cubicBezTo>
                    <a:pt x="4004" y="3472"/>
                    <a:pt x="4009" y="3471"/>
                    <a:pt x="4014" y="3468"/>
                  </a:cubicBezTo>
                  <a:cubicBezTo>
                    <a:pt x="4010" y="3457"/>
                    <a:pt x="4011" y="3454"/>
                    <a:pt x="4013" y="3454"/>
                  </a:cubicBezTo>
                  <a:lnTo>
                    <a:pt x="4013" y="3454"/>
                  </a:lnTo>
                  <a:cubicBezTo>
                    <a:pt x="4017" y="3454"/>
                    <a:pt x="4024" y="3466"/>
                    <a:pt x="4014" y="3468"/>
                  </a:cubicBezTo>
                  <a:lnTo>
                    <a:pt x="4026" y="3503"/>
                  </a:lnTo>
                  <a:cubicBezTo>
                    <a:pt x="4033" y="3511"/>
                    <a:pt x="4037" y="3515"/>
                    <a:pt x="4039" y="3515"/>
                  </a:cubicBezTo>
                  <a:cubicBezTo>
                    <a:pt x="4045" y="3515"/>
                    <a:pt x="4036" y="3490"/>
                    <a:pt x="4029" y="3465"/>
                  </a:cubicBezTo>
                  <a:lnTo>
                    <a:pt x="4057" y="3456"/>
                  </a:lnTo>
                  <a:cubicBezTo>
                    <a:pt x="4073" y="3453"/>
                    <a:pt x="4089" y="3449"/>
                    <a:pt x="4064" y="3418"/>
                  </a:cubicBezTo>
                  <a:cubicBezTo>
                    <a:pt x="4051" y="3384"/>
                    <a:pt x="4042" y="3349"/>
                    <a:pt x="4057" y="3346"/>
                  </a:cubicBezTo>
                  <a:lnTo>
                    <a:pt x="4057" y="3346"/>
                  </a:lnTo>
                  <a:cubicBezTo>
                    <a:pt x="4066" y="3378"/>
                    <a:pt x="4077" y="3409"/>
                    <a:pt x="4089" y="3409"/>
                  </a:cubicBezTo>
                  <a:cubicBezTo>
                    <a:pt x="4090" y="3409"/>
                    <a:pt x="4091" y="3409"/>
                    <a:pt x="4092" y="3409"/>
                  </a:cubicBezTo>
                  <a:cubicBezTo>
                    <a:pt x="4093" y="3409"/>
                    <a:pt x="4093" y="3408"/>
                    <a:pt x="4094" y="3408"/>
                  </a:cubicBezTo>
                  <a:cubicBezTo>
                    <a:pt x="4108" y="3408"/>
                    <a:pt x="4117" y="3440"/>
                    <a:pt x="4117" y="3440"/>
                  </a:cubicBezTo>
                  <a:cubicBezTo>
                    <a:pt x="4119" y="3466"/>
                    <a:pt x="4128" y="3476"/>
                    <a:pt x="4137" y="3476"/>
                  </a:cubicBezTo>
                  <a:cubicBezTo>
                    <a:pt x="4154" y="3476"/>
                    <a:pt x="4175" y="3447"/>
                    <a:pt x="4177" y="3421"/>
                  </a:cubicBezTo>
                  <a:cubicBezTo>
                    <a:pt x="4182" y="3381"/>
                    <a:pt x="4188" y="3361"/>
                    <a:pt x="4196" y="3361"/>
                  </a:cubicBezTo>
                  <a:cubicBezTo>
                    <a:pt x="4204" y="3361"/>
                    <a:pt x="4212" y="3376"/>
                    <a:pt x="4220" y="3409"/>
                  </a:cubicBezTo>
                  <a:cubicBezTo>
                    <a:pt x="4226" y="3427"/>
                    <a:pt x="4231" y="3435"/>
                    <a:pt x="4235" y="3435"/>
                  </a:cubicBezTo>
                  <a:cubicBezTo>
                    <a:pt x="4246" y="3435"/>
                    <a:pt x="4248" y="3371"/>
                    <a:pt x="4236" y="3293"/>
                  </a:cubicBezTo>
                  <a:lnTo>
                    <a:pt x="4217" y="3186"/>
                  </a:lnTo>
                  <a:lnTo>
                    <a:pt x="4249" y="3290"/>
                  </a:lnTo>
                  <a:cubicBezTo>
                    <a:pt x="4280" y="3363"/>
                    <a:pt x="4294" y="3396"/>
                    <a:pt x="4305" y="3396"/>
                  </a:cubicBezTo>
                  <a:cubicBezTo>
                    <a:pt x="4313" y="3396"/>
                    <a:pt x="4319" y="3376"/>
                    <a:pt x="4330" y="3340"/>
                  </a:cubicBezTo>
                  <a:cubicBezTo>
                    <a:pt x="4340" y="3316"/>
                    <a:pt x="4345" y="3306"/>
                    <a:pt x="4348" y="3306"/>
                  </a:cubicBezTo>
                  <a:cubicBezTo>
                    <a:pt x="4352" y="3306"/>
                    <a:pt x="4354" y="3314"/>
                    <a:pt x="4358" y="3330"/>
                  </a:cubicBezTo>
                  <a:cubicBezTo>
                    <a:pt x="4366" y="3351"/>
                    <a:pt x="4373" y="3358"/>
                    <a:pt x="4387" y="3358"/>
                  </a:cubicBezTo>
                  <a:cubicBezTo>
                    <a:pt x="4398" y="3358"/>
                    <a:pt x="4411" y="3354"/>
                    <a:pt x="4430" y="3349"/>
                  </a:cubicBezTo>
                  <a:cubicBezTo>
                    <a:pt x="4474" y="3333"/>
                    <a:pt x="4487" y="3330"/>
                    <a:pt x="4477" y="3296"/>
                  </a:cubicBezTo>
                  <a:lnTo>
                    <a:pt x="4509" y="3286"/>
                  </a:lnTo>
                  <a:cubicBezTo>
                    <a:pt x="4521" y="3310"/>
                    <a:pt x="4531" y="3319"/>
                    <a:pt x="4538" y="3319"/>
                  </a:cubicBezTo>
                  <a:cubicBezTo>
                    <a:pt x="4550" y="3319"/>
                    <a:pt x="4550" y="3286"/>
                    <a:pt x="4528" y="3246"/>
                  </a:cubicBezTo>
                  <a:lnTo>
                    <a:pt x="4556" y="3236"/>
                  </a:lnTo>
                  <a:lnTo>
                    <a:pt x="4565" y="3271"/>
                  </a:lnTo>
                  <a:cubicBezTo>
                    <a:pt x="4571" y="3286"/>
                    <a:pt x="4579" y="3292"/>
                    <a:pt x="4596" y="3292"/>
                  </a:cubicBezTo>
                  <a:cubicBezTo>
                    <a:pt x="4619" y="3292"/>
                    <a:pt x="4657" y="3281"/>
                    <a:pt x="4725" y="3261"/>
                  </a:cubicBezTo>
                  <a:cubicBezTo>
                    <a:pt x="4860" y="3221"/>
                    <a:pt x="4872" y="3217"/>
                    <a:pt x="4850" y="3149"/>
                  </a:cubicBezTo>
                  <a:cubicBezTo>
                    <a:pt x="4847" y="3110"/>
                    <a:pt x="4850" y="3091"/>
                    <a:pt x="4856" y="3091"/>
                  </a:cubicBezTo>
                  <a:cubicBezTo>
                    <a:pt x="4862" y="3091"/>
                    <a:pt x="4871" y="3107"/>
                    <a:pt x="4882" y="3139"/>
                  </a:cubicBezTo>
                  <a:cubicBezTo>
                    <a:pt x="4888" y="3163"/>
                    <a:pt x="4902" y="3183"/>
                    <a:pt x="4907" y="3183"/>
                  </a:cubicBezTo>
                  <a:cubicBezTo>
                    <a:pt x="4909" y="3183"/>
                    <a:pt x="4910" y="3178"/>
                    <a:pt x="4907" y="3167"/>
                  </a:cubicBezTo>
                  <a:cubicBezTo>
                    <a:pt x="4910" y="3167"/>
                    <a:pt x="4912" y="3167"/>
                    <a:pt x="4915" y="3167"/>
                  </a:cubicBezTo>
                  <a:cubicBezTo>
                    <a:pt x="4933" y="3167"/>
                    <a:pt x="4950" y="3176"/>
                    <a:pt x="4963" y="3189"/>
                  </a:cubicBezTo>
                  <a:cubicBezTo>
                    <a:pt x="4987" y="3208"/>
                    <a:pt x="5002" y="3216"/>
                    <a:pt x="5012" y="3216"/>
                  </a:cubicBezTo>
                  <a:cubicBezTo>
                    <a:pt x="5029" y="3216"/>
                    <a:pt x="5028" y="3193"/>
                    <a:pt x="5020" y="3170"/>
                  </a:cubicBezTo>
                  <a:cubicBezTo>
                    <a:pt x="5004" y="3143"/>
                    <a:pt x="5001" y="3133"/>
                    <a:pt x="5004" y="3133"/>
                  </a:cubicBezTo>
                  <a:lnTo>
                    <a:pt x="5004" y="3133"/>
                  </a:lnTo>
                  <a:cubicBezTo>
                    <a:pt x="5007" y="3133"/>
                    <a:pt x="5021" y="3150"/>
                    <a:pt x="5035" y="3167"/>
                  </a:cubicBezTo>
                  <a:cubicBezTo>
                    <a:pt x="5052" y="3187"/>
                    <a:pt x="5070" y="3208"/>
                    <a:pt x="5076" y="3208"/>
                  </a:cubicBezTo>
                  <a:cubicBezTo>
                    <a:pt x="5078" y="3208"/>
                    <a:pt x="5079" y="3203"/>
                    <a:pt x="5076" y="3192"/>
                  </a:cubicBezTo>
                  <a:cubicBezTo>
                    <a:pt x="5078" y="3165"/>
                    <a:pt x="5114" y="3129"/>
                    <a:pt x="5144" y="3129"/>
                  </a:cubicBezTo>
                  <a:cubicBezTo>
                    <a:pt x="5159" y="3129"/>
                    <a:pt x="5172" y="3138"/>
                    <a:pt x="5179" y="3161"/>
                  </a:cubicBezTo>
                  <a:lnTo>
                    <a:pt x="5208" y="3152"/>
                  </a:lnTo>
                  <a:cubicBezTo>
                    <a:pt x="5198" y="3117"/>
                    <a:pt x="5226" y="3108"/>
                    <a:pt x="5258" y="3098"/>
                  </a:cubicBezTo>
                  <a:cubicBezTo>
                    <a:pt x="5269" y="3095"/>
                    <a:pt x="5277" y="3092"/>
                    <a:pt x="5285" y="3092"/>
                  </a:cubicBezTo>
                  <a:cubicBezTo>
                    <a:pt x="5297" y="3092"/>
                    <a:pt x="5305" y="3099"/>
                    <a:pt x="5311" y="3120"/>
                  </a:cubicBezTo>
                  <a:cubicBezTo>
                    <a:pt x="5310" y="3138"/>
                    <a:pt x="5312" y="3146"/>
                    <a:pt x="5317" y="3146"/>
                  </a:cubicBezTo>
                  <a:cubicBezTo>
                    <a:pt x="5323" y="3146"/>
                    <a:pt x="5332" y="3135"/>
                    <a:pt x="5342" y="3111"/>
                  </a:cubicBezTo>
                  <a:cubicBezTo>
                    <a:pt x="5358" y="3105"/>
                    <a:pt x="5349" y="3033"/>
                    <a:pt x="5364" y="3029"/>
                  </a:cubicBezTo>
                  <a:cubicBezTo>
                    <a:pt x="5352" y="2995"/>
                    <a:pt x="5358" y="2957"/>
                    <a:pt x="5371" y="2951"/>
                  </a:cubicBezTo>
                  <a:lnTo>
                    <a:pt x="5383" y="2986"/>
                  </a:lnTo>
                  <a:cubicBezTo>
                    <a:pt x="5392" y="3020"/>
                    <a:pt x="5405" y="3055"/>
                    <a:pt x="5405" y="3055"/>
                  </a:cubicBezTo>
                  <a:cubicBezTo>
                    <a:pt x="5421" y="3048"/>
                    <a:pt x="5433" y="3045"/>
                    <a:pt x="5424" y="3011"/>
                  </a:cubicBezTo>
                  <a:lnTo>
                    <a:pt x="5424" y="3011"/>
                  </a:lnTo>
                  <a:cubicBezTo>
                    <a:pt x="5439" y="3027"/>
                    <a:pt x="5450" y="3033"/>
                    <a:pt x="5463" y="3033"/>
                  </a:cubicBezTo>
                  <a:cubicBezTo>
                    <a:pt x="5472" y="3033"/>
                    <a:pt x="5481" y="3030"/>
                    <a:pt x="5493" y="3026"/>
                  </a:cubicBezTo>
                  <a:cubicBezTo>
                    <a:pt x="5524" y="3017"/>
                    <a:pt x="5552" y="3008"/>
                    <a:pt x="5555" y="2970"/>
                  </a:cubicBezTo>
                  <a:cubicBezTo>
                    <a:pt x="5567" y="2995"/>
                    <a:pt x="5589" y="3006"/>
                    <a:pt x="5610" y="3006"/>
                  </a:cubicBezTo>
                  <a:cubicBezTo>
                    <a:pt x="5645" y="3006"/>
                    <a:pt x="5680" y="2977"/>
                    <a:pt x="5675" y="2932"/>
                  </a:cubicBezTo>
                  <a:cubicBezTo>
                    <a:pt x="5668" y="2913"/>
                    <a:pt x="5669" y="2904"/>
                    <a:pt x="5676" y="2904"/>
                  </a:cubicBezTo>
                  <a:cubicBezTo>
                    <a:pt x="5682" y="2904"/>
                    <a:pt x="5691" y="2910"/>
                    <a:pt x="5703" y="2923"/>
                  </a:cubicBezTo>
                  <a:cubicBezTo>
                    <a:pt x="5714" y="2936"/>
                    <a:pt x="5721" y="2943"/>
                    <a:pt x="5724" y="2943"/>
                  </a:cubicBezTo>
                  <a:cubicBezTo>
                    <a:pt x="5728" y="2943"/>
                    <a:pt x="5729" y="2934"/>
                    <a:pt x="5731" y="2913"/>
                  </a:cubicBezTo>
                  <a:cubicBezTo>
                    <a:pt x="5733" y="2901"/>
                    <a:pt x="5737" y="2896"/>
                    <a:pt x="5743" y="2896"/>
                  </a:cubicBezTo>
                  <a:cubicBezTo>
                    <a:pt x="5754" y="2896"/>
                    <a:pt x="5771" y="2915"/>
                    <a:pt x="5787" y="2935"/>
                  </a:cubicBezTo>
                  <a:cubicBezTo>
                    <a:pt x="5807" y="2969"/>
                    <a:pt x="5821" y="2983"/>
                    <a:pt x="5830" y="2983"/>
                  </a:cubicBezTo>
                  <a:cubicBezTo>
                    <a:pt x="5838" y="2983"/>
                    <a:pt x="5842" y="2972"/>
                    <a:pt x="5844" y="2954"/>
                  </a:cubicBezTo>
                  <a:cubicBezTo>
                    <a:pt x="5853" y="2926"/>
                    <a:pt x="5875" y="2904"/>
                    <a:pt x="5906" y="2898"/>
                  </a:cubicBezTo>
                  <a:cubicBezTo>
                    <a:pt x="5922" y="2854"/>
                    <a:pt x="5938" y="2848"/>
                    <a:pt x="5913" y="2819"/>
                  </a:cubicBezTo>
                  <a:cubicBezTo>
                    <a:pt x="5906" y="2794"/>
                    <a:pt x="5903" y="2772"/>
                    <a:pt x="5903" y="2747"/>
                  </a:cubicBezTo>
                  <a:cubicBezTo>
                    <a:pt x="5910" y="2731"/>
                    <a:pt x="5917" y="2725"/>
                    <a:pt x="5921" y="2725"/>
                  </a:cubicBezTo>
                  <a:cubicBezTo>
                    <a:pt x="5928" y="2725"/>
                    <a:pt x="5929" y="2739"/>
                    <a:pt x="5919" y="2741"/>
                  </a:cubicBezTo>
                  <a:cubicBezTo>
                    <a:pt x="5900" y="2785"/>
                    <a:pt x="5916" y="2782"/>
                    <a:pt x="5941" y="2810"/>
                  </a:cubicBezTo>
                  <a:cubicBezTo>
                    <a:pt x="5954" y="2823"/>
                    <a:pt x="5971" y="2830"/>
                    <a:pt x="5989" y="2830"/>
                  </a:cubicBezTo>
                  <a:cubicBezTo>
                    <a:pt x="5997" y="2830"/>
                    <a:pt x="6005" y="2829"/>
                    <a:pt x="6013" y="2826"/>
                  </a:cubicBezTo>
                  <a:lnTo>
                    <a:pt x="6069" y="2807"/>
                  </a:lnTo>
                  <a:cubicBezTo>
                    <a:pt x="6092" y="2814"/>
                    <a:pt x="6108" y="2818"/>
                    <a:pt x="6118" y="2818"/>
                  </a:cubicBezTo>
                  <a:cubicBezTo>
                    <a:pt x="6134" y="2818"/>
                    <a:pt x="6137" y="2809"/>
                    <a:pt x="6129" y="2788"/>
                  </a:cubicBezTo>
                  <a:cubicBezTo>
                    <a:pt x="6125" y="2776"/>
                    <a:pt x="6122" y="2766"/>
                    <a:pt x="6119" y="2758"/>
                  </a:cubicBezTo>
                  <a:lnTo>
                    <a:pt x="6119" y="2758"/>
                  </a:lnTo>
                  <a:cubicBezTo>
                    <a:pt x="6132" y="2775"/>
                    <a:pt x="6155" y="2782"/>
                    <a:pt x="6181" y="2782"/>
                  </a:cubicBezTo>
                  <a:cubicBezTo>
                    <a:pt x="6240" y="2782"/>
                    <a:pt x="6314" y="2743"/>
                    <a:pt x="6308" y="2694"/>
                  </a:cubicBezTo>
                  <a:cubicBezTo>
                    <a:pt x="6305" y="2684"/>
                    <a:pt x="6304" y="2680"/>
                    <a:pt x="6304" y="2680"/>
                  </a:cubicBezTo>
                  <a:lnTo>
                    <a:pt x="6304" y="2680"/>
                  </a:lnTo>
                  <a:cubicBezTo>
                    <a:pt x="6304" y="2680"/>
                    <a:pt x="6311" y="2703"/>
                    <a:pt x="6320" y="2725"/>
                  </a:cubicBezTo>
                  <a:cubicBezTo>
                    <a:pt x="6328" y="2747"/>
                    <a:pt x="6336" y="2754"/>
                    <a:pt x="6348" y="2754"/>
                  </a:cubicBezTo>
                  <a:cubicBezTo>
                    <a:pt x="6355" y="2754"/>
                    <a:pt x="6364" y="2751"/>
                    <a:pt x="6376" y="2747"/>
                  </a:cubicBezTo>
                  <a:cubicBezTo>
                    <a:pt x="6392" y="2741"/>
                    <a:pt x="6439" y="2688"/>
                    <a:pt x="6483" y="2675"/>
                  </a:cubicBezTo>
                  <a:cubicBezTo>
                    <a:pt x="6539" y="2653"/>
                    <a:pt x="6583" y="2641"/>
                    <a:pt x="6574" y="2606"/>
                  </a:cubicBezTo>
                  <a:cubicBezTo>
                    <a:pt x="6578" y="2605"/>
                    <a:pt x="6580" y="2603"/>
                    <a:pt x="6582" y="2603"/>
                  </a:cubicBezTo>
                  <a:cubicBezTo>
                    <a:pt x="6588" y="2603"/>
                    <a:pt x="6590" y="2610"/>
                    <a:pt x="6599" y="2635"/>
                  </a:cubicBezTo>
                  <a:cubicBezTo>
                    <a:pt x="6597" y="2660"/>
                    <a:pt x="6603" y="2667"/>
                    <a:pt x="6611" y="2667"/>
                  </a:cubicBezTo>
                  <a:cubicBezTo>
                    <a:pt x="6615" y="2667"/>
                    <a:pt x="6620" y="2665"/>
                    <a:pt x="6624" y="2663"/>
                  </a:cubicBezTo>
                  <a:cubicBezTo>
                    <a:pt x="6640" y="2660"/>
                    <a:pt x="6627" y="2625"/>
                    <a:pt x="6618" y="2591"/>
                  </a:cubicBezTo>
                  <a:cubicBezTo>
                    <a:pt x="6611" y="2571"/>
                    <a:pt x="6613" y="2562"/>
                    <a:pt x="6623" y="2562"/>
                  </a:cubicBezTo>
                  <a:cubicBezTo>
                    <a:pt x="6631" y="2562"/>
                    <a:pt x="6644" y="2567"/>
                    <a:pt x="6662" y="2578"/>
                  </a:cubicBezTo>
                  <a:cubicBezTo>
                    <a:pt x="6673" y="2584"/>
                    <a:pt x="6686" y="2587"/>
                    <a:pt x="6699" y="2587"/>
                  </a:cubicBezTo>
                  <a:cubicBezTo>
                    <a:pt x="6731" y="2587"/>
                    <a:pt x="6764" y="2569"/>
                    <a:pt x="6778" y="2537"/>
                  </a:cubicBezTo>
                  <a:cubicBezTo>
                    <a:pt x="6783" y="2536"/>
                    <a:pt x="6788" y="2535"/>
                    <a:pt x="6793" y="2535"/>
                  </a:cubicBezTo>
                  <a:cubicBezTo>
                    <a:pt x="6802" y="2535"/>
                    <a:pt x="6810" y="2540"/>
                    <a:pt x="6818" y="2563"/>
                  </a:cubicBezTo>
                  <a:cubicBezTo>
                    <a:pt x="6832" y="2577"/>
                    <a:pt x="6850" y="2590"/>
                    <a:pt x="6864" y="2590"/>
                  </a:cubicBezTo>
                  <a:cubicBezTo>
                    <a:pt x="6879" y="2590"/>
                    <a:pt x="6890" y="2577"/>
                    <a:pt x="6894" y="2537"/>
                  </a:cubicBezTo>
                  <a:cubicBezTo>
                    <a:pt x="6897" y="2537"/>
                    <a:pt x="6899" y="2536"/>
                    <a:pt x="6901" y="2536"/>
                  </a:cubicBezTo>
                  <a:cubicBezTo>
                    <a:pt x="6907" y="2536"/>
                    <a:pt x="6909" y="2542"/>
                    <a:pt x="6919" y="2566"/>
                  </a:cubicBezTo>
                  <a:cubicBezTo>
                    <a:pt x="6932" y="2583"/>
                    <a:pt x="6942" y="2600"/>
                    <a:pt x="6947" y="2600"/>
                  </a:cubicBezTo>
                  <a:cubicBezTo>
                    <a:pt x="6951" y="2600"/>
                    <a:pt x="6951" y="2589"/>
                    <a:pt x="6947" y="2556"/>
                  </a:cubicBezTo>
                  <a:cubicBezTo>
                    <a:pt x="6957" y="2529"/>
                    <a:pt x="6983" y="2511"/>
                    <a:pt x="7011" y="2511"/>
                  </a:cubicBezTo>
                  <a:cubicBezTo>
                    <a:pt x="7024" y="2511"/>
                    <a:pt x="7038" y="2516"/>
                    <a:pt x="7050" y="2525"/>
                  </a:cubicBezTo>
                  <a:cubicBezTo>
                    <a:pt x="7066" y="2519"/>
                    <a:pt x="7078" y="2512"/>
                    <a:pt x="7069" y="2481"/>
                  </a:cubicBezTo>
                  <a:cubicBezTo>
                    <a:pt x="7064" y="2468"/>
                    <a:pt x="7060" y="2456"/>
                    <a:pt x="7057" y="2447"/>
                  </a:cubicBezTo>
                  <a:lnTo>
                    <a:pt x="7057" y="2447"/>
                  </a:lnTo>
                  <a:cubicBezTo>
                    <a:pt x="7075" y="2477"/>
                    <a:pt x="7084" y="2492"/>
                    <a:pt x="7088" y="2492"/>
                  </a:cubicBezTo>
                  <a:cubicBezTo>
                    <a:pt x="7092" y="2492"/>
                    <a:pt x="7090" y="2474"/>
                    <a:pt x="7085" y="2437"/>
                  </a:cubicBezTo>
                  <a:cubicBezTo>
                    <a:pt x="7080" y="2418"/>
                    <a:pt x="7081" y="2408"/>
                    <a:pt x="7085" y="2408"/>
                  </a:cubicBezTo>
                  <a:cubicBezTo>
                    <a:pt x="7089" y="2408"/>
                    <a:pt x="7095" y="2415"/>
                    <a:pt x="7100" y="2431"/>
                  </a:cubicBezTo>
                  <a:cubicBezTo>
                    <a:pt x="7121" y="2454"/>
                    <a:pt x="7135" y="2456"/>
                    <a:pt x="7140" y="2456"/>
                  </a:cubicBezTo>
                  <a:cubicBezTo>
                    <a:pt x="7141" y="2456"/>
                    <a:pt x="7141" y="2456"/>
                    <a:pt x="7141" y="2456"/>
                  </a:cubicBezTo>
                  <a:cubicBezTo>
                    <a:pt x="7188" y="2421"/>
                    <a:pt x="7238" y="2390"/>
                    <a:pt x="7292" y="2365"/>
                  </a:cubicBezTo>
                  <a:cubicBezTo>
                    <a:pt x="7408" y="2327"/>
                    <a:pt x="7451" y="2312"/>
                    <a:pt x="7439" y="2277"/>
                  </a:cubicBezTo>
                  <a:cubicBezTo>
                    <a:pt x="7441" y="2257"/>
                    <a:pt x="7441" y="2248"/>
                    <a:pt x="7446" y="2248"/>
                  </a:cubicBezTo>
                  <a:cubicBezTo>
                    <a:pt x="7449" y="2248"/>
                    <a:pt x="7455" y="2255"/>
                    <a:pt x="7467" y="2268"/>
                  </a:cubicBezTo>
                  <a:cubicBezTo>
                    <a:pt x="7485" y="2286"/>
                    <a:pt x="7496" y="2291"/>
                    <a:pt x="7506" y="2291"/>
                  </a:cubicBezTo>
                  <a:cubicBezTo>
                    <a:pt x="7512" y="2291"/>
                    <a:pt x="7518" y="2289"/>
                    <a:pt x="7523" y="2287"/>
                  </a:cubicBezTo>
                  <a:cubicBezTo>
                    <a:pt x="7529" y="2284"/>
                    <a:pt x="7534" y="2283"/>
                    <a:pt x="7539" y="2283"/>
                  </a:cubicBezTo>
                  <a:cubicBezTo>
                    <a:pt x="7548" y="2283"/>
                    <a:pt x="7556" y="2289"/>
                    <a:pt x="7564" y="2309"/>
                  </a:cubicBezTo>
                  <a:cubicBezTo>
                    <a:pt x="7567" y="2271"/>
                    <a:pt x="7567" y="2271"/>
                    <a:pt x="7583" y="2265"/>
                  </a:cubicBezTo>
                  <a:cubicBezTo>
                    <a:pt x="7589" y="2281"/>
                    <a:pt x="7595" y="2289"/>
                    <a:pt x="7599" y="2289"/>
                  </a:cubicBezTo>
                  <a:cubicBezTo>
                    <a:pt x="7605" y="2289"/>
                    <a:pt x="7610" y="2277"/>
                    <a:pt x="7611" y="2255"/>
                  </a:cubicBezTo>
                  <a:cubicBezTo>
                    <a:pt x="7606" y="2219"/>
                    <a:pt x="7604" y="2201"/>
                    <a:pt x="7606" y="2201"/>
                  </a:cubicBezTo>
                  <a:lnTo>
                    <a:pt x="7606" y="2201"/>
                  </a:lnTo>
                  <a:cubicBezTo>
                    <a:pt x="7608" y="2201"/>
                    <a:pt x="7614" y="2218"/>
                    <a:pt x="7627" y="2252"/>
                  </a:cubicBezTo>
                  <a:cubicBezTo>
                    <a:pt x="7635" y="2273"/>
                    <a:pt x="7661" y="2288"/>
                    <a:pt x="7671" y="2288"/>
                  </a:cubicBezTo>
                  <a:cubicBezTo>
                    <a:pt x="7676" y="2288"/>
                    <a:pt x="7676" y="2284"/>
                    <a:pt x="7668" y="2274"/>
                  </a:cubicBezTo>
                  <a:cubicBezTo>
                    <a:pt x="7655" y="2240"/>
                    <a:pt x="7683" y="2230"/>
                    <a:pt x="7686" y="2193"/>
                  </a:cubicBezTo>
                  <a:cubicBezTo>
                    <a:pt x="7692" y="2190"/>
                    <a:pt x="7697" y="2189"/>
                    <a:pt x="7702" y="2189"/>
                  </a:cubicBezTo>
                  <a:cubicBezTo>
                    <a:pt x="7711" y="2189"/>
                    <a:pt x="7719" y="2195"/>
                    <a:pt x="7727" y="2215"/>
                  </a:cubicBezTo>
                  <a:cubicBezTo>
                    <a:pt x="7733" y="2221"/>
                    <a:pt x="7739" y="2223"/>
                    <a:pt x="7747" y="2223"/>
                  </a:cubicBezTo>
                  <a:cubicBezTo>
                    <a:pt x="7777" y="2223"/>
                    <a:pt x="7816" y="2179"/>
                    <a:pt x="7818" y="2149"/>
                  </a:cubicBezTo>
                  <a:cubicBezTo>
                    <a:pt x="7811" y="2130"/>
                    <a:pt x="7813" y="2120"/>
                    <a:pt x="7818" y="2120"/>
                  </a:cubicBezTo>
                  <a:cubicBezTo>
                    <a:pt x="7822" y="2120"/>
                    <a:pt x="7828" y="2127"/>
                    <a:pt x="7834" y="2143"/>
                  </a:cubicBezTo>
                  <a:cubicBezTo>
                    <a:pt x="7841" y="2164"/>
                    <a:pt x="7849" y="2169"/>
                    <a:pt x="7857" y="2169"/>
                  </a:cubicBezTo>
                  <a:cubicBezTo>
                    <a:pt x="7863" y="2169"/>
                    <a:pt x="7868" y="2167"/>
                    <a:pt x="7874" y="2165"/>
                  </a:cubicBezTo>
                  <a:cubicBezTo>
                    <a:pt x="7875" y="2153"/>
                    <a:pt x="7877" y="2148"/>
                    <a:pt x="7880" y="2148"/>
                  </a:cubicBezTo>
                  <a:cubicBezTo>
                    <a:pt x="7885" y="2148"/>
                    <a:pt x="7893" y="2171"/>
                    <a:pt x="7900" y="2193"/>
                  </a:cubicBezTo>
                  <a:cubicBezTo>
                    <a:pt x="7900" y="2217"/>
                    <a:pt x="7904" y="2225"/>
                    <a:pt x="7915" y="2225"/>
                  </a:cubicBezTo>
                  <a:cubicBezTo>
                    <a:pt x="7921" y="2225"/>
                    <a:pt x="7931" y="2222"/>
                    <a:pt x="7943" y="2218"/>
                  </a:cubicBezTo>
                  <a:cubicBezTo>
                    <a:pt x="7943" y="2180"/>
                    <a:pt x="8003" y="2158"/>
                    <a:pt x="8047" y="2143"/>
                  </a:cubicBezTo>
                  <a:cubicBezTo>
                    <a:pt x="8119" y="2118"/>
                    <a:pt x="8122" y="2077"/>
                    <a:pt x="8125" y="2002"/>
                  </a:cubicBezTo>
                  <a:lnTo>
                    <a:pt x="8116" y="1929"/>
                  </a:lnTo>
                  <a:lnTo>
                    <a:pt x="8141" y="1995"/>
                  </a:lnTo>
                  <a:cubicBezTo>
                    <a:pt x="8156" y="2030"/>
                    <a:pt x="8172" y="2061"/>
                    <a:pt x="8191" y="2092"/>
                  </a:cubicBezTo>
                  <a:cubicBezTo>
                    <a:pt x="8207" y="2086"/>
                    <a:pt x="8194" y="2052"/>
                    <a:pt x="8182" y="2017"/>
                  </a:cubicBezTo>
                  <a:cubicBezTo>
                    <a:pt x="8174" y="1998"/>
                    <a:pt x="8177" y="1989"/>
                    <a:pt x="8189" y="1989"/>
                  </a:cubicBezTo>
                  <a:cubicBezTo>
                    <a:pt x="8197" y="1989"/>
                    <a:pt x="8209" y="1993"/>
                    <a:pt x="8225" y="2002"/>
                  </a:cubicBezTo>
                  <a:cubicBezTo>
                    <a:pt x="8242" y="2012"/>
                    <a:pt x="8254" y="2017"/>
                    <a:pt x="8263" y="2017"/>
                  </a:cubicBezTo>
                  <a:cubicBezTo>
                    <a:pt x="8276" y="2017"/>
                    <a:pt x="8282" y="2005"/>
                    <a:pt x="8282" y="1983"/>
                  </a:cubicBezTo>
                  <a:cubicBezTo>
                    <a:pt x="8288" y="1980"/>
                    <a:pt x="8294" y="1979"/>
                    <a:pt x="8300" y="1979"/>
                  </a:cubicBezTo>
                  <a:cubicBezTo>
                    <a:pt x="8311" y="1979"/>
                    <a:pt x="8323" y="1984"/>
                    <a:pt x="8338" y="2002"/>
                  </a:cubicBezTo>
                  <a:cubicBezTo>
                    <a:pt x="8354" y="1995"/>
                    <a:pt x="8354" y="1995"/>
                    <a:pt x="8341" y="1961"/>
                  </a:cubicBezTo>
                  <a:cubicBezTo>
                    <a:pt x="8334" y="1943"/>
                    <a:pt x="8336" y="1933"/>
                    <a:pt x="8344" y="1933"/>
                  </a:cubicBezTo>
                  <a:cubicBezTo>
                    <a:pt x="8350" y="1933"/>
                    <a:pt x="8359" y="1939"/>
                    <a:pt x="8370" y="1951"/>
                  </a:cubicBezTo>
                  <a:cubicBezTo>
                    <a:pt x="8390" y="1982"/>
                    <a:pt x="8410" y="1994"/>
                    <a:pt x="8425" y="1994"/>
                  </a:cubicBezTo>
                  <a:cubicBezTo>
                    <a:pt x="8440" y="1994"/>
                    <a:pt x="8448" y="1981"/>
                    <a:pt x="8442" y="1964"/>
                  </a:cubicBezTo>
                  <a:cubicBezTo>
                    <a:pt x="8429" y="1929"/>
                    <a:pt x="8445" y="1926"/>
                    <a:pt x="8457" y="1920"/>
                  </a:cubicBezTo>
                  <a:cubicBezTo>
                    <a:pt x="8473" y="1914"/>
                    <a:pt x="8486" y="1911"/>
                    <a:pt x="8489" y="1870"/>
                  </a:cubicBezTo>
                  <a:lnTo>
                    <a:pt x="8517" y="1861"/>
                  </a:lnTo>
                  <a:cubicBezTo>
                    <a:pt x="8518" y="1860"/>
                    <a:pt x="8519" y="1860"/>
                    <a:pt x="8520" y="1860"/>
                  </a:cubicBezTo>
                  <a:cubicBezTo>
                    <a:pt x="8532" y="1860"/>
                    <a:pt x="8529" y="1895"/>
                    <a:pt x="8517" y="1898"/>
                  </a:cubicBezTo>
                  <a:lnTo>
                    <a:pt x="8542" y="1929"/>
                  </a:lnTo>
                  <a:cubicBezTo>
                    <a:pt x="8573" y="1917"/>
                    <a:pt x="8586" y="1914"/>
                    <a:pt x="8589" y="1873"/>
                  </a:cubicBezTo>
                  <a:cubicBezTo>
                    <a:pt x="8583" y="1837"/>
                    <a:pt x="8579" y="1819"/>
                    <a:pt x="8582" y="1819"/>
                  </a:cubicBezTo>
                  <a:lnTo>
                    <a:pt x="8582" y="1819"/>
                  </a:lnTo>
                  <a:cubicBezTo>
                    <a:pt x="8584" y="1819"/>
                    <a:pt x="8591" y="1836"/>
                    <a:pt x="8605" y="1870"/>
                  </a:cubicBezTo>
                  <a:cubicBezTo>
                    <a:pt x="8613" y="1891"/>
                    <a:pt x="8627" y="1910"/>
                    <a:pt x="8636" y="1910"/>
                  </a:cubicBezTo>
                  <a:cubicBezTo>
                    <a:pt x="8641" y="1910"/>
                    <a:pt x="8644" y="1905"/>
                    <a:pt x="8645" y="1892"/>
                  </a:cubicBezTo>
                  <a:cubicBezTo>
                    <a:pt x="8640" y="1859"/>
                    <a:pt x="8642" y="1847"/>
                    <a:pt x="8648" y="1847"/>
                  </a:cubicBezTo>
                  <a:cubicBezTo>
                    <a:pt x="8655" y="1847"/>
                    <a:pt x="8667" y="1864"/>
                    <a:pt x="8674" y="1882"/>
                  </a:cubicBezTo>
                  <a:cubicBezTo>
                    <a:pt x="8679" y="1916"/>
                    <a:pt x="8683" y="1934"/>
                    <a:pt x="8688" y="1934"/>
                  </a:cubicBezTo>
                  <a:cubicBezTo>
                    <a:pt x="8693" y="1934"/>
                    <a:pt x="8701" y="1912"/>
                    <a:pt x="8717" y="1864"/>
                  </a:cubicBezTo>
                  <a:cubicBezTo>
                    <a:pt x="8746" y="1854"/>
                    <a:pt x="8793" y="1801"/>
                    <a:pt x="8833" y="1782"/>
                  </a:cubicBezTo>
                  <a:cubicBezTo>
                    <a:pt x="8868" y="1771"/>
                    <a:pt x="8892" y="1763"/>
                    <a:pt x="8911" y="1763"/>
                  </a:cubicBezTo>
                  <a:cubicBezTo>
                    <a:pt x="8926" y="1763"/>
                    <a:pt x="8937" y="1767"/>
                    <a:pt x="8949" y="1779"/>
                  </a:cubicBezTo>
                  <a:cubicBezTo>
                    <a:pt x="8952" y="1785"/>
                    <a:pt x="8954" y="1791"/>
                    <a:pt x="8956" y="1796"/>
                  </a:cubicBezTo>
                  <a:lnTo>
                    <a:pt x="8956" y="1796"/>
                  </a:lnTo>
                  <a:cubicBezTo>
                    <a:pt x="8939" y="1744"/>
                    <a:pt x="8954" y="1740"/>
                    <a:pt x="8993" y="1726"/>
                  </a:cubicBezTo>
                  <a:cubicBezTo>
                    <a:pt x="9001" y="1728"/>
                    <a:pt x="9009" y="1729"/>
                    <a:pt x="9015" y="1729"/>
                  </a:cubicBezTo>
                  <a:cubicBezTo>
                    <a:pt x="9054" y="1729"/>
                    <a:pt x="9066" y="1692"/>
                    <a:pt x="9068" y="1660"/>
                  </a:cubicBezTo>
                  <a:lnTo>
                    <a:pt x="9068" y="1660"/>
                  </a:lnTo>
                  <a:lnTo>
                    <a:pt x="9040" y="1669"/>
                  </a:lnTo>
                  <a:cubicBezTo>
                    <a:pt x="9021" y="1625"/>
                    <a:pt x="9022" y="1608"/>
                    <a:pt x="9037" y="1608"/>
                  </a:cubicBezTo>
                  <a:cubicBezTo>
                    <a:pt x="9044" y="1608"/>
                    <a:pt x="9055" y="1612"/>
                    <a:pt x="9068" y="1619"/>
                  </a:cubicBezTo>
                  <a:cubicBezTo>
                    <a:pt x="9069" y="1619"/>
                    <a:pt x="9070" y="1619"/>
                    <a:pt x="9071" y="1619"/>
                  </a:cubicBezTo>
                  <a:cubicBezTo>
                    <a:pt x="9085" y="1619"/>
                    <a:pt x="9097" y="1649"/>
                    <a:pt x="9109" y="1682"/>
                  </a:cubicBezTo>
                  <a:cubicBezTo>
                    <a:pt x="9121" y="1713"/>
                    <a:pt x="9145" y="1739"/>
                    <a:pt x="9161" y="1739"/>
                  </a:cubicBezTo>
                  <a:cubicBezTo>
                    <a:pt x="9163" y="1739"/>
                    <a:pt x="9164" y="1739"/>
                    <a:pt x="9166" y="1738"/>
                  </a:cubicBezTo>
                  <a:cubicBezTo>
                    <a:pt x="9178" y="1732"/>
                    <a:pt x="9194" y="1729"/>
                    <a:pt x="9166" y="1701"/>
                  </a:cubicBezTo>
                  <a:cubicBezTo>
                    <a:pt x="9153" y="1666"/>
                    <a:pt x="9153" y="1666"/>
                    <a:pt x="9169" y="1660"/>
                  </a:cubicBezTo>
                  <a:cubicBezTo>
                    <a:pt x="9181" y="1657"/>
                    <a:pt x="9197" y="1651"/>
                    <a:pt x="9197" y="1613"/>
                  </a:cubicBezTo>
                  <a:cubicBezTo>
                    <a:pt x="9184" y="1578"/>
                    <a:pt x="9200" y="1572"/>
                    <a:pt x="9216" y="1566"/>
                  </a:cubicBezTo>
                  <a:cubicBezTo>
                    <a:pt x="9225" y="1580"/>
                    <a:pt x="9240" y="1587"/>
                    <a:pt x="9256" y="1587"/>
                  </a:cubicBezTo>
                  <a:cubicBezTo>
                    <a:pt x="9261" y="1587"/>
                    <a:pt x="9266" y="1586"/>
                    <a:pt x="9271" y="1585"/>
                  </a:cubicBezTo>
                  <a:lnTo>
                    <a:pt x="9271" y="1585"/>
                  </a:lnTo>
                  <a:cubicBezTo>
                    <a:pt x="9275" y="1594"/>
                    <a:pt x="9280" y="1607"/>
                    <a:pt x="9285" y="1619"/>
                  </a:cubicBezTo>
                  <a:cubicBezTo>
                    <a:pt x="9294" y="1641"/>
                    <a:pt x="9307" y="1663"/>
                    <a:pt x="9325" y="1679"/>
                  </a:cubicBezTo>
                  <a:cubicBezTo>
                    <a:pt x="9338" y="1676"/>
                    <a:pt x="9325" y="1641"/>
                    <a:pt x="9325" y="1641"/>
                  </a:cubicBezTo>
                  <a:cubicBezTo>
                    <a:pt x="9313" y="1610"/>
                    <a:pt x="9661" y="1475"/>
                    <a:pt x="9701" y="1459"/>
                  </a:cubicBezTo>
                  <a:cubicBezTo>
                    <a:pt x="9716" y="1467"/>
                    <a:pt x="9730" y="1470"/>
                    <a:pt x="9742" y="1470"/>
                  </a:cubicBezTo>
                  <a:cubicBezTo>
                    <a:pt x="9766" y="1470"/>
                    <a:pt x="9780" y="1456"/>
                    <a:pt x="9761" y="1437"/>
                  </a:cubicBezTo>
                  <a:cubicBezTo>
                    <a:pt x="9748" y="1406"/>
                    <a:pt x="9817" y="1378"/>
                    <a:pt x="9905" y="1343"/>
                  </a:cubicBezTo>
                  <a:cubicBezTo>
                    <a:pt x="10005" y="1306"/>
                    <a:pt x="10078" y="1278"/>
                    <a:pt x="10065" y="1246"/>
                  </a:cubicBezTo>
                  <a:lnTo>
                    <a:pt x="10109" y="1228"/>
                  </a:lnTo>
                  <a:cubicBezTo>
                    <a:pt x="10137" y="1218"/>
                    <a:pt x="10153" y="1174"/>
                    <a:pt x="10165" y="1168"/>
                  </a:cubicBezTo>
                  <a:cubicBezTo>
                    <a:pt x="10167" y="1146"/>
                    <a:pt x="10171" y="1135"/>
                    <a:pt x="10175" y="1135"/>
                  </a:cubicBezTo>
                  <a:cubicBezTo>
                    <a:pt x="10178" y="1135"/>
                    <a:pt x="10181" y="1144"/>
                    <a:pt x="10181" y="1162"/>
                  </a:cubicBezTo>
                  <a:cubicBezTo>
                    <a:pt x="10192" y="1193"/>
                    <a:pt x="10206" y="1222"/>
                    <a:pt x="10218" y="1222"/>
                  </a:cubicBezTo>
                  <a:cubicBezTo>
                    <a:pt x="10219" y="1222"/>
                    <a:pt x="10221" y="1222"/>
                    <a:pt x="10222" y="1221"/>
                  </a:cubicBezTo>
                  <a:cubicBezTo>
                    <a:pt x="10250" y="1212"/>
                    <a:pt x="10237" y="1177"/>
                    <a:pt x="10225" y="1146"/>
                  </a:cubicBezTo>
                  <a:cubicBezTo>
                    <a:pt x="10209" y="1112"/>
                    <a:pt x="10225" y="1105"/>
                    <a:pt x="10225" y="1105"/>
                  </a:cubicBezTo>
                  <a:cubicBezTo>
                    <a:pt x="10229" y="1103"/>
                    <a:pt x="10233" y="1102"/>
                    <a:pt x="10235" y="1102"/>
                  </a:cubicBezTo>
                  <a:cubicBezTo>
                    <a:pt x="10242" y="1102"/>
                    <a:pt x="10244" y="1109"/>
                    <a:pt x="10253" y="1133"/>
                  </a:cubicBezTo>
                  <a:cubicBezTo>
                    <a:pt x="10266" y="1168"/>
                    <a:pt x="10278" y="1199"/>
                    <a:pt x="10278" y="1199"/>
                  </a:cubicBezTo>
                  <a:lnTo>
                    <a:pt x="10294" y="1193"/>
                  </a:lnTo>
                  <a:cubicBezTo>
                    <a:pt x="10281" y="1162"/>
                    <a:pt x="10294" y="1155"/>
                    <a:pt x="10294" y="1155"/>
                  </a:cubicBezTo>
                  <a:cubicBezTo>
                    <a:pt x="10297" y="1154"/>
                    <a:pt x="10300" y="1153"/>
                    <a:pt x="10303" y="1153"/>
                  </a:cubicBezTo>
                  <a:cubicBezTo>
                    <a:pt x="10311" y="1153"/>
                    <a:pt x="10316" y="1165"/>
                    <a:pt x="10338" y="1215"/>
                  </a:cubicBezTo>
                  <a:cubicBezTo>
                    <a:pt x="10350" y="1246"/>
                    <a:pt x="10359" y="1262"/>
                    <a:pt x="10365" y="1262"/>
                  </a:cubicBezTo>
                  <a:cubicBezTo>
                    <a:pt x="10371" y="1262"/>
                    <a:pt x="10372" y="1243"/>
                    <a:pt x="10366" y="1206"/>
                  </a:cubicBezTo>
                  <a:lnTo>
                    <a:pt x="10382" y="1159"/>
                  </a:lnTo>
                  <a:cubicBezTo>
                    <a:pt x="10392" y="1175"/>
                    <a:pt x="10400" y="1182"/>
                    <a:pt x="10406" y="1182"/>
                  </a:cubicBezTo>
                  <a:cubicBezTo>
                    <a:pt x="10422" y="1182"/>
                    <a:pt x="10423" y="1133"/>
                    <a:pt x="10425" y="1105"/>
                  </a:cubicBezTo>
                  <a:cubicBezTo>
                    <a:pt x="10444" y="1132"/>
                    <a:pt x="10456" y="1146"/>
                    <a:pt x="10464" y="1146"/>
                  </a:cubicBezTo>
                  <a:cubicBezTo>
                    <a:pt x="10472" y="1146"/>
                    <a:pt x="10473" y="1126"/>
                    <a:pt x="10466" y="1086"/>
                  </a:cubicBezTo>
                  <a:cubicBezTo>
                    <a:pt x="10459" y="1069"/>
                    <a:pt x="10461" y="1059"/>
                    <a:pt x="10468" y="1059"/>
                  </a:cubicBezTo>
                  <a:cubicBezTo>
                    <a:pt x="10474" y="1059"/>
                    <a:pt x="10483" y="1065"/>
                    <a:pt x="10494" y="1077"/>
                  </a:cubicBezTo>
                  <a:cubicBezTo>
                    <a:pt x="10510" y="1091"/>
                    <a:pt x="10521" y="1096"/>
                    <a:pt x="10533" y="1096"/>
                  </a:cubicBezTo>
                  <a:cubicBezTo>
                    <a:pt x="10543" y="1096"/>
                    <a:pt x="10553" y="1092"/>
                    <a:pt x="10566" y="1086"/>
                  </a:cubicBezTo>
                  <a:cubicBezTo>
                    <a:pt x="10566" y="1049"/>
                    <a:pt x="10667" y="1008"/>
                    <a:pt x="10783" y="964"/>
                  </a:cubicBezTo>
                  <a:cubicBezTo>
                    <a:pt x="10911" y="911"/>
                    <a:pt x="10999" y="877"/>
                    <a:pt x="10983" y="845"/>
                  </a:cubicBezTo>
                  <a:cubicBezTo>
                    <a:pt x="10988" y="843"/>
                    <a:pt x="10992" y="842"/>
                    <a:pt x="10995" y="842"/>
                  </a:cubicBezTo>
                  <a:cubicBezTo>
                    <a:pt x="11002" y="842"/>
                    <a:pt x="11008" y="847"/>
                    <a:pt x="11027" y="864"/>
                  </a:cubicBezTo>
                  <a:cubicBezTo>
                    <a:pt x="11032" y="877"/>
                    <a:pt x="11037" y="884"/>
                    <a:pt x="11041" y="884"/>
                  </a:cubicBezTo>
                  <a:cubicBezTo>
                    <a:pt x="11047" y="884"/>
                    <a:pt x="11049" y="865"/>
                    <a:pt x="11040" y="820"/>
                  </a:cubicBezTo>
                  <a:cubicBezTo>
                    <a:pt x="11040" y="798"/>
                    <a:pt x="11035" y="777"/>
                    <a:pt x="11037" y="777"/>
                  </a:cubicBezTo>
                  <a:lnTo>
                    <a:pt x="11037" y="777"/>
                  </a:lnTo>
                  <a:cubicBezTo>
                    <a:pt x="11039" y="777"/>
                    <a:pt x="11044" y="787"/>
                    <a:pt x="11055" y="814"/>
                  </a:cubicBezTo>
                  <a:cubicBezTo>
                    <a:pt x="11061" y="829"/>
                    <a:pt x="11070" y="835"/>
                    <a:pt x="11083" y="835"/>
                  </a:cubicBezTo>
                  <a:cubicBezTo>
                    <a:pt x="11099" y="835"/>
                    <a:pt x="11123" y="826"/>
                    <a:pt x="11156" y="814"/>
                  </a:cubicBezTo>
                  <a:cubicBezTo>
                    <a:pt x="11196" y="795"/>
                    <a:pt x="11256" y="773"/>
                    <a:pt x="11240" y="739"/>
                  </a:cubicBezTo>
                  <a:cubicBezTo>
                    <a:pt x="11248" y="716"/>
                    <a:pt x="11252" y="705"/>
                    <a:pt x="11254" y="705"/>
                  </a:cubicBezTo>
                  <a:cubicBezTo>
                    <a:pt x="11256" y="705"/>
                    <a:pt x="11256" y="714"/>
                    <a:pt x="11256" y="732"/>
                  </a:cubicBezTo>
                  <a:cubicBezTo>
                    <a:pt x="11262" y="768"/>
                    <a:pt x="11286" y="787"/>
                    <a:pt x="11310" y="787"/>
                  </a:cubicBezTo>
                  <a:cubicBezTo>
                    <a:pt x="11335" y="787"/>
                    <a:pt x="11361" y="767"/>
                    <a:pt x="11369" y="726"/>
                  </a:cubicBezTo>
                  <a:cubicBezTo>
                    <a:pt x="11375" y="724"/>
                    <a:pt x="11380" y="721"/>
                    <a:pt x="11386" y="721"/>
                  </a:cubicBezTo>
                  <a:cubicBezTo>
                    <a:pt x="11395" y="721"/>
                    <a:pt x="11403" y="727"/>
                    <a:pt x="11413" y="748"/>
                  </a:cubicBezTo>
                  <a:cubicBezTo>
                    <a:pt x="11425" y="742"/>
                    <a:pt x="11441" y="736"/>
                    <a:pt x="11469" y="685"/>
                  </a:cubicBezTo>
                  <a:lnTo>
                    <a:pt x="11569" y="645"/>
                  </a:lnTo>
                  <a:cubicBezTo>
                    <a:pt x="11597" y="632"/>
                    <a:pt x="11613" y="588"/>
                    <a:pt x="11613" y="588"/>
                  </a:cubicBezTo>
                  <a:cubicBezTo>
                    <a:pt x="11617" y="586"/>
                    <a:pt x="11622" y="584"/>
                    <a:pt x="11626" y="582"/>
                  </a:cubicBezTo>
                  <a:lnTo>
                    <a:pt x="11626" y="582"/>
                  </a:lnTo>
                  <a:cubicBezTo>
                    <a:pt x="11631" y="592"/>
                    <a:pt x="11640" y="597"/>
                    <a:pt x="11654" y="597"/>
                  </a:cubicBezTo>
                  <a:cubicBezTo>
                    <a:pt x="11686" y="597"/>
                    <a:pt x="11740" y="573"/>
                    <a:pt x="11811" y="544"/>
                  </a:cubicBezTo>
                  <a:cubicBezTo>
                    <a:pt x="11887" y="511"/>
                    <a:pt x="11955" y="483"/>
                    <a:pt x="11995" y="483"/>
                  </a:cubicBezTo>
                  <a:cubicBezTo>
                    <a:pt x="12007" y="483"/>
                    <a:pt x="12017" y="485"/>
                    <a:pt x="12024" y="491"/>
                  </a:cubicBezTo>
                  <a:cubicBezTo>
                    <a:pt x="12024" y="491"/>
                    <a:pt x="12039" y="488"/>
                    <a:pt x="12039" y="447"/>
                  </a:cubicBezTo>
                  <a:cubicBezTo>
                    <a:pt x="12029" y="401"/>
                    <a:pt x="12032" y="381"/>
                    <a:pt x="12043" y="381"/>
                  </a:cubicBezTo>
                  <a:cubicBezTo>
                    <a:pt x="12049" y="381"/>
                    <a:pt x="12058" y="387"/>
                    <a:pt x="12067" y="397"/>
                  </a:cubicBezTo>
                  <a:cubicBezTo>
                    <a:pt x="12085" y="420"/>
                    <a:pt x="12103" y="431"/>
                    <a:pt x="12119" y="431"/>
                  </a:cubicBezTo>
                  <a:cubicBezTo>
                    <a:pt x="12144" y="431"/>
                    <a:pt x="12162" y="405"/>
                    <a:pt x="12152" y="363"/>
                  </a:cubicBezTo>
                  <a:lnTo>
                    <a:pt x="12152" y="363"/>
                  </a:lnTo>
                  <a:lnTo>
                    <a:pt x="12168" y="394"/>
                  </a:lnTo>
                  <a:cubicBezTo>
                    <a:pt x="12180" y="412"/>
                    <a:pt x="12192" y="420"/>
                    <a:pt x="12201" y="420"/>
                  </a:cubicBezTo>
                  <a:cubicBezTo>
                    <a:pt x="12222" y="420"/>
                    <a:pt x="12233" y="381"/>
                    <a:pt x="12224" y="331"/>
                  </a:cubicBezTo>
                  <a:lnTo>
                    <a:pt x="12224" y="331"/>
                  </a:lnTo>
                  <a:cubicBezTo>
                    <a:pt x="12242" y="349"/>
                    <a:pt x="12260" y="366"/>
                    <a:pt x="12271" y="366"/>
                  </a:cubicBezTo>
                  <a:cubicBezTo>
                    <a:pt x="12277" y="366"/>
                    <a:pt x="12281" y="361"/>
                    <a:pt x="12281" y="347"/>
                  </a:cubicBezTo>
                  <a:cubicBezTo>
                    <a:pt x="12284" y="345"/>
                    <a:pt x="12286" y="344"/>
                    <a:pt x="12288" y="344"/>
                  </a:cubicBezTo>
                  <a:cubicBezTo>
                    <a:pt x="12295" y="344"/>
                    <a:pt x="12301" y="356"/>
                    <a:pt x="12324" y="406"/>
                  </a:cubicBezTo>
                  <a:cubicBezTo>
                    <a:pt x="12336" y="435"/>
                    <a:pt x="12350" y="467"/>
                    <a:pt x="12362" y="467"/>
                  </a:cubicBezTo>
                  <a:cubicBezTo>
                    <a:pt x="12363" y="467"/>
                    <a:pt x="12364" y="467"/>
                    <a:pt x="12365" y="466"/>
                  </a:cubicBezTo>
                  <a:cubicBezTo>
                    <a:pt x="12381" y="460"/>
                    <a:pt x="12365" y="425"/>
                    <a:pt x="12353" y="394"/>
                  </a:cubicBezTo>
                  <a:lnTo>
                    <a:pt x="12381" y="381"/>
                  </a:lnTo>
                  <a:cubicBezTo>
                    <a:pt x="12381" y="381"/>
                    <a:pt x="12393" y="375"/>
                    <a:pt x="12381" y="344"/>
                  </a:cubicBezTo>
                  <a:cubicBezTo>
                    <a:pt x="12365" y="309"/>
                    <a:pt x="12381" y="303"/>
                    <a:pt x="12393" y="297"/>
                  </a:cubicBezTo>
                  <a:cubicBezTo>
                    <a:pt x="12398" y="307"/>
                    <a:pt x="12401" y="311"/>
                    <a:pt x="12403" y="311"/>
                  </a:cubicBezTo>
                  <a:cubicBezTo>
                    <a:pt x="12407" y="311"/>
                    <a:pt x="12401" y="286"/>
                    <a:pt x="12381" y="265"/>
                  </a:cubicBezTo>
                  <a:cubicBezTo>
                    <a:pt x="12365" y="234"/>
                    <a:pt x="12350" y="200"/>
                    <a:pt x="12365" y="193"/>
                  </a:cubicBezTo>
                  <a:lnTo>
                    <a:pt x="12337" y="128"/>
                  </a:lnTo>
                  <a:cubicBezTo>
                    <a:pt x="12306" y="62"/>
                    <a:pt x="12293" y="30"/>
                    <a:pt x="12249" y="8"/>
                  </a:cubicBezTo>
                  <a:cubicBezTo>
                    <a:pt x="12222" y="5"/>
                    <a:pt x="12197" y="1"/>
                    <a:pt x="12178" y="1"/>
                  </a:cubicBezTo>
                  <a:close/>
                  <a:moveTo>
                    <a:pt x="375" y="4819"/>
                  </a:moveTo>
                  <a:lnTo>
                    <a:pt x="360" y="4822"/>
                  </a:lnTo>
                  <a:cubicBezTo>
                    <a:pt x="356" y="4847"/>
                    <a:pt x="356" y="4872"/>
                    <a:pt x="363" y="4894"/>
                  </a:cubicBezTo>
                  <a:lnTo>
                    <a:pt x="378" y="4891"/>
                  </a:lnTo>
                  <a:cubicBezTo>
                    <a:pt x="391" y="4888"/>
                    <a:pt x="385" y="4853"/>
                    <a:pt x="375" y="48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144;p36">
              <a:extLst>
                <a:ext uri="{FF2B5EF4-FFF2-40B4-BE49-F238E27FC236}">
                  <a16:creationId xmlns:a16="http://schemas.microsoft.com/office/drawing/2014/main" id="{99DEECB9-B0D8-446A-8C8F-057FA2745B52}"/>
                </a:ext>
              </a:extLst>
            </p:cNvPr>
            <p:cNvSpPr/>
            <p:nvPr/>
          </p:nvSpPr>
          <p:spPr>
            <a:xfrm>
              <a:off x="5195175" y="1913250"/>
              <a:ext cx="137250" cy="280550"/>
            </a:xfrm>
            <a:custGeom>
              <a:avLst/>
              <a:gdLst/>
              <a:ahLst/>
              <a:cxnLst/>
              <a:rect l="l" t="t" r="r" b="b"/>
              <a:pathLst>
                <a:path w="5490" h="11222" extrusionOk="0">
                  <a:moveTo>
                    <a:pt x="818" y="253"/>
                  </a:moveTo>
                  <a:cubicBezTo>
                    <a:pt x="833" y="253"/>
                    <a:pt x="837" y="263"/>
                    <a:pt x="841" y="271"/>
                  </a:cubicBezTo>
                  <a:cubicBezTo>
                    <a:pt x="844" y="283"/>
                    <a:pt x="844" y="283"/>
                    <a:pt x="797" y="302"/>
                  </a:cubicBezTo>
                  <a:cubicBezTo>
                    <a:pt x="797" y="302"/>
                    <a:pt x="781" y="305"/>
                    <a:pt x="765" y="305"/>
                  </a:cubicBezTo>
                  <a:cubicBezTo>
                    <a:pt x="753" y="305"/>
                    <a:pt x="740" y="303"/>
                    <a:pt x="737" y="296"/>
                  </a:cubicBezTo>
                  <a:lnTo>
                    <a:pt x="781" y="264"/>
                  </a:lnTo>
                  <a:cubicBezTo>
                    <a:pt x="798" y="256"/>
                    <a:pt x="810" y="253"/>
                    <a:pt x="818" y="253"/>
                  </a:cubicBezTo>
                  <a:close/>
                  <a:moveTo>
                    <a:pt x="1145" y="343"/>
                  </a:moveTo>
                  <a:lnTo>
                    <a:pt x="1101" y="374"/>
                  </a:lnTo>
                  <a:lnTo>
                    <a:pt x="1107" y="390"/>
                  </a:lnTo>
                  <a:cubicBezTo>
                    <a:pt x="1154" y="368"/>
                    <a:pt x="1154" y="368"/>
                    <a:pt x="1151" y="355"/>
                  </a:cubicBezTo>
                  <a:lnTo>
                    <a:pt x="1145" y="343"/>
                  </a:lnTo>
                  <a:close/>
                  <a:moveTo>
                    <a:pt x="880" y="398"/>
                  </a:moveTo>
                  <a:cubicBezTo>
                    <a:pt x="888" y="398"/>
                    <a:pt x="890" y="404"/>
                    <a:pt x="894" y="415"/>
                  </a:cubicBezTo>
                  <a:cubicBezTo>
                    <a:pt x="900" y="427"/>
                    <a:pt x="903" y="443"/>
                    <a:pt x="856" y="462"/>
                  </a:cubicBezTo>
                  <a:lnTo>
                    <a:pt x="850" y="449"/>
                  </a:lnTo>
                  <a:cubicBezTo>
                    <a:pt x="869" y="441"/>
                    <a:pt x="873" y="437"/>
                    <a:pt x="869" y="437"/>
                  </a:cubicBezTo>
                  <a:cubicBezTo>
                    <a:pt x="862" y="437"/>
                    <a:pt x="831" y="448"/>
                    <a:pt x="803" y="468"/>
                  </a:cubicBezTo>
                  <a:lnTo>
                    <a:pt x="706" y="509"/>
                  </a:lnTo>
                  <a:cubicBezTo>
                    <a:pt x="700" y="496"/>
                    <a:pt x="743" y="462"/>
                    <a:pt x="794" y="443"/>
                  </a:cubicBezTo>
                  <a:cubicBezTo>
                    <a:pt x="848" y="411"/>
                    <a:pt x="869" y="398"/>
                    <a:pt x="880" y="398"/>
                  </a:cubicBezTo>
                  <a:close/>
                  <a:moveTo>
                    <a:pt x="101" y="531"/>
                  </a:moveTo>
                  <a:cubicBezTo>
                    <a:pt x="67" y="534"/>
                    <a:pt x="32" y="543"/>
                    <a:pt x="1" y="556"/>
                  </a:cubicBezTo>
                  <a:lnTo>
                    <a:pt x="4" y="568"/>
                  </a:lnTo>
                  <a:cubicBezTo>
                    <a:pt x="5" y="572"/>
                    <a:pt x="9" y="574"/>
                    <a:pt x="15" y="574"/>
                  </a:cubicBezTo>
                  <a:cubicBezTo>
                    <a:pt x="33" y="574"/>
                    <a:pt x="69" y="557"/>
                    <a:pt x="107" y="543"/>
                  </a:cubicBezTo>
                  <a:lnTo>
                    <a:pt x="101" y="531"/>
                  </a:lnTo>
                  <a:close/>
                  <a:moveTo>
                    <a:pt x="992" y="1230"/>
                  </a:moveTo>
                  <a:cubicBezTo>
                    <a:pt x="1016" y="1230"/>
                    <a:pt x="1035" y="1235"/>
                    <a:pt x="1038" y="1242"/>
                  </a:cubicBezTo>
                  <a:cubicBezTo>
                    <a:pt x="1041" y="1253"/>
                    <a:pt x="1005" y="1271"/>
                    <a:pt x="956" y="1271"/>
                  </a:cubicBezTo>
                  <a:cubicBezTo>
                    <a:pt x="949" y="1271"/>
                    <a:pt x="942" y="1271"/>
                    <a:pt x="935" y="1270"/>
                  </a:cubicBezTo>
                  <a:lnTo>
                    <a:pt x="925" y="1242"/>
                  </a:lnTo>
                  <a:cubicBezTo>
                    <a:pt x="948" y="1234"/>
                    <a:pt x="972" y="1230"/>
                    <a:pt x="992" y="1230"/>
                  </a:cubicBezTo>
                  <a:close/>
                  <a:moveTo>
                    <a:pt x="968" y="1326"/>
                  </a:moveTo>
                  <a:cubicBezTo>
                    <a:pt x="953" y="1326"/>
                    <a:pt x="929" y="1332"/>
                    <a:pt x="906" y="1342"/>
                  </a:cubicBezTo>
                  <a:cubicBezTo>
                    <a:pt x="859" y="1361"/>
                    <a:pt x="866" y="1374"/>
                    <a:pt x="875" y="1402"/>
                  </a:cubicBezTo>
                  <a:cubicBezTo>
                    <a:pt x="877" y="1408"/>
                    <a:pt x="891" y="1410"/>
                    <a:pt x="904" y="1410"/>
                  </a:cubicBezTo>
                  <a:cubicBezTo>
                    <a:pt x="918" y="1410"/>
                    <a:pt x="932" y="1408"/>
                    <a:pt x="932" y="1408"/>
                  </a:cubicBezTo>
                  <a:cubicBezTo>
                    <a:pt x="982" y="1386"/>
                    <a:pt x="975" y="1374"/>
                    <a:pt x="972" y="1361"/>
                  </a:cubicBezTo>
                  <a:cubicBezTo>
                    <a:pt x="993" y="1335"/>
                    <a:pt x="986" y="1326"/>
                    <a:pt x="968" y="1326"/>
                  </a:cubicBezTo>
                  <a:close/>
                  <a:moveTo>
                    <a:pt x="1497" y="1762"/>
                  </a:moveTo>
                  <a:cubicBezTo>
                    <a:pt x="1511" y="1762"/>
                    <a:pt x="1514" y="1770"/>
                    <a:pt x="1518" y="1778"/>
                  </a:cubicBezTo>
                  <a:lnTo>
                    <a:pt x="1471" y="1797"/>
                  </a:lnTo>
                  <a:lnTo>
                    <a:pt x="1417" y="1803"/>
                  </a:lnTo>
                  <a:lnTo>
                    <a:pt x="1417" y="1803"/>
                  </a:lnTo>
                  <a:lnTo>
                    <a:pt x="1458" y="1772"/>
                  </a:lnTo>
                  <a:cubicBezTo>
                    <a:pt x="1476" y="1765"/>
                    <a:pt x="1489" y="1762"/>
                    <a:pt x="1497" y="1762"/>
                  </a:cubicBezTo>
                  <a:close/>
                  <a:moveTo>
                    <a:pt x="1463" y="1872"/>
                  </a:moveTo>
                  <a:cubicBezTo>
                    <a:pt x="1473" y="1872"/>
                    <a:pt x="1449" y="1882"/>
                    <a:pt x="1398" y="1903"/>
                  </a:cubicBezTo>
                  <a:cubicBezTo>
                    <a:pt x="1348" y="1928"/>
                    <a:pt x="1295" y="1938"/>
                    <a:pt x="1242" y="1938"/>
                  </a:cubicBezTo>
                  <a:lnTo>
                    <a:pt x="1232" y="1909"/>
                  </a:lnTo>
                  <a:lnTo>
                    <a:pt x="1339" y="1897"/>
                  </a:lnTo>
                  <a:cubicBezTo>
                    <a:pt x="1414" y="1880"/>
                    <a:pt x="1453" y="1872"/>
                    <a:pt x="1463" y="1872"/>
                  </a:cubicBezTo>
                  <a:close/>
                  <a:moveTo>
                    <a:pt x="1696" y="2101"/>
                  </a:moveTo>
                  <a:cubicBezTo>
                    <a:pt x="1753" y="2110"/>
                    <a:pt x="1753" y="2110"/>
                    <a:pt x="1652" y="2135"/>
                  </a:cubicBezTo>
                  <a:lnTo>
                    <a:pt x="1546" y="2148"/>
                  </a:lnTo>
                  <a:cubicBezTo>
                    <a:pt x="1539" y="2135"/>
                    <a:pt x="1593" y="2129"/>
                    <a:pt x="1696" y="2101"/>
                  </a:cubicBezTo>
                  <a:close/>
                  <a:moveTo>
                    <a:pt x="1543" y="2286"/>
                  </a:moveTo>
                  <a:lnTo>
                    <a:pt x="1546" y="2301"/>
                  </a:lnTo>
                  <a:cubicBezTo>
                    <a:pt x="1509" y="2316"/>
                    <a:pt x="1471" y="2330"/>
                    <a:pt x="1454" y="2330"/>
                  </a:cubicBezTo>
                  <a:cubicBezTo>
                    <a:pt x="1449" y="2330"/>
                    <a:pt x="1446" y="2329"/>
                    <a:pt x="1445" y="2326"/>
                  </a:cubicBezTo>
                  <a:lnTo>
                    <a:pt x="1439" y="2314"/>
                  </a:lnTo>
                  <a:cubicBezTo>
                    <a:pt x="1474" y="2301"/>
                    <a:pt x="1508" y="2292"/>
                    <a:pt x="1543" y="2286"/>
                  </a:cubicBezTo>
                  <a:close/>
                  <a:moveTo>
                    <a:pt x="1994" y="2301"/>
                  </a:moveTo>
                  <a:lnTo>
                    <a:pt x="1944" y="2320"/>
                  </a:lnTo>
                  <a:lnTo>
                    <a:pt x="1897" y="2339"/>
                  </a:lnTo>
                  <a:lnTo>
                    <a:pt x="1897" y="2339"/>
                  </a:lnTo>
                  <a:lnTo>
                    <a:pt x="1994" y="2301"/>
                  </a:lnTo>
                  <a:close/>
                  <a:moveTo>
                    <a:pt x="1458" y="2610"/>
                  </a:moveTo>
                  <a:cubicBezTo>
                    <a:pt x="1474" y="2610"/>
                    <a:pt x="1498" y="2616"/>
                    <a:pt x="1502" y="2624"/>
                  </a:cubicBezTo>
                  <a:lnTo>
                    <a:pt x="1452" y="2643"/>
                  </a:lnTo>
                  <a:cubicBezTo>
                    <a:pt x="1449" y="2630"/>
                    <a:pt x="1395" y="2637"/>
                    <a:pt x="1442" y="2618"/>
                  </a:cubicBezTo>
                  <a:cubicBezTo>
                    <a:pt x="1441" y="2612"/>
                    <a:pt x="1448" y="2610"/>
                    <a:pt x="1458" y="2610"/>
                  </a:cubicBezTo>
                  <a:close/>
                  <a:moveTo>
                    <a:pt x="1815" y="2594"/>
                  </a:moveTo>
                  <a:cubicBezTo>
                    <a:pt x="1820" y="2594"/>
                    <a:pt x="1824" y="2595"/>
                    <a:pt x="1825" y="2599"/>
                  </a:cubicBezTo>
                  <a:cubicBezTo>
                    <a:pt x="1829" y="2598"/>
                    <a:pt x="1833" y="2598"/>
                    <a:pt x="1837" y="2598"/>
                  </a:cubicBezTo>
                  <a:cubicBezTo>
                    <a:pt x="1870" y="2598"/>
                    <a:pt x="1828" y="2626"/>
                    <a:pt x="1734" y="2649"/>
                  </a:cubicBezTo>
                  <a:lnTo>
                    <a:pt x="1724" y="2624"/>
                  </a:lnTo>
                  <a:cubicBezTo>
                    <a:pt x="1760" y="2610"/>
                    <a:pt x="1798" y="2594"/>
                    <a:pt x="1815" y="2594"/>
                  </a:cubicBezTo>
                  <a:close/>
                  <a:moveTo>
                    <a:pt x="1865" y="2702"/>
                  </a:moveTo>
                  <a:lnTo>
                    <a:pt x="1872" y="2718"/>
                  </a:lnTo>
                  <a:cubicBezTo>
                    <a:pt x="1875" y="2731"/>
                    <a:pt x="1875" y="2731"/>
                    <a:pt x="1828" y="2749"/>
                  </a:cubicBezTo>
                  <a:lnTo>
                    <a:pt x="1822" y="2737"/>
                  </a:lnTo>
                  <a:lnTo>
                    <a:pt x="1865" y="2702"/>
                  </a:lnTo>
                  <a:close/>
                  <a:moveTo>
                    <a:pt x="2066" y="2790"/>
                  </a:moveTo>
                  <a:cubicBezTo>
                    <a:pt x="2031" y="2803"/>
                    <a:pt x="2003" y="2821"/>
                    <a:pt x="1975" y="2843"/>
                  </a:cubicBezTo>
                  <a:cubicBezTo>
                    <a:pt x="1976" y="2847"/>
                    <a:pt x="1980" y="2848"/>
                    <a:pt x="1985" y="2848"/>
                  </a:cubicBezTo>
                  <a:cubicBezTo>
                    <a:pt x="2000" y="2848"/>
                    <a:pt x="2028" y="2837"/>
                    <a:pt x="2028" y="2837"/>
                  </a:cubicBezTo>
                  <a:cubicBezTo>
                    <a:pt x="2028" y="2837"/>
                    <a:pt x="2075" y="2818"/>
                    <a:pt x="2069" y="2803"/>
                  </a:cubicBezTo>
                  <a:lnTo>
                    <a:pt x="2066" y="2790"/>
                  </a:lnTo>
                  <a:close/>
                  <a:moveTo>
                    <a:pt x="2486" y="2885"/>
                  </a:moveTo>
                  <a:cubicBezTo>
                    <a:pt x="2479" y="2885"/>
                    <a:pt x="2468" y="2893"/>
                    <a:pt x="2445" y="2909"/>
                  </a:cubicBezTo>
                  <a:cubicBezTo>
                    <a:pt x="2451" y="2925"/>
                    <a:pt x="2455" y="2937"/>
                    <a:pt x="2455" y="2937"/>
                  </a:cubicBezTo>
                  <a:cubicBezTo>
                    <a:pt x="2505" y="2919"/>
                    <a:pt x="2505" y="2919"/>
                    <a:pt x="2498" y="2903"/>
                  </a:cubicBezTo>
                  <a:cubicBezTo>
                    <a:pt x="2494" y="2891"/>
                    <a:pt x="2492" y="2885"/>
                    <a:pt x="2486" y="2885"/>
                  </a:cubicBezTo>
                  <a:close/>
                  <a:moveTo>
                    <a:pt x="1798" y="2996"/>
                  </a:moveTo>
                  <a:cubicBezTo>
                    <a:pt x="1808" y="2996"/>
                    <a:pt x="1809" y="3000"/>
                    <a:pt x="1809" y="3000"/>
                  </a:cubicBezTo>
                  <a:cubicBezTo>
                    <a:pt x="1815" y="3013"/>
                    <a:pt x="1818" y="3028"/>
                    <a:pt x="1771" y="3047"/>
                  </a:cubicBezTo>
                  <a:cubicBezTo>
                    <a:pt x="1771" y="3047"/>
                    <a:pt x="1745" y="3058"/>
                    <a:pt x="1729" y="3058"/>
                  </a:cubicBezTo>
                  <a:cubicBezTo>
                    <a:pt x="1724" y="3058"/>
                    <a:pt x="1720" y="3056"/>
                    <a:pt x="1718" y="3053"/>
                  </a:cubicBezTo>
                  <a:cubicBezTo>
                    <a:pt x="1712" y="3041"/>
                    <a:pt x="1756" y="3006"/>
                    <a:pt x="1756" y="3006"/>
                  </a:cubicBezTo>
                  <a:cubicBezTo>
                    <a:pt x="1777" y="2998"/>
                    <a:pt x="1790" y="2996"/>
                    <a:pt x="1798" y="2996"/>
                  </a:cubicBezTo>
                  <a:close/>
                  <a:moveTo>
                    <a:pt x="1890" y="3233"/>
                  </a:moveTo>
                  <a:cubicBezTo>
                    <a:pt x="1896" y="3233"/>
                    <a:pt x="1899" y="3239"/>
                    <a:pt x="1903" y="3251"/>
                  </a:cubicBezTo>
                  <a:cubicBezTo>
                    <a:pt x="1909" y="3266"/>
                    <a:pt x="1862" y="3285"/>
                    <a:pt x="1862" y="3285"/>
                  </a:cubicBezTo>
                  <a:cubicBezTo>
                    <a:pt x="1851" y="3289"/>
                    <a:pt x="1845" y="3291"/>
                    <a:pt x="1841" y="3291"/>
                  </a:cubicBezTo>
                  <a:cubicBezTo>
                    <a:pt x="1829" y="3291"/>
                    <a:pt x="1855" y="3269"/>
                    <a:pt x="1850" y="3257"/>
                  </a:cubicBezTo>
                  <a:cubicBezTo>
                    <a:pt x="1873" y="3240"/>
                    <a:pt x="1884" y="3233"/>
                    <a:pt x="1890" y="3233"/>
                  </a:cubicBezTo>
                  <a:close/>
                  <a:moveTo>
                    <a:pt x="2111" y="3415"/>
                  </a:moveTo>
                  <a:cubicBezTo>
                    <a:pt x="2124" y="3415"/>
                    <a:pt x="2108" y="3432"/>
                    <a:pt x="2041" y="3470"/>
                  </a:cubicBezTo>
                  <a:cubicBezTo>
                    <a:pt x="2015" y="3480"/>
                    <a:pt x="2003" y="3485"/>
                    <a:pt x="1997" y="3485"/>
                  </a:cubicBezTo>
                  <a:cubicBezTo>
                    <a:pt x="1992" y="3485"/>
                    <a:pt x="1990" y="3482"/>
                    <a:pt x="1988" y="3476"/>
                  </a:cubicBezTo>
                  <a:cubicBezTo>
                    <a:pt x="2019" y="3454"/>
                    <a:pt x="2047" y="3439"/>
                    <a:pt x="2082" y="3423"/>
                  </a:cubicBezTo>
                  <a:cubicBezTo>
                    <a:pt x="2095" y="3418"/>
                    <a:pt x="2105" y="3415"/>
                    <a:pt x="2111" y="3415"/>
                  </a:cubicBezTo>
                  <a:close/>
                  <a:moveTo>
                    <a:pt x="2119" y="3530"/>
                  </a:moveTo>
                  <a:lnTo>
                    <a:pt x="2125" y="3542"/>
                  </a:lnTo>
                  <a:cubicBezTo>
                    <a:pt x="2089" y="3559"/>
                    <a:pt x="2050" y="3574"/>
                    <a:pt x="2032" y="3574"/>
                  </a:cubicBezTo>
                  <a:cubicBezTo>
                    <a:pt x="2027" y="3574"/>
                    <a:pt x="2023" y="3573"/>
                    <a:pt x="2022" y="3570"/>
                  </a:cubicBezTo>
                  <a:lnTo>
                    <a:pt x="2066" y="3536"/>
                  </a:lnTo>
                  <a:lnTo>
                    <a:pt x="2119" y="3530"/>
                  </a:lnTo>
                  <a:close/>
                  <a:moveTo>
                    <a:pt x="906" y="3564"/>
                  </a:moveTo>
                  <a:lnTo>
                    <a:pt x="906" y="3564"/>
                  </a:lnTo>
                  <a:cubicBezTo>
                    <a:pt x="872" y="3570"/>
                    <a:pt x="838" y="3580"/>
                    <a:pt x="806" y="3592"/>
                  </a:cubicBezTo>
                  <a:cubicBezTo>
                    <a:pt x="778" y="3604"/>
                    <a:pt x="768" y="3613"/>
                    <a:pt x="787" y="3613"/>
                  </a:cubicBezTo>
                  <a:cubicBezTo>
                    <a:pt x="799" y="3613"/>
                    <a:pt x="824" y="3609"/>
                    <a:pt x="866" y="3599"/>
                  </a:cubicBezTo>
                  <a:cubicBezTo>
                    <a:pt x="913" y="3580"/>
                    <a:pt x="913" y="3580"/>
                    <a:pt x="906" y="3564"/>
                  </a:cubicBezTo>
                  <a:close/>
                  <a:moveTo>
                    <a:pt x="2348" y="4429"/>
                  </a:moveTo>
                  <a:lnTo>
                    <a:pt x="2351" y="4442"/>
                  </a:lnTo>
                  <a:cubicBezTo>
                    <a:pt x="2315" y="4456"/>
                    <a:pt x="2278" y="4472"/>
                    <a:pt x="2260" y="4472"/>
                  </a:cubicBezTo>
                  <a:cubicBezTo>
                    <a:pt x="2255" y="4472"/>
                    <a:pt x="2252" y="4470"/>
                    <a:pt x="2251" y="4467"/>
                  </a:cubicBezTo>
                  <a:lnTo>
                    <a:pt x="2295" y="4435"/>
                  </a:lnTo>
                  <a:lnTo>
                    <a:pt x="2348" y="4429"/>
                  </a:lnTo>
                  <a:close/>
                  <a:moveTo>
                    <a:pt x="2514" y="4727"/>
                  </a:moveTo>
                  <a:lnTo>
                    <a:pt x="2514" y="4727"/>
                  </a:lnTo>
                  <a:cubicBezTo>
                    <a:pt x="2520" y="4739"/>
                    <a:pt x="2520" y="4739"/>
                    <a:pt x="2470" y="4758"/>
                  </a:cubicBezTo>
                  <a:cubicBezTo>
                    <a:pt x="2439" y="4771"/>
                    <a:pt x="2404" y="4780"/>
                    <a:pt x="2370" y="4783"/>
                  </a:cubicBezTo>
                  <a:cubicBezTo>
                    <a:pt x="2364" y="4771"/>
                    <a:pt x="2467" y="4746"/>
                    <a:pt x="2514" y="4727"/>
                  </a:cubicBezTo>
                  <a:close/>
                  <a:moveTo>
                    <a:pt x="2937" y="4815"/>
                  </a:moveTo>
                  <a:lnTo>
                    <a:pt x="2943" y="4827"/>
                  </a:lnTo>
                  <a:cubicBezTo>
                    <a:pt x="2904" y="4844"/>
                    <a:pt x="2867" y="4859"/>
                    <a:pt x="2850" y="4859"/>
                  </a:cubicBezTo>
                  <a:cubicBezTo>
                    <a:pt x="2845" y="4859"/>
                    <a:pt x="2841" y="4858"/>
                    <a:pt x="2840" y="4855"/>
                  </a:cubicBezTo>
                  <a:lnTo>
                    <a:pt x="2837" y="4840"/>
                  </a:lnTo>
                  <a:cubicBezTo>
                    <a:pt x="2868" y="4827"/>
                    <a:pt x="2903" y="4821"/>
                    <a:pt x="2937" y="4815"/>
                  </a:cubicBezTo>
                  <a:close/>
                  <a:moveTo>
                    <a:pt x="2712" y="5103"/>
                  </a:moveTo>
                  <a:lnTo>
                    <a:pt x="2718" y="5115"/>
                  </a:lnTo>
                  <a:cubicBezTo>
                    <a:pt x="2679" y="5132"/>
                    <a:pt x="2642" y="5148"/>
                    <a:pt x="2624" y="5148"/>
                  </a:cubicBezTo>
                  <a:cubicBezTo>
                    <a:pt x="2619" y="5148"/>
                    <a:pt x="2616" y="5146"/>
                    <a:pt x="2614" y="5144"/>
                  </a:cubicBezTo>
                  <a:lnTo>
                    <a:pt x="2658" y="5109"/>
                  </a:lnTo>
                  <a:lnTo>
                    <a:pt x="2712" y="5103"/>
                  </a:lnTo>
                  <a:close/>
                  <a:moveTo>
                    <a:pt x="3041" y="6022"/>
                  </a:moveTo>
                  <a:cubicBezTo>
                    <a:pt x="3051" y="6022"/>
                    <a:pt x="3058" y="6025"/>
                    <a:pt x="3059" y="6030"/>
                  </a:cubicBezTo>
                  <a:cubicBezTo>
                    <a:pt x="3069" y="6056"/>
                    <a:pt x="3069" y="6056"/>
                    <a:pt x="3022" y="6074"/>
                  </a:cubicBezTo>
                  <a:cubicBezTo>
                    <a:pt x="3009" y="6079"/>
                    <a:pt x="2999" y="6081"/>
                    <a:pt x="2991" y="6081"/>
                  </a:cubicBezTo>
                  <a:cubicBezTo>
                    <a:pt x="2967" y="6081"/>
                    <a:pt x="2961" y="6065"/>
                    <a:pt x="2959" y="6056"/>
                  </a:cubicBezTo>
                  <a:cubicBezTo>
                    <a:pt x="2988" y="6033"/>
                    <a:pt x="3021" y="6022"/>
                    <a:pt x="3041" y="6022"/>
                  </a:cubicBezTo>
                  <a:close/>
                  <a:moveTo>
                    <a:pt x="3313" y="6551"/>
                  </a:moveTo>
                  <a:lnTo>
                    <a:pt x="3316" y="6566"/>
                  </a:lnTo>
                  <a:cubicBezTo>
                    <a:pt x="3280" y="6581"/>
                    <a:pt x="3242" y="6595"/>
                    <a:pt x="3225" y="6595"/>
                  </a:cubicBezTo>
                  <a:cubicBezTo>
                    <a:pt x="3220" y="6595"/>
                    <a:pt x="3217" y="6594"/>
                    <a:pt x="3216" y="6591"/>
                  </a:cubicBezTo>
                  <a:lnTo>
                    <a:pt x="3210" y="6576"/>
                  </a:lnTo>
                  <a:cubicBezTo>
                    <a:pt x="3244" y="6563"/>
                    <a:pt x="3276" y="6557"/>
                    <a:pt x="3313" y="6551"/>
                  </a:cubicBezTo>
                  <a:close/>
                  <a:moveTo>
                    <a:pt x="4009" y="7543"/>
                  </a:moveTo>
                  <a:cubicBezTo>
                    <a:pt x="4019" y="7543"/>
                    <a:pt x="4021" y="7547"/>
                    <a:pt x="4021" y="7547"/>
                  </a:cubicBezTo>
                  <a:cubicBezTo>
                    <a:pt x="4025" y="7560"/>
                    <a:pt x="4025" y="7560"/>
                    <a:pt x="3978" y="7579"/>
                  </a:cubicBezTo>
                  <a:cubicBezTo>
                    <a:pt x="3978" y="7579"/>
                    <a:pt x="3949" y="7589"/>
                    <a:pt x="3934" y="7589"/>
                  </a:cubicBezTo>
                  <a:cubicBezTo>
                    <a:pt x="3929" y="7589"/>
                    <a:pt x="3925" y="7588"/>
                    <a:pt x="3924" y="7585"/>
                  </a:cubicBezTo>
                  <a:lnTo>
                    <a:pt x="3968" y="7553"/>
                  </a:lnTo>
                  <a:cubicBezTo>
                    <a:pt x="3988" y="7545"/>
                    <a:pt x="4001" y="7543"/>
                    <a:pt x="4009" y="7543"/>
                  </a:cubicBezTo>
                  <a:close/>
                  <a:moveTo>
                    <a:pt x="4128" y="7688"/>
                  </a:moveTo>
                  <a:lnTo>
                    <a:pt x="4134" y="7701"/>
                  </a:lnTo>
                  <a:cubicBezTo>
                    <a:pt x="4095" y="7715"/>
                    <a:pt x="4058" y="7730"/>
                    <a:pt x="4041" y="7730"/>
                  </a:cubicBezTo>
                  <a:cubicBezTo>
                    <a:pt x="4036" y="7730"/>
                    <a:pt x="4032" y="7729"/>
                    <a:pt x="4031" y="7726"/>
                  </a:cubicBezTo>
                  <a:lnTo>
                    <a:pt x="4075" y="7691"/>
                  </a:lnTo>
                  <a:lnTo>
                    <a:pt x="4128" y="7688"/>
                  </a:lnTo>
                  <a:close/>
                  <a:moveTo>
                    <a:pt x="3848" y="7912"/>
                  </a:moveTo>
                  <a:cubicBezTo>
                    <a:pt x="3878" y="7912"/>
                    <a:pt x="3875" y="7923"/>
                    <a:pt x="3833" y="7939"/>
                  </a:cubicBezTo>
                  <a:cubicBezTo>
                    <a:pt x="3808" y="7949"/>
                    <a:pt x="3796" y="7954"/>
                    <a:pt x="3790" y="7954"/>
                  </a:cubicBezTo>
                  <a:cubicBezTo>
                    <a:pt x="3785" y="7954"/>
                    <a:pt x="3783" y="7951"/>
                    <a:pt x="3780" y="7945"/>
                  </a:cubicBezTo>
                  <a:cubicBezTo>
                    <a:pt x="3771" y="7920"/>
                    <a:pt x="3771" y="7920"/>
                    <a:pt x="3824" y="7914"/>
                  </a:cubicBezTo>
                  <a:cubicBezTo>
                    <a:pt x="3833" y="7913"/>
                    <a:pt x="3841" y="7912"/>
                    <a:pt x="3848" y="7912"/>
                  </a:cubicBezTo>
                  <a:close/>
                  <a:moveTo>
                    <a:pt x="3858" y="8005"/>
                  </a:moveTo>
                  <a:lnTo>
                    <a:pt x="3865" y="8020"/>
                  </a:lnTo>
                  <a:cubicBezTo>
                    <a:pt x="3868" y="8033"/>
                    <a:pt x="3868" y="8033"/>
                    <a:pt x="3821" y="8052"/>
                  </a:cubicBezTo>
                  <a:lnTo>
                    <a:pt x="3815" y="8039"/>
                  </a:lnTo>
                  <a:lnTo>
                    <a:pt x="3858" y="8005"/>
                  </a:lnTo>
                  <a:close/>
                  <a:moveTo>
                    <a:pt x="3623" y="8068"/>
                  </a:moveTo>
                  <a:cubicBezTo>
                    <a:pt x="3618" y="8070"/>
                    <a:pt x="3613" y="8072"/>
                    <a:pt x="3608" y="8074"/>
                  </a:cubicBezTo>
                  <a:cubicBezTo>
                    <a:pt x="3606" y="8075"/>
                    <a:pt x="3605" y="8076"/>
                    <a:pt x="3604" y="8077"/>
                  </a:cubicBezTo>
                  <a:lnTo>
                    <a:pt x="3604" y="8077"/>
                  </a:lnTo>
                  <a:cubicBezTo>
                    <a:pt x="3609" y="8074"/>
                    <a:pt x="3616" y="8071"/>
                    <a:pt x="3623" y="8068"/>
                  </a:cubicBezTo>
                  <a:close/>
                  <a:moveTo>
                    <a:pt x="3604" y="8077"/>
                  </a:moveTo>
                  <a:cubicBezTo>
                    <a:pt x="3583" y="8087"/>
                    <a:pt x="3576" y="8093"/>
                    <a:pt x="3578" y="8093"/>
                  </a:cubicBezTo>
                  <a:cubicBezTo>
                    <a:pt x="3579" y="8093"/>
                    <a:pt x="3589" y="8088"/>
                    <a:pt x="3604" y="8077"/>
                  </a:cubicBezTo>
                  <a:close/>
                  <a:moveTo>
                    <a:pt x="3820" y="8148"/>
                  </a:moveTo>
                  <a:cubicBezTo>
                    <a:pt x="3816" y="8148"/>
                    <a:pt x="3810" y="8148"/>
                    <a:pt x="3802" y="8149"/>
                  </a:cubicBezTo>
                  <a:cubicBezTo>
                    <a:pt x="3803" y="8152"/>
                    <a:pt x="3807" y="8153"/>
                    <a:pt x="3812" y="8153"/>
                  </a:cubicBezTo>
                  <a:cubicBezTo>
                    <a:pt x="3822" y="8153"/>
                    <a:pt x="3835" y="8148"/>
                    <a:pt x="3820" y="8148"/>
                  </a:cubicBezTo>
                  <a:close/>
                  <a:moveTo>
                    <a:pt x="3909" y="8139"/>
                  </a:moveTo>
                  <a:lnTo>
                    <a:pt x="3912" y="8152"/>
                  </a:lnTo>
                  <a:cubicBezTo>
                    <a:pt x="3918" y="8165"/>
                    <a:pt x="3918" y="8165"/>
                    <a:pt x="3871" y="8183"/>
                  </a:cubicBezTo>
                  <a:lnTo>
                    <a:pt x="3865" y="8171"/>
                  </a:lnTo>
                  <a:lnTo>
                    <a:pt x="3909" y="8139"/>
                  </a:lnTo>
                  <a:close/>
                  <a:moveTo>
                    <a:pt x="4056" y="8234"/>
                  </a:moveTo>
                  <a:lnTo>
                    <a:pt x="4059" y="8246"/>
                  </a:lnTo>
                  <a:cubicBezTo>
                    <a:pt x="4065" y="8259"/>
                    <a:pt x="4015" y="8277"/>
                    <a:pt x="4015" y="8277"/>
                  </a:cubicBezTo>
                  <a:cubicBezTo>
                    <a:pt x="4015" y="8277"/>
                    <a:pt x="3989" y="8288"/>
                    <a:pt x="3973" y="8288"/>
                  </a:cubicBezTo>
                  <a:cubicBezTo>
                    <a:pt x="3968" y="8288"/>
                    <a:pt x="3963" y="8287"/>
                    <a:pt x="3962" y="8284"/>
                  </a:cubicBezTo>
                  <a:cubicBezTo>
                    <a:pt x="3990" y="8262"/>
                    <a:pt x="4021" y="8246"/>
                    <a:pt x="4056" y="8234"/>
                  </a:cubicBezTo>
                  <a:close/>
                  <a:moveTo>
                    <a:pt x="4267" y="8774"/>
                  </a:moveTo>
                  <a:cubicBezTo>
                    <a:pt x="4286" y="8774"/>
                    <a:pt x="4291" y="8778"/>
                    <a:pt x="4263" y="8788"/>
                  </a:cubicBezTo>
                  <a:cubicBezTo>
                    <a:pt x="4231" y="8801"/>
                    <a:pt x="4197" y="8807"/>
                    <a:pt x="4162" y="8813"/>
                  </a:cubicBezTo>
                  <a:cubicBezTo>
                    <a:pt x="4162" y="8813"/>
                    <a:pt x="4159" y="8813"/>
                    <a:pt x="4155" y="8813"/>
                  </a:cubicBezTo>
                  <a:cubicBezTo>
                    <a:pt x="4142" y="8813"/>
                    <a:pt x="4121" y="8812"/>
                    <a:pt x="4156" y="8798"/>
                  </a:cubicBezTo>
                  <a:lnTo>
                    <a:pt x="4206" y="8779"/>
                  </a:lnTo>
                  <a:cubicBezTo>
                    <a:pt x="4229" y="8776"/>
                    <a:pt x="4253" y="8774"/>
                    <a:pt x="4267" y="8774"/>
                  </a:cubicBezTo>
                  <a:close/>
                  <a:moveTo>
                    <a:pt x="4603" y="9147"/>
                  </a:moveTo>
                  <a:cubicBezTo>
                    <a:pt x="4610" y="9147"/>
                    <a:pt x="4617" y="9148"/>
                    <a:pt x="4623" y="9149"/>
                  </a:cubicBezTo>
                  <a:cubicBezTo>
                    <a:pt x="4626" y="9161"/>
                    <a:pt x="4626" y="9161"/>
                    <a:pt x="4579" y="9180"/>
                  </a:cubicBezTo>
                  <a:cubicBezTo>
                    <a:pt x="4547" y="9192"/>
                    <a:pt x="4513" y="9199"/>
                    <a:pt x="4493" y="9199"/>
                  </a:cubicBezTo>
                  <a:cubicBezTo>
                    <a:pt x="4481" y="9199"/>
                    <a:pt x="4474" y="9197"/>
                    <a:pt x="4473" y="9192"/>
                  </a:cubicBezTo>
                  <a:cubicBezTo>
                    <a:pt x="4467" y="9178"/>
                    <a:pt x="4544" y="9147"/>
                    <a:pt x="4603" y="9147"/>
                  </a:cubicBezTo>
                  <a:close/>
                  <a:moveTo>
                    <a:pt x="5357" y="10975"/>
                  </a:moveTo>
                  <a:cubicBezTo>
                    <a:pt x="5362" y="10975"/>
                    <a:pt x="5365" y="10976"/>
                    <a:pt x="5366" y="10979"/>
                  </a:cubicBezTo>
                  <a:cubicBezTo>
                    <a:pt x="5378" y="10978"/>
                    <a:pt x="5387" y="10977"/>
                    <a:pt x="5395" y="10977"/>
                  </a:cubicBezTo>
                  <a:cubicBezTo>
                    <a:pt x="5454" y="10977"/>
                    <a:pt x="5366" y="11008"/>
                    <a:pt x="5269" y="11016"/>
                  </a:cubicBezTo>
                  <a:cubicBezTo>
                    <a:pt x="5224" y="11028"/>
                    <a:pt x="5199" y="11034"/>
                    <a:pt x="5194" y="11034"/>
                  </a:cubicBezTo>
                  <a:cubicBezTo>
                    <a:pt x="5188" y="11034"/>
                    <a:pt x="5212" y="11024"/>
                    <a:pt x="5266" y="11004"/>
                  </a:cubicBezTo>
                  <a:cubicBezTo>
                    <a:pt x="5302" y="10989"/>
                    <a:pt x="5340" y="10975"/>
                    <a:pt x="5357" y="10975"/>
                  </a:cubicBezTo>
                  <a:close/>
                  <a:moveTo>
                    <a:pt x="997" y="1"/>
                  </a:moveTo>
                  <a:cubicBezTo>
                    <a:pt x="991" y="1"/>
                    <a:pt x="979" y="2"/>
                    <a:pt x="963" y="4"/>
                  </a:cubicBezTo>
                  <a:cubicBezTo>
                    <a:pt x="866" y="45"/>
                    <a:pt x="819" y="64"/>
                    <a:pt x="822" y="76"/>
                  </a:cubicBezTo>
                  <a:cubicBezTo>
                    <a:pt x="828" y="92"/>
                    <a:pt x="828" y="92"/>
                    <a:pt x="781" y="111"/>
                  </a:cubicBezTo>
                  <a:cubicBezTo>
                    <a:pt x="781" y="111"/>
                    <a:pt x="775" y="98"/>
                    <a:pt x="772" y="82"/>
                  </a:cubicBezTo>
                  <a:cubicBezTo>
                    <a:pt x="765" y="70"/>
                    <a:pt x="759" y="57"/>
                    <a:pt x="703" y="51"/>
                  </a:cubicBezTo>
                  <a:cubicBezTo>
                    <a:pt x="699" y="51"/>
                    <a:pt x="694" y="50"/>
                    <a:pt x="690" y="50"/>
                  </a:cubicBezTo>
                  <a:cubicBezTo>
                    <a:pt x="630" y="50"/>
                    <a:pt x="550" y="86"/>
                    <a:pt x="606" y="92"/>
                  </a:cubicBezTo>
                  <a:lnTo>
                    <a:pt x="562" y="126"/>
                  </a:lnTo>
                  <a:cubicBezTo>
                    <a:pt x="475" y="162"/>
                    <a:pt x="444" y="185"/>
                    <a:pt x="464" y="185"/>
                  </a:cubicBezTo>
                  <a:cubicBezTo>
                    <a:pt x="478" y="185"/>
                    <a:pt x="514" y="175"/>
                    <a:pt x="571" y="151"/>
                  </a:cubicBezTo>
                  <a:cubicBezTo>
                    <a:pt x="645" y="121"/>
                    <a:pt x="681" y="106"/>
                    <a:pt x="686" y="106"/>
                  </a:cubicBezTo>
                  <a:lnTo>
                    <a:pt x="686" y="106"/>
                  </a:lnTo>
                  <a:cubicBezTo>
                    <a:pt x="691" y="106"/>
                    <a:pt x="669" y="119"/>
                    <a:pt x="624" y="145"/>
                  </a:cubicBezTo>
                  <a:cubicBezTo>
                    <a:pt x="527" y="186"/>
                    <a:pt x="534" y="198"/>
                    <a:pt x="540" y="211"/>
                  </a:cubicBezTo>
                  <a:cubicBezTo>
                    <a:pt x="543" y="224"/>
                    <a:pt x="543" y="224"/>
                    <a:pt x="496" y="245"/>
                  </a:cubicBezTo>
                  <a:cubicBezTo>
                    <a:pt x="449" y="264"/>
                    <a:pt x="405" y="299"/>
                    <a:pt x="408" y="311"/>
                  </a:cubicBezTo>
                  <a:cubicBezTo>
                    <a:pt x="411" y="317"/>
                    <a:pt x="413" y="320"/>
                    <a:pt x="418" y="320"/>
                  </a:cubicBezTo>
                  <a:cubicBezTo>
                    <a:pt x="424" y="320"/>
                    <a:pt x="436" y="315"/>
                    <a:pt x="461" y="305"/>
                  </a:cubicBezTo>
                  <a:cubicBezTo>
                    <a:pt x="475" y="295"/>
                    <a:pt x="485" y="290"/>
                    <a:pt x="490" y="290"/>
                  </a:cubicBezTo>
                  <a:cubicBezTo>
                    <a:pt x="502" y="290"/>
                    <a:pt x="487" y="315"/>
                    <a:pt x="424" y="352"/>
                  </a:cubicBezTo>
                  <a:cubicBezTo>
                    <a:pt x="403" y="367"/>
                    <a:pt x="392" y="374"/>
                    <a:pt x="397" y="374"/>
                  </a:cubicBezTo>
                  <a:cubicBezTo>
                    <a:pt x="401" y="374"/>
                    <a:pt x="425" y="364"/>
                    <a:pt x="477" y="343"/>
                  </a:cubicBezTo>
                  <a:cubicBezTo>
                    <a:pt x="509" y="330"/>
                    <a:pt x="532" y="325"/>
                    <a:pt x="544" y="325"/>
                  </a:cubicBezTo>
                  <a:cubicBezTo>
                    <a:pt x="570" y="325"/>
                    <a:pt x="554" y="348"/>
                    <a:pt x="493" y="383"/>
                  </a:cubicBezTo>
                  <a:lnTo>
                    <a:pt x="502" y="412"/>
                  </a:lnTo>
                  <a:cubicBezTo>
                    <a:pt x="503" y="414"/>
                    <a:pt x="505" y="415"/>
                    <a:pt x="510" y="415"/>
                  </a:cubicBezTo>
                  <a:cubicBezTo>
                    <a:pt x="526" y="415"/>
                    <a:pt x="565" y="398"/>
                    <a:pt x="602" y="383"/>
                  </a:cubicBezTo>
                  <a:cubicBezTo>
                    <a:pt x="653" y="362"/>
                    <a:pt x="677" y="352"/>
                    <a:pt x="683" y="352"/>
                  </a:cubicBezTo>
                  <a:cubicBezTo>
                    <a:pt x="688" y="352"/>
                    <a:pt x="677" y="361"/>
                    <a:pt x="656" y="377"/>
                  </a:cubicBezTo>
                  <a:cubicBezTo>
                    <a:pt x="628" y="399"/>
                    <a:pt x="596" y="415"/>
                    <a:pt x="565" y="430"/>
                  </a:cubicBezTo>
                  <a:cubicBezTo>
                    <a:pt x="518" y="449"/>
                    <a:pt x="521" y="462"/>
                    <a:pt x="527" y="477"/>
                  </a:cubicBezTo>
                  <a:cubicBezTo>
                    <a:pt x="530" y="487"/>
                    <a:pt x="537" y="503"/>
                    <a:pt x="560" y="503"/>
                  </a:cubicBezTo>
                  <a:cubicBezTo>
                    <a:pt x="568" y="503"/>
                    <a:pt x="578" y="501"/>
                    <a:pt x="590" y="496"/>
                  </a:cubicBezTo>
                  <a:lnTo>
                    <a:pt x="590" y="496"/>
                  </a:lnTo>
                  <a:lnTo>
                    <a:pt x="543" y="515"/>
                  </a:lnTo>
                  <a:cubicBezTo>
                    <a:pt x="545" y="524"/>
                    <a:pt x="523" y="537"/>
                    <a:pt x="525" y="537"/>
                  </a:cubicBezTo>
                  <a:cubicBezTo>
                    <a:pt x="526" y="537"/>
                    <a:pt x="532" y="534"/>
                    <a:pt x="546" y="527"/>
                  </a:cubicBezTo>
                  <a:lnTo>
                    <a:pt x="546" y="527"/>
                  </a:lnTo>
                  <a:cubicBezTo>
                    <a:pt x="546" y="527"/>
                    <a:pt x="552" y="543"/>
                    <a:pt x="515" y="587"/>
                  </a:cubicBezTo>
                  <a:cubicBezTo>
                    <a:pt x="497" y="608"/>
                    <a:pt x="508" y="619"/>
                    <a:pt x="534" y="619"/>
                  </a:cubicBezTo>
                  <a:cubicBezTo>
                    <a:pt x="566" y="619"/>
                    <a:pt x="622" y="600"/>
                    <a:pt x="668" y="556"/>
                  </a:cubicBezTo>
                  <a:lnTo>
                    <a:pt x="671" y="568"/>
                  </a:lnTo>
                  <a:cubicBezTo>
                    <a:pt x="673" y="571"/>
                    <a:pt x="677" y="573"/>
                    <a:pt x="682" y="573"/>
                  </a:cubicBezTo>
                  <a:cubicBezTo>
                    <a:pt x="698" y="573"/>
                    <a:pt x="725" y="562"/>
                    <a:pt x="725" y="562"/>
                  </a:cubicBezTo>
                  <a:cubicBezTo>
                    <a:pt x="743" y="555"/>
                    <a:pt x="755" y="552"/>
                    <a:pt x="763" y="552"/>
                  </a:cubicBezTo>
                  <a:cubicBezTo>
                    <a:pt x="778" y="552"/>
                    <a:pt x="780" y="560"/>
                    <a:pt x="784" y="568"/>
                  </a:cubicBezTo>
                  <a:lnTo>
                    <a:pt x="687" y="609"/>
                  </a:lnTo>
                  <a:cubicBezTo>
                    <a:pt x="582" y="642"/>
                    <a:pt x="532" y="673"/>
                    <a:pt x="562" y="673"/>
                  </a:cubicBezTo>
                  <a:cubicBezTo>
                    <a:pt x="576" y="673"/>
                    <a:pt x="604" y="667"/>
                    <a:pt x="649" y="653"/>
                  </a:cubicBezTo>
                  <a:lnTo>
                    <a:pt x="649" y="653"/>
                  </a:lnTo>
                  <a:lnTo>
                    <a:pt x="602" y="675"/>
                  </a:lnTo>
                  <a:cubicBezTo>
                    <a:pt x="552" y="694"/>
                    <a:pt x="559" y="706"/>
                    <a:pt x="615" y="716"/>
                  </a:cubicBezTo>
                  <a:cubicBezTo>
                    <a:pt x="616" y="718"/>
                    <a:pt x="620" y="719"/>
                    <a:pt x="626" y="719"/>
                  </a:cubicBezTo>
                  <a:cubicBezTo>
                    <a:pt x="654" y="719"/>
                    <a:pt x="730" y="697"/>
                    <a:pt x="772" y="681"/>
                  </a:cubicBezTo>
                  <a:cubicBezTo>
                    <a:pt x="791" y="672"/>
                    <a:pt x="803" y="669"/>
                    <a:pt x="811" y="669"/>
                  </a:cubicBezTo>
                  <a:cubicBezTo>
                    <a:pt x="823" y="669"/>
                    <a:pt x="825" y="675"/>
                    <a:pt x="825" y="675"/>
                  </a:cubicBezTo>
                  <a:cubicBezTo>
                    <a:pt x="828" y="687"/>
                    <a:pt x="828" y="687"/>
                    <a:pt x="781" y="706"/>
                  </a:cubicBezTo>
                  <a:cubicBezTo>
                    <a:pt x="711" y="736"/>
                    <a:pt x="696" y="757"/>
                    <a:pt x="733" y="757"/>
                  </a:cubicBezTo>
                  <a:cubicBezTo>
                    <a:pt x="747" y="757"/>
                    <a:pt x="768" y="754"/>
                    <a:pt x="797" y="747"/>
                  </a:cubicBezTo>
                  <a:lnTo>
                    <a:pt x="797" y="747"/>
                  </a:lnTo>
                  <a:lnTo>
                    <a:pt x="747" y="766"/>
                  </a:lnTo>
                  <a:cubicBezTo>
                    <a:pt x="700" y="788"/>
                    <a:pt x="656" y="819"/>
                    <a:pt x="728" y="866"/>
                  </a:cubicBezTo>
                  <a:cubicBezTo>
                    <a:pt x="750" y="919"/>
                    <a:pt x="765" y="957"/>
                    <a:pt x="715" y="979"/>
                  </a:cubicBezTo>
                  <a:cubicBezTo>
                    <a:pt x="681" y="992"/>
                    <a:pt x="732" y="1003"/>
                    <a:pt x="803" y="1003"/>
                  </a:cubicBezTo>
                  <a:cubicBezTo>
                    <a:pt x="831" y="1003"/>
                    <a:pt x="861" y="1001"/>
                    <a:pt x="891" y="998"/>
                  </a:cubicBezTo>
                  <a:lnTo>
                    <a:pt x="891" y="998"/>
                  </a:lnTo>
                  <a:cubicBezTo>
                    <a:pt x="841" y="1016"/>
                    <a:pt x="847" y="1032"/>
                    <a:pt x="856" y="1057"/>
                  </a:cubicBezTo>
                  <a:cubicBezTo>
                    <a:pt x="872" y="1098"/>
                    <a:pt x="872" y="1098"/>
                    <a:pt x="825" y="1117"/>
                  </a:cubicBezTo>
                  <a:cubicBezTo>
                    <a:pt x="766" y="1133"/>
                    <a:pt x="740" y="1140"/>
                    <a:pt x="750" y="1140"/>
                  </a:cubicBezTo>
                  <a:cubicBezTo>
                    <a:pt x="757" y="1140"/>
                    <a:pt x="783" y="1136"/>
                    <a:pt x="828" y="1129"/>
                  </a:cubicBezTo>
                  <a:cubicBezTo>
                    <a:pt x="845" y="1125"/>
                    <a:pt x="858" y="1123"/>
                    <a:pt x="868" y="1123"/>
                  </a:cubicBezTo>
                  <a:cubicBezTo>
                    <a:pt x="918" y="1123"/>
                    <a:pt x="881" y="1170"/>
                    <a:pt x="800" y="1204"/>
                  </a:cubicBezTo>
                  <a:cubicBezTo>
                    <a:pt x="753" y="1223"/>
                    <a:pt x="756" y="1236"/>
                    <a:pt x="765" y="1264"/>
                  </a:cubicBezTo>
                  <a:cubicBezTo>
                    <a:pt x="772" y="1262"/>
                    <a:pt x="779" y="1260"/>
                    <a:pt x="785" y="1260"/>
                  </a:cubicBezTo>
                  <a:cubicBezTo>
                    <a:pt x="812" y="1260"/>
                    <a:pt x="836" y="1280"/>
                    <a:pt x="841" y="1308"/>
                  </a:cubicBezTo>
                  <a:cubicBezTo>
                    <a:pt x="848" y="1328"/>
                    <a:pt x="852" y="1338"/>
                    <a:pt x="866" y="1338"/>
                  </a:cubicBezTo>
                  <a:cubicBezTo>
                    <a:pt x="880" y="1338"/>
                    <a:pt x="903" y="1328"/>
                    <a:pt x="950" y="1308"/>
                  </a:cubicBezTo>
                  <a:cubicBezTo>
                    <a:pt x="994" y="1291"/>
                    <a:pt x="1020" y="1284"/>
                    <a:pt x="1035" y="1284"/>
                  </a:cubicBezTo>
                  <a:cubicBezTo>
                    <a:pt x="1054" y="1284"/>
                    <a:pt x="1058" y="1294"/>
                    <a:pt x="1063" y="1308"/>
                  </a:cubicBezTo>
                  <a:cubicBezTo>
                    <a:pt x="1066" y="1320"/>
                    <a:pt x="1073" y="1336"/>
                    <a:pt x="1026" y="1355"/>
                  </a:cubicBezTo>
                  <a:cubicBezTo>
                    <a:pt x="1026" y="1355"/>
                    <a:pt x="982" y="1389"/>
                    <a:pt x="985" y="1402"/>
                  </a:cubicBezTo>
                  <a:cubicBezTo>
                    <a:pt x="991" y="1414"/>
                    <a:pt x="997" y="1427"/>
                    <a:pt x="947" y="1449"/>
                  </a:cubicBezTo>
                  <a:cubicBezTo>
                    <a:pt x="947" y="1449"/>
                    <a:pt x="903" y="1480"/>
                    <a:pt x="916" y="1508"/>
                  </a:cubicBezTo>
                  <a:cubicBezTo>
                    <a:pt x="925" y="1533"/>
                    <a:pt x="935" y="1559"/>
                    <a:pt x="885" y="1580"/>
                  </a:cubicBezTo>
                  <a:cubicBezTo>
                    <a:pt x="887" y="1586"/>
                    <a:pt x="889" y="1589"/>
                    <a:pt x="894" y="1589"/>
                  </a:cubicBezTo>
                  <a:cubicBezTo>
                    <a:pt x="900" y="1589"/>
                    <a:pt x="912" y="1585"/>
                    <a:pt x="938" y="1574"/>
                  </a:cubicBezTo>
                  <a:cubicBezTo>
                    <a:pt x="957" y="1566"/>
                    <a:pt x="978" y="1559"/>
                    <a:pt x="993" y="1559"/>
                  </a:cubicBezTo>
                  <a:cubicBezTo>
                    <a:pt x="1017" y="1559"/>
                    <a:pt x="1030" y="1574"/>
                    <a:pt x="1013" y="1618"/>
                  </a:cubicBezTo>
                  <a:cubicBezTo>
                    <a:pt x="1021" y="1641"/>
                    <a:pt x="1032" y="1670"/>
                    <a:pt x="1062" y="1670"/>
                  </a:cubicBezTo>
                  <a:cubicBezTo>
                    <a:pt x="1069" y="1670"/>
                    <a:pt x="1076" y="1669"/>
                    <a:pt x="1085" y="1665"/>
                  </a:cubicBezTo>
                  <a:lnTo>
                    <a:pt x="1085" y="1665"/>
                  </a:lnTo>
                  <a:cubicBezTo>
                    <a:pt x="1091" y="1678"/>
                    <a:pt x="1091" y="1678"/>
                    <a:pt x="1041" y="1700"/>
                  </a:cubicBezTo>
                  <a:cubicBezTo>
                    <a:pt x="963" y="1731"/>
                    <a:pt x="956" y="1756"/>
                    <a:pt x="1019" y="1756"/>
                  </a:cubicBezTo>
                  <a:cubicBezTo>
                    <a:pt x="1031" y="1756"/>
                    <a:pt x="1046" y="1755"/>
                    <a:pt x="1063" y="1753"/>
                  </a:cubicBezTo>
                  <a:cubicBezTo>
                    <a:pt x="1079" y="1745"/>
                    <a:pt x="1090" y="1742"/>
                    <a:pt x="1097" y="1742"/>
                  </a:cubicBezTo>
                  <a:cubicBezTo>
                    <a:pt x="1109" y="1742"/>
                    <a:pt x="1102" y="1755"/>
                    <a:pt x="1073" y="1778"/>
                  </a:cubicBezTo>
                  <a:cubicBezTo>
                    <a:pt x="1073" y="1778"/>
                    <a:pt x="1075" y="1786"/>
                    <a:pt x="1103" y="1786"/>
                  </a:cubicBezTo>
                  <a:cubicBezTo>
                    <a:pt x="1110" y="1786"/>
                    <a:pt x="1118" y="1785"/>
                    <a:pt x="1129" y="1784"/>
                  </a:cubicBezTo>
                  <a:cubicBezTo>
                    <a:pt x="1143" y="1782"/>
                    <a:pt x="1154" y="1781"/>
                    <a:pt x="1161" y="1781"/>
                  </a:cubicBezTo>
                  <a:cubicBezTo>
                    <a:pt x="1180" y="1781"/>
                    <a:pt x="1172" y="1790"/>
                    <a:pt x="1145" y="1825"/>
                  </a:cubicBezTo>
                  <a:cubicBezTo>
                    <a:pt x="1098" y="1844"/>
                    <a:pt x="1101" y="1856"/>
                    <a:pt x="1107" y="1872"/>
                  </a:cubicBezTo>
                  <a:cubicBezTo>
                    <a:pt x="1167" y="1878"/>
                    <a:pt x="1220" y="2022"/>
                    <a:pt x="1176" y="2057"/>
                  </a:cubicBezTo>
                  <a:cubicBezTo>
                    <a:pt x="1199" y="2053"/>
                    <a:pt x="1212" y="2050"/>
                    <a:pt x="1220" y="2050"/>
                  </a:cubicBezTo>
                  <a:cubicBezTo>
                    <a:pt x="1230" y="2050"/>
                    <a:pt x="1232" y="2054"/>
                    <a:pt x="1235" y="2063"/>
                  </a:cubicBezTo>
                  <a:cubicBezTo>
                    <a:pt x="1191" y="2089"/>
                    <a:pt x="1181" y="2100"/>
                    <a:pt x="1194" y="2100"/>
                  </a:cubicBezTo>
                  <a:cubicBezTo>
                    <a:pt x="1207" y="2100"/>
                    <a:pt x="1244" y="2088"/>
                    <a:pt x="1292" y="2069"/>
                  </a:cubicBezTo>
                  <a:lnTo>
                    <a:pt x="1289" y="2057"/>
                  </a:lnTo>
                  <a:lnTo>
                    <a:pt x="1283" y="2041"/>
                  </a:lnTo>
                  <a:cubicBezTo>
                    <a:pt x="1309" y="2031"/>
                    <a:pt x="1330" y="2026"/>
                    <a:pt x="1343" y="2026"/>
                  </a:cubicBezTo>
                  <a:cubicBezTo>
                    <a:pt x="1376" y="2026"/>
                    <a:pt x="1355" y="2058"/>
                    <a:pt x="1251" y="2101"/>
                  </a:cubicBezTo>
                  <a:cubicBezTo>
                    <a:pt x="1195" y="2132"/>
                    <a:pt x="1173" y="2145"/>
                    <a:pt x="1185" y="2145"/>
                  </a:cubicBezTo>
                  <a:cubicBezTo>
                    <a:pt x="1194" y="2145"/>
                    <a:pt x="1218" y="2139"/>
                    <a:pt x="1261" y="2129"/>
                  </a:cubicBezTo>
                  <a:cubicBezTo>
                    <a:pt x="1294" y="2119"/>
                    <a:pt x="1317" y="2115"/>
                    <a:pt x="1329" y="2115"/>
                  </a:cubicBezTo>
                  <a:cubicBezTo>
                    <a:pt x="1354" y="2115"/>
                    <a:pt x="1336" y="2133"/>
                    <a:pt x="1273" y="2166"/>
                  </a:cubicBezTo>
                  <a:cubicBezTo>
                    <a:pt x="1220" y="2189"/>
                    <a:pt x="1197" y="2199"/>
                    <a:pt x="1205" y="2199"/>
                  </a:cubicBezTo>
                  <a:cubicBezTo>
                    <a:pt x="1211" y="2199"/>
                    <a:pt x="1235" y="2193"/>
                    <a:pt x="1279" y="2182"/>
                  </a:cubicBezTo>
                  <a:cubicBezTo>
                    <a:pt x="1357" y="2162"/>
                    <a:pt x="1414" y="2152"/>
                    <a:pt x="1445" y="2152"/>
                  </a:cubicBezTo>
                  <a:cubicBezTo>
                    <a:pt x="1493" y="2152"/>
                    <a:pt x="1471" y="2178"/>
                    <a:pt x="1351" y="2226"/>
                  </a:cubicBezTo>
                  <a:cubicBezTo>
                    <a:pt x="1257" y="2267"/>
                    <a:pt x="1214" y="2301"/>
                    <a:pt x="1217" y="2314"/>
                  </a:cubicBezTo>
                  <a:cubicBezTo>
                    <a:pt x="1218" y="2317"/>
                    <a:pt x="1221" y="2318"/>
                    <a:pt x="1226" y="2318"/>
                  </a:cubicBezTo>
                  <a:cubicBezTo>
                    <a:pt x="1244" y="2318"/>
                    <a:pt x="1281" y="2303"/>
                    <a:pt x="1320" y="2286"/>
                  </a:cubicBezTo>
                  <a:cubicBezTo>
                    <a:pt x="1358" y="2265"/>
                    <a:pt x="1381" y="2255"/>
                    <a:pt x="1389" y="2255"/>
                  </a:cubicBezTo>
                  <a:cubicBezTo>
                    <a:pt x="1400" y="2255"/>
                    <a:pt x="1381" y="2275"/>
                    <a:pt x="1330" y="2314"/>
                  </a:cubicBezTo>
                  <a:cubicBezTo>
                    <a:pt x="1198" y="2411"/>
                    <a:pt x="1210" y="2439"/>
                    <a:pt x="1320" y="2439"/>
                  </a:cubicBezTo>
                  <a:cubicBezTo>
                    <a:pt x="1436" y="2452"/>
                    <a:pt x="1452" y="2492"/>
                    <a:pt x="1339" y="2492"/>
                  </a:cubicBezTo>
                  <a:cubicBezTo>
                    <a:pt x="1232" y="2505"/>
                    <a:pt x="1232" y="2505"/>
                    <a:pt x="1292" y="2511"/>
                  </a:cubicBezTo>
                  <a:cubicBezTo>
                    <a:pt x="1301" y="2536"/>
                    <a:pt x="1311" y="2564"/>
                    <a:pt x="1317" y="2577"/>
                  </a:cubicBezTo>
                  <a:cubicBezTo>
                    <a:pt x="1319" y="2581"/>
                    <a:pt x="1327" y="2584"/>
                    <a:pt x="1339" y="2584"/>
                  </a:cubicBezTo>
                  <a:cubicBezTo>
                    <a:pt x="1360" y="2584"/>
                    <a:pt x="1393" y="2577"/>
                    <a:pt x="1424" y="2564"/>
                  </a:cubicBezTo>
                  <a:lnTo>
                    <a:pt x="1424" y="2564"/>
                  </a:lnTo>
                  <a:cubicBezTo>
                    <a:pt x="1343" y="2612"/>
                    <a:pt x="1305" y="2651"/>
                    <a:pt x="1370" y="2651"/>
                  </a:cubicBezTo>
                  <a:cubicBezTo>
                    <a:pt x="1379" y="2651"/>
                    <a:pt x="1389" y="2651"/>
                    <a:pt x="1402" y="2649"/>
                  </a:cubicBezTo>
                  <a:lnTo>
                    <a:pt x="1411" y="2677"/>
                  </a:lnTo>
                  <a:cubicBezTo>
                    <a:pt x="1413" y="2685"/>
                    <a:pt x="1414" y="2688"/>
                    <a:pt x="1425" y="2688"/>
                  </a:cubicBezTo>
                  <a:cubicBezTo>
                    <a:pt x="1432" y="2688"/>
                    <a:pt x="1445" y="2686"/>
                    <a:pt x="1467" y="2684"/>
                  </a:cubicBezTo>
                  <a:cubicBezTo>
                    <a:pt x="1472" y="2683"/>
                    <a:pt x="1476" y="2683"/>
                    <a:pt x="1479" y="2683"/>
                  </a:cubicBezTo>
                  <a:cubicBezTo>
                    <a:pt x="1513" y="2683"/>
                    <a:pt x="1473" y="2712"/>
                    <a:pt x="1436" y="2743"/>
                  </a:cubicBezTo>
                  <a:cubicBezTo>
                    <a:pt x="1401" y="2768"/>
                    <a:pt x="1366" y="2795"/>
                    <a:pt x="1377" y="2795"/>
                  </a:cubicBezTo>
                  <a:cubicBezTo>
                    <a:pt x="1380" y="2795"/>
                    <a:pt x="1386" y="2794"/>
                    <a:pt x="1395" y="2790"/>
                  </a:cubicBezTo>
                  <a:cubicBezTo>
                    <a:pt x="1445" y="2768"/>
                    <a:pt x="1502" y="2774"/>
                    <a:pt x="1555" y="2768"/>
                  </a:cubicBezTo>
                  <a:cubicBezTo>
                    <a:pt x="1560" y="2768"/>
                    <a:pt x="1563" y="2767"/>
                    <a:pt x="1566" y="2767"/>
                  </a:cubicBezTo>
                  <a:cubicBezTo>
                    <a:pt x="1602" y="2767"/>
                    <a:pt x="1563" y="2797"/>
                    <a:pt x="1514" y="2803"/>
                  </a:cubicBezTo>
                  <a:cubicBezTo>
                    <a:pt x="1477" y="2812"/>
                    <a:pt x="1445" y="2837"/>
                    <a:pt x="1427" y="2868"/>
                  </a:cubicBezTo>
                  <a:cubicBezTo>
                    <a:pt x="1429" y="2878"/>
                    <a:pt x="1437" y="2894"/>
                    <a:pt x="1460" y="2894"/>
                  </a:cubicBezTo>
                  <a:cubicBezTo>
                    <a:pt x="1467" y="2894"/>
                    <a:pt x="1477" y="2892"/>
                    <a:pt x="1489" y="2887"/>
                  </a:cubicBezTo>
                  <a:cubicBezTo>
                    <a:pt x="1494" y="2885"/>
                    <a:pt x="1499" y="2884"/>
                    <a:pt x="1504" y="2884"/>
                  </a:cubicBezTo>
                  <a:cubicBezTo>
                    <a:pt x="1542" y="2884"/>
                    <a:pt x="1563" y="2950"/>
                    <a:pt x="1524" y="2981"/>
                  </a:cubicBezTo>
                  <a:lnTo>
                    <a:pt x="1533" y="3006"/>
                  </a:lnTo>
                  <a:cubicBezTo>
                    <a:pt x="1539" y="3019"/>
                    <a:pt x="1593" y="3013"/>
                    <a:pt x="1596" y="3025"/>
                  </a:cubicBezTo>
                  <a:cubicBezTo>
                    <a:pt x="1596" y="3025"/>
                    <a:pt x="1600" y="3036"/>
                    <a:pt x="1633" y="3036"/>
                  </a:cubicBezTo>
                  <a:cubicBezTo>
                    <a:pt x="1639" y="3036"/>
                    <a:pt x="1647" y="3036"/>
                    <a:pt x="1655" y="3035"/>
                  </a:cubicBezTo>
                  <a:lnTo>
                    <a:pt x="1655" y="3035"/>
                  </a:lnTo>
                  <a:cubicBezTo>
                    <a:pt x="1662" y="3047"/>
                    <a:pt x="1665" y="3060"/>
                    <a:pt x="1618" y="3078"/>
                  </a:cubicBezTo>
                  <a:cubicBezTo>
                    <a:pt x="1659" y="3068"/>
                    <a:pt x="1683" y="3062"/>
                    <a:pt x="1691" y="3062"/>
                  </a:cubicBezTo>
                  <a:cubicBezTo>
                    <a:pt x="1703" y="3062"/>
                    <a:pt x="1681" y="3075"/>
                    <a:pt x="1627" y="3107"/>
                  </a:cubicBezTo>
                  <a:cubicBezTo>
                    <a:pt x="1574" y="3127"/>
                    <a:pt x="1550" y="3137"/>
                    <a:pt x="1556" y="3137"/>
                  </a:cubicBezTo>
                  <a:cubicBezTo>
                    <a:pt x="1561" y="3137"/>
                    <a:pt x="1587" y="3130"/>
                    <a:pt x="1633" y="3119"/>
                  </a:cubicBezTo>
                  <a:cubicBezTo>
                    <a:pt x="1650" y="3117"/>
                    <a:pt x="1661" y="3116"/>
                    <a:pt x="1668" y="3116"/>
                  </a:cubicBezTo>
                  <a:cubicBezTo>
                    <a:pt x="1683" y="3116"/>
                    <a:pt x="1673" y="3123"/>
                    <a:pt x="1643" y="3144"/>
                  </a:cubicBezTo>
                  <a:cubicBezTo>
                    <a:pt x="1610" y="3159"/>
                    <a:pt x="1601" y="3169"/>
                    <a:pt x="1613" y="3169"/>
                  </a:cubicBezTo>
                  <a:cubicBezTo>
                    <a:pt x="1619" y="3169"/>
                    <a:pt x="1630" y="3166"/>
                    <a:pt x="1646" y="3160"/>
                  </a:cubicBezTo>
                  <a:cubicBezTo>
                    <a:pt x="1679" y="3151"/>
                    <a:pt x="1707" y="3147"/>
                    <a:pt x="1728" y="3147"/>
                  </a:cubicBezTo>
                  <a:cubicBezTo>
                    <a:pt x="1773" y="3147"/>
                    <a:pt x="1781" y="3165"/>
                    <a:pt x="1715" y="3191"/>
                  </a:cubicBezTo>
                  <a:cubicBezTo>
                    <a:pt x="1715" y="3191"/>
                    <a:pt x="1719" y="3199"/>
                    <a:pt x="1748" y="3199"/>
                  </a:cubicBezTo>
                  <a:cubicBezTo>
                    <a:pt x="1755" y="3199"/>
                    <a:pt x="1764" y="3199"/>
                    <a:pt x="1775" y="3197"/>
                  </a:cubicBezTo>
                  <a:cubicBezTo>
                    <a:pt x="1819" y="3186"/>
                    <a:pt x="1843" y="3180"/>
                    <a:pt x="1849" y="3180"/>
                  </a:cubicBezTo>
                  <a:cubicBezTo>
                    <a:pt x="1856" y="3180"/>
                    <a:pt x="1832" y="3190"/>
                    <a:pt x="1778" y="3213"/>
                  </a:cubicBezTo>
                  <a:cubicBezTo>
                    <a:pt x="1717" y="3247"/>
                    <a:pt x="1700" y="3265"/>
                    <a:pt x="1724" y="3265"/>
                  </a:cubicBezTo>
                  <a:cubicBezTo>
                    <a:pt x="1737" y="3265"/>
                    <a:pt x="1760" y="3260"/>
                    <a:pt x="1793" y="3251"/>
                  </a:cubicBezTo>
                  <a:cubicBezTo>
                    <a:pt x="1793" y="3251"/>
                    <a:pt x="1797" y="3250"/>
                    <a:pt x="1802" y="3250"/>
                  </a:cubicBezTo>
                  <a:cubicBezTo>
                    <a:pt x="1815" y="3250"/>
                    <a:pt x="1835" y="3254"/>
                    <a:pt x="1803" y="3279"/>
                  </a:cubicBezTo>
                  <a:cubicBezTo>
                    <a:pt x="1773" y="3314"/>
                    <a:pt x="1755" y="3385"/>
                    <a:pt x="1795" y="3385"/>
                  </a:cubicBezTo>
                  <a:cubicBezTo>
                    <a:pt x="1805" y="3385"/>
                    <a:pt x="1819" y="3381"/>
                    <a:pt x="1837" y="3370"/>
                  </a:cubicBezTo>
                  <a:lnTo>
                    <a:pt x="1847" y="3398"/>
                  </a:lnTo>
                  <a:cubicBezTo>
                    <a:pt x="1814" y="3436"/>
                    <a:pt x="1814" y="3453"/>
                    <a:pt x="1849" y="3453"/>
                  </a:cubicBezTo>
                  <a:cubicBezTo>
                    <a:pt x="1855" y="3453"/>
                    <a:pt x="1861" y="3452"/>
                    <a:pt x="1869" y="3451"/>
                  </a:cubicBezTo>
                  <a:lnTo>
                    <a:pt x="1922" y="3442"/>
                  </a:lnTo>
                  <a:lnTo>
                    <a:pt x="1922" y="3442"/>
                  </a:lnTo>
                  <a:cubicBezTo>
                    <a:pt x="1872" y="3464"/>
                    <a:pt x="1831" y="3495"/>
                    <a:pt x="1834" y="3508"/>
                  </a:cubicBezTo>
                  <a:cubicBezTo>
                    <a:pt x="1837" y="3515"/>
                    <a:pt x="1838" y="3519"/>
                    <a:pt x="1844" y="3519"/>
                  </a:cubicBezTo>
                  <a:cubicBezTo>
                    <a:pt x="1850" y="3519"/>
                    <a:pt x="1862" y="3513"/>
                    <a:pt x="1887" y="3501"/>
                  </a:cubicBezTo>
                  <a:cubicBezTo>
                    <a:pt x="1908" y="3487"/>
                    <a:pt x="1920" y="3482"/>
                    <a:pt x="1928" y="3482"/>
                  </a:cubicBezTo>
                  <a:cubicBezTo>
                    <a:pt x="1936" y="3482"/>
                    <a:pt x="1939" y="3488"/>
                    <a:pt x="1941" y="3495"/>
                  </a:cubicBezTo>
                  <a:cubicBezTo>
                    <a:pt x="1947" y="3511"/>
                    <a:pt x="1903" y="3542"/>
                    <a:pt x="1853" y="3561"/>
                  </a:cubicBezTo>
                  <a:lnTo>
                    <a:pt x="1859" y="3577"/>
                  </a:lnTo>
                  <a:cubicBezTo>
                    <a:pt x="1906" y="3557"/>
                    <a:pt x="1932" y="3550"/>
                    <a:pt x="1940" y="3550"/>
                  </a:cubicBezTo>
                  <a:cubicBezTo>
                    <a:pt x="1949" y="3550"/>
                    <a:pt x="1938" y="3558"/>
                    <a:pt x="1912" y="3567"/>
                  </a:cubicBezTo>
                  <a:cubicBezTo>
                    <a:pt x="1869" y="3602"/>
                    <a:pt x="1875" y="3614"/>
                    <a:pt x="1878" y="3627"/>
                  </a:cubicBezTo>
                  <a:cubicBezTo>
                    <a:pt x="1889" y="3623"/>
                    <a:pt x="1896" y="3621"/>
                    <a:pt x="1899" y="3621"/>
                  </a:cubicBezTo>
                  <a:cubicBezTo>
                    <a:pt x="1907" y="3621"/>
                    <a:pt x="1894" y="3631"/>
                    <a:pt x="1885" y="3631"/>
                  </a:cubicBezTo>
                  <a:cubicBezTo>
                    <a:pt x="1882" y="3631"/>
                    <a:pt x="1879" y="3630"/>
                    <a:pt x="1878" y="3627"/>
                  </a:cubicBezTo>
                  <a:lnTo>
                    <a:pt x="1831" y="3649"/>
                  </a:lnTo>
                  <a:cubicBezTo>
                    <a:pt x="1814" y="3661"/>
                    <a:pt x="1811" y="3666"/>
                    <a:pt x="1817" y="3666"/>
                  </a:cubicBezTo>
                  <a:cubicBezTo>
                    <a:pt x="1825" y="3666"/>
                    <a:pt x="1855" y="3654"/>
                    <a:pt x="1884" y="3642"/>
                  </a:cubicBezTo>
                  <a:lnTo>
                    <a:pt x="1894" y="3668"/>
                  </a:lnTo>
                  <a:cubicBezTo>
                    <a:pt x="1897" y="3674"/>
                    <a:pt x="1899" y="3681"/>
                    <a:pt x="1908" y="3681"/>
                  </a:cubicBezTo>
                  <a:cubicBezTo>
                    <a:pt x="1915" y="3681"/>
                    <a:pt x="1926" y="3676"/>
                    <a:pt x="1947" y="3661"/>
                  </a:cubicBezTo>
                  <a:cubicBezTo>
                    <a:pt x="1986" y="3647"/>
                    <a:pt x="2023" y="3632"/>
                    <a:pt x="2040" y="3632"/>
                  </a:cubicBezTo>
                  <a:cubicBezTo>
                    <a:pt x="2045" y="3632"/>
                    <a:pt x="2049" y="3633"/>
                    <a:pt x="2050" y="3636"/>
                  </a:cubicBezTo>
                  <a:cubicBezTo>
                    <a:pt x="2062" y="3631"/>
                    <a:pt x="2068" y="3629"/>
                    <a:pt x="2071" y="3629"/>
                  </a:cubicBezTo>
                  <a:cubicBezTo>
                    <a:pt x="2076" y="3629"/>
                    <a:pt x="2062" y="3639"/>
                    <a:pt x="2054" y="3639"/>
                  </a:cubicBezTo>
                  <a:cubicBezTo>
                    <a:pt x="2052" y="3639"/>
                    <a:pt x="2051" y="3638"/>
                    <a:pt x="2050" y="3636"/>
                  </a:cubicBezTo>
                  <a:cubicBezTo>
                    <a:pt x="2000" y="3655"/>
                    <a:pt x="1953" y="3674"/>
                    <a:pt x="1956" y="3686"/>
                  </a:cubicBezTo>
                  <a:cubicBezTo>
                    <a:pt x="1963" y="3702"/>
                    <a:pt x="1916" y="3721"/>
                    <a:pt x="1916" y="3721"/>
                  </a:cubicBezTo>
                  <a:cubicBezTo>
                    <a:pt x="1820" y="3744"/>
                    <a:pt x="1871" y="3775"/>
                    <a:pt x="1921" y="3775"/>
                  </a:cubicBezTo>
                  <a:cubicBezTo>
                    <a:pt x="1926" y="3775"/>
                    <a:pt x="1930" y="3775"/>
                    <a:pt x="1934" y="3774"/>
                  </a:cubicBezTo>
                  <a:cubicBezTo>
                    <a:pt x="1961" y="3771"/>
                    <a:pt x="1981" y="3769"/>
                    <a:pt x="1995" y="3769"/>
                  </a:cubicBezTo>
                  <a:cubicBezTo>
                    <a:pt x="2038" y="3769"/>
                    <a:pt x="2023" y="3784"/>
                    <a:pt x="1950" y="3812"/>
                  </a:cubicBezTo>
                  <a:cubicBezTo>
                    <a:pt x="1910" y="3829"/>
                    <a:pt x="1905" y="3836"/>
                    <a:pt x="1923" y="3836"/>
                  </a:cubicBezTo>
                  <a:cubicBezTo>
                    <a:pt x="1948" y="3836"/>
                    <a:pt x="2021" y="3821"/>
                    <a:pt x="2110" y="3793"/>
                  </a:cubicBezTo>
                  <a:lnTo>
                    <a:pt x="2260" y="3749"/>
                  </a:lnTo>
                  <a:lnTo>
                    <a:pt x="2113" y="3809"/>
                  </a:lnTo>
                  <a:cubicBezTo>
                    <a:pt x="1925" y="3899"/>
                    <a:pt x="1925" y="3899"/>
                    <a:pt x="2038" y="3899"/>
                  </a:cubicBezTo>
                  <a:cubicBezTo>
                    <a:pt x="2094" y="3906"/>
                    <a:pt x="2094" y="3906"/>
                    <a:pt x="2047" y="3925"/>
                  </a:cubicBezTo>
                  <a:cubicBezTo>
                    <a:pt x="2000" y="3946"/>
                    <a:pt x="2003" y="3959"/>
                    <a:pt x="2019" y="3997"/>
                  </a:cubicBezTo>
                  <a:cubicBezTo>
                    <a:pt x="2030" y="4025"/>
                    <a:pt x="2035" y="4040"/>
                    <a:pt x="2053" y="4040"/>
                  </a:cubicBezTo>
                  <a:cubicBezTo>
                    <a:pt x="2062" y="4040"/>
                    <a:pt x="2073" y="4037"/>
                    <a:pt x="2088" y="4031"/>
                  </a:cubicBezTo>
                  <a:lnTo>
                    <a:pt x="2097" y="4059"/>
                  </a:lnTo>
                  <a:cubicBezTo>
                    <a:pt x="2049" y="4086"/>
                    <a:pt x="2042" y="4100"/>
                    <a:pt x="2060" y="4100"/>
                  </a:cubicBezTo>
                  <a:cubicBezTo>
                    <a:pt x="2076" y="4100"/>
                    <a:pt x="2111" y="4089"/>
                    <a:pt x="2154" y="4066"/>
                  </a:cubicBezTo>
                  <a:lnTo>
                    <a:pt x="2166" y="4091"/>
                  </a:lnTo>
                  <a:lnTo>
                    <a:pt x="2116" y="4109"/>
                  </a:lnTo>
                  <a:cubicBezTo>
                    <a:pt x="2069" y="4131"/>
                    <a:pt x="2078" y="4156"/>
                    <a:pt x="2119" y="4263"/>
                  </a:cubicBezTo>
                  <a:cubicBezTo>
                    <a:pt x="2149" y="4344"/>
                    <a:pt x="2160" y="4376"/>
                    <a:pt x="2195" y="4376"/>
                  </a:cubicBezTo>
                  <a:cubicBezTo>
                    <a:pt x="2211" y="4376"/>
                    <a:pt x="2232" y="4369"/>
                    <a:pt x="2263" y="4357"/>
                  </a:cubicBezTo>
                  <a:cubicBezTo>
                    <a:pt x="2300" y="4347"/>
                    <a:pt x="2324" y="4343"/>
                    <a:pt x="2336" y="4343"/>
                  </a:cubicBezTo>
                  <a:cubicBezTo>
                    <a:pt x="2357" y="4343"/>
                    <a:pt x="2337" y="4358"/>
                    <a:pt x="2276" y="4382"/>
                  </a:cubicBezTo>
                  <a:cubicBezTo>
                    <a:pt x="2237" y="4397"/>
                    <a:pt x="2202" y="4420"/>
                    <a:pt x="2211" y="4420"/>
                  </a:cubicBezTo>
                  <a:cubicBezTo>
                    <a:pt x="2214" y="4420"/>
                    <a:pt x="2221" y="4418"/>
                    <a:pt x="2232" y="4413"/>
                  </a:cubicBezTo>
                  <a:lnTo>
                    <a:pt x="2232" y="4413"/>
                  </a:lnTo>
                  <a:cubicBezTo>
                    <a:pt x="2232" y="4413"/>
                    <a:pt x="2241" y="4442"/>
                    <a:pt x="2198" y="4473"/>
                  </a:cubicBezTo>
                  <a:cubicBezTo>
                    <a:pt x="2146" y="4523"/>
                    <a:pt x="2148" y="4538"/>
                    <a:pt x="2169" y="4538"/>
                  </a:cubicBezTo>
                  <a:cubicBezTo>
                    <a:pt x="2181" y="4538"/>
                    <a:pt x="2199" y="4533"/>
                    <a:pt x="2216" y="4526"/>
                  </a:cubicBezTo>
                  <a:cubicBezTo>
                    <a:pt x="2252" y="4507"/>
                    <a:pt x="2268" y="4500"/>
                    <a:pt x="2271" y="4500"/>
                  </a:cubicBezTo>
                  <a:lnTo>
                    <a:pt x="2271" y="4500"/>
                  </a:lnTo>
                  <a:cubicBezTo>
                    <a:pt x="2277" y="4500"/>
                    <a:pt x="2250" y="4519"/>
                    <a:pt x="2223" y="4539"/>
                  </a:cubicBezTo>
                  <a:cubicBezTo>
                    <a:pt x="2188" y="4566"/>
                    <a:pt x="2153" y="4591"/>
                    <a:pt x="2165" y="4591"/>
                  </a:cubicBezTo>
                  <a:cubicBezTo>
                    <a:pt x="2168" y="4591"/>
                    <a:pt x="2175" y="4590"/>
                    <a:pt x="2185" y="4586"/>
                  </a:cubicBezTo>
                  <a:cubicBezTo>
                    <a:pt x="2188" y="4585"/>
                    <a:pt x="2190" y="4585"/>
                    <a:pt x="2193" y="4585"/>
                  </a:cubicBezTo>
                  <a:cubicBezTo>
                    <a:pt x="2246" y="4585"/>
                    <a:pt x="2312" y="4641"/>
                    <a:pt x="2220" y="4680"/>
                  </a:cubicBezTo>
                  <a:lnTo>
                    <a:pt x="2229" y="4705"/>
                  </a:lnTo>
                  <a:cubicBezTo>
                    <a:pt x="2240" y="4700"/>
                    <a:pt x="2249" y="4698"/>
                    <a:pt x="2257" y="4698"/>
                  </a:cubicBezTo>
                  <a:cubicBezTo>
                    <a:pt x="2281" y="4698"/>
                    <a:pt x="2288" y="4718"/>
                    <a:pt x="2298" y="4739"/>
                  </a:cubicBezTo>
                  <a:cubicBezTo>
                    <a:pt x="2307" y="4764"/>
                    <a:pt x="2310" y="4777"/>
                    <a:pt x="2263" y="4799"/>
                  </a:cubicBezTo>
                  <a:cubicBezTo>
                    <a:pt x="2210" y="4805"/>
                    <a:pt x="2216" y="4818"/>
                    <a:pt x="2273" y="4824"/>
                  </a:cubicBezTo>
                  <a:cubicBezTo>
                    <a:pt x="2274" y="4827"/>
                    <a:pt x="2280" y="4828"/>
                    <a:pt x="2288" y="4828"/>
                  </a:cubicBezTo>
                  <a:cubicBezTo>
                    <a:pt x="2309" y="4828"/>
                    <a:pt x="2349" y="4820"/>
                    <a:pt x="2371" y="4820"/>
                  </a:cubicBezTo>
                  <a:cubicBezTo>
                    <a:pt x="2379" y="4820"/>
                    <a:pt x="2384" y="4821"/>
                    <a:pt x="2386" y="4824"/>
                  </a:cubicBezTo>
                  <a:cubicBezTo>
                    <a:pt x="2416" y="4812"/>
                    <a:pt x="2449" y="4805"/>
                    <a:pt x="2470" y="4805"/>
                  </a:cubicBezTo>
                  <a:cubicBezTo>
                    <a:pt x="2482" y="4805"/>
                    <a:pt x="2490" y="4807"/>
                    <a:pt x="2492" y="4811"/>
                  </a:cubicBezTo>
                  <a:lnTo>
                    <a:pt x="2442" y="4830"/>
                  </a:lnTo>
                  <a:lnTo>
                    <a:pt x="2348" y="4871"/>
                  </a:lnTo>
                  <a:cubicBezTo>
                    <a:pt x="2350" y="4879"/>
                    <a:pt x="2353" y="4887"/>
                    <a:pt x="2367" y="4887"/>
                  </a:cubicBezTo>
                  <a:cubicBezTo>
                    <a:pt x="2375" y="4887"/>
                    <a:pt x="2387" y="4884"/>
                    <a:pt x="2404" y="4877"/>
                  </a:cubicBezTo>
                  <a:lnTo>
                    <a:pt x="2404" y="4877"/>
                  </a:lnTo>
                  <a:cubicBezTo>
                    <a:pt x="2361" y="4912"/>
                    <a:pt x="2367" y="4924"/>
                    <a:pt x="2376" y="4949"/>
                  </a:cubicBezTo>
                  <a:cubicBezTo>
                    <a:pt x="2381" y="4978"/>
                    <a:pt x="2407" y="4998"/>
                    <a:pt x="2433" y="4998"/>
                  </a:cubicBezTo>
                  <a:cubicBezTo>
                    <a:pt x="2438" y="4998"/>
                    <a:pt x="2443" y="4998"/>
                    <a:pt x="2448" y="4996"/>
                  </a:cubicBezTo>
                  <a:lnTo>
                    <a:pt x="2448" y="4996"/>
                  </a:lnTo>
                  <a:cubicBezTo>
                    <a:pt x="2369" y="5043"/>
                    <a:pt x="2383" y="5108"/>
                    <a:pt x="2453" y="5108"/>
                  </a:cubicBezTo>
                  <a:cubicBezTo>
                    <a:pt x="2464" y="5108"/>
                    <a:pt x="2476" y="5106"/>
                    <a:pt x="2489" y="5103"/>
                  </a:cubicBezTo>
                  <a:cubicBezTo>
                    <a:pt x="2505" y="5097"/>
                    <a:pt x="2516" y="5094"/>
                    <a:pt x="2523" y="5094"/>
                  </a:cubicBezTo>
                  <a:cubicBezTo>
                    <a:pt x="2536" y="5094"/>
                    <a:pt x="2528" y="5107"/>
                    <a:pt x="2498" y="5128"/>
                  </a:cubicBezTo>
                  <a:cubicBezTo>
                    <a:pt x="2468" y="5152"/>
                    <a:pt x="2458" y="5159"/>
                    <a:pt x="2474" y="5159"/>
                  </a:cubicBezTo>
                  <a:cubicBezTo>
                    <a:pt x="2481" y="5159"/>
                    <a:pt x="2492" y="5158"/>
                    <a:pt x="2508" y="5156"/>
                  </a:cubicBezTo>
                  <a:cubicBezTo>
                    <a:pt x="2512" y="5156"/>
                    <a:pt x="2516" y="5155"/>
                    <a:pt x="2520" y="5155"/>
                  </a:cubicBezTo>
                  <a:cubicBezTo>
                    <a:pt x="2554" y="5155"/>
                    <a:pt x="2517" y="5184"/>
                    <a:pt x="2476" y="5216"/>
                  </a:cubicBezTo>
                  <a:cubicBezTo>
                    <a:pt x="2397" y="5258"/>
                    <a:pt x="2389" y="5274"/>
                    <a:pt x="2421" y="5274"/>
                  </a:cubicBezTo>
                  <a:cubicBezTo>
                    <a:pt x="2427" y="5274"/>
                    <a:pt x="2434" y="5273"/>
                    <a:pt x="2442" y="5272"/>
                  </a:cubicBezTo>
                  <a:cubicBezTo>
                    <a:pt x="2502" y="5281"/>
                    <a:pt x="2511" y="5307"/>
                    <a:pt x="2514" y="5319"/>
                  </a:cubicBezTo>
                  <a:cubicBezTo>
                    <a:pt x="2545" y="5322"/>
                    <a:pt x="2562" y="5328"/>
                    <a:pt x="2576" y="5328"/>
                  </a:cubicBezTo>
                  <a:cubicBezTo>
                    <a:pt x="2590" y="5328"/>
                    <a:pt x="2603" y="5323"/>
                    <a:pt x="2624" y="5307"/>
                  </a:cubicBezTo>
                  <a:cubicBezTo>
                    <a:pt x="2655" y="5294"/>
                    <a:pt x="2690" y="5288"/>
                    <a:pt x="2724" y="5281"/>
                  </a:cubicBezTo>
                  <a:cubicBezTo>
                    <a:pt x="2768" y="5286"/>
                    <a:pt x="2752" y="5300"/>
                    <a:pt x="2739" y="5300"/>
                  </a:cubicBezTo>
                  <a:cubicBezTo>
                    <a:pt x="2735" y="5300"/>
                    <a:pt x="2731" y="5298"/>
                    <a:pt x="2730" y="5294"/>
                  </a:cubicBezTo>
                  <a:cubicBezTo>
                    <a:pt x="2721" y="5293"/>
                    <a:pt x="2713" y="5292"/>
                    <a:pt x="2706" y="5292"/>
                  </a:cubicBezTo>
                  <a:cubicBezTo>
                    <a:pt x="2671" y="5292"/>
                    <a:pt x="2670" y="5306"/>
                    <a:pt x="2633" y="5335"/>
                  </a:cubicBezTo>
                  <a:cubicBezTo>
                    <a:pt x="2589" y="5366"/>
                    <a:pt x="2599" y="5394"/>
                    <a:pt x="2605" y="5407"/>
                  </a:cubicBezTo>
                  <a:cubicBezTo>
                    <a:pt x="2608" y="5419"/>
                    <a:pt x="2618" y="5444"/>
                    <a:pt x="2624" y="5460"/>
                  </a:cubicBezTo>
                  <a:cubicBezTo>
                    <a:pt x="2598" y="5501"/>
                    <a:pt x="2595" y="5521"/>
                    <a:pt x="2614" y="5521"/>
                  </a:cubicBezTo>
                  <a:cubicBezTo>
                    <a:pt x="2620" y="5521"/>
                    <a:pt x="2630" y="5518"/>
                    <a:pt x="2643" y="5513"/>
                  </a:cubicBezTo>
                  <a:cubicBezTo>
                    <a:pt x="2661" y="5506"/>
                    <a:pt x="2676" y="5499"/>
                    <a:pt x="2688" y="5494"/>
                  </a:cubicBezTo>
                  <a:lnTo>
                    <a:pt x="2688" y="5494"/>
                  </a:lnTo>
                  <a:cubicBezTo>
                    <a:pt x="2608" y="5545"/>
                    <a:pt x="2649" y="5667"/>
                    <a:pt x="2733" y="5667"/>
                  </a:cubicBezTo>
                  <a:cubicBezTo>
                    <a:pt x="2740" y="5667"/>
                    <a:pt x="2747" y="5666"/>
                    <a:pt x="2755" y="5664"/>
                  </a:cubicBezTo>
                  <a:lnTo>
                    <a:pt x="2755" y="5664"/>
                  </a:lnTo>
                  <a:lnTo>
                    <a:pt x="2708" y="5683"/>
                  </a:lnTo>
                  <a:cubicBezTo>
                    <a:pt x="2658" y="5701"/>
                    <a:pt x="2665" y="5717"/>
                    <a:pt x="2674" y="5742"/>
                  </a:cubicBezTo>
                  <a:cubicBezTo>
                    <a:pt x="2680" y="5755"/>
                    <a:pt x="2749" y="5789"/>
                    <a:pt x="2762" y="5830"/>
                  </a:cubicBezTo>
                  <a:cubicBezTo>
                    <a:pt x="2780" y="5874"/>
                    <a:pt x="2791" y="5907"/>
                    <a:pt x="2823" y="5907"/>
                  </a:cubicBezTo>
                  <a:cubicBezTo>
                    <a:pt x="2830" y="5907"/>
                    <a:pt x="2837" y="5905"/>
                    <a:pt x="2846" y="5902"/>
                  </a:cubicBezTo>
                  <a:lnTo>
                    <a:pt x="2846" y="5902"/>
                  </a:lnTo>
                  <a:cubicBezTo>
                    <a:pt x="2849" y="5914"/>
                    <a:pt x="2849" y="5914"/>
                    <a:pt x="2802" y="5933"/>
                  </a:cubicBezTo>
                  <a:cubicBezTo>
                    <a:pt x="2749" y="5940"/>
                    <a:pt x="2752" y="5955"/>
                    <a:pt x="2759" y="5968"/>
                  </a:cubicBezTo>
                  <a:cubicBezTo>
                    <a:pt x="2760" y="5971"/>
                    <a:pt x="2763" y="5972"/>
                    <a:pt x="2769" y="5972"/>
                  </a:cubicBezTo>
                  <a:cubicBezTo>
                    <a:pt x="2786" y="5972"/>
                    <a:pt x="2823" y="5957"/>
                    <a:pt x="2862" y="5943"/>
                  </a:cubicBezTo>
                  <a:cubicBezTo>
                    <a:pt x="2876" y="5936"/>
                    <a:pt x="2887" y="5933"/>
                    <a:pt x="2893" y="5933"/>
                  </a:cubicBezTo>
                  <a:cubicBezTo>
                    <a:pt x="2908" y="5933"/>
                    <a:pt x="2903" y="5950"/>
                    <a:pt x="2874" y="5980"/>
                  </a:cubicBezTo>
                  <a:cubicBezTo>
                    <a:pt x="2834" y="6018"/>
                    <a:pt x="2859" y="6087"/>
                    <a:pt x="2915" y="6087"/>
                  </a:cubicBezTo>
                  <a:cubicBezTo>
                    <a:pt x="2921" y="6099"/>
                    <a:pt x="2925" y="6115"/>
                    <a:pt x="2878" y="6134"/>
                  </a:cubicBezTo>
                  <a:cubicBezTo>
                    <a:pt x="2839" y="6162"/>
                    <a:pt x="2802" y="6202"/>
                    <a:pt x="2871" y="6202"/>
                  </a:cubicBezTo>
                  <a:cubicBezTo>
                    <a:pt x="2880" y="6202"/>
                    <a:pt x="2890" y="6201"/>
                    <a:pt x="2903" y="6200"/>
                  </a:cubicBezTo>
                  <a:lnTo>
                    <a:pt x="2903" y="6200"/>
                  </a:lnTo>
                  <a:cubicBezTo>
                    <a:pt x="2906" y="6212"/>
                    <a:pt x="2906" y="6212"/>
                    <a:pt x="2859" y="6231"/>
                  </a:cubicBezTo>
                  <a:cubicBezTo>
                    <a:pt x="2829" y="6255"/>
                    <a:pt x="2796" y="6271"/>
                    <a:pt x="2811" y="6271"/>
                  </a:cubicBezTo>
                  <a:cubicBezTo>
                    <a:pt x="2818" y="6271"/>
                    <a:pt x="2835" y="6267"/>
                    <a:pt x="2868" y="6259"/>
                  </a:cubicBezTo>
                  <a:cubicBezTo>
                    <a:pt x="2928" y="6265"/>
                    <a:pt x="2940" y="6303"/>
                    <a:pt x="2903" y="6350"/>
                  </a:cubicBezTo>
                  <a:cubicBezTo>
                    <a:pt x="2907" y="6358"/>
                    <a:pt x="2909" y="6367"/>
                    <a:pt x="2924" y="6367"/>
                  </a:cubicBezTo>
                  <a:cubicBezTo>
                    <a:pt x="2932" y="6367"/>
                    <a:pt x="2944" y="6364"/>
                    <a:pt x="2962" y="6356"/>
                  </a:cubicBezTo>
                  <a:lnTo>
                    <a:pt x="3009" y="6338"/>
                  </a:lnTo>
                  <a:lnTo>
                    <a:pt x="3009" y="6338"/>
                  </a:lnTo>
                  <a:cubicBezTo>
                    <a:pt x="2955" y="6369"/>
                    <a:pt x="2933" y="6382"/>
                    <a:pt x="2945" y="6382"/>
                  </a:cubicBezTo>
                  <a:cubicBezTo>
                    <a:pt x="2954" y="6382"/>
                    <a:pt x="2978" y="6376"/>
                    <a:pt x="3019" y="6366"/>
                  </a:cubicBezTo>
                  <a:cubicBezTo>
                    <a:pt x="3036" y="6358"/>
                    <a:pt x="3048" y="6355"/>
                    <a:pt x="3054" y="6355"/>
                  </a:cubicBezTo>
                  <a:cubicBezTo>
                    <a:pt x="3065" y="6355"/>
                    <a:pt x="3056" y="6366"/>
                    <a:pt x="3025" y="6378"/>
                  </a:cubicBezTo>
                  <a:cubicBezTo>
                    <a:pt x="2981" y="6410"/>
                    <a:pt x="2987" y="6422"/>
                    <a:pt x="2987" y="6422"/>
                  </a:cubicBezTo>
                  <a:cubicBezTo>
                    <a:pt x="2990" y="6438"/>
                    <a:pt x="3066" y="6485"/>
                    <a:pt x="3088" y="6551"/>
                  </a:cubicBezTo>
                  <a:cubicBezTo>
                    <a:pt x="3122" y="6638"/>
                    <a:pt x="3138" y="6680"/>
                    <a:pt x="3171" y="6680"/>
                  </a:cubicBezTo>
                  <a:cubicBezTo>
                    <a:pt x="3177" y="6680"/>
                    <a:pt x="3184" y="6679"/>
                    <a:pt x="3191" y="6676"/>
                  </a:cubicBezTo>
                  <a:cubicBezTo>
                    <a:pt x="3207" y="6674"/>
                    <a:pt x="3219" y="6673"/>
                    <a:pt x="3225" y="6673"/>
                  </a:cubicBezTo>
                  <a:cubicBezTo>
                    <a:pt x="3240" y="6673"/>
                    <a:pt x="3232" y="6679"/>
                    <a:pt x="3204" y="6701"/>
                  </a:cubicBezTo>
                  <a:cubicBezTo>
                    <a:pt x="3160" y="6736"/>
                    <a:pt x="3163" y="6748"/>
                    <a:pt x="3169" y="6761"/>
                  </a:cubicBezTo>
                  <a:cubicBezTo>
                    <a:pt x="3172" y="6773"/>
                    <a:pt x="3178" y="6789"/>
                    <a:pt x="3131" y="6808"/>
                  </a:cubicBezTo>
                  <a:cubicBezTo>
                    <a:pt x="3154" y="6805"/>
                    <a:pt x="3166" y="6804"/>
                    <a:pt x="3174" y="6804"/>
                  </a:cubicBezTo>
                  <a:cubicBezTo>
                    <a:pt x="3185" y="6804"/>
                    <a:pt x="3186" y="6807"/>
                    <a:pt x="3188" y="6814"/>
                  </a:cubicBezTo>
                  <a:cubicBezTo>
                    <a:pt x="3149" y="6829"/>
                    <a:pt x="3144" y="6841"/>
                    <a:pt x="3174" y="6841"/>
                  </a:cubicBezTo>
                  <a:cubicBezTo>
                    <a:pt x="3180" y="6841"/>
                    <a:pt x="3188" y="6840"/>
                    <a:pt x="3197" y="6839"/>
                  </a:cubicBezTo>
                  <a:cubicBezTo>
                    <a:pt x="3243" y="6828"/>
                    <a:pt x="3268" y="6822"/>
                    <a:pt x="3274" y="6822"/>
                  </a:cubicBezTo>
                  <a:cubicBezTo>
                    <a:pt x="3282" y="6822"/>
                    <a:pt x="3258" y="6832"/>
                    <a:pt x="3204" y="6855"/>
                  </a:cubicBezTo>
                  <a:cubicBezTo>
                    <a:pt x="3164" y="6869"/>
                    <a:pt x="3137" y="6909"/>
                    <a:pt x="3147" y="6909"/>
                  </a:cubicBezTo>
                  <a:cubicBezTo>
                    <a:pt x="3150" y="6909"/>
                    <a:pt x="3156" y="6906"/>
                    <a:pt x="3166" y="6899"/>
                  </a:cubicBezTo>
                  <a:cubicBezTo>
                    <a:pt x="3179" y="6893"/>
                    <a:pt x="3189" y="6891"/>
                    <a:pt x="3198" y="6891"/>
                  </a:cubicBezTo>
                  <a:cubicBezTo>
                    <a:pt x="3220" y="6891"/>
                    <a:pt x="3234" y="6902"/>
                    <a:pt x="3266" y="6902"/>
                  </a:cubicBezTo>
                  <a:cubicBezTo>
                    <a:pt x="3269" y="6902"/>
                    <a:pt x="3272" y="6902"/>
                    <a:pt x="3276" y="6902"/>
                  </a:cubicBezTo>
                  <a:lnTo>
                    <a:pt x="3276" y="6902"/>
                  </a:lnTo>
                  <a:cubicBezTo>
                    <a:pt x="3282" y="6914"/>
                    <a:pt x="3288" y="6927"/>
                    <a:pt x="3238" y="6946"/>
                  </a:cubicBezTo>
                  <a:cubicBezTo>
                    <a:pt x="3196" y="6976"/>
                    <a:pt x="3265" y="7021"/>
                    <a:pt x="3317" y="7021"/>
                  </a:cubicBezTo>
                  <a:cubicBezTo>
                    <a:pt x="3319" y="7021"/>
                    <a:pt x="3321" y="7021"/>
                    <a:pt x="3323" y="7021"/>
                  </a:cubicBezTo>
                  <a:cubicBezTo>
                    <a:pt x="3339" y="7013"/>
                    <a:pt x="3350" y="7010"/>
                    <a:pt x="3356" y="7010"/>
                  </a:cubicBezTo>
                  <a:cubicBezTo>
                    <a:pt x="3367" y="7010"/>
                    <a:pt x="3358" y="7021"/>
                    <a:pt x="3326" y="7033"/>
                  </a:cubicBezTo>
                  <a:cubicBezTo>
                    <a:pt x="3279" y="7052"/>
                    <a:pt x="3282" y="7065"/>
                    <a:pt x="3288" y="7077"/>
                  </a:cubicBezTo>
                  <a:cubicBezTo>
                    <a:pt x="3294" y="7076"/>
                    <a:pt x="3299" y="7076"/>
                    <a:pt x="3303" y="7076"/>
                  </a:cubicBezTo>
                  <a:cubicBezTo>
                    <a:pt x="3330" y="7076"/>
                    <a:pt x="3286" y="7095"/>
                    <a:pt x="3244" y="7112"/>
                  </a:cubicBezTo>
                  <a:cubicBezTo>
                    <a:pt x="3191" y="7118"/>
                    <a:pt x="3197" y="7130"/>
                    <a:pt x="3207" y="7155"/>
                  </a:cubicBezTo>
                  <a:cubicBezTo>
                    <a:pt x="3210" y="7155"/>
                    <a:pt x="3212" y="7155"/>
                    <a:pt x="3215" y="7155"/>
                  </a:cubicBezTo>
                  <a:cubicBezTo>
                    <a:pt x="3262" y="7155"/>
                    <a:pt x="3280" y="7205"/>
                    <a:pt x="3294" y="7243"/>
                  </a:cubicBezTo>
                  <a:cubicBezTo>
                    <a:pt x="3311" y="7286"/>
                    <a:pt x="3339" y="7298"/>
                    <a:pt x="3386" y="7298"/>
                  </a:cubicBezTo>
                  <a:cubicBezTo>
                    <a:pt x="3411" y="7298"/>
                    <a:pt x="3442" y="7295"/>
                    <a:pt x="3479" y="7290"/>
                  </a:cubicBezTo>
                  <a:lnTo>
                    <a:pt x="3580" y="7265"/>
                  </a:lnTo>
                  <a:lnTo>
                    <a:pt x="3486" y="7303"/>
                  </a:lnTo>
                  <a:cubicBezTo>
                    <a:pt x="3435" y="7322"/>
                    <a:pt x="3345" y="7375"/>
                    <a:pt x="3345" y="7375"/>
                  </a:cubicBezTo>
                  <a:cubicBezTo>
                    <a:pt x="3345" y="7378"/>
                    <a:pt x="3348" y="7379"/>
                    <a:pt x="3353" y="7379"/>
                  </a:cubicBezTo>
                  <a:cubicBezTo>
                    <a:pt x="3370" y="7379"/>
                    <a:pt x="3408" y="7364"/>
                    <a:pt x="3445" y="7350"/>
                  </a:cubicBezTo>
                  <a:cubicBezTo>
                    <a:pt x="3460" y="7344"/>
                    <a:pt x="3470" y="7341"/>
                    <a:pt x="3477" y="7341"/>
                  </a:cubicBezTo>
                  <a:cubicBezTo>
                    <a:pt x="3493" y="7341"/>
                    <a:pt x="3487" y="7357"/>
                    <a:pt x="3461" y="7391"/>
                  </a:cubicBezTo>
                  <a:cubicBezTo>
                    <a:pt x="3429" y="7427"/>
                    <a:pt x="3426" y="7442"/>
                    <a:pt x="3458" y="7442"/>
                  </a:cubicBezTo>
                  <a:cubicBezTo>
                    <a:pt x="3464" y="7442"/>
                    <a:pt x="3471" y="7442"/>
                    <a:pt x="3479" y="7441"/>
                  </a:cubicBezTo>
                  <a:lnTo>
                    <a:pt x="3479" y="7441"/>
                  </a:lnTo>
                  <a:cubicBezTo>
                    <a:pt x="3486" y="7456"/>
                    <a:pt x="3489" y="7469"/>
                    <a:pt x="3445" y="7500"/>
                  </a:cubicBezTo>
                  <a:cubicBezTo>
                    <a:pt x="3448" y="7506"/>
                    <a:pt x="3449" y="7509"/>
                    <a:pt x="3455" y="7509"/>
                  </a:cubicBezTo>
                  <a:cubicBezTo>
                    <a:pt x="3461" y="7509"/>
                    <a:pt x="3474" y="7504"/>
                    <a:pt x="3501" y="7494"/>
                  </a:cubicBezTo>
                  <a:cubicBezTo>
                    <a:pt x="3516" y="7488"/>
                    <a:pt x="3527" y="7485"/>
                    <a:pt x="3533" y="7485"/>
                  </a:cubicBezTo>
                  <a:cubicBezTo>
                    <a:pt x="3547" y="7485"/>
                    <a:pt x="3541" y="7499"/>
                    <a:pt x="3511" y="7522"/>
                  </a:cubicBezTo>
                  <a:cubicBezTo>
                    <a:pt x="3433" y="7564"/>
                    <a:pt x="3430" y="7599"/>
                    <a:pt x="3460" y="7599"/>
                  </a:cubicBezTo>
                  <a:cubicBezTo>
                    <a:pt x="3466" y="7599"/>
                    <a:pt x="3474" y="7597"/>
                    <a:pt x="3482" y="7594"/>
                  </a:cubicBezTo>
                  <a:cubicBezTo>
                    <a:pt x="3500" y="7587"/>
                    <a:pt x="3511" y="7585"/>
                    <a:pt x="3520" y="7585"/>
                  </a:cubicBezTo>
                  <a:cubicBezTo>
                    <a:pt x="3534" y="7585"/>
                    <a:pt x="3537" y="7593"/>
                    <a:pt x="3539" y="7600"/>
                  </a:cubicBezTo>
                  <a:cubicBezTo>
                    <a:pt x="3544" y="7612"/>
                    <a:pt x="3548" y="7623"/>
                    <a:pt x="3586" y="7623"/>
                  </a:cubicBezTo>
                  <a:cubicBezTo>
                    <a:pt x="3591" y="7623"/>
                    <a:pt x="3596" y="7623"/>
                    <a:pt x="3602" y="7622"/>
                  </a:cubicBezTo>
                  <a:lnTo>
                    <a:pt x="3614" y="7647"/>
                  </a:lnTo>
                  <a:cubicBezTo>
                    <a:pt x="3616" y="7655"/>
                    <a:pt x="3596" y="7661"/>
                    <a:pt x="3580" y="7661"/>
                  </a:cubicBezTo>
                  <a:cubicBezTo>
                    <a:pt x="3570" y="7661"/>
                    <a:pt x="3562" y="7659"/>
                    <a:pt x="3561" y="7654"/>
                  </a:cubicBezTo>
                  <a:lnTo>
                    <a:pt x="3517" y="7685"/>
                  </a:lnTo>
                  <a:cubicBezTo>
                    <a:pt x="3525" y="7709"/>
                    <a:pt x="3528" y="7721"/>
                    <a:pt x="3562" y="7721"/>
                  </a:cubicBezTo>
                  <a:cubicBezTo>
                    <a:pt x="3568" y="7721"/>
                    <a:pt x="3576" y="7721"/>
                    <a:pt x="3586" y="7720"/>
                  </a:cubicBezTo>
                  <a:cubicBezTo>
                    <a:pt x="3631" y="7708"/>
                    <a:pt x="3656" y="7702"/>
                    <a:pt x="3661" y="7702"/>
                  </a:cubicBezTo>
                  <a:cubicBezTo>
                    <a:pt x="3667" y="7702"/>
                    <a:pt x="3642" y="7711"/>
                    <a:pt x="3589" y="7732"/>
                  </a:cubicBezTo>
                  <a:cubicBezTo>
                    <a:pt x="3546" y="7749"/>
                    <a:pt x="3505" y="7780"/>
                    <a:pt x="3540" y="7780"/>
                  </a:cubicBezTo>
                  <a:cubicBezTo>
                    <a:pt x="3543" y="7780"/>
                    <a:pt x="3547" y="7780"/>
                    <a:pt x="3551" y="7779"/>
                  </a:cubicBezTo>
                  <a:cubicBezTo>
                    <a:pt x="3578" y="7772"/>
                    <a:pt x="3594" y="7770"/>
                    <a:pt x="3603" y="7770"/>
                  </a:cubicBezTo>
                  <a:cubicBezTo>
                    <a:pt x="3628" y="7770"/>
                    <a:pt x="3595" y="7790"/>
                    <a:pt x="3561" y="7804"/>
                  </a:cubicBezTo>
                  <a:cubicBezTo>
                    <a:pt x="3457" y="7829"/>
                    <a:pt x="3457" y="7829"/>
                    <a:pt x="3576" y="7845"/>
                  </a:cubicBezTo>
                  <a:cubicBezTo>
                    <a:pt x="3586" y="7870"/>
                    <a:pt x="3655" y="7904"/>
                    <a:pt x="3667" y="7945"/>
                  </a:cubicBezTo>
                  <a:cubicBezTo>
                    <a:pt x="3689" y="7998"/>
                    <a:pt x="3699" y="8024"/>
                    <a:pt x="3655" y="8055"/>
                  </a:cubicBezTo>
                  <a:cubicBezTo>
                    <a:pt x="3643" y="8060"/>
                    <a:pt x="3632" y="8064"/>
                    <a:pt x="3623" y="8068"/>
                  </a:cubicBezTo>
                  <a:lnTo>
                    <a:pt x="3623" y="8068"/>
                  </a:lnTo>
                  <a:cubicBezTo>
                    <a:pt x="3654" y="8056"/>
                    <a:pt x="3674" y="8051"/>
                    <a:pt x="3687" y="8051"/>
                  </a:cubicBezTo>
                  <a:cubicBezTo>
                    <a:pt x="3710" y="8051"/>
                    <a:pt x="3715" y="8065"/>
                    <a:pt x="3724" y="8089"/>
                  </a:cubicBezTo>
                  <a:cubicBezTo>
                    <a:pt x="3696" y="8138"/>
                    <a:pt x="3730" y="8151"/>
                    <a:pt x="3772" y="8151"/>
                  </a:cubicBezTo>
                  <a:cubicBezTo>
                    <a:pt x="3782" y="8151"/>
                    <a:pt x="3792" y="8150"/>
                    <a:pt x="3802" y="8149"/>
                  </a:cubicBezTo>
                  <a:lnTo>
                    <a:pt x="3793" y="8124"/>
                  </a:lnTo>
                  <a:cubicBezTo>
                    <a:pt x="3832" y="8109"/>
                    <a:pt x="3856" y="8102"/>
                    <a:pt x="3868" y="8102"/>
                  </a:cubicBezTo>
                  <a:cubicBezTo>
                    <a:pt x="3886" y="8102"/>
                    <a:pt x="3878" y="8117"/>
                    <a:pt x="3855" y="8143"/>
                  </a:cubicBezTo>
                  <a:cubicBezTo>
                    <a:pt x="3862" y="8158"/>
                    <a:pt x="3811" y="8177"/>
                    <a:pt x="3764" y="8196"/>
                  </a:cubicBezTo>
                  <a:cubicBezTo>
                    <a:pt x="3714" y="8215"/>
                    <a:pt x="3670" y="8246"/>
                    <a:pt x="3677" y="8259"/>
                  </a:cubicBezTo>
                  <a:cubicBezTo>
                    <a:pt x="3678" y="8267"/>
                    <a:pt x="3681" y="8275"/>
                    <a:pt x="3690" y="8275"/>
                  </a:cubicBezTo>
                  <a:cubicBezTo>
                    <a:pt x="3698" y="8275"/>
                    <a:pt x="3710" y="8270"/>
                    <a:pt x="3730" y="8255"/>
                  </a:cubicBezTo>
                  <a:cubicBezTo>
                    <a:pt x="3755" y="8244"/>
                    <a:pt x="3767" y="8238"/>
                    <a:pt x="3773" y="8238"/>
                  </a:cubicBezTo>
                  <a:cubicBezTo>
                    <a:pt x="3779" y="8238"/>
                    <a:pt x="3780" y="8242"/>
                    <a:pt x="3783" y="8249"/>
                  </a:cubicBezTo>
                  <a:cubicBezTo>
                    <a:pt x="3786" y="8259"/>
                    <a:pt x="3790" y="8270"/>
                    <a:pt x="3821" y="8270"/>
                  </a:cubicBezTo>
                  <a:cubicBezTo>
                    <a:pt x="3828" y="8270"/>
                    <a:pt x="3836" y="8269"/>
                    <a:pt x="3846" y="8268"/>
                  </a:cubicBezTo>
                  <a:cubicBezTo>
                    <a:pt x="3864" y="8261"/>
                    <a:pt x="3876" y="8259"/>
                    <a:pt x="3884" y="8259"/>
                  </a:cubicBezTo>
                  <a:cubicBezTo>
                    <a:pt x="3899" y="8259"/>
                    <a:pt x="3901" y="8267"/>
                    <a:pt x="3906" y="8277"/>
                  </a:cubicBezTo>
                  <a:cubicBezTo>
                    <a:pt x="3862" y="8309"/>
                    <a:pt x="3871" y="8334"/>
                    <a:pt x="3871" y="8334"/>
                  </a:cubicBezTo>
                  <a:cubicBezTo>
                    <a:pt x="3886" y="8328"/>
                    <a:pt x="3892" y="8326"/>
                    <a:pt x="3892" y="8326"/>
                  </a:cubicBezTo>
                  <a:lnTo>
                    <a:pt x="3892" y="8326"/>
                  </a:lnTo>
                  <a:cubicBezTo>
                    <a:pt x="3892" y="8326"/>
                    <a:pt x="3857" y="8339"/>
                    <a:pt x="3824" y="8353"/>
                  </a:cubicBezTo>
                  <a:cubicBezTo>
                    <a:pt x="3790" y="8368"/>
                    <a:pt x="3758" y="8384"/>
                    <a:pt x="3730" y="8406"/>
                  </a:cubicBezTo>
                  <a:cubicBezTo>
                    <a:pt x="3732" y="8409"/>
                    <a:pt x="3736" y="8410"/>
                    <a:pt x="3741" y="8410"/>
                  </a:cubicBezTo>
                  <a:cubicBezTo>
                    <a:pt x="3757" y="8410"/>
                    <a:pt x="3783" y="8400"/>
                    <a:pt x="3783" y="8400"/>
                  </a:cubicBezTo>
                  <a:cubicBezTo>
                    <a:pt x="3785" y="8399"/>
                    <a:pt x="3786" y="8399"/>
                    <a:pt x="3788" y="8399"/>
                  </a:cubicBezTo>
                  <a:cubicBezTo>
                    <a:pt x="3840" y="8399"/>
                    <a:pt x="3953" y="8698"/>
                    <a:pt x="3968" y="8738"/>
                  </a:cubicBezTo>
                  <a:cubicBezTo>
                    <a:pt x="3937" y="8771"/>
                    <a:pt x="3939" y="8802"/>
                    <a:pt x="3960" y="8802"/>
                  </a:cubicBezTo>
                  <a:cubicBezTo>
                    <a:pt x="3967" y="8802"/>
                    <a:pt x="3976" y="8799"/>
                    <a:pt x="3987" y="8791"/>
                  </a:cubicBezTo>
                  <a:cubicBezTo>
                    <a:pt x="3993" y="8789"/>
                    <a:pt x="3999" y="8787"/>
                    <a:pt x="4004" y="8787"/>
                  </a:cubicBezTo>
                  <a:cubicBezTo>
                    <a:pt x="4041" y="8787"/>
                    <a:pt x="4063" y="8848"/>
                    <a:pt x="4090" y="8917"/>
                  </a:cubicBezTo>
                  <a:cubicBezTo>
                    <a:pt x="4121" y="8997"/>
                    <a:pt x="4144" y="9058"/>
                    <a:pt x="4181" y="9058"/>
                  </a:cubicBezTo>
                  <a:cubicBezTo>
                    <a:pt x="4186" y="9058"/>
                    <a:pt x="4192" y="9057"/>
                    <a:pt x="4197" y="9055"/>
                  </a:cubicBezTo>
                  <a:lnTo>
                    <a:pt x="4213" y="9095"/>
                  </a:lnTo>
                  <a:cubicBezTo>
                    <a:pt x="4222" y="9120"/>
                    <a:pt x="4282" y="9130"/>
                    <a:pt x="4288" y="9142"/>
                  </a:cubicBezTo>
                  <a:cubicBezTo>
                    <a:pt x="4298" y="9141"/>
                    <a:pt x="4306" y="9141"/>
                    <a:pt x="4313" y="9141"/>
                  </a:cubicBezTo>
                  <a:cubicBezTo>
                    <a:pt x="4340" y="9141"/>
                    <a:pt x="4334" y="9150"/>
                    <a:pt x="4291" y="9155"/>
                  </a:cubicBezTo>
                  <a:cubicBezTo>
                    <a:pt x="4244" y="9174"/>
                    <a:pt x="4194" y="9192"/>
                    <a:pt x="4200" y="9208"/>
                  </a:cubicBezTo>
                  <a:cubicBezTo>
                    <a:pt x="4203" y="9217"/>
                    <a:pt x="4211" y="9220"/>
                    <a:pt x="4222" y="9220"/>
                  </a:cubicBezTo>
                  <a:cubicBezTo>
                    <a:pt x="4242" y="9220"/>
                    <a:pt x="4274" y="9208"/>
                    <a:pt x="4307" y="9196"/>
                  </a:cubicBezTo>
                  <a:cubicBezTo>
                    <a:pt x="4327" y="9188"/>
                    <a:pt x="4339" y="9185"/>
                    <a:pt x="4347" y="9185"/>
                  </a:cubicBezTo>
                  <a:cubicBezTo>
                    <a:pt x="4358" y="9185"/>
                    <a:pt x="4360" y="9189"/>
                    <a:pt x="4360" y="9189"/>
                  </a:cubicBezTo>
                  <a:cubicBezTo>
                    <a:pt x="4366" y="9202"/>
                    <a:pt x="4366" y="9202"/>
                    <a:pt x="4316" y="9221"/>
                  </a:cubicBezTo>
                  <a:lnTo>
                    <a:pt x="4219" y="9258"/>
                  </a:lnTo>
                  <a:lnTo>
                    <a:pt x="4225" y="9274"/>
                  </a:lnTo>
                  <a:cubicBezTo>
                    <a:pt x="4245" y="9266"/>
                    <a:pt x="4258" y="9264"/>
                    <a:pt x="4266" y="9264"/>
                  </a:cubicBezTo>
                  <a:cubicBezTo>
                    <a:pt x="4276" y="9264"/>
                    <a:pt x="4278" y="9268"/>
                    <a:pt x="4278" y="9268"/>
                  </a:cubicBezTo>
                  <a:cubicBezTo>
                    <a:pt x="4282" y="9280"/>
                    <a:pt x="4282" y="9280"/>
                    <a:pt x="4184" y="9318"/>
                  </a:cubicBezTo>
                  <a:cubicBezTo>
                    <a:pt x="4122" y="9342"/>
                    <a:pt x="4102" y="9356"/>
                    <a:pt x="4123" y="9356"/>
                  </a:cubicBezTo>
                  <a:cubicBezTo>
                    <a:pt x="4135" y="9356"/>
                    <a:pt x="4158" y="9352"/>
                    <a:pt x="4194" y="9343"/>
                  </a:cubicBezTo>
                  <a:lnTo>
                    <a:pt x="4253" y="9352"/>
                  </a:lnTo>
                  <a:cubicBezTo>
                    <a:pt x="4196" y="9384"/>
                    <a:pt x="4217" y="9392"/>
                    <a:pt x="4254" y="9392"/>
                  </a:cubicBezTo>
                  <a:cubicBezTo>
                    <a:pt x="4276" y="9392"/>
                    <a:pt x="4303" y="9389"/>
                    <a:pt x="4322" y="9387"/>
                  </a:cubicBezTo>
                  <a:lnTo>
                    <a:pt x="4322" y="9387"/>
                  </a:lnTo>
                  <a:cubicBezTo>
                    <a:pt x="4262" y="9420"/>
                    <a:pt x="4243" y="9437"/>
                    <a:pt x="4268" y="9437"/>
                  </a:cubicBezTo>
                  <a:cubicBezTo>
                    <a:pt x="4280" y="9437"/>
                    <a:pt x="4303" y="9433"/>
                    <a:pt x="4338" y="9424"/>
                  </a:cubicBezTo>
                  <a:cubicBezTo>
                    <a:pt x="4352" y="9419"/>
                    <a:pt x="4362" y="9416"/>
                    <a:pt x="4369" y="9416"/>
                  </a:cubicBezTo>
                  <a:cubicBezTo>
                    <a:pt x="4384" y="9416"/>
                    <a:pt x="4378" y="9431"/>
                    <a:pt x="4347" y="9453"/>
                  </a:cubicBezTo>
                  <a:cubicBezTo>
                    <a:pt x="4303" y="9484"/>
                    <a:pt x="4310" y="9496"/>
                    <a:pt x="4319" y="9525"/>
                  </a:cubicBezTo>
                  <a:cubicBezTo>
                    <a:pt x="4321" y="9524"/>
                    <a:pt x="4323" y="9524"/>
                    <a:pt x="4324" y="9524"/>
                  </a:cubicBezTo>
                  <a:cubicBezTo>
                    <a:pt x="4375" y="9524"/>
                    <a:pt x="4408" y="9613"/>
                    <a:pt x="4448" y="9716"/>
                  </a:cubicBezTo>
                  <a:cubicBezTo>
                    <a:pt x="4487" y="9823"/>
                    <a:pt x="4514" y="9897"/>
                    <a:pt x="4555" y="9897"/>
                  </a:cubicBezTo>
                  <a:cubicBezTo>
                    <a:pt x="4560" y="9897"/>
                    <a:pt x="4565" y="9896"/>
                    <a:pt x="4570" y="9894"/>
                  </a:cubicBezTo>
                  <a:lnTo>
                    <a:pt x="4570" y="9894"/>
                  </a:lnTo>
                  <a:cubicBezTo>
                    <a:pt x="4573" y="9910"/>
                    <a:pt x="4573" y="9910"/>
                    <a:pt x="4532" y="9941"/>
                  </a:cubicBezTo>
                  <a:cubicBezTo>
                    <a:pt x="4502" y="9953"/>
                    <a:pt x="4492" y="9962"/>
                    <a:pt x="4511" y="9962"/>
                  </a:cubicBezTo>
                  <a:cubicBezTo>
                    <a:pt x="4523" y="9962"/>
                    <a:pt x="4549" y="9958"/>
                    <a:pt x="4589" y="9948"/>
                  </a:cubicBezTo>
                  <a:cubicBezTo>
                    <a:pt x="4617" y="9944"/>
                    <a:pt x="4645" y="9937"/>
                    <a:pt x="4649" y="9937"/>
                  </a:cubicBezTo>
                  <a:cubicBezTo>
                    <a:pt x="4654" y="9937"/>
                    <a:pt x="4640" y="9943"/>
                    <a:pt x="4595" y="9960"/>
                  </a:cubicBezTo>
                  <a:cubicBezTo>
                    <a:pt x="4545" y="9979"/>
                    <a:pt x="4554" y="10007"/>
                    <a:pt x="4576" y="10061"/>
                  </a:cubicBezTo>
                  <a:cubicBezTo>
                    <a:pt x="4590" y="10093"/>
                    <a:pt x="4605" y="10136"/>
                    <a:pt x="4639" y="10136"/>
                  </a:cubicBezTo>
                  <a:cubicBezTo>
                    <a:pt x="4645" y="10136"/>
                    <a:pt x="4651" y="10135"/>
                    <a:pt x="4658" y="10133"/>
                  </a:cubicBezTo>
                  <a:cubicBezTo>
                    <a:pt x="4717" y="10142"/>
                    <a:pt x="4717" y="10142"/>
                    <a:pt x="4664" y="10145"/>
                  </a:cubicBezTo>
                  <a:cubicBezTo>
                    <a:pt x="4560" y="10170"/>
                    <a:pt x="4539" y="10255"/>
                    <a:pt x="4651" y="10258"/>
                  </a:cubicBezTo>
                  <a:cubicBezTo>
                    <a:pt x="4654" y="10270"/>
                    <a:pt x="4661" y="10283"/>
                    <a:pt x="4611" y="10302"/>
                  </a:cubicBezTo>
                  <a:cubicBezTo>
                    <a:pt x="4617" y="10317"/>
                    <a:pt x="4620" y="10330"/>
                    <a:pt x="4686" y="10349"/>
                  </a:cubicBezTo>
                  <a:cubicBezTo>
                    <a:pt x="4689" y="10364"/>
                    <a:pt x="4711" y="10418"/>
                    <a:pt x="4720" y="10443"/>
                  </a:cubicBezTo>
                  <a:cubicBezTo>
                    <a:pt x="4730" y="10468"/>
                    <a:pt x="4789" y="10477"/>
                    <a:pt x="4789" y="10477"/>
                  </a:cubicBezTo>
                  <a:lnTo>
                    <a:pt x="4792" y="10490"/>
                  </a:lnTo>
                  <a:cubicBezTo>
                    <a:pt x="4745" y="10509"/>
                    <a:pt x="4770" y="10574"/>
                    <a:pt x="4805" y="10668"/>
                  </a:cubicBezTo>
                  <a:cubicBezTo>
                    <a:pt x="4839" y="10759"/>
                    <a:pt x="4868" y="10838"/>
                    <a:pt x="4824" y="10872"/>
                  </a:cubicBezTo>
                  <a:cubicBezTo>
                    <a:pt x="4824" y="10872"/>
                    <a:pt x="4828" y="10880"/>
                    <a:pt x="4857" y="10880"/>
                  </a:cubicBezTo>
                  <a:cubicBezTo>
                    <a:pt x="4864" y="10880"/>
                    <a:pt x="4873" y="10880"/>
                    <a:pt x="4883" y="10878"/>
                  </a:cubicBezTo>
                  <a:cubicBezTo>
                    <a:pt x="4919" y="10870"/>
                    <a:pt x="4943" y="10866"/>
                    <a:pt x="4957" y="10866"/>
                  </a:cubicBezTo>
                  <a:cubicBezTo>
                    <a:pt x="4983" y="10866"/>
                    <a:pt x="4975" y="10880"/>
                    <a:pt x="4946" y="10900"/>
                  </a:cubicBezTo>
                  <a:cubicBezTo>
                    <a:pt x="4871" y="10942"/>
                    <a:pt x="4871" y="10985"/>
                    <a:pt x="4931" y="10985"/>
                  </a:cubicBezTo>
                  <a:cubicBezTo>
                    <a:pt x="4943" y="10985"/>
                    <a:pt x="4959" y="10983"/>
                    <a:pt x="4977" y="10979"/>
                  </a:cubicBezTo>
                  <a:lnTo>
                    <a:pt x="4977" y="10979"/>
                  </a:lnTo>
                  <a:lnTo>
                    <a:pt x="4927" y="10998"/>
                  </a:lnTo>
                  <a:cubicBezTo>
                    <a:pt x="4862" y="11033"/>
                    <a:pt x="4876" y="11055"/>
                    <a:pt x="4927" y="11055"/>
                  </a:cubicBezTo>
                  <a:cubicBezTo>
                    <a:pt x="4947" y="11055"/>
                    <a:pt x="4973" y="11052"/>
                    <a:pt x="5002" y="11045"/>
                  </a:cubicBezTo>
                  <a:lnTo>
                    <a:pt x="5002" y="11045"/>
                  </a:lnTo>
                  <a:cubicBezTo>
                    <a:pt x="4962" y="11073"/>
                    <a:pt x="4922" y="11105"/>
                    <a:pt x="4957" y="11105"/>
                  </a:cubicBezTo>
                  <a:cubicBezTo>
                    <a:pt x="4960" y="11105"/>
                    <a:pt x="4964" y="11105"/>
                    <a:pt x="4968" y="11104"/>
                  </a:cubicBezTo>
                  <a:lnTo>
                    <a:pt x="4968" y="11104"/>
                  </a:lnTo>
                  <a:cubicBezTo>
                    <a:pt x="4974" y="11117"/>
                    <a:pt x="4974" y="11117"/>
                    <a:pt x="4877" y="11154"/>
                  </a:cubicBezTo>
                  <a:cubicBezTo>
                    <a:pt x="4827" y="11173"/>
                    <a:pt x="4777" y="11192"/>
                    <a:pt x="4783" y="11204"/>
                  </a:cubicBezTo>
                  <a:cubicBezTo>
                    <a:pt x="4784" y="11207"/>
                    <a:pt x="4788" y="11208"/>
                    <a:pt x="4793" y="11208"/>
                  </a:cubicBezTo>
                  <a:cubicBezTo>
                    <a:pt x="4811" y="11208"/>
                    <a:pt x="4848" y="11194"/>
                    <a:pt x="4886" y="11179"/>
                  </a:cubicBezTo>
                  <a:lnTo>
                    <a:pt x="4896" y="11207"/>
                  </a:lnTo>
                  <a:cubicBezTo>
                    <a:pt x="4896" y="11207"/>
                    <a:pt x="4897" y="11212"/>
                    <a:pt x="4907" y="11212"/>
                  </a:cubicBezTo>
                  <a:cubicBezTo>
                    <a:pt x="4915" y="11212"/>
                    <a:pt x="4928" y="11209"/>
                    <a:pt x="4949" y="11201"/>
                  </a:cubicBezTo>
                  <a:cubicBezTo>
                    <a:pt x="4967" y="11195"/>
                    <a:pt x="4979" y="11192"/>
                    <a:pt x="4987" y="11192"/>
                  </a:cubicBezTo>
                  <a:cubicBezTo>
                    <a:pt x="5002" y="11192"/>
                    <a:pt x="5005" y="11201"/>
                    <a:pt x="5009" y="11211"/>
                  </a:cubicBezTo>
                  <a:cubicBezTo>
                    <a:pt x="4990" y="11218"/>
                    <a:pt x="4986" y="11221"/>
                    <a:pt x="4990" y="11221"/>
                  </a:cubicBezTo>
                  <a:cubicBezTo>
                    <a:pt x="4997" y="11221"/>
                    <a:pt x="5028" y="11211"/>
                    <a:pt x="5056" y="11192"/>
                  </a:cubicBezTo>
                  <a:cubicBezTo>
                    <a:pt x="5094" y="11177"/>
                    <a:pt x="5131" y="11163"/>
                    <a:pt x="5149" y="11163"/>
                  </a:cubicBezTo>
                  <a:cubicBezTo>
                    <a:pt x="5154" y="11163"/>
                    <a:pt x="5158" y="11164"/>
                    <a:pt x="5159" y="11167"/>
                  </a:cubicBezTo>
                  <a:lnTo>
                    <a:pt x="5256" y="11129"/>
                  </a:lnTo>
                  <a:cubicBezTo>
                    <a:pt x="5353" y="11092"/>
                    <a:pt x="5403" y="11073"/>
                    <a:pt x="5441" y="11029"/>
                  </a:cubicBezTo>
                  <a:cubicBezTo>
                    <a:pt x="5463" y="10972"/>
                    <a:pt x="5489" y="10923"/>
                    <a:pt x="5452" y="10923"/>
                  </a:cubicBezTo>
                  <a:cubicBezTo>
                    <a:pt x="5442" y="10923"/>
                    <a:pt x="5427" y="10927"/>
                    <a:pt x="5407" y="10935"/>
                  </a:cubicBezTo>
                  <a:cubicBezTo>
                    <a:pt x="5407" y="10935"/>
                    <a:pt x="5396" y="10936"/>
                    <a:pt x="5384" y="10936"/>
                  </a:cubicBezTo>
                  <a:cubicBezTo>
                    <a:pt x="5369" y="10936"/>
                    <a:pt x="5351" y="10934"/>
                    <a:pt x="5347" y="10925"/>
                  </a:cubicBezTo>
                  <a:cubicBezTo>
                    <a:pt x="5344" y="10913"/>
                    <a:pt x="5388" y="10882"/>
                    <a:pt x="5388" y="10882"/>
                  </a:cubicBezTo>
                  <a:cubicBezTo>
                    <a:pt x="5435" y="10863"/>
                    <a:pt x="5416" y="10809"/>
                    <a:pt x="5391" y="10744"/>
                  </a:cubicBezTo>
                  <a:cubicBezTo>
                    <a:pt x="5360" y="10665"/>
                    <a:pt x="5347" y="10625"/>
                    <a:pt x="5388" y="10593"/>
                  </a:cubicBezTo>
                  <a:cubicBezTo>
                    <a:pt x="5432" y="10562"/>
                    <a:pt x="5429" y="10546"/>
                    <a:pt x="5429" y="10546"/>
                  </a:cubicBezTo>
                  <a:lnTo>
                    <a:pt x="5429" y="10546"/>
                  </a:lnTo>
                  <a:cubicBezTo>
                    <a:pt x="5423" y="10548"/>
                    <a:pt x="5419" y="10549"/>
                    <a:pt x="5414" y="10549"/>
                  </a:cubicBezTo>
                  <a:cubicBezTo>
                    <a:pt x="5373" y="10549"/>
                    <a:pt x="5347" y="10478"/>
                    <a:pt x="5316" y="10396"/>
                  </a:cubicBezTo>
                  <a:cubicBezTo>
                    <a:pt x="5284" y="10310"/>
                    <a:pt x="5250" y="10224"/>
                    <a:pt x="5209" y="10224"/>
                  </a:cubicBezTo>
                  <a:cubicBezTo>
                    <a:pt x="5205" y="10224"/>
                    <a:pt x="5201" y="10225"/>
                    <a:pt x="5197" y="10227"/>
                  </a:cubicBezTo>
                  <a:lnTo>
                    <a:pt x="5187" y="10202"/>
                  </a:lnTo>
                  <a:cubicBezTo>
                    <a:pt x="5234" y="10183"/>
                    <a:pt x="5225" y="10158"/>
                    <a:pt x="5215" y="10129"/>
                  </a:cubicBezTo>
                  <a:cubicBezTo>
                    <a:pt x="5156" y="10123"/>
                    <a:pt x="5146" y="10095"/>
                    <a:pt x="5146" y="10095"/>
                  </a:cubicBezTo>
                  <a:cubicBezTo>
                    <a:pt x="5197" y="10076"/>
                    <a:pt x="5190" y="10064"/>
                    <a:pt x="5181" y="10039"/>
                  </a:cubicBezTo>
                  <a:cubicBezTo>
                    <a:pt x="5175" y="10020"/>
                    <a:pt x="5170" y="10008"/>
                    <a:pt x="5153" y="10008"/>
                  </a:cubicBezTo>
                  <a:cubicBezTo>
                    <a:pt x="5145" y="10008"/>
                    <a:pt x="5134" y="10011"/>
                    <a:pt x="5118" y="10017"/>
                  </a:cubicBezTo>
                  <a:cubicBezTo>
                    <a:pt x="5112" y="10004"/>
                    <a:pt x="5078" y="9910"/>
                    <a:pt x="5112" y="9851"/>
                  </a:cubicBezTo>
                  <a:cubicBezTo>
                    <a:pt x="5138" y="9832"/>
                    <a:pt x="5129" y="9827"/>
                    <a:pt x="5106" y="9827"/>
                  </a:cubicBezTo>
                  <a:cubicBezTo>
                    <a:pt x="5090" y="9827"/>
                    <a:pt x="5068" y="9829"/>
                    <a:pt x="5046" y="9832"/>
                  </a:cubicBezTo>
                  <a:cubicBezTo>
                    <a:pt x="5018" y="9843"/>
                    <a:pt x="4986" y="9850"/>
                    <a:pt x="4965" y="9850"/>
                  </a:cubicBezTo>
                  <a:cubicBezTo>
                    <a:pt x="4952" y="9850"/>
                    <a:pt x="4942" y="9847"/>
                    <a:pt x="4940" y="9841"/>
                  </a:cubicBezTo>
                  <a:lnTo>
                    <a:pt x="5037" y="9804"/>
                  </a:lnTo>
                  <a:cubicBezTo>
                    <a:pt x="5090" y="9800"/>
                    <a:pt x="5090" y="9800"/>
                    <a:pt x="5081" y="9772"/>
                  </a:cubicBezTo>
                  <a:lnTo>
                    <a:pt x="5071" y="9747"/>
                  </a:lnTo>
                  <a:cubicBezTo>
                    <a:pt x="5065" y="9749"/>
                    <a:pt x="5060" y="9750"/>
                    <a:pt x="5055" y="9750"/>
                  </a:cubicBezTo>
                  <a:cubicBezTo>
                    <a:pt x="5015" y="9750"/>
                    <a:pt x="4992" y="9689"/>
                    <a:pt x="4962" y="9606"/>
                  </a:cubicBezTo>
                  <a:cubicBezTo>
                    <a:pt x="4924" y="9505"/>
                    <a:pt x="4908" y="9461"/>
                    <a:pt x="4875" y="9461"/>
                  </a:cubicBezTo>
                  <a:cubicBezTo>
                    <a:pt x="4869" y="9461"/>
                    <a:pt x="4862" y="9462"/>
                    <a:pt x="4855" y="9465"/>
                  </a:cubicBezTo>
                  <a:cubicBezTo>
                    <a:pt x="4841" y="9470"/>
                    <a:pt x="4830" y="9473"/>
                    <a:pt x="4823" y="9473"/>
                  </a:cubicBezTo>
                  <a:cubicBezTo>
                    <a:pt x="4806" y="9473"/>
                    <a:pt x="4811" y="9455"/>
                    <a:pt x="4833" y="9415"/>
                  </a:cubicBezTo>
                  <a:cubicBezTo>
                    <a:pt x="4929" y="9301"/>
                    <a:pt x="4945" y="9281"/>
                    <a:pt x="4919" y="9281"/>
                  </a:cubicBezTo>
                  <a:cubicBezTo>
                    <a:pt x="4913" y="9281"/>
                    <a:pt x="4905" y="9282"/>
                    <a:pt x="4896" y="9283"/>
                  </a:cubicBezTo>
                  <a:cubicBezTo>
                    <a:pt x="4902" y="9296"/>
                    <a:pt x="4855" y="9315"/>
                    <a:pt x="4805" y="9333"/>
                  </a:cubicBezTo>
                  <a:cubicBezTo>
                    <a:pt x="4767" y="9348"/>
                    <a:pt x="4742" y="9355"/>
                    <a:pt x="4733" y="9355"/>
                  </a:cubicBezTo>
                  <a:cubicBezTo>
                    <a:pt x="4718" y="9355"/>
                    <a:pt x="4739" y="9339"/>
                    <a:pt x="4796" y="9308"/>
                  </a:cubicBezTo>
                  <a:cubicBezTo>
                    <a:pt x="4886" y="9273"/>
                    <a:pt x="4785" y="9112"/>
                    <a:pt x="4687" y="9112"/>
                  </a:cubicBezTo>
                  <a:cubicBezTo>
                    <a:pt x="4680" y="9112"/>
                    <a:pt x="4674" y="9113"/>
                    <a:pt x="4667" y="9114"/>
                  </a:cubicBezTo>
                  <a:lnTo>
                    <a:pt x="4714" y="9095"/>
                  </a:lnTo>
                  <a:cubicBezTo>
                    <a:pt x="4764" y="9077"/>
                    <a:pt x="4758" y="9064"/>
                    <a:pt x="4739" y="9011"/>
                  </a:cubicBezTo>
                  <a:cubicBezTo>
                    <a:pt x="4730" y="8986"/>
                    <a:pt x="4723" y="8970"/>
                    <a:pt x="4723" y="8970"/>
                  </a:cubicBezTo>
                  <a:cubicBezTo>
                    <a:pt x="4708" y="8976"/>
                    <a:pt x="4695" y="8979"/>
                    <a:pt x="4685" y="8979"/>
                  </a:cubicBezTo>
                  <a:cubicBezTo>
                    <a:pt x="4633" y="8979"/>
                    <a:pt x="4653" y="8907"/>
                    <a:pt x="4695" y="8892"/>
                  </a:cubicBezTo>
                  <a:cubicBezTo>
                    <a:pt x="4739" y="8860"/>
                    <a:pt x="4739" y="8860"/>
                    <a:pt x="4727" y="8832"/>
                  </a:cubicBezTo>
                  <a:cubicBezTo>
                    <a:pt x="4617" y="8832"/>
                    <a:pt x="4639" y="8747"/>
                    <a:pt x="4689" y="8729"/>
                  </a:cubicBezTo>
                  <a:lnTo>
                    <a:pt x="4680" y="8700"/>
                  </a:lnTo>
                  <a:cubicBezTo>
                    <a:pt x="4674" y="8701"/>
                    <a:pt x="4669" y="8701"/>
                    <a:pt x="4664" y="8701"/>
                  </a:cubicBezTo>
                  <a:cubicBezTo>
                    <a:pt x="4624" y="8701"/>
                    <a:pt x="4613" y="8680"/>
                    <a:pt x="4611" y="8666"/>
                  </a:cubicBezTo>
                  <a:cubicBezTo>
                    <a:pt x="4601" y="8643"/>
                    <a:pt x="4595" y="8628"/>
                    <a:pt x="4581" y="8628"/>
                  </a:cubicBezTo>
                  <a:cubicBezTo>
                    <a:pt x="4573" y="8628"/>
                    <a:pt x="4562" y="8634"/>
                    <a:pt x="4545" y="8647"/>
                  </a:cubicBezTo>
                  <a:cubicBezTo>
                    <a:pt x="4508" y="8662"/>
                    <a:pt x="4470" y="8676"/>
                    <a:pt x="4453" y="8676"/>
                  </a:cubicBezTo>
                  <a:cubicBezTo>
                    <a:pt x="4448" y="8676"/>
                    <a:pt x="4445" y="8675"/>
                    <a:pt x="4445" y="8672"/>
                  </a:cubicBezTo>
                  <a:lnTo>
                    <a:pt x="4492" y="8653"/>
                  </a:lnTo>
                  <a:cubicBezTo>
                    <a:pt x="4542" y="8632"/>
                    <a:pt x="4526" y="8594"/>
                    <a:pt x="4507" y="8541"/>
                  </a:cubicBezTo>
                  <a:cubicBezTo>
                    <a:pt x="4482" y="8475"/>
                    <a:pt x="4473" y="8447"/>
                    <a:pt x="4517" y="8415"/>
                  </a:cubicBezTo>
                  <a:lnTo>
                    <a:pt x="4517" y="8415"/>
                  </a:lnTo>
                  <a:lnTo>
                    <a:pt x="4463" y="8422"/>
                  </a:lnTo>
                  <a:cubicBezTo>
                    <a:pt x="4453" y="8423"/>
                    <a:pt x="4445" y="8423"/>
                    <a:pt x="4439" y="8423"/>
                  </a:cubicBezTo>
                  <a:cubicBezTo>
                    <a:pt x="4407" y="8423"/>
                    <a:pt x="4412" y="8411"/>
                    <a:pt x="4451" y="8393"/>
                  </a:cubicBezTo>
                  <a:cubicBezTo>
                    <a:pt x="4495" y="8362"/>
                    <a:pt x="4476" y="8309"/>
                    <a:pt x="4416" y="8302"/>
                  </a:cubicBezTo>
                  <a:cubicBezTo>
                    <a:pt x="4413" y="8290"/>
                    <a:pt x="4407" y="8274"/>
                    <a:pt x="4407" y="8274"/>
                  </a:cubicBezTo>
                  <a:cubicBezTo>
                    <a:pt x="4479" y="8235"/>
                    <a:pt x="4486" y="8201"/>
                    <a:pt x="4435" y="8201"/>
                  </a:cubicBezTo>
                  <a:cubicBezTo>
                    <a:pt x="4421" y="8201"/>
                    <a:pt x="4403" y="8203"/>
                    <a:pt x="4382" y="8208"/>
                  </a:cubicBezTo>
                  <a:cubicBezTo>
                    <a:pt x="4432" y="8190"/>
                    <a:pt x="4426" y="8177"/>
                    <a:pt x="4419" y="8165"/>
                  </a:cubicBezTo>
                  <a:cubicBezTo>
                    <a:pt x="4363" y="8155"/>
                    <a:pt x="4341" y="8105"/>
                    <a:pt x="4391" y="8086"/>
                  </a:cubicBezTo>
                  <a:lnTo>
                    <a:pt x="4385" y="8071"/>
                  </a:lnTo>
                  <a:cubicBezTo>
                    <a:pt x="4375" y="8072"/>
                    <a:pt x="4367" y="8072"/>
                    <a:pt x="4360" y="8072"/>
                  </a:cubicBezTo>
                  <a:cubicBezTo>
                    <a:pt x="4330" y="8072"/>
                    <a:pt x="4327" y="8062"/>
                    <a:pt x="4322" y="8052"/>
                  </a:cubicBezTo>
                  <a:cubicBezTo>
                    <a:pt x="4317" y="8039"/>
                    <a:pt x="4314" y="8028"/>
                    <a:pt x="4284" y="8028"/>
                  </a:cubicBezTo>
                  <a:cubicBezTo>
                    <a:pt x="4277" y="8028"/>
                    <a:pt x="4269" y="8029"/>
                    <a:pt x="4260" y="8030"/>
                  </a:cubicBezTo>
                  <a:cubicBezTo>
                    <a:pt x="4249" y="8031"/>
                    <a:pt x="4240" y="8032"/>
                    <a:pt x="4233" y="8032"/>
                  </a:cubicBezTo>
                  <a:cubicBezTo>
                    <a:pt x="4204" y="8032"/>
                    <a:pt x="4200" y="8024"/>
                    <a:pt x="4200" y="8024"/>
                  </a:cubicBezTo>
                  <a:cubicBezTo>
                    <a:pt x="4197" y="8011"/>
                    <a:pt x="4250" y="8005"/>
                    <a:pt x="4303" y="7998"/>
                  </a:cubicBezTo>
                  <a:cubicBezTo>
                    <a:pt x="4308" y="7999"/>
                    <a:pt x="4312" y="7999"/>
                    <a:pt x="4315" y="7999"/>
                  </a:cubicBezTo>
                  <a:cubicBezTo>
                    <a:pt x="4357" y="7999"/>
                    <a:pt x="4339" y="7967"/>
                    <a:pt x="4235" y="7964"/>
                  </a:cubicBezTo>
                  <a:cubicBezTo>
                    <a:pt x="4122" y="7964"/>
                    <a:pt x="4122" y="7964"/>
                    <a:pt x="4228" y="7951"/>
                  </a:cubicBezTo>
                  <a:cubicBezTo>
                    <a:pt x="4282" y="7945"/>
                    <a:pt x="4335" y="7939"/>
                    <a:pt x="4278" y="7933"/>
                  </a:cubicBezTo>
                  <a:cubicBezTo>
                    <a:pt x="4278" y="7933"/>
                    <a:pt x="4273" y="7917"/>
                    <a:pt x="4249" y="7917"/>
                  </a:cubicBezTo>
                  <a:cubicBezTo>
                    <a:pt x="4241" y="7917"/>
                    <a:pt x="4231" y="7919"/>
                    <a:pt x="4219" y="7923"/>
                  </a:cubicBezTo>
                  <a:lnTo>
                    <a:pt x="4203" y="7886"/>
                  </a:lnTo>
                  <a:cubicBezTo>
                    <a:pt x="4244" y="7839"/>
                    <a:pt x="4238" y="7826"/>
                    <a:pt x="4235" y="7814"/>
                  </a:cubicBezTo>
                  <a:lnTo>
                    <a:pt x="4235" y="7814"/>
                  </a:lnTo>
                  <a:cubicBezTo>
                    <a:pt x="4218" y="7815"/>
                    <a:pt x="4206" y="7817"/>
                    <a:pt x="4199" y="7817"/>
                  </a:cubicBezTo>
                  <a:cubicBezTo>
                    <a:pt x="4182" y="7817"/>
                    <a:pt x="4191" y="7810"/>
                    <a:pt x="4222" y="7785"/>
                  </a:cubicBezTo>
                  <a:cubicBezTo>
                    <a:pt x="4248" y="7775"/>
                    <a:pt x="4259" y="7767"/>
                    <a:pt x="4249" y="7767"/>
                  </a:cubicBezTo>
                  <a:cubicBezTo>
                    <a:pt x="4240" y="7767"/>
                    <a:pt x="4215" y="7774"/>
                    <a:pt x="4169" y="7792"/>
                  </a:cubicBezTo>
                  <a:cubicBezTo>
                    <a:pt x="4160" y="7793"/>
                    <a:pt x="4152" y="7793"/>
                    <a:pt x="4146" y="7793"/>
                  </a:cubicBezTo>
                  <a:cubicBezTo>
                    <a:pt x="4116" y="7793"/>
                    <a:pt x="4119" y="7780"/>
                    <a:pt x="4153" y="7754"/>
                  </a:cubicBezTo>
                  <a:cubicBezTo>
                    <a:pt x="4221" y="7726"/>
                    <a:pt x="4240" y="7711"/>
                    <a:pt x="4228" y="7711"/>
                  </a:cubicBezTo>
                  <a:cubicBezTo>
                    <a:pt x="4223" y="7711"/>
                    <a:pt x="4212" y="7714"/>
                    <a:pt x="4197" y="7720"/>
                  </a:cubicBezTo>
                  <a:cubicBezTo>
                    <a:pt x="4186" y="7721"/>
                    <a:pt x="4178" y="7721"/>
                    <a:pt x="4171" y="7721"/>
                  </a:cubicBezTo>
                  <a:cubicBezTo>
                    <a:pt x="4143" y="7721"/>
                    <a:pt x="4141" y="7713"/>
                    <a:pt x="4141" y="7713"/>
                  </a:cubicBezTo>
                  <a:cubicBezTo>
                    <a:pt x="4188" y="7694"/>
                    <a:pt x="4144" y="7575"/>
                    <a:pt x="4100" y="7456"/>
                  </a:cubicBezTo>
                  <a:cubicBezTo>
                    <a:pt x="4097" y="7451"/>
                    <a:pt x="4088" y="7449"/>
                    <a:pt x="4074" y="7449"/>
                  </a:cubicBezTo>
                  <a:cubicBezTo>
                    <a:pt x="4053" y="7449"/>
                    <a:pt x="4021" y="7455"/>
                    <a:pt x="3990" y="7469"/>
                  </a:cubicBezTo>
                  <a:cubicBezTo>
                    <a:pt x="3954" y="7483"/>
                    <a:pt x="3938" y="7490"/>
                    <a:pt x="3936" y="7490"/>
                  </a:cubicBezTo>
                  <a:cubicBezTo>
                    <a:pt x="3932" y="7490"/>
                    <a:pt x="3960" y="7474"/>
                    <a:pt x="3987" y="7453"/>
                  </a:cubicBezTo>
                  <a:cubicBezTo>
                    <a:pt x="4070" y="7412"/>
                    <a:pt x="4101" y="7386"/>
                    <a:pt x="4083" y="7386"/>
                  </a:cubicBezTo>
                  <a:cubicBezTo>
                    <a:pt x="4071" y="7386"/>
                    <a:pt x="4035" y="7399"/>
                    <a:pt x="3978" y="7428"/>
                  </a:cubicBezTo>
                  <a:cubicBezTo>
                    <a:pt x="3933" y="7452"/>
                    <a:pt x="3910" y="7464"/>
                    <a:pt x="3907" y="7464"/>
                  </a:cubicBezTo>
                  <a:cubicBezTo>
                    <a:pt x="3903" y="7464"/>
                    <a:pt x="3925" y="7449"/>
                    <a:pt x="3971" y="7416"/>
                  </a:cubicBezTo>
                  <a:cubicBezTo>
                    <a:pt x="4002" y="7391"/>
                    <a:pt x="4011" y="7384"/>
                    <a:pt x="3996" y="7384"/>
                  </a:cubicBezTo>
                  <a:cubicBezTo>
                    <a:pt x="3989" y="7384"/>
                    <a:pt x="3978" y="7386"/>
                    <a:pt x="3962" y="7387"/>
                  </a:cubicBezTo>
                  <a:cubicBezTo>
                    <a:pt x="3944" y="7394"/>
                    <a:pt x="3933" y="7397"/>
                    <a:pt x="3927" y="7397"/>
                  </a:cubicBezTo>
                  <a:cubicBezTo>
                    <a:pt x="3916" y="7397"/>
                    <a:pt x="3925" y="7387"/>
                    <a:pt x="3956" y="7375"/>
                  </a:cubicBezTo>
                  <a:cubicBezTo>
                    <a:pt x="3991" y="7350"/>
                    <a:pt x="4026" y="7323"/>
                    <a:pt x="4014" y="7323"/>
                  </a:cubicBezTo>
                  <a:cubicBezTo>
                    <a:pt x="4011" y="7323"/>
                    <a:pt x="4006" y="7324"/>
                    <a:pt x="3996" y="7328"/>
                  </a:cubicBezTo>
                  <a:cubicBezTo>
                    <a:pt x="3996" y="7328"/>
                    <a:pt x="3990" y="7315"/>
                    <a:pt x="4034" y="7284"/>
                  </a:cubicBezTo>
                  <a:cubicBezTo>
                    <a:pt x="4062" y="7264"/>
                    <a:pt x="4050" y="7258"/>
                    <a:pt x="4024" y="7258"/>
                  </a:cubicBezTo>
                  <a:cubicBezTo>
                    <a:pt x="4009" y="7258"/>
                    <a:pt x="3990" y="7260"/>
                    <a:pt x="3971" y="7262"/>
                  </a:cubicBezTo>
                  <a:cubicBezTo>
                    <a:pt x="3858" y="7262"/>
                    <a:pt x="3852" y="7249"/>
                    <a:pt x="3956" y="7224"/>
                  </a:cubicBezTo>
                  <a:cubicBezTo>
                    <a:pt x="4038" y="7204"/>
                    <a:pt x="4007" y="7170"/>
                    <a:pt x="3939" y="7170"/>
                  </a:cubicBezTo>
                  <a:cubicBezTo>
                    <a:pt x="3923" y="7170"/>
                    <a:pt x="3904" y="7172"/>
                    <a:pt x="3884" y="7177"/>
                  </a:cubicBezTo>
                  <a:cubicBezTo>
                    <a:pt x="3828" y="7191"/>
                    <a:pt x="3802" y="7197"/>
                    <a:pt x="3798" y="7197"/>
                  </a:cubicBezTo>
                  <a:cubicBezTo>
                    <a:pt x="3795" y="7197"/>
                    <a:pt x="3807" y="7192"/>
                    <a:pt x="3830" y="7184"/>
                  </a:cubicBezTo>
                  <a:cubicBezTo>
                    <a:pt x="3877" y="7162"/>
                    <a:pt x="3871" y="7149"/>
                    <a:pt x="3871" y="7149"/>
                  </a:cubicBezTo>
                  <a:cubicBezTo>
                    <a:pt x="3868" y="7137"/>
                    <a:pt x="3862" y="7124"/>
                    <a:pt x="3912" y="7105"/>
                  </a:cubicBezTo>
                  <a:cubicBezTo>
                    <a:pt x="3912" y="7105"/>
                    <a:pt x="3906" y="7090"/>
                    <a:pt x="3846" y="7083"/>
                  </a:cubicBezTo>
                  <a:cubicBezTo>
                    <a:pt x="3836" y="7085"/>
                    <a:pt x="3828" y="7085"/>
                    <a:pt x="3820" y="7085"/>
                  </a:cubicBezTo>
                  <a:cubicBezTo>
                    <a:pt x="3746" y="7085"/>
                    <a:pt x="3782" y="7032"/>
                    <a:pt x="3865" y="6986"/>
                  </a:cubicBezTo>
                  <a:lnTo>
                    <a:pt x="3808" y="6977"/>
                  </a:lnTo>
                  <a:cubicBezTo>
                    <a:pt x="3757" y="6989"/>
                    <a:pt x="3717" y="6997"/>
                    <a:pt x="3703" y="6997"/>
                  </a:cubicBezTo>
                  <a:cubicBezTo>
                    <a:pt x="3689" y="6997"/>
                    <a:pt x="3700" y="6989"/>
                    <a:pt x="3749" y="6971"/>
                  </a:cubicBezTo>
                  <a:lnTo>
                    <a:pt x="3799" y="6952"/>
                  </a:lnTo>
                  <a:lnTo>
                    <a:pt x="3799" y="6952"/>
                  </a:lnTo>
                  <a:cubicBezTo>
                    <a:pt x="3784" y="6955"/>
                    <a:pt x="3772" y="6957"/>
                    <a:pt x="3763" y="6957"/>
                  </a:cubicBezTo>
                  <a:cubicBezTo>
                    <a:pt x="3705" y="6957"/>
                    <a:pt x="3738" y="6899"/>
                    <a:pt x="3821" y="6867"/>
                  </a:cubicBezTo>
                  <a:cubicBezTo>
                    <a:pt x="3871" y="6848"/>
                    <a:pt x="3871" y="6848"/>
                    <a:pt x="3865" y="6833"/>
                  </a:cubicBezTo>
                  <a:lnTo>
                    <a:pt x="3865" y="6833"/>
                  </a:lnTo>
                  <a:lnTo>
                    <a:pt x="3818" y="6852"/>
                  </a:lnTo>
                  <a:cubicBezTo>
                    <a:pt x="3781" y="6868"/>
                    <a:pt x="3745" y="6882"/>
                    <a:pt x="3727" y="6882"/>
                  </a:cubicBezTo>
                  <a:cubicBezTo>
                    <a:pt x="3720" y="6882"/>
                    <a:pt x="3716" y="6881"/>
                    <a:pt x="3714" y="6877"/>
                  </a:cubicBezTo>
                  <a:cubicBezTo>
                    <a:pt x="3711" y="6864"/>
                    <a:pt x="3705" y="6852"/>
                    <a:pt x="3752" y="6833"/>
                  </a:cubicBezTo>
                  <a:cubicBezTo>
                    <a:pt x="3787" y="6808"/>
                    <a:pt x="3822" y="6780"/>
                    <a:pt x="3811" y="6780"/>
                  </a:cubicBezTo>
                  <a:cubicBezTo>
                    <a:pt x="3808" y="6780"/>
                    <a:pt x="3802" y="6782"/>
                    <a:pt x="3793" y="6786"/>
                  </a:cubicBezTo>
                  <a:cubicBezTo>
                    <a:pt x="3793" y="6786"/>
                    <a:pt x="3786" y="6773"/>
                    <a:pt x="3830" y="6742"/>
                  </a:cubicBezTo>
                  <a:cubicBezTo>
                    <a:pt x="3824" y="6729"/>
                    <a:pt x="3821" y="6714"/>
                    <a:pt x="3811" y="6689"/>
                  </a:cubicBezTo>
                  <a:cubicBezTo>
                    <a:pt x="3806" y="6689"/>
                    <a:pt x="3802" y="6689"/>
                    <a:pt x="3797" y="6689"/>
                  </a:cubicBezTo>
                  <a:cubicBezTo>
                    <a:pt x="3756" y="6689"/>
                    <a:pt x="3751" y="6665"/>
                    <a:pt x="3796" y="6648"/>
                  </a:cubicBezTo>
                  <a:cubicBezTo>
                    <a:pt x="3796" y="6648"/>
                    <a:pt x="3788" y="6628"/>
                    <a:pt x="3749" y="6628"/>
                  </a:cubicBezTo>
                  <a:cubicBezTo>
                    <a:pt x="3744" y="6628"/>
                    <a:pt x="3739" y="6628"/>
                    <a:pt x="3733" y="6629"/>
                  </a:cubicBezTo>
                  <a:cubicBezTo>
                    <a:pt x="3721" y="6601"/>
                    <a:pt x="3717" y="6588"/>
                    <a:pt x="3764" y="6569"/>
                  </a:cubicBezTo>
                  <a:cubicBezTo>
                    <a:pt x="3796" y="6558"/>
                    <a:pt x="3808" y="6553"/>
                    <a:pt x="3799" y="6553"/>
                  </a:cubicBezTo>
                  <a:cubicBezTo>
                    <a:pt x="3793" y="6553"/>
                    <a:pt x="3781" y="6555"/>
                    <a:pt x="3761" y="6557"/>
                  </a:cubicBezTo>
                  <a:cubicBezTo>
                    <a:pt x="3743" y="6564"/>
                    <a:pt x="3732" y="6566"/>
                    <a:pt x="3723" y="6566"/>
                  </a:cubicBezTo>
                  <a:cubicBezTo>
                    <a:pt x="3709" y="6566"/>
                    <a:pt x="3706" y="6558"/>
                    <a:pt x="3702" y="6548"/>
                  </a:cubicBezTo>
                  <a:cubicBezTo>
                    <a:pt x="3696" y="6535"/>
                    <a:pt x="3692" y="6522"/>
                    <a:pt x="3692" y="6522"/>
                  </a:cubicBezTo>
                  <a:cubicBezTo>
                    <a:pt x="3665" y="6533"/>
                    <a:pt x="3652" y="6537"/>
                    <a:pt x="3646" y="6537"/>
                  </a:cubicBezTo>
                  <a:cubicBezTo>
                    <a:pt x="3641" y="6537"/>
                    <a:pt x="3641" y="6534"/>
                    <a:pt x="3639" y="6529"/>
                  </a:cubicBezTo>
                  <a:cubicBezTo>
                    <a:pt x="3633" y="6516"/>
                    <a:pt x="3667" y="6457"/>
                    <a:pt x="3661" y="6444"/>
                  </a:cubicBezTo>
                  <a:cubicBezTo>
                    <a:pt x="3654" y="6422"/>
                    <a:pt x="3651" y="6412"/>
                    <a:pt x="3643" y="6412"/>
                  </a:cubicBezTo>
                  <a:cubicBezTo>
                    <a:pt x="3636" y="6412"/>
                    <a:pt x="3625" y="6420"/>
                    <a:pt x="3605" y="6435"/>
                  </a:cubicBezTo>
                  <a:cubicBezTo>
                    <a:pt x="3606" y="6443"/>
                    <a:pt x="3594" y="6452"/>
                    <a:pt x="3588" y="6452"/>
                  </a:cubicBezTo>
                  <a:cubicBezTo>
                    <a:pt x="3582" y="6452"/>
                    <a:pt x="3581" y="6445"/>
                    <a:pt x="3598" y="6422"/>
                  </a:cubicBezTo>
                  <a:cubicBezTo>
                    <a:pt x="3595" y="6410"/>
                    <a:pt x="3627" y="6350"/>
                    <a:pt x="3611" y="6309"/>
                  </a:cubicBezTo>
                  <a:cubicBezTo>
                    <a:pt x="3599" y="6277"/>
                    <a:pt x="3595" y="6264"/>
                    <a:pt x="3583" y="6264"/>
                  </a:cubicBezTo>
                  <a:cubicBezTo>
                    <a:pt x="3575" y="6264"/>
                    <a:pt x="3563" y="6269"/>
                    <a:pt x="3545" y="6278"/>
                  </a:cubicBezTo>
                  <a:cubicBezTo>
                    <a:pt x="3504" y="6300"/>
                    <a:pt x="3481" y="6310"/>
                    <a:pt x="3474" y="6310"/>
                  </a:cubicBezTo>
                  <a:cubicBezTo>
                    <a:pt x="3466" y="6310"/>
                    <a:pt x="3487" y="6293"/>
                    <a:pt x="3539" y="6262"/>
                  </a:cubicBezTo>
                  <a:cubicBezTo>
                    <a:pt x="3602" y="6217"/>
                    <a:pt x="3616" y="6197"/>
                    <a:pt x="3602" y="6197"/>
                  </a:cubicBezTo>
                  <a:cubicBezTo>
                    <a:pt x="3597" y="6197"/>
                    <a:pt x="3587" y="6200"/>
                    <a:pt x="3573" y="6206"/>
                  </a:cubicBezTo>
                  <a:cubicBezTo>
                    <a:pt x="3553" y="6208"/>
                    <a:pt x="3540" y="6210"/>
                    <a:pt x="3532" y="6210"/>
                  </a:cubicBezTo>
                  <a:cubicBezTo>
                    <a:pt x="3519" y="6210"/>
                    <a:pt x="3518" y="6206"/>
                    <a:pt x="3514" y="6197"/>
                  </a:cubicBezTo>
                  <a:cubicBezTo>
                    <a:pt x="3564" y="6178"/>
                    <a:pt x="3558" y="6165"/>
                    <a:pt x="3498" y="6159"/>
                  </a:cubicBezTo>
                  <a:cubicBezTo>
                    <a:pt x="3495" y="6143"/>
                    <a:pt x="3495" y="6143"/>
                    <a:pt x="3542" y="6124"/>
                  </a:cubicBezTo>
                  <a:cubicBezTo>
                    <a:pt x="3542" y="6124"/>
                    <a:pt x="3539" y="6112"/>
                    <a:pt x="3533" y="6099"/>
                  </a:cubicBezTo>
                  <a:cubicBezTo>
                    <a:pt x="3526" y="6100"/>
                    <a:pt x="3521" y="6100"/>
                    <a:pt x="3515" y="6100"/>
                  </a:cubicBezTo>
                  <a:cubicBezTo>
                    <a:pt x="3428" y="6100"/>
                    <a:pt x="3447" y="6010"/>
                    <a:pt x="3489" y="5980"/>
                  </a:cubicBezTo>
                  <a:cubicBezTo>
                    <a:pt x="3489" y="5980"/>
                    <a:pt x="3485" y="5972"/>
                    <a:pt x="3456" y="5972"/>
                  </a:cubicBezTo>
                  <a:cubicBezTo>
                    <a:pt x="3449" y="5972"/>
                    <a:pt x="3440" y="5973"/>
                    <a:pt x="3429" y="5974"/>
                  </a:cubicBezTo>
                  <a:cubicBezTo>
                    <a:pt x="3396" y="5982"/>
                    <a:pt x="3373" y="5986"/>
                    <a:pt x="3361" y="5986"/>
                  </a:cubicBezTo>
                  <a:cubicBezTo>
                    <a:pt x="3336" y="5986"/>
                    <a:pt x="3355" y="5971"/>
                    <a:pt x="3420" y="5946"/>
                  </a:cubicBezTo>
                  <a:cubicBezTo>
                    <a:pt x="3473" y="5925"/>
                    <a:pt x="3497" y="5916"/>
                    <a:pt x="3491" y="5916"/>
                  </a:cubicBezTo>
                  <a:cubicBezTo>
                    <a:pt x="3486" y="5916"/>
                    <a:pt x="3460" y="5922"/>
                    <a:pt x="3413" y="5933"/>
                  </a:cubicBezTo>
                  <a:cubicBezTo>
                    <a:pt x="3411" y="5934"/>
                    <a:pt x="3409" y="5934"/>
                    <a:pt x="3406" y="5934"/>
                  </a:cubicBezTo>
                  <a:cubicBezTo>
                    <a:pt x="3358" y="5934"/>
                    <a:pt x="3340" y="5873"/>
                    <a:pt x="3439" y="5849"/>
                  </a:cubicBezTo>
                  <a:lnTo>
                    <a:pt x="3536" y="5808"/>
                  </a:lnTo>
                  <a:lnTo>
                    <a:pt x="3536" y="5808"/>
                  </a:lnTo>
                  <a:cubicBezTo>
                    <a:pt x="3525" y="5809"/>
                    <a:pt x="3516" y="5810"/>
                    <a:pt x="3509" y="5810"/>
                  </a:cubicBezTo>
                  <a:cubicBezTo>
                    <a:pt x="3480" y="5810"/>
                    <a:pt x="3476" y="5802"/>
                    <a:pt x="3476" y="5802"/>
                  </a:cubicBezTo>
                  <a:cubicBezTo>
                    <a:pt x="3462" y="5807"/>
                    <a:pt x="3451" y="5810"/>
                    <a:pt x="3443" y="5810"/>
                  </a:cubicBezTo>
                  <a:cubicBezTo>
                    <a:pt x="3424" y="5810"/>
                    <a:pt x="3418" y="5796"/>
                    <a:pt x="3407" y="5767"/>
                  </a:cubicBezTo>
                  <a:cubicBezTo>
                    <a:pt x="3398" y="5742"/>
                    <a:pt x="3329" y="5708"/>
                    <a:pt x="3319" y="5683"/>
                  </a:cubicBezTo>
                  <a:cubicBezTo>
                    <a:pt x="3301" y="5648"/>
                    <a:pt x="3307" y="5607"/>
                    <a:pt x="3338" y="5582"/>
                  </a:cubicBezTo>
                  <a:cubicBezTo>
                    <a:pt x="3335" y="5570"/>
                    <a:pt x="3329" y="5557"/>
                    <a:pt x="3269" y="5548"/>
                  </a:cubicBezTo>
                  <a:cubicBezTo>
                    <a:pt x="3264" y="5549"/>
                    <a:pt x="3258" y="5549"/>
                    <a:pt x="3254" y="5549"/>
                  </a:cubicBezTo>
                  <a:cubicBezTo>
                    <a:pt x="3215" y="5549"/>
                    <a:pt x="3212" y="5527"/>
                    <a:pt x="3257" y="5510"/>
                  </a:cubicBezTo>
                  <a:lnTo>
                    <a:pt x="3251" y="5498"/>
                  </a:lnTo>
                  <a:cubicBezTo>
                    <a:pt x="3191" y="5488"/>
                    <a:pt x="3188" y="5476"/>
                    <a:pt x="3188" y="5476"/>
                  </a:cubicBezTo>
                  <a:cubicBezTo>
                    <a:pt x="3233" y="5458"/>
                    <a:pt x="3275" y="5429"/>
                    <a:pt x="3232" y="5429"/>
                  </a:cubicBezTo>
                  <a:cubicBezTo>
                    <a:pt x="3230" y="5429"/>
                    <a:pt x="3228" y="5429"/>
                    <a:pt x="3225" y="5429"/>
                  </a:cubicBezTo>
                  <a:cubicBezTo>
                    <a:pt x="3210" y="5436"/>
                    <a:pt x="3199" y="5439"/>
                    <a:pt x="3190" y="5439"/>
                  </a:cubicBezTo>
                  <a:cubicBezTo>
                    <a:pt x="3174" y="5439"/>
                    <a:pt x="3169" y="5427"/>
                    <a:pt x="3163" y="5410"/>
                  </a:cubicBezTo>
                  <a:cubicBezTo>
                    <a:pt x="3200" y="5364"/>
                    <a:pt x="3044" y="4946"/>
                    <a:pt x="2991" y="4946"/>
                  </a:cubicBezTo>
                  <a:cubicBezTo>
                    <a:pt x="2989" y="4946"/>
                    <a:pt x="2988" y="4946"/>
                    <a:pt x="2987" y="4946"/>
                  </a:cubicBezTo>
                  <a:lnTo>
                    <a:pt x="2975" y="4909"/>
                  </a:lnTo>
                  <a:cubicBezTo>
                    <a:pt x="2968" y="4893"/>
                    <a:pt x="2959" y="4868"/>
                    <a:pt x="2959" y="4868"/>
                  </a:cubicBezTo>
                  <a:cubicBezTo>
                    <a:pt x="3056" y="4827"/>
                    <a:pt x="2981" y="4783"/>
                    <a:pt x="2918" y="4761"/>
                  </a:cubicBezTo>
                  <a:cubicBezTo>
                    <a:pt x="2909" y="4762"/>
                    <a:pt x="2900" y="4763"/>
                    <a:pt x="2894" y="4763"/>
                  </a:cubicBezTo>
                  <a:cubicBezTo>
                    <a:pt x="2863" y="4763"/>
                    <a:pt x="2858" y="4753"/>
                    <a:pt x="2856" y="4742"/>
                  </a:cubicBezTo>
                  <a:cubicBezTo>
                    <a:pt x="2953" y="4702"/>
                    <a:pt x="2937" y="4664"/>
                    <a:pt x="2878" y="4655"/>
                  </a:cubicBezTo>
                  <a:lnTo>
                    <a:pt x="2878" y="4655"/>
                  </a:lnTo>
                  <a:cubicBezTo>
                    <a:pt x="2842" y="4665"/>
                    <a:pt x="2819" y="4669"/>
                    <a:pt x="2807" y="4669"/>
                  </a:cubicBezTo>
                  <a:cubicBezTo>
                    <a:pt x="2786" y="4669"/>
                    <a:pt x="2805" y="4654"/>
                    <a:pt x="2868" y="4630"/>
                  </a:cubicBezTo>
                  <a:cubicBezTo>
                    <a:pt x="2935" y="4602"/>
                    <a:pt x="2951" y="4581"/>
                    <a:pt x="2904" y="4581"/>
                  </a:cubicBezTo>
                  <a:cubicBezTo>
                    <a:pt x="2883" y="4581"/>
                    <a:pt x="2848" y="4585"/>
                    <a:pt x="2799" y="4595"/>
                  </a:cubicBezTo>
                  <a:cubicBezTo>
                    <a:pt x="2783" y="4597"/>
                    <a:pt x="2771" y="4598"/>
                    <a:pt x="2765" y="4598"/>
                  </a:cubicBezTo>
                  <a:cubicBezTo>
                    <a:pt x="2750" y="4598"/>
                    <a:pt x="2760" y="4592"/>
                    <a:pt x="2790" y="4570"/>
                  </a:cubicBezTo>
                  <a:cubicBezTo>
                    <a:pt x="2857" y="4532"/>
                    <a:pt x="2873" y="4515"/>
                    <a:pt x="2859" y="4515"/>
                  </a:cubicBezTo>
                  <a:cubicBezTo>
                    <a:pt x="2853" y="4515"/>
                    <a:pt x="2842" y="4518"/>
                    <a:pt x="2827" y="4523"/>
                  </a:cubicBezTo>
                  <a:cubicBezTo>
                    <a:pt x="2794" y="4531"/>
                    <a:pt x="2772" y="4536"/>
                    <a:pt x="2759" y="4536"/>
                  </a:cubicBezTo>
                  <a:cubicBezTo>
                    <a:pt x="2734" y="4536"/>
                    <a:pt x="2752" y="4518"/>
                    <a:pt x="2815" y="4482"/>
                  </a:cubicBezTo>
                  <a:cubicBezTo>
                    <a:pt x="2867" y="4444"/>
                    <a:pt x="2887" y="4429"/>
                    <a:pt x="2872" y="4429"/>
                  </a:cubicBezTo>
                  <a:cubicBezTo>
                    <a:pt x="2862" y="4429"/>
                    <a:pt x="2838" y="4435"/>
                    <a:pt x="2799" y="4445"/>
                  </a:cubicBezTo>
                  <a:cubicBezTo>
                    <a:pt x="2781" y="4449"/>
                    <a:pt x="2766" y="4451"/>
                    <a:pt x="2753" y="4451"/>
                  </a:cubicBezTo>
                  <a:cubicBezTo>
                    <a:pt x="2693" y="4451"/>
                    <a:pt x="2693" y="4407"/>
                    <a:pt x="2768" y="4363"/>
                  </a:cubicBezTo>
                  <a:cubicBezTo>
                    <a:pt x="2765" y="4353"/>
                    <a:pt x="2792" y="4332"/>
                    <a:pt x="2780" y="4332"/>
                  </a:cubicBezTo>
                  <a:cubicBezTo>
                    <a:pt x="2776" y="4332"/>
                    <a:pt x="2770" y="4334"/>
                    <a:pt x="2759" y="4338"/>
                  </a:cubicBezTo>
                  <a:lnTo>
                    <a:pt x="2802" y="4307"/>
                  </a:lnTo>
                  <a:lnTo>
                    <a:pt x="2793" y="4279"/>
                  </a:lnTo>
                  <a:lnTo>
                    <a:pt x="2746" y="4297"/>
                  </a:lnTo>
                  <a:cubicBezTo>
                    <a:pt x="2740" y="4285"/>
                    <a:pt x="2759" y="4188"/>
                    <a:pt x="2724" y="4094"/>
                  </a:cubicBezTo>
                  <a:cubicBezTo>
                    <a:pt x="2682" y="3985"/>
                    <a:pt x="2666" y="3943"/>
                    <a:pt x="2642" y="3943"/>
                  </a:cubicBezTo>
                  <a:cubicBezTo>
                    <a:pt x="2634" y="3943"/>
                    <a:pt x="2625" y="3947"/>
                    <a:pt x="2614" y="3956"/>
                  </a:cubicBezTo>
                  <a:cubicBezTo>
                    <a:pt x="2580" y="3975"/>
                    <a:pt x="2557" y="3983"/>
                    <a:pt x="2547" y="3983"/>
                  </a:cubicBezTo>
                  <a:cubicBezTo>
                    <a:pt x="2531" y="3983"/>
                    <a:pt x="2548" y="3961"/>
                    <a:pt x="2605" y="3928"/>
                  </a:cubicBezTo>
                  <a:cubicBezTo>
                    <a:pt x="2599" y="3915"/>
                    <a:pt x="2639" y="3868"/>
                    <a:pt x="2630" y="3843"/>
                  </a:cubicBezTo>
                  <a:cubicBezTo>
                    <a:pt x="2618" y="3815"/>
                    <a:pt x="2608" y="3790"/>
                    <a:pt x="2658" y="3771"/>
                  </a:cubicBezTo>
                  <a:lnTo>
                    <a:pt x="2652" y="3755"/>
                  </a:lnTo>
                  <a:cubicBezTo>
                    <a:pt x="2643" y="3757"/>
                    <a:pt x="2634" y="3757"/>
                    <a:pt x="2626" y="3757"/>
                  </a:cubicBezTo>
                  <a:cubicBezTo>
                    <a:pt x="2541" y="3757"/>
                    <a:pt x="2517" y="3684"/>
                    <a:pt x="2549" y="3630"/>
                  </a:cubicBezTo>
                  <a:cubicBezTo>
                    <a:pt x="2539" y="3605"/>
                    <a:pt x="2533" y="3592"/>
                    <a:pt x="2476" y="3583"/>
                  </a:cubicBezTo>
                  <a:cubicBezTo>
                    <a:pt x="2417" y="3577"/>
                    <a:pt x="2417" y="3577"/>
                    <a:pt x="2461" y="3545"/>
                  </a:cubicBezTo>
                  <a:cubicBezTo>
                    <a:pt x="2500" y="3527"/>
                    <a:pt x="2520" y="3455"/>
                    <a:pt x="2469" y="3455"/>
                  </a:cubicBezTo>
                  <a:cubicBezTo>
                    <a:pt x="2460" y="3455"/>
                    <a:pt x="2448" y="3458"/>
                    <a:pt x="2433" y="3464"/>
                  </a:cubicBezTo>
                  <a:lnTo>
                    <a:pt x="2473" y="3433"/>
                  </a:lnTo>
                  <a:cubicBezTo>
                    <a:pt x="2495" y="3415"/>
                    <a:pt x="2493" y="3408"/>
                    <a:pt x="2479" y="3408"/>
                  </a:cubicBezTo>
                  <a:cubicBezTo>
                    <a:pt x="2466" y="3408"/>
                    <a:pt x="2440" y="3415"/>
                    <a:pt x="2417" y="3426"/>
                  </a:cubicBezTo>
                  <a:cubicBezTo>
                    <a:pt x="2382" y="3440"/>
                    <a:pt x="2358" y="3447"/>
                    <a:pt x="2350" y="3447"/>
                  </a:cubicBezTo>
                  <a:cubicBezTo>
                    <a:pt x="2335" y="3447"/>
                    <a:pt x="2365" y="3425"/>
                    <a:pt x="2455" y="3379"/>
                  </a:cubicBezTo>
                  <a:cubicBezTo>
                    <a:pt x="2521" y="3353"/>
                    <a:pt x="2539" y="3338"/>
                    <a:pt x="2529" y="3338"/>
                  </a:cubicBezTo>
                  <a:cubicBezTo>
                    <a:pt x="2524" y="3338"/>
                    <a:pt x="2513" y="3341"/>
                    <a:pt x="2498" y="3348"/>
                  </a:cubicBezTo>
                  <a:cubicBezTo>
                    <a:pt x="2478" y="3350"/>
                    <a:pt x="2457" y="3353"/>
                    <a:pt x="2442" y="3353"/>
                  </a:cubicBezTo>
                  <a:cubicBezTo>
                    <a:pt x="2418" y="3353"/>
                    <a:pt x="2409" y="3347"/>
                    <a:pt x="2436" y="3326"/>
                  </a:cubicBezTo>
                  <a:cubicBezTo>
                    <a:pt x="2433" y="3320"/>
                    <a:pt x="2429" y="3313"/>
                    <a:pt x="2415" y="3313"/>
                  </a:cubicBezTo>
                  <a:cubicBezTo>
                    <a:pt x="2401" y="3313"/>
                    <a:pt x="2376" y="3320"/>
                    <a:pt x="2329" y="3339"/>
                  </a:cubicBezTo>
                  <a:cubicBezTo>
                    <a:pt x="2311" y="3345"/>
                    <a:pt x="2299" y="3348"/>
                    <a:pt x="2290" y="3348"/>
                  </a:cubicBezTo>
                  <a:cubicBezTo>
                    <a:pt x="2276" y="3348"/>
                    <a:pt x="2274" y="3340"/>
                    <a:pt x="2270" y="3332"/>
                  </a:cubicBezTo>
                  <a:cubicBezTo>
                    <a:pt x="2301" y="3317"/>
                    <a:pt x="2335" y="3307"/>
                    <a:pt x="2370" y="3307"/>
                  </a:cubicBezTo>
                  <a:cubicBezTo>
                    <a:pt x="2372" y="3310"/>
                    <a:pt x="2372" y="3312"/>
                    <a:pt x="2372" y="3312"/>
                  </a:cubicBezTo>
                  <a:cubicBezTo>
                    <a:pt x="2373" y="3312"/>
                    <a:pt x="2367" y="3300"/>
                    <a:pt x="2361" y="3279"/>
                  </a:cubicBezTo>
                  <a:cubicBezTo>
                    <a:pt x="2357" y="3266"/>
                    <a:pt x="2395" y="3219"/>
                    <a:pt x="2442" y="3201"/>
                  </a:cubicBezTo>
                  <a:cubicBezTo>
                    <a:pt x="2465" y="3184"/>
                    <a:pt x="2475" y="3172"/>
                    <a:pt x="2466" y="3172"/>
                  </a:cubicBezTo>
                  <a:cubicBezTo>
                    <a:pt x="2457" y="3172"/>
                    <a:pt x="2433" y="3182"/>
                    <a:pt x="2389" y="3207"/>
                  </a:cubicBezTo>
                  <a:cubicBezTo>
                    <a:pt x="2337" y="3229"/>
                    <a:pt x="2314" y="3239"/>
                    <a:pt x="2301" y="3239"/>
                  </a:cubicBezTo>
                  <a:cubicBezTo>
                    <a:pt x="2291" y="3239"/>
                    <a:pt x="2288" y="3232"/>
                    <a:pt x="2282" y="3219"/>
                  </a:cubicBezTo>
                  <a:cubicBezTo>
                    <a:pt x="2279" y="3207"/>
                    <a:pt x="2273" y="3194"/>
                    <a:pt x="2323" y="3172"/>
                  </a:cubicBezTo>
                  <a:cubicBezTo>
                    <a:pt x="2370" y="3154"/>
                    <a:pt x="2370" y="3154"/>
                    <a:pt x="2361" y="3129"/>
                  </a:cubicBezTo>
                  <a:cubicBezTo>
                    <a:pt x="2354" y="3112"/>
                    <a:pt x="2323" y="3105"/>
                    <a:pt x="2281" y="3105"/>
                  </a:cubicBezTo>
                  <a:cubicBezTo>
                    <a:pt x="2223" y="3105"/>
                    <a:pt x="2143" y="3118"/>
                    <a:pt x="2085" y="3135"/>
                  </a:cubicBezTo>
                  <a:cubicBezTo>
                    <a:pt x="2040" y="3152"/>
                    <a:pt x="2016" y="3161"/>
                    <a:pt x="2012" y="3161"/>
                  </a:cubicBezTo>
                  <a:cubicBezTo>
                    <a:pt x="2007" y="3161"/>
                    <a:pt x="2029" y="3148"/>
                    <a:pt x="2078" y="3119"/>
                  </a:cubicBezTo>
                  <a:cubicBezTo>
                    <a:pt x="2125" y="3100"/>
                    <a:pt x="2122" y="3088"/>
                    <a:pt x="2116" y="3075"/>
                  </a:cubicBezTo>
                  <a:lnTo>
                    <a:pt x="2116" y="3075"/>
                  </a:lnTo>
                  <a:cubicBezTo>
                    <a:pt x="2105" y="3080"/>
                    <a:pt x="2099" y="3081"/>
                    <a:pt x="2097" y="3081"/>
                  </a:cubicBezTo>
                  <a:cubicBezTo>
                    <a:pt x="2089" y="3081"/>
                    <a:pt x="2102" y="3071"/>
                    <a:pt x="2111" y="3071"/>
                  </a:cubicBezTo>
                  <a:cubicBezTo>
                    <a:pt x="2113" y="3071"/>
                    <a:pt x="2115" y="3072"/>
                    <a:pt x="2116" y="3075"/>
                  </a:cubicBezTo>
                  <a:cubicBezTo>
                    <a:pt x="2134" y="3067"/>
                    <a:pt x="2146" y="3064"/>
                    <a:pt x="2155" y="3064"/>
                  </a:cubicBezTo>
                  <a:cubicBezTo>
                    <a:pt x="2169" y="3064"/>
                    <a:pt x="2172" y="3074"/>
                    <a:pt x="2176" y="3082"/>
                  </a:cubicBezTo>
                  <a:lnTo>
                    <a:pt x="2223" y="3063"/>
                  </a:lnTo>
                  <a:cubicBezTo>
                    <a:pt x="2286" y="3027"/>
                    <a:pt x="2304" y="3010"/>
                    <a:pt x="2278" y="3010"/>
                  </a:cubicBezTo>
                  <a:cubicBezTo>
                    <a:pt x="2266" y="3010"/>
                    <a:pt x="2243" y="3014"/>
                    <a:pt x="2210" y="3022"/>
                  </a:cubicBezTo>
                  <a:cubicBezTo>
                    <a:pt x="2194" y="3024"/>
                    <a:pt x="2183" y="3025"/>
                    <a:pt x="2176" y="3025"/>
                  </a:cubicBezTo>
                  <a:cubicBezTo>
                    <a:pt x="2160" y="3025"/>
                    <a:pt x="2169" y="3018"/>
                    <a:pt x="2198" y="2994"/>
                  </a:cubicBezTo>
                  <a:cubicBezTo>
                    <a:pt x="2232" y="2969"/>
                    <a:pt x="2266" y="2943"/>
                    <a:pt x="2257" y="2943"/>
                  </a:cubicBezTo>
                  <a:cubicBezTo>
                    <a:pt x="2255" y="2943"/>
                    <a:pt x="2249" y="2945"/>
                    <a:pt x="2238" y="2950"/>
                  </a:cubicBezTo>
                  <a:cubicBezTo>
                    <a:pt x="2238" y="2950"/>
                    <a:pt x="2226" y="2922"/>
                    <a:pt x="2270" y="2890"/>
                  </a:cubicBezTo>
                  <a:cubicBezTo>
                    <a:pt x="2263" y="2871"/>
                    <a:pt x="2260" y="2859"/>
                    <a:pt x="2243" y="2859"/>
                  </a:cubicBezTo>
                  <a:cubicBezTo>
                    <a:pt x="2235" y="2859"/>
                    <a:pt x="2223" y="2862"/>
                    <a:pt x="2207" y="2868"/>
                  </a:cubicBezTo>
                  <a:cubicBezTo>
                    <a:pt x="2190" y="2876"/>
                    <a:pt x="2178" y="2879"/>
                    <a:pt x="2170" y="2879"/>
                  </a:cubicBezTo>
                  <a:cubicBezTo>
                    <a:pt x="2156" y="2879"/>
                    <a:pt x="2153" y="2870"/>
                    <a:pt x="2151" y="2862"/>
                  </a:cubicBezTo>
                  <a:cubicBezTo>
                    <a:pt x="2147" y="2854"/>
                    <a:pt x="2143" y="2846"/>
                    <a:pt x="2128" y="2846"/>
                  </a:cubicBezTo>
                  <a:cubicBezTo>
                    <a:pt x="2120" y="2846"/>
                    <a:pt x="2108" y="2849"/>
                    <a:pt x="2091" y="2856"/>
                  </a:cubicBezTo>
                  <a:cubicBezTo>
                    <a:pt x="2064" y="2866"/>
                    <a:pt x="2036" y="2872"/>
                    <a:pt x="2015" y="2872"/>
                  </a:cubicBezTo>
                  <a:cubicBezTo>
                    <a:pt x="1996" y="2872"/>
                    <a:pt x="1983" y="2868"/>
                    <a:pt x="1978" y="2856"/>
                  </a:cubicBezTo>
                  <a:cubicBezTo>
                    <a:pt x="1922" y="2850"/>
                    <a:pt x="1922" y="2850"/>
                    <a:pt x="2013" y="2796"/>
                  </a:cubicBezTo>
                  <a:cubicBezTo>
                    <a:pt x="2060" y="2778"/>
                    <a:pt x="2057" y="2765"/>
                    <a:pt x="2050" y="2749"/>
                  </a:cubicBezTo>
                  <a:cubicBezTo>
                    <a:pt x="2050" y="2749"/>
                    <a:pt x="2047" y="2737"/>
                    <a:pt x="2088" y="2705"/>
                  </a:cubicBezTo>
                  <a:cubicBezTo>
                    <a:pt x="2105" y="2692"/>
                    <a:pt x="2108" y="2686"/>
                    <a:pt x="2103" y="2686"/>
                  </a:cubicBezTo>
                  <a:cubicBezTo>
                    <a:pt x="2094" y="2686"/>
                    <a:pt x="2065" y="2699"/>
                    <a:pt x="2035" y="2712"/>
                  </a:cubicBezTo>
                  <a:lnTo>
                    <a:pt x="1941" y="2749"/>
                  </a:lnTo>
                  <a:cubicBezTo>
                    <a:pt x="1934" y="2737"/>
                    <a:pt x="2025" y="2684"/>
                    <a:pt x="2075" y="2665"/>
                  </a:cubicBezTo>
                  <a:cubicBezTo>
                    <a:pt x="2124" y="2636"/>
                    <a:pt x="2146" y="2623"/>
                    <a:pt x="2142" y="2623"/>
                  </a:cubicBezTo>
                  <a:lnTo>
                    <a:pt x="2142" y="2623"/>
                  </a:lnTo>
                  <a:cubicBezTo>
                    <a:pt x="2139" y="2623"/>
                    <a:pt x="2114" y="2633"/>
                    <a:pt x="2069" y="2652"/>
                  </a:cubicBezTo>
                  <a:cubicBezTo>
                    <a:pt x="2048" y="2660"/>
                    <a:pt x="2027" y="2666"/>
                    <a:pt x="2012" y="2666"/>
                  </a:cubicBezTo>
                  <a:cubicBezTo>
                    <a:pt x="1993" y="2666"/>
                    <a:pt x="1985" y="2657"/>
                    <a:pt x="2006" y="2630"/>
                  </a:cubicBezTo>
                  <a:cubicBezTo>
                    <a:pt x="1997" y="2605"/>
                    <a:pt x="1988" y="2577"/>
                    <a:pt x="2035" y="2558"/>
                  </a:cubicBezTo>
                  <a:cubicBezTo>
                    <a:pt x="2066" y="2536"/>
                    <a:pt x="2048" y="2533"/>
                    <a:pt x="2035" y="2533"/>
                  </a:cubicBezTo>
                  <a:cubicBezTo>
                    <a:pt x="2030" y="2533"/>
                    <a:pt x="2025" y="2533"/>
                    <a:pt x="2025" y="2533"/>
                  </a:cubicBezTo>
                  <a:cubicBezTo>
                    <a:pt x="2018" y="2534"/>
                    <a:pt x="2012" y="2534"/>
                    <a:pt x="2006" y="2534"/>
                  </a:cubicBezTo>
                  <a:cubicBezTo>
                    <a:pt x="1971" y="2534"/>
                    <a:pt x="1970" y="2516"/>
                    <a:pt x="2000" y="2464"/>
                  </a:cubicBezTo>
                  <a:cubicBezTo>
                    <a:pt x="2045" y="2400"/>
                    <a:pt x="2062" y="2375"/>
                    <a:pt x="2045" y="2375"/>
                  </a:cubicBezTo>
                  <a:cubicBezTo>
                    <a:pt x="2034" y="2375"/>
                    <a:pt x="2012" y="2384"/>
                    <a:pt x="1975" y="2398"/>
                  </a:cubicBezTo>
                  <a:cubicBezTo>
                    <a:pt x="1951" y="2410"/>
                    <a:pt x="1925" y="2420"/>
                    <a:pt x="1919" y="2420"/>
                  </a:cubicBezTo>
                  <a:cubicBezTo>
                    <a:pt x="1914" y="2420"/>
                    <a:pt x="1925" y="2411"/>
                    <a:pt x="1969" y="2386"/>
                  </a:cubicBezTo>
                  <a:cubicBezTo>
                    <a:pt x="2013" y="2354"/>
                    <a:pt x="1959" y="2361"/>
                    <a:pt x="1903" y="2354"/>
                  </a:cubicBezTo>
                  <a:cubicBezTo>
                    <a:pt x="1834" y="2367"/>
                    <a:pt x="1768" y="2389"/>
                    <a:pt x="1702" y="2420"/>
                  </a:cubicBezTo>
                  <a:cubicBezTo>
                    <a:pt x="1658" y="2438"/>
                    <a:pt x="1635" y="2447"/>
                    <a:pt x="1626" y="2447"/>
                  </a:cubicBezTo>
                  <a:cubicBezTo>
                    <a:pt x="1617" y="2447"/>
                    <a:pt x="1626" y="2436"/>
                    <a:pt x="1646" y="2411"/>
                  </a:cubicBezTo>
                  <a:cubicBezTo>
                    <a:pt x="1640" y="2398"/>
                    <a:pt x="1684" y="2367"/>
                    <a:pt x="1731" y="2345"/>
                  </a:cubicBezTo>
                  <a:cubicBezTo>
                    <a:pt x="1752" y="2337"/>
                    <a:pt x="1765" y="2335"/>
                    <a:pt x="1773" y="2335"/>
                  </a:cubicBezTo>
                  <a:cubicBezTo>
                    <a:pt x="1783" y="2335"/>
                    <a:pt x="1784" y="2339"/>
                    <a:pt x="1784" y="2339"/>
                  </a:cubicBezTo>
                  <a:lnTo>
                    <a:pt x="1790" y="2351"/>
                  </a:lnTo>
                  <a:cubicBezTo>
                    <a:pt x="1837" y="2333"/>
                    <a:pt x="1887" y="2314"/>
                    <a:pt x="1878" y="2286"/>
                  </a:cubicBezTo>
                  <a:cubicBezTo>
                    <a:pt x="1906" y="2264"/>
                    <a:pt x="1913" y="2252"/>
                    <a:pt x="1899" y="2252"/>
                  </a:cubicBezTo>
                  <a:cubicBezTo>
                    <a:pt x="1893" y="2252"/>
                    <a:pt x="1881" y="2254"/>
                    <a:pt x="1865" y="2260"/>
                  </a:cubicBezTo>
                  <a:cubicBezTo>
                    <a:pt x="1897" y="2245"/>
                    <a:pt x="1909" y="2204"/>
                    <a:pt x="1890" y="2176"/>
                  </a:cubicBezTo>
                  <a:cubicBezTo>
                    <a:pt x="1872" y="2141"/>
                    <a:pt x="1878" y="2098"/>
                    <a:pt x="1909" y="2076"/>
                  </a:cubicBezTo>
                  <a:cubicBezTo>
                    <a:pt x="1903" y="2059"/>
                    <a:pt x="1898" y="2046"/>
                    <a:pt x="1882" y="2046"/>
                  </a:cubicBezTo>
                  <a:cubicBezTo>
                    <a:pt x="1873" y="2046"/>
                    <a:pt x="1862" y="2049"/>
                    <a:pt x="1847" y="2057"/>
                  </a:cubicBezTo>
                  <a:cubicBezTo>
                    <a:pt x="1801" y="2075"/>
                    <a:pt x="1775" y="2081"/>
                    <a:pt x="1766" y="2081"/>
                  </a:cubicBezTo>
                  <a:cubicBezTo>
                    <a:pt x="1756" y="2081"/>
                    <a:pt x="1767" y="2073"/>
                    <a:pt x="1793" y="2063"/>
                  </a:cubicBezTo>
                  <a:cubicBezTo>
                    <a:pt x="1879" y="2013"/>
                    <a:pt x="1870" y="1841"/>
                    <a:pt x="1783" y="1841"/>
                  </a:cubicBezTo>
                  <a:cubicBezTo>
                    <a:pt x="1777" y="1841"/>
                    <a:pt x="1771" y="1842"/>
                    <a:pt x="1765" y="1844"/>
                  </a:cubicBezTo>
                  <a:lnTo>
                    <a:pt x="1756" y="1819"/>
                  </a:lnTo>
                  <a:cubicBezTo>
                    <a:pt x="1791" y="1774"/>
                    <a:pt x="1768" y="1699"/>
                    <a:pt x="1720" y="1699"/>
                  </a:cubicBezTo>
                  <a:cubicBezTo>
                    <a:pt x="1717" y="1699"/>
                    <a:pt x="1715" y="1699"/>
                    <a:pt x="1712" y="1700"/>
                  </a:cubicBezTo>
                  <a:lnTo>
                    <a:pt x="1696" y="1659"/>
                  </a:lnTo>
                  <a:cubicBezTo>
                    <a:pt x="1728" y="1619"/>
                    <a:pt x="1731" y="1604"/>
                    <a:pt x="1699" y="1604"/>
                  </a:cubicBezTo>
                  <a:cubicBezTo>
                    <a:pt x="1693" y="1604"/>
                    <a:pt x="1686" y="1605"/>
                    <a:pt x="1677" y="1606"/>
                  </a:cubicBezTo>
                  <a:cubicBezTo>
                    <a:pt x="1641" y="1610"/>
                    <a:pt x="1606" y="1620"/>
                    <a:pt x="1604" y="1620"/>
                  </a:cubicBezTo>
                  <a:cubicBezTo>
                    <a:pt x="1602" y="1620"/>
                    <a:pt x="1608" y="1618"/>
                    <a:pt x="1624" y="1612"/>
                  </a:cubicBezTo>
                  <a:cubicBezTo>
                    <a:pt x="1671" y="1593"/>
                    <a:pt x="1662" y="1565"/>
                    <a:pt x="1643" y="1512"/>
                  </a:cubicBezTo>
                  <a:cubicBezTo>
                    <a:pt x="1631" y="1483"/>
                    <a:pt x="1625" y="1471"/>
                    <a:pt x="1615" y="1471"/>
                  </a:cubicBezTo>
                  <a:cubicBezTo>
                    <a:pt x="1607" y="1471"/>
                    <a:pt x="1596" y="1479"/>
                    <a:pt x="1577" y="1493"/>
                  </a:cubicBezTo>
                  <a:cubicBezTo>
                    <a:pt x="1511" y="1461"/>
                    <a:pt x="1558" y="1439"/>
                    <a:pt x="1608" y="1421"/>
                  </a:cubicBezTo>
                  <a:cubicBezTo>
                    <a:pt x="1668" y="1404"/>
                    <a:pt x="1689" y="1388"/>
                    <a:pt x="1664" y="1388"/>
                  </a:cubicBezTo>
                  <a:cubicBezTo>
                    <a:pt x="1647" y="1388"/>
                    <a:pt x="1610" y="1395"/>
                    <a:pt x="1549" y="1414"/>
                  </a:cubicBezTo>
                  <a:cubicBezTo>
                    <a:pt x="1519" y="1422"/>
                    <a:pt x="1497" y="1425"/>
                    <a:pt x="1482" y="1425"/>
                  </a:cubicBezTo>
                  <a:cubicBezTo>
                    <a:pt x="1447" y="1425"/>
                    <a:pt x="1451" y="1408"/>
                    <a:pt x="1486" y="1392"/>
                  </a:cubicBezTo>
                  <a:cubicBezTo>
                    <a:pt x="1503" y="1386"/>
                    <a:pt x="1515" y="1383"/>
                    <a:pt x="1523" y="1383"/>
                  </a:cubicBezTo>
                  <a:cubicBezTo>
                    <a:pt x="1537" y="1383"/>
                    <a:pt x="1541" y="1392"/>
                    <a:pt x="1543" y="1402"/>
                  </a:cubicBezTo>
                  <a:lnTo>
                    <a:pt x="1640" y="1361"/>
                  </a:lnTo>
                  <a:cubicBezTo>
                    <a:pt x="1638" y="1354"/>
                    <a:pt x="1637" y="1351"/>
                    <a:pt x="1626" y="1351"/>
                  </a:cubicBezTo>
                  <a:cubicBezTo>
                    <a:pt x="1618" y="1351"/>
                    <a:pt x="1605" y="1352"/>
                    <a:pt x="1583" y="1355"/>
                  </a:cubicBezTo>
                  <a:cubicBezTo>
                    <a:pt x="1583" y="1355"/>
                    <a:pt x="1579" y="1347"/>
                    <a:pt x="1550" y="1347"/>
                  </a:cubicBezTo>
                  <a:cubicBezTo>
                    <a:pt x="1543" y="1347"/>
                    <a:pt x="1534" y="1347"/>
                    <a:pt x="1524" y="1349"/>
                  </a:cubicBezTo>
                  <a:cubicBezTo>
                    <a:pt x="1471" y="1355"/>
                    <a:pt x="1420" y="1374"/>
                    <a:pt x="1380" y="1408"/>
                  </a:cubicBezTo>
                  <a:cubicBezTo>
                    <a:pt x="1359" y="1423"/>
                    <a:pt x="1347" y="1428"/>
                    <a:pt x="1339" y="1428"/>
                  </a:cubicBezTo>
                  <a:cubicBezTo>
                    <a:pt x="1331" y="1428"/>
                    <a:pt x="1328" y="1421"/>
                    <a:pt x="1326" y="1414"/>
                  </a:cubicBezTo>
                  <a:cubicBezTo>
                    <a:pt x="1361" y="1370"/>
                    <a:pt x="1411" y="1345"/>
                    <a:pt x="1464" y="1342"/>
                  </a:cubicBezTo>
                  <a:cubicBezTo>
                    <a:pt x="1466" y="1345"/>
                    <a:pt x="1469" y="1346"/>
                    <a:pt x="1473" y="1346"/>
                  </a:cubicBezTo>
                  <a:cubicBezTo>
                    <a:pt x="1490" y="1346"/>
                    <a:pt x="1528" y="1329"/>
                    <a:pt x="1568" y="1314"/>
                  </a:cubicBezTo>
                  <a:cubicBezTo>
                    <a:pt x="1600" y="1301"/>
                    <a:pt x="1551" y="1283"/>
                    <a:pt x="1484" y="1283"/>
                  </a:cubicBezTo>
                  <a:cubicBezTo>
                    <a:pt x="1455" y="1283"/>
                    <a:pt x="1423" y="1287"/>
                    <a:pt x="1392" y="1295"/>
                  </a:cubicBezTo>
                  <a:lnTo>
                    <a:pt x="1439" y="1273"/>
                  </a:lnTo>
                  <a:cubicBezTo>
                    <a:pt x="1489" y="1255"/>
                    <a:pt x="1480" y="1229"/>
                    <a:pt x="1467" y="1201"/>
                  </a:cubicBezTo>
                  <a:cubicBezTo>
                    <a:pt x="1461" y="1185"/>
                    <a:pt x="1458" y="1173"/>
                    <a:pt x="1441" y="1173"/>
                  </a:cubicBezTo>
                  <a:cubicBezTo>
                    <a:pt x="1433" y="1173"/>
                    <a:pt x="1421" y="1176"/>
                    <a:pt x="1405" y="1182"/>
                  </a:cubicBezTo>
                  <a:cubicBezTo>
                    <a:pt x="1369" y="1197"/>
                    <a:pt x="1333" y="1213"/>
                    <a:pt x="1315" y="1213"/>
                  </a:cubicBezTo>
                  <a:cubicBezTo>
                    <a:pt x="1310" y="1213"/>
                    <a:pt x="1306" y="1211"/>
                    <a:pt x="1304" y="1208"/>
                  </a:cubicBezTo>
                  <a:lnTo>
                    <a:pt x="1304" y="1208"/>
                  </a:lnTo>
                  <a:cubicBezTo>
                    <a:pt x="1311" y="1223"/>
                    <a:pt x="1261" y="1242"/>
                    <a:pt x="1214" y="1261"/>
                  </a:cubicBezTo>
                  <a:cubicBezTo>
                    <a:pt x="1239" y="1233"/>
                    <a:pt x="1264" y="1204"/>
                    <a:pt x="1295" y="1182"/>
                  </a:cubicBezTo>
                  <a:cubicBezTo>
                    <a:pt x="1380" y="1117"/>
                    <a:pt x="1420" y="1070"/>
                    <a:pt x="1398" y="1016"/>
                  </a:cubicBezTo>
                  <a:cubicBezTo>
                    <a:pt x="1380" y="985"/>
                    <a:pt x="1386" y="941"/>
                    <a:pt x="1417" y="916"/>
                  </a:cubicBezTo>
                  <a:cubicBezTo>
                    <a:pt x="1411" y="899"/>
                    <a:pt x="1406" y="888"/>
                    <a:pt x="1390" y="888"/>
                  </a:cubicBezTo>
                  <a:cubicBezTo>
                    <a:pt x="1381" y="888"/>
                    <a:pt x="1370" y="891"/>
                    <a:pt x="1355" y="897"/>
                  </a:cubicBezTo>
                  <a:lnTo>
                    <a:pt x="1345" y="872"/>
                  </a:lnTo>
                  <a:cubicBezTo>
                    <a:pt x="1379" y="846"/>
                    <a:pt x="1379" y="825"/>
                    <a:pt x="1357" y="825"/>
                  </a:cubicBezTo>
                  <a:cubicBezTo>
                    <a:pt x="1350" y="825"/>
                    <a:pt x="1341" y="827"/>
                    <a:pt x="1330" y="831"/>
                  </a:cubicBezTo>
                  <a:cubicBezTo>
                    <a:pt x="1325" y="832"/>
                    <a:pt x="1321" y="832"/>
                    <a:pt x="1317" y="832"/>
                  </a:cubicBezTo>
                  <a:cubicBezTo>
                    <a:pt x="1284" y="832"/>
                    <a:pt x="1320" y="805"/>
                    <a:pt x="1314" y="791"/>
                  </a:cubicBezTo>
                  <a:cubicBezTo>
                    <a:pt x="1357" y="759"/>
                    <a:pt x="1379" y="742"/>
                    <a:pt x="1373" y="742"/>
                  </a:cubicBezTo>
                  <a:cubicBezTo>
                    <a:pt x="1368" y="742"/>
                    <a:pt x="1333" y="760"/>
                    <a:pt x="1261" y="797"/>
                  </a:cubicBezTo>
                  <a:cubicBezTo>
                    <a:pt x="1214" y="819"/>
                    <a:pt x="1176" y="866"/>
                    <a:pt x="1179" y="878"/>
                  </a:cubicBezTo>
                  <a:lnTo>
                    <a:pt x="1195" y="916"/>
                  </a:lnTo>
                  <a:lnTo>
                    <a:pt x="1132" y="897"/>
                  </a:lnTo>
                  <a:cubicBezTo>
                    <a:pt x="1129" y="890"/>
                    <a:pt x="1110" y="885"/>
                    <a:pt x="1086" y="885"/>
                  </a:cubicBezTo>
                  <a:cubicBezTo>
                    <a:pt x="1066" y="885"/>
                    <a:pt x="1042" y="889"/>
                    <a:pt x="1019" y="897"/>
                  </a:cubicBezTo>
                  <a:cubicBezTo>
                    <a:pt x="1019" y="897"/>
                    <a:pt x="993" y="908"/>
                    <a:pt x="977" y="908"/>
                  </a:cubicBezTo>
                  <a:cubicBezTo>
                    <a:pt x="972" y="908"/>
                    <a:pt x="968" y="907"/>
                    <a:pt x="966" y="904"/>
                  </a:cubicBezTo>
                  <a:lnTo>
                    <a:pt x="1063" y="866"/>
                  </a:lnTo>
                  <a:cubicBezTo>
                    <a:pt x="1116" y="857"/>
                    <a:pt x="1167" y="841"/>
                    <a:pt x="1214" y="819"/>
                  </a:cubicBezTo>
                  <a:cubicBezTo>
                    <a:pt x="1285" y="777"/>
                    <a:pt x="1321" y="732"/>
                    <a:pt x="1287" y="732"/>
                  </a:cubicBezTo>
                  <a:cubicBezTo>
                    <a:pt x="1278" y="732"/>
                    <a:pt x="1263" y="735"/>
                    <a:pt x="1242" y="744"/>
                  </a:cubicBezTo>
                  <a:cubicBezTo>
                    <a:pt x="1235" y="731"/>
                    <a:pt x="1235" y="731"/>
                    <a:pt x="1279" y="700"/>
                  </a:cubicBezTo>
                  <a:cubicBezTo>
                    <a:pt x="1309" y="687"/>
                    <a:pt x="1319" y="677"/>
                    <a:pt x="1302" y="677"/>
                  </a:cubicBezTo>
                  <a:cubicBezTo>
                    <a:pt x="1290" y="677"/>
                    <a:pt x="1264" y="682"/>
                    <a:pt x="1223" y="694"/>
                  </a:cubicBezTo>
                  <a:cubicBezTo>
                    <a:pt x="1189" y="702"/>
                    <a:pt x="1166" y="706"/>
                    <a:pt x="1153" y="706"/>
                  </a:cubicBezTo>
                  <a:cubicBezTo>
                    <a:pt x="1128" y="706"/>
                    <a:pt x="1146" y="689"/>
                    <a:pt x="1207" y="653"/>
                  </a:cubicBezTo>
                  <a:cubicBezTo>
                    <a:pt x="1280" y="596"/>
                    <a:pt x="1276" y="549"/>
                    <a:pt x="1244" y="549"/>
                  </a:cubicBezTo>
                  <a:cubicBezTo>
                    <a:pt x="1239" y="549"/>
                    <a:pt x="1233" y="550"/>
                    <a:pt x="1226" y="553"/>
                  </a:cubicBezTo>
                  <a:cubicBezTo>
                    <a:pt x="1197" y="565"/>
                    <a:pt x="1175" y="570"/>
                    <a:pt x="1160" y="570"/>
                  </a:cubicBezTo>
                  <a:cubicBezTo>
                    <a:pt x="1125" y="570"/>
                    <a:pt x="1126" y="543"/>
                    <a:pt x="1157" y="521"/>
                  </a:cubicBezTo>
                  <a:cubicBezTo>
                    <a:pt x="1194" y="492"/>
                    <a:pt x="1195" y="479"/>
                    <a:pt x="1164" y="479"/>
                  </a:cubicBezTo>
                  <a:cubicBezTo>
                    <a:pt x="1158" y="479"/>
                    <a:pt x="1150" y="479"/>
                    <a:pt x="1141" y="480"/>
                  </a:cubicBezTo>
                  <a:cubicBezTo>
                    <a:pt x="1188" y="463"/>
                    <a:pt x="1226" y="433"/>
                    <a:pt x="1190" y="433"/>
                  </a:cubicBezTo>
                  <a:cubicBezTo>
                    <a:pt x="1187" y="433"/>
                    <a:pt x="1183" y="433"/>
                    <a:pt x="1179" y="433"/>
                  </a:cubicBezTo>
                  <a:cubicBezTo>
                    <a:pt x="1179" y="433"/>
                    <a:pt x="1179" y="431"/>
                    <a:pt x="1175" y="431"/>
                  </a:cubicBezTo>
                  <a:cubicBezTo>
                    <a:pt x="1169" y="431"/>
                    <a:pt x="1157" y="435"/>
                    <a:pt x="1132" y="455"/>
                  </a:cubicBezTo>
                  <a:lnTo>
                    <a:pt x="1026" y="468"/>
                  </a:lnTo>
                  <a:cubicBezTo>
                    <a:pt x="1032" y="480"/>
                    <a:pt x="982" y="499"/>
                    <a:pt x="935" y="521"/>
                  </a:cubicBezTo>
                  <a:cubicBezTo>
                    <a:pt x="929" y="523"/>
                    <a:pt x="925" y="524"/>
                    <a:pt x="921" y="524"/>
                  </a:cubicBezTo>
                  <a:cubicBezTo>
                    <a:pt x="893" y="524"/>
                    <a:pt x="930" y="458"/>
                    <a:pt x="1051" y="380"/>
                  </a:cubicBezTo>
                  <a:lnTo>
                    <a:pt x="1135" y="314"/>
                  </a:lnTo>
                  <a:lnTo>
                    <a:pt x="1038" y="355"/>
                  </a:lnTo>
                  <a:cubicBezTo>
                    <a:pt x="1035" y="343"/>
                    <a:pt x="1029" y="330"/>
                    <a:pt x="1079" y="308"/>
                  </a:cubicBezTo>
                  <a:cubicBezTo>
                    <a:pt x="1126" y="289"/>
                    <a:pt x="1126" y="289"/>
                    <a:pt x="1120" y="277"/>
                  </a:cubicBezTo>
                  <a:cubicBezTo>
                    <a:pt x="1120" y="277"/>
                    <a:pt x="1118" y="271"/>
                    <a:pt x="1107" y="271"/>
                  </a:cubicBezTo>
                  <a:cubicBezTo>
                    <a:pt x="1100" y="271"/>
                    <a:pt x="1087" y="274"/>
                    <a:pt x="1066" y="283"/>
                  </a:cubicBezTo>
                  <a:cubicBezTo>
                    <a:pt x="1017" y="303"/>
                    <a:pt x="994" y="312"/>
                    <a:pt x="988" y="312"/>
                  </a:cubicBezTo>
                  <a:cubicBezTo>
                    <a:pt x="983" y="312"/>
                    <a:pt x="994" y="304"/>
                    <a:pt x="1013" y="289"/>
                  </a:cubicBezTo>
                  <a:cubicBezTo>
                    <a:pt x="1076" y="254"/>
                    <a:pt x="1094" y="236"/>
                    <a:pt x="1069" y="236"/>
                  </a:cubicBezTo>
                  <a:cubicBezTo>
                    <a:pt x="1056" y="236"/>
                    <a:pt x="1033" y="240"/>
                    <a:pt x="1000" y="249"/>
                  </a:cubicBezTo>
                  <a:cubicBezTo>
                    <a:pt x="955" y="268"/>
                    <a:pt x="931" y="278"/>
                    <a:pt x="927" y="278"/>
                  </a:cubicBezTo>
                  <a:cubicBezTo>
                    <a:pt x="923" y="278"/>
                    <a:pt x="946" y="264"/>
                    <a:pt x="994" y="236"/>
                  </a:cubicBezTo>
                  <a:cubicBezTo>
                    <a:pt x="1041" y="217"/>
                    <a:pt x="1085" y="183"/>
                    <a:pt x="1082" y="170"/>
                  </a:cubicBezTo>
                  <a:lnTo>
                    <a:pt x="1082" y="170"/>
                  </a:lnTo>
                  <a:lnTo>
                    <a:pt x="1032" y="189"/>
                  </a:lnTo>
                  <a:cubicBezTo>
                    <a:pt x="989" y="207"/>
                    <a:pt x="965" y="215"/>
                    <a:pt x="954" y="215"/>
                  </a:cubicBezTo>
                  <a:cubicBezTo>
                    <a:pt x="941" y="215"/>
                    <a:pt x="951" y="202"/>
                    <a:pt x="975" y="183"/>
                  </a:cubicBezTo>
                  <a:cubicBezTo>
                    <a:pt x="1022" y="164"/>
                    <a:pt x="1016" y="148"/>
                    <a:pt x="960" y="142"/>
                  </a:cubicBezTo>
                  <a:cubicBezTo>
                    <a:pt x="950" y="117"/>
                    <a:pt x="944" y="104"/>
                    <a:pt x="994" y="82"/>
                  </a:cubicBezTo>
                  <a:cubicBezTo>
                    <a:pt x="1046" y="62"/>
                    <a:pt x="1069" y="52"/>
                    <a:pt x="1063" y="52"/>
                  </a:cubicBezTo>
                  <a:cubicBezTo>
                    <a:pt x="1058" y="52"/>
                    <a:pt x="1033" y="59"/>
                    <a:pt x="988" y="70"/>
                  </a:cubicBezTo>
                  <a:cubicBezTo>
                    <a:pt x="974" y="72"/>
                    <a:pt x="963" y="73"/>
                    <a:pt x="956" y="73"/>
                  </a:cubicBezTo>
                  <a:cubicBezTo>
                    <a:pt x="937" y="73"/>
                    <a:pt x="945" y="64"/>
                    <a:pt x="972" y="29"/>
                  </a:cubicBezTo>
                  <a:cubicBezTo>
                    <a:pt x="1003" y="8"/>
                    <a:pt x="1012" y="1"/>
                    <a:pt x="997" y="1"/>
                  </a:cubicBezTo>
                  <a:close/>
                </a:path>
              </a:pathLst>
            </a:custGeom>
            <a:solidFill>
              <a:srgbClr val="69B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145;p36">
              <a:extLst>
                <a:ext uri="{FF2B5EF4-FFF2-40B4-BE49-F238E27FC236}">
                  <a16:creationId xmlns:a16="http://schemas.microsoft.com/office/drawing/2014/main" id="{8E5AF382-E36E-4209-8D4F-3323B8623251}"/>
                </a:ext>
              </a:extLst>
            </p:cNvPr>
            <p:cNvSpPr/>
            <p:nvPr/>
          </p:nvSpPr>
          <p:spPr>
            <a:xfrm>
              <a:off x="4570375" y="1530850"/>
              <a:ext cx="132425" cy="119350"/>
            </a:xfrm>
            <a:custGeom>
              <a:avLst/>
              <a:gdLst/>
              <a:ahLst/>
              <a:cxnLst/>
              <a:rect l="l" t="t" r="r" b="b"/>
              <a:pathLst>
                <a:path w="5297" h="4774" extrusionOk="0">
                  <a:moveTo>
                    <a:pt x="1" y="1"/>
                  </a:moveTo>
                  <a:lnTo>
                    <a:pt x="4426" y="4774"/>
                  </a:lnTo>
                  <a:lnTo>
                    <a:pt x="5297" y="15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146;p36">
              <a:extLst>
                <a:ext uri="{FF2B5EF4-FFF2-40B4-BE49-F238E27FC236}">
                  <a16:creationId xmlns:a16="http://schemas.microsoft.com/office/drawing/2014/main" id="{98333A56-2DA3-4C73-AE8A-8F7DE253CB6C}"/>
                </a:ext>
              </a:extLst>
            </p:cNvPr>
            <p:cNvSpPr/>
            <p:nvPr/>
          </p:nvSpPr>
          <p:spPr>
            <a:xfrm>
              <a:off x="3735950" y="1605250"/>
              <a:ext cx="491375" cy="409175"/>
            </a:xfrm>
            <a:custGeom>
              <a:avLst/>
              <a:gdLst/>
              <a:ahLst/>
              <a:cxnLst/>
              <a:rect l="l" t="t" r="r" b="b"/>
              <a:pathLst>
                <a:path w="19655" h="16367" extrusionOk="0">
                  <a:moveTo>
                    <a:pt x="16978" y="211"/>
                  </a:moveTo>
                  <a:cubicBezTo>
                    <a:pt x="16994" y="211"/>
                    <a:pt x="17028" y="241"/>
                    <a:pt x="17057" y="293"/>
                  </a:cubicBezTo>
                  <a:cubicBezTo>
                    <a:pt x="17098" y="330"/>
                    <a:pt x="17112" y="343"/>
                    <a:pt x="17097" y="343"/>
                  </a:cubicBezTo>
                  <a:cubicBezTo>
                    <a:pt x="17089" y="343"/>
                    <a:pt x="17072" y="340"/>
                    <a:pt x="17047" y="334"/>
                  </a:cubicBezTo>
                  <a:cubicBezTo>
                    <a:pt x="17013" y="328"/>
                    <a:pt x="16978" y="322"/>
                    <a:pt x="16988" y="278"/>
                  </a:cubicBezTo>
                  <a:cubicBezTo>
                    <a:pt x="16964" y="232"/>
                    <a:pt x="16965" y="211"/>
                    <a:pt x="16978" y="211"/>
                  </a:cubicBezTo>
                  <a:close/>
                  <a:moveTo>
                    <a:pt x="18625" y="5469"/>
                  </a:moveTo>
                  <a:cubicBezTo>
                    <a:pt x="18654" y="5469"/>
                    <a:pt x="18681" y="5485"/>
                    <a:pt x="18696" y="5511"/>
                  </a:cubicBezTo>
                  <a:cubicBezTo>
                    <a:pt x="18705" y="5532"/>
                    <a:pt x="18685" y="5551"/>
                    <a:pt x="18653" y="5551"/>
                  </a:cubicBezTo>
                  <a:cubicBezTo>
                    <a:pt x="18632" y="5551"/>
                    <a:pt x="18607" y="5543"/>
                    <a:pt x="18583" y="5524"/>
                  </a:cubicBezTo>
                  <a:cubicBezTo>
                    <a:pt x="18567" y="5489"/>
                    <a:pt x="18567" y="5489"/>
                    <a:pt x="18599" y="5474"/>
                  </a:cubicBezTo>
                  <a:cubicBezTo>
                    <a:pt x="18607" y="5471"/>
                    <a:pt x="18616" y="5469"/>
                    <a:pt x="18625" y="5469"/>
                  </a:cubicBezTo>
                  <a:close/>
                  <a:moveTo>
                    <a:pt x="19175" y="6603"/>
                  </a:moveTo>
                  <a:cubicBezTo>
                    <a:pt x="19196" y="6603"/>
                    <a:pt x="19215" y="6609"/>
                    <a:pt x="19232" y="6621"/>
                  </a:cubicBezTo>
                  <a:cubicBezTo>
                    <a:pt x="19232" y="6621"/>
                    <a:pt x="19276" y="6649"/>
                    <a:pt x="19241" y="6658"/>
                  </a:cubicBezTo>
                  <a:lnTo>
                    <a:pt x="19207" y="6668"/>
                  </a:lnTo>
                  <a:cubicBezTo>
                    <a:pt x="19163" y="6639"/>
                    <a:pt x="19119" y="6614"/>
                    <a:pt x="19153" y="6605"/>
                  </a:cubicBezTo>
                  <a:cubicBezTo>
                    <a:pt x="19161" y="6603"/>
                    <a:pt x="19168" y="6603"/>
                    <a:pt x="19175" y="6603"/>
                  </a:cubicBezTo>
                  <a:close/>
                  <a:moveTo>
                    <a:pt x="19429" y="8056"/>
                  </a:moveTo>
                  <a:cubicBezTo>
                    <a:pt x="19448" y="8056"/>
                    <a:pt x="19467" y="8072"/>
                    <a:pt x="19467" y="8090"/>
                  </a:cubicBezTo>
                  <a:cubicBezTo>
                    <a:pt x="19448" y="8112"/>
                    <a:pt x="19423" y="8125"/>
                    <a:pt x="19395" y="8131"/>
                  </a:cubicBezTo>
                  <a:lnTo>
                    <a:pt x="19395" y="8094"/>
                  </a:lnTo>
                  <a:cubicBezTo>
                    <a:pt x="19391" y="8075"/>
                    <a:pt x="19407" y="8056"/>
                    <a:pt x="19429" y="8056"/>
                  </a:cubicBezTo>
                  <a:close/>
                  <a:moveTo>
                    <a:pt x="19507" y="8426"/>
                  </a:moveTo>
                  <a:lnTo>
                    <a:pt x="19507" y="8463"/>
                  </a:lnTo>
                  <a:lnTo>
                    <a:pt x="19470" y="8501"/>
                  </a:lnTo>
                  <a:lnTo>
                    <a:pt x="19473" y="8463"/>
                  </a:lnTo>
                  <a:cubicBezTo>
                    <a:pt x="19473" y="8426"/>
                    <a:pt x="19473" y="8426"/>
                    <a:pt x="19507" y="8426"/>
                  </a:cubicBezTo>
                  <a:close/>
                  <a:moveTo>
                    <a:pt x="19529" y="8548"/>
                  </a:moveTo>
                  <a:cubicBezTo>
                    <a:pt x="19525" y="8548"/>
                    <a:pt x="19525" y="8557"/>
                    <a:pt x="19542" y="8576"/>
                  </a:cubicBezTo>
                  <a:cubicBezTo>
                    <a:pt x="19542" y="8557"/>
                    <a:pt x="19533" y="8548"/>
                    <a:pt x="19529" y="8548"/>
                  </a:cubicBezTo>
                  <a:close/>
                  <a:moveTo>
                    <a:pt x="19476" y="8800"/>
                  </a:moveTo>
                  <a:cubicBezTo>
                    <a:pt x="19481" y="8800"/>
                    <a:pt x="19487" y="8801"/>
                    <a:pt x="19495" y="8802"/>
                  </a:cubicBezTo>
                  <a:lnTo>
                    <a:pt x="19492" y="8839"/>
                  </a:lnTo>
                  <a:lnTo>
                    <a:pt x="19454" y="8874"/>
                  </a:lnTo>
                  <a:lnTo>
                    <a:pt x="19457" y="8836"/>
                  </a:lnTo>
                  <a:cubicBezTo>
                    <a:pt x="19460" y="8807"/>
                    <a:pt x="19460" y="8800"/>
                    <a:pt x="19476" y="8800"/>
                  </a:cubicBezTo>
                  <a:close/>
                  <a:moveTo>
                    <a:pt x="19651" y="8947"/>
                  </a:moveTo>
                  <a:cubicBezTo>
                    <a:pt x="19648" y="8947"/>
                    <a:pt x="19642" y="8949"/>
                    <a:pt x="19633" y="8957"/>
                  </a:cubicBezTo>
                  <a:lnTo>
                    <a:pt x="19633" y="8957"/>
                  </a:lnTo>
                  <a:cubicBezTo>
                    <a:pt x="19649" y="8953"/>
                    <a:pt x="19654" y="8947"/>
                    <a:pt x="19651" y="8947"/>
                  </a:cubicBezTo>
                  <a:close/>
                  <a:moveTo>
                    <a:pt x="19633" y="8957"/>
                  </a:moveTo>
                  <a:cubicBezTo>
                    <a:pt x="19626" y="8958"/>
                    <a:pt x="19619" y="8959"/>
                    <a:pt x="19609" y="8959"/>
                  </a:cubicBezTo>
                  <a:lnTo>
                    <a:pt x="19609" y="8959"/>
                  </a:lnTo>
                  <a:cubicBezTo>
                    <a:pt x="19614" y="8960"/>
                    <a:pt x="19620" y="8961"/>
                    <a:pt x="19627" y="8962"/>
                  </a:cubicBezTo>
                  <a:cubicBezTo>
                    <a:pt x="19629" y="8960"/>
                    <a:pt x="19631" y="8958"/>
                    <a:pt x="19633" y="8957"/>
                  </a:cubicBezTo>
                  <a:close/>
                  <a:moveTo>
                    <a:pt x="19434" y="9059"/>
                  </a:moveTo>
                  <a:cubicBezTo>
                    <a:pt x="19436" y="9059"/>
                    <a:pt x="19437" y="9059"/>
                    <a:pt x="19438" y="9059"/>
                  </a:cubicBezTo>
                  <a:cubicBezTo>
                    <a:pt x="19473" y="9062"/>
                    <a:pt x="19473" y="9062"/>
                    <a:pt x="19470" y="9099"/>
                  </a:cubicBezTo>
                  <a:cubicBezTo>
                    <a:pt x="19464" y="9143"/>
                    <a:pt x="19462" y="9161"/>
                    <a:pt x="19455" y="9161"/>
                  </a:cubicBezTo>
                  <a:cubicBezTo>
                    <a:pt x="19450" y="9161"/>
                    <a:pt x="19442" y="9151"/>
                    <a:pt x="19429" y="9134"/>
                  </a:cubicBezTo>
                  <a:cubicBezTo>
                    <a:pt x="19399" y="9095"/>
                    <a:pt x="19401" y="9059"/>
                    <a:pt x="19434" y="9059"/>
                  </a:cubicBezTo>
                  <a:close/>
                  <a:moveTo>
                    <a:pt x="19153" y="9319"/>
                  </a:moveTo>
                  <a:cubicBezTo>
                    <a:pt x="19188" y="9322"/>
                    <a:pt x="19222" y="9328"/>
                    <a:pt x="19219" y="9363"/>
                  </a:cubicBezTo>
                  <a:lnTo>
                    <a:pt x="19178" y="9394"/>
                  </a:lnTo>
                  <a:lnTo>
                    <a:pt x="19147" y="9353"/>
                  </a:lnTo>
                  <a:lnTo>
                    <a:pt x="19153" y="9319"/>
                  </a:lnTo>
                  <a:close/>
                  <a:moveTo>
                    <a:pt x="19121" y="9751"/>
                  </a:moveTo>
                  <a:cubicBezTo>
                    <a:pt x="19126" y="9751"/>
                    <a:pt x="19134" y="9753"/>
                    <a:pt x="19144" y="9754"/>
                  </a:cubicBezTo>
                  <a:cubicBezTo>
                    <a:pt x="19166" y="9758"/>
                    <a:pt x="19175" y="9779"/>
                    <a:pt x="19172" y="9798"/>
                  </a:cubicBezTo>
                  <a:lnTo>
                    <a:pt x="19128" y="9826"/>
                  </a:lnTo>
                  <a:cubicBezTo>
                    <a:pt x="19109" y="9820"/>
                    <a:pt x="19097" y="9801"/>
                    <a:pt x="19100" y="9783"/>
                  </a:cubicBezTo>
                  <a:cubicBezTo>
                    <a:pt x="19107" y="9758"/>
                    <a:pt x="19109" y="9751"/>
                    <a:pt x="19121" y="9751"/>
                  </a:cubicBezTo>
                  <a:close/>
                  <a:moveTo>
                    <a:pt x="17941" y="12556"/>
                  </a:moveTo>
                  <a:cubicBezTo>
                    <a:pt x="17969" y="12578"/>
                    <a:pt x="17997" y="12603"/>
                    <a:pt x="17972" y="12631"/>
                  </a:cubicBezTo>
                  <a:lnTo>
                    <a:pt x="17950" y="12659"/>
                  </a:lnTo>
                  <a:cubicBezTo>
                    <a:pt x="17931" y="12638"/>
                    <a:pt x="17919" y="12612"/>
                    <a:pt x="17919" y="12584"/>
                  </a:cubicBezTo>
                  <a:lnTo>
                    <a:pt x="17941" y="12556"/>
                  </a:lnTo>
                  <a:close/>
                  <a:moveTo>
                    <a:pt x="16882" y="13605"/>
                  </a:moveTo>
                  <a:cubicBezTo>
                    <a:pt x="16890" y="13605"/>
                    <a:pt x="16895" y="13612"/>
                    <a:pt x="16903" y="13625"/>
                  </a:cubicBezTo>
                  <a:cubicBezTo>
                    <a:pt x="16925" y="13653"/>
                    <a:pt x="16866" y="13700"/>
                    <a:pt x="16834" y="13719"/>
                  </a:cubicBezTo>
                  <a:cubicBezTo>
                    <a:pt x="16784" y="13712"/>
                    <a:pt x="16794" y="13662"/>
                    <a:pt x="16825" y="13640"/>
                  </a:cubicBezTo>
                  <a:cubicBezTo>
                    <a:pt x="16858" y="13616"/>
                    <a:pt x="16873" y="13605"/>
                    <a:pt x="16882" y="13605"/>
                  </a:cubicBezTo>
                  <a:close/>
                  <a:moveTo>
                    <a:pt x="8821" y="14359"/>
                  </a:moveTo>
                  <a:cubicBezTo>
                    <a:pt x="8800" y="14359"/>
                    <a:pt x="8807" y="14368"/>
                    <a:pt x="8831" y="14396"/>
                  </a:cubicBezTo>
                  <a:lnTo>
                    <a:pt x="8906" y="14405"/>
                  </a:lnTo>
                  <a:cubicBezTo>
                    <a:pt x="8912" y="14367"/>
                    <a:pt x="8912" y="14367"/>
                    <a:pt x="8874" y="14364"/>
                  </a:cubicBezTo>
                  <a:cubicBezTo>
                    <a:pt x="8849" y="14361"/>
                    <a:pt x="8832" y="14359"/>
                    <a:pt x="8821" y="14359"/>
                  </a:cubicBezTo>
                  <a:close/>
                  <a:moveTo>
                    <a:pt x="6812" y="14383"/>
                  </a:moveTo>
                  <a:lnTo>
                    <a:pt x="6809" y="14418"/>
                  </a:lnTo>
                  <a:cubicBezTo>
                    <a:pt x="6808" y="14429"/>
                    <a:pt x="6808" y="14433"/>
                    <a:pt x="6808" y="14433"/>
                  </a:cubicBezTo>
                  <a:cubicBezTo>
                    <a:pt x="6808" y="14433"/>
                    <a:pt x="6810" y="14408"/>
                    <a:pt x="6812" y="14383"/>
                  </a:cubicBezTo>
                  <a:close/>
                  <a:moveTo>
                    <a:pt x="6047" y="14432"/>
                  </a:moveTo>
                  <a:cubicBezTo>
                    <a:pt x="6060" y="14432"/>
                    <a:pt x="6050" y="14448"/>
                    <a:pt x="6026" y="14490"/>
                  </a:cubicBezTo>
                  <a:lnTo>
                    <a:pt x="5947" y="14559"/>
                  </a:lnTo>
                  <a:cubicBezTo>
                    <a:pt x="5907" y="14559"/>
                    <a:pt x="5947" y="14524"/>
                    <a:pt x="5988" y="14452"/>
                  </a:cubicBezTo>
                  <a:cubicBezTo>
                    <a:pt x="6020" y="14439"/>
                    <a:pt x="6039" y="14432"/>
                    <a:pt x="6047" y="14432"/>
                  </a:cubicBezTo>
                  <a:close/>
                  <a:moveTo>
                    <a:pt x="4973" y="14493"/>
                  </a:moveTo>
                  <a:lnTo>
                    <a:pt x="4976" y="14527"/>
                  </a:lnTo>
                  <a:lnTo>
                    <a:pt x="4938" y="14565"/>
                  </a:lnTo>
                  <a:lnTo>
                    <a:pt x="4898" y="14530"/>
                  </a:lnTo>
                  <a:cubicBezTo>
                    <a:pt x="4894" y="14496"/>
                    <a:pt x="4935" y="14493"/>
                    <a:pt x="4973" y="14493"/>
                  </a:cubicBezTo>
                  <a:close/>
                  <a:moveTo>
                    <a:pt x="8122" y="14533"/>
                  </a:moveTo>
                  <a:cubicBezTo>
                    <a:pt x="8122" y="14562"/>
                    <a:pt x="8135" y="14590"/>
                    <a:pt x="8154" y="14609"/>
                  </a:cubicBezTo>
                  <a:cubicBezTo>
                    <a:pt x="8157" y="14609"/>
                    <a:pt x="8159" y="14609"/>
                    <a:pt x="8162" y="14609"/>
                  </a:cubicBezTo>
                  <a:cubicBezTo>
                    <a:pt x="8204" y="14609"/>
                    <a:pt x="8207" y="14543"/>
                    <a:pt x="8160" y="14540"/>
                  </a:cubicBezTo>
                  <a:lnTo>
                    <a:pt x="8122" y="14533"/>
                  </a:lnTo>
                  <a:close/>
                  <a:moveTo>
                    <a:pt x="7410" y="14557"/>
                  </a:moveTo>
                  <a:cubicBezTo>
                    <a:pt x="7435" y="14557"/>
                    <a:pt x="7448" y="14593"/>
                    <a:pt x="7414" y="14643"/>
                  </a:cubicBezTo>
                  <a:lnTo>
                    <a:pt x="7336" y="14637"/>
                  </a:lnTo>
                  <a:cubicBezTo>
                    <a:pt x="7339" y="14604"/>
                    <a:pt x="7342" y="14568"/>
                    <a:pt x="7378" y="14568"/>
                  </a:cubicBezTo>
                  <a:cubicBezTo>
                    <a:pt x="7380" y="14568"/>
                    <a:pt x="7381" y="14568"/>
                    <a:pt x="7383" y="14568"/>
                  </a:cubicBezTo>
                  <a:cubicBezTo>
                    <a:pt x="7392" y="14561"/>
                    <a:pt x="7402" y="14557"/>
                    <a:pt x="7410" y="14557"/>
                  </a:cubicBezTo>
                  <a:close/>
                  <a:moveTo>
                    <a:pt x="7690" y="14599"/>
                  </a:moveTo>
                  <a:lnTo>
                    <a:pt x="7727" y="14602"/>
                  </a:lnTo>
                  <a:cubicBezTo>
                    <a:pt x="7765" y="14606"/>
                    <a:pt x="7765" y="14606"/>
                    <a:pt x="7762" y="14643"/>
                  </a:cubicBezTo>
                  <a:lnTo>
                    <a:pt x="7724" y="14637"/>
                  </a:lnTo>
                  <a:lnTo>
                    <a:pt x="7690" y="14599"/>
                  </a:lnTo>
                  <a:close/>
                  <a:moveTo>
                    <a:pt x="6333" y="14606"/>
                  </a:moveTo>
                  <a:cubicBezTo>
                    <a:pt x="6330" y="14643"/>
                    <a:pt x="6330" y="14678"/>
                    <a:pt x="6292" y="14678"/>
                  </a:cubicBezTo>
                  <a:lnTo>
                    <a:pt x="6251" y="14678"/>
                  </a:lnTo>
                  <a:cubicBezTo>
                    <a:pt x="6258" y="14649"/>
                    <a:pt x="6273" y="14624"/>
                    <a:pt x="6295" y="14606"/>
                  </a:cubicBezTo>
                  <a:close/>
                  <a:moveTo>
                    <a:pt x="13989" y="14593"/>
                  </a:moveTo>
                  <a:cubicBezTo>
                    <a:pt x="13995" y="14627"/>
                    <a:pt x="14004" y="14662"/>
                    <a:pt x="13967" y="14671"/>
                  </a:cubicBezTo>
                  <a:lnTo>
                    <a:pt x="13932" y="14678"/>
                  </a:lnTo>
                  <a:cubicBezTo>
                    <a:pt x="13929" y="14649"/>
                    <a:pt x="13939" y="14624"/>
                    <a:pt x="13954" y="14599"/>
                  </a:cubicBezTo>
                  <a:lnTo>
                    <a:pt x="13989" y="14593"/>
                  </a:lnTo>
                  <a:close/>
                  <a:moveTo>
                    <a:pt x="5164" y="14546"/>
                  </a:moveTo>
                  <a:cubicBezTo>
                    <a:pt x="5170" y="14546"/>
                    <a:pt x="5170" y="14563"/>
                    <a:pt x="5170" y="14593"/>
                  </a:cubicBezTo>
                  <a:cubicBezTo>
                    <a:pt x="5173" y="14631"/>
                    <a:pt x="5173" y="14665"/>
                    <a:pt x="5098" y="14703"/>
                  </a:cubicBezTo>
                  <a:lnTo>
                    <a:pt x="5020" y="14706"/>
                  </a:lnTo>
                  <a:lnTo>
                    <a:pt x="5095" y="14634"/>
                  </a:lnTo>
                  <a:cubicBezTo>
                    <a:pt x="5137" y="14573"/>
                    <a:pt x="5156" y="14546"/>
                    <a:pt x="5164" y="14546"/>
                  </a:cubicBezTo>
                  <a:close/>
                  <a:moveTo>
                    <a:pt x="14503" y="14700"/>
                  </a:moveTo>
                  <a:lnTo>
                    <a:pt x="14503" y="14700"/>
                  </a:lnTo>
                  <a:cubicBezTo>
                    <a:pt x="14512" y="14734"/>
                    <a:pt x="14522" y="14769"/>
                    <a:pt x="14484" y="14781"/>
                  </a:cubicBezTo>
                  <a:lnTo>
                    <a:pt x="14440" y="14756"/>
                  </a:lnTo>
                  <a:lnTo>
                    <a:pt x="14468" y="14709"/>
                  </a:lnTo>
                  <a:lnTo>
                    <a:pt x="14503" y="14700"/>
                  </a:lnTo>
                  <a:close/>
                  <a:moveTo>
                    <a:pt x="7089" y="14762"/>
                  </a:moveTo>
                  <a:cubicBezTo>
                    <a:pt x="7091" y="14762"/>
                    <a:pt x="7093" y="14762"/>
                    <a:pt x="7094" y="14762"/>
                  </a:cubicBezTo>
                  <a:lnTo>
                    <a:pt x="7091" y="14797"/>
                  </a:lnTo>
                  <a:cubicBezTo>
                    <a:pt x="7090" y="14797"/>
                    <a:pt x="7088" y="14797"/>
                    <a:pt x="7086" y="14797"/>
                  </a:cubicBezTo>
                  <a:cubicBezTo>
                    <a:pt x="7063" y="14797"/>
                    <a:pt x="7039" y="14809"/>
                    <a:pt x="7026" y="14809"/>
                  </a:cubicBezTo>
                  <a:cubicBezTo>
                    <a:pt x="7019" y="14809"/>
                    <a:pt x="7015" y="14805"/>
                    <a:pt x="7016" y="14794"/>
                  </a:cubicBezTo>
                  <a:lnTo>
                    <a:pt x="7016" y="14790"/>
                  </a:lnTo>
                  <a:cubicBezTo>
                    <a:pt x="6980" y="14790"/>
                    <a:pt x="7050" y="14762"/>
                    <a:pt x="7089" y="14762"/>
                  </a:cubicBezTo>
                  <a:close/>
                  <a:moveTo>
                    <a:pt x="8361" y="14778"/>
                  </a:moveTo>
                  <a:cubicBezTo>
                    <a:pt x="8364" y="14778"/>
                    <a:pt x="8367" y="14778"/>
                    <a:pt x="8367" y="14778"/>
                  </a:cubicBezTo>
                  <a:cubicBezTo>
                    <a:pt x="8404" y="14781"/>
                    <a:pt x="8442" y="14784"/>
                    <a:pt x="8439" y="14822"/>
                  </a:cubicBezTo>
                  <a:cubicBezTo>
                    <a:pt x="8436" y="14839"/>
                    <a:pt x="8420" y="14854"/>
                    <a:pt x="8401" y="14854"/>
                  </a:cubicBezTo>
                  <a:cubicBezTo>
                    <a:pt x="8399" y="14854"/>
                    <a:pt x="8397" y="14853"/>
                    <a:pt x="8395" y="14853"/>
                  </a:cubicBezTo>
                  <a:cubicBezTo>
                    <a:pt x="8367" y="14847"/>
                    <a:pt x="8342" y="14831"/>
                    <a:pt x="8323" y="14809"/>
                  </a:cubicBezTo>
                  <a:cubicBezTo>
                    <a:pt x="8328" y="14781"/>
                    <a:pt x="8350" y="14778"/>
                    <a:pt x="8361" y="14778"/>
                  </a:cubicBezTo>
                  <a:close/>
                  <a:moveTo>
                    <a:pt x="9041" y="14850"/>
                  </a:moveTo>
                  <a:cubicBezTo>
                    <a:pt x="9051" y="14850"/>
                    <a:pt x="9066" y="14851"/>
                    <a:pt x="9088" y="14853"/>
                  </a:cubicBezTo>
                  <a:cubicBezTo>
                    <a:pt x="9109" y="14856"/>
                    <a:pt x="9125" y="14875"/>
                    <a:pt x="9122" y="14894"/>
                  </a:cubicBezTo>
                  <a:cubicBezTo>
                    <a:pt x="9121" y="14906"/>
                    <a:pt x="9117" y="14910"/>
                    <a:pt x="9111" y="14910"/>
                  </a:cubicBezTo>
                  <a:cubicBezTo>
                    <a:pt x="9097" y="14910"/>
                    <a:pt x="9073" y="14890"/>
                    <a:pt x="9047" y="14888"/>
                  </a:cubicBezTo>
                  <a:cubicBezTo>
                    <a:pt x="9022" y="14858"/>
                    <a:pt x="9015" y="14850"/>
                    <a:pt x="9041" y="14850"/>
                  </a:cubicBezTo>
                  <a:close/>
                  <a:moveTo>
                    <a:pt x="9722" y="14823"/>
                  </a:moveTo>
                  <a:cubicBezTo>
                    <a:pt x="9736" y="14823"/>
                    <a:pt x="9758" y="14842"/>
                    <a:pt x="9777" y="14888"/>
                  </a:cubicBezTo>
                  <a:cubicBezTo>
                    <a:pt x="9775" y="14914"/>
                    <a:pt x="9774" y="14922"/>
                    <a:pt x="9759" y="14922"/>
                  </a:cubicBezTo>
                  <a:cubicBezTo>
                    <a:pt x="9753" y="14922"/>
                    <a:pt x="9745" y="14921"/>
                    <a:pt x="9733" y="14919"/>
                  </a:cubicBezTo>
                  <a:cubicBezTo>
                    <a:pt x="9717" y="14900"/>
                    <a:pt x="9705" y="14872"/>
                    <a:pt x="9705" y="14847"/>
                  </a:cubicBezTo>
                  <a:lnTo>
                    <a:pt x="9705" y="14844"/>
                  </a:lnTo>
                  <a:cubicBezTo>
                    <a:pt x="9706" y="14830"/>
                    <a:pt x="9713" y="14823"/>
                    <a:pt x="9722" y="14823"/>
                  </a:cubicBezTo>
                  <a:close/>
                  <a:moveTo>
                    <a:pt x="10006" y="14875"/>
                  </a:moveTo>
                  <a:lnTo>
                    <a:pt x="10043" y="14878"/>
                  </a:lnTo>
                  <a:cubicBezTo>
                    <a:pt x="10040" y="14911"/>
                    <a:pt x="10037" y="14944"/>
                    <a:pt x="10004" y="14944"/>
                  </a:cubicBezTo>
                  <a:cubicBezTo>
                    <a:pt x="10003" y="14944"/>
                    <a:pt x="10001" y="14944"/>
                    <a:pt x="9999" y="14944"/>
                  </a:cubicBezTo>
                  <a:lnTo>
                    <a:pt x="9965" y="14906"/>
                  </a:lnTo>
                  <a:lnTo>
                    <a:pt x="10006" y="14875"/>
                  </a:lnTo>
                  <a:close/>
                  <a:moveTo>
                    <a:pt x="3142" y="14877"/>
                  </a:moveTo>
                  <a:cubicBezTo>
                    <a:pt x="3172" y="14877"/>
                    <a:pt x="3175" y="14910"/>
                    <a:pt x="3111" y="14957"/>
                  </a:cubicBezTo>
                  <a:lnTo>
                    <a:pt x="3036" y="14975"/>
                  </a:lnTo>
                  <a:cubicBezTo>
                    <a:pt x="3027" y="14941"/>
                    <a:pt x="3096" y="14888"/>
                    <a:pt x="3133" y="14878"/>
                  </a:cubicBezTo>
                  <a:cubicBezTo>
                    <a:pt x="3136" y="14878"/>
                    <a:pt x="3139" y="14877"/>
                    <a:pt x="3142" y="14877"/>
                  </a:cubicBezTo>
                  <a:close/>
                  <a:moveTo>
                    <a:pt x="3332" y="14900"/>
                  </a:moveTo>
                  <a:cubicBezTo>
                    <a:pt x="3282" y="14900"/>
                    <a:pt x="3263" y="14932"/>
                    <a:pt x="3268" y="14960"/>
                  </a:cubicBezTo>
                  <a:cubicBezTo>
                    <a:pt x="3272" y="14980"/>
                    <a:pt x="3286" y="14986"/>
                    <a:pt x="3311" y="14986"/>
                  </a:cubicBezTo>
                  <a:cubicBezTo>
                    <a:pt x="3330" y="14986"/>
                    <a:pt x="3355" y="14982"/>
                    <a:pt x="3387" y="14978"/>
                  </a:cubicBezTo>
                  <a:cubicBezTo>
                    <a:pt x="3415" y="14969"/>
                    <a:pt x="3440" y="14953"/>
                    <a:pt x="3459" y="14928"/>
                  </a:cubicBezTo>
                  <a:cubicBezTo>
                    <a:pt x="3455" y="14907"/>
                    <a:pt x="3439" y="14901"/>
                    <a:pt x="3418" y="14901"/>
                  </a:cubicBezTo>
                  <a:cubicBezTo>
                    <a:pt x="3405" y="14901"/>
                    <a:pt x="3389" y="14904"/>
                    <a:pt x="3375" y="14906"/>
                  </a:cubicBezTo>
                  <a:cubicBezTo>
                    <a:pt x="3359" y="14902"/>
                    <a:pt x="3345" y="14900"/>
                    <a:pt x="3332" y="14900"/>
                  </a:cubicBezTo>
                  <a:close/>
                  <a:moveTo>
                    <a:pt x="13389" y="14936"/>
                  </a:moveTo>
                  <a:cubicBezTo>
                    <a:pt x="13406" y="14936"/>
                    <a:pt x="13407" y="14943"/>
                    <a:pt x="13409" y="14969"/>
                  </a:cubicBezTo>
                  <a:cubicBezTo>
                    <a:pt x="13409" y="14997"/>
                    <a:pt x="13396" y="15025"/>
                    <a:pt x="13378" y="15044"/>
                  </a:cubicBezTo>
                  <a:cubicBezTo>
                    <a:pt x="13377" y="15044"/>
                    <a:pt x="13376" y="15044"/>
                    <a:pt x="13375" y="15044"/>
                  </a:cubicBezTo>
                  <a:cubicBezTo>
                    <a:pt x="13341" y="15044"/>
                    <a:pt x="13371" y="14975"/>
                    <a:pt x="13368" y="14938"/>
                  </a:cubicBezTo>
                  <a:cubicBezTo>
                    <a:pt x="13377" y="14937"/>
                    <a:pt x="13384" y="14936"/>
                    <a:pt x="13389" y="14936"/>
                  </a:cubicBezTo>
                  <a:close/>
                  <a:moveTo>
                    <a:pt x="9999" y="15036"/>
                  </a:moveTo>
                  <a:cubicBezTo>
                    <a:pt x="10007" y="15036"/>
                    <a:pt x="10015" y="15051"/>
                    <a:pt x="9994" y="15051"/>
                  </a:cubicBezTo>
                  <a:cubicBezTo>
                    <a:pt x="9993" y="15051"/>
                    <a:pt x="9992" y="15051"/>
                    <a:pt x="9990" y="15051"/>
                  </a:cubicBezTo>
                  <a:cubicBezTo>
                    <a:pt x="9991" y="15040"/>
                    <a:pt x="9995" y="15036"/>
                    <a:pt x="9999" y="15036"/>
                  </a:cubicBezTo>
                  <a:close/>
                  <a:moveTo>
                    <a:pt x="12503" y="15038"/>
                  </a:moveTo>
                  <a:cubicBezTo>
                    <a:pt x="12506" y="15076"/>
                    <a:pt x="12506" y="15110"/>
                    <a:pt x="12469" y="15113"/>
                  </a:cubicBezTo>
                  <a:lnTo>
                    <a:pt x="12428" y="15076"/>
                  </a:lnTo>
                  <a:lnTo>
                    <a:pt x="12466" y="15041"/>
                  </a:lnTo>
                  <a:lnTo>
                    <a:pt x="12503" y="15038"/>
                  </a:lnTo>
                  <a:close/>
                  <a:moveTo>
                    <a:pt x="1010" y="15323"/>
                  </a:moveTo>
                  <a:cubicBezTo>
                    <a:pt x="1004" y="15323"/>
                    <a:pt x="995" y="15328"/>
                    <a:pt x="980" y="15336"/>
                  </a:cubicBezTo>
                  <a:lnTo>
                    <a:pt x="943" y="15355"/>
                  </a:lnTo>
                  <a:lnTo>
                    <a:pt x="996" y="15367"/>
                  </a:lnTo>
                  <a:lnTo>
                    <a:pt x="1034" y="15348"/>
                  </a:lnTo>
                  <a:cubicBezTo>
                    <a:pt x="1023" y="15331"/>
                    <a:pt x="1018" y="15323"/>
                    <a:pt x="1010" y="15323"/>
                  </a:cubicBezTo>
                  <a:close/>
                  <a:moveTo>
                    <a:pt x="8784" y="15543"/>
                  </a:moveTo>
                  <a:cubicBezTo>
                    <a:pt x="8762" y="15558"/>
                    <a:pt x="8746" y="15583"/>
                    <a:pt x="8737" y="15608"/>
                  </a:cubicBezTo>
                  <a:cubicBezTo>
                    <a:pt x="8735" y="15625"/>
                    <a:pt x="8742" y="15635"/>
                    <a:pt x="8754" y="15635"/>
                  </a:cubicBezTo>
                  <a:cubicBezTo>
                    <a:pt x="8769" y="15635"/>
                    <a:pt x="8792" y="15620"/>
                    <a:pt x="8818" y="15583"/>
                  </a:cubicBezTo>
                  <a:cubicBezTo>
                    <a:pt x="8821" y="15546"/>
                    <a:pt x="8821" y="15546"/>
                    <a:pt x="8784" y="15543"/>
                  </a:cubicBezTo>
                  <a:close/>
                  <a:moveTo>
                    <a:pt x="1019" y="15526"/>
                  </a:moveTo>
                  <a:cubicBezTo>
                    <a:pt x="1030" y="15526"/>
                    <a:pt x="1039" y="15531"/>
                    <a:pt x="1046" y="15543"/>
                  </a:cubicBezTo>
                  <a:lnTo>
                    <a:pt x="1012" y="15561"/>
                  </a:lnTo>
                  <a:cubicBezTo>
                    <a:pt x="1007" y="15554"/>
                    <a:pt x="1003" y="15552"/>
                    <a:pt x="1000" y="15552"/>
                  </a:cubicBezTo>
                  <a:cubicBezTo>
                    <a:pt x="989" y="15552"/>
                    <a:pt x="988" y="15585"/>
                    <a:pt x="1027" y="15593"/>
                  </a:cubicBezTo>
                  <a:cubicBezTo>
                    <a:pt x="1046" y="15624"/>
                    <a:pt x="1062" y="15655"/>
                    <a:pt x="1062" y="15655"/>
                  </a:cubicBezTo>
                  <a:cubicBezTo>
                    <a:pt x="1050" y="15662"/>
                    <a:pt x="1037" y="15665"/>
                    <a:pt x="1024" y="15665"/>
                  </a:cubicBezTo>
                  <a:cubicBezTo>
                    <a:pt x="999" y="15665"/>
                    <a:pt x="975" y="15654"/>
                    <a:pt x="958" y="15633"/>
                  </a:cubicBezTo>
                  <a:cubicBezTo>
                    <a:pt x="889" y="15590"/>
                    <a:pt x="889" y="15590"/>
                    <a:pt x="958" y="15552"/>
                  </a:cubicBezTo>
                  <a:cubicBezTo>
                    <a:pt x="980" y="15538"/>
                    <a:pt x="1001" y="15526"/>
                    <a:pt x="1019" y="15526"/>
                  </a:cubicBezTo>
                  <a:close/>
                  <a:moveTo>
                    <a:pt x="614" y="15765"/>
                  </a:moveTo>
                  <a:cubicBezTo>
                    <a:pt x="621" y="15765"/>
                    <a:pt x="626" y="15772"/>
                    <a:pt x="636" y="15787"/>
                  </a:cubicBezTo>
                  <a:cubicBezTo>
                    <a:pt x="629" y="15815"/>
                    <a:pt x="611" y="15843"/>
                    <a:pt x="589" y="15862"/>
                  </a:cubicBezTo>
                  <a:lnTo>
                    <a:pt x="535" y="15853"/>
                  </a:lnTo>
                  <a:cubicBezTo>
                    <a:pt x="517" y="15825"/>
                    <a:pt x="551" y="15803"/>
                    <a:pt x="582" y="15781"/>
                  </a:cubicBezTo>
                  <a:cubicBezTo>
                    <a:pt x="599" y="15770"/>
                    <a:pt x="607" y="15765"/>
                    <a:pt x="614" y="15765"/>
                  </a:cubicBezTo>
                  <a:close/>
                  <a:moveTo>
                    <a:pt x="17092" y="1"/>
                  </a:moveTo>
                  <a:cubicBezTo>
                    <a:pt x="17064" y="1"/>
                    <a:pt x="17038" y="15"/>
                    <a:pt x="17004" y="58"/>
                  </a:cubicBezTo>
                  <a:cubicBezTo>
                    <a:pt x="16919" y="215"/>
                    <a:pt x="16866" y="340"/>
                    <a:pt x="16935" y="353"/>
                  </a:cubicBezTo>
                  <a:cubicBezTo>
                    <a:pt x="16950" y="381"/>
                    <a:pt x="16957" y="413"/>
                    <a:pt x="16953" y="444"/>
                  </a:cubicBezTo>
                  <a:cubicBezTo>
                    <a:pt x="16947" y="475"/>
                    <a:pt x="16931" y="503"/>
                    <a:pt x="16906" y="525"/>
                  </a:cubicBezTo>
                  <a:cubicBezTo>
                    <a:pt x="16906" y="525"/>
                    <a:pt x="16905" y="525"/>
                    <a:pt x="16905" y="525"/>
                  </a:cubicBezTo>
                  <a:cubicBezTo>
                    <a:pt x="16871" y="525"/>
                    <a:pt x="16844" y="695"/>
                    <a:pt x="16837" y="908"/>
                  </a:cubicBezTo>
                  <a:cubicBezTo>
                    <a:pt x="16828" y="1168"/>
                    <a:pt x="16844" y="1293"/>
                    <a:pt x="16809" y="1340"/>
                  </a:cubicBezTo>
                  <a:cubicBezTo>
                    <a:pt x="16790" y="1365"/>
                    <a:pt x="16781" y="1397"/>
                    <a:pt x="16781" y="1428"/>
                  </a:cubicBezTo>
                  <a:cubicBezTo>
                    <a:pt x="16781" y="1428"/>
                    <a:pt x="16781" y="1428"/>
                    <a:pt x="16782" y="1428"/>
                  </a:cubicBezTo>
                  <a:cubicBezTo>
                    <a:pt x="16816" y="1428"/>
                    <a:pt x="16835" y="1683"/>
                    <a:pt x="16894" y="1970"/>
                  </a:cubicBezTo>
                  <a:cubicBezTo>
                    <a:pt x="16949" y="2252"/>
                    <a:pt x="17034" y="2525"/>
                    <a:pt x="17070" y="2525"/>
                  </a:cubicBezTo>
                  <a:cubicBezTo>
                    <a:pt x="17071" y="2525"/>
                    <a:pt x="17072" y="2525"/>
                    <a:pt x="17072" y="2525"/>
                  </a:cubicBezTo>
                  <a:lnTo>
                    <a:pt x="17094" y="2603"/>
                  </a:lnTo>
                  <a:cubicBezTo>
                    <a:pt x="17060" y="2616"/>
                    <a:pt x="17085" y="2694"/>
                    <a:pt x="17113" y="2772"/>
                  </a:cubicBezTo>
                  <a:cubicBezTo>
                    <a:pt x="17151" y="2813"/>
                    <a:pt x="17179" y="2860"/>
                    <a:pt x="17201" y="2913"/>
                  </a:cubicBezTo>
                  <a:cubicBezTo>
                    <a:pt x="17166" y="2926"/>
                    <a:pt x="17182" y="2963"/>
                    <a:pt x="17210" y="3042"/>
                  </a:cubicBezTo>
                  <a:cubicBezTo>
                    <a:pt x="17235" y="3107"/>
                    <a:pt x="17252" y="3144"/>
                    <a:pt x="17277" y="3144"/>
                  </a:cubicBezTo>
                  <a:cubicBezTo>
                    <a:pt x="17281" y="3144"/>
                    <a:pt x="17285" y="3144"/>
                    <a:pt x="17289" y="3142"/>
                  </a:cubicBezTo>
                  <a:cubicBezTo>
                    <a:pt x="17304" y="3180"/>
                    <a:pt x="17414" y="3440"/>
                    <a:pt x="17433" y="3562"/>
                  </a:cubicBezTo>
                  <a:cubicBezTo>
                    <a:pt x="17417" y="3615"/>
                    <a:pt x="17464" y="3634"/>
                    <a:pt x="17514" y="3656"/>
                  </a:cubicBezTo>
                  <a:cubicBezTo>
                    <a:pt x="17523" y="3653"/>
                    <a:pt x="17532" y="3652"/>
                    <a:pt x="17541" y="3652"/>
                  </a:cubicBezTo>
                  <a:cubicBezTo>
                    <a:pt x="17571" y="3652"/>
                    <a:pt x="17600" y="3668"/>
                    <a:pt x="17615" y="3697"/>
                  </a:cubicBezTo>
                  <a:lnTo>
                    <a:pt x="17549" y="3728"/>
                  </a:lnTo>
                  <a:cubicBezTo>
                    <a:pt x="17531" y="3720"/>
                    <a:pt x="17519" y="3715"/>
                    <a:pt x="17514" y="3715"/>
                  </a:cubicBezTo>
                  <a:cubicBezTo>
                    <a:pt x="17503" y="3715"/>
                    <a:pt x="17511" y="3732"/>
                    <a:pt x="17533" y="3778"/>
                  </a:cubicBezTo>
                  <a:cubicBezTo>
                    <a:pt x="17552" y="3816"/>
                    <a:pt x="17568" y="3850"/>
                    <a:pt x="17568" y="3850"/>
                  </a:cubicBezTo>
                  <a:cubicBezTo>
                    <a:pt x="17569" y="3850"/>
                    <a:pt x="17571" y="3849"/>
                    <a:pt x="17572" y="3849"/>
                  </a:cubicBezTo>
                  <a:cubicBezTo>
                    <a:pt x="17609" y="3849"/>
                    <a:pt x="17692" y="4023"/>
                    <a:pt x="17812" y="4255"/>
                  </a:cubicBezTo>
                  <a:cubicBezTo>
                    <a:pt x="17964" y="4544"/>
                    <a:pt x="18021" y="4648"/>
                    <a:pt x="18053" y="4648"/>
                  </a:cubicBezTo>
                  <a:cubicBezTo>
                    <a:pt x="18055" y="4648"/>
                    <a:pt x="18057" y="4647"/>
                    <a:pt x="18060" y="4646"/>
                  </a:cubicBezTo>
                  <a:cubicBezTo>
                    <a:pt x="18064" y="4644"/>
                    <a:pt x="18069" y="4643"/>
                    <a:pt x="18073" y="4643"/>
                  </a:cubicBezTo>
                  <a:cubicBezTo>
                    <a:pt x="18097" y="4643"/>
                    <a:pt x="18113" y="4682"/>
                    <a:pt x="18129" y="4781"/>
                  </a:cubicBezTo>
                  <a:cubicBezTo>
                    <a:pt x="18141" y="5035"/>
                    <a:pt x="18138" y="5032"/>
                    <a:pt x="18188" y="5051"/>
                  </a:cubicBezTo>
                  <a:cubicBezTo>
                    <a:pt x="18172" y="5016"/>
                    <a:pt x="18204" y="5000"/>
                    <a:pt x="18235" y="4985"/>
                  </a:cubicBezTo>
                  <a:cubicBezTo>
                    <a:pt x="18252" y="4975"/>
                    <a:pt x="18266" y="4971"/>
                    <a:pt x="18276" y="4971"/>
                  </a:cubicBezTo>
                  <a:cubicBezTo>
                    <a:pt x="18303" y="4971"/>
                    <a:pt x="18304" y="5003"/>
                    <a:pt x="18270" y="5051"/>
                  </a:cubicBezTo>
                  <a:cubicBezTo>
                    <a:pt x="18210" y="5085"/>
                    <a:pt x="18489" y="5568"/>
                    <a:pt x="18564" y="5571"/>
                  </a:cubicBezTo>
                  <a:lnTo>
                    <a:pt x="18533" y="5586"/>
                  </a:lnTo>
                  <a:cubicBezTo>
                    <a:pt x="18501" y="5599"/>
                    <a:pt x="18517" y="5633"/>
                    <a:pt x="18577" y="5768"/>
                  </a:cubicBezTo>
                  <a:lnTo>
                    <a:pt x="18621" y="5865"/>
                  </a:lnTo>
                  <a:cubicBezTo>
                    <a:pt x="18625" y="5864"/>
                    <a:pt x="18629" y="5863"/>
                    <a:pt x="18632" y="5863"/>
                  </a:cubicBezTo>
                  <a:cubicBezTo>
                    <a:pt x="18693" y="5863"/>
                    <a:pt x="18738" y="6054"/>
                    <a:pt x="18705" y="6066"/>
                  </a:cubicBezTo>
                  <a:cubicBezTo>
                    <a:pt x="18683" y="6113"/>
                    <a:pt x="18683" y="6113"/>
                    <a:pt x="18711" y="6179"/>
                  </a:cubicBezTo>
                  <a:cubicBezTo>
                    <a:pt x="18815" y="6254"/>
                    <a:pt x="18840" y="6436"/>
                    <a:pt x="18805" y="6448"/>
                  </a:cubicBezTo>
                  <a:lnTo>
                    <a:pt x="18827" y="6514"/>
                  </a:lnTo>
                  <a:cubicBezTo>
                    <a:pt x="18871" y="6536"/>
                    <a:pt x="18893" y="6605"/>
                    <a:pt x="18903" y="6639"/>
                  </a:cubicBezTo>
                  <a:cubicBezTo>
                    <a:pt x="18923" y="6711"/>
                    <a:pt x="18933" y="6749"/>
                    <a:pt x="18947" y="6749"/>
                  </a:cubicBezTo>
                  <a:cubicBezTo>
                    <a:pt x="18952" y="6749"/>
                    <a:pt x="18958" y="6743"/>
                    <a:pt x="18965" y="6730"/>
                  </a:cubicBezTo>
                  <a:cubicBezTo>
                    <a:pt x="18981" y="6726"/>
                    <a:pt x="18997" y="6722"/>
                    <a:pt x="19011" y="6722"/>
                  </a:cubicBezTo>
                  <a:cubicBezTo>
                    <a:pt x="19026" y="6722"/>
                    <a:pt x="19039" y="6727"/>
                    <a:pt x="19044" y="6746"/>
                  </a:cubicBezTo>
                  <a:lnTo>
                    <a:pt x="19009" y="6755"/>
                  </a:lnTo>
                  <a:cubicBezTo>
                    <a:pt x="18975" y="6765"/>
                    <a:pt x="19006" y="6868"/>
                    <a:pt x="19034" y="7006"/>
                  </a:cubicBezTo>
                  <a:cubicBezTo>
                    <a:pt x="19075" y="7182"/>
                    <a:pt x="19084" y="7254"/>
                    <a:pt x="19056" y="7294"/>
                  </a:cubicBezTo>
                  <a:lnTo>
                    <a:pt x="19097" y="7323"/>
                  </a:lnTo>
                  <a:cubicBezTo>
                    <a:pt x="19138" y="7351"/>
                    <a:pt x="19144" y="7388"/>
                    <a:pt x="19109" y="7392"/>
                  </a:cubicBezTo>
                  <a:cubicBezTo>
                    <a:pt x="19081" y="7432"/>
                    <a:pt x="19097" y="7573"/>
                    <a:pt x="19141" y="7639"/>
                  </a:cubicBezTo>
                  <a:lnTo>
                    <a:pt x="19150" y="7711"/>
                  </a:lnTo>
                  <a:cubicBezTo>
                    <a:pt x="19084" y="7755"/>
                    <a:pt x="19094" y="7855"/>
                    <a:pt x="19166" y="7890"/>
                  </a:cubicBezTo>
                  <a:cubicBezTo>
                    <a:pt x="19131" y="7890"/>
                    <a:pt x="19135" y="7927"/>
                    <a:pt x="19138" y="7962"/>
                  </a:cubicBezTo>
                  <a:cubicBezTo>
                    <a:pt x="19178" y="8031"/>
                    <a:pt x="19182" y="8172"/>
                    <a:pt x="19147" y="8175"/>
                  </a:cubicBezTo>
                  <a:lnTo>
                    <a:pt x="19147" y="8209"/>
                  </a:lnTo>
                  <a:cubicBezTo>
                    <a:pt x="19175" y="8238"/>
                    <a:pt x="19191" y="8275"/>
                    <a:pt x="19188" y="8316"/>
                  </a:cubicBezTo>
                  <a:cubicBezTo>
                    <a:pt x="19182" y="8354"/>
                    <a:pt x="19194" y="8394"/>
                    <a:pt x="19222" y="8423"/>
                  </a:cubicBezTo>
                  <a:cubicBezTo>
                    <a:pt x="19241" y="8441"/>
                    <a:pt x="19254" y="8466"/>
                    <a:pt x="19257" y="8495"/>
                  </a:cubicBezTo>
                  <a:cubicBezTo>
                    <a:pt x="19257" y="8506"/>
                    <a:pt x="19253" y="8510"/>
                    <a:pt x="19248" y="8510"/>
                  </a:cubicBezTo>
                  <a:cubicBezTo>
                    <a:pt x="19235" y="8510"/>
                    <a:pt x="19209" y="8484"/>
                    <a:pt x="19185" y="8457"/>
                  </a:cubicBezTo>
                  <a:cubicBezTo>
                    <a:pt x="19177" y="8442"/>
                    <a:pt x="19171" y="8435"/>
                    <a:pt x="19167" y="8435"/>
                  </a:cubicBezTo>
                  <a:cubicBezTo>
                    <a:pt x="19154" y="8435"/>
                    <a:pt x="19166" y="8516"/>
                    <a:pt x="19219" y="8601"/>
                  </a:cubicBezTo>
                  <a:cubicBezTo>
                    <a:pt x="19255" y="8663"/>
                    <a:pt x="19272" y="8691"/>
                    <a:pt x="19267" y="8691"/>
                  </a:cubicBezTo>
                  <a:cubicBezTo>
                    <a:pt x="19264" y="8691"/>
                    <a:pt x="19247" y="8673"/>
                    <a:pt x="19216" y="8639"/>
                  </a:cubicBezTo>
                  <a:cubicBezTo>
                    <a:pt x="19196" y="8617"/>
                    <a:pt x="19177" y="8595"/>
                    <a:pt x="19171" y="8595"/>
                  </a:cubicBezTo>
                  <a:cubicBezTo>
                    <a:pt x="19166" y="8595"/>
                    <a:pt x="19169" y="8606"/>
                    <a:pt x="19182" y="8636"/>
                  </a:cubicBezTo>
                  <a:cubicBezTo>
                    <a:pt x="19182" y="8636"/>
                    <a:pt x="19175" y="8708"/>
                    <a:pt x="19213" y="8711"/>
                  </a:cubicBezTo>
                  <a:lnTo>
                    <a:pt x="19207" y="8817"/>
                  </a:lnTo>
                  <a:cubicBezTo>
                    <a:pt x="19178" y="8858"/>
                    <a:pt x="19163" y="8905"/>
                    <a:pt x="19160" y="8955"/>
                  </a:cubicBezTo>
                  <a:cubicBezTo>
                    <a:pt x="19191" y="8996"/>
                    <a:pt x="19191" y="8996"/>
                    <a:pt x="19153" y="9027"/>
                  </a:cubicBezTo>
                  <a:cubicBezTo>
                    <a:pt x="19152" y="9027"/>
                    <a:pt x="19150" y="9027"/>
                    <a:pt x="19149" y="9027"/>
                  </a:cubicBezTo>
                  <a:cubicBezTo>
                    <a:pt x="19116" y="9027"/>
                    <a:pt x="19116" y="9059"/>
                    <a:pt x="19185" y="9068"/>
                  </a:cubicBezTo>
                  <a:cubicBezTo>
                    <a:pt x="19219" y="9096"/>
                    <a:pt x="19213" y="9153"/>
                    <a:pt x="19172" y="9175"/>
                  </a:cubicBezTo>
                  <a:cubicBezTo>
                    <a:pt x="19164" y="9174"/>
                    <a:pt x="19156" y="9173"/>
                    <a:pt x="19149" y="9173"/>
                  </a:cubicBezTo>
                  <a:cubicBezTo>
                    <a:pt x="19100" y="9173"/>
                    <a:pt x="19101" y="9200"/>
                    <a:pt x="19131" y="9203"/>
                  </a:cubicBezTo>
                  <a:cubicBezTo>
                    <a:pt x="19150" y="9225"/>
                    <a:pt x="19160" y="9253"/>
                    <a:pt x="19156" y="9281"/>
                  </a:cubicBezTo>
                  <a:cubicBezTo>
                    <a:pt x="19156" y="9281"/>
                    <a:pt x="19156" y="9281"/>
                    <a:pt x="19155" y="9281"/>
                  </a:cubicBezTo>
                  <a:cubicBezTo>
                    <a:pt x="19121" y="9281"/>
                    <a:pt x="19080" y="9598"/>
                    <a:pt x="19000" y="9902"/>
                  </a:cubicBezTo>
                  <a:cubicBezTo>
                    <a:pt x="18993" y="9939"/>
                    <a:pt x="19015" y="9977"/>
                    <a:pt x="19053" y="9989"/>
                  </a:cubicBezTo>
                  <a:cubicBezTo>
                    <a:pt x="19122" y="10008"/>
                    <a:pt x="19087" y="9999"/>
                    <a:pt x="19040" y="10024"/>
                  </a:cubicBezTo>
                  <a:cubicBezTo>
                    <a:pt x="18933" y="10030"/>
                    <a:pt x="18911" y="10093"/>
                    <a:pt x="19008" y="10093"/>
                  </a:cubicBezTo>
                  <a:cubicBezTo>
                    <a:pt x="19012" y="10093"/>
                    <a:pt x="19017" y="10093"/>
                    <a:pt x="19022" y="10093"/>
                  </a:cubicBezTo>
                  <a:cubicBezTo>
                    <a:pt x="19050" y="10087"/>
                    <a:pt x="19068" y="10084"/>
                    <a:pt x="19075" y="10084"/>
                  </a:cubicBezTo>
                  <a:cubicBezTo>
                    <a:pt x="19089" y="10084"/>
                    <a:pt x="19069" y="10095"/>
                    <a:pt x="19012" y="10127"/>
                  </a:cubicBezTo>
                  <a:cubicBezTo>
                    <a:pt x="18968" y="10152"/>
                    <a:pt x="18968" y="10152"/>
                    <a:pt x="18993" y="10196"/>
                  </a:cubicBezTo>
                  <a:cubicBezTo>
                    <a:pt x="19023" y="10207"/>
                    <a:pt x="19018" y="10233"/>
                    <a:pt x="18997" y="10233"/>
                  </a:cubicBezTo>
                  <a:cubicBezTo>
                    <a:pt x="18993" y="10233"/>
                    <a:pt x="18989" y="10233"/>
                    <a:pt x="18984" y="10231"/>
                  </a:cubicBezTo>
                  <a:cubicBezTo>
                    <a:pt x="18940" y="10256"/>
                    <a:pt x="18893" y="10278"/>
                    <a:pt x="18928" y="10290"/>
                  </a:cubicBezTo>
                  <a:cubicBezTo>
                    <a:pt x="18915" y="10315"/>
                    <a:pt x="18896" y="10334"/>
                    <a:pt x="18871" y="10347"/>
                  </a:cubicBezTo>
                  <a:cubicBezTo>
                    <a:pt x="18824" y="10369"/>
                    <a:pt x="18846" y="10413"/>
                    <a:pt x="18871" y="10460"/>
                  </a:cubicBezTo>
                  <a:cubicBezTo>
                    <a:pt x="18893" y="10545"/>
                    <a:pt x="18892" y="10587"/>
                    <a:pt x="18873" y="10587"/>
                  </a:cubicBezTo>
                  <a:cubicBezTo>
                    <a:pt x="18864" y="10587"/>
                    <a:pt x="18851" y="10578"/>
                    <a:pt x="18834" y="10560"/>
                  </a:cubicBezTo>
                  <a:cubicBezTo>
                    <a:pt x="18826" y="10551"/>
                    <a:pt x="18819" y="10548"/>
                    <a:pt x="18813" y="10548"/>
                  </a:cubicBezTo>
                  <a:cubicBezTo>
                    <a:pt x="18773" y="10548"/>
                    <a:pt x="18757" y="10685"/>
                    <a:pt x="18802" y="10738"/>
                  </a:cubicBezTo>
                  <a:cubicBezTo>
                    <a:pt x="18839" y="10779"/>
                    <a:pt x="18850" y="10792"/>
                    <a:pt x="18843" y="10792"/>
                  </a:cubicBezTo>
                  <a:cubicBezTo>
                    <a:pt x="18839" y="10792"/>
                    <a:pt x="18832" y="10789"/>
                    <a:pt x="18821" y="10785"/>
                  </a:cubicBezTo>
                  <a:cubicBezTo>
                    <a:pt x="18816" y="10783"/>
                    <a:pt x="18811" y="10782"/>
                    <a:pt x="18806" y="10782"/>
                  </a:cubicBezTo>
                  <a:cubicBezTo>
                    <a:pt x="18793" y="10782"/>
                    <a:pt x="18781" y="10790"/>
                    <a:pt x="18774" y="10804"/>
                  </a:cubicBezTo>
                  <a:cubicBezTo>
                    <a:pt x="18764" y="10832"/>
                    <a:pt x="18752" y="10859"/>
                    <a:pt x="18730" y="10859"/>
                  </a:cubicBezTo>
                  <a:cubicBezTo>
                    <a:pt x="18725" y="10859"/>
                    <a:pt x="18720" y="10857"/>
                    <a:pt x="18715" y="10854"/>
                  </a:cubicBezTo>
                  <a:cubicBezTo>
                    <a:pt x="18702" y="10892"/>
                    <a:pt x="18699" y="10930"/>
                    <a:pt x="18702" y="10967"/>
                  </a:cubicBezTo>
                  <a:cubicBezTo>
                    <a:pt x="18733" y="11055"/>
                    <a:pt x="18671" y="11146"/>
                    <a:pt x="18577" y="11146"/>
                  </a:cubicBezTo>
                  <a:lnTo>
                    <a:pt x="18577" y="11227"/>
                  </a:lnTo>
                  <a:cubicBezTo>
                    <a:pt x="18613" y="11276"/>
                    <a:pt x="18631" y="11317"/>
                    <a:pt x="18608" y="11317"/>
                  </a:cubicBezTo>
                  <a:cubicBezTo>
                    <a:pt x="18601" y="11317"/>
                    <a:pt x="18591" y="11313"/>
                    <a:pt x="18577" y="11306"/>
                  </a:cubicBezTo>
                  <a:cubicBezTo>
                    <a:pt x="18565" y="11300"/>
                    <a:pt x="18554" y="11294"/>
                    <a:pt x="18545" y="11290"/>
                  </a:cubicBezTo>
                  <a:lnTo>
                    <a:pt x="18545" y="11290"/>
                  </a:lnTo>
                  <a:cubicBezTo>
                    <a:pt x="18586" y="11347"/>
                    <a:pt x="18515" y="11436"/>
                    <a:pt x="18455" y="11436"/>
                  </a:cubicBezTo>
                  <a:cubicBezTo>
                    <a:pt x="18445" y="11436"/>
                    <a:pt x="18435" y="11433"/>
                    <a:pt x="18426" y="11428"/>
                  </a:cubicBezTo>
                  <a:cubicBezTo>
                    <a:pt x="18413" y="11421"/>
                    <a:pt x="18406" y="11418"/>
                    <a:pt x="18400" y="11418"/>
                  </a:cubicBezTo>
                  <a:cubicBezTo>
                    <a:pt x="18392" y="11418"/>
                    <a:pt x="18388" y="11425"/>
                    <a:pt x="18379" y="11444"/>
                  </a:cubicBezTo>
                  <a:lnTo>
                    <a:pt x="18407" y="11459"/>
                  </a:lnTo>
                  <a:cubicBezTo>
                    <a:pt x="18439" y="11478"/>
                    <a:pt x="18470" y="11497"/>
                    <a:pt x="18454" y="11528"/>
                  </a:cubicBezTo>
                  <a:cubicBezTo>
                    <a:pt x="18440" y="11553"/>
                    <a:pt x="18425" y="11578"/>
                    <a:pt x="18404" y="11578"/>
                  </a:cubicBezTo>
                  <a:cubicBezTo>
                    <a:pt x="18398" y="11578"/>
                    <a:pt x="18392" y="11576"/>
                    <a:pt x="18386" y="11572"/>
                  </a:cubicBezTo>
                  <a:cubicBezTo>
                    <a:pt x="18335" y="11585"/>
                    <a:pt x="18288" y="11594"/>
                    <a:pt x="18317" y="11613"/>
                  </a:cubicBezTo>
                  <a:cubicBezTo>
                    <a:pt x="18301" y="11635"/>
                    <a:pt x="18276" y="11650"/>
                    <a:pt x="18251" y="11654"/>
                  </a:cubicBezTo>
                  <a:lnTo>
                    <a:pt x="18172" y="11776"/>
                  </a:lnTo>
                  <a:cubicBezTo>
                    <a:pt x="18180" y="11816"/>
                    <a:pt x="18152" y="11865"/>
                    <a:pt x="18126" y="11865"/>
                  </a:cubicBezTo>
                  <a:cubicBezTo>
                    <a:pt x="18121" y="11865"/>
                    <a:pt x="18117" y="11864"/>
                    <a:pt x="18113" y="11860"/>
                  </a:cubicBezTo>
                  <a:cubicBezTo>
                    <a:pt x="18091" y="11895"/>
                    <a:pt x="18078" y="11932"/>
                    <a:pt x="18082" y="11970"/>
                  </a:cubicBezTo>
                  <a:cubicBezTo>
                    <a:pt x="18050" y="12016"/>
                    <a:pt x="18029" y="12042"/>
                    <a:pt x="18009" y="12042"/>
                  </a:cubicBezTo>
                  <a:cubicBezTo>
                    <a:pt x="18003" y="12042"/>
                    <a:pt x="17997" y="12040"/>
                    <a:pt x="17991" y="12036"/>
                  </a:cubicBezTo>
                  <a:cubicBezTo>
                    <a:pt x="17978" y="12027"/>
                    <a:pt x="17971" y="12022"/>
                    <a:pt x="17967" y="12022"/>
                  </a:cubicBezTo>
                  <a:cubicBezTo>
                    <a:pt x="17961" y="12022"/>
                    <a:pt x="17963" y="12034"/>
                    <a:pt x="17969" y="12064"/>
                  </a:cubicBezTo>
                  <a:cubicBezTo>
                    <a:pt x="17997" y="12086"/>
                    <a:pt x="17975" y="12114"/>
                    <a:pt x="17953" y="12142"/>
                  </a:cubicBezTo>
                  <a:lnTo>
                    <a:pt x="17909" y="12199"/>
                  </a:lnTo>
                  <a:cubicBezTo>
                    <a:pt x="17937" y="12221"/>
                    <a:pt x="17937" y="12221"/>
                    <a:pt x="17915" y="12249"/>
                  </a:cubicBezTo>
                  <a:cubicBezTo>
                    <a:pt x="17894" y="12277"/>
                    <a:pt x="17796" y="12337"/>
                    <a:pt x="17774" y="12365"/>
                  </a:cubicBezTo>
                  <a:cubicBezTo>
                    <a:pt x="17717" y="12433"/>
                    <a:pt x="17707" y="12444"/>
                    <a:pt x="17735" y="12444"/>
                  </a:cubicBezTo>
                  <a:cubicBezTo>
                    <a:pt x="17741" y="12444"/>
                    <a:pt x="17747" y="12444"/>
                    <a:pt x="17756" y="12443"/>
                  </a:cubicBezTo>
                  <a:cubicBezTo>
                    <a:pt x="17763" y="12434"/>
                    <a:pt x="17770" y="12430"/>
                    <a:pt x="17775" y="12430"/>
                  </a:cubicBezTo>
                  <a:cubicBezTo>
                    <a:pt x="17785" y="12430"/>
                    <a:pt x="17783" y="12448"/>
                    <a:pt x="17734" y="12471"/>
                  </a:cubicBezTo>
                  <a:cubicBezTo>
                    <a:pt x="17709" y="12497"/>
                    <a:pt x="17608" y="12553"/>
                    <a:pt x="17539" y="12631"/>
                  </a:cubicBezTo>
                  <a:cubicBezTo>
                    <a:pt x="17439" y="12735"/>
                    <a:pt x="17439" y="12732"/>
                    <a:pt x="17464" y="12757"/>
                  </a:cubicBezTo>
                  <a:cubicBezTo>
                    <a:pt x="17519" y="12775"/>
                    <a:pt x="17521" y="12795"/>
                    <a:pt x="17489" y="12795"/>
                  </a:cubicBezTo>
                  <a:cubicBezTo>
                    <a:pt x="17477" y="12795"/>
                    <a:pt x="17460" y="12792"/>
                    <a:pt x="17439" y="12785"/>
                  </a:cubicBezTo>
                  <a:cubicBezTo>
                    <a:pt x="17336" y="12785"/>
                    <a:pt x="17314" y="12807"/>
                    <a:pt x="17339" y="12835"/>
                  </a:cubicBezTo>
                  <a:cubicBezTo>
                    <a:pt x="17339" y="12885"/>
                    <a:pt x="17336" y="12885"/>
                    <a:pt x="17311" y="12910"/>
                  </a:cubicBezTo>
                  <a:cubicBezTo>
                    <a:pt x="17304" y="12903"/>
                    <a:pt x="17297" y="12899"/>
                    <a:pt x="17291" y="12899"/>
                  </a:cubicBezTo>
                  <a:cubicBezTo>
                    <a:pt x="17272" y="12899"/>
                    <a:pt x="17253" y="12927"/>
                    <a:pt x="17232" y="12982"/>
                  </a:cubicBezTo>
                  <a:cubicBezTo>
                    <a:pt x="17219" y="12994"/>
                    <a:pt x="17212" y="13001"/>
                    <a:pt x="17205" y="13001"/>
                  </a:cubicBezTo>
                  <a:cubicBezTo>
                    <a:pt x="17199" y="13001"/>
                    <a:pt x="17193" y="12994"/>
                    <a:pt x="17182" y="12979"/>
                  </a:cubicBezTo>
                  <a:lnTo>
                    <a:pt x="17129" y="13026"/>
                  </a:lnTo>
                  <a:cubicBezTo>
                    <a:pt x="17123" y="13127"/>
                    <a:pt x="16942" y="13233"/>
                    <a:pt x="16889" y="13233"/>
                  </a:cubicBezTo>
                  <a:cubicBezTo>
                    <a:pt x="16887" y="13233"/>
                    <a:pt x="16886" y="13233"/>
                    <a:pt x="16884" y="13233"/>
                  </a:cubicBezTo>
                  <a:cubicBezTo>
                    <a:pt x="16862" y="13252"/>
                    <a:pt x="16850" y="13277"/>
                    <a:pt x="16850" y="13305"/>
                  </a:cubicBezTo>
                  <a:cubicBezTo>
                    <a:pt x="16858" y="13354"/>
                    <a:pt x="16850" y="13380"/>
                    <a:pt x="16832" y="13380"/>
                  </a:cubicBezTo>
                  <a:cubicBezTo>
                    <a:pt x="16822" y="13380"/>
                    <a:pt x="16807" y="13370"/>
                    <a:pt x="16790" y="13349"/>
                  </a:cubicBezTo>
                  <a:cubicBezTo>
                    <a:pt x="16772" y="13323"/>
                    <a:pt x="16762" y="13309"/>
                    <a:pt x="16757" y="13309"/>
                  </a:cubicBezTo>
                  <a:cubicBezTo>
                    <a:pt x="16752" y="13309"/>
                    <a:pt x="16755" y="13328"/>
                    <a:pt x="16762" y="13371"/>
                  </a:cubicBezTo>
                  <a:cubicBezTo>
                    <a:pt x="16760" y="13410"/>
                    <a:pt x="16680" y="13476"/>
                    <a:pt x="16632" y="13476"/>
                  </a:cubicBezTo>
                  <a:cubicBezTo>
                    <a:pt x="16615" y="13476"/>
                    <a:pt x="16603" y="13468"/>
                    <a:pt x="16599" y="13446"/>
                  </a:cubicBezTo>
                  <a:cubicBezTo>
                    <a:pt x="16577" y="13418"/>
                    <a:pt x="16555" y="13390"/>
                    <a:pt x="16555" y="13390"/>
                  </a:cubicBezTo>
                  <a:cubicBezTo>
                    <a:pt x="16552" y="13415"/>
                    <a:pt x="16540" y="13440"/>
                    <a:pt x="16518" y="13459"/>
                  </a:cubicBezTo>
                  <a:cubicBezTo>
                    <a:pt x="16540" y="13487"/>
                    <a:pt x="16512" y="13509"/>
                    <a:pt x="16424" y="13568"/>
                  </a:cubicBezTo>
                  <a:cubicBezTo>
                    <a:pt x="16361" y="13606"/>
                    <a:pt x="16261" y="13712"/>
                    <a:pt x="16198" y="13750"/>
                  </a:cubicBezTo>
                  <a:cubicBezTo>
                    <a:pt x="16146" y="13780"/>
                    <a:pt x="16067" y="13825"/>
                    <a:pt x="16015" y="13825"/>
                  </a:cubicBezTo>
                  <a:cubicBezTo>
                    <a:pt x="16007" y="13825"/>
                    <a:pt x="16001" y="13824"/>
                    <a:pt x="15994" y="13822"/>
                  </a:cubicBezTo>
                  <a:cubicBezTo>
                    <a:pt x="15951" y="13847"/>
                    <a:pt x="15916" y="13879"/>
                    <a:pt x="15888" y="13919"/>
                  </a:cubicBezTo>
                  <a:cubicBezTo>
                    <a:pt x="15877" y="13956"/>
                    <a:pt x="15839" y="13982"/>
                    <a:pt x="15813" y="13982"/>
                  </a:cubicBezTo>
                  <a:cubicBezTo>
                    <a:pt x="15803" y="13982"/>
                    <a:pt x="15795" y="13978"/>
                    <a:pt x="15791" y="13969"/>
                  </a:cubicBezTo>
                  <a:lnTo>
                    <a:pt x="15759" y="13985"/>
                  </a:lnTo>
                  <a:cubicBezTo>
                    <a:pt x="15741" y="14016"/>
                    <a:pt x="15712" y="14045"/>
                    <a:pt x="15678" y="14063"/>
                  </a:cubicBezTo>
                  <a:cubicBezTo>
                    <a:pt x="15669" y="14044"/>
                    <a:pt x="15650" y="14029"/>
                    <a:pt x="15631" y="14029"/>
                  </a:cubicBezTo>
                  <a:cubicBezTo>
                    <a:pt x="15618" y="14029"/>
                    <a:pt x="15604" y="14037"/>
                    <a:pt x="15596" y="14057"/>
                  </a:cubicBezTo>
                  <a:cubicBezTo>
                    <a:pt x="15612" y="14092"/>
                    <a:pt x="15578" y="14104"/>
                    <a:pt x="15512" y="14132"/>
                  </a:cubicBezTo>
                  <a:cubicBezTo>
                    <a:pt x="15437" y="14148"/>
                    <a:pt x="15365" y="14173"/>
                    <a:pt x="15296" y="14204"/>
                  </a:cubicBezTo>
                  <a:lnTo>
                    <a:pt x="14888" y="14339"/>
                  </a:lnTo>
                  <a:cubicBezTo>
                    <a:pt x="14594" y="14427"/>
                    <a:pt x="14308" y="14512"/>
                    <a:pt x="14312" y="14524"/>
                  </a:cubicBezTo>
                  <a:lnTo>
                    <a:pt x="14205" y="14546"/>
                  </a:lnTo>
                  <a:lnTo>
                    <a:pt x="14095" y="14568"/>
                  </a:lnTo>
                  <a:cubicBezTo>
                    <a:pt x="14092" y="14547"/>
                    <a:pt x="14075" y="14539"/>
                    <a:pt x="14050" y="14539"/>
                  </a:cubicBezTo>
                  <a:cubicBezTo>
                    <a:pt x="13990" y="14539"/>
                    <a:pt x="13884" y="14588"/>
                    <a:pt x="13810" y="14621"/>
                  </a:cubicBezTo>
                  <a:cubicBezTo>
                    <a:pt x="13785" y="14653"/>
                    <a:pt x="13747" y="14671"/>
                    <a:pt x="13707" y="14674"/>
                  </a:cubicBezTo>
                  <a:cubicBezTo>
                    <a:pt x="13702" y="14639"/>
                    <a:pt x="13674" y="14625"/>
                    <a:pt x="13638" y="14625"/>
                  </a:cubicBezTo>
                  <a:cubicBezTo>
                    <a:pt x="13601" y="14625"/>
                    <a:pt x="13556" y="14641"/>
                    <a:pt x="13522" y="14665"/>
                  </a:cubicBezTo>
                  <a:cubicBezTo>
                    <a:pt x="13507" y="14707"/>
                    <a:pt x="13489" y="14728"/>
                    <a:pt x="13475" y="14728"/>
                  </a:cubicBezTo>
                  <a:cubicBezTo>
                    <a:pt x="13463" y="14728"/>
                    <a:pt x="13453" y="14711"/>
                    <a:pt x="13450" y="14678"/>
                  </a:cubicBezTo>
                  <a:cubicBezTo>
                    <a:pt x="13446" y="14647"/>
                    <a:pt x="13431" y="14631"/>
                    <a:pt x="13409" y="14631"/>
                  </a:cubicBezTo>
                  <a:cubicBezTo>
                    <a:pt x="13381" y="14631"/>
                    <a:pt x="13342" y="14661"/>
                    <a:pt x="13306" y="14728"/>
                  </a:cubicBezTo>
                  <a:cubicBezTo>
                    <a:pt x="13289" y="14747"/>
                    <a:pt x="13281" y="14757"/>
                    <a:pt x="13272" y="14757"/>
                  </a:cubicBezTo>
                  <a:cubicBezTo>
                    <a:pt x="13263" y="14757"/>
                    <a:pt x="13253" y="14749"/>
                    <a:pt x="13234" y="14734"/>
                  </a:cubicBezTo>
                  <a:cubicBezTo>
                    <a:pt x="13209" y="14697"/>
                    <a:pt x="13186" y="14682"/>
                    <a:pt x="13171" y="14682"/>
                  </a:cubicBezTo>
                  <a:cubicBezTo>
                    <a:pt x="13160" y="14682"/>
                    <a:pt x="13154" y="14691"/>
                    <a:pt x="13155" y="14706"/>
                  </a:cubicBezTo>
                  <a:cubicBezTo>
                    <a:pt x="13140" y="14746"/>
                    <a:pt x="13123" y="14765"/>
                    <a:pt x="13103" y="14765"/>
                  </a:cubicBezTo>
                  <a:cubicBezTo>
                    <a:pt x="13086" y="14765"/>
                    <a:pt x="13066" y="14749"/>
                    <a:pt x="13046" y="14718"/>
                  </a:cubicBezTo>
                  <a:cubicBezTo>
                    <a:pt x="13008" y="14687"/>
                    <a:pt x="12988" y="14670"/>
                    <a:pt x="12974" y="14670"/>
                  </a:cubicBezTo>
                  <a:cubicBezTo>
                    <a:pt x="12960" y="14670"/>
                    <a:pt x="12952" y="14689"/>
                    <a:pt x="12936" y="14728"/>
                  </a:cubicBezTo>
                  <a:cubicBezTo>
                    <a:pt x="12919" y="14767"/>
                    <a:pt x="12868" y="14787"/>
                    <a:pt x="12819" y="14787"/>
                  </a:cubicBezTo>
                  <a:cubicBezTo>
                    <a:pt x="12777" y="14787"/>
                    <a:pt x="12735" y="14772"/>
                    <a:pt x="12716" y="14740"/>
                  </a:cubicBezTo>
                  <a:cubicBezTo>
                    <a:pt x="12692" y="14740"/>
                    <a:pt x="12668" y="14727"/>
                    <a:pt x="12654" y="14727"/>
                  </a:cubicBezTo>
                  <a:cubicBezTo>
                    <a:pt x="12646" y="14727"/>
                    <a:pt x="12641" y="14731"/>
                    <a:pt x="12641" y="14743"/>
                  </a:cubicBezTo>
                  <a:lnTo>
                    <a:pt x="12604" y="14709"/>
                  </a:lnTo>
                  <a:lnTo>
                    <a:pt x="12528" y="14715"/>
                  </a:lnTo>
                  <a:lnTo>
                    <a:pt x="12532" y="14750"/>
                  </a:lnTo>
                  <a:cubicBezTo>
                    <a:pt x="12530" y="14750"/>
                    <a:pt x="12528" y="14750"/>
                    <a:pt x="12526" y="14750"/>
                  </a:cubicBezTo>
                  <a:cubicBezTo>
                    <a:pt x="12479" y="14750"/>
                    <a:pt x="12296" y="14724"/>
                    <a:pt x="12076" y="14724"/>
                  </a:cubicBezTo>
                  <a:cubicBezTo>
                    <a:pt x="12055" y="14724"/>
                    <a:pt x="12033" y="14724"/>
                    <a:pt x="12011" y="14725"/>
                  </a:cubicBezTo>
                  <a:cubicBezTo>
                    <a:pt x="11890" y="14723"/>
                    <a:pt x="11797" y="14721"/>
                    <a:pt x="11729" y="14721"/>
                  </a:cubicBezTo>
                  <a:cubicBezTo>
                    <a:pt x="11569" y="14721"/>
                    <a:pt x="11539" y="14729"/>
                    <a:pt x="11563" y="14753"/>
                  </a:cubicBezTo>
                  <a:cubicBezTo>
                    <a:pt x="11582" y="14789"/>
                    <a:pt x="11573" y="14807"/>
                    <a:pt x="11554" y="14807"/>
                  </a:cubicBezTo>
                  <a:cubicBezTo>
                    <a:pt x="11536" y="14807"/>
                    <a:pt x="11508" y="14789"/>
                    <a:pt x="11491" y="14753"/>
                  </a:cubicBezTo>
                  <a:cubicBezTo>
                    <a:pt x="11454" y="14750"/>
                    <a:pt x="11378" y="14712"/>
                    <a:pt x="11303" y="14709"/>
                  </a:cubicBezTo>
                  <a:cubicBezTo>
                    <a:pt x="11231" y="14706"/>
                    <a:pt x="11156" y="14703"/>
                    <a:pt x="11156" y="14665"/>
                  </a:cubicBezTo>
                  <a:lnTo>
                    <a:pt x="11118" y="14665"/>
                  </a:lnTo>
                  <a:cubicBezTo>
                    <a:pt x="11082" y="14699"/>
                    <a:pt x="11010" y="14712"/>
                    <a:pt x="10932" y="14712"/>
                  </a:cubicBezTo>
                  <a:cubicBezTo>
                    <a:pt x="10850" y="14712"/>
                    <a:pt x="10763" y="14697"/>
                    <a:pt x="10705" y="14674"/>
                  </a:cubicBezTo>
                  <a:cubicBezTo>
                    <a:pt x="10689" y="14672"/>
                    <a:pt x="10672" y="14671"/>
                    <a:pt x="10656" y="14671"/>
                  </a:cubicBezTo>
                  <a:cubicBezTo>
                    <a:pt x="10609" y="14671"/>
                    <a:pt x="10561" y="14681"/>
                    <a:pt x="10517" y="14700"/>
                  </a:cubicBezTo>
                  <a:cubicBezTo>
                    <a:pt x="10481" y="14714"/>
                    <a:pt x="10461" y="14721"/>
                    <a:pt x="10448" y="14721"/>
                  </a:cubicBezTo>
                  <a:cubicBezTo>
                    <a:pt x="10431" y="14721"/>
                    <a:pt x="10423" y="14711"/>
                    <a:pt x="10404" y="14690"/>
                  </a:cubicBezTo>
                  <a:cubicBezTo>
                    <a:pt x="10406" y="14668"/>
                    <a:pt x="10314" y="14636"/>
                    <a:pt x="10246" y="14636"/>
                  </a:cubicBezTo>
                  <a:cubicBezTo>
                    <a:pt x="10210" y="14636"/>
                    <a:pt x="10180" y="14646"/>
                    <a:pt x="10178" y="14671"/>
                  </a:cubicBezTo>
                  <a:lnTo>
                    <a:pt x="10144" y="14634"/>
                  </a:lnTo>
                  <a:cubicBezTo>
                    <a:pt x="10132" y="14621"/>
                    <a:pt x="10121" y="14615"/>
                    <a:pt x="10110" y="14615"/>
                  </a:cubicBezTo>
                  <a:cubicBezTo>
                    <a:pt x="10087" y="14615"/>
                    <a:pt x="10067" y="14639"/>
                    <a:pt x="10065" y="14662"/>
                  </a:cubicBezTo>
                  <a:cubicBezTo>
                    <a:pt x="10063" y="14694"/>
                    <a:pt x="10054" y="14711"/>
                    <a:pt x="10042" y="14711"/>
                  </a:cubicBezTo>
                  <a:cubicBezTo>
                    <a:pt x="10028" y="14711"/>
                    <a:pt x="10009" y="14683"/>
                    <a:pt x="9993" y="14621"/>
                  </a:cubicBezTo>
                  <a:cubicBezTo>
                    <a:pt x="9997" y="14578"/>
                    <a:pt x="9985" y="14559"/>
                    <a:pt x="9974" y="14559"/>
                  </a:cubicBezTo>
                  <a:cubicBezTo>
                    <a:pt x="9967" y="14559"/>
                    <a:pt x="9960" y="14567"/>
                    <a:pt x="9959" y="14580"/>
                  </a:cubicBezTo>
                  <a:cubicBezTo>
                    <a:pt x="9931" y="14602"/>
                    <a:pt x="9904" y="14623"/>
                    <a:pt x="9878" y="14623"/>
                  </a:cubicBezTo>
                  <a:cubicBezTo>
                    <a:pt x="9866" y="14623"/>
                    <a:pt x="9854" y="14618"/>
                    <a:pt x="9843" y="14606"/>
                  </a:cubicBezTo>
                  <a:cubicBezTo>
                    <a:pt x="9835" y="14605"/>
                    <a:pt x="9827" y="14604"/>
                    <a:pt x="9819" y="14604"/>
                  </a:cubicBezTo>
                  <a:cubicBezTo>
                    <a:pt x="9791" y="14604"/>
                    <a:pt x="9766" y="14614"/>
                    <a:pt x="9758" y="14668"/>
                  </a:cubicBezTo>
                  <a:cubicBezTo>
                    <a:pt x="9756" y="14693"/>
                    <a:pt x="9739" y="14700"/>
                    <a:pt x="9716" y="14700"/>
                  </a:cubicBezTo>
                  <a:cubicBezTo>
                    <a:pt x="9705" y="14700"/>
                    <a:pt x="9692" y="14699"/>
                    <a:pt x="9680" y="14696"/>
                  </a:cubicBezTo>
                  <a:cubicBezTo>
                    <a:pt x="9683" y="14662"/>
                    <a:pt x="9683" y="14662"/>
                    <a:pt x="9724" y="14631"/>
                  </a:cubicBezTo>
                  <a:cubicBezTo>
                    <a:pt x="9733" y="14631"/>
                    <a:pt x="9738" y="14632"/>
                    <a:pt x="9738" y="14632"/>
                  </a:cubicBezTo>
                  <a:cubicBezTo>
                    <a:pt x="9740" y="14632"/>
                    <a:pt x="9705" y="14628"/>
                    <a:pt x="9648" y="14621"/>
                  </a:cubicBezTo>
                  <a:cubicBezTo>
                    <a:pt x="9611" y="14618"/>
                    <a:pt x="9539" y="14577"/>
                    <a:pt x="9542" y="14540"/>
                  </a:cubicBezTo>
                  <a:cubicBezTo>
                    <a:pt x="9528" y="14523"/>
                    <a:pt x="9513" y="14513"/>
                    <a:pt x="9503" y="14513"/>
                  </a:cubicBezTo>
                  <a:cubicBezTo>
                    <a:pt x="9490" y="14513"/>
                    <a:pt x="9485" y="14529"/>
                    <a:pt x="9501" y="14571"/>
                  </a:cubicBezTo>
                  <a:cubicBezTo>
                    <a:pt x="9496" y="14627"/>
                    <a:pt x="9495" y="14639"/>
                    <a:pt x="9460" y="14639"/>
                  </a:cubicBezTo>
                  <a:cubicBezTo>
                    <a:pt x="9450" y="14639"/>
                    <a:pt x="9437" y="14638"/>
                    <a:pt x="9420" y="14637"/>
                  </a:cubicBezTo>
                  <a:cubicBezTo>
                    <a:pt x="9382" y="14631"/>
                    <a:pt x="9344" y="14627"/>
                    <a:pt x="9348" y="14593"/>
                  </a:cubicBezTo>
                  <a:cubicBezTo>
                    <a:pt x="9351" y="14555"/>
                    <a:pt x="9351" y="14555"/>
                    <a:pt x="9276" y="14549"/>
                  </a:cubicBezTo>
                  <a:cubicBezTo>
                    <a:pt x="9269" y="14548"/>
                    <a:pt x="9262" y="14548"/>
                    <a:pt x="9255" y="14548"/>
                  </a:cubicBezTo>
                  <a:cubicBezTo>
                    <a:pt x="9148" y="14548"/>
                    <a:pt x="9034" y="14635"/>
                    <a:pt x="8990" y="14700"/>
                  </a:cubicBezTo>
                  <a:cubicBezTo>
                    <a:pt x="8987" y="14733"/>
                    <a:pt x="8986" y="14751"/>
                    <a:pt x="8981" y="14751"/>
                  </a:cubicBezTo>
                  <a:cubicBezTo>
                    <a:pt x="8977" y="14751"/>
                    <a:pt x="8969" y="14732"/>
                    <a:pt x="8953" y="14693"/>
                  </a:cubicBezTo>
                  <a:cubicBezTo>
                    <a:pt x="8956" y="14659"/>
                    <a:pt x="8918" y="14656"/>
                    <a:pt x="8881" y="14653"/>
                  </a:cubicBezTo>
                  <a:cubicBezTo>
                    <a:pt x="8880" y="14663"/>
                    <a:pt x="8876" y="14667"/>
                    <a:pt x="8872" y="14667"/>
                  </a:cubicBezTo>
                  <a:cubicBezTo>
                    <a:pt x="8864" y="14667"/>
                    <a:pt x="8856" y="14652"/>
                    <a:pt x="8873" y="14652"/>
                  </a:cubicBezTo>
                  <a:cubicBezTo>
                    <a:pt x="8876" y="14652"/>
                    <a:pt x="8878" y="14652"/>
                    <a:pt x="8881" y="14653"/>
                  </a:cubicBezTo>
                  <a:cubicBezTo>
                    <a:pt x="8883" y="14627"/>
                    <a:pt x="8900" y="14622"/>
                    <a:pt x="8923" y="14622"/>
                  </a:cubicBezTo>
                  <a:cubicBezTo>
                    <a:pt x="8934" y="14622"/>
                    <a:pt x="8946" y="14623"/>
                    <a:pt x="8959" y="14624"/>
                  </a:cubicBezTo>
                  <a:lnTo>
                    <a:pt x="8965" y="14587"/>
                  </a:lnTo>
                  <a:cubicBezTo>
                    <a:pt x="8949" y="14547"/>
                    <a:pt x="8930" y="14527"/>
                    <a:pt x="8910" y="14527"/>
                  </a:cubicBezTo>
                  <a:cubicBezTo>
                    <a:pt x="8892" y="14527"/>
                    <a:pt x="8872" y="14543"/>
                    <a:pt x="8849" y="14574"/>
                  </a:cubicBezTo>
                  <a:cubicBezTo>
                    <a:pt x="8830" y="14589"/>
                    <a:pt x="8820" y="14597"/>
                    <a:pt x="8811" y="14597"/>
                  </a:cubicBezTo>
                  <a:cubicBezTo>
                    <a:pt x="8801" y="14597"/>
                    <a:pt x="8792" y="14588"/>
                    <a:pt x="8774" y="14568"/>
                  </a:cubicBezTo>
                  <a:cubicBezTo>
                    <a:pt x="8749" y="14539"/>
                    <a:pt x="8724" y="14509"/>
                    <a:pt x="8711" y="14509"/>
                  </a:cubicBezTo>
                  <a:cubicBezTo>
                    <a:pt x="8706" y="14509"/>
                    <a:pt x="8703" y="14514"/>
                    <a:pt x="8702" y="14524"/>
                  </a:cubicBezTo>
                  <a:cubicBezTo>
                    <a:pt x="8661" y="14518"/>
                    <a:pt x="8624" y="14502"/>
                    <a:pt x="8592" y="14477"/>
                  </a:cubicBezTo>
                  <a:cubicBezTo>
                    <a:pt x="8564" y="14473"/>
                    <a:pt x="8540" y="14471"/>
                    <a:pt x="8521" y="14471"/>
                  </a:cubicBezTo>
                  <a:cubicBezTo>
                    <a:pt x="8491" y="14471"/>
                    <a:pt x="8475" y="14478"/>
                    <a:pt x="8473" y="14499"/>
                  </a:cubicBezTo>
                  <a:cubicBezTo>
                    <a:pt x="8471" y="14524"/>
                    <a:pt x="8451" y="14529"/>
                    <a:pt x="8427" y="14529"/>
                  </a:cubicBezTo>
                  <a:cubicBezTo>
                    <a:pt x="8417" y="14529"/>
                    <a:pt x="8406" y="14528"/>
                    <a:pt x="8395" y="14527"/>
                  </a:cubicBezTo>
                  <a:cubicBezTo>
                    <a:pt x="8381" y="14525"/>
                    <a:pt x="8367" y="14523"/>
                    <a:pt x="8355" y="14523"/>
                  </a:cubicBezTo>
                  <a:cubicBezTo>
                    <a:pt x="8332" y="14523"/>
                    <a:pt x="8316" y="14530"/>
                    <a:pt x="8313" y="14552"/>
                  </a:cubicBezTo>
                  <a:cubicBezTo>
                    <a:pt x="8311" y="14585"/>
                    <a:pt x="8277" y="14614"/>
                    <a:pt x="8217" y="14614"/>
                  </a:cubicBezTo>
                  <a:cubicBezTo>
                    <a:pt x="8209" y="14614"/>
                    <a:pt x="8200" y="14613"/>
                    <a:pt x="8191" y="14612"/>
                  </a:cubicBezTo>
                  <a:cubicBezTo>
                    <a:pt x="8160" y="14623"/>
                    <a:pt x="8141" y="14629"/>
                    <a:pt x="8128" y="14629"/>
                  </a:cubicBezTo>
                  <a:cubicBezTo>
                    <a:pt x="8106" y="14629"/>
                    <a:pt x="8099" y="14611"/>
                    <a:pt x="8082" y="14565"/>
                  </a:cubicBezTo>
                  <a:cubicBezTo>
                    <a:pt x="8085" y="14530"/>
                    <a:pt x="8047" y="14524"/>
                    <a:pt x="8009" y="14521"/>
                  </a:cubicBezTo>
                  <a:cubicBezTo>
                    <a:pt x="7978" y="14515"/>
                    <a:pt x="7953" y="14499"/>
                    <a:pt x="7934" y="14477"/>
                  </a:cubicBezTo>
                  <a:cubicBezTo>
                    <a:pt x="7924" y="14464"/>
                    <a:pt x="7916" y="14459"/>
                    <a:pt x="7910" y="14459"/>
                  </a:cubicBezTo>
                  <a:cubicBezTo>
                    <a:pt x="7898" y="14459"/>
                    <a:pt x="7896" y="14485"/>
                    <a:pt x="7894" y="14508"/>
                  </a:cubicBezTo>
                  <a:lnTo>
                    <a:pt x="7884" y="14580"/>
                  </a:lnTo>
                  <a:cubicBezTo>
                    <a:pt x="7847" y="14577"/>
                    <a:pt x="7815" y="14502"/>
                    <a:pt x="7818" y="14465"/>
                  </a:cubicBezTo>
                  <a:cubicBezTo>
                    <a:pt x="7802" y="14427"/>
                    <a:pt x="7795" y="14408"/>
                    <a:pt x="7790" y="14408"/>
                  </a:cubicBezTo>
                  <a:cubicBezTo>
                    <a:pt x="7785" y="14408"/>
                    <a:pt x="7784" y="14426"/>
                    <a:pt x="7781" y="14461"/>
                  </a:cubicBezTo>
                  <a:cubicBezTo>
                    <a:pt x="7779" y="14486"/>
                    <a:pt x="7759" y="14508"/>
                    <a:pt x="7726" y="14508"/>
                  </a:cubicBezTo>
                  <a:cubicBezTo>
                    <a:pt x="7708" y="14508"/>
                    <a:pt x="7687" y="14502"/>
                    <a:pt x="7662" y="14486"/>
                  </a:cubicBezTo>
                  <a:cubicBezTo>
                    <a:pt x="7583" y="14480"/>
                    <a:pt x="7508" y="14471"/>
                    <a:pt x="7511" y="14436"/>
                  </a:cubicBezTo>
                  <a:cubicBezTo>
                    <a:pt x="7500" y="14424"/>
                    <a:pt x="7484" y="14417"/>
                    <a:pt x="7467" y="14417"/>
                  </a:cubicBezTo>
                  <a:cubicBezTo>
                    <a:pt x="7455" y="14417"/>
                    <a:pt x="7443" y="14420"/>
                    <a:pt x="7433" y="14427"/>
                  </a:cubicBezTo>
                  <a:cubicBezTo>
                    <a:pt x="7415" y="14442"/>
                    <a:pt x="7397" y="14450"/>
                    <a:pt x="7373" y="14450"/>
                  </a:cubicBezTo>
                  <a:cubicBezTo>
                    <a:pt x="7342" y="14450"/>
                    <a:pt x="7302" y="14437"/>
                    <a:pt x="7239" y="14411"/>
                  </a:cubicBezTo>
                  <a:cubicBezTo>
                    <a:pt x="7141" y="14367"/>
                    <a:pt x="7094" y="14346"/>
                    <a:pt x="7070" y="14346"/>
                  </a:cubicBezTo>
                  <a:cubicBezTo>
                    <a:pt x="7049" y="14346"/>
                    <a:pt x="7047" y="14364"/>
                    <a:pt x="7044" y="14399"/>
                  </a:cubicBezTo>
                  <a:cubicBezTo>
                    <a:pt x="7044" y="14418"/>
                    <a:pt x="7043" y="14438"/>
                    <a:pt x="7036" y="14438"/>
                  </a:cubicBezTo>
                  <a:cubicBezTo>
                    <a:pt x="7031" y="14438"/>
                    <a:pt x="7022" y="14427"/>
                    <a:pt x="7007" y="14396"/>
                  </a:cubicBezTo>
                  <a:cubicBezTo>
                    <a:pt x="6994" y="14382"/>
                    <a:pt x="6981" y="14376"/>
                    <a:pt x="6966" y="14376"/>
                  </a:cubicBezTo>
                  <a:cubicBezTo>
                    <a:pt x="6937" y="14376"/>
                    <a:pt x="6902" y="14397"/>
                    <a:pt x="6850" y="14418"/>
                  </a:cubicBezTo>
                  <a:cubicBezTo>
                    <a:pt x="6806" y="14452"/>
                    <a:pt x="6803" y="14524"/>
                    <a:pt x="6800" y="14559"/>
                  </a:cubicBezTo>
                  <a:cubicBezTo>
                    <a:pt x="6798" y="14600"/>
                    <a:pt x="6797" y="14617"/>
                    <a:pt x="6783" y="14617"/>
                  </a:cubicBezTo>
                  <a:cubicBezTo>
                    <a:pt x="6772" y="14617"/>
                    <a:pt x="6754" y="14607"/>
                    <a:pt x="6721" y="14590"/>
                  </a:cubicBezTo>
                  <a:cubicBezTo>
                    <a:pt x="6681" y="14587"/>
                    <a:pt x="6649" y="14555"/>
                    <a:pt x="6649" y="14515"/>
                  </a:cubicBezTo>
                  <a:cubicBezTo>
                    <a:pt x="6649" y="14480"/>
                    <a:pt x="6690" y="14480"/>
                    <a:pt x="6690" y="14480"/>
                  </a:cubicBezTo>
                  <a:lnTo>
                    <a:pt x="6728" y="14483"/>
                  </a:lnTo>
                  <a:cubicBezTo>
                    <a:pt x="6731" y="14449"/>
                    <a:pt x="6731" y="14411"/>
                    <a:pt x="6656" y="14408"/>
                  </a:cubicBezTo>
                  <a:cubicBezTo>
                    <a:pt x="6636" y="14388"/>
                    <a:pt x="6615" y="14378"/>
                    <a:pt x="6600" y="14378"/>
                  </a:cubicBezTo>
                  <a:cubicBezTo>
                    <a:pt x="6586" y="14378"/>
                    <a:pt x="6577" y="14386"/>
                    <a:pt x="6577" y="14402"/>
                  </a:cubicBezTo>
                  <a:cubicBezTo>
                    <a:pt x="6540" y="14364"/>
                    <a:pt x="6461" y="14361"/>
                    <a:pt x="6383" y="14355"/>
                  </a:cubicBezTo>
                  <a:cubicBezTo>
                    <a:pt x="6305" y="14352"/>
                    <a:pt x="6189" y="14349"/>
                    <a:pt x="6151" y="14311"/>
                  </a:cubicBezTo>
                  <a:cubicBezTo>
                    <a:pt x="6140" y="14311"/>
                    <a:pt x="6130" y="14311"/>
                    <a:pt x="6120" y="14311"/>
                  </a:cubicBezTo>
                  <a:cubicBezTo>
                    <a:pt x="6062" y="14311"/>
                    <a:pt x="6032" y="14313"/>
                    <a:pt x="6032" y="14345"/>
                  </a:cubicBezTo>
                  <a:cubicBezTo>
                    <a:pt x="6030" y="14387"/>
                    <a:pt x="6017" y="14404"/>
                    <a:pt x="6006" y="14404"/>
                  </a:cubicBezTo>
                  <a:cubicBezTo>
                    <a:pt x="5998" y="14404"/>
                    <a:pt x="5991" y="14395"/>
                    <a:pt x="5991" y="14380"/>
                  </a:cubicBezTo>
                  <a:cubicBezTo>
                    <a:pt x="5970" y="14331"/>
                    <a:pt x="5759" y="14298"/>
                    <a:pt x="5595" y="14298"/>
                  </a:cubicBezTo>
                  <a:cubicBezTo>
                    <a:pt x="5498" y="14298"/>
                    <a:pt x="5417" y="14309"/>
                    <a:pt x="5402" y="14336"/>
                  </a:cubicBezTo>
                  <a:lnTo>
                    <a:pt x="5324" y="14336"/>
                  </a:lnTo>
                  <a:cubicBezTo>
                    <a:pt x="5291" y="14321"/>
                    <a:pt x="5228" y="14315"/>
                    <a:pt x="5165" y="14315"/>
                  </a:cubicBezTo>
                  <a:cubicBezTo>
                    <a:pt x="5079" y="14315"/>
                    <a:pt x="4991" y="14327"/>
                    <a:pt x="4970" y="14349"/>
                  </a:cubicBezTo>
                  <a:lnTo>
                    <a:pt x="4851" y="14352"/>
                  </a:lnTo>
                  <a:cubicBezTo>
                    <a:pt x="4813" y="14336"/>
                    <a:pt x="4784" y="14328"/>
                    <a:pt x="4761" y="14328"/>
                  </a:cubicBezTo>
                  <a:cubicBezTo>
                    <a:pt x="4734" y="14328"/>
                    <a:pt x="4714" y="14338"/>
                    <a:pt x="4694" y="14358"/>
                  </a:cubicBezTo>
                  <a:cubicBezTo>
                    <a:pt x="4667" y="14387"/>
                    <a:pt x="4659" y="14413"/>
                    <a:pt x="4657" y="14413"/>
                  </a:cubicBezTo>
                  <a:cubicBezTo>
                    <a:pt x="4656" y="14413"/>
                    <a:pt x="4656" y="14409"/>
                    <a:pt x="4656" y="14399"/>
                  </a:cubicBezTo>
                  <a:cubicBezTo>
                    <a:pt x="4655" y="14377"/>
                    <a:pt x="4629" y="14370"/>
                    <a:pt x="4578" y="14370"/>
                  </a:cubicBezTo>
                  <a:cubicBezTo>
                    <a:pt x="4538" y="14370"/>
                    <a:pt x="4484" y="14374"/>
                    <a:pt x="4415" y="14380"/>
                  </a:cubicBezTo>
                  <a:cubicBezTo>
                    <a:pt x="4258" y="14389"/>
                    <a:pt x="4258" y="14389"/>
                    <a:pt x="4299" y="14424"/>
                  </a:cubicBezTo>
                  <a:cubicBezTo>
                    <a:pt x="4244" y="14441"/>
                    <a:pt x="4208" y="14447"/>
                    <a:pt x="4185" y="14447"/>
                  </a:cubicBezTo>
                  <a:cubicBezTo>
                    <a:pt x="4143" y="14447"/>
                    <a:pt x="4141" y="14426"/>
                    <a:pt x="4139" y="14402"/>
                  </a:cubicBezTo>
                  <a:cubicBezTo>
                    <a:pt x="4153" y="14370"/>
                    <a:pt x="4146" y="14353"/>
                    <a:pt x="4132" y="14353"/>
                  </a:cubicBezTo>
                  <a:cubicBezTo>
                    <a:pt x="4113" y="14353"/>
                    <a:pt x="4080" y="14383"/>
                    <a:pt x="4064" y="14446"/>
                  </a:cubicBezTo>
                  <a:cubicBezTo>
                    <a:pt x="4044" y="14495"/>
                    <a:pt x="4006" y="14516"/>
                    <a:pt x="3979" y="14516"/>
                  </a:cubicBezTo>
                  <a:cubicBezTo>
                    <a:pt x="3963" y="14516"/>
                    <a:pt x="3950" y="14509"/>
                    <a:pt x="3948" y="14496"/>
                  </a:cubicBezTo>
                  <a:cubicBezTo>
                    <a:pt x="3945" y="14461"/>
                    <a:pt x="3986" y="14455"/>
                    <a:pt x="4023" y="14452"/>
                  </a:cubicBezTo>
                  <a:lnTo>
                    <a:pt x="4017" y="14380"/>
                  </a:lnTo>
                  <a:cubicBezTo>
                    <a:pt x="3976" y="14386"/>
                    <a:pt x="3976" y="14386"/>
                    <a:pt x="3942" y="14424"/>
                  </a:cubicBezTo>
                  <a:cubicBezTo>
                    <a:pt x="3910" y="14430"/>
                    <a:pt x="3885" y="14446"/>
                    <a:pt x="3867" y="14471"/>
                  </a:cubicBezTo>
                  <a:cubicBezTo>
                    <a:pt x="3829" y="14499"/>
                    <a:pt x="3835" y="14555"/>
                    <a:pt x="3879" y="14577"/>
                  </a:cubicBezTo>
                  <a:cubicBezTo>
                    <a:pt x="3923" y="14606"/>
                    <a:pt x="3882" y="14612"/>
                    <a:pt x="3845" y="14615"/>
                  </a:cubicBezTo>
                  <a:cubicBezTo>
                    <a:pt x="3763" y="14590"/>
                    <a:pt x="3757" y="14555"/>
                    <a:pt x="3791" y="14515"/>
                  </a:cubicBezTo>
                  <a:cubicBezTo>
                    <a:pt x="3832" y="14508"/>
                    <a:pt x="3826" y="14474"/>
                    <a:pt x="3823" y="14439"/>
                  </a:cubicBezTo>
                  <a:cubicBezTo>
                    <a:pt x="3822" y="14434"/>
                    <a:pt x="3817" y="14431"/>
                    <a:pt x="3808" y="14431"/>
                  </a:cubicBezTo>
                  <a:cubicBezTo>
                    <a:pt x="3763" y="14431"/>
                    <a:pt x="3624" y="14511"/>
                    <a:pt x="3600" y="14577"/>
                  </a:cubicBezTo>
                  <a:lnTo>
                    <a:pt x="3600" y="14577"/>
                  </a:lnTo>
                  <a:cubicBezTo>
                    <a:pt x="3599" y="14569"/>
                    <a:pt x="3597" y="14557"/>
                    <a:pt x="3594" y="14543"/>
                  </a:cubicBezTo>
                  <a:cubicBezTo>
                    <a:pt x="3592" y="14526"/>
                    <a:pt x="3573" y="14521"/>
                    <a:pt x="3544" y="14521"/>
                  </a:cubicBezTo>
                  <a:cubicBezTo>
                    <a:pt x="3513" y="14521"/>
                    <a:pt x="3471" y="14527"/>
                    <a:pt x="3431" y="14533"/>
                  </a:cubicBezTo>
                  <a:cubicBezTo>
                    <a:pt x="3353" y="14546"/>
                    <a:pt x="3315" y="14552"/>
                    <a:pt x="3321" y="14587"/>
                  </a:cubicBezTo>
                  <a:cubicBezTo>
                    <a:pt x="3328" y="14621"/>
                    <a:pt x="3334" y="14659"/>
                    <a:pt x="3293" y="14665"/>
                  </a:cubicBezTo>
                  <a:cubicBezTo>
                    <a:pt x="3296" y="14665"/>
                    <a:pt x="3299" y="14664"/>
                    <a:pt x="3302" y="14664"/>
                  </a:cubicBezTo>
                  <a:cubicBezTo>
                    <a:pt x="3335" y="14664"/>
                    <a:pt x="3341" y="14696"/>
                    <a:pt x="3346" y="14728"/>
                  </a:cubicBezTo>
                  <a:cubicBezTo>
                    <a:pt x="3299" y="14715"/>
                    <a:pt x="3255" y="14700"/>
                    <a:pt x="3215" y="14678"/>
                  </a:cubicBezTo>
                  <a:cubicBezTo>
                    <a:pt x="3156" y="14641"/>
                    <a:pt x="3100" y="14622"/>
                    <a:pt x="3026" y="14622"/>
                  </a:cubicBezTo>
                  <a:cubicBezTo>
                    <a:pt x="2985" y="14622"/>
                    <a:pt x="2938" y="14628"/>
                    <a:pt x="2883" y="14640"/>
                  </a:cubicBezTo>
                  <a:cubicBezTo>
                    <a:pt x="2828" y="14653"/>
                    <a:pt x="2753" y="14669"/>
                    <a:pt x="2697" y="14669"/>
                  </a:cubicBezTo>
                  <a:cubicBezTo>
                    <a:pt x="2673" y="14669"/>
                    <a:pt x="2652" y="14666"/>
                    <a:pt x="2638" y="14659"/>
                  </a:cubicBezTo>
                  <a:cubicBezTo>
                    <a:pt x="2560" y="14681"/>
                    <a:pt x="2522" y="14693"/>
                    <a:pt x="2532" y="14728"/>
                  </a:cubicBezTo>
                  <a:lnTo>
                    <a:pt x="2453" y="14750"/>
                  </a:lnTo>
                  <a:cubicBezTo>
                    <a:pt x="2438" y="14742"/>
                    <a:pt x="2421" y="14739"/>
                    <a:pt x="2404" y="14739"/>
                  </a:cubicBezTo>
                  <a:cubicBezTo>
                    <a:pt x="2364" y="14739"/>
                    <a:pt x="2329" y="14757"/>
                    <a:pt x="2337" y="14781"/>
                  </a:cubicBezTo>
                  <a:cubicBezTo>
                    <a:pt x="2320" y="14809"/>
                    <a:pt x="2296" y="14812"/>
                    <a:pt x="2270" y="14812"/>
                  </a:cubicBezTo>
                  <a:cubicBezTo>
                    <a:pt x="2265" y="14812"/>
                    <a:pt x="2260" y="14811"/>
                    <a:pt x="2255" y="14811"/>
                  </a:cubicBezTo>
                  <a:cubicBezTo>
                    <a:pt x="2242" y="14811"/>
                    <a:pt x="2230" y="14812"/>
                    <a:pt x="2218" y="14816"/>
                  </a:cubicBezTo>
                  <a:cubicBezTo>
                    <a:pt x="2178" y="14796"/>
                    <a:pt x="2154" y="14784"/>
                    <a:pt x="2145" y="14784"/>
                  </a:cubicBezTo>
                  <a:cubicBezTo>
                    <a:pt x="2133" y="14784"/>
                    <a:pt x="2150" y="14807"/>
                    <a:pt x="2190" y="14859"/>
                  </a:cubicBezTo>
                  <a:cubicBezTo>
                    <a:pt x="2200" y="14886"/>
                    <a:pt x="2256" y="14900"/>
                    <a:pt x="2298" y="14900"/>
                  </a:cubicBezTo>
                  <a:cubicBezTo>
                    <a:pt x="2309" y="14900"/>
                    <a:pt x="2320" y="14899"/>
                    <a:pt x="2328" y="14897"/>
                  </a:cubicBezTo>
                  <a:lnTo>
                    <a:pt x="2444" y="14863"/>
                  </a:lnTo>
                  <a:lnTo>
                    <a:pt x="2337" y="14931"/>
                  </a:lnTo>
                  <a:cubicBezTo>
                    <a:pt x="2300" y="14941"/>
                    <a:pt x="2234" y="14997"/>
                    <a:pt x="2246" y="15032"/>
                  </a:cubicBezTo>
                  <a:cubicBezTo>
                    <a:pt x="2253" y="15051"/>
                    <a:pt x="2240" y="15072"/>
                    <a:pt x="2218" y="15079"/>
                  </a:cubicBezTo>
                  <a:lnTo>
                    <a:pt x="2196" y="15010"/>
                  </a:lnTo>
                  <a:cubicBezTo>
                    <a:pt x="2218" y="14975"/>
                    <a:pt x="2218" y="14931"/>
                    <a:pt x="2203" y="14894"/>
                  </a:cubicBezTo>
                  <a:cubicBezTo>
                    <a:pt x="2176" y="14869"/>
                    <a:pt x="2136" y="14857"/>
                    <a:pt x="2102" y="14857"/>
                  </a:cubicBezTo>
                  <a:cubicBezTo>
                    <a:pt x="2059" y="14857"/>
                    <a:pt x="2026" y="14876"/>
                    <a:pt x="2040" y="14913"/>
                  </a:cubicBezTo>
                  <a:cubicBezTo>
                    <a:pt x="2022" y="14920"/>
                    <a:pt x="2013" y="14924"/>
                    <a:pt x="2003" y="14924"/>
                  </a:cubicBezTo>
                  <a:cubicBezTo>
                    <a:pt x="1991" y="14924"/>
                    <a:pt x="1979" y="14918"/>
                    <a:pt x="1952" y="14906"/>
                  </a:cubicBezTo>
                  <a:cubicBezTo>
                    <a:pt x="1948" y="14895"/>
                    <a:pt x="1941" y="14889"/>
                    <a:pt x="1933" y="14889"/>
                  </a:cubicBezTo>
                  <a:cubicBezTo>
                    <a:pt x="1917" y="14889"/>
                    <a:pt x="1897" y="14914"/>
                    <a:pt x="1886" y="14969"/>
                  </a:cubicBezTo>
                  <a:cubicBezTo>
                    <a:pt x="1879" y="15018"/>
                    <a:pt x="1862" y="15042"/>
                    <a:pt x="1837" y="15042"/>
                  </a:cubicBezTo>
                  <a:cubicBezTo>
                    <a:pt x="1819" y="15042"/>
                    <a:pt x="1798" y="15031"/>
                    <a:pt x="1773" y="15010"/>
                  </a:cubicBezTo>
                  <a:cubicBezTo>
                    <a:pt x="1750" y="15000"/>
                    <a:pt x="1723" y="14996"/>
                    <a:pt x="1697" y="14996"/>
                  </a:cubicBezTo>
                  <a:cubicBezTo>
                    <a:pt x="1610" y="14996"/>
                    <a:pt x="1523" y="15043"/>
                    <a:pt x="1535" y="15069"/>
                  </a:cubicBezTo>
                  <a:cubicBezTo>
                    <a:pt x="1557" y="15127"/>
                    <a:pt x="1477" y="15170"/>
                    <a:pt x="1423" y="15170"/>
                  </a:cubicBezTo>
                  <a:cubicBezTo>
                    <a:pt x="1414" y="15170"/>
                    <a:pt x="1407" y="15169"/>
                    <a:pt x="1400" y="15167"/>
                  </a:cubicBezTo>
                  <a:cubicBezTo>
                    <a:pt x="1389" y="15162"/>
                    <a:pt x="1377" y="15160"/>
                    <a:pt x="1366" y="15160"/>
                  </a:cubicBezTo>
                  <a:cubicBezTo>
                    <a:pt x="1331" y="15160"/>
                    <a:pt x="1299" y="15181"/>
                    <a:pt x="1287" y="15217"/>
                  </a:cubicBezTo>
                  <a:cubicBezTo>
                    <a:pt x="1280" y="15196"/>
                    <a:pt x="1261" y="15186"/>
                    <a:pt x="1242" y="15186"/>
                  </a:cubicBezTo>
                  <a:cubicBezTo>
                    <a:pt x="1223" y="15186"/>
                    <a:pt x="1204" y="15196"/>
                    <a:pt x="1197" y="15217"/>
                  </a:cubicBezTo>
                  <a:cubicBezTo>
                    <a:pt x="1197" y="15217"/>
                    <a:pt x="1159" y="15235"/>
                    <a:pt x="1212" y="15251"/>
                  </a:cubicBezTo>
                  <a:lnTo>
                    <a:pt x="1172" y="15351"/>
                  </a:lnTo>
                  <a:cubicBezTo>
                    <a:pt x="1179" y="15347"/>
                    <a:pt x="1186" y="15346"/>
                    <a:pt x="1192" y="15346"/>
                  </a:cubicBezTo>
                  <a:cubicBezTo>
                    <a:pt x="1216" y="15346"/>
                    <a:pt x="1228" y="15370"/>
                    <a:pt x="1240" y="15395"/>
                  </a:cubicBezTo>
                  <a:cubicBezTo>
                    <a:pt x="1251" y="15418"/>
                    <a:pt x="1188" y="15443"/>
                    <a:pt x="1109" y="15443"/>
                  </a:cubicBezTo>
                  <a:cubicBezTo>
                    <a:pt x="1066" y="15443"/>
                    <a:pt x="1020" y="15436"/>
                    <a:pt x="977" y="15417"/>
                  </a:cubicBezTo>
                  <a:lnTo>
                    <a:pt x="871" y="15392"/>
                  </a:lnTo>
                  <a:lnTo>
                    <a:pt x="871" y="15392"/>
                  </a:lnTo>
                  <a:lnTo>
                    <a:pt x="908" y="15455"/>
                  </a:lnTo>
                  <a:cubicBezTo>
                    <a:pt x="884" y="15467"/>
                    <a:pt x="862" y="15479"/>
                    <a:pt x="844" y="15479"/>
                  </a:cubicBezTo>
                  <a:cubicBezTo>
                    <a:pt x="833" y="15479"/>
                    <a:pt x="824" y="15475"/>
                    <a:pt x="817" y="15464"/>
                  </a:cubicBezTo>
                  <a:cubicBezTo>
                    <a:pt x="807" y="15447"/>
                    <a:pt x="802" y="15439"/>
                    <a:pt x="794" y="15439"/>
                  </a:cubicBezTo>
                  <a:cubicBezTo>
                    <a:pt x="788" y="15439"/>
                    <a:pt x="779" y="15443"/>
                    <a:pt x="764" y="15452"/>
                  </a:cubicBezTo>
                  <a:cubicBezTo>
                    <a:pt x="764" y="15452"/>
                    <a:pt x="727" y="15470"/>
                    <a:pt x="745" y="15502"/>
                  </a:cubicBezTo>
                  <a:cubicBezTo>
                    <a:pt x="773" y="15548"/>
                    <a:pt x="780" y="15558"/>
                    <a:pt x="761" y="15558"/>
                  </a:cubicBezTo>
                  <a:cubicBezTo>
                    <a:pt x="755" y="15558"/>
                    <a:pt x="744" y="15557"/>
                    <a:pt x="730" y="15555"/>
                  </a:cubicBezTo>
                  <a:cubicBezTo>
                    <a:pt x="707" y="15542"/>
                    <a:pt x="688" y="15536"/>
                    <a:pt x="672" y="15536"/>
                  </a:cubicBezTo>
                  <a:cubicBezTo>
                    <a:pt x="640" y="15536"/>
                    <a:pt x="624" y="15565"/>
                    <a:pt x="626" y="15621"/>
                  </a:cubicBezTo>
                  <a:cubicBezTo>
                    <a:pt x="647" y="15654"/>
                    <a:pt x="656" y="15669"/>
                    <a:pt x="648" y="15669"/>
                  </a:cubicBezTo>
                  <a:cubicBezTo>
                    <a:pt x="641" y="15669"/>
                    <a:pt x="624" y="15659"/>
                    <a:pt x="592" y="15643"/>
                  </a:cubicBezTo>
                  <a:cubicBezTo>
                    <a:pt x="577" y="15624"/>
                    <a:pt x="554" y="15614"/>
                    <a:pt x="530" y="15614"/>
                  </a:cubicBezTo>
                  <a:cubicBezTo>
                    <a:pt x="515" y="15614"/>
                    <a:pt x="499" y="15618"/>
                    <a:pt x="485" y="15627"/>
                  </a:cubicBezTo>
                  <a:lnTo>
                    <a:pt x="504" y="15659"/>
                  </a:lnTo>
                  <a:cubicBezTo>
                    <a:pt x="540" y="15712"/>
                    <a:pt x="517" y="15735"/>
                    <a:pt x="474" y="15735"/>
                  </a:cubicBezTo>
                  <a:cubicBezTo>
                    <a:pt x="468" y="15735"/>
                    <a:pt x="463" y="15734"/>
                    <a:pt x="457" y="15734"/>
                  </a:cubicBezTo>
                  <a:cubicBezTo>
                    <a:pt x="452" y="15725"/>
                    <a:pt x="445" y="15720"/>
                    <a:pt x="437" y="15720"/>
                  </a:cubicBezTo>
                  <a:cubicBezTo>
                    <a:pt x="416" y="15720"/>
                    <a:pt x="387" y="15748"/>
                    <a:pt x="354" y="15800"/>
                  </a:cubicBezTo>
                  <a:cubicBezTo>
                    <a:pt x="304" y="15831"/>
                    <a:pt x="276" y="15856"/>
                    <a:pt x="255" y="15856"/>
                  </a:cubicBezTo>
                  <a:cubicBezTo>
                    <a:pt x="247" y="15856"/>
                    <a:pt x="241" y="15852"/>
                    <a:pt x="235" y="15843"/>
                  </a:cubicBezTo>
                  <a:cubicBezTo>
                    <a:pt x="215" y="15818"/>
                    <a:pt x="204" y="15804"/>
                    <a:pt x="199" y="15804"/>
                  </a:cubicBezTo>
                  <a:cubicBezTo>
                    <a:pt x="193" y="15804"/>
                    <a:pt x="196" y="15824"/>
                    <a:pt x="203" y="15868"/>
                  </a:cubicBezTo>
                  <a:cubicBezTo>
                    <a:pt x="191" y="15922"/>
                    <a:pt x="191" y="15922"/>
                    <a:pt x="106" y="15944"/>
                  </a:cubicBezTo>
                  <a:cubicBezTo>
                    <a:pt x="50" y="15944"/>
                    <a:pt x="50" y="15944"/>
                    <a:pt x="40" y="15997"/>
                  </a:cubicBezTo>
                  <a:cubicBezTo>
                    <a:pt x="73" y="16039"/>
                    <a:pt x="95" y="16063"/>
                    <a:pt x="117" y="16063"/>
                  </a:cubicBezTo>
                  <a:cubicBezTo>
                    <a:pt x="124" y="16063"/>
                    <a:pt x="132" y="16060"/>
                    <a:pt x="140" y="16053"/>
                  </a:cubicBezTo>
                  <a:cubicBezTo>
                    <a:pt x="156" y="16041"/>
                    <a:pt x="164" y="16035"/>
                    <a:pt x="170" y="16035"/>
                  </a:cubicBezTo>
                  <a:cubicBezTo>
                    <a:pt x="177" y="16035"/>
                    <a:pt x="182" y="16042"/>
                    <a:pt x="194" y="16057"/>
                  </a:cubicBezTo>
                  <a:lnTo>
                    <a:pt x="131" y="16107"/>
                  </a:lnTo>
                  <a:cubicBezTo>
                    <a:pt x="87" y="16141"/>
                    <a:pt x="50" y="16185"/>
                    <a:pt x="28" y="16235"/>
                  </a:cubicBezTo>
                  <a:cubicBezTo>
                    <a:pt x="1" y="16287"/>
                    <a:pt x="12" y="16328"/>
                    <a:pt x="35" y="16328"/>
                  </a:cubicBezTo>
                  <a:cubicBezTo>
                    <a:pt x="46" y="16328"/>
                    <a:pt x="61" y="16317"/>
                    <a:pt x="75" y="16292"/>
                  </a:cubicBezTo>
                  <a:lnTo>
                    <a:pt x="128" y="16295"/>
                  </a:lnTo>
                  <a:cubicBezTo>
                    <a:pt x="153" y="16324"/>
                    <a:pt x="177" y="16337"/>
                    <a:pt x="194" y="16337"/>
                  </a:cubicBezTo>
                  <a:cubicBezTo>
                    <a:pt x="223" y="16337"/>
                    <a:pt x="231" y="16298"/>
                    <a:pt x="187" y="16245"/>
                  </a:cubicBezTo>
                  <a:cubicBezTo>
                    <a:pt x="147" y="16194"/>
                    <a:pt x="131" y="16175"/>
                    <a:pt x="143" y="16175"/>
                  </a:cubicBezTo>
                  <a:cubicBezTo>
                    <a:pt x="150" y="16175"/>
                    <a:pt x="168" y="16182"/>
                    <a:pt x="197" y="16194"/>
                  </a:cubicBezTo>
                  <a:cubicBezTo>
                    <a:pt x="217" y="16218"/>
                    <a:pt x="234" y="16227"/>
                    <a:pt x="250" y="16227"/>
                  </a:cubicBezTo>
                  <a:cubicBezTo>
                    <a:pt x="269" y="16227"/>
                    <a:pt x="286" y="16214"/>
                    <a:pt x="303" y="16201"/>
                  </a:cubicBezTo>
                  <a:cubicBezTo>
                    <a:pt x="317" y="16190"/>
                    <a:pt x="324" y="16184"/>
                    <a:pt x="330" y="16184"/>
                  </a:cubicBezTo>
                  <a:cubicBezTo>
                    <a:pt x="337" y="16184"/>
                    <a:pt x="342" y="16191"/>
                    <a:pt x="354" y="16207"/>
                  </a:cubicBezTo>
                  <a:cubicBezTo>
                    <a:pt x="369" y="16223"/>
                    <a:pt x="390" y="16231"/>
                    <a:pt x="411" y="16231"/>
                  </a:cubicBezTo>
                  <a:cubicBezTo>
                    <a:pt x="427" y="16231"/>
                    <a:pt x="443" y="16226"/>
                    <a:pt x="457" y="16216"/>
                  </a:cubicBezTo>
                  <a:cubicBezTo>
                    <a:pt x="488" y="16191"/>
                    <a:pt x="488" y="16191"/>
                    <a:pt x="466" y="16163"/>
                  </a:cubicBezTo>
                  <a:cubicBezTo>
                    <a:pt x="429" y="16158"/>
                    <a:pt x="452" y="16132"/>
                    <a:pt x="495" y="16132"/>
                  </a:cubicBezTo>
                  <a:cubicBezTo>
                    <a:pt x="511" y="16132"/>
                    <a:pt x="529" y="16135"/>
                    <a:pt x="548" y="16144"/>
                  </a:cubicBezTo>
                  <a:cubicBezTo>
                    <a:pt x="563" y="16147"/>
                    <a:pt x="574" y="16149"/>
                    <a:pt x="581" y="16149"/>
                  </a:cubicBezTo>
                  <a:cubicBezTo>
                    <a:pt x="598" y="16149"/>
                    <a:pt x="590" y="16137"/>
                    <a:pt x="560" y="16094"/>
                  </a:cubicBezTo>
                  <a:cubicBezTo>
                    <a:pt x="531" y="16050"/>
                    <a:pt x="558" y="16017"/>
                    <a:pt x="603" y="16017"/>
                  </a:cubicBezTo>
                  <a:cubicBezTo>
                    <a:pt x="620" y="16017"/>
                    <a:pt x="638" y="16021"/>
                    <a:pt x="658" y="16031"/>
                  </a:cubicBezTo>
                  <a:lnTo>
                    <a:pt x="720" y="15991"/>
                  </a:lnTo>
                  <a:cubicBezTo>
                    <a:pt x="752" y="15969"/>
                    <a:pt x="733" y="15937"/>
                    <a:pt x="714" y="15909"/>
                  </a:cubicBezTo>
                  <a:cubicBezTo>
                    <a:pt x="685" y="15864"/>
                    <a:pt x="678" y="15851"/>
                    <a:pt x="695" y="15851"/>
                  </a:cubicBezTo>
                  <a:cubicBezTo>
                    <a:pt x="702" y="15851"/>
                    <a:pt x="713" y="15853"/>
                    <a:pt x="727" y="15856"/>
                  </a:cubicBezTo>
                  <a:cubicBezTo>
                    <a:pt x="755" y="15859"/>
                    <a:pt x="780" y="15875"/>
                    <a:pt x="799" y="15897"/>
                  </a:cubicBezTo>
                  <a:cubicBezTo>
                    <a:pt x="805" y="15907"/>
                    <a:pt x="814" y="15911"/>
                    <a:pt x="823" y="15911"/>
                  </a:cubicBezTo>
                  <a:cubicBezTo>
                    <a:pt x="840" y="15911"/>
                    <a:pt x="860" y="15898"/>
                    <a:pt x="880" y="15884"/>
                  </a:cubicBezTo>
                  <a:cubicBezTo>
                    <a:pt x="911" y="15862"/>
                    <a:pt x="980" y="15825"/>
                    <a:pt x="962" y="15793"/>
                  </a:cubicBezTo>
                  <a:lnTo>
                    <a:pt x="962" y="15793"/>
                  </a:lnTo>
                  <a:cubicBezTo>
                    <a:pt x="967" y="15802"/>
                    <a:pt x="973" y="15813"/>
                    <a:pt x="980" y="15825"/>
                  </a:cubicBezTo>
                  <a:cubicBezTo>
                    <a:pt x="989" y="15820"/>
                    <a:pt x="996" y="15818"/>
                    <a:pt x="1002" y="15818"/>
                  </a:cubicBezTo>
                  <a:cubicBezTo>
                    <a:pt x="1010" y="15818"/>
                    <a:pt x="1016" y="15821"/>
                    <a:pt x="1018" y="15821"/>
                  </a:cubicBezTo>
                  <a:cubicBezTo>
                    <a:pt x="1021" y="15821"/>
                    <a:pt x="1019" y="15818"/>
                    <a:pt x="1012" y="15806"/>
                  </a:cubicBezTo>
                  <a:cubicBezTo>
                    <a:pt x="1049" y="15790"/>
                    <a:pt x="1090" y="15784"/>
                    <a:pt x="1131" y="15784"/>
                  </a:cubicBezTo>
                  <a:cubicBezTo>
                    <a:pt x="1215" y="15778"/>
                    <a:pt x="1284" y="15659"/>
                    <a:pt x="1150" y="15652"/>
                  </a:cubicBezTo>
                  <a:lnTo>
                    <a:pt x="1181" y="15633"/>
                  </a:lnTo>
                  <a:cubicBezTo>
                    <a:pt x="1203" y="15624"/>
                    <a:pt x="1209" y="15602"/>
                    <a:pt x="1200" y="15583"/>
                  </a:cubicBezTo>
                  <a:cubicBezTo>
                    <a:pt x="1184" y="15552"/>
                    <a:pt x="1219" y="15533"/>
                    <a:pt x="1253" y="15514"/>
                  </a:cubicBezTo>
                  <a:cubicBezTo>
                    <a:pt x="1253" y="15514"/>
                    <a:pt x="1269" y="15546"/>
                    <a:pt x="1284" y="15577"/>
                  </a:cubicBezTo>
                  <a:cubicBezTo>
                    <a:pt x="1292" y="15634"/>
                    <a:pt x="1315" y="15661"/>
                    <a:pt x="1336" y="15661"/>
                  </a:cubicBezTo>
                  <a:cubicBezTo>
                    <a:pt x="1357" y="15661"/>
                    <a:pt x="1375" y="15631"/>
                    <a:pt x="1369" y="15574"/>
                  </a:cubicBezTo>
                  <a:lnTo>
                    <a:pt x="1369" y="15574"/>
                  </a:lnTo>
                  <a:lnTo>
                    <a:pt x="1385" y="15605"/>
                  </a:lnTo>
                  <a:cubicBezTo>
                    <a:pt x="1390" y="15616"/>
                    <a:pt x="1398" y="15622"/>
                    <a:pt x="1408" y="15622"/>
                  </a:cubicBezTo>
                  <a:cubicBezTo>
                    <a:pt x="1427" y="15622"/>
                    <a:pt x="1454" y="15601"/>
                    <a:pt x="1491" y="15558"/>
                  </a:cubicBezTo>
                  <a:cubicBezTo>
                    <a:pt x="1526" y="15543"/>
                    <a:pt x="1529" y="15464"/>
                    <a:pt x="1516" y="15430"/>
                  </a:cubicBezTo>
                  <a:cubicBezTo>
                    <a:pt x="1501" y="15398"/>
                    <a:pt x="1538" y="15383"/>
                    <a:pt x="1538" y="15383"/>
                  </a:cubicBezTo>
                  <a:cubicBezTo>
                    <a:pt x="1552" y="15376"/>
                    <a:pt x="1561" y="15372"/>
                    <a:pt x="1567" y="15372"/>
                  </a:cubicBezTo>
                  <a:cubicBezTo>
                    <a:pt x="1575" y="15372"/>
                    <a:pt x="1579" y="15380"/>
                    <a:pt x="1588" y="15398"/>
                  </a:cubicBezTo>
                  <a:cubicBezTo>
                    <a:pt x="1599" y="15423"/>
                    <a:pt x="1615" y="15434"/>
                    <a:pt x="1632" y="15434"/>
                  </a:cubicBezTo>
                  <a:cubicBezTo>
                    <a:pt x="1660" y="15434"/>
                    <a:pt x="1689" y="15403"/>
                    <a:pt x="1695" y="15351"/>
                  </a:cubicBezTo>
                  <a:lnTo>
                    <a:pt x="1707" y="15383"/>
                  </a:lnTo>
                  <a:cubicBezTo>
                    <a:pt x="1714" y="15398"/>
                    <a:pt x="1725" y="15408"/>
                    <a:pt x="1748" y="15408"/>
                  </a:cubicBezTo>
                  <a:cubicBezTo>
                    <a:pt x="1781" y="15408"/>
                    <a:pt x="1837" y="15388"/>
                    <a:pt x="1936" y="15333"/>
                  </a:cubicBezTo>
                  <a:cubicBezTo>
                    <a:pt x="2042" y="15294"/>
                    <a:pt x="2129" y="15263"/>
                    <a:pt x="2173" y="15263"/>
                  </a:cubicBezTo>
                  <a:cubicBezTo>
                    <a:pt x="2189" y="15263"/>
                    <a:pt x="2199" y="15267"/>
                    <a:pt x="2203" y="15276"/>
                  </a:cubicBezTo>
                  <a:cubicBezTo>
                    <a:pt x="2204" y="15280"/>
                    <a:pt x="2206" y="15281"/>
                    <a:pt x="2210" y="15281"/>
                  </a:cubicBezTo>
                  <a:cubicBezTo>
                    <a:pt x="2239" y="15281"/>
                    <a:pt x="2341" y="15182"/>
                    <a:pt x="2391" y="15104"/>
                  </a:cubicBezTo>
                  <a:cubicBezTo>
                    <a:pt x="2395" y="15120"/>
                    <a:pt x="2405" y="15126"/>
                    <a:pt x="2422" y="15126"/>
                  </a:cubicBezTo>
                  <a:cubicBezTo>
                    <a:pt x="2442" y="15126"/>
                    <a:pt x="2471" y="15117"/>
                    <a:pt x="2510" y="15107"/>
                  </a:cubicBezTo>
                  <a:cubicBezTo>
                    <a:pt x="2566" y="15090"/>
                    <a:pt x="2594" y="15081"/>
                    <a:pt x="2610" y="15081"/>
                  </a:cubicBezTo>
                  <a:cubicBezTo>
                    <a:pt x="2625" y="15081"/>
                    <a:pt x="2627" y="15090"/>
                    <a:pt x="2632" y="15107"/>
                  </a:cubicBezTo>
                  <a:cubicBezTo>
                    <a:pt x="2623" y="15147"/>
                    <a:pt x="2618" y="15167"/>
                    <a:pt x="2622" y="15167"/>
                  </a:cubicBezTo>
                  <a:cubicBezTo>
                    <a:pt x="2626" y="15167"/>
                    <a:pt x="2640" y="15144"/>
                    <a:pt x="2669" y="15098"/>
                  </a:cubicBezTo>
                  <a:cubicBezTo>
                    <a:pt x="2681" y="15059"/>
                    <a:pt x="2714" y="15040"/>
                    <a:pt x="2748" y="15040"/>
                  </a:cubicBezTo>
                  <a:cubicBezTo>
                    <a:pt x="2780" y="15040"/>
                    <a:pt x="2812" y="15058"/>
                    <a:pt x="2826" y="15094"/>
                  </a:cubicBezTo>
                  <a:cubicBezTo>
                    <a:pt x="2831" y="15112"/>
                    <a:pt x="2843" y="15118"/>
                    <a:pt x="2862" y="15118"/>
                  </a:cubicBezTo>
                  <a:cubicBezTo>
                    <a:pt x="2882" y="15118"/>
                    <a:pt x="2909" y="15112"/>
                    <a:pt x="2945" y="15104"/>
                  </a:cubicBezTo>
                  <a:cubicBezTo>
                    <a:pt x="2977" y="15060"/>
                    <a:pt x="3052" y="15044"/>
                    <a:pt x="3124" y="15029"/>
                  </a:cubicBezTo>
                  <a:cubicBezTo>
                    <a:pt x="3237" y="15004"/>
                    <a:pt x="3237" y="15004"/>
                    <a:pt x="3224" y="14931"/>
                  </a:cubicBezTo>
                  <a:cubicBezTo>
                    <a:pt x="3208" y="14863"/>
                    <a:pt x="3249" y="14853"/>
                    <a:pt x="3324" y="14841"/>
                  </a:cubicBezTo>
                  <a:cubicBezTo>
                    <a:pt x="3339" y="14838"/>
                    <a:pt x="3353" y="14836"/>
                    <a:pt x="3366" y="14836"/>
                  </a:cubicBezTo>
                  <a:cubicBezTo>
                    <a:pt x="3388" y="14836"/>
                    <a:pt x="3405" y="14842"/>
                    <a:pt x="3409" y="14866"/>
                  </a:cubicBezTo>
                  <a:cubicBezTo>
                    <a:pt x="3431" y="14881"/>
                    <a:pt x="3459" y="14888"/>
                    <a:pt x="3491" y="14888"/>
                  </a:cubicBezTo>
                  <a:cubicBezTo>
                    <a:pt x="3505" y="14885"/>
                    <a:pt x="3520" y="14883"/>
                    <a:pt x="3533" y="14883"/>
                  </a:cubicBezTo>
                  <a:cubicBezTo>
                    <a:pt x="3553" y="14883"/>
                    <a:pt x="3568" y="14889"/>
                    <a:pt x="3572" y="14910"/>
                  </a:cubicBezTo>
                  <a:cubicBezTo>
                    <a:pt x="3596" y="14925"/>
                    <a:pt x="3626" y="14931"/>
                    <a:pt x="3655" y="14931"/>
                  </a:cubicBezTo>
                  <a:cubicBezTo>
                    <a:pt x="3667" y="14931"/>
                    <a:pt x="3679" y="14930"/>
                    <a:pt x="3691" y="14928"/>
                  </a:cubicBezTo>
                  <a:cubicBezTo>
                    <a:pt x="3726" y="14921"/>
                    <a:pt x="3762" y="14916"/>
                    <a:pt x="3790" y="14916"/>
                  </a:cubicBezTo>
                  <a:cubicBezTo>
                    <a:pt x="3822" y="14916"/>
                    <a:pt x="3844" y="14923"/>
                    <a:pt x="3848" y="14941"/>
                  </a:cubicBezTo>
                  <a:cubicBezTo>
                    <a:pt x="3885" y="14938"/>
                    <a:pt x="3885" y="14938"/>
                    <a:pt x="3879" y="14903"/>
                  </a:cubicBezTo>
                  <a:cubicBezTo>
                    <a:pt x="3877" y="14872"/>
                    <a:pt x="3900" y="14839"/>
                    <a:pt x="3996" y="14839"/>
                  </a:cubicBezTo>
                  <a:cubicBezTo>
                    <a:pt x="4016" y="14839"/>
                    <a:pt x="4040" y="14840"/>
                    <a:pt x="4067" y="14844"/>
                  </a:cubicBezTo>
                  <a:cubicBezTo>
                    <a:pt x="4142" y="14834"/>
                    <a:pt x="4255" y="14822"/>
                    <a:pt x="4252" y="14787"/>
                  </a:cubicBezTo>
                  <a:cubicBezTo>
                    <a:pt x="4261" y="14787"/>
                    <a:pt x="4269" y="14786"/>
                    <a:pt x="4274" y="14786"/>
                  </a:cubicBezTo>
                  <a:cubicBezTo>
                    <a:pt x="4293" y="14786"/>
                    <a:pt x="4294" y="14792"/>
                    <a:pt x="4296" y="14819"/>
                  </a:cubicBezTo>
                  <a:cubicBezTo>
                    <a:pt x="4299" y="14853"/>
                    <a:pt x="4317" y="14869"/>
                    <a:pt x="4343" y="14869"/>
                  </a:cubicBezTo>
                  <a:cubicBezTo>
                    <a:pt x="4372" y="14869"/>
                    <a:pt x="4410" y="14849"/>
                    <a:pt x="4446" y="14809"/>
                  </a:cubicBezTo>
                  <a:cubicBezTo>
                    <a:pt x="4446" y="14790"/>
                    <a:pt x="4457" y="14780"/>
                    <a:pt x="4472" y="14780"/>
                  </a:cubicBezTo>
                  <a:cubicBezTo>
                    <a:pt x="4487" y="14780"/>
                    <a:pt x="4505" y="14788"/>
                    <a:pt x="4525" y="14803"/>
                  </a:cubicBezTo>
                  <a:cubicBezTo>
                    <a:pt x="4553" y="14800"/>
                    <a:pt x="4581" y="14784"/>
                    <a:pt x="4600" y="14762"/>
                  </a:cubicBezTo>
                  <a:cubicBezTo>
                    <a:pt x="4618" y="14742"/>
                    <a:pt x="4627" y="14733"/>
                    <a:pt x="4643" y="14733"/>
                  </a:cubicBezTo>
                  <a:cubicBezTo>
                    <a:pt x="4657" y="14733"/>
                    <a:pt x="4676" y="14740"/>
                    <a:pt x="4713" y="14753"/>
                  </a:cubicBezTo>
                  <a:cubicBezTo>
                    <a:pt x="4715" y="14780"/>
                    <a:pt x="4735" y="14786"/>
                    <a:pt x="4761" y="14786"/>
                  </a:cubicBezTo>
                  <a:cubicBezTo>
                    <a:pt x="4770" y="14786"/>
                    <a:pt x="4781" y="14785"/>
                    <a:pt x="4791" y="14784"/>
                  </a:cubicBezTo>
                  <a:cubicBezTo>
                    <a:pt x="4836" y="14762"/>
                    <a:pt x="5004" y="14748"/>
                    <a:pt x="5141" y="14748"/>
                  </a:cubicBezTo>
                  <a:cubicBezTo>
                    <a:pt x="5234" y="14748"/>
                    <a:pt x="5314" y="14755"/>
                    <a:pt x="5330" y="14769"/>
                  </a:cubicBezTo>
                  <a:cubicBezTo>
                    <a:pt x="5368" y="14734"/>
                    <a:pt x="5368" y="14734"/>
                    <a:pt x="5405" y="14734"/>
                  </a:cubicBezTo>
                  <a:cubicBezTo>
                    <a:pt x="5419" y="14761"/>
                    <a:pt x="5434" y="14773"/>
                    <a:pt x="5446" y="14773"/>
                  </a:cubicBezTo>
                  <a:cubicBezTo>
                    <a:pt x="5466" y="14773"/>
                    <a:pt x="5480" y="14741"/>
                    <a:pt x="5480" y="14696"/>
                  </a:cubicBezTo>
                  <a:lnTo>
                    <a:pt x="5405" y="14696"/>
                  </a:lnTo>
                  <a:cubicBezTo>
                    <a:pt x="5405" y="14665"/>
                    <a:pt x="5428" y="14647"/>
                    <a:pt x="5453" y="14647"/>
                  </a:cubicBezTo>
                  <a:cubicBezTo>
                    <a:pt x="5485" y="14647"/>
                    <a:pt x="5521" y="14675"/>
                    <a:pt x="5521" y="14734"/>
                  </a:cubicBezTo>
                  <a:cubicBezTo>
                    <a:pt x="5540" y="14770"/>
                    <a:pt x="5549" y="14788"/>
                    <a:pt x="5559" y="14788"/>
                  </a:cubicBezTo>
                  <a:cubicBezTo>
                    <a:pt x="5568" y="14788"/>
                    <a:pt x="5578" y="14770"/>
                    <a:pt x="5596" y="14734"/>
                  </a:cubicBezTo>
                  <a:cubicBezTo>
                    <a:pt x="5617" y="14698"/>
                    <a:pt x="5636" y="14680"/>
                    <a:pt x="5656" y="14680"/>
                  </a:cubicBezTo>
                  <a:cubicBezTo>
                    <a:pt x="5675" y="14680"/>
                    <a:pt x="5694" y="14698"/>
                    <a:pt x="5712" y="14734"/>
                  </a:cubicBezTo>
                  <a:cubicBezTo>
                    <a:pt x="5712" y="14770"/>
                    <a:pt x="5712" y="14788"/>
                    <a:pt x="5717" y="14788"/>
                  </a:cubicBezTo>
                  <a:cubicBezTo>
                    <a:pt x="5722" y="14788"/>
                    <a:pt x="5731" y="14770"/>
                    <a:pt x="5750" y="14734"/>
                  </a:cubicBezTo>
                  <a:cubicBezTo>
                    <a:pt x="5793" y="14654"/>
                    <a:pt x="5849" y="14609"/>
                    <a:pt x="5890" y="14609"/>
                  </a:cubicBezTo>
                  <a:cubicBezTo>
                    <a:pt x="5923" y="14609"/>
                    <a:pt x="5946" y="14638"/>
                    <a:pt x="5944" y="14703"/>
                  </a:cubicBezTo>
                  <a:cubicBezTo>
                    <a:pt x="5941" y="14775"/>
                    <a:pt x="5979" y="14809"/>
                    <a:pt x="6016" y="14812"/>
                  </a:cubicBezTo>
                  <a:cubicBezTo>
                    <a:pt x="6054" y="14812"/>
                    <a:pt x="6057" y="14778"/>
                    <a:pt x="6057" y="14740"/>
                  </a:cubicBezTo>
                  <a:cubicBezTo>
                    <a:pt x="6040" y="14705"/>
                    <a:pt x="6041" y="14687"/>
                    <a:pt x="6055" y="14687"/>
                  </a:cubicBezTo>
                  <a:cubicBezTo>
                    <a:pt x="6069" y="14687"/>
                    <a:pt x="6097" y="14705"/>
                    <a:pt x="6135" y="14743"/>
                  </a:cubicBezTo>
                  <a:cubicBezTo>
                    <a:pt x="6198" y="14807"/>
                    <a:pt x="6249" y="14835"/>
                    <a:pt x="6303" y="14835"/>
                  </a:cubicBezTo>
                  <a:cubicBezTo>
                    <a:pt x="6345" y="14835"/>
                    <a:pt x="6388" y="14819"/>
                    <a:pt x="6439" y="14790"/>
                  </a:cubicBezTo>
                  <a:cubicBezTo>
                    <a:pt x="6513" y="14761"/>
                    <a:pt x="6578" y="14747"/>
                    <a:pt x="6613" y="14747"/>
                  </a:cubicBezTo>
                  <a:cubicBezTo>
                    <a:pt x="6653" y="14747"/>
                    <a:pt x="6656" y="14765"/>
                    <a:pt x="6593" y="14800"/>
                  </a:cubicBezTo>
                  <a:cubicBezTo>
                    <a:pt x="6545" y="14839"/>
                    <a:pt x="6525" y="14855"/>
                    <a:pt x="6533" y="14855"/>
                  </a:cubicBezTo>
                  <a:cubicBezTo>
                    <a:pt x="6539" y="14855"/>
                    <a:pt x="6558" y="14847"/>
                    <a:pt x="6590" y="14834"/>
                  </a:cubicBezTo>
                  <a:cubicBezTo>
                    <a:pt x="6665" y="14841"/>
                    <a:pt x="6743" y="14844"/>
                    <a:pt x="6781" y="14847"/>
                  </a:cubicBezTo>
                  <a:cubicBezTo>
                    <a:pt x="6822" y="14847"/>
                    <a:pt x="6856" y="14819"/>
                    <a:pt x="6863" y="14781"/>
                  </a:cubicBezTo>
                  <a:cubicBezTo>
                    <a:pt x="6885" y="14828"/>
                    <a:pt x="6924" y="14863"/>
                    <a:pt x="6971" y="14863"/>
                  </a:cubicBezTo>
                  <a:cubicBezTo>
                    <a:pt x="6996" y="14863"/>
                    <a:pt x="7023" y="14854"/>
                    <a:pt x="7051" y="14831"/>
                  </a:cubicBezTo>
                  <a:lnTo>
                    <a:pt x="7126" y="14837"/>
                  </a:lnTo>
                  <a:cubicBezTo>
                    <a:pt x="7135" y="14838"/>
                    <a:pt x="7142" y="14839"/>
                    <a:pt x="7149" y="14839"/>
                  </a:cubicBezTo>
                  <a:cubicBezTo>
                    <a:pt x="7169" y="14839"/>
                    <a:pt x="7176" y="14833"/>
                    <a:pt x="7207" y="14806"/>
                  </a:cubicBezTo>
                  <a:cubicBezTo>
                    <a:pt x="7218" y="14798"/>
                    <a:pt x="7228" y="14794"/>
                    <a:pt x="7238" y="14794"/>
                  </a:cubicBezTo>
                  <a:cubicBezTo>
                    <a:pt x="7266" y="14794"/>
                    <a:pt x="7291" y="14822"/>
                    <a:pt x="7317" y="14850"/>
                  </a:cubicBezTo>
                  <a:cubicBezTo>
                    <a:pt x="7342" y="14880"/>
                    <a:pt x="7369" y="14907"/>
                    <a:pt x="7382" y="14907"/>
                  </a:cubicBezTo>
                  <a:cubicBezTo>
                    <a:pt x="7388" y="14907"/>
                    <a:pt x="7391" y="14903"/>
                    <a:pt x="7392" y="14894"/>
                  </a:cubicBezTo>
                  <a:cubicBezTo>
                    <a:pt x="7395" y="14856"/>
                    <a:pt x="7474" y="14828"/>
                    <a:pt x="7514" y="14797"/>
                  </a:cubicBezTo>
                  <a:cubicBezTo>
                    <a:pt x="7525" y="14789"/>
                    <a:pt x="7536" y="14785"/>
                    <a:pt x="7545" y="14785"/>
                  </a:cubicBezTo>
                  <a:cubicBezTo>
                    <a:pt x="7571" y="14785"/>
                    <a:pt x="7582" y="14814"/>
                    <a:pt x="7549" y="14837"/>
                  </a:cubicBezTo>
                  <a:cubicBezTo>
                    <a:pt x="7546" y="14872"/>
                    <a:pt x="7546" y="14872"/>
                    <a:pt x="7621" y="14916"/>
                  </a:cubicBezTo>
                  <a:cubicBezTo>
                    <a:pt x="7634" y="14917"/>
                    <a:pt x="7652" y="14918"/>
                    <a:pt x="7669" y="14918"/>
                  </a:cubicBezTo>
                  <a:cubicBezTo>
                    <a:pt x="7702" y="14918"/>
                    <a:pt x="7735" y="14913"/>
                    <a:pt x="7737" y="14891"/>
                  </a:cubicBezTo>
                  <a:cubicBezTo>
                    <a:pt x="7738" y="14879"/>
                    <a:pt x="7766" y="14874"/>
                    <a:pt x="7804" y="14874"/>
                  </a:cubicBezTo>
                  <a:cubicBezTo>
                    <a:pt x="7875" y="14874"/>
                    <a:pt x="7981" y="14892"/>
                    <a:pt x="8003" y="14919"/>
                  </a:cubicBezTo>
                  <a:lnTo>
                    <a:pt x="8078" y="14925"/>
                  </a:lnTo>
                  <a:cubicBezTo>
                    <a:pt x="8080" y="14925"/>
                    <a:pt x="8082" y="14925"/>
                    <a:pt x="8084" y="14925"/>
                  </a:cubicBezTo>
                  <a:cubicBezTo>
                    <a:pt x="8119" y="14925"/>
                    <a:pt x="8154" y="14902"/>
                    <a:pt x="8187" y="14902"/>
                  </a:cubicBezTo>
                  <a:cubicBezTo>
                    <a:pt x="8191" y="14902"/>
                    <a:pt x="8194" y="14903"/>
                    <a:pt x="8198" y="14903"/>
                  </a:cubicBezTo>
                  <a:cubicBezTo>
                    <a:pt x="8226" y="14903"/>
                    <a:pt x="8254" y="14894"/>
                    <a:pt x="8279" y="14875"/>
                  </a:cubicBezTo>
                  <a:cubicBezTo>
                    <a:pt x="8317" y="14878"/>
                    <a:pt x="8354" y="14884"/>
                    <a:pt x="8351" y="14919"/>
                  </a:cubicBezTo>
                  <a:cubicBezTo>
                    <a:pt x="8373" y="14887"/>
                    <a:pt x="8383" y="14870"/>
                    <a:pt x="8393" y="14870"/>
                  </a:cubicBezTo>
                  <a:cubicBezTo>
                    <a:pt x="8402" y="14870"/>
                    <a:pt x="8410" y="14888"/>
                    <a:pt x="8426" y="14928"/>
                  </a:cubicBezTo>
                  <a:cubicBezTo>
                    <a:pt x="8423" y="14963"/>
                    <a:pt x="8422" y="14980"/>
                    <a:pt x="8426" y="14980"/>
                  </a:cubicBezTo>
                  <a:cubicBezTo>
                    <a:pt x="8431" y="14980"/>
                    <a:pt x="8442" y="14964"/>
                    <a:pt x="8464" y="14931"/>
                  </a:cubicBezTo>
                  <a:cubicBezTo>
                    <a:pt x="8485" y="14917"/>
                    <a:pt x="8496" y="14909"/>
                    <a:pt x="8505" y="14909"/>
                  </a:cubicBezTo>
                  <a:cubicBezTo>
                    <a:pt x="8515" y="14909"/>
                    <a:pt x="8523" y="14918"/>
                    <a:pt x="8539" y="14938"/>
                  </a:cubicBezTo>
                  <a:cubicBezTo>
                    <a:pt x="8537" y="14958"/>
                    <a:pt x="8547" y="14968"/>
                    <a:pt x="8558" y="14968"/>
                  </a:cubicBezTo>
                  <a:cubicBezTo>
                    <a:pt x="8567" y="14968"/>
                    <a:pt x="8577" y="14960"/>
                    <a:pt x="8580" y="14944"/>
                  </a:cubicBezTo>
                  <a:cubicBezTo>
                    <a:pt x="8605" y="14905"/>
                    <a:pt x="8654" y="14881"/>
                    <a:pt x="8691" y="14881"/>
                  </a:cubicBezTo>
                  <a:cubicBezTo>
                    <a:pt x="8718" y="14881"/>
                    <a:pt x="8737" y="14894"/>
                    <a:pt x="8733" y="14925"/>
                  </a:cubicBezTo>
                  <a:cubicBezTo>
                    <a:pt x="8765" y="14925"/>
                    <a:pt x="8793" y="14916"/>
                    <a:pt x="8815" y="14897"/>
                  </a:cubicBezTo>
                  <a:cubicBezTo>
                    <a:pt x="8838" y="14864"/>
                    <a:pt x="8850" y="14848"/>
                    <a:pt x="8855" y="14848"/>
                  </a:cubicBezTo>
                  <a:cubicBezTo>
                    <a:pt x="8860" y="14848"/>
                    <a:pt x="8857" y="14865"/>
                    <a:pt x="8852" y="14900"/>
                  </a:cubicBezTo>
                  <a:cubicBezTo>
                    <a:pt x="8869" y="14940"/>
                    <a:pt x="8888" y="14961"/>
                    <a:pt x="8908" y="14961"/>
                  </a:cubicBezTo>
                  <a:cubicBezTo>
                    <a:pt x="8927" y="14961"/>
                    <a:pt x="8946" y="14945"/>
                    <a:pt x="8968" y="14913"/>
                  </a:cubicBezTo>
                  <a:cubicBezTo>
                    <a:pt x="8977" y="14905"/>
                    <a:pt x="8988" y="14902"/>
                    <a:pt x="8999" y="14902"/>
                  </a:cubicBezTo>
                  <a:cubicBezTo>
                    <a:pt x="9016" y="14902"/>
                    <a:pt x="9032" y="14909"/>
                    <a:pt x="9044" y="14922"/>
                  </a:cubicBezTo>
                  <a:cubicBezTo>
                    <a:pt x="9091" y="14951"/>
                    <a:pt x="9204" y="14986"/>
                    <a:pt x="9267" y="14986"/>
                  </a:cubicBezTo>
                  <a:cubicBezTo>
                    <a:pt x="9301" y="14986"/>
                    <a:pt x="9321" y="14976"/>
                    <a:pt x="9310" y="14950"/>
                  </a:cubicBezTo>
                  <a:lnTo>
                    <a:pt x="9310" y="14950"/>
                  </a:lnTo>
                  <a:lnTo>
                    <a:pt x="9385" y="14957"/>
                  </a:lnTo>
                  <a:cubicBezTo>
                    <a:pt x="9426" y="14981"/>
                    <a:pt x="9455" y="14993"/>
                    <a:pt x="9481" y="14993"/>
                  </a:cubicBezTo>
                  <a:cubicBezTo>
                    <a:pt x="9502" y="14993"/>
                    <a:pt x="9520" y="14986"/>
                    <a:pt x="9539" y="14972"/>
                  </a:cubicBezTo>
                  <a:lnTo>
                    <a:pt x="9580" y="14941"/>
                  </a:lnTo>
                  <a:cubicBezTo>
                    <a:pt x="9580" y="14978"/>
                    <a:pt x="9608" y="15013"/>
                    <a:pt x="9648" y="15019"/>
                  </a:cubicBezTo>
                  <a:cubicBezTo>
                    <a:pt x="9657" y="15020"/>
                    <a:pt x="9664" y="15020"/>
                    <a:pt x="9669" y="15020"/>
                  </a:cubicBezTo>
                  <a:cubicBezTo>
                    <a:pt x="9686" y="15020"/>
                    <a:pt x="9687" y="15014"/>
                    <a:pt x="9689" y="14988"/>
                  </a:cubicBezTo>
                  <a:cubicBezTo>
                    <a:pt x="9664" y="14958"/>
                    <a:pt x="9677" y="14952"/>
                    <a:pt x="9701" y="14952"/>
                  </a:cubicBezTo>
                  <a:cubicBezTo>
                    <a:pt x="9710" y="14952"/>
                    <a:pt x="9720" y="14953"/>
                    <a:pt x="9730" y="14953"/>
                  </a:cubicBezTo>
                  <a:cubicBezTo>
                    <a:pt x="9771" y="14960"/>
                    <a:pt x="9799" y="14994"/>
                    <a:pt x="9799" y="15035"/>
                  </a:cubicBezTo>
                  <a:lnTo>
                    <a:pt x="9840" y="15038"/>
                  </a:lnTo>
                  <a:cubicBezTo>
                    <a:pt x="9843" y="14997"/>
                    <a:pt x="9857" y="14981"/>
                    <a:pt x="9867" y="14981"/>
                  </a:cubicBezTo>
                  <a:cubicBezTo>
                    <a:pt x="9875" y="14981"/>
                    <a:pt x="9882" y="14990"/>
                    <a:pt x="9880" y="15007"/>
                  </a:cubicBezTo>
                  <a:cubicBezTo>
                    <a:pt x="9907" y="15033"/>
                    <a:pt x="9943" y="15051"/>
                    <a:pt x="9981" y="15051"/>
                  </a:cubicBezTo>
                  <a:cubicBezTo>
                    <a:pt x="9984" y="15051"/>
                    <a:pt x="9987" y="15051"/>
                    <a:pt x="9990" y="15051"/>
                  </a:cubicBezTo>
                  <a:lnTo>
                    <a:pt x="9990" y="15051"/>
                  </a:lnTo>
                  <a:lnTo>
                    <a:pt x="9987" y="15088"/>
                  </a:lnTo>
                  <a:cubicBezTo>
                    <a:pt x="9997" y="15100"/>
                    <a:pt x="10005" y="15104"/>
                    <a:pt x="10011" y="15104"/>
                  </a:cubicBezTo>
                  <a:cubicBezTo>
                    <a:pt x="10023" y="15104"/>
                    <a:pt x="10025" y="15080"/>
                    <a:pt x="10028" y="15054"/>
                  </a:cubicBezTo>
                  <a:lnTo>
                    <a:pt x="10106" y="15060"/>
                  </a:lnTo>
                  <a:cubicBezTo>
                    <a:pt x="10116" y="15061"/>
                    <a:pt x="10127" y="15062"/>
                    <a:pt x="10136" y="15062"/>
                  </a:cubicBezTo>
                  <a:cubicBezTo>
                    <a:pt x="10159" y="15062"/>
                    <a:pt x="10172" y="15056"/>
                    <a:pt x="10147" y="15029"/>
                  </a:cubicBezTo>
                  <a:cubicBezTo>
                    <a:pt x="10150" y="14995"/>
                    <a:pt x="10153" y="14959"/>
                    <a:pt x="10186" y="14959"/>
                  </a:cubicBezTo>
                  <a:cubicBezTo>
                    <a:pt x="10188" y="14959"/>
                    <a:pt x="10189" y="14960"/>
                    <a:pt x="10191" y="14960"/>
                  </a:cubicBezTo>
                  <a:cubicBezTo>
                    <a:pt x="10192" y="14949"/>
                    <a:pt x="10196" y="14945"/>
                    <a:pt x="10200" y="14945"/>
                  </a:cubicBezTo>
                  <a:cubicBezTo>
                    <a:pt x="10208" y="14945"/>
                    <a:pt x="10215" y="14960"/>
                    <a:pt x="10195" y="14960"/>
                  </a:cubicBezTo>
                  <a:cubicBezTo>
                    <a:pt x="10194" y="14960"/>
                    <a:pt x="10192" y="14960"/>
                    <a:pt x="10191" y="14960"/>
                  </a:cubicBezTo>
                  <a:lnTo>
                    <a:pt x="10191" y="14960"/>
                  </a:lnTo>
                  <a:cubicBezTo>
                    <a:pt x="10187" y="14997"/>
                    <a:pt x="10184" y="15032"/>
                    <a:pt x="10222" y="15035"/>
                  </a:cubicBezTo>
                  <a:cubicBezTo>
                    <a:pt x="10244" y="15035"/>
                    <a:pt x="10260" y="15054"/>
                    <a:pt x="10256" y="15072"/>
                  </a:cubicBezTo>
                  <a:cubicBezTo>
                    <a:pt x="10235" y="15106"/>
                    <a:pt x="10261" y="15118"/>
                    <a:pt x="10298" y="15118"/>
                  </a:cubicBezTo>
                  <a:cubicBezTo>
                    <a:pt x="10337" y="15118"/>
                    <a:pt x="10389" y="15104"/>
                    <a:pt x="10410" y="15088"/>
                  </a:cubicBezTo>
                  <a:cubicBezTo>
                    <a:pt x="10450" y="15056"/>
                    <a:pt x="10479" y="15040"/>
                    <a:pt x="10498" y="15040"/>
                  </a:cubicBezTo>
                  <a:cubicBezTo>
                    <a:pt x="10518" y="15040"/>
                    <a:pt x="10526" y="15058"/>
                    <a:pt x="10523" y="15094"/>
                  </a:cubicBezTo>
                  <a:cubicBezTo>
                    <a:pt x="10522" y="15115"/>
                    <a:pt x="10528" y="15125"/>
                    <a:pt x="10539" y="15125"/>
                  </a:cubicBezTo>
                  <a:cubicBezTo>
                    <a:pt x="10564" y="15125"/>
                    <a:pt x="10614" y="15070"/>
                    <a:pt x="10645" y="14994"/>
                  </a:cubicBezTo>
                  <a:lnTo>
                    <a:pt x="10692" y="14891"/>
                  </a:lnTo>
                  <a:lnTo>
                    <a:pt x="10683" y="14997"/>
                  </a:lnTo>
                  <a:cubicBezTo>
                    <a:pt x="10700" y="15086"/>
                    <a:pt x="10707" y="15121"/>
                    <a:pt x="10736" y="15121"/>
                  </a:cubicBezTo>
                  <a:cubicBezTo>
                    <a:pt x="10755" y="15121"/>
                    <a:pt x="10783" y="15105"/>
                    <a:pt x="10830" y="15079"/>
                  </a:cubicBezTo>
                  <a:cubicBezTo>
                    <a:pt x="10867" y="15064"/>
                    <a:pt x="10887" y="15056"/>
                    <a:pt x="10897" y="15056"/>
                  </a:cubicBezTo>
                  <a:cubicBezTo>
                    <a:pt x="10908" y="15056"/>
                    <a:pt x="10908" y="15065"/>
                    <a:pt x="10908" y="15085"/>
                  </a:cubicBezTo>
                  <a:cubicBezTo>
                    <a:pt x="10905" y="15119"/>
                    <a:pt x="10943" y="15123"/>
                    <a:pt x="11059" y="15129"/>
                  </a:cubicBezTo>
                  <a:cubicBezTo>
                    <a:pt x="11091" y="15130"/>
                    <a:pt x="11118" y="15131"/>
                    <a:pt x="11139" y="15131"/>
                  </a:cubicBezTo>
                  <a:cubicBezTo>
                    <a:pt x="11192" y="15131"/>
                    <a:pt x="11212" y="15125"/>
                    <a:pt x="11212" y="15101"/>
                  </a:cubicBezTo>
                  <a:lnTo>
                    <a:pt x="11287" y="15104"/>
                  </a:lnTo>
                  <a:cubicBezTo>
                    <a:pt x="11302" y="15132"/>
                    <a:pt x="11323" y="15145"/>
                    <a:pt x="11340" y="15145"/>
                  </a:cubicBezTo>
                  <a:cubicBezTo>
                    <a:pt x="11367" y="15145"/>
                    <a:pt x="11387" y="15115"/>
                    <a:pt x="11366" y="15069"/>
                  </a:cubicBezTo>
                  <a:lnTo>
                    <a:pt x="11366" y="15069"/>
                  </a:lnTo>
                  <a:lnTo>
                    <a:pt x="11441" y="15072"/>
                  </a:lnTo>
                  <a:lnTo>
                    <a:pt x="11441" y="15110"/>
                  </a:lnTo>
                  <a:cubicBezTo>
                    <a:pt x="11441" y="15145"/>
                    <a:pt x="11516" y="15148"/>
                    <a:pt x="11820" y="15154"/>
                  </a:cubicBezTo>
                  <a:cubicBezTo>
                    <a:pt x="11856" y="15154"/>
                    <a:pt x="11889" y="15154"/>
                    <a:pt x="11919" y="15154"/>
                  </a:cubicBezTo>
                  <a:cubicBezTo>
                    <a:pt x="12172" y="15154"/>
                    <a:pt x="12203" y="15140"/>
                    <a:pt x="12203" y="15079"/>
                  </a:cubicBezTo>
                  <a:cubicBezTo>
                    <a:pt x="12221" y="15043"/>
                    <a:pt x="12240" y="15025"/>
                    <a:pt x="12254" y="15025"/>
                  </a:cubicBezTo>
                  <a:cubicBezTo>
                    <a:pt x="12268" y="15025"/>
                    <a:pt x="12278" y="15043"/>
                    <a:pt x="12278" y="15079"/>
                  </a:cubicBezTo>
                  <a:cubicBezTo>
                    <a:pt x="12278" y="15103"/>
                    <a:pt x="12298" y="15129"/>
                    <a:pt x="12309" y="15129"/>
                  </a:cubicBezTo>
                  <a:cubicBezTo>
                    <a:pt x="12313" y="15129"/>
                    <a:pt x="12316" y="15124"/>
                    <a:pt x="12315" y="15113"/>
                  </a:cubicBezTo>
                  <a:cubicBezTo>
                    <a:pt x="12356" y="15113"/>
                    <a:pt x="12397" y="15126"/>
                    <a:pt x="12431" y="15148"/>
                  </a:cubicBezTo>
                  <a:cubicBezTo>
                    <a:pt x="12479" y="15175"/>
                    <a:pt x="12513" y="15185"/>
                    <a:pt x="12536" y="15185"/>
                  </a:cubicBezTo>
                  <a:cubicBezTo>
                    <a:pt x="12572" y="15185"/>
                    <a:pt x="12585" y="15162"/>
                    <a:pt x="12585" y="15141"/>
                  </a:cubicBezTo>
                  <a:cubicBezTo>
                    <a:pt x="12567" y="15112"/>
                    <a:pt x="12564" y="15101"/>
                    <a:pt x="12570" y="15101"/>
                  </a:cubicBezTo>
                  <a:cubicBezTo>
                    <a:pt x="12577" y="15101"/>
                    <a:pt x="12599" y="15120"/>
                    <a:pt x="12622" y="15138"/>
                  </a:cubicBezTo>
                  <a:cubicBezTo>
                    <a:pt x="12651" y="15162"/>
                    <a:pt x="12679" y="15186"/>
                    <a:pt x="12692" y="15186"/>
                  </a:cubicBezTo>
                  <a:cubicBezTo>
                    <a:pt x="12699" y="15186"/>
                    <a:pt x="12702" y="15181"/>
                    <a:pt x="12701" y="15170"/>
                  </a:cubicBezTo>
                  <a:cubicBezTo>
                    <a:pt x="12724" y="15146"/>
                    <a:pt x="12819" y="15119"/>
                    <a:pt x="12889" y="15119"/>
                  </a:cubicBezTo>
                  <a:cubicBezTo>
                    <a:pt x="12932" y="15119"/>
                    <a:pt x="12966" y="15130"/>
                    <a:pt x="12967" y="15157"/>
                  </a:cubicBezTo>
                  <a:lnTo>
                    <a:pt x="13046" y="15151"/>
                  </a:lnTo>
                  <a:cubicBezTo>
                    <a:pt x="13042" y="15113"/>
                    <a:pt x="13118" y="15107"/>
                    <a:pt x="13193" y="15098"/>
                  </a:cubicBezTo>
                  <a:cubicBezTo>
                    <a:pt x="13219" y="15095"/>
                    <a:pt x="13240" y="15094"/>
                    <a:pt x="13257" y="15094"/>
                  </a:cubicBezTo>
                  <a:cubicBezTo>
                    <a:pt x="13290" y="15094"/>
                    <a:pt x="13308" y="15100"/>
                    <a:pt x="13312" y="15123"/>
                  </a:cubicBezTo>
                  <a:cubicBezTo>
                    <a:pt x="13296" y="15141"/>
                    <a:pt x="13295" y="15150"/>
                    <a:pt x="13307" y="15150"/>
                  </a:cubicBezTo>
                  <a:cubicBezTo>
                    <a:pt x="13319" y="15150"/>
                    <a:pt x="13348" y="15138"/>
                    <a:pt x="13387" y="15116"/>
                  </a:cubicBezTo>
                  <a:cubicBezTo>
                    <a:pt x="13425" y="15110"/>
                    <a:pt x="13456" y="15035"/>
                    <a:pt x="13494" y="15032"/>
                  </a:cubicBezTo>
                  <a:cubicBezTo>
                    <a:pt x="13491" y="14994"/>
                    <a:pt x="13519" y="14960"/>
                    <a:pt x="13559" y="14950"/>
                  </a:cubicBezTo>
                  <a:lnTo>
                    <a:pt x="13563" y="14985"/>
                  </a:lnTo>
                  <a:cubicBezTo>
                    <a:pt x="13569" y="15022"/>
                    <a:pt x="13572" y="15057"/>
                    <a:pt x="13572" y="15057"/>
                  </a:cubicBezTo>
                  <a:cubicBezTo>
                    <a:pt x="13610" y="15051"/>
                    <a:pt x="13647" y="15044"/>
                    <a:pt x="13644" y="15010"/>
                  </a:cubicBezTo>
                  <a:lnTo>
                    <a:pt x="13644" y="15010"/>
                  </a:lnTo>
                  <a:cubicBezTo>
                    <a:pt x="13666" y="15027"/>
                    <a:pt x="13687" y="15033"/>
                    <a:pt x="13713" y="15033"/>
                  </a:cubicBezTo>
                  <a:cubicBezTo>
                    <a:pt x="13736" y="15033"/>
                    <a:pt x="13763" y="15028"/>
                    <a:pt x="13798" y="15022"/>
                  </a:cubicBezTo>
                  <a:cubicBezTo>
                    <a:pt x="13873" y="15010"/>
                    <a:pt x="13951" y="15000"/>
                    <a:pt x="13983" y="14960"/>
                  </a:cubicBezTo>
                  <a:cubicBezTo>
                    <a:pt x="13998" y="14980"/>
                    <a:pt x="14032" y="14989"/>
                    <a:pt x="14072" y="14989"/>
                  </a:cubicBezTo>
                  <a:cubicBezTo>
                    <a:pt x="14156" y="14989"/>
                    <a:pt x="14265" y="14950"/>
                    <a:pt x="14280" y="14897"/>
                  </a:cubicBezTo>
                  <a:cubicBezTo>
                    <a:pt x="14275" y="14876"/>
                    <a:pt x="14286" y="14865"/>
                    <a:pt x="14305" y="14865"/>
                  </a:cubicBezTo>
                  <a:cubicBezTo>
                    <a:pt x="14318" y="14865"/>
                    <a:pt x="14335" y="14870"/>
                    <a:pt x="14352" y="14881"/>
                  </a:cubicBezTo>
                  <a:cubicBezTo>
                    <a:pt x="14373" y="14894"/>
                    <a:pt x="14385" y="14901"/>
                    <a:pt x="14394" y="14901"/>
                  </a:cubicBezTo>
                  <a:cubicBezTo>
                    <a:pt x="14405" y="14901"/>
                    <a:pt x="14412" y="14890"/>
                    <a:pt x="14428" y="14866"/>
                  </a:cubicBezTo>
                  <a:cubicBezTo>
                    <a:pt x="14439" y="14849"/>
                    <a:pt x="14453" y="14843"/>
                    <a:pt x="14469" y="14843"/>
                  </a:cubicBezTo>
                  <a:cubicBezTo>
                    <a:pt x="14493" y="14843"/>
                    <a:pt x="14520" y="14857"/>
                    <a:pt x="14547" y="14872"/>
                  </a:cubicBezTo>
                  <a:cubicBezTo>
                    <a:pt x="14573" y="14901"/>
                    <a:pt x="14595" y="14914"/>
                    <a:pt x="14615" y="14914"/>
                  </a:cubicBezTo>
                  <a:cubicBezTo>
                    <a:pt x="14635" y="14914"/>
                    <a:pt x="14651" y="14900"/>
                    <a:pt x="14666" y="14878"/>
                  </a:cubicBezTo>
                  <a:cubicBezTo>
                    <a:pt x="14719" y="14837"/>
                    <a:pt x="14779" y="14806"/>
                    <a:pt x="14841" y="14790"/>
                  </a:cubicBezTo>
                  <a:cubicBezTo>
                    <a:pt x="14904" y="14737"/>
                    <a:pt x="14941" y="14728"/>
                    <a:pt x="14894" y="14703"/>
                  </a:cubicBezTo>
                  <a:cubicBezTo>
                    <a:pt x="14891" y="14674"/>
                    <a:pt x="14894" y="14649"/>
                    <a:pt x="14910" y="14624"/>
                  </a:cubicBezTo>
                  <a:cubicBezTo>
                    <a:pt x="14936" y="14600"/>
                    <a:pt x="14953" y="14592"/>
                    <a:pt x="14960" y="14592"/>
                  </a:cubicBezTo>
                  <a:cubicBezTo>
                    <a:pt x="14969" y="14592"/>
                    <a:pt x="14964" y="14605"/>
                    <a:pt x="14945" y="14612"/>
                  </a:cubicBezTo>
                  <a:cubicBezTo>
                    <a:pt x="14885" y="14668"/>
                    <a:pt x="14920" y="14659"/>
                    <a:pt x="14967" y="14681"/>
                  </a:cubicBezTo>
                  <a:cubicBezTo>
                    <a:pt x="14980" y="14687"/>
                    <a:pt x="14995" y="14689"/>
                    <a:pt x="15011" y="14689"/>
                  </a:cubicBezTo>
                  <a:cubicBezTo>
                    <a:pt x="15052" y="14689"/>
                    <a:pt x="15095" y="14674"/>
                    <a:pt x="15120" y="14665"/>
                  </a:cubicBezTo>
                  <a:lnTo>
                    <a:pt x="15264" y="14615"/>
                  </a:lnTo>
                  <a:cubicBezTo>
                    <a:pt x="15383" y="14612"/>
                    <a:pt x="15421" y="14599"/>
                    <a:pt x="15408" y="14565"/>
                  </a:cubicBezTo>
                  <a:cubicBezTo>
                    <a:pt x="15404" y="14552"/>
                    <a:pt x="15400" y="14542"/>
                    <a:pt x="15397" y="14534"/>
                  </a:cubicBezTo>
                  <a:lnTo>
                    <a:pt x="15397" y="14534"/>
                  </a:lnTo>
                  <a:cubicBezTo>
                    <a:pt x="15405" y="14541"/>
                    <a:pt x="15418" y="14544"/>
                    <a:pt x="15435" y="14544"/>
                  </a:cubicBezTo>
                  <a:cubicBezTo>
                    <a:pt x="15551" y="14544"/>
                    <a:pt x="15844" y="14407"/>
                    <a:pt x="15847" y="14339"/>
                  </a:cubicBezTo>
                  <a:lnTo>
                    <a:pt x="15847" y="14339"/>
                  </a:lnTo>
                  <a:cubicBezTo>
                    <a:pt x="15851" y="14348"/>
                    <a:pt x="15857" y="14359"/>
                    <a:pt x="15863" y="14371"/>
                  </a:cubicBezTo>
                  <a:cubicBezTo>
                    <a:pt x="15869" y="14384"/>
                    <a:pt x="15878" y="14390"/>
                    <a:pt x="15891" y="14390"/>
                  </a:cubicBezTo>
                  <a:cubicBezTo>
                    <a:pt x="15911" y="14390"/>
                    <a:pt x="15940" y="14376"/>
                    <a:pt x="15982" y="14355"/>
                  </a:cubicBezTo>
                  <a:cubicBezTo>
                    <a:pt x="16013" y="14336"/>
                    <a:pt x="16135" y="14239"/>
                    <a:pt x="16233" y="14182"/>
                  </a:cubicBezTo>
                  <a:cubicBezTo>
                    <a:pt x="16367" y="14107"/>
                    <a:pt x="16464" y="14051"/>
                    <a:pt x="16446" y="14016"/>
                  </a:cubicBezTo>
                  <a:cubicBezTo>
                    <a:pt x="16459" y="14008"/>
                    <a:pt x="16467" y="14004"/>
                    <a:pt x="16473" y="14004"/>
                  </a:cubicBezTo>
                  <a:cubicBezTo>
                    <a:pt x="16481" y="14004"/>
                    <a:pt x="16485" y="14011"/>
                    <a:pt x="16496" y="14029"/>
                  </a:cubicBezTo>
                  <a:cubicBezTo>
                    <a:pt x="16490" y="14052"/>
                    <a:pt x="16494" y="14061"/>
                    <a:pt x="16503" y="14061"/>
                  </a:cubicBezTo>
                  <a:cubicBezTo>
                    <a:pt x="16513" y="14061"/>
                    <a:pt x="16531" y="14050"/>
                    <a:pt x="16549" y="14038"/>
                  </a:cubicBezTo>
                  <a:cubicBezTo>
                    <a:pt x="16580" y="14020"/>
                    <a:pt x="16562" y="13988"/>
                    <a:pt x="16543" y="13957"/>
                  </a:cubicBezTo>
                  <a:cubicBezTo>
                    <a:pt x="16524" y="13929"/>
                    <a:pt x="16555" y="13907"/>
                    <a:pt x="16637" y="13897"/>
                  </a:cubicBezTo>
                  <a:cubicBezTo>
                    <a:pt x="16740" y="13872"/>
                    <a:pt x="16828" y="13810"/>
                    <a:pt x="16888" y="13725"/>
                  </a:cubicBezTo>
                  <a:cubicBezTo>
                    <a:pt x="16908" y="13710"/>
                    <a:pt x="16928" y="13696"/>
                    <a:pt x="16945" y="13696"/>
                  </a:cubicBezTo>
                  <a:cubicBezTo>
                    <a:pt x="16953" y="13696"/>
                    <a:pt x="16962" y="13700"/>
                    <a:pt x="16969" y="13709"/>
                  </a:cubicBezTo>
                  <a:cubicBezTo>
                    <a:pt x="16976" y="13711"/>
                    <a:pt x="16984" y="13711"/>
                    <a:pt x="16991" y="13711"/>
                  </a:cubicBezTo>
                  <a:cubicBezTo>
                    <a:pt x="17057" y="13711"/>
                    <a:pt x="17114" y="13661"/>
                    <a:pt x="17119" y="13593"/>
                  </a:cubicBezTo>
                  <a:cubicBezTo>
                    <a:pt x="17134" y="13583"/>
                    <a:pt x="17142" y="13578"/>
                    <a:pt x="17148" y="13578"/>
                  </a:cubicBezTo>
                  <a:cubicBezTo>
                    <a:pt x="17156" y="13578"/>
                    <a:pt x="17161" y="13585"/>
                    <a:pt x="17173" y="13600"/>
                  </a:cubicBezTo>
                  <a:cubicBezTo>
                    <a:pt x="17195" y="13601"/>
                    <a:pt x="17212" y="13607"/>
                    <a:pt x="17223" y="13607"/>
                  </a:cubicBezTo>
                  <a:cubicBezTo>
                    <a:pt x="17238" y="13607"/>
                    <a:pt x="17241" y="13596"/>
                    <a:pt x="17232" y="13549"/>
                  </a:cubicBezTo>
                  <a:cubicBezTo>
                    <a:pt x="17276" y="13468"/>
                    <a:pt x="17348" y="13405"/>
                    <a:pt x="17436" y="13377"/>
                  </a:cubicBezTo>
                  <a:cubicBezTo>
                    <a:pt x="17464" y="13352"/>
                    <a:pt x="17492" y="13324"/>
                    <a:pt x="17467" y="13299"/>
                  </a:cubicBezTo>
                  <a:cubicBezTo>
                    <a:pt x="17452" y="13279"/>
                    <a:pt x="17435" y="13260"/>
                    <a:pt x="17435" y="13260"/>
                  </a:cubicBezTo>
                  <a:lnTo>
                    <a:pt x="17435" y="13260"/>
                  </a:lnTo>
                  <a:cubicBezTo>
                    <a:pt x="17435" y="13260"/>
                    <a:pt x="17438" y="13263"/>
                    <a:pt x="17445" y="13271"/>
                  </a:cubicBezTo>
                  <a:cubicBezTo>
                    <a:pt x="17474" y="13281"/>
                    <a:pt x="17491" y="13288"/>
                    <a:pt x="17501" y="13288"/>
                  </a:cubicBezTo>
                  <a:cubicBezTo>
                    <a:pt x="17518" y="13288"/>
                    <a:pt x="17514" y="13269"/>
                    <a:pt x="17502" y="13220"/>
                  </a:cubicBezTo>
                  <a:cubicBezTo>
                    <a:pt x="17484" y="13203"/>
                    <a:pt x="17493" y="13185"/>
                    <a:pt x="17509" y="13185"/>
                  </a:cubicBezTo>
                  <a:cubicBezTo>
                    <a:pt x="17515" y="13185"/>
                    <a:pt x="17523" y="13188"/>
                    <a:pt x="17530" y="13195"/>
                  </a:cubicBezTo>
                  <a:cubicBezTo>
                    <a:pt x="17558" y="13195"/>
                    <a:pt x="17586" y="13189"/>
                    <a:pt x="17608" y="13170"/>
                  </a:cubicBezTo>
                  <a:cubicBezTo>
                    <a:pt x="17633" y="13142"/>
                    <a:pt x="17749" y="12985"/>
                    <a:pt x="17875" y="12844"/>
                  </a:cubicBezTo>
                  <a:cubicBezTo>
                    <a:pt x="18082" y="12625"/>
                    <a:pt x="18144" y="12528"/>
                    <a:pt x="18119" y="12509"/>
                  </a:cubicBezTo>
                  <a:cubicBezTo>
                    <a:pt x="18116" y="12456"/>
                    <a:pt x="18116" y="12456"/>
                    <a:pt x="18169" y="12449"/>
                  </a:cubicBezTo>
                  <a:cubicBezTo>
                    <a:pt x="18210" y="12443"/>
                    <a:pt x="18245" y="12418"/>
                    <a:pt x="18266" y="12381"/>
                  </a:cubicBezTo>
                  <a:cubicBezTo>
                    <a:pt x="18283" y="12359"/>
                    <a:pt x="18300" y="12336"/>
                    <a:pt x="18320" y="12336"/>
                  </a:cubicBezTo>
                  <a:cubicBezTo>
                    <a:pt x="18326" y="12336"/>
                    <a:pt x="18332" y="12338"/>
                    <a:pt x="18339" y="12343"/>
                  </a:cubicBezTo>
                  <a:cubicBezTo>
                    <a:pt x="18335" y="12293"/>
                    <a:pt x="18335" y="12293"/>
                    <a:pt x="18357" y="12261"/>
                  </a:cubicBezTo>
                  <a:cubicBezTo>
                    <a:pt x="18364" y="12266"/>
                    <a:pt x="18370" y="12269"/>
                    <a:pt x="18375" y="12269"/>
                  </a:cubicBezTo>
                  <a:cubicBezTo>
                    <a:pt x="18395" y="12269"/>
                    <a:pt x="18409" y="12240"/>
                    <a:pt x="18401" y="12199"/>
                  </a:cubicBezTo>
                  <a:cubicBezTo>
                    <a:pt x="18380" y="12158"/>
                    <a:pt x="18371" y="12140"/>
                    <a:pt x="18378" y="12140"/>
                  </a:cubicBezTo>
                  <a:cubicBezTo>
                    <a:pt x="18383" y="12140"/>
                    <a:pt x="18398" y="12150"/>
                    <a:pt x="18423" y="12167"/>
                  </a:cubicBezTo>
                  <a:cubicBezTo>
                    <a:pt x="18427" y="12170"/>
                    <a:pt x="18431" y="12171"/>
                    <a:pt x="18437" y="12171"/>
                  </a:cubicBezTo>
                  <a:cubicBezTo>
                    <a:pt x="18470" y="12171"/>
                    <a:pt x="18527" y="12125"/>
                    <a:pt x="18504" y="12125"/>
                  </a:cubicBezTo>
                  <a:cubicBezTo>
                    <a:pt x="18502" y="12125"/>
                    <a:pt x="18499" y="12126"/>
                    <a:pt x="18495" y="12127"/>
                  </a:cubicBezTo>
                  <a:cubicBezTo>
                    <a:pt x="18467" y="12105"/>
                    <a:pt x="18511" y="12042"/>
                    <a:pt x="18501" y="11992"/>
                  </a:cubicBezTo>
                  <a:cubicBezTo>
                    <a:pt x="18519" y="11967"/>
                    <a:pt x="18534" y="11942"/>
                    <a:pt x="18555" y="11942"/>
                  </a:cubicBezTo>
                  <a:cubicBezTo>
                    <a:pt x="18561" y="11942"/>
                    <a:pt x="18567" y="11944"/>
                    <a:pt x="18574" y="11948"/>
                  </a:cubicBezTo>
                  <a:cubicBezTo>
                    <a:pt x="18624" y="11936"/>
                    <a:pt x="18693" y="11757"/>
                    <a:pt x="18683" y="11704"/>
                  </a:cubicBezTo>
                  <a:cubicBezTo>
                    <a:pt x="18658" y="11691"/>
                    <a:pt x="18665" y="11667"/>
                    <a:pt x="18683" y="11667"/>
                  </a:cubicBezTo>
                  <a:cubicBezTo>
                    <a:pt x="18688" y="11667"/>
                    <a:pt x="18693" y="11668"/>
                    <a:pt x="18699" y="11672"/>
                  </a:cubicBezTo>
                  <a:cubicBezTo>
                    <a:pt x="18705" y="11676"/>
                    <a:pt x="18711" y="11678"/>
                    <a:pt x="18716" y="11678"/>
                  </a:cubicBezTo>
                  <a:cubicBezTo>
                    <a:pt x="18738" y="11678"/>
                    <a:pt x="18753" y="11650"/>
                    <a:pt x="18768" y="11625"/>
                  </a:cubicBezTo>
                  <a:cubicBezTo>
                    <a:pt x="18762" y="11599"/>
                    <a:pt x="18766" y="11590"/>
                    <a:pt x="18776" y="11590"/>
                  </a:cubicBezTo>
                  <a:cubicBezTo>
                    <a:pt x="18786" y="11590"/>
                    <a:pt x="18802" y="11600"/>
                    <a:pt x="18818" y="11610"/>
                  </a:cubicBezTo>
                  <a:cubicBezTo>
                    <a:pt x="18822" y="11626"/>
                    <a:pt x="18827" y="11634"/>
                    <a:pt x="18833" y="11634"/>
                  </a:cubicBezTo>
                  <a:cubicBezTo>
                    <a:pt x="18845" y="11634"/>
                    <a:pt x="18862" y="11604"/>
                    <a:pt x="18887" y="11559"/>
                  </a:cubicBezTo>
                  <a:cubicBezTo>
                    <a:pt x="18878" y="11509"/>
                    <a:pt x="18943" y="11371"/>
                    <a:pt x="18997" y="11271"/>
                  </a:cubicBezTo>
                  <a:cubicBezTo>
                    <a:pt x="19078" y="11099"/>
                    <a:pt x="19059" y="11046"/>
                    <a:pt x="19025" y="10952"/>
                  </a:cubicBezTo>
                  <a:lnTo>
                    <a:pt x="18972" y="10889"/>
                  </a:lnTo>
                  <a:lnTo>
                    <a:pt x="19040" y="10917"/>
                  </a:lnTo>
                  <a:cubicBezTo>
                    <a:pt x="19066" y="10922"/>
                    <a:pt x="19094" y="10925"/>
                    <a:pt x="19123" y="10925"/>
                  </a:cubicBezTo>
                  <a:cubicBezTo>
                    <a:pt x="19133" y="10925"/>
                    <a:pt x="19143" y="10924"/>
                    <a:pt x="19153" y="10923"/>
                  </a:cubicBezTo>
                  <a:cubicBezTo>
                    <a:pt x="19166" y="10886"/>
                    <a:pt x="19135" y="10873"/>
                    <a:pt x="19100" y="10861"/>
                  </a:cubicBezTo>
                  <a:cubicBezTo>
                    <a:pt x="19066" y="10845"/>
                    <a:pt x="19081" y="10811"/>
                    <a:pt x="19141" y="10754"/>
                  </a:cubicBezTo>
                  <a:cubicBezTo>
                    <a:pt x="19203" y="10698"/>
                    <a:pt x="19216" y="10660"/>
                    <a:pt x="19194" y="10613"/>
                  </a:cubicBezTo>
                  <a:cubicBezTo>
                    <a:pt x="19203" y="10572"/>
                    <a:pt x="19229" y="10538"/>
                    <a:pt x="19266" y="10516"/>
                  </a:cubicBezTo>
                  <a:cubicBezTo>
                    <a:pt x="19279" y="10481"/>
                    <a:pt x="19279" y="10481"/>
                    <a:pt x="19244" y="10469"/>
                  </a:cubicBezTo>
                  <a:cubicBezTo>
                    <a:pt x="19210" y="10460"/>
                    <a:pt x="19222" y="10422"/>
                    <a:pt x="19266" y="10400"/>
                  </a:cubicBezTo>
                  <a:cubicBezTo>
                    <a:pt x="19351" y="10384"/>
                    <a:pt x="19379" y="10275"/>
                    <a:pt x="19344" y="10265"/>
                  </a:cubicBezTo>
                  <a:cubicBezTo>
                    <a:pt x="19313" y="10253"/>
                    <a:pt x="19323" y="10218"/>
                    <a:pt x="19332" y="10181"/>
                  </a:cubicBezTo>
                  <a:cubicBezTo>
                    <a:pt x="19348" y="10143"/>
                    <a:pt x="19348" y="10099"/>
                    <a:pt x="19329" y="10062"/>
                  </a:cubicBezTo>
                  <a:cubicBezTo>
                    <a:pt x="19338" y="10027"/>
                    <a:pt x="19348" y="9989"/>
                    <a:pt x="19348" y="9989"/>
                  </a:cubicBezTo>
                  <a:cubicBezTo>
                    <a:pt x="19349" y="9980"/>
                    <a:pt x="19352" y="9976"/>
                    <a:pt x="19356" y="9976"/>
                  </a:cubicBezTo>
                  <a:cubicBezTo>
                    <a:pt x="19366" y="9976"/>
                    <a:pt x="19380" y="10009"/>
                    <a:pt x="19373" y="10036"/>
                  </a:cubicBezTo>
                  <a:lnTo>
                    <a:pt x="19417" y="10008"/>
                  </a:lnTo>
                  <a:cubicBezTo>
                    <a:pt x="19432" y="9933"/>
                    <a:pt x="19442" y="9895"/>
                    <a:pt x="19417" y="9852"/>
                  </a:cubicBezTo>
                  <a:cubicBezTo>
                    <a:pt x="19376" y="9817"/>
                    <a:pt x="19362" y="9805"/>
                    <a:pt x="19376" y="9805"/>
                  </a:cubicBezTo>
                  <a:cubicBezTo>
                    <a:pt x="19384" y="9805"/>
                    <a:pt x="19401" y="9808"/>
                    <a:pt x="19426" y="9814"/>
                  </a:cubicBezTo>
                  <a:cubicBezTo>
                    <a:pt x="19430" y="9815"/>
                    <a:pt x="19434" y="9816"/>
                    <a:pt x="19439" y="9816"/>
                  </a:cubicBezTo>
                  <a:cubicBezTo>
                    <a:pt x="19470" y="9816"/>
                    <a:pt x="19501" y="9787"/>
                    <a:pt x="19476" y="9748"/>
                  </a:cubicBezTo>
                  <a:cubicBezTo>
                    <a:pt x="19419" y="9700"/>
                    <a:pt x="19448" y="9672"/>
                    <a:pt x="19479" y="9672"/>
                  </a:cubicBezTo>
                  <a:cubicBezTo>
                    <a:pt x="19482" y="9672"/>
                    <a:pt x="19485" y="9672"/>
                    <a:pt x="19489" y="9673"/>
                  </a:cubicBezTo>
                  <a:cubicBezTo>
                    <a:pt x="19512" y="9692"/>
                    <a:pt x="19527" y="9704"/>
                    <a:pt x="19535" y="9704"/>
                  </a:cubicBezTo>
                  <a:cubicBezTo>
                    <a:pt x="19549" y="9704"/>
                    <a:pt x="19539" y="9665"/>
                    <a:pt x="19511" y="9560"/>
                  </a:cubicBezTo>
                  <a:cubicBezTo>
                    <a:pt x="19529" y="9488"/>
                    <a:pt x="19511" y="9331"/>
                    <a:pt x="19526" y="9219"/>
                  </a:cubicBezTo>
                  <a:cubicBezTo>
                    <a:pt x="19545" y="9068"/>
                    <a:pt x="19551" y="8993"/>
                    <a:pt x="19592" y="8958"/>
                  </a:cubicBezTo>
                  <a:cubicBezTo>
                    <a:pt x="19598" y="8959"/>
                    <a:pt x="19603" y="8959"/>
                    <a:pt x="19607" y="8959"/>
                  </a:cubicBezTo>
                  <a:cubicBezTo>
                    <a:pt x="19608" y="8959"/>
                    <a:pt x="19609" y="8959"/>
                    <a:pt x="19609" y="8959"/>
                  </a:cubicBezTo>
                  <a:lnTo>
                    <a:pt x="19609" y="8959"/>
                  </a:lnTo>
                  <a:cubicBezTo>
                    <a:pt x="19556" y="8948"/>
                    <a:pt x="19561" y="8908"/>
                    <a:pt x="19567" y="8805"/>
                  </a:cubicBezTo>
                  <a:cubicBezTo>
                    <a:pt x="19608" y="8692"/>
                    <a:pt x="19576" y="8614"/>
                    <a:pt x="19542" y="8576"/>
                  </a:cubicBezTo>
                  <a:lnTo>
                    <a:pt x="19539" y="8651"/>
                  </a:lnTo>
                  <a:cubicBezTo>
                    <a:pt x="19467" y="8648"/>
                    <a:pt x="19470" y="8611"/>
                    <a:pt x="19507" y="8539"/>
                  </a:cubicBezTo>
                  <a:cubicBezTo>
                    <a:pt x="19507" y="8501"/>
                    <a:pt x="19542" y="8501"/>
                    <a:pt x="19580" y="8501"/>
                  </a:cubicBezTo>
                  <a:cubicBezTo>
                    <a:pt x="19617" y="8498"/>
                    <a:pt x="19648" y="8466"/>
                    <a:pt x="19652" y="8426"/>
                  </a:cubicBezTo>
                  <a:cubicBezTo>
                    <a:pt x="19652" y="8399"/>
                    <a:pt x="19652" y="8373"/>
                    <a:pt x="19638" y="8373"/>
                  </a:cubicBezTo>
                  <a:cubicBezTo>
                    <a:pt x="19633" y="8373"/>
                    <a:pt x="19625" y="8377"/>
                    <a:pt x="19614" y="8388"/>
                  </a:cubicBezTo>
                  <a:cubicBezTo>
                    <a:pt x="19580" y="8388"/>
                    <a:pt x="19580" y="8388"/>
                    <a:pt x="19580" y="8350"/>
                  </a:cubicBezTo>
                  <a:cubicBezTo>
                    <a:pt x="19586" y="8310"/>
                    <a:pt x="19573" y="8266"/>
                    <a:pt x="19542" y="8238"/>
                  </a:cubicBezTo>
                  <a:cubicBezTo>
                    <a:pt x="19507" y="8238"/>
                    <a:pt x="19504" y="8200"/>
                    <a:pt x="19504" y="8162"/>
                  </a:cubicBezTo>
                  <a:cubicBezTo>
                    <a:pt x="19526" y="8128"/>
                    <a:pt x="19539" y="8090"/>
                    <a:pt x="19536" y="8050"/>
                  </a:cubicBezTo>
                  <a:lnTo>
                    <a:pt x="19573" y="8046"/>
                  </a:lnTo>
                  <a:cubicBezTo>
                    <a:pt x="19598" y="8040"/>
                    <a:pt x="19623" y="8028"/>
                    <a:pt x="19642" y="8006"/>
                  </a:cubicBezTo>
                  <a:cubicBezTo>
                    <a:pt x="19642" y="7984"/>
                    <a:pt x="19627" y="7968"/>
                    <a:pt x="19605" y="7968"/>
                  </a:cubicBezTo>
                  <a:cubicBezTo>
                    <a:pt x="19604" y="7968"/>
                    <a:pt x="19604" y="7968"/>
                    <a:pt x="19604" y="7968"/>
                  </a:cubicBezTo>
                  <a:cubicBezTo>
                    <a:pt x="19582" y="7968"/>
                    <a:pt x="19567" y="7741"/>
                    <a:pt x="19526" y="7504"/>
                  </a:cubicBezTo>
                  <a:cubicBezTo>
                    <a:pt x="19492" y="7263"/>
                    <a:pt x="19442" y="7012"/>
                    <a:pt x="19426" y="6959"/>
                  </a:cubicBezTo>
                  <a:cubicBezTo>
                    <a:pt x="19442" y="6890"/>
                    <a:pt x="19426" y="6799"/>
                    <a:pt x="19406" y="6799"/>
                  </a:cubicBezTo>
                  <a:cubicBezTo>
                    <a:pt x="19402" y="6799"/>
                    <a:pt x="19398" y="6802"/>
                    <a:pt x="19395" y="6809"/>
                  </a:cubicBezTo>
                  <a:cubicBezTo>
                    <a:pt x="19394" y="6809"/>
                    <a:pt x="19393" y="6809"/>
                    <a:pt x="19392" y="6809"/>
                  </a:cubicBezTo>
                  <a:cubicBezTo>
                    <a:pt x="19358" y="6809"/>
                    <a:pt x="19311" y="6631"/>
                    <a:pt x="19247" y="6420"/>
                  </a:cubicBezTo>
                  <a:cubicBezTo>
                    <a:pt x="19172" y="6175"/>
                    <a:pt x="19102" y="6003"/>
                    <a:pt x="19066" y="6003"/>
                  </a:cubicBezTo>
                  <a:cubicBezTo>
                    <a:pt x="19065" y="6003"/>
                    <a:pt x="19064" y="6003"/>
                    <a:pt x="19062" y="6003"/>
                  </a:cubicBezTo>
                  <a:lnTo>
                    <a:pt x="19022" y="5900"/>
                  </a:lnTo>
                  <a:cubicBezTo>
                    <a:pt x="18993" y="5828"/>
                    <a:pt x="18931" y="5774"/>
                    <a:pt x="18915" y="5740"/>
                  </a:cubicBezTo>
                  <a:cubicBezTo>
                    <a:pt x="18879" y="5723"/>
                    <a:pt x="18863" y="5699"/>
                    <a:pt x="18880" y="5699"/>
                  </a:cubicBezTo>
                  <a:cubicBezTo>
                    <a:pt x="18884" y="5699"/>
                    <a:pt x="18892" y="5701"/>
                    <a:pt x="18903" y="5706"/>
                  </a:cubicBezTo>
                  <a:cubicBezTo>
                    <a:pt x="18934" y="5690"/>
                    <a:pt x="18968" y="5674"/>
                    <a:pt x="18953" y="5640"/>
                  </a:cubicBezTo>
                  <a:cubicBezTo>
                    <a:pt x="18935" y="5600"/>
                    <a:pt x="18916" y="5589"/>
                    <a:pt x="18897" y="5589"/>
                  </a:cubicBezTo>
                  <a:cubicBezTo>
                    <a:pt x="18883" y="5589"/>
                    <a:pt x="18869" y="5595"/>
                    <a:pt x="18856" y="5602"/>
                  </a:cubicBezTo>
                  <a:cubicBezTo>
                    <a:pt x="18852" y="5603"/>
                    <a:pt x="18848" y="5604"/>
                    <a:pt x="18844" y="5604"/>
                  </a:cubicBezTo>
                  <a:cubicBezTo>
                    <a:pt x="18828" y="5604"/>
                    <a:pt x="18814" y="5595"/>
                    <a:pt x="18809" y="5580"/>
                  </a:cubicBezTo>
                  <a:cubicBezTo>
                    <a:pt x="18793" y="5549"/>
                    <a:pt x="18793" y="5549"/>
                    <a:pt x="18824" y="5533"/>
                  </a:cubicBezTo>
                  <a:lnTo>
                    <a:pt x="18890" y="5502"/>
                  </a:lnTo>
                  <a:lnTo>
                    <a:pt x="18874" y="5467"/>
                  </a:lnTo>
                  <a:cubicBezTo>
                    <a:pt x="18869" y="5470"/>
                    <a:pt x="18864" y="5471"/>
                    <a:pt x="18859" y="5471"/>
                  </a:cubicBezTo>
                  <a:cubicBezTo>
                    <a:pt x="18845" y="5471"/>
                    <a:pt x="18831" y="5462"/>
                    <a:pt x="18824" y="5449"/>
                  </a:cubicBezTo>
                  <a:cubicBezTo>
                    <a:pt x="18809" y="5414"/>
                    <a:pt x="18809" y="5414"/>
                    <a:pt x="18874" y="5383"/>
                  </a:cubicBezTo>
                  <a:cubicBezTo>
                    <a:pt x="18940" y="5355"/>
                    <a:pt x="18921" y="5320"/>
                    <a:pt x="18840" y="5314"/>
                  </a:cubicBezTo>
                  <a:lnTo>
                    <a:pt x="18777" y="5261"/>
                  </a:lnTo>
                  <a:cubicBezTo>
                    <a:pt x="18824" y="5198"/>
                    <a:pt x="18724" y="5160"/>
                    <a:pt x="18677" y="5141"/>
                  </a:cubicBezTo>
                  <a:cubicBezTo>
                    <a:pt x="18724" y="5076"/>
                    <a:pt x="18705" y="5041"/>
                    <a:pt x="18627" y="5038"/>
                  </a:cubicBezTo>
                  <a:cubicBezTo>
                    <a:pt x="18620" y="5042"/>
                    <a:pt x="18614" y="5043"/>
                    <a:pt x="18609" y="5043"/>
                  </a:cubicBezTo>
                  <a:cubicBezTo>
                    <a:pt x="18588" y="5043"/>
                    <a:pt x="18580" y="5013"/>
                    <a:pt x="18592" y="4972"/>
                  </a:cubicBezTo>
                  <a:cubicBezTo>
                    <a:pt x="18605" y="4922"/>
                    <a:pt x="18589" y="4888"/>
                    <a:pt x="18552" y="4819"/>
                  </a:cubicBezTo>
                  <a:cubicBezTo>
                    <a:pt x="18505" y="4803"/>
                    <a:pt x="18379" y="4565"/>
                    <a:pt x="18238" y="4292"/>
                  </a:cubicBezTo>
                  <a:cubicBezTo>
                    <a:pt x="18084" y="3999"/>
                    <a:pt x="17982" y="3796"/>
                    <a:pt x="17947" y="3796"/>
                  </a:cubicBezTo>
                  <a:cubicBezTo>
                    <a:pt x="17946" y="3796"/>
                    <a:pt x="17945" y="3797"/>
                    <a:pt x="17944" y="3797"/>
                  </a:cubicBezTo>
                  <a:cubicBezTo>
                    <a:pt x="17925" y="3763"/>
                    <a:pt x="17925" y="3763"/>
                    <a:pt x="17941" y="3712"/>
                  </a:cubicBezTo>
                  <a:cubicBezTo>
                    <a:pt x="17972" y="3697"/>
                    <a:pt x="17956" y="3662"/>
                    <a:pt x="17875" y="3659"/>
                  </a:cubicBezTo>
                  <a:cubicBezTo>
                    <a:pt x="17825" y="3640"/>
                    <a:pt x="17793" y="3653"/>
                    <a:pt x="17856" y="3625"/>
                  </a:cubicBezTo>
                  <a:cubicBezTo>
                    <a:pt x="17890" y="3606"/>
                    <a:pt x="17856" y="3540"/>
                    <a:pt x="17790" y="3399"/>
                  </a:cubicBezTo>
                  <a:cubicBezTo>
                    <a:pt x="17742" y="3297"/>
                    <a:pt x="17685" y="3163"/>
                    <a:pt x="17653" y="3163"/>
                  </a:cubicBezTo>
                  <a:cubicBezTo>
                    <a:pt x="17652" y="3163"/>
                    <a:pt x="17650" y="3164"/>
                    <a:pt x="17649" y="3164"/>
                  </a:cubicBezTo>
                  <a:cubicBezTo>
                    <a:pt x="17609" y="3129"/>
                    <a:pt x="17593" y="3116"/>
                    <a:pt x="17599" y="3116"/>
                  </a:cubicBezTo>
                  <a:cubicBezTo>
                    <a:pt x="17602" y="3116"/>
                    <a:pt x="17614" y="3121"/>
                    <a:pt x="17633" y="3130"/>
                  </a:cubicBezTo>
                  <a:cubicBezTo>
                    <a:pt x="17635" y="3130"/>
                    <a:pt x="17636" y="3130"/>
                    <a:pt x="17637" y="3130"/>
                  </a:cubicBezTo>
                  <a:cubicBezTo>
                    <a:pt x="17710" y="3130"/>
                    <a:pt x="17669" y="2943"/>
                    <a:pt x="17564" y="2863"/>
                  </a:cubicBezTo>
                  <a:cubicBezTo>
                    <a:pt x="17552" y="2826"/>
                    <a:pt x="17536" y="2791"/>
                    <a:pt x="17571" y="2779"/>
                  </a:cubicBezTo>
                  <a:cubicBezTo>
                    <a:pt x="17549" y="2716"/>
                    <a:pt x="17514" y="2659"/>
                    <a:pt x="17474" y="2606"/>
                  </a:cubicBezTo>
                  <a:cubicBezTo>
                    <a:pt x="17461" y="2572"/>
                    <a:pt x="17414" y="2421"/>
                    <a:pt x="17392" y="2346"/>
                  </a:cubicBezTo>
                  <a:cubicBezTo>
                    <a:pt x="17376" y="2296"/>
                    <a:pt x="17348" y="2249"/>
                    <a:pt x="17317" y="2205"/>
                  </a:cubicBezTo>
                  <a:cubicBezTo>
                    <a:pt x="17310" y="2178"/>
                    <a:pt x="17302" y="2152"/>
                    <a:pt x="17302" y="2152"/>
                  </a:cubicBezTo>
                  <a:lnTo>
                    <a:pt x="17302" y="2152"/>
                  </a:lnTo>
                  <a:cubicBezTo>
                    <a:pt x="17302" y="2152"/>
                    <a:pt x="17304" y="2156"/>
                    <a:pt x="17307" y="2167"/>
                  </a:cubicBezTo>
                  <a:cubicBezTo>
                    <a:pt x="17342" y="2158"/>
                    <a:pt x="17292" y="1970"/>
                    <a:pt x="17245" y="1701"/>
                  </a:cubicBezTo>
                  <a:cubicBezTo>
                    <a:pt x="17201" y="1431"/>
                    <a:pt x="17198" y="1196"/>
                    <a:pt x="17229" y="1155"/>
                  </a:cubicBezTo>
                  <a:cubicBezTo>
                    <a:pt x="17226" y="1127"/>
                    <a:pt x="17213" y="1099"/>
                    <a:pt x="17192" y="1077"/>
                  </a:cubicBezTo>
                  <a:cubicBezTo>
                    <a:pt x="17123" y="1039"/>
                    <a:pt x="17123" y="999"/>
                    <a:pt x="17160" y="961"/>
                  </a:cubicBezTo>
                  <a:cubicBezTo>
                    <a:pt x="17229" y="920"/>
                    <a:pt x="17239" y="770"/>
                    <a:pt x="17173" y="723"/>
                  </a:cubicBezTo>
                  <a:lnTo>
                    <a:pt x="17173" y="723"/>
                  </a:lnTo>
                  <a:lnTo>
                    <a:pt x="17207" y="726"/>
                  </a:lnTo>
                  <a:cubicBezTo>
                    <a:pt x="17279" y="691"/>
                    <a:pt x="17260" y="576"/>
                    <a:pt x="17195" y="525"/>
                  </a:cubicBezTo>
                  <a:cubicBezTo>
                    <a:pt x="17235" y="491"/>
                    <a:pt x="17279" y="460"/>
                    <a:pt x="17251" y="416"/>
                  </a:cubicBezTo>
                  <a:cubicBezTo>
                    <a:pt x="17255" y="391"/>
                    <a:pt x="17256" y="381"/>
                    <a:pt x="17274" y="381"/>
                  </a:cubicBezTo>
                  <a:cubicBezTo>
                    <a:pt x="17285" y="381"/>
                    <a:pt x="17302" y="385"/>
                    <a:pt x="17329" y="391"/>
                  </a:cubicBezTo>
                  <a:cubicBezTo>
                    <a:pt x="17343" y="393"/>
                    <a:pt x="17356" y="396"/>
                    <a:pt x="17368" y="396"/>
                  </a:cubicBezTo>
                  <a:cubicBezTo>
                    <a:pt x="17387" y="396"/>
                    <a:pt x="17402" y="390"/>
                    <a:pt x="17408" y="369"/>
                  </a:cubicBezTo>
                  <a:cubicBezTo>
                    <a:pt x="17414" y="331"/>
                    <a:pt x="17380" y="322"/>
                    <a:pt x="17345" y="315"/>
                  </a:cubicBezTo>
                  <a:cubicBezTo>
                    <a:pt x="17345" y="315"/>
                    <a:pt x="17351" y="278"/>
                    <a:pt x="17364" y="240"/>
                  </a:cubicBezTo>
                  <a:cubicBezTo>
                    <a:pt x="17370" y="221"/>
                    <a:pt x="17358" y="199"/>
                    <a:pt x="17339" y="193"/>
                  </a:cubicBezTo>
                  <a:cubicBezTo>
                    <a:pt x="17304" y="184"/>
                    <a:pt x="17314" y="146"/>
                    <a:pt x="17326" y="109"/>
                  </a:cubicBezTo>
                  <a:lnTo>
                    <a:pt x="17326" y="109"/>
                  </a:lnTo>
                  <a:cubicBezTo>
                    <a:pt x="17329" y="109"/>
                    <a:pt x="17332" y="110"/>
                    <a:pt x="17334" y="110"/>
                  </a:cubicBezTo>
                  <a:cubicBezTo>
                    <a:pt x="17348" y="110"/>
                    <a:pt x="17340" y="90"/>
                    <a:pt x="17319" y="90"/>
                  </a:cubicBezTo>
                  <a:cubicBezTo>
                    <a:pt x="17311" y="90"/>
                    <a:pt x="17302" y="93"/>
                    <a:pt x="17292" y="99"/>
                  </a:cubicBezTo>
                  <a:cubicBezTo>
                    <a:pt x="17257" y="90"/>
                    <a:pt x="17223" y="77"/>
                    <a:pt x="17232" y="40"/>
                  </a:cubicBezTo>
                  <a:lnTo>
                    <a:pt x="17163" y="18"/>
                  </a:lnTo>
                  <a:cubicBezTo>
                    <a:pt x="17136" y="8"/>
                    <a:pt x="17113" y="1"/>
                    <a:pt x="17092" y="1"/>
                  </a:cubicBezTo>
                  <a:close/>
                  <a:moveTo>
                    <a:pt x="817" y="16270"/>
                  </a:moveTo>
                  <a:lnTo>
                    <a:pt x="786" y="16288"/>
                  </a:lnTo>
                  <a:cubicBezTo>
                    <a:pt x="780" y="16317"/>
                    <a:pt x="783" y="16342"/>
                    <a:pt x="795" y="16367"/>
                  </a:cubicBezTo>
                  <a:lnTo>
                    <a:pt x="827" y="16348"/>
                  </a:lnTo>
                  <a:cubicBezTo>
                    <a:pt x="858" y="16329"/>
                    <a:pt x="836" y="16298"/>
                    <a:pt x="817" y="16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147;p36">
              <a:extLst>
                <a:ext uri="{FF2B5EF4-FFF2-40B4-BE49-F238E27FC236}">
                  <a16:creationId xmlns:a16="http://schemas.microsoft.com/office/drawing/2014/main" id="{5622605A-5CB5-42A0-89BE-0EF5D57C35E5}"/>
                </a:ext>
              </a:extLst>
            </p:cNvPr>
            <p:cNvSpPr/>
            <p:nvPr/>
          </p:nvSpPr>
          <p:spPr>
            <a:xfrm>
              <a:off x="3800950" y="1772375"/>
              <a:ext cx="75700" cy="435100"/>
            </a:xfrm>
            <a:custGeom>
              <a:avLst/>
              <a:gdLst/>
              <a:ahLst/>
              <a:cxnLst/>
              <a:rect l="l" t="t" r="r" b="b"/>
              <a:pathLst>
                <a:path w="3028" h="17404" extrusionOk="0">
                  <a:moveTo>
                    <a:pt x="629" y="309"/>
                  </a:moveTo>
                  <a:cubicBezTo>
                    <a:pt x="640" y="309"/>
                    <a:pt x="651" y="318"/>
                    <a:pt x="662" y="327"/>
                  </a:cubicBezTo>
                  <a:cubicBezTo>
                    <a:pt x="677" y="343"/>
                    <a:pt x="677" y="343"/>
                    <a:pt x="655" y="371"/>
                  </a:cubicBezTo>
                  <a:cubicBezTo>
                    <a:pt x="655" y="371"/>
                    <a:pt x="643" y="374"/>
                    <a:pt x="629" y="374"/>
                  </a:cubicBezTo>
                  <a:cubicBezTo>
                    <a:pt x="618" y="374"/>
                    <a:pt x="604" y="372"/>
                    <a:pt x="596" y="365"/>
                  </a:cubicBezTo>
                  <a:lnTo>
                    <a:pt x="602" y="324"/>
                  </a:lnTo>
                  <a:cubicBezTo>
                    <a:pt x="612" y="313"/>
                    <a:pt x="621" y="309"/>
                    <a:pt x="629" y="309"/>
                  </a:cubicBezTo>
                  <a:close/>
                  <a:moveTo>
                    <a:pt x="1003" y="412"/>
                  </a:moveTo>
                  <a:lnTo>
                    <a:pt x="994" y="453"/>
                  </a:lnTo>
                  <a:lnTo>
                    <a:pt x="1010" y="468"/>
                  </a:lnTo>
                  <a:cubicBezTo>
                    <a:pt x="1035" y="443"/>
                    <a:pt x="1035" y="443"/>
                    <a:pt x="1019" y="428"/>
                  </a:cubicBezTo>
                  <a:lnTo>
                    <a:pt x="1003" y="412"/>
                  </a:lnTo>
                  <a:close/>
                  <a:moveTo>
                    <a:pt x="813" y="480"/>
                  </a:moveTo>
                  <a:cubicBezTo>
                    <a:pt x="820" y="480"/>
                    <a:pt x="827" y="489"/>
                    <a:pt x="840" y="503"/>
                  </a:cubicBezTo>
                  <a:cubicBezTo>
                    <a:pt x="856" y="519"/>
                    <a:pt x="872" y="534"/>
                    <a:pt x="847" y="559"/>
                  </a:cubicBezTo>
                  <a:lnTo>
                    <a:pt x="831" y="544"/>
                  </a:lnTo>
                  <a:cubicBezTo>
                    <a:pt x="840" y="534"/>
                    <a:pt x="841" y="530"/>
                    <a:pt x="837" y="530"/>
                  </a:cubicBezTo>
                  <a:cubicBezTo>
                    <a:pt x="830" y="530"/>
                    <a:pt x="812" y="543"/>
                    <a:pt x="806" y="569"/>
                  </a:cubicBezTo>
                  <a:lnTo>
                    <a:pt x="756" y="619"/>
                  </a:lnTo>
                  <a:cubicBezTo>
                    <a:pt x="740" y="603"/>
                    <a:pt x="750" y="562"/>
                    <a:pt x="775" y="537"/>
                  </a:cubicBezTo>
                  <a:cubicBezTo>
                    <a:pt x="795" y="497"/>
                    <a:pt x="803" y="480"/>
                    <a:pt x="813" y="480"/>
                  </a:cubicBezTo>
                  <a:close/>
                  <a:moveTo>
                    <a:pt x="261" y="691"/>
                  </a:moveTo>
                  <a:cubicBezTo>
                    <a:pt x="239" y="700"/>
                    <a:pt x="217" y="713"/>
                    <a:pt x="201" y="732"/>
                  </a:cubicBezTo>
                  <a:lnTo>
                    <a:pt x="198" y="732"/>
                  </a:lnTo>
                  <a:lnTo>
                    <a:pt x="214" y="744"/>
                  </a:lnTo>
                  <a:cubicBezTo>
                    <a:pt x="216" y="746"/>
                    <a:pt x="219" y="747"/>
                    <a:pt x="222" y="747"/>
                  </a:cubicBezTo>
                  <a:cubicBezTo>
                    <a:pt x="237" y="747"/>
                    <a:pt x="255" y="724"/>
                    <a:pt x="276" y="703"/>
                  </a:cubicBezTo>
                  <a:lnTo>
                    <a:pt x="261" y="691"/>
                  </a:lnTo>
                  <a:close/>
                  <a:moveTo>
                    <a:pt x="1438" y="1582"/>
                  </a:moveTo>
                  <a:cubicBezTo>
                    <a:pt x="1463" y="1582"/>
                    <a:pt x="1486" y="1592"/>
                    <a:pt x="1502" y="1612"/>
                  </a:cubicBezTo>
                  <a:cubicBezTo>
                    <a:pt x="1508" y="1624"/>
                    <a:pt x="1497" y="1635"/>
                    <a:pt x="1474" y="1635"/>
                  </a:cubicBezTo>
                  <a:cubicBezTo>
                    <a:pt x="1462" y="1635"/>
                    <a:pt x="1447" y="1632"/>
                    <a:pt x="1430" y="1625"/>
                  </a:cubicBezTo>
                  <a:lnTo>
                    <a:pt x="1408" y="1587"/>
                  </a:lnTo>
                  <a:cubicBezTo>
                    <a:pt x="1418" y="1583"/>
                    <a:pt x="1428" y="1582"/>
                    <a:pt x="1438" y="1582"/>
                  </a:cubicBezTo>
                  <a:close/>
                  <a:moveTo>
                    <a:pt x="1470" y="1711"/>
                  </a:moveTo>
                  <a:cubicBezTo>
                    <a:pt x="1459" y="1711"/>
                    <a:pt x="1447" y="1714"/>
                    <a:pt x="1436" y="1719"/>
                  </a:cubicBezTo>
                  <a:cubicBezTo>
                    <a:pt x="1404" y="1734"/>
                    <a:pt x="1414" y="1753"/>
                    <a:pt x="1433" y="1791"/>
                  </a:cubicBezTo>
                  <a:cubicBezTo>
                    <a:pt x="1442" y="1813"/>
                    <a:pt x="1486" y="1813"/>
                    <a:pt x="1486" y="1813"/>
                  </a:cubicBezTo>
                  <a:cubicBezTo>
                    <a:pt x="1517" y="1797"/>
                    <a:pt x="1508" y="1778"/>
                    <a:pt x="1498" y="1759"/>
                  </a:cubicBezTo>
                  <a:cubicBezTo>
                    <a:pt x="1507" y="1724"/>
                    <a:pt x="1491" y="1711"/>
                    <a:pt x="1470" y="1711"/>
                  </a:cubicBezTo>
                  <a:close/>
                  <a:moveTo>
                    <a:pt x="2046" y="2477"/>
                  </a:moveTo>
                  <a:cubicBezTo>
                    <a:pt x="2065" y="2477"/>
                    <a:pt x="2071" y="2494"/>
                    <a:pt x="2078" y="2508"/>
                  </a:cubicBezTo>
                  <a:lnTo>
                    <a:pt x="2044" y="2521"/>
                  </a:lnTo>
                  <a:lnTo>
                    <a:pt x="2003" y="2512"/>
                  </a:lnTo>
                  <a:lnTo>
                    <a:pt x="2028" y="2480"/>
                  </a:lnTo>
                  <a:cubicBezTo>
                    <a:pt x="2035" y="2478"/>
                    <a:pt x="2041" y="2477"/>
                    <a:pt x="2046" y="2477"/>
                  </a:cubicBezTo>
                  <a:close/>
                  <a:moveTo>
                    <a:pt x="1881" y="2599"/>
                  </a:moveTo>
                  <a:lnTo>
                    <a:pt x="1962" y="2618"/>
                  </a:lnTo>
                  <a:cubicBezTo>
                    <a:pt x="2078" y="2624"/>
                    <a:pt x="2078" y="2624"/>
                    <a:pt x="2009" y="2649"/>
                  </a:cubicBezTo>
                  <a:cubicBezTo>
                    <a:pt x="1994" y="2656"/>
                    <a:pt x="1977" y="2659"/>
                    <a:pt x="1960" y="2659"/>
                  </a:cubicBezTo>
                  <a:cubicBezTo>
                    <a:pt x="1937" y="2659"/>
                    <a:pt x="1913" y="2653"/>
                    <a:pt x="1893" y="2640"/>
                  </a:cubicBezTo>
                  <a:cubicBezTo>
                    <a:pt x="1887" y="2621"/>
                    <a:pt x="1881" y="2599"/>
                    <a:pt x="1881" y="2599"/>
                  </a:cubicBezTo>
                  <a:close/>
                  <a:moveTo>
                    <a:pt x="2189" y="3042"/>
                  </a:moveTo>
                  <a:cubicBezTo>
                    <a:pt x="2208" y="3042"/>
                    <a:pt x="2237" y="3046"/>
                    <a:pt x="2276" y="3047"/>
                  </a:cubicBezTo>
                  <a:cubicBezTo>
                    <a:pt x="2323" y="3079"/>
                    <a:pt x="2323" y="3079"/>
                    <a:pt x="2247" y="3079"/>
                  </a:cubicBezTo>
                  <a:lnTo>
                    <a:pt x="2166" y="3054"/>
                  </a:lnTo>
                  <a:cubicBezTo>
                    <a:pt x="2165" y="3045"/>
                    <a:pt x="2173" y="3042"/>
                    <a:pt x="2189" y="3042"/>
                  </a:cubicBezTo>
                  <a:close/>
                  <a:moveTo>
                    <a:pt x="2144" y="3246"/>
                  </a:moveTo>
                  <a:cubicBezTo>
                    <a:pt x="2157" y="3246"/>
                    <a:pt x="2169" y="3248"/>
                    <a:pt x="2182" y="3251"/>
                  </a:cubicBezTo>
                  <a:lnTo>
                    <a:pt x="2188" y="3273"/>
                  </a:lnTo>
                  <a:cubicBezTo>
                    <a:pt x="2169" y="3278"/>
                    <a:pt x="2150" y="3283"/>
                    <a:pt x="2136" y="3283"/>
                  </a:cubicBezTo>
                  <a:cubicBezTo>
                    <a:pt x="2124" y="3283"/>
                    <a:pt x="2116" y="3280"/>
                    <a:pt x="2113" y="3270"/>
                  </a:cubicBezTo>
                  <a:lnTo>
                    <a:pt x="2106" y="3251"/>
                  </a:lnTo>
                  <a:cubicBezTo>
                    <a:pt x="2119" y="3248"/>
                    <a:pt x="2132" y="3246"/>
                    <a:pt x="2144" y="3246"/>
                  </a:cubicBezTo>
                  <a:close/>
                  <a:moveTo>
                    <a:pt x="2526" y="3461"/>
                  </a:moveTo>
                  <a:lnTo>
                    <a:pt x="2492" y="3467"/>
                  </a:lnTo>
                  <a:lnTo>
                    <a:pt x="2457" y="3477"/>
                  </a:lnTo>
                  <a:lnTo>
                    <a:pt x="2526" y="3461"/>
                  </a:lnTo>
                  <a:close/>
                  <a:moveTo>
                    <a:pt x="2139" y="3677"/>
                  </a:moveTo>
                  <a:cubicBezTo>
                    <a:pt x="2149" y="3677"/>
                    <a:pt x="2176" y="3701"/>
                    <a:pt x="2179" y="3718"/>
                  </a:cubicBezTo>
                  <a:lnTo>
                    <a:pt x="2144" y="3724"/>
                  </a:lnTo>
                  <a:cubicBezTo>
                    <a:pt x="2141" y="3702"/>
                    <a:pt x="2100" y="3690"/>
                    <a:pt x="2135" y="3684"/>
                  </a:cubicBezTo>
                  <a:cubicBezTo>
                    <a:pt x="2134" y="3679"/>
                    <a:pt x="2136" y="3677"/>
                    <a:pt x="2139" y="3677"/>
                  </a:cubicBezTo>
                  <a:close/>
                  <a:moveTo>
                    <a:pt x="2394" y="3806"/>
                  </a:moveTo>
                  <a:cubicBezTo>
                    <a:pt x="2408" y="3806"/>
                    <a:pt x="2418" y="3809"/>
                    <a:pt x="2420" y="3818"/>
                  </a:cubicBezTo>
                  <a:cubicBezTo>
                    <a:pt x="2457" y="3833"/>
                    <a:pt x="2435" y="3857"/>
                    <a:pt x="2375" y="3857"/>
                  </a:cubicBezTo>
                  <a:cubicBezTo>
                    <a:pt x="2368" y="3857"/>
                    <a:pt x="2361" y="3857"/>
                    <a:pt x="2354" y="3856"/>
                  </a:cubicBezTo>
                  <a:cubicBezTo>
                    <a:pt x="2351" y="3834"/>
                    <a:pt x="2351" y="3834"/>
                    <a:pt x="2345" y="3812"/>
                  </a:cubicBezTo>
                  <a:cubicBezTo>
                    <a:pt x="2362" y="3809"/>
                    <a:pt x="2380" y="3806"/>
                    <a:pt x="2394" y="3806"/>
                  </a:cubicBezTo>
                  <a:close/>
                  <a:moveTo>
                    <a:pt x="2451" y="3991"/>
                  </a:moveTo>
                  <a:lnTo>
                    <a:pt x="2454" y="4010"/>
                  </a:lnTo>
                  <a:cubicBezTo>
                    <a:pt x="2457" y="4032"/>
                    <a:pt x="2457" y="4032"/>
                    <a:pt x="2423" y="4038"/>
                  </a:cubicBezTo>
                  <a:lnTo>
                    <a:pt x="2420" y="4019"/>
                  </a:lnTo>
                  <a:lnTo>
                    <a:pt x="2451" y="3991"/>
                  </a:lnTo>
                  <a:close/>
                  <a:moveTo>
                    <a:pt x="2595" y="4204"/>
                  </a:moveTo>
                  <a:cubicBezTo>
                    <a:pt x="2573" y="4210"/>
                    <a:pt x="2548" y="4223"/>
                    <a:pt x="2530" y="4238"/>
                  </a:cubicBezTo>
                  <a:cubicBezTo>
                    <a:pt x="2532" y="4252"/>
                    <a:pt x="2547" y="4255"/>
                    <a:pt x="2559" y="4255"/>
                  </a:cubicBezTo>
                  <a:cubicBezTo>
                    <a:pt x="2565" y="4255"/>
                    <a:pt x="2570" y="4254"/>
                    <a:pt x="2570" y="4254"/>
                  </a:cubicBezTo>
                  <a:cubicBezTo>
                    <a:pt x="2570" y="4254"/>
                    <a:pt x="2605" y="4248"/>
                    <a:pt x="2602" y="4226"/>
                  </a:cubicBezTo>
                  <a:lnTo>
                    <a:pt x="2595" y="4204"/>
                  </a:lnTo>
                  <a:close/>
                  <a:moveTo>
                    <a:pt x="2384" y="4375"/>
                  </a:moveTo>
                  <a:cubicBezTo>
                    <a:pt x="2408" y="4375"/>
                    <a:pt x="2410" y="4392"/>
                    <a:pt x="2410" y="4392"/>
                  </a:cubicBezTo>
                  <a:cubicBezTo>
                    <a:pt x="2414" y="4411"/>
                    <a:pt x="2417" y="4433"/>
                    <a:pt x="2382" y="4439"/>
                  </a:cubicBezTo>
                  <a:cubicBezTo>
                    <a:pt x="2382" y="4439"/>
                    <a:pt x="2378" y="4440"/>
                    <a:pt x="2372" y="4440"/>
                  </a:cubicBezTo>
                  <a:cubicBezTo>
                    <a:pt x="2361" y="4440"/>
                    <a:pt x="2347" y="4437"/>
                    <a:pt x="2345" y="4423"/>
                  </a:cubicBezTo>
                  <a:cubicBezTo>
                    <a:pt x="2341" y="4404"/>
                    <a:pt x="2373" y="4376"/>
                    <a:pt x="2373" y="4376"/>
                  </a:cubicBezTo>
                  <a:cubicBezTo>
                    <a:pt x="2377" y="4375"/>
                    <a:pt x="2381" y="4375"/>
                    <a:pt x="2384" y="4375"/>
                  </a:cubicBezTo>
                  <a:close/>
                  <a:moveTo>
                    <a:pt x="2901" y="4535"/>
                  </a:moveTo>
                  <a:cubicBezTo>
                    <a:pt x="2896" y="4535"/>
                    <a:pt x="2888" y="4542"/>
                    <a:pt x="2874" y="4555"/>
                  </a:cubicBezTo>
                  <a:cubicBezTo>
                    <a:pt x="2877" y="4577"/>
                    <a:pt x="2884" y="4599"/>
                    <a:pt x="2884" y="4599"/>
                  </a:cubicBezTo>
                  <a:cubicBezTo>
                    <a:pt x="2918" y="4592"/>
                    <a:pt x="2918" y="4592"/>
                    <a:pt x="2915" y="4571"/>
                  </a:cubicBezTo>
                  <a:cubicBezTo>
                    <a:pt x="2910" y="4546"/>
                    <a:pt x="2907" y="4535"/>
                    <a:pt x="2901" y="4535"/>
                  </a:cubicBezTo>
                  <a:close/>
                  <a:moveTo>
                    <a:pt x="1696" y="4770"/>
                  </a:moveTo>
                  <a:cubicBezTo>
                    <a:pt x="1690" y="4770"/>
                    <a:pt x="1683" y="4770"/>
                    <a:pt x="1677" y="4771"/>
                  </a:cubicBezTo>
                  <a:cubicBezTo>
                    <a:pt x="1643" y="4777"/>
                    <a:pt x="1646" y="4796"/>
                    <a:pt x="1718" y="4806"/>
                  </a:cubicBezTo>
                  <a:cubicBezTo>
                    <a:pt x="1755" y="4799"/>
                    <a:pt x="1755" y="4799"/>
                    <a:pt x="1749" y="4780"/>
                  </a:cubicBezTo>
                  <a:cubicBezTo>
                    <a:pt x="1733" y="4773"/>
                    <a:pt x="1715" y="4770"/>
                    <a:pt x="1696" y="4770"/>
                  </a:cubicBezTo>
                  <a:close/>
                  <a:moveTo>
                    <a:pt x="2467" y="4758"/>
                  </a:moveTo>
                  <a:cubicBezTo>
                    <a:pt x="2474" y="4758"/>
                    <a:pt x="2474" y="4769"/>
                    <a:pt x="2476" y="4793"/>
                  </a:cubicBezTo>
                  <a:cubicBezTo>
                    <a:pt x="2479" y="4815"/>
                    <a:pt x="2445" y="4818"/>
                    <a:pt x="2445" y="4818"/>
                  </a:cubicBezTo>
                  <a:cubicBezTo>
                    <a:pt x="2441" y="4819"/>
                    <a:pt x="2438" y="4819"/>
                    <a:pt x="2436" y="4819"/>
                  </a:cubicBezTo>
                  <a:cubicBezTo>
                    <a:pt x="2417" y="4819"/>
                    <a:pt x="2441" y="4797"/>
                    <a:pt x="2439" y="4777"/>
                  </a:cubicBezTo>
                  <a:cubicBezTo>
                    <a:pt x="2454" y="4765"/>
                    <a:pt x="2462" y="4758"/>
                    <a:pt x="2467" y="4758"/>
                  </a:cubicBezTo>
                  <a:close/>
                  <a:moveTo>
                    <a:pt x="2596" y="5122"/>
                  </a:moveTo>
                  <a:cubicBezTo>
                    <a:pt x="2627" y="5122"/>
                    <a:pt x="2625" y="5143"/>
                    <a:pt x="2561" y="5172"/>
                  </a:cubicBezTo>
                  <a:cubicBezTo>
                    <a:pt x="2551" y="5173"/>
                    <a:pt x="2543" y="5174"/>
                    <a:pt x="2538" y="5174"/>
                  </a:cubicBezTo>
                  <a:cubicBezTo>
                    <a:pt x="2523" y="5174"/>
                    <a:pt x="2523" y="5169"/>
                    <a:pt x="2523" y="5153"/>
                  </a:cubicBezTo>
                  <a:cubicBezTo>
                    <a:pt x="2542" y="5138"/>
                    <a:pt x="2567" y="5128"/>
                    <a:pt x="2592" y="5125"/>
                  </a:cubicBezTo>
                  <a:lnTo>
                    <a:pt x="2589" y="5122"/>
                  </a:lnTo>
                  <a:cubicBezTo>
                    <a:pt x="2591" y="5122"/>
                    <a:pt x="2594" y="5122"/>
                    <a:pt x="2596" y="5122"/>
                  </a:cubicBezTo>
                  <a:close/>
                  <a:moveTo>
                    <a:pt x="2573" y="5279"/>
                  </a:moveTo>
                  <a:lnTo>
                    <a:pt x="2611" y="5294"/>
                  </a:lnTo>
                  <a:lnTo>
                    <a:pt x="2614" y="5316"/>
                  </a:lnTo>
                  <a:cubicBezTo>
                    <a:pt x="2599" y="5318"/>
                    <a:pt x="2584" y="5320"/>
                    <a:pt x="2571" y="5320"/>
                  </a:cubicBezTo>
                  <a:cubicBezTo>
                    <a:pt x="2554" y="5320"/>
                    <a:pt x="2542" y="5316"/>
                    <a:pt x="2542" y="5304"/>
                  </a:cubicBezTo>
                  <a:lnTo>
                    <a:pt x="2573" y="5279"/>
                  </a:lnTo>
                  <a:close/>
                  <a:moveTo>
                    <a:pt x="2614" y="6670"/>
                  </a:moveTo>
                  <a:lnTo>
                    <a:pt x="2652" y="6689"/>
                  </a:lnTo>
                  <a:lnTo>
                    <a:pt x="2652" y="6711"/>
                  </a:lnTo>
                  <a:cubicBezTo>
                    <a:pt x="2641" y="6712"/>
                    <a:pt x="2631" y="6712"/>
                    <a:pt x="2622" y="6712"/>
                  </a:cubicBezTo>
                  <a:cubicBezTo>
                    <a:pt x="2598" y="6712"/>
                    <a:pt x="2580" y="6708"/>
                    <a:pt x="2580" y="6692"/>
                  </a:cubicBezTo>
                  <a:lnTo>
                    <a:pt x="2614" y="6670"/>
                  </a:lnTo>
                  <a:close/>
                  <a:moveTo>
                    <a:pt x="2619" y="7195"/>
                  </a:moveTo>
                  <a:cubicBezTo>
                    <a:pt x="2643" y="7195"/>
                    <a:pt x="2680" y="7203"/>
                    <a:pt x="2702" y="7203"/>
                  </a:cubicBezTo>
                  <a:cubicBezTo>
                    <a:pt x="2702" y="7225"/>
                    <a:pt x="2702" y="7225"/>
                    <a:pt x="2667" y="7225"/>
                  </a:cubicBezTo>
                  <a:cubicBezTo>
                    <a:pt x="2642" y="7225"/>
                    <a:pt x="2617" y="7215"/>
                    <a:pt x="2595" y="7206"/>
                  </a:cubicBezTo>
                  <a:cubicBezTo>
                    <a:pt x="2595" y="7198"/>
                    <a:pt x="2605" y="7195"/>
                    <a:pt x="2619" y="7195"/>
                  </a:cubicBezTo>
                  <a:close/>
                  <a:moveTo>
                    <a:pt x="2880" y="7544"/>
                  </a:moveTo>
                  <a:cubicBezTo>
                    <a:pt x="2906" y="7544"/>
                    <a:pt x="2931" y="7554"/>
                    <a:pt x="2953" y="7566"/>
                  </a:cubicBezTo>
                  <a:lnTo>
                    <a:pt x="2953" y="7588"/>
                  </a:lnTo>
                  <a:cubicBezTo>
                    <a:pt x="2918" y="7588"/>
                    <a:pt x="2880" y="7588"/>
                    <a:pt x="2880" y="7566"/>
                  </a:cubicBezTo>
                  <a:lnTo>
                    <a:pt x="2880" y="7544"/>
                  </a:lnTo>
                  <a:close/>
                  <a:moveTo>
                    <a:pt x="2699" y="7823"/>
                  </a:moveTo>
                  <a:lnTo>
                    <a:pt x="2733" y="7845"/>
                  </a:lnTo>
                  <a:lnTo>
                    <a:pt x="2733" y="7867"/>
                  </a:lnTo>
                  <a:cubicBezTo>
                    <a:pt x="2699" y="7867"/>
                    <a:pt x="2661" y="7867"/>
                    <a:pt x="2661" y="7845"/>
                  </a:cubicBezTo>
                  <a:lnTo>
                    <a:pt x="2699" y="7823"/>
                  </a:lnTo>
                  <a:close/>
                  <a:moveTo>
                    <a:pt x="2604" y="9310"/>
                  </a:moveTo>
                  <a:cubicBezTo>
                    <a:pt x="2631" y="9310"/>
                    <a:pt x="2651" y="9329"/>
                    <a:pt x="2649" y="9343"/>
                  </a:cubicBezTo>
                  <a:cubicBezTo>
                    <a:pt x="2644" y="9378"/>
                    <a:pt x="2643" y="9385"/>
                    <a:pt x="2625" y="9385"/>
                  </a:cubicBezTo>
                  <a:cubicBezTo>
                    <a:pt x="2621" y="9385"/>
                    <a:pt x="2615" y="9385"/>
                    <a:pt x="2608" y="9384"/>
                  </a:cubicBezTo>
                  <a:cubicBezTo>
                    <a:pt x="2570" y="9381"/>
                    <a:pt x="2577" y="9337"/>
                    <a:pt x="2580" y="9315"/>
                  </a:cubicBezTo>
                  <a:cubicBezTo>
                    <a:pt x="2588" y="9312"/>
                    <a:pt x="2596" y="9310"/>
                    <a:pt x="2604" y="9310"/>
                  </a:cubicBezTo>
                  <a:close/>
                  <a:moveTo>
                    <a:pt x="2511" y="10189"/>
                  </a:moveTo>
                  <a:cubicBezTo>
                    <a:pt x="2536" y="10196"/>
                    <a:pt x="2558" y="10205"/>
                    <a:pt x="2577" y="10221"/>
                  </a:cubicBezTo>
                  <a:lnTo>
                    <a:pt x="2573" y="10243"/>
                  </a:lnTo>
                  <a:cubicBezTo>
                    <a:pt x="2539" y="10236"/>
                    <a:pt x="2504" y="10233"/>
                    <a:pt x="2508" y="10211"/>
                  </a:cubicBezTo>
                  <a:lnTo>
                    <a:pt x="2511" y="10189"/>
                  </a:lnTo>
                  <a:close/>
                  <a:moveTo>
                    <a:pt x="2420" y="12010"/>
                  </a:moveTo>
                  <a:cubicBezTo>
                    <a:pt x="2454" y="12016"/>
                    <a:pt x="2448" y="12038"/>
                    <a:pt x="2448" y="12038"/>
                  </a:cubicBezTo>
                  <a:cubicBezTo>
                    <a:pt x="2446" y="12052"/>
                    <a:pt x="2445" y="12057"/>
                    <a:pt x="2437" y="12057"/>
                  </a:cubicBezTo>
                  <a:cubicBezTo>
                    <a:pt x="2431" y="12057"/>
                    <a:pt x="2422" y="12055"/>
                    <a:pt x="2407" y="12051"/>
                  </a:cubicBezTo>
                  <a:cubicBezTo>
                    <a:pt x="2407" y="12051"/>
                    <a:pt x="2373" y="12045"/>
                    <a:pt x="2379" y="12023"/>
                  </a:cubicBezTo>
                  <a:lnTo>
                    <a:pt x="2420" y="12010"/>
                  </a:lnTo>
                  <a:close/>
                  <a:moveTo>
                    <a:pt x="2392" y="12270"/>
                  </a:moveTo>
                  <a:lnTo>
                    <a:pt x="2423" y="12302"/>
                  </a:lnTo>
                  <a:lnTo>
                    <a:pt x="2417" y="12320"/>
                  </a:lnTo>
                  <a:cubicBezTo>
                    <a:pt x="2382" y="12314"/>
                    <a:pt x="2348" y="12305"/>
                    <a:pt x="2351" y="12283"/>
                  </a:cubicBezTo>
                  <a:lnTo>
                    <a:pt x="2392" y="12270"/>
                  </a:lnTo>
                  <a:close/>
                  <a:moveTo>
                    <a:pt x="2117" y="12366"/>
                  </a:moveTo>
                  <a:cubicBezTo>
                    <a:pt x="2122" y="12366"/>
                    <a:pt x="2130" y="12373"/>
                    <a:pt x="2144" y="12386"/>
                  </a:cubicBezTo>
                  <a:lnTo>
                    <a:pt x="2141" y="12386"/>
                  </a:lnTo>
                  <a:cubicBezTo>
                    <a:pt x="2167" y="12412"/>
                    <a:pt x="2167" y="12429"/>
                    <a:pt x="2147" y="12429"/>
                  </a:cubicBezTo>
                  <a:cubicBezTo>
                    <a:pt x="2143" y="12429"/>
                    <a:pt x="2138" y="12429"/>
                    <a:pt x="2132" y="12427"/>
                  </a:cubicBezTo>
                  <a:cubicBezTo>
                    <a:pt x="2097" y="12421"/>
                    <a:pt x="2097" y="12421"/>
                    <a:pt x="2103" y="12399"/>
                  </a:cubicBezTo>
                  <a:cubicBezTo>
                    <a:pt x="2108" y="12377"/>
                    <a:pt x="2111" y="12366"/>
                    <a:pt x="2117" y="12366"/>
                  </a:cubicBezTo>
                  <a:close/>
                  <a:moveTo>
                    <a:pt x="1943" y="12446"/>
                  </a:moveTo>
                  <a:cubicBezTo>
                    <a:pt x="1941" y="12446"/>
                    <a:pt x="1940" y="12447"/>
                    <a:pt x="1938" y="12447"/>
                  </a:cubicBezTo>
                  <a:lnTo>
                    <a:pt x="1938" y="12447"/>
                  </a:lnTo>
                  <a:cubicBezTo>
                    <a:pt x="1935" y="12447"/>
                    <a:pt x="1932" y="12447"/>
                    <a:pt x="1930" y="12447"/>
                  </a:cubicBezTo>
                  <a:cubicBezTo>
                    <a:pt x="1918" y="12447"/>
                    <a:pt x="1917" y="12450"/>
                    <a:pt x="1923" y="12450"/>
                  </a:cubicBezTo>
                  <a:cubicBezTo>
                    <a:pt x="1926" y="12450"/>
                    <a:pt x="1931" y="12449"/>
                    <a:pt x="1938" y="12447"/>
                  </a:cubicBezTo>
                  <a:lnTo>
                    <a:pt x="1938" y="12447"/>
                  </a:lnTo>
                  <a:cubicBezTo>
                    <a:pt x="1944" y="12448"/>
                    <a:pt x="1951" y="12449"/>
                    <a:pt x="1961" y="12451"/>
                  </a:cubicBezTo>
                  <a:lnTo>
                    <a:pt x="1961" y="12451"/>
                  </a:lnTo>
                  <a:cubicBezTo>
                    <a:pt x="1956" y="12449"/>
                    <a:pt x="1950" y="12447"/>
                    <a:pt x="1943" y="12446"/>
                  </a:cubicBezTo>
                  <a:close/>
                  <a:moveTo>
                    <a:pt x="2106" y="12530"/>
                  </a:moveTo>
                  <a:lnTo>
                    <a:pt x="2100" y="12552"/>
                  </a:lnTo>
                  <a:cubicBezTo>
                    <a:pt x="2096" y="12566"/>
                    <a:pt x="2095" y="12571"/>
                    <a:pt x="2087" y="12571"/>
                  </a:cubicBezTo>
                  <a:cubicBezTo>
                    <a:pt x="2081" y="12571"/>
                    <a:pt x="2073" y="12569"/>
                    <a:pt x="2059" y="12565"/>
                  </a:cubicBezTo>
                  <a:lnTo>
                    <a:pt x="2066" y="12543"/>
                  </a:lnTo>
                  <a:lnTo>
                    <a:pt x="2106" y="12530"/>
                  </a:lnTo>
                  <a:close/>
                  <a:moveTo>
                    <a:pt x="1987" y="12678"/>
                  </a:moveTo>
                  <a:cubicBezTo>
                    <a:pt x="1986" y="12690"/>
                    <a:pt x="1995" y="12698"/>
                    <a:pt x="1999" y="12698"/>
                  </a:cubicBezTo>
                  <a:cubicBezTo>
                    <a:pt x="2002" y="12698"/>
                    <a:pt x="2002" y="12692"/>
                    <a:pt x="1987" y="12678"/>
                  </a:cubicBezTo>
                  <a:close/>
                  <a:moveTo>
                    <a:pt x="2044" y="12737"/>
                  </a:moveTo>
                  <a:lnTo>
                    <a:pt x="2041" y="12759"/>
                  </a:lnTo>
                  <a:cubicBezTo>
                    <a:pt x="2037" y="12770"/>
                    <a:pt x="2035" y="12775"/>
                    <a:pt x="2028" y="12775"/>
                  </a:cubicBezTo>
                  <a:cubicBezTo>
                    <a:pt x="2023" y="12775"/>
                    <a:pt x="2014" y="12772"/>
                    <a:pt x="2000" y="12769"/>
                  </a:cubicBezTo>
                  <a:lnTo>
                    <a:pt x="2006" y="12750"/>
                  </a:lnTo>
                  <a:lnTo>
                    <a:pt x="2044" y="12737"/>
                  </a:lnTo>
                  <a:close/>
                  <a:moveTo>
                    <a:pt x="2016" y="12958"/>
                  </a:moveTo>
                  <a:cubicBezTo>
                    <a:pt x="2028" y="12958"/>
                    <a:pt x="2041" y="12960"/>
                    <a:pt x="2053" y="12963"/>
                  </a:cubicBezTo>
                  <a:lnTo>
                    <a:pt x="2047" y="12985"/>
                  </a:lnTo>
                  <a:cubicBezTo>
                    <a:pt x="2044" y="12994"/>
                    <a:pt x="2034" y="12997"/>
                    <a:pt x="2024" y="12997"/>
                  </a:cubicBezTo>
                  <a:cubicBezTo>
                    <a:pt x="2015" y="12997"/>
                    <a:pt x="2006" y="12994"/>
                    <a:pt x="2006" y="12994"/>
                  </a:cubicBezTo>
                  <a:cubicBezTo>
                    <a:pt x="2006" y="12994"/>
                    <a:pt x="1972" y="12985"/>
                    <a:pt x="1978" y="12963"/>
                  </a:cubicBezTo>
                  <a:cubicBezTo>
                    <a:pt x="1990" y="12960"/>
                    <a:pt x="2003" y="12958"/>
                    <a:pt x="2016" y="12958"/>
                  </a:cubicBezTo>
                  <a:close/>
                  <a:moveTo>
                    <a:pt x="1715" y="13757"/>
                  </a:moveTo>
                  <a:cubicBezTo>
                    <a:pt x="1717" y="13757"/>
                    <a:pt x="1720" y="13758"/>
                    <a:pt x="1724" y="13759"/>
                  </a:cubicBezTo>
                  <a:lnTo>
                    <a:pt x="1759" y="13771"/>
                  </a:lnTo>
                  <a:cubicBezTo>
                    <a:pt x="1782" y="13798"/>
                    <a:pt x="1804" y="13824"/>
                    <a:pt x="1789" y="13824"/>
                  </a:cubicBezTo>
                  <a:cubicBezTo>
                    <a:pt x="1787" y="13824"/>
                    <a:pt x="1783" y="13823"/>
                    <a:pt x="1777" y="13822"/>
                  </a:cubicBezTo>
                  <a:cubicBezTo>
                    <a:pt x="1755" y="13815"/>
                    <a:pt x="1734" y="13800"/>
                    <a:pt x="1718" y="13781"/>
                  </a:cubicBezTo>
                  <a:cubicBezTo>
                    <a:pt x="1718" y="13781"/>
                    <a:pt x="1699" y="13757"/>
                    <a:pt x="1715" y="13757"/>
                  </a:cubicBezTo>
                  <a:close/>
                  <a:moveTo>
                    <a:pt x="1591" y="14475"/>
                  </a:moveTo>
                  <a:cubicBezTo>
                    <a:pt x="1614" y="14475"/>
                    <a:pt x="1656" y="14499"/>
                    <a:pt x="1668" y="14539"/>
                  </a:cubicBezTo>
                  <a:cubicBezTo>
                    <a:pt x="1664" y="14551"/>
                    <a:pt x="1663" y="14556"/>
                    <a:pt x="1657" y="14556"/>
                  </a:cubicBezTo>
                  <a:cubicBezTo>
                    <a:pt x="1651" y="14556"/>
                    <a:pt x="1643" y="14553"/>
                    <a:pt x="1627" y="14545"/>
                  </a:cubicBezTo>
                  <a:cubicBezTo>
                    <a:pt x="1593" y="14533"/>
                    <a:pt x="1567" y="14502"/>
                    <a:pt x="1577" y="14483"/>
                  </a:cubicBezTo>
                  <a:cubicBezTo>
                    <a:pt x="1578" y="14477"/>
                    <a:pt x="1584" y="14475"/>
                    <a:pt x="1591" y="14475"/>
                  </a:cubicBezTo>
                  <a:close/>
                  <a:moveTo>
                    <a:pt x="285" y="17204"/>
                  </a:moveTo>
                  <a:cubicBezTo>
                    <a:pt x="289" y="17204"/>
                    <a:pt x="305" y="17213"/>
                    <a:pt x="333" y="17228"/>
                  </a:cubicBezTo>
                  <a:cubicBezTo>
                    <a:pt x="364" y="17247"/>
                    <a:pt x="395" y="17262"/>
                    <a:pt x="383" y="17281"/>
                  </a:cubicBezTo>
                  <a:cubicBezTo>
                    <a:pt x="399" y="17310"/>
                    <a:pt x="399" y="17322"/>
                    <a:pt x="392" y="17322"/>
                  </a:cubicBezTo>
                  <a:cubicBezTo>
                    <a:pt x="381" y="17322"/>
                    <a:pt x="348" y="17291"/>
                    <a:pt x="323" y="17247"/>
                  </a:cubicBezTo>
                  <a:cubicBezTo>
                    <a:pt x="294" y="17217"/>
                    <a:pt x="281" y="17204"/>
                    <a:pt x="285" y="17204"/>
                  </a:cubicBezTo>
                  <a:close/>
                  <a:moveTo>
                    <a:pt x="530" y="0"/>
                  </a:moveTo>
                  <a:cubicBezTo>
                    <a:pt x="524" y="0"/>
                    <a:pt x="515" y="3"/>
                    <a:pt x="502" y="8"/>
                  </a:cubicBezTo>
                  <a:cubicBezTo>
                    <a:pt x="458" y="67"/>
                    <a:pt x="436" y="95"/>
                    <a:pt x="455" y="108"/>
                  </a:cubicBezTo>
                  <a:cubicBezTo>
                    <a:pt x="474" y="124"/>
                    <a:pt x="474" y="124"/>
                    <a:pt x="452" y="152"/>
                  </a:cubicBezTo>
                  <a:lnTo>
                    <a:pt x="414" y="124"/>
                  </a:lnTo>
                  <a:cubicBezTo>
                    <a:pt x="392" y="104"/>
                    <a:pt x="363" y="95"/>
                    <a:pt x="333" y="95"/>
                  </a:cubicBezTo>
                  <a:cubicBezTo>
                    <a:pt x="329" y="95"/>
                    <a:pt x="324" y="95"/>
                    <a:pt x="320" y="95"/>
                  </a:cubicBezTo>
                  <a:cubicBezTo>
                    <a:pt x="265" y="98"/>
                    <a:pt x="225" y="155"/>
                    <a:pt x="275" y="155"/>
                  </a:cubicBezTo>
                  <a:cubicBezTo>
                    <a:pt x="277" y="155"/>
                    <a:pt x="278" y="155"/>
                    <a:pt x="279" y="155"/>
                  </a:cubicBezTo>
                  <a:lnTo>
                    <a:pt x="279" y="155"/>
                  </a:lnTo>
                  <a:lnTo>
                    <a:pt x="276" y="199"/>
                  </a:lnTo>
                  <a:cubicBezTo>
                    <a:pt x="241" y="249"/>
                    <a:pt x="236" y="279"/>
                    <a:pt x="251" y="279"/>
                  </a:cubicBezTo>
                  <a:cubicBezTo>
                    <a:pt x="262" y="279"/>
                    <a:pt x="284" y="262"/>
                    <a:pt x="311" y="224"/>
                  </a:cubicBezTo>
                  <a:cubicBezTo>
                    <a:pt x="345" y="179"/>
                    <a:pt x="362" y="158"/>
                    <a:pt x="366" y="158"/>
                  </a:cubicBezTo>
                  <a:cubicBezTo>
                    <a:pt x="370" y="158"/>
                    <a:pt x="363" y="176"/>
                    <a:pt x="352" y="208"/>
                  </a:cubicBezTo>
                  <a:cubicBezTo>
                    <a:pt x="308" y="268"/>
                    <a:pt x="323" y="280"/>
                    <a:pt x="342" y="293"/>
                  </a:cubicBezTo>
                  <a:cubicBezTo>
                    <a:pt x="358" y="305"/>
                    <a:pt x="361" y="305"/>
                    <a:pt x="339" y="334"/>
                  </a:cubicBezTo>
                  <a:cubicBezTo>
                    <a:pt x="317" y="362"/>
                    <a:pt x="311" y="406"/>
                    <a:pt x="326" y="418"/>
                  </a:cubicBezTo>
                  <a:cubicBezTo>
                    <a:pt x="334" y="423"/>
                    <a:pt x="338" y="426"/>
                    <a:pt x="343" y="426"/>
                  </a:cubicBezTo>
                  <a:cubicBezTo>
                    <a:pt x="349" y="426"/>
                    <a:pt x="354" y="419"/>
                    <a:pt x="367" y="403"/>
                  </a:cubicBezTo>
                  <a:cubicBezTo>
                    <a:pt x="368" y="389"/>
                    <a:pt x="373" y="383"/>
                    <a:pt x="378" y="383"/>
                  </a:cubicBezTo>
                  <a:cubicBezTo>
                    <a:pt x="388" y="383"/>
                    <a:pt x="398" y="409"/>
                    <a:pt x="377" y="456"/>
                  </a:cubicBezTo>
                  <a:cubicBezTo>
                    <a:pt x="374" y="476"/>
                    <a:pt x="372" y="487"/>
                    <a:pt x="376" y="487"/>
                  </a:cubicBezTo>
                  <a:cubicBezTo>
                    <a:pt x="380" y="487"/>
                    <a:pt x="391" y="473"/>
                    <a:pt x="414" y="443"/>
                  </a:cubicBezTo>
                  <a:cubicBezTo>
                    <a:pt x="431" y="424"/>
                    <a:pt x="446" y="416"/>
                    <a:pt x="457" y="416"/>
                  </a:cubicBezTo>
                  <a:cubicBezTo>
                    <a:pt x="476" y="416"/>
                    <a:pt x="481" y="443"/>
                    <a:pt x="461" y="487"/>
                  </a:cubicBezTo>
                  <a:lnTo>
                    <a:pt x="496" y="515"/>
                  </a:lnTo>
                  <a:cubicBezTo>
                    <a:pt x="499" y="518"/>
                    <a:pt x="502" y="519"/>
                    <a:pt x="505" y="519"/>
                  </a:cubicBezTo>
                  <a:cubicBezTo>
                    <a:pt x="519" y="519"/>
                    <a:pt x="538" y="498"/>
                    <a:pt x="558" y="475"/>
                  </a:cubicBezTo>
                  <a:cubicBezTo>
                    <a:pt x="583" y="447"/>
                    <a:pt x="595" y="433"/>
                    <a:pt x="599" y="433"/>
                  </a:cubicBezTo>
                  <a:cubicBezTo>
                    <a:pt x="604" y="433"/>
                    <a:pt x="602" y="444"/>
                    <a:pt x="599" y="465"/>
                  </a:cubicBezTo>
                  <a:cubicBezTo>
                    <a:pt x="593" y="490"/>
                    <a:pt x="583" y="512"/>
                    <a:pt x="568" y="531"/>
                  </a:cubicBezTo>
                  <a:cubicBezTo>
                    <a:pt x="543" y="559"/>
                    <a:pt x="558" y="572"/>
                    <a:pt x="574" y="587"/>
                  </a:cubicBezTo>
                  <a:cubicBezTo>
                    <a:pt x="585" y="597"/>
                    <a:pt x="604" y="616"/>
                    <a:pt x="622" y="616"/>
                  </a:cubicBezTo>
                  <a:cubicBezTo>
                    <a:pt x="629" y="616"/>
                    <a:pt x="636" y="613"/>
                    <a:pt x="643" y="606"/>
                  </a:cubicBezTo>
                  <a:lnTo>
                    <a:pt x="643" y="606"/>
                  </a:lnTo>
                  <a:cubicBezTo>
                    <a:pt x="636" y="613"/>
                    <a:pt x="627" y="622"/>
                    <a:pt x="618" y="631"/>
                  </a:cubicBezTo>
                  <a:cubicBezTo>
                    <a:pt x="629" y="642"/>
                    <a:pt x="620" y="658"/>
                    <a:pt x="622" y="658"/>
                  </a:cubicBezTo>
                  <a:cubicBezTo>
                    <a:pt x="623" y="658"/>
                    <a:pt x="626" y="655"/>
                    <a:pt x="634" y="647"/>
                  </a:cubicBezTo>
                  <a:cubicBezTo>
                    <a:pt x="646" y="669"/>
                    <a:pt x="652" y="694"/>
                    <a:pt x="652" y="719"/>
                  </a:cubicBezTo>
                  <a:cubicBezTo>
                    <a:pt x="654" y="741"/>
                    <a:pt x="671" y="754"/>
                    <a:pt x="692" y="754"/>
                  </a:cubicBezTo>
                  <a:cubicBezTo>
                    <a:pt x="721" y="754"/>
                    <a:pt x="755" y="730"/>
                    <a:pt x="759" y="675"/>
                  </a:cubicBezTo>
                  <a:lnTo>
                    <a:pt x="775" y="691"/>
                  </a:lnTo>
                  <a:cubicBezTo>
                    <a:pt x="778" y="695"/>
                    <a:pt x="783" y="696"/>
                    <a:pt x="787" y="696"/>
                  </a:cubicBezTo>
                  <a:cubicBezTo>
                    <a:pt x="801" y="696"/>
                    <a:pt x="815" y="681"/>
                    <a:pt x="815" y="681"/>
                  </a:cubicBezTo>
                  <a:cubicBezTo>
                    <a:pt x="825" y="672"/>
                    <a:pt x="833" y="668"/>
                    <a:pt x="840" y="668"/>
                  </a:cubicBezTo>
                  <a:cubicBezTo>
                    <a:pt x="852" y="668"/>
                    <a:pt x="862" y="679"/>
                    <a:pt x="872" y="691"/>
                  </a:cubicBezTo>
                  <a:lnTo>
                    <a:pt x="818" y="738"/>
                  </a:lnTo>
                  <a:cubicBezTo>
                    <a:pt x="754" y="778"/>
                    <a:pt x="735" y="818"/>
                    <a:pt x="763" y="818"/>
                  </a:cubicBezTo>
                  <a:cubicBezTo>
                    <a:pt x="775" y="818"/>
                    <a:pt x="794" y="811"/>
                    <a:pt x="822" y="794"/>
                  </a:cubicBezTo>
                  <a:lnTo>
                    <a:pt x="822" y="794"/>
                  </a:lnTo>
                  <a:lnTo>
                    <a:pt x="793" y="819"/>
                  </a:lnTo>
                  <a:cubicBezTo>
                    <a:pt x="768" y="841"/>
                    <a:pt x="781" y="857"/>
                    <a:pt x="834" y="866"/>
                  </a:cubicBezTo>
                  <a:cubicBezTo>
                    <a:pt x="837" y="870"/>
                    <a:pt x="842" y="872"/>
                    <a:pt x="849" y="872"/>
                  </a:cubicBezTo>
                  <a:cubicBezTo>
                    <a:pt x="874" y="872"/>
                    <a:pt x="922" y="849"/>
                    <a:pt x="944" y="832"/>
                  </a:cubicBezTo>
                  <a:cubicBezTo>
                    <a:pt x="955" y="822"/>
                    <a:pt x="964" y="819"/>
                    <a:pt x="970" y="819"/>
                  </a:cubicBezTo>
                  <a:cubicBezTo>
                    <a:pt x="980" y="819"/>
                    <a:pt x="985" y="826"/>
                    <a:pt x="985" y="826"/>
                  </a:cubicBezTo>
                  <a:cubicBezTo>
                    <a:pt x="1000" y="841"/>
                    <a:pt x="1000" y="841"/>
                    <a:pt x="972" y="863"/>
                  </a:cubicBezTo>
                  <a:cubicBezTo>
                    <a:pt x="930" y="898"/>
                    <a:pt x="935" y="924"/>
                    <a:pt x="968" y="924"/>
                  </a:cubicBezTo>
                  <a:cubicBezTo>
                    <a:pt x="979" y="924"/>
                    <a:pt x="995" y="921"/>
                    <a:pt x="1013" y="913"/>
                  </a:cubicBezTo>
                  <a:lnTo>
                    <a:pt x="1013" y="913"/>
                  </a:lnTo>
                  <a:lnTo>
                    <a:pt x="988" y="938"/>
                  </a:lnTo>
                  <a:cubicBezTo>
                    <a:pt x="959" y="960"/>
                    <a:pt x="944" y="998"/>
                    <a:pt x="1035" y="1064"/>
                  </a:cubicBezTo>
                  <a:cubicBezTo>
                    <a:pt x="1085" y="1133"/>
                    <a:pt x="1122" y="1183"/>
                    <a:pt x="1094" y="1205"/>
                  </a:cubicBezTo>
                  <a:cubicBezTo>
                    <a:pt x="1063" y="1227"/>
                    <a:pt x="1169" y="1255"/>
                    <a:pt x="1251" y="1255"/>
                  </a:cubicBezTo>
                  <a:cubicBezTo>
                    <a:pt x="1223" y="1274"/>
                    <a:pt x="1235" y="1293"/>
                    <a:pt x="1257" y="1327"/>
                  </a:cubicBezTo>
                  <a:cubicBezTo>
                    <a:pt x="1292" y="1383"/>
                    <a:pt x="1292" y="1383"/>
                    <a:pt x="1260" y="1402"/>
                  </a:cubicBezTo>
                  <a:cubicBezTo>
                    <a:pt x="1188" y="1421"/>
                    <a:pt x="1191" y="1421"/>
                    <a:pt x="1273" y="1421"/>
                  </a:cubicBezTo>
                  <a:cubicBezTo>
                    <a:pt x="1281" y="1419"/>
                    <a:pt x="1288" y="1418"/>
                    <a:pt x="1294" y="1418"/>
                  </a:cubicBezTo>
                  <a:cubicBezTo>
                    <a:pt x="1344" y="1418"/>
                    <a:pt x="1338" y="1481"/>
                    <a:pt x="1282" y="1512"/>
                  </a:cubicBezTo>
                  <a:cubicBezTo>
                    <a:pt x="1254" y="1531"/>
                    <a:pt x="1263" y="1550"/>
                    <a:pt x="1285" y="1584"/>
                  </a:cubicBezTo>
                  <a:cubicBezTo>
                    <a:pt x="1326" y="1587"/>
                    <a:pt x="1348" y="1622"/>
                    <a:pt x="1367" y="1659"/>
                  </a:cubicBezTo>
                  <a:cubicBezTo>
                    <a:pt x="1383" y="1692"/>
                    <a:pt x="1390" y="1705"/>
                    <a:pt x="1405" y="1705"/>
                  </a:cubicBezTo>
                  <a:cubicBezTo>
                    <a:pt x="1416" y="1705"/>
                    <a:pt x="1431" y="1698"/>
                    <a:pt x="1458" y="1684"/>
                  </a:cubicBezTo>
                  <a:cubicBezTo>
                    <a:pt x="1482" y="1672"/>
                    <a:pt x="1498" y="1666"/>
                    <a:pt x="1510" y="1666"/>
                  </a:cubicBezTo>
                  <a:cubicBezTo>
                    <a:pt x="1532" y="1666"/>
                    <a:pt x="1540" y="1683"/>
                    <a:pt x="1552" y="1709"/>
                  </a:cubicBezTo>
                  <a:cubicBezTo>
                    <a:pt x="1561" y="1728"/>
                    <a:pt x="1571" y="1747"/>
                    <a:pt x="1539" y="1763"/>
                  </a:cubicBezTo>
                  <a:cubicBezTo>
                    <a:pt x="1539" y="1763"/>
                    <a:pt x="1517" y="1797"/>
                    <a:pt x="1527" y="1819"/>
                  </a:cubicBezTo>
                  <a:cubicBezTo>
                    <a:pt x="1536" y="1838"/>
                    <a:pt x="1545" y="1857"/>
                    <a:pt x="1514" y="1872"/>
                  </a:cubicBezTo>
                  <a:cubicBezTo>
                    <a:pt x="1498" y="1894"/>
                    <a:pt x="1498" y="1922"/>
                    <a:pt x="1508" y="1944"/>
                  </a:cubicBezTo>
                  <a:cubicBezTo>
                    <a:pt x="1524" y="1985"/>
                    <a:pt x="1542" y="2023"/>
                    <a:pt x="1508" y="2038"/>
                  </a:cubicBezTo>
                  <a:cubicBezTo>
                    <a:pt x="1513" y="2048"/>
                    <a:pt x="1515" y="2053"/>
                    <a:pt x="1521" y="2053"/>
                  </a:cubicBezTo>
                  <a:cubicBezTo>
                    <a:pt x="1527" y="2053"/>
                    <a:pt x="1535" y="2049"/>
                    <a:pt x="1552" y="2042"/>
                  </a:cubicBezTo>
                  <a:cubicBezTo>
                    <a:pt x="1560" y="2038"/>
                    <a:pt x="1568" y="2036"/>
                    <a:pt x="1576" y="2036"/>
                  </a:cubicBezTo>
                  <a:cubicBezTo>
                    <a:pt x="1601" y="2036"/>
                    <a:pt x="1625" y="2056"/>
                    <a:pt x="1627" y="2126"/>
                  </a:cubicBezTo>
                  <a:cubicBezTo>
                    <a:pt x="1641" y="2160"/>
                    <a:pt x="1661" y="2212"/>
                    <a:pt x="1690" y="2212"/>
                  </a:cubicBezTo>
                  <a:cubicBezTo>
                    <a:pt x="1693" y="2212"/>
                    <a:pt x="1696" y="2212"/>
                    <a:pt x="1699" y="2211"/>
                  </a:cubicBezTo>
                  <a:lnTo>
                    <a:pt x="1699" y="2211"/>
                  </a:lnTo>
                  <a:cubicBezTo>
                    <a:pt x="1705" y="2230"/>
                    <a:pt x="1705" y="2230"/>
                    <a:pt x="1674" y="2245"/>
                  </a:cubicBezTo>
                  <a:cubicBezTo>
                    <a:pt x="1608" y="2270"/>
                    <a:pt x="1624" y="2311"/>
                    <a:pt x="1705" y="2324"/>
                  </a:cubicBezTo>
                  <a:cubicBezTo>
                    <a:pt x="1713" y="2321"/>
                    <a:pt x="1719" y="2320"/>
                    <a:pt x="1723" y="2320"/>
                  </a:cubicBezTo>
                  <a:cubicBezTo>
                    <a:pt x="1741" y="2320"/>
                    <a:pt x="1741" y="2337"/>
                    <a:pt x="1721" y="2364"/>
                  </a:cubicBezTo>
                  <a:cubicBezTo>
                    <a:pt x="1721" y="2364"/>
                    <a:pt x="1727" y="2383"/>
                    <a:pt x="1768" y="2389"/>
                  </a:cubicBezTo>
                  <a:cubicBezTo>
                    <a:pt x="1809" y="2399"/>
                    <a:pt x="1809" y="2399"/>
                    <a:pt x="1790" y="2452"/>
                  </a:cubicBezTo>
                  <a:cubicBezTo>
                    <a:pt x="1755" y="2465"/>
                    <a:pt x="1765" y="2483"/>
                    <a:pt x="1771" y="2502"/>
                  </a:cubicBezTo>
                  <a:cubicBezTo>
                    <a:pt x="1821" y="2530"/>
                    <a:pt x="1893" y="2756"/>
                    <a:pt x="1865" y="2787"/>
                  </a:cubicBezTo>
                  <a:cubicBezTo>
                    <a:pt x="1906" y="2797"/>
                    <a:pt x="1906" y="2797"/>
                    <a:pt x="1912" y="2816"/>
                  </a:cubicBezTo>
                  <a:cubicBezTo>
                    <a:pt x="1870" y="2843"/>
                    <a:pt x="1875" y="2856"/>
                    <a:pt x="1903" y="2856"/>
                  </a:cubicBezTo>
                  <a:cubicBezTo>
                    <a:pt x="1917" y="2856"/>
                    <a:pt x="1937" y="2853"/>
                    <a:pt x="1959" y="2847"/>
                  </a:cubicBezTo>
                  <a:lnTo>
                    <a:pt x="1953" y="2825"/>
                  </a:lnTo>
                  <a:lnTo>
                    <a:pt x="1947" y="2806"/>
                  </a:lnTo>
                  <a:cubicBezTo>
                    <a:pt x="1956" y="2803"/>
                    <a:pt x="1965" y="2802"/>
                    <a:pt x="1972" y="2802"/>
                  </a:cubicBezTo>
                  <a:cubicBezTo>
                    <a:pt x="2016" y="2802"/>
                    <a:pt x="2019" y="2851"/>
                    <a:pt x="1931" y="2878"/>
                  </a:cubicBezTo>
                  <a:cubicBezTo>
                    <a:pt x="1868" y="2919"/>
                    <a:pt x="1868" y="2919"/>
                    <a:pt x="1943" y="2919"/>
                  </a:cubicBezTo>
                  <a:cubicBezTo>
                    <a:pt x="2016" y="2919"/>
                    <a:pt x="2022" y="2938"/>
                    <a:pt x="1959" y="2979"/>
                  </a:cubicBezTo>
                  <a:cubicBezTo>
                    <a:pt x="1890" y="3000"/>
                    <a:pt x="1890" y="3000"/>
                    <a:pt x="1965" y="3000"/>
                  </a:cubicBezTo>
                  <a:cubicBezTo>
                    <a:pt x="2116" y="3000"/>
                    <a:pt x="2166" y="3054"/>
                    <a:pt x="2028" y="3094"/>
                  </a:cubicBezTo>
                  <a:cubicBezTo>
                    <a:pt x="1959" y="3113"/>
                    <a:pt x="1931" y="3141"/>
                    <a:pt x="1937" y="3163"/>
                  </a:cubicBezTo>
                  <a:cubicBezTo>
                    <a:pt x="1940" y="3171"/>
                    <a:pt x="1948" y="3174"/>
                    <a:pt x="1958" y="3174"/>
                  </a:cubicBezTo>
                  <a:cubicBezTo>
                    <a:pt x="1973" y="3174"/>
                    <a:pt x="1993" y="3169"/>
                    <a:pt x="2012" y="3163"/>
                  </a:cubicBezTo>
                  <a:cubicBezTo>
                    <a:pt x="2034" y="3150"/>
                    <a:pt x="2049" y="3144"/>
                    <a:pt x="2057" y="3144"/>
                  </a:cubicBezTo>
                  <a:cubicBezTo>
                    <a:pt x="2072" y="3144"/>
                    <a:pt x="2061" y="3166"/>
                    <a:pt x="2022" y="3207"/>
                  </a:cubicBezTo>
                  <a:cubicBezTo>
                    <a:pt x="1934" y="3295"/>
                    <a:pt x="1943" y="3336"/>
                    <a:pt x="2028" y="3380"/>
                  </a:cubicBezTo>
                  <a:cubicBezTo>
                    <a:pt x="2098" y="3430"/>
                    <a:pt x="2121" y="3479"/>
                    <a:pt x="2092" y="3479"/>
                  </a:cubicBezTo>
                  <a:cubicBezTo>
                    <a:pt x="2083" y="3479"/>
                    <a:pt x="2069" y="3474"/>
                    <a:pt x="2050" y="3464"/>
                  </a:cubicBezTo>
                  <a:cubicBezTo>
                    <a:pt x="2012" y="3452"/>
                    <a:pt x="1992" y="3446"/>
                    <a:pt x="1987" y="3446"/>
                  </a:cubicBezTo>
                  <a:cubicBezTo>
                    <a:pt x="1981" y="3446"/>
                    <a:pt x="1992" y="3454"/>
                    <a:pt x="2016" y="3471"/>
                  </a:cubicBezTo>
                  <a:cubicBezTo>
                    <a:pt x="2025" y="3511"/>
                    <a:pt x="2034" y="3555"/>
                    <a:pt x="2038" y="3574"/>
                  </a:cubicBezTo>
                  <a:cubicBezTo>
                    <a:pt x="2042" y="3591"/>
                    <a:pt x="2066" y="3602"/>
                    <a:pt x="2092" y="3602"/>
                  </a:cubicBezTo>
                  <a:cubicBezTo>
                    <a:pt x="2100" y="3602"/>
                    <a:pt x="2108" y="3601"/>
                    <a:pt x="2116" y="3599"/>
                  </a:cubicBezTo>
                  <a:lnTo>
                    <a:pt x="2116" y="3599"/>
                  </a:lnTo>
                  <a:cubicBezTo>
                    <a:pt x="2053" y="3637"/>
                    <a:pt x="2028" y="3687"/>
                    <a:pt x="2106" y="3712"/>
                  </a:cubicBezTo>
                  <a:lnTo>
                    <a:pt x="2113" y="3753"/>
                  </a:lnTo>
                  <a:cubicBezTo>
                    <a:pt x="2119" y="3775"/>
                    <a:pt x="2119" y="3775"/>
                    <a:pt x="2157" y="3787"/>
                  </a:cubicBezTo>
                  <a:cubicBezTo>
                    <a:pt x="2197" y="3800"/>
                    <a:pt x="2166" y="3828"/>
                    <a:pt x="2135" y="3856"/>
                  </a:cubicBezTo>
                  <a:cubicBezTo>
                    <a:pt x="2106" y="3882"/>
                    <a:pt x="2078" y="3907"/>
                    <a:pt x="2101" y="3907"/>
                  </a:cubicBezTo>
                  <a:cubicBezTo>
                    <a:pt x="2103" y="3907"/>
                    <a:pt x="2106" y="3907"/>
                    <a:pt x="2110" y="3906"/>
                  </a:cubicBezTo>
                  <a:cubicBezTo>
                    <a:pt x="2112" y="3906"/>
                    <a:pt x="2115" y="3905"/>
                    <a:pt x="2118" y="3905"/>
                  </a:cubicBezTo>
                  <a:cubicBezTo>
                    <a:pt x="2151" y="3905"/>
                    <a:pt x="2191" y="3935"/>
                    <a:pt x="2226" y="3947"/>
                  </a:cubicBezTo>
                  <a:cubicBezTo>
                    <a:pt x="2255" y="3959"/>
                    <a:pt x="2242" y="3980"/>
                    <a:pt x="2216" y="3980"/>
                  </a:cubicBezTo>
                  <a:cubicBezTo>
                    <a:pt x="2209" y="3980"/>
                    <a:pt x="2202" y="3978"/>
                    <a:pt x="2194" y="3975"/>
                  </a:cubicBezTo>
                  <a:cubicBezTo>
                    <a:pt x="2160" y="3981"/>
                    <a:pt x="2160" y="3981"/>
                    <a:pt x="2132" y="4032"/>
                  </a:cubicBezTo>
                  <a:cubicBezTo>
                    <a:pt x="2134" y="4052"/>
                    <a:pt x="2140" y="4089"/>
                    <a:pt x="2171" y="4089"/>
                  </a:cubicBezTo>
                  <a:cubicBezTo>
                    <a:pt x="2173" y="4089"/>
                    <a:pt x="2176" y="4088"/>
                    <a:pt x="2179" y="4088"/>
                  </a:cubicBezTo>
                  <a:cubicBezTo>
                    <a:pt x="2179" y="4088"/>
                    <a:pt x="2180" y="4088"/>
                    <a:pt x="2181" y="4088"/>
                  </a:cubicBezTo>
                  <a:cubicBezTo>
                    <a:pt x="2214" y="4088"/>
                    <a:pt x="2234" y="4208"/>
                    <a:pt x="2204" y="4235"/>
                  </a:cubicBezTo>
                  <a:cubicBezTo>
                    <a:pt x="2204" y="4235"/>
                    <a:pt x="2207" y="4254"/>
                    <a:pt x="2210" y="4276"/>
                  </a:cubicBezTo>
                  <a:cubicBezTo>
                    <a:pt x="2213" y="4298"/>
                    <a:pt x="2251" y="4310"/>
                    <a:pt x="2257" y="4332"/>
                  </a:cubicBezTo>
                  <a:cubicBezTo>
                    <a:pt x="2257" y="4332"/>
                    <a:pt x="2260" y="4354"/>
                    <a:pt x="2298" y="4367"/>
                  </a:cubicBezTo>
                  <a:cubicBezTo>
                    <a:pt x="2301" y="4389"/>
                    <a:pt x="2304" y="4411"/>
                    <a:pt x="2269" y="4417"/>
                  </a:cubicBezTo>
                  <a:cubicBezTo>
                    <a:pt x="2345" y="4423"/>
                    <a:pt x="2345" y="4423"/>
                    <a:pt x="2276" y="4458"/>
                  </a:cubicBezTo>
                  <a:cubicBezTo>
                    <a:pt x="2207" y="4470"/>
                    <a:pt x="2207" y="4470"/>
                    <a:pt x="2282" y="4480"/>
                  </a:cubicBezTo>
                  <a:cubicBezTo>
                    <a:pt x="2320" y="4495"/>
                    <a:pt x="2320" y="4495"/>
                    <a:pt x="2288" y="4520"/>
                  </a:cubicBezTo>
                  <a:cubicBezTo>
                    <a:pt x="2258" y="4526"/>
                    <a:pt x="2257" y="4543"/>
                    <a:pt x="2280" y="4543"/>
                  </a:cubicBezTo>
                  <a:cubicBezTo>
                    <a:pt x="2283" y="4543"/>
                    <a:pt x="2287" y="4543"/>
                    <a:pt x="2291" y="4542"/>
                  </a:cubicBezTo>
                  <a:cubicBezTo>
                    <a:pt x="2367" y="4552"/>
                    <a:pt x="2410" y="4608"/>
                    <a:pt x="2341" y="4621"/>
                  </a:cubicBezTo>
                  <a:cubicBezTo>
                    <a:pt x="2341" y="4621"/>
                    <a:pt x="2345" y="4639"/>
                    <a:pt x="2382" y="4655"/>
                  </a:cubicBezTo>
                  <a:cubicBezTo>
                    <a:pt x="2457" y="4665"/>
                    <a:pt x="2457" y="4665"/>
                    <a:pt x="2388" y="4677"/>
                  </a:cubicBezTo>
                  <a:cubicBezTo>
                    <a:pt x="2320" y="4708"/>
                    <a:pt x="2323" y="4730"/>
                    <a:pt x="2398" y="4740"/>
                  </a:cubicBezTo>
                  <a:cubicBezTo>
                    <a:pt x="2398" y="4740"/>
                    <a:pt x="2439" y="4755"/>
                    <a:pt x="2404" y="4784"/>
                  </a:cubicBezTo>
                  <a:cubicBezTo>
                    <a:pt x="2376" y="4826"/>
                    <a:pt x="2358" y="4936"/>
                    <a:pt x="2404" y="4936"/>
                  </a:cubicBezTo>
                  <a:cubicBezTo>
                    <a:pt x="2410" y="4936"/>
                    <a:pt x="2416" y="4934"/>
                    <a:pt x="2423" y="4931"/>
                  </a:cubicBezTo>
                  <a:lnTo>
                    <a:pt x="2429" y="4975"/>
                  </a:lnTo>
                  <a:cubicBezTo>
                    <a:pt x="2398" y="5022"/>
                    <a:pt x="2401" y="5041"/>
                    <a:pt x="2439" y="5059"/>
                  </a:cubicBezTo>
                  <a:lnTo>
                    <a:pt x="2476" y="5075"/>
                  </a:lnTo>
                  <a:cubicBezTo>
                    <a:pt x="2442" y="5078"/>
                    <a:pt x="2407" y="5106"/>
                    <a:pt x="2410" y="5125"/>
                  </a:cubicBezTo>
                  <a:cubicBezTo>
                    <a:pt x="2413" y="5141"/>
                    <a:pt x="2413" y="5145"/>
                    <a:pt x="2427" y="5145"/>
                  </a:cubicBezTo>
                  <a:cubicBezTo>
                    <a:pt x="2432" y="5145"/>
                    <a:pt x="2439" y="5145"/>
                    <a:pt x="2448" y="5144"/>
                  </a:cubicBezTo>
                  <a:cubicBezTo>
                    <a:pt x="2460" y="5134"/>
                    <a:pt x="2468" y="5131"/>
                    <a:pt x="2473" y="5131"/>
                  </a:cubicBezTo>
                  <a:cubicBezTo>
                    <a:pt x="2484" y="5131"/>
                    <a:pt x="2486" y="5145"/>
                    <a:pt x="2486" y="5160"/>
                  </a:cubicBezTo>
                  <a:cubicBezTo>
                    <a:pt x="2489" y="5182"/>
                    <a:pt x="2457" y="5207"/>
                    <a:pt x="2420" y="5210"/>
                  </a:cubicBezTo>
                  <a:lnTo>
                    <a:pt x="2423" y="5232"/>
                  </a:lnTo>
                  <a:cubicBezTo>
                    <a:pt x="2436" y="5230"/>
                    <a:pt x="2446" y="5229"/>
                    <a:pt x="2455" y="5229"/>
                  </a:cubicBezTo>
                  <a:cubicBezTo>
                    <a:pt x="2495" y="5229"/>
                    <a:pt x="2492" y="5245"/>
                    <a:pt x="2461" y="5247"/>
                  </a:cubicBezTo>
                  <a:cubicBezTo>
                    <a:pt x="2439" y="5263"/>
                    <a:pt x="2426" y="5291"/>
                    <a:pt x="2435" y="5316"/>
                  </a:cubicBezTo>
                  <a:cubicBezTo>
                    <a:pt x="2438" y="5316"/>
                    <a:pt x="2439" y="5316"/>
                    <a:pt x="2441" y="5316"/>
                  </a:cubicBezTo>
                  <a:cubicBezTo>
                    <a:pt x="2458" y="5316"/>
                    <a:pt x="2450" y="5325"/>
                    <a:pt x="2442" y="5325"/>
                  </a:cubicBezTo>
                  <a:cubicBezTo>
                    <a:pt x="2439" y="5325"/>
                    <a:pt x="2435" y="5323"/>
                    <a:pt x="2435" y="5316"/>
                  </a:cubicBezTo>
                  <a:lnTo>
                    <a:pt x="2398" y="5323"/>
                  </a:lnTo>
                  <a:cubicBezTo>
                    <a:pt x="2379" y="5338"/>
                    <a:pt x="2384" y="5341"/>
                    <a:pt x="2398" y="5341"/>
                  </a:cubicBezTo>
                  <a:cubicBezTo>
                    <a:pt x="2408" y="5341"/>
                    <a:pt x="2422" y="5340"/>
                    <a:pt x="2435" y="5338"/>
                  </a:cubicBezTo>
                  <a:cubicBezTo>
                    <a:pt x="2435" y="5338"/>
                    <a:pt x="2439" y="5360"/>
                    <a:pt x="2442" y="5379"/>
                  </a:cubicBezTo>
                  <a:cubicBezTo>
                    <a:pt x="2444" y="5394"/>
                    <a:pt x="2446" y="5409"/>
                    <a:pt x="2457" y="5409"/>
                  </a:cubicBezTo>
                  <a:cubicBezTo>
                    <a:pt x="2462" y="5409"/>
                    <a:pt x="2469" y="5406"/>
                    <a:pt x="2479" y="5398"/>
                  </a:cubicBezTo>
                  <a:cubicBezTo>
                    <a:pt x="2495" y="5395"/>
                    <a:pt x="2510" y="5393"/>
                    <a:pt x="2522" y="5393"/>
                  </a:cubicBezTo>
                  <a:cubicBezTo>
                    <a:pt x="2540" y="5393"/>
                    <a:pt x="2553" y="5397"/>
                    <a:pt x="2555" y="5410"/>
                  </a:cubicBezTo>
                  <a:cubicBezTo>
                    <a:pt x="2558" y="5410"/>
                    <a:pt x="2561" y="5409"/>
                    <a:pt x="2563" y="5409"/>
                  </a:cubicBezTo>
                  <a:cubicBezTo>
                    <a:pt x="2577" y="5409"/>
                    <a:pt x="2569" y="5419"/>
                    <a:pt x="2562" y="5419"/>
                  </a:cubicBezTo>
                  <a:cubicBezTo>
                    <a:pt x="2559" y="5419"/>
                    <a:pt x="2555" y="5417"/>
                    <a:pt x="2555" y="5410"/>
                  </a:cubicBezTo>
                  <a:cubicBezTo>
                    <a:pt x="2517" y="5414"/>
                    <a:pt x="2483" y="5417"/>
                    <a:pt x="2486" y="5439"/>
                  </a:cubicBezTo>
                  <a:cubicBezTo>
                    <a:pt x="2489" y="5461"/>
                    <a:pt x="2451" y="5464"/>
                    <a:pt x="2451" y="5464"/>
                  </a:cubicBezTo>
                  <a:cubicBezTo>
                    <a:pt x="2446" y="5463"/>
                    <a:pt x="2442" y="5462"/>
                    <a:pt x="2438" y="5462"/>
                  </a:cubicBezTo>
                  <a:cubicBezTo>
                    <a:pt x="2385" y="5462"/>
                    <a:pt x="2426" y="5534"/>
                    <a:pt x="2464" y="5548"/>
                  </a:cubicBezTo>
                  <a:cubicBezTo>
                    <a:pt x="2539" y="5583"/>
                    <a:pt x="2542" y="5605"/>
                    <a:pt x="2470" y="5614"/>
                  </a:cubicBezTo>
                  <a:cubicBezTo>
                    <a:pt x="2401" y="5620"/>
                    <a:pt x="2473" y="5655"/>
                    <a:pt x="2583" y="5664"/>
                  </a:cubicBezTo>
                  <a:lnTo>
                    <a:pt x="2692" y="5677"/>
                  </a:lnTo>
                  <a:lnTo>
                    <a:pt x="2586" y="5686"/>
                  </a:lnTo>
                  <a:cubicBezTo>
                    <a:pt x="2445" y="5724"/>
                    <a:pt x="2445" y="5724"/>
                    <a:pt x="2520" y="5780"/>
                  </a:cubicBezTo>
                  <a:cubicBezTo>
                    <a:pt x="2558" y="5818"/>
                    <a:pt x="2558" y="5818"/>
                    <a:pt x="2523" y="5821"/>
                  </a:cubicBezTo>
                  <a:cubicBezTo>
                    <a:pt x="2489" y="5824"/>
                    <a:pt x="2489" y="5846"/>
                    <a:pt x="2495" y="5909"/>
                  </a:cubicBezTo>
                  <a:cubicBezTo>
                    <a:pt x="2498" y="5970"/>
                    <a:pt x="2501" y="5990"/>
                    <a:pt x="2529" y="5990"/>
                  </a:cubicBezTo>
                  <a:cubicBezTo>
                    <a:pt x="2531" y="5990"/>
                    <a:pt x="2533" y="5990"/>
                    <a:pt x="2536" y="5990"/>
                  </a:cubicBezTo>
                  <a:lnTo>
                    <a:pt x="2539" y="6034"/>
                  </a:lnTo>
                  <a:cubicBezTo>
                    <a:pt x="2486" y="6056"/>
                    <a:pt x="2496" y="6083"/>
                    <a:pt x="2535" y="6083"/>
                  </a:cubicBezTo>
                  <a:cubicBezTo>
                    <a:pt x="2546" y="6083"/>
                    <a:pt x="2561" y="6081"/>
                    <a:pt x="2577" y="6075"/>
                  </a:cubicBezTo>
                  <a:lnTo>
                    <a:pt x="2583" y="6115"/>
                  </a:lnTo>
                  <a:lnTo>
                    <a:pt x="2545" y="6119"/>
                  </a:lnTo>
                  <a:cubicBezTo>
                    <a:pt x="2511" y="6122"/>
                    <a:pt x="2514" y="6166"/>
                    <a:pt x="2526" y="6335"/>
                  </a:cubicBezTo>
                  <a:cubicBezTo>
                    <a:pt x="2541" y="6509"/>
                    <a:pt x="2539" y="6543"/>
                    <a:pt x="2593" y="6543"/>
                  </a:cubicBezTo>
                  <a:cubicBezTo>
                    <a:pt x="2599" y="6543"/>
                    <a:pt x="2604" y="6542"/>
                    <a:pt x="2611" y="6542"/>
                  </a:cubicBezTo>
                  <a:cubicBezTo>
                    <a:pt x="2683" y="6560"/>
                    <a:pt x="2683" y="6582"/>
                    <a:pt x="2611" y="6586"/>
                  </a:cubicBezTo>
                  <a:cubicBezTo>
                    <a:pt x="2579" y="6588"/>
                    <a:pt x="2547" y="6608"/>
                    <a:pt x="2571" y="6608"/>
                  </a:cubicBezTo>
                  <a:cubicBezTo>
                    <a:pt x="2572" y="6608"/>
                    <a:pt x="2574" y="6608"/>
                    <a:pt x="2577" y="6607"/>
                  </a:cubicBezTo>
                  <a:lnTo>
                    <a:pt x="2577" y="6607"/>
                  </a:lnTo>
                  <a:cubicBezTo>
                    <a:pt x="2577" y="6636"/>
                    <a:pt x="2564" y="6661"/>
                    <a:pt x="2542" y="6673"/>
                  </a:cubicBezTo>
                  <a:cubicBezTo>
                    <a:pt x="2473" y="6742"/>
                    <a:pt x="2511" y="6761"/>
                    <a:pt x="2545" y="6761"/>
                  </a:cubicBezTo>
                  <a:cubicBezTo>
                    <a:pt x="2568" y="6753"/>
                    <a:pt x="2580" y="6750"/>
                    <a:pt x="2585" y="6750"/>
                  </a:cubicBezTo>
                  <a:cubicBezTo>
                    <a:pt x="2595" y="6750"/>
                    <a:pt x="2571" y="6765"/>
                    <a:pt x="2545" y="6780"/>
                  </a:cubicBezTo>
                  <a:cubicBezTo>
                    <a:pt x="2513" y="6803"/>
                    <a:pt x="2481" y="6824"/>
                    <a:pt x="2505" y="6824"/>
                  </a:cubicBezTo>
                  <a:cubicBezTo>
                    <a:pt x="2507" y="6824"/>
                    <a:pt x="2508" y="6824"/>
                    <a:pt x="2511" y="6824"/>
                  </a:cubicBezTo>
                  <a:cubicBezTo>
                    <a:pt x="2548" y="6846"/>
                    <a:pt x="2589" y="6971"/>
                    <a:pt x="2517" y="6974"/>
                  </a:cubicBezTo>
                  <a:lnTo>
                    <a:pt x="2517" y="7015"/>
                  </a:lnTo>
                  <a:cubicBezTo>
                    <a:pt x="2555" y="7015"/>
                    <a:pt x="2555" y="7059"/>
                    <a:pt x="2555" y="7099"/>
                  </a:cubicBezTo>
                  <a:cubicBezTo>
                    <a:pt x="2558" y="7143"/>
                    <a:pt x="2558" y="7165"/>
                    <a:pt x="2523" y="7165"/>
                  </a:cubicBezTo>
                  <a:cubicBezTo>
                    <a:pt x="2513" y="7159"/>
                    <a:pt x="2506" y="7157"/>
                    <a:pt x="2501" y="7157"/>
                  </a:cubicBezTo>
                  <a:cubicBezTo>
                    <a:pt x="2488" y="7157"/>
                    <a:pt x="2496" y="7176"/>
                    <a:pt x="2523" y="7206"/>
                  </a:cubicBezTo>
                  <a:cubicBezTo>
                    <a:pt x="2523" y="7228"/>
                    <a:pt x="2595" y="7247"/>
                    <a:pt x="2595" y="7269"/>
                  </a:cubicBezTo>
                  <a:cubicBezTo>
                    <a:pt x="2633" y="7269"/>
                    <a:pt x="2667" y="7291"/>
                    <a:pt x="2671" y="7309"/>
                  </a:cubicBezTo>
                  <a:lnTo>
                    <a:pt x="2633" y="7313"/>
                  </a:lnTo>
                  <a:lnTo>
                    <a:pt x="2561" y="7313"/>
                  </a:lnTo>
                  <a:cubicBezTo>
                    <a:pt x="2564" y="7333"/>
                    <a:pt x="2564" y="7354"/>
                    <a:pt x="2592" y="7354"/>
                  </a:cubicBezTo>
                  <a:cubicBezTo>
                    <a:pt x="2594" y="7354"/>
                    <a:pt x="2596" y="7354"/>
                    <a:pt x="2598" y="7353"/>
                  </a:cubicBezTo>
                  <a:lnTo>
                    <a:pt x="2598" y="7353"/>
                  </a:lnTo>
                  <a:cubicBezTo>
                    <a:pt x="2564" y="7375"/>
                    <a:pt x="2564" y="7397"/>
                    <a:pt x="2561" y="7441"/>
                  </a:cubicBezTo>
                  <a:cubicBezTo>
                    <a:pt x="2561" y="7482"/>
                    <a:pt x="2561" y="7526"/>
                    <a:pt x="2595" y="7548"/>
                  </a:cubicBezTo>
                  <a:cubicBezTo>
                    <a:pt x="2523" y="7570"/>
                    <a:pt x="2523" y="7695"/>
                    <a:pt x="2592" y="7717"/>
                  </a:cubicBezTo>
                  <a:cubicBezTo>
                    <a:pt x="2630" y="7717"/>
                    <a:pt x="2630" y="7739"/>
                    <a:pt x="2592" y="7761"/>
                  </a:cubicBezTo>
                  <a:cubicBezTo>
                    <a:pt x="2558" y="7780"/>
                    <a:pt x="2558" y="7780"/>
                    <a:pt x="2592" y="7801"/>
                  </a:cubicBezTo>
                  <a:cubicBezTo>
                    <a:pt x="2627" y="7823"/>
                    <a:pt x="2592" y="7845"/>
                    <a:pt x="2555" y="7864"/>
                  </a:cubicBezTo>
                  <a:cubicBezTo>
                    <a:pt x="2483" y="7886"/>
                    <a:pt x="2483" y="7908"/>
                    <a:pt x="2517" y="7930"/>
                  </a:cubicBezTo>
                  <a:cubicBezTo>
                    <a:pt x="2542" y="7958"/>
                    <a:pt x="2555" y="7996"/>
                    <a:pt x="2551" y="8037"/>
                  </a:cubicBezTo>
                  <a:cubicBezTo>
                    <a:pt x="2580" y="8067"/>
                    <a:pt x="2585" y="8087"/>
                    <a:pt x="2602" y="8087"/>
                  </a:cubicBezTo>
                  <a:cubicBezTo>
                    <a:pt x="2607" y="8087"/>
                    <a:pt x="2614" y="8085"/>
                    <a:pt x="2624" y="8080"/>
                  </a:cubicBezTo>
                  <a:cubicBezTo>
                    <a:pt x="2649" y="8080"/>
                    <a:pt x="2674" y="8090"/>
                    <a:pt x="2696" y="8102"/>
                  </a:cubicBezTo>
                  <a:cubicBezTo>
                    <a:pt x="2716" y="8128"/>
                    <a:pt x="2711" y="8139"/>
                    <a:pt x="2705" y="8139"/>
                  </a:cubicBezTo>
                  <a:cubicBezTo>
                    <a:pt x="2700" y="8139"/>
                    <a:pt x="2694" y="8133"/>
                    <a:pt x="2696" y="8124"/>
                  </a:cubicBezTo>
                  <a:cubicBezTo>
                    <a:pt x="2679" y="8105"/>
                    <a:pt x="2670" y="8099"/>
                    <a:pt x="2662" y="8099"/>
                  </a:cubicBezTo>
                  <a:cubicBezTo>
                    <a:pt x="2652" y="8099"/>
                    <a:pt x="2643" y="8110"/>
                    <a:pt x="2624" y="8121"/>
                  </a:cubicBezTo>
                  <a:cubicBezTo>
                    <a:pt x="2595" y="8143"/>
                    <a:pt x="2583" y="8174"/>
                    <a:pt x="2586" y="8206"/>
                  </a:cubicBezTo>
                  <a:cubicBezTo>
                    <a:pt x="2583" y="8228"/>
                    <a:pt x="2583" y="8272"/>
                    <a:pt x="2580" y="8290"/>
                  </a:cubicBezTo>
                  <a:cubicBezTo>
                    <a:pt x="2542" y="8353"/>
                    <a:pt x="2539" y="8375"/>
                    <a:pt x="2577" y="8378"/>
                  </a:cubicBezTo>
                  <a:lnTo>
                    <a:pt x="2611" y="8378"/>
                  </a:lnTo>
                  <a:cubicBezTo>
                    <a:pt x="2539" y="8397"/>
                    <a:pt x="2523" y="8629"/>
                    <a:pt x="2595" y="8654"/>
                  </a:cubicBezTo>
                  <a:lnTo>
                    <a:pt x="2558" y="8654"/>
                  </a:lnTo>
                  <a:cubicBezTo>
                    <a:pt x="2556" y="8654"/>
                    <a:pt x="2553" y="8654"/>
                    <a:pt x="2552" y="8654"/>
                  </a:cubicBezTo>
                  <a:cubicBezTo>
                    <a:pt x="2523" y="8654"/>
                    <a:pt x="2520" y="8675"/>
                    <a:pt x="2520" y="8713"/>
                  </a:cubicBezTo>
                  <a:cubicBezTo>
                    <a:pt x="2517" y="8735"/>
                    <a:pt x="2548" y="8823"/>
                    <a:pt x="2545" y="8886"/>
                  </a:cubicBezTo>
                  <a:cubicBezTo>
                    <a:pt x="2539" y="8970"/>
                    <a:pt x="2536" y="9036"/>
                    <a:pt x="2570" y="9039"/>
                  </a:cubicBezTo>
                  <a:cubicBezTo>
                    <a:pt x="2570" y="9058"/>
                    <a:pt x="2570" y="9058"/>
                    <a:pt x="2533" y="9058"/>
                  </a:cubicBezTo>
                  <a:cubicBezTo>
                    <a:pt x="2522" y="9050"/>
                    <a:pt x="2514" y="9047"/>
                    <a:pt x="2509" y="9047"/>
                  </a:cubicBezTo>
                  <a:cubicBezTo>
                    <a:pt x="2498" y="9047"/>
                    <a:pt x="2498" y="9062"/>
                    <a:pt x="2498" y="9077"/>
                  </a:cubicBezTo>
                  <a:cubicBezTo>
                    <a:pt x="2495" y="9096"/>
                    <a:pt x="2530" y="9099"/>
                    <a:pt x="2567" y="9102"/>
                  </a:cubicBezTo>
                  <a:cubicBezTo>
                    <a:pt x="2602" y="9105"/>
                    <a:pt x="2598" y="9127"/>
                    <a:pt x="2558" y="9165"/>
                  </a:cubicBezTo>
                  <a:cubicBezTo>
                    <a:pt x="2517" y="9212"/>
                    <a:pt x="2511" y="9281"/>
                    <a:pt x="2542" y="9334"/>
                  </a:cubicBezTo>
                  <a:cubicBezTo>
                    <a:pt x="2539" y="9354"/>
                    <a:pt x="2536" y="9375"/>
                    <a:pt x="2508" y="9375"/>
                  </a:cubicBezTo>
                  <a:cubicBezTo>
                    <a:pt x="2506" y="9375"/>
                    <a:pt x="2504" y="9375"/>
                    <a:pt x="2501" y="9375"/>
                  </a:cubicBezTo>
                  <a:cubicBezTo>
                    <a:pt x="2464" y="9393"/>
                    <a:pt x="2423" y="9431"/>
                    <a:pt x="2489" y="9481"/>
                  </a:cubicBezTo>
                  <a:cubicBezTo>
                    <a:pt x="2489" y="9495"/>
                    <a:pt x="2489" y="9498"/>
                    <a:pt x="2475" y="9498"/>
                  </a:cubicBezTo>
                  <a:cubicBezTo>
                    <a:pt x="2470" y="9498"/>
                    <a:pt x="2462" y="9498"/>
                    <a:pt x="2451" y="9497"/>
                  </a:cubicBezTo>
                  <a:cubicBezTo>
                    <a:pt x="2414" y="9516"/>
                    <a:pt x="2379" y="9513"/>
                    <a:pt x="2448" y="9541"/>
                  </a:cubicBezTo>
                  <a:cubicBezTo>
                    <a:pt x="2479" y="9588"/>
                    <a:pt x="2473" y="9650"/>
                    <a:pt x="2432" y="9688"/>
                  </a:cubicBezTo>
                  <a:cubicBezTo>
                    <a:pt x="2429" y="9710"/>
                    <a:pt x="2426" y="9729"/>
                    <a:pt x="2464" y="9735"/>
                  </a:cubicBezTo>
                  <a:lnTo>
                    <a:pt x="2498" y="9738"/>
                  </a:lnTo>
                  <a:cubicBezTo>
                    <a:pt x="2426" y="9751"/>
                    <a:pt x="2426" y="9751"/>
                    <a:pt x="2495" y="9779"/>
                  </a:cubicBezTo>
                  <a:cubicBezTo>
                    <a:pt x="2525" y="9784"/>
                    <a:pt x="2527" y="9802"/>
                    <a:pt x="2503" y="9802"/>
                  </a:cubicBezTo>
                  <a:cubicBezTo>
                    <a:pt x="2500" y="9802"/>
                    <a:pt x="2496" y="9802"/>
                    <a:pt x="2492" y="9801"/>
                  </a:cubicBezTo>
                  <a:cubicBezTo>
                    <a:pt x="2454" y="9820"/>
                    <a:pt x="2451" y="9838"/>
                    <a:pt x="2451" y="9838"/>
                  </a:cubicBezTo>
                  <a:cubicBezTo>
                    <a:pt x="2464" y="9917"/>
                    <a:pt x="2464" y="9998"/>
                    <a:pt x="2457" y="10077"/>
                  </a:cubicBezTo>
                  <a:cubicBezTo>
                    <a:pt x="2429" y="10246"/>
                    <a:pt x="2420" y="10309"/>
                    <a:pt x="2457" y="10312"/>
                  </a:cubicBezTo>
                  <a:cubicBezTo>
                    <a:pt x="2489" y="10340"/>
                    <a:pt x="2489" y="10340"/>
                    <a:pt x="2451" y="10356"/>
                  </a:cubicBezTo>
                  <a:cubicBezTo>
                    <a:pt x="2423" y="10362"/>
                    <a:pt x="2404" y="10387"/>
                    <a:pt x="2404" y="10412"/>
                  </a:cubicBezTo>
                  <a:cubicBezTo>
                    <a:pt x="2401" y="10431"/>
                    <a:pt x="2399" y="10451"/>
                    <a:pt x="2374" y="10451"/>
                  </a:cubicBezTo>
                  <a:cubicBezTo>
                    <a:pt x="2371" y="10451"/>
                    <a:pt x="2367" y="10450"/>
                    <a:pt x="2363" y="10450"/>
                  </a:cubicBezTo>
                  <a:lnTo>
                    <a:pt x="2363" y="10450"/>
                  </a:lnTo>
                  <a:cubicBezTo>
                    <a:pt x="2395" y="10478"/>
                    <a:pt x="2395" y="10478"/>
                    <a:pt x="2392" y="10497"/>
                  </a:cubicBezTo>
                  <a:cubicBezTo>
                    <a:pt x="2389" y="10496"/>
                    <a:pt x="2387" y="10496"/>
                    <a:pt x="2385" y="10496"/>
                  </a:cubicBezTo>
                  <a:cubicBezTo>
                    <a:pt x="2357" y="10496"/>
                    <a:pt x="2356" y="10514"/>
                    <a:pt x="2385" y="10540"/>
                  </a:cubicBezTo>
                  <a:cubicBezTo>
                    <a:pt x="2430" y="10561"/>
                    <a:pt x="2446" y="10568"/>
                    <a:pt x="2432" y="10568"/>
                  </a:cubicBezTo>
                  <a:cubicBezTo>
                    <a:pt x="2424" y="10568"/>
                    <a:pt x="2408" y="10566"/>
                    <a:pt x="2382" y="10562"/>
                  </a:cubicBezTo>
                  <a:cubicBezTo>
                    <a:pt x="2380" y="10562"/>
                    <a:pt x="2379" y="10562"/>
                    <a:pt x="2377" y="10562"/>
                  </a:cubicBezTo>
                  <a:cubicBezTo>
                    <a:pt x="2347" y="10562"/>
                    <a:pt x="2313" y="10600"/>
                    <a:pt x="2330" y="10600"/>
                  </a:cubicBezTo>
                  <a:cubicBezTo>
                    <a:pt x="2333" y="10600"/>
                    <a:pt x="2336" y="10599"/>
                    <a:pt x="2341" y="10597"/>
                  </a:cubicBezTo>
                  <a:cubicBezTo>
                    <a:pt x="2376" y="10603"/>
                    <a:pt x="2370" y="10644"/>
                    <a:pt x="2401" y="10672"/>
                  </a:cubicBezTo>
                  <a:cubicBezTo>
                    <a:pt x="2398" y="10692"/>
                    <a:pt x="2395" y="10710"/>
                    <a:pt x="2367" y="10710"/>
                  </a:cubicBezTo>
                  <a:cubicBezTo>
                    <a:pt x="2365" y="10710"/>
                    <a:pt x="2363" y="10710"/>
                    <a:pt x="2360" y="10710"/>
                  </a:cubicBezTo>
                  <a:lnTo>
                    <a:pt x="2360" y="10710"/>
                  </a:lnTo>
                  <a:cubicBezTo>
                    <a:pt x="2323" y="10725"/>
                    <a:pt x="2341" y="10835"/>
                    <a:pt x="2370" y="10860"/>
                  </a:cubicBezTo>
                  <a:cubicBezTo>
                    <a:pt x="2400" y="10866"/>
                    <a:pt x="2401" y="10883"/>
                    <a:pt x="2378" y="10883"/>
                  </a:cubicBezTo>
                  <a:cubicBezTo>
                    <a:pt x="2375" y="10883"/>
                    <a:pt x="2371" y="10883"/>
                    <a:pt x="2367" y="10882"/>
                  </a:cubicBezTo>
                  <a:cubicBezTo>
                    <a:pt x="2362" y="10881"/>
                    <a:pt x="2358" y="10881"/>
                    <a:pt x="2355" y="10881"/>
                  </a:cubicBezTo>
                  <a:cubicBezTo>
                    <a:pt x="2328" y="10881"/>
                    <a:pt x="2325" y="10900"/>
                    <a:pt x="2323" y="10916"/>
                  </a:cubicBezTo>
                  <a:cubicBezTo>
                    <a:pt x="2341" y="10933"/>
                    <a:pt x="2337" y="10937"/>
                    <a:pt x="2323" y="10937"/>
                  </a:cubicBezTo>
                  <a:cubicBezTo>
                    <a:pt x="2313" y="10937"/>
                    <a:pt x="2298" y="10935"/>
                    <a:pt x="2282" y="10932"/>
                  </a:cubicBezTo>
                  <a:cubicBezTo>
                    <a:pt x="2272" y="10924"/>
                    <a:pt x="2265" y="10921"/>
                    <a:pt x="2260" y="10921"/>
                  </a:cubicBezTo>
                  <a:cubicBezTo>
                    <a:pt x="2248" y="10921"/>
                    <a:pt x="2245" y="10938"/>
                    <a:pt x="2238" y="10967"/>
                  </a:cubicBezTo>
                  <a:cubicBezTo>
                    <a:pt x="2269" y="10995"/>
                    <a:pt x="2254" y="11079"/>
                    <a:pt x="2241" y="11142"/>
                  </a:cubicBezTo>
                  <a:cubicBezTo>
                    <a:pt x="2219" y="11246"/>
                    <a:pt x="2251" y="11274"/>
                    <a:pt x="2313" y="11327"/>
                  </a:cubicBezTo>
                  <a:lnTo>
                    <a:pt x="2379" y="11365"/>
                  </a:lnTo>
                  <a:lnTo>
                    <a:pt x="2310" y="11349"/>
                  </a:lnTo>
                  <a:cubicBezTo>
                    <a:pt x="2291" y="11347"/>
                    <a:pt x="2273" y="11347"/>
                    <a:pt x="2254" y="11347"/>
                  </a:cubicBezTo>
                  <a:cubicBezTo>
                    <a:pt x="2236" y="11347"/>
                    <a:pt x="2218" y="11347"/>
                    <a:pt x="2200" y="11349"/>
                  </a:cubicBezTo>
                  <a:cubicBezTo>
                    <a:pt x="2197" y="11371"/>
                    <a:pt x="2232" y="11377"/>
                    <a:pt x="2266" y="11383"/>
                  </a:cubicBezTo>
                  <a:cubicBezTo>
                    <a:pt x="2301" y="11390"/>
                    <a:pt x="2298" y="11412"/>
                    <a:pt x="2254" y="11446"/>
                  </a:cubicBezTo>
                  <a:cubicBezTo>
                    <a:pt x="2210" y="11481"/>
                    <a:pt x="2207" y="11502"/>
                    <a:pt x="2238" y="11531"/>
                  </a:cubicBezTo>
                  <a:cubicBezTo>
                    <a:pt x="2235" y="11559"/>
                    <a:pt x="2216" y="11581"/>
                    <a:pt x="2191" y="11587"/>
                  </a:cubicBezTo>
                  <a:cubicBezTo>
                    <a:pt x="2185" y="11606"/>
                    <a:pt x="2185" y="11606"/>
                    <a:pt x="2219" y="11615"/>
                  </a:cubicBezTo>
                  <a:cubicBezTo>
                    <a:pt x="2257" y="11622"/>
                    <a:pt x="2251" y="11644"/>
                    <a:pt x="2213" y="11656"/>
                  </a:cubicBezTo>
                  <a:cubicBezTo>
                    <a:pt x="2138" y="11662"/>
                    <a:pt x="2122" y="11725"/>
                    <a:pt x="2157" y="11731"/>
                  </a:cubicBezTo>
                  <a:cubicBezTo>
                    <a:pt x="2191" y="11738"/>
                    <a:pt x="2185" y="11759"/>
                    <a:pt x="2182" y="11781"/>
                  </a:cubicBezTo>
                  <a:cubicBezTo>
                    <a:pt x="2172" y="11806"/>
                    <a:pt x="2179" y="11835"/>
                    <a:pt x="2200" y="11850"/>
                  </a:cubicBezTo>
                  <a:cubicBezTo>
                    <a:pt x="2194" y="11872"/>
                    <a:pt x="2191" y="11891"/>
                    <a:pt x="2191" y="11891"/>
                  </a:cubicBezTo>
                  <a:cubicBezTo>
                    <a:pt x="2189" y="11897"/>
                    <a:pt x="2186" y="11899"/>
                    <a:pt x="2183" y="11899"/>
                  </a:cubicBezTo>
                  <a:cubicBezTo>
                    <a:pt x="2172" y="11899"/>
                    <a:pt x="2157" y="11879"/>
                    <a:pt x="2160" y="11863"/>
                  </a:cubicBezTo>
                  <a:lnTo>
                    <a:pt x="2160" y="11863"/>
                  </a:lnTo>
                  <a:lnTo>
                    <a:pt x="2122" y="11875"/>
                  </a:lnTo>
                  <a:cubicBezTo>
                    <a:pt x="2110" y="11916"/>
                    <a:pt x="2106" y="11938"/>
                    <a:pt x="2135" y="11966"/>
                  </a:cubicBezTo>
                  <a:cubicBezTo>
                    <a:pt x="2175" y="11989"/>
                    <a:pt x="2190" y="11998"/>
                    <a:pt x="2181" y="11998"/>
                  </a:cubicBezTo>
                  <a:cubicBezTo>
                    <a:pt x="2175" y="11998"/>
                    <a:pt x="2159" y="11994"/>
                    <a:pt x="2132" y="11988"/>
                  </a:cubicBezTo>
                  <a:cubicBezTo>
                    <a:pt x="2123" y="11986"/>
                    <a:pt x="2115" y="11985"/>
                    <a:pt x="2107" y="11985"/>
                  </a:cubicBezTo>
                  <a:cubicBezTo>
                    <a:pt x="2080" y="11985"/>
                    <a:pt x="2063" y="11998"/>
                    <a:pt x="2085" y="12020"/>
                  </a:cubicBezTo>
                  <a:cubicBezTo>
                    <a:pt x="2140" y="12051"/>
                    <a:pt x="2120" y="12065"/>
                    <a:pt x="2092" y="12065"/>
                  </a:cubicBezTo>
                  <a:cubicBezTo>
                    <a:pt x="2086" y="12065"/>
                    <a:pt x="2081" y="12064"/>
                    <a:pt x="2075" y="12063"/>
                  </a:cubicBezTo>
                  <a:cubicBezTo>
                    <a:pt x="2050" y="12049"/>
                    <a:pt x="2034" y="12040"/>
                    <a:pt x="2028" y="12040"/>
                  </a:cubicBezTo>
                  <a:cubicBezTo>
                    <a:pt x="2017" y="12040"/>
                    <a:pt x="2029" y="12063"/>
                    <a:pt x="2059" y="12123"/>
                  </a:cubicBezTo>
                  <a:cubicBezTo>
                    <a:pt x="2050" y="12167"/>
                    <a:pt x="2066" y="12258"/>
                    <a:pt x="2050" y="12317"/>
                  </a:cubicBezTo>
                  <a:cubicBezTo>
                    <a:pt x="2028" y="12402"/>
                    <a:pt x="2019" y="12443"/>
                    <a:pt x="1978" y="12455"/>
                  </a:cubicBezTo>
                  <a:cubicBezTo>
                    <a:pt x="1972" y="12453"/>
                    <a:pt x="1966" y="12452"/>
                    <a:pt x="1961" y="12451"/>
                  </a:cubicBezTo>
                  <a:lnTo>
                    <a:pt x="1961" y="12451"/>
                  </a:lnTo>
                  <a:cubicBezTo>
                    <a:pt x="2012" y="12468"/>
                    <a:pt x="2008" y="12489"/>
                    <a:pt x="1990" y="12546"/>
                  </a:cubicBezTo>
                  <a:cubicBezTo>
                    <a:pt x="1950" y="12581"/>
                    <a:pt x="1947" y="12643"/>
                    <a:pt x="1987" y="12678"/>
                  </a:cubicBezTo>
                  <a:lnTo>
                    <a:pt x="2000" y="12637"/>
                  </a:lnTo>
                  <a:cubicBezTo>
                    <a:pt x="2069" y="12656"/>
                    <a:pt x="2063" y="12675"/>
                    <a:pt x="2019" y="12709"/>
                  </a:cubicBezTo>
                  <a:cubicBezTo>
                    <a:pt x="2016" y="12717"/>
                    <a:pt x="2008" y="12720"/>
                    <a:pt x="1998" y="12720"/>
                  </a:cubicBezTo>
                  <a:cubicBezTo>
                    <a:pt x="1983" y="12720"/>
                    <a:pt x="1963" y="12714"/>
                    <a:pt x="1943" y="12709"/>
                  </a:cubicBezTo>
                  <a:cubicBezTo>
                    <a:pt x="1935" y="12707"/>
                    <a:pt x="1927" y="12706"/>
                    <a:pt x="1919" y="12706"/>
                  </a:cubicBezTo>
                  <a:cubicBezTo>
                    <a:pt x="1892" y="12706"/>
                    <a:pt x="1867" y="12717"/>
                    <a:pt x="1862" y="12731"/>
                  </a:cubicBezTo>
                  <a:cubicBezTo>
                    <a:pt x="1857" y="12749"/>
                    <a:pt x="1852" y="12765"/>
                    <a:pt x="1872" y="12765"/>
                  </a:cubicBezTo>
                  <a:cubicBezTo>
                    <a:pt x="1877" y="12765"/>
                    <a:pt x="1883" y="12764"/>
                    <a:pt x="1890" y="12762"/>
                  </a:cubicBezTo>
                  <a:cubicBezTo>
                    <a:pt x="1925" y="12772"/>
                    <a:pt x="1925" y="12772"/>
                    <a:pt x="1918" y="12790"/>
                  </a:cubicBezTo>
                  <a:cubicBezTo>
                    <a:pt x="1906" y="12816"/>
                    <a:pt x="1915" y="12844"/>
                    <a:pt x="1934" y="12863"/>
                  </a:cubicBezTo>
                  <a:cubicBezTo>
                    <a:pt x="1969" y="12872"/>
                    <a:pt x="1962" y="12894"/>
                    <a:pt x="1956" y="12913"/>
                  </a:cubicBezTo>
                  <a:cubicBezTo>
                    <a:pt x="1931" y="12922"/>
                    <a:pt x="1913" y="12941"/>
                    <a:pt x="1906" y="12965"/>
                  </a:cubicBezTo>
                  <a:lnTo>
                    <a:pt x="1906" y="12965"/>
                  </a:lnTo>
                  <a:cubicBezTo>
                    <a:pt x="1897" y="12962"/>
                    <a:pt x="1884" y="12958"/>
                    <a:pt x="1871" y="12953"/>
                  </a:cubicBezTo>
                  <a:cubicBezTo>
                    <a:pt x="1861" y="12952"/>
                    <a:pt x="1851" y="12951"/>
                    <a:pt x="1840" y="12951"/>
                  </a:cubicBezTo>
                  <a:cubicBezTo>
                    <a:pt x="1826" y="12951"/>
                    <a:pt x="1811" y="12953"/>
                    <a:pt x="1796" y="12957"/>
                  </a:cubicBezTo>
                  <a:cubicBezTo>
                    <a:pt x="1790" y="12975"/>
                    <a:pt x="1824" y="12985"/>
                    <a:pt x="1824" y="12985"/>
                  </a:cubicBezTo>
                  <a:cubicBezTo>
                    <a:pt x="1862" y="12997"/>
                    <a:pt x="1712" y="13486"/>
                    <a:pt x="1687" y="13546"/>
                  </a:cubicBezTo>
                  <a:cubicBezTo>
                    <a:pt x="1640" y="13572"/>
                    <a:pt x="1620" y="13625"/>
                    <a:pt x="1650" y="13625"/>
                  </a:cubicBezTo>
                  <a:cubicBezTo>
                    <a:pt x="1653" y="13625"/>
                    <a:pt x="1655" y="13625"/>
                    <a:pt x="1658" y="13624"/>
                  </a:cubicBezTo>
                  <a:lnTo>
                    <a:pt x="1658" y="13624"/>
                  </a:lnTo>
                  <a:cubicBezTo>
                    <a:pt x="1693" y="13637"/>
                    <a:pt x="1658" y="13737"/>
                    <a:pt x="1614" y="13859"/>
                  </a:cubicBezTo>
                  <a:cubicBezTo>
                    <a:pt x="1567" y="14000"/>
                    <a:pt x="1533" y="14100"/>
                    <a:pt x="1567" y="14113"/>
                  </a:cubicBezTo>
                  <a:lnTo>
                    <a:pt x="1545" y="14172"/>
                  </a:lnTo>
                  <a:cubicBezTo>
                    <a:pt x="1530" y="14213"/>
                    <a:pt x="1545" y="14263"/>
                    <a:pt x="1539" y="14285"/>
                  </a:cubicBezTo>
                  <a:cubicBezTo>
                    <a:pt x="1555" y="14305"/>
                    <a:pt x="1558" y="14320"/>
                    <a:pt x="1551" y="14320"/>
                  </a:cubicBezTo>
                  <a:cubicBezTo>
                    <a:pt x="1547" y="14320"/>
                    <a:pt x="1540" y="14315"/>
                    <a:pt x="1530" y="14304"/>
                  </a:cubicBezTo>
                  <a:cubicBezTo>
                    <a:pt x="1511" y="14297"/>
                    <a:pt x="1491" y="14289"/>
                    <a:pt x="1476" y="14289"/>
                  </a:cubicBezTo>
                  <a:cubicBezTo>
                    <a:pt x="1466" y="14289"/>
                    <a:pt x="1458" y="14292"/>
                    <a:pt x="1455" y="14301"/>
                  </a:cubicBezTo>
                  <a:cubicBezTo>
                    <a:pt x="1439" y="14339"/>
                    <a:pt x="1473" y="14351"/>
                    <a:pt x="1508" y="14364"/>
                  </a:cubicBezTo>
                  <a:cubicBezTo>
                    <a:pt x="1542" y="14376"/>
                    <a:pt x="1533" y="14398"/>
                    <a:pt x="1533" y="14398"/>
                  </a:cubicBezTo>
                  <a:cubicBezTo>
                    <a:pt x="1530" y="14408"/>
                    <a:pt x="1528" y="14413"/>
                    <a:pt x="1522" y="14413"/>
                  </a:cubicBezTo>
                  <a:cubicBezTo>
                    <a:pt x="1516" y="14413"/>
                    <a:pt x="1508" y="14410"/>
                    <a:pt x="1492" y="14404"/>
                  </a:cubicBezTo>
                  <a:lnTo>
                    <a:pt x="1423" y="14379"/>
                  </a:lnTo>
                  <a:lnTo>
                    <a:pt x="1417" y="14398"/>
                  </a:lnTo>
                  <a:cubicBezTo>
                    <a:pt x="1451" y="14411"/>
                    <a:pt x="1442" y="14433"/>
                    <a:pt x="1442" y="14433"/>
                  </a:cubicBezTo>
                  <a:cubicBezTo>
                    <a:pt x="1439" y="14441"/>
                    <a:pt x="1438" y="14446"/>
                    <a:pt x="1430" y="14446"/>
                  </a:cubicBezTo>
                  <a:cubicBezTo>
                    <a:pt x="1421" y="14446"/>
                    <a:pt x="1404" y="14440"/>
                    <a:pt x="1367" y="14426"/>
                  </a:cubicBezTo>
                  <a:cubicBezTo>
                    <a:pt x="1347" y="14419"/>
                    <a:pt x="1332" y="14415"/>
                    <a:pt x="1323" y="14415"/>
                  </a:cubicBezTo>
                  <a:cubicBezTo>
                    <a:pt x="1302" y="14415"/>
                    <a:pt x="1310" y="14433"/>
                    <a:pt x="1351" y="14464"/>
                  </a:cubicBezTo>
                  <a:lnTo>
                    <a:pt x="1370" y="14517"/>
                  </a:lnTo>
                  <a:cubicBezTo>
                    <a:pt x="1367" y="14517"/>
                    <a:pt x="1363" y="14517"/>
                    <a:pt x="1361" y="14517"/>
                  </a:cubicBezTo>
                  <a:cubicBezTo>
                    <a:pt x="1299" y="14517"/>
                    <a:pt x="1346" y="14578"/>
                    <a:pt x="1373" y="14611"/>
                  </a:cubicBezTo>
                  <a:cubicBezTo>
                    <a:pt x="1364" y="14610"/>
                    <a:pt x="1355" y="14610"/>
                    <a:pt x="1348" y="14610"/>
                  </a:cubicBezTo>
                  <a:cubicBezTo>
                    <a:pt x="1297" y="14610"/>
                    <a:pt x="1296" y="14630"/>
                    <a:pt x="1348" y="14671"/>
                  </a:cubicBezTo>
                  <a:cubicBezTo>
                    <a:pt x="1383" y="14683"/>
                    <a:pt x="1373" y="14702"/>
                    <a:pt x="1332" y="14708"/>
                  </a:cubicBezTo>
                  <a:cubicBezTo>
                    <a:pt x="1292" y="14715"/>
                    <a:pt x="1282" y="14737"/>
                    <a:pt x="1267" y="14774"/>
                  </a:cubicBezTo>
                  <a:cubicBezTo>
                    <a:pt x="1292" y="14809"/>
                    <a:pt x="1242" y="14950"/>
                    <a:pt x="1169" y="15103"/>
                  </a:cubicBezTo>
                  <a:cubicBezTo>
                    <a:pt x="1091" y="15279"/>
                    <a:pt x="1038" y="15395"/>
                    <a:pt x="1069" y="15410"/>
                  </a:cubicBezTo>
                  <a:cubicBezTo>
                    <a:pt x="1060" y="15429"/>
                    <a:pt x="1060" y="15429"/>
                    <a:pt x="1019" y="15435"/>
                  </a:cubicBezTo>
                  <a:cubicBezTo>
                    <a:pt x="1012" y="15432"/>
                    <a:pt x="1006" y="15430"/>
                    <a:pt x="1001" y="15430"/>
                  </a:cubicBezTo>
                  <a:cubicBezTo>
                    <a:pt x="987" y="15430"/>
                    <a:pt x="991" y="15450"/>
                    <a:pt x="1035" y="15489"/>
                  </a:cubicBezTo>
                  <a:cubicBezTo>
                    <a:pt x="1050" y="15510"/>
                    <a:pt x="1068" y="15524"/>
                    <a:pt x="1064" y="15524"/>
                  </a:cubicBezTo>
                  <a:cubicBezTo>
                    <a:pt x="1061" y="15524"/>
                    <a:pt x="1050" y="15519"/>
                    <a:pt x="1025" y="15507"/>
                  </a:cubicBezTo>
                  <a:cubicBezTo>
                    <a:pt x="1021" y="15506"/>
                    <a:pt x="1018" y="15505"/>
                    <a:pt x="1014" y="15505"/>
                  </a:cubicBezTo>
                  <a:cubicBezTo>
                    <a:pt x="989" y="15505"/>
                    <a:pt x="971" y="15542"/>
                    <a:pt x="941" y="15611"/>
                  </a:cubicBezTo>
                  <a:cubicBezTo>
                    <a:pt x="916" y="15670"/>
                    <a:pt x="881" y="15746"/>
                    <a:pt x="912" y="15761"/>
                  </a:cubicBezTo>
                  <a:cubicBezTo>
                    <a:pt x="919" y="15791"/>
                    <a:pt x="923" y="15804"/>
                    <a:pt x="920" y="15804"/>
                  </a:cubicBezTo>
                  <a:cubicBezTo>
                    <a:pt x="918" y="15804"/>
                    <a:pt x="913" y="15795"/>
                    <a:pt x="903" y="15780"/>
                  </a:cubicBezTo>
                  <a:cubicBezTo>
                    <a:pt x="891" y="15770"/>
                    <a:pt x="879" y="15766"/>
                    <a:pt x="866" y="15766"/>
                  </a:cubicBezTo>
                  <a:cubicBezTo>
                    <a:pt x="819" y="15766"/>
                    <a:pt x="775" y="15830"/>
                    <a:pt x="803" y="15899"/>
                  </a:cubicBezTo>
                  <a:cubicBezTo>
                    <a:pt x="796" y="15913"/>
                    <a:pt x="789" y="15927"/>
                    <a:pt x="772" y="15927"/>
                  </a:cubicBezTo>
                  <a:cubicBezTo>
                    <a:pt x="766" y="15927"/>
                    <a:pt x="759" y="15925"/>
                    <a:pt x="750" y="15921"/>
                  </a:cubicBezTo>
                  <a:cubicBezTo>
                    <a:pt x="734" y="15956"/>
                    <a:pt x="728" y="15996"/>
                    <a:pt x="734" y="16034"/>
                  </a:cubicBezTo>
                  <a:cubicBezTo>
                    <a:pt x="724" y="16053"/>
                    <a:pt x="687" y="16128"/>
                    <a:pt x="668" y="16166"/>
                  </a:cubicBezTo>
                  <a:cubicBezTo>
                    <a:pt x="655" y="16194"/>
                    <a:pt x="652" y="16228"/>
                    <a:pt x="662" y="16260"/>
                  </a:cubicBezTo>
                  <a:cubicBezTo>
                    <a:pt x="658" y="16266"/>
                    <a:pt x="655" y="16273"/>
                    <a:pt x="652" y="16278"/>
                  </a:cubicBezTo>
                  <a:cubicBezTo>
                    <a:pt x="649" y="16277"/>
                    <a:pt x="647" y="16276"/>
                    <a:pt x="643" y="16276"/>
                  </a:cubicBezTo>
                  <a:cubicBezTo>
                    <a:pt x="610" y="16276"/>
                    <a:pt x="565" y="16368"/>
                    <a:pt x="502" y="16488"/>
                  </a:cubicBezTo>
                  <a:cubicBezTo>
                    <a:pt x="433" y="16620"/>
                    <a:pt x="367" y="16730"/>
                    <a:pt x="326" y="16733"/>
                  </a:cubicBezTo>
                  <a:cubicBezTo>
                    <a:pt x="326" y="16733"/>
                    <a:pt x="314" y="16752"/>
                    <a:pt x="336" y="16786"/>
                  </a:cubicBezTo>
                  <a:cubicBezTo>
                    <a:pt x="389" y="16839"/>
                    <a:pt x="377" y="16858"/>
                    <a:pt x="336" y="16861"/>
                  </a:cubicBezTo>
                  <a:cubicBezTo>
                    <a:pt x="327" y="16858"/>
                    <a:pt x="319" y="16857"/>
                    <a:pt x="312" y="16857"/>
                  </a:cubicBezTo>
                  <a:cubicBezTo>
                    <a:pt x="256" y="16857"/>
                    <a:pt x="224" y="16930"/>
                    <a:pt x="273" y="16971"/>
                  </a:cubicBezTo>
                  <a:cubicBezTo>
                    <a:pt x="283" y="16977"/>
                    <a:pt x="286" y="16979"/>
                    <a:pt x="286" y="16979"/>
                  </a:cubicBezTo>
                  <a:cubicBezTo>
                    <a:pt x="286" y="16979"/>
                    <a:pt x="264" y="16966"/>
                    <a:pt x="242" y="16955"/>
                  </a:cubicBezTo>
                  <a:cubicBezTo>
                    <a:pt x="234" y="16953"/>
                    <a:pt x="227" y="16952"/>
                    <a:pt x="221" y="16952"/>
                  </a:cubicBezTo>
                  <a:cubicBezTo>
                    <a:pt x="170" y="16952"/>
                    <a:pt x="175" y="17017"/>
                    <a:pt x="220" y="17065"/>
                  </a:cubicBezTo>
                  <a:cubicBezTo>
                    <a:pt x="179" y="17065"/>
                    <a:pt x="135" y="17065"/>
                    <a:pt x="157" y="17103"/>
                  </a:cubicBezTo>
                  <a:cubicBezTo>
                    <a:pt x="153" y="17111"/>
                    <a:pt x="151" y="17115"/>
                    <a:pt x="145" y="17115"/>
                  </a:cubicBezTo>
                  <a:cubicBezTo>
                    <a:pt x="137" y="17115"/>
                    <a:pt x="121" y="17107"/>
                    <a:pt x="85" y="17087"/>
                  </a:cubicBezTo>
                  <a:cubicBezTo>
                    <a:pt x="63" y="17074"/>
                    <a:pt x="41" y="17060"/>
                    <a:pt x="26" y="17060"/>
                  </a:cubicBezTo>
                  <a:cubicBezTo>
                    <a:pt x="20" y="17060"/>
                    <a:pt x="16" y="17063"/>
                    <a:pt x="13" y="17068"/>
                  </a:cubicBezTo>
                  <a:cubicBezTo>
                    <a:pt x="1" y="17087"/>
                    <a:pt x="32" y="17106"/>
                    <a:pt x="63" y="17121"/>
                  </a:cubicBezTo>
                  <a:lnTo>
                    <a:pt x="41" y="17159"/>
                  </a:lnTo>
                  <a:cubicBezTo>
                    <a:pt x="41" y="17159"/>
                    <a:pt x="32" y="17178"/>
                    <a:pt x="63" y="17197"/>
                  </a:cubicBezTo>
                  <a:cubicBezTo>
                    <a:pt x="95" y="17215"/>
                    <a:pt x="85" y="17231"/>
                    <a:pt x="73" y="17250"/>
                  </a:cubicBezTo>
                  <a:cubicBezTo>
                    <a:pt x="67" y="17247"/>
                    <a:pt x="63" y="17246"/>
                    <a:pt x="60" y="17246"/>
                  </a:cubicBezTo>
                  <a:cubicBezTo>
                    <a:pt x="50" y="17246"/>
                    <a:pt x="71" y="17269"/>
                    <a:pt x="104" y="17269"/>
                  </a:cubicBezTo>
                  <a:cubicBezTo>
                    <a:pt x="135" y="17287"/>
                    <a:pt x="167" y="17306"/>
                    <a:pt x="154" y="17325"/>
                  </a:cubicBezTo>
                  <a:lnTo>
                    <a:pt x="217" y="17360"/>
                  </a:lnTo>
                  <a:cubicBezTo>
                    <a:pt x="261" y="17386"/>
                    <a:pt x="290" y="17403"/>
                    <a:pt x="321" y="17403"/>
                  </a:cubicBezTo>
                  <a:cubicBezTo>
                    <a:pt x="333" y="17403"/>
                    <a:pt x="346" y="17400"/>
                    <a:pt x="361" y="17394"/>
                  </a:cubicBezTo>
                  <a:cubicBezTo>
                    <a:pt x="436" y="17338"/>
                    <a:pt x="499" y="17300"/>
                    <a:pt x="436" y="17262"/>
                  </a:cubicBezTo>
                  <a:cubicBezTo>
                    <a:pt x="436" y="17262"/>
                    <a:pt x="417" y="17225"/>
                    <a:pt x="427" y="17206"/>
                  </a:cubicBezTo>
                  <a:cubicBezTo>
                    <a:pt x="439" y="17187"/>
                    <a:pt x="480" y="17187"/>
                    <a:pt x="480" y="17187"/>
                  </a:cubicBezTo>
                  <a:cubicBezTo>
                    <a:pt x="483" y="17189"/>
                    <a:pt x="487" y="17190"/>
                    <a:pt x="490" y="17190"/>
                  </a:cubicBezTo>
                  <a:cubicBezTo>
                    <a:pt x="521" y="17190"/>
                    <a:pt x="561" y="17121"/>
                    <a:pt x="608" y="17034"/>
                  </a:cubicBezTo>
                  <a:cubicBezTo>
                    <a:pt x="671" y="16921"/>
                    <a:pt x="703" y="16864"/>
                    <a:pt x="746" y="16861"/>
                  </a:cubicBezTo>
                  <a:cubicBezTo>
                    <a:pt x="787" y="16861"/>
                    <a:pt x="800" y="16842"/>
                    <a:pt x="800" y="16842"/>
                  </a:cubicBezTo>
                  <a:cubicBezTo>
                    <a:pt x="768" y="16824"/>
                    <a:pt x="834" y="16711"/>
                    <a:pt x="903" y="16576"/>
                  </a:cubicBezTo>
                  <a:cubicBezTo>
                    <a:pt x="972" y="16438"/>
                    <a:pt x="1041" y="16303"/>
                    <a:pt x="1006" y="16288"/>
                  </a:cubicBezTo>
                  <a:lnTo>
                    <a:pt x="1028" y="16247"/>
                  </a:lnTo>
                  <a:cubicBezTo>
                    <a:pt x="1033" y="16250"/>
                    <a:pt x="1038" y="16251"/>
                    <a:pt x="1043" y="16251"/>
                  </a:cubicBezTo>
                  <a:cubicBezTo>
                    <a:pt x="1066" y="16251"/>
                    <a:pt x="1082" y="16219"/>
                    <a:pt x="1097" y="16188"/>
                  </a:cubicBezTo>
                  <a:cubicBezTo>
                    <a:pt x="1091" y="16156"/>
                    <a:pt x="1094" y="16122"/>
                    <a:pt x="1107" y="16094"/>
                  </a:cubicBezTo>
                  <a:cubicBezTo>
                    <a:pt x="1114" y="16097"/>
                    <a:pt x="1120" y="16099"/>
                    <a:pt x="1125" y="16099"/>
                  </a:cubicBezTo>
                  <a:cubicBezTo>
                    <a:pt x="1143" y="16099"/>
                    <a:pt x="1152" y="16079"/>
                    <a:pt x="1166" y="16050"/>
                  </a:cubicBezTo>
                  <a:cubicBezTo>
                    <a:pt x="1188" y="16012"/>
                    <a:pt x="1198" y="15990"/>
                    <a:pt x="1163" y="15978"/>
                  </a:cubicBezTo>
                  <a:cubicBezTo>
                    <a:pt x="1176" y="15959"/>
                    <a:pt x="1242" y="15821"/>
                    <a:pt x="1298" y="15774"/>
                  </a:cubicBezTo>
                  <a:cubicBezTo>
                    <a:pt x="1342" y="15771"/>
                    <a:pt x="1317" y="15733"/>
                    <a:pt x="1292" y="15699"/>
                  </a:cubicBezTo>
                  <a:cubicBezTo>
                    <a:pt x="1260" y="15686"/>
                    <a:pt x="1238" y="15652"/>
                    <a:pt x="1245" y="15630"/>
                  </a:cubicBezTo>
                  <a:lnTo>
                    <a:pt x="1245" y="15630"/>
                  </a:lnTo>
                  <a:lnTo>
                    <a:pt x="1310" y="15661"/>
                  </a:lnTo>
                  <a:cubicBezTo>
                    <a:pt x="1322" y="15678"/>
                    <a:pt x="1329" y="15686"/>
                    <a:pt x="1334" y="15686"/>
                  </a:cubicBezTo>
                  <a:cubicBezTo>
                    <a:pt x="1339" y="15686"/>
                    <a:pt x="1343" y="15676"/>
                    <a:pt x="1351" y="15655"/>
                  </a:cubicBezTo>
                  <a:lnTo>
                    <a:pt x="1370" y="15614"/>
                  </a:lnTo>
                  <a:cubicBezTo>
                    <a:pt x="1339" y="15602"/>
                    <a:pt x="1383" y="15501"/>
                    <a:pt x="1445" y="15363"/>
                  </a:cubicBezTo>
                  <a:cubicBezTo>
                    <a:pt x="1524" y="15185"/>
                    <a:pt x="1552" y="15125"/>
                    <a:pt x="1517" y="15109"/>
                  </a:cubicBezTo>
                  <a:cubicBezTo>
                    <a:pt x="1486" y="15097"/>
                    <a:pt x="1495" y="15078"/>
                    <a:pt x="1552" y="15031"/>
                  </a:cubicBezTo>
                  <a:cubicBezTo>
                    <a:pt x="1699" y="14950"/>
                    <a:pt x="1699" y="14950"/>
                    <a:pt x="1674" y="14915"/>
                  </a:cubicBezTo>
                  <a:lnTo>
                    <a:pt x="1674" y="14915"/>
                  </a:lnTo>
                  <a:cubicBezTo>
                    <a:pt x="1672" y="14923"/>
                    <a:pt x="1666" y="14926"/>
                    <a:pt x="1657" y="14926"/>
                  </a:cubicBezTo>
                  <a:cubicBezTo>
                    <a:pt x="1643" y="14926"/>
                    <a:pt x="1621" y="14917"/>
                    <a:pt x="1599" y="14909"/>
                  </a:cubicBezTo>
                  <a:cubicBezTo>
                    <a:pt x="1542" y="14884"/>
                    <a:pt x="1541" y="14867"/>
                    <a:pt x="1592" y="14867"/>
                  </a:cubicBezTo>
                  <a:cubicBezTo>
                    <a:pt x="1599" y="14867"/>
                    <a:pt x="1608" y="14867"/>
                    <a:pt x="1618" y="14868"/>
                  </a:cubicBezTo>
                  <a:cubicBezTo>
                    <a:pt x="1620" y="14869"/>
                    <a:pt x="1623" y="14870"/>
                    <a:pt x="1626" y="14870"/>
                  </a:cubicBezTo>
                  <a:cubicBezTo>
                    <a:pt x="1690" y="14870"/>
                    <a:pt x="1766" y="14575"/>
                    <a:pt x="1712" y="14533"/>
                  </a:cubicBezTo>
                  <a:lnTo>
                    <a:pt x="1712" y="14533"/>
                  </a:lnTo>
                  <a:lnTo>
                    <a:pt x="1743" y="14545"/>
                  </a:lnTo>
                  <a:cubicBezTo>
                    <a:pt x="1749" y="14548"/>
                    <a:pt x="1754" y="14549"/>
                    <a:pt x="1759" y="14549"/>
                  </a:cubicBezTo>
                  <a:cubicBezTo>
                    <a:pt x="1781" y="14549"/>
                    <a:pt x="1792" y="14523"/>
                    <a:pt x="1818" y="14458"/>
                  </a:cubicBezTo>
                  <a:lnTo>
                    <a:pt x="1840" y="14395"/>
                  </a:lnTo>
                  <a:cubicBezTo>
                    <a:pt x="1777" y="14371"/>
                    <a:pt x="1849" y="14272"/>
                    <a:pt x="1886" y="14272"/>
                  </a:cubicBezTo>
                  <a:cubicBezTo>
                    <a:pt x="1887" y="14272"/>
                    <a:pt x="1889" y="14272"/>
                    <a:pt x="1890" y="14273"/>
                  </a:cubicBezTo>
                  <a:cubicBezTo>
                    <a:pt x="1931" y="14267"/>
                    <a:pt x="1931" y="14267"/>
                    <a:pt x="1943" y="14226"/>
                  </a:cubicBezTo>
                  <a:cubicBezTo>
                    <a:pt x="1902" y="14144"/>
                    <a:pt x="1960" y="14059"/>
                    <a:pt x="1994" y="14059"/>
                  </a:cubicBezTo>
                  <a:cubicBezTo>
                    <a:pt x="1996" y="14059"/>
                    <a:pt x="1998" y="14059"/>
                    <a:pt x="2000" y="14060"/>
                  </a:cubicBezTo>
                  <a:lnTo>
                    <a:pt x="2016" y="14019"/>
                  </a:lnTo>
                  <a:cubicBezTo>
                    <a:pt x="1997" y="13991"/>
                    <a:pt x="1994" y="13953"/>
                    <a:pt x="2009" y="13925"/>
                  </a:cubicBezTo>
                  <a:cubicBezTo>
                    <a:pt x="2029" y="13870"/>
                    <a:pt x="2036" y="13849"/>
                    <a:pt x="2009" y="13849"/>
                  </a:cubicBezTo>
                  <a:cubicBezTo>
                    <a:pt x="2006" y="13849"/>
                    <a:pt x="2002" y="13849"/>
                    <a:pt x="1997" y="13850"/>
                  </a:cubicBezTo>
                  <a:cubicBezTo>
                    <a:pt x="1962" y="13840"/>
                    <a:pt x="1928" y="13828"/>
                    <a:pt x="1937" y="13809"/>
                  </a:cubicBezTo>
                  <a:lnTo>
                    <a:pt x="1937" y="13809"/>
                  </a:lnTo>
                  <a:lnTo>
                    <a:pt x="1969" y="13818"/>
                  </a:lnTo>
                  <a:cubicBezTo>
                    <a:pt x="1972" y="13819"/>
                    <a:pt x="1974" y="13820"/>
                    <a:pt x="1977" y="13820"/>
                  </a:cubicBezTo>
                  <a:cubicBezTo>
                    <a:pt x="2007" y="13820"/>
                    <a:pt x="2027" y="13761"/>
                    <a:pt x="2053" y="13687"/>
                  </a:cubicBezTo>
                  <a:cubicBezTo>
                    <a:pt x="2088" y="13583"/>
                    <a:pt x="2103" y="13543"/>
                    <a:pt x="2144" y="13533"/>
                  </a:cubicBezTo>
                  <a:lnTo>
                    <a:pt x="2116" y="13502"/>
                  </a:lnTo>
                  <a:cubicBezTo>
                    <a:pt x="2096" y="13477"/>
                    <a:pt x="2096" y="13458"/>
                    <a:pt x="2115" y="13458"/>
                  </a:cubicBezTo>
                  <a:cubicBezTo>
                    <a:pt x="2119" y="13458"/>
                    <a:pt x="2125" y="13459"/>
                    <a:pt x="2132" y="13461"/>
                  </a:cubicBezTo>
                  <a:cubicBezTo>
                    <a:pt x="2172" y="13452"/>
                    <a:pt x="2197" y="13367"/>
                    <a:pt x="2175" y="13314"/>
                  </a:cubicBezTo>
                  <a:cubicBezTo>
                    <a:pt x="2182" y="13295"/>
                    <a:pt x="2188" y="13273"/>
                    <a:pt x="2188" y="13273"/>
                  </a:cubicBezTo>
                  <a:cubicBezTo>
                    <a:pt x="2263" y="13273"/>
                    <a:pt x="2282" y="13210"/>
                    <a:pt x="2219" y="13170"/>
                  </a:cubicBezTo>
                  <a:lnTo>
                    <a:pt x="2219" y="13170"/>
                  </a:lnTo>
                  <a:cubicBezTo>
                    <a:pt x="2225" y="13171"/>
                    <a:pt x="2230" y="13172"/>
                    <a:pt x="2234" y="13172"/>
                  </a:cubicBezTo>
                  <a:cubicBezTo>
                    <a:pt x="2256" y="13172"/>
                    <a:pt x="2261" y="13154"/>
                    <a:pt x="2266" y="13138"/>
                  </a:cubicBezTo>
                  <a:cubicBezTo>
                    <a:pt x="2243" y="13089"/>
                    <a:pt x="2263" y="13012"/>
                    <a:pt x="2294" y="13012"/>
                  </a:cubicBezTo>
                  <a:cubicBezTo>
                    <a:pt x="2296" y="13012"/>
                    <a:pt x="2298" y="13012"/>
                    <a:pt x="2301" y="13013"/>
                  </a:cubicBezTo>
                  <a:lnTo>
                    <a:pt x="2307" y="12991"/>
                  </a:lnTo>
                  <a:cubicBezTo>
                    <a:pt x="2288" y="12972"/>
                    <a:pt x="2282" y="12944"/>
                    <a:pt x="2291" y="12919"/>
                  </a:cubicBezTo>
                  <a:cubicBezTo>
                    <a:pt x="2304" y="12894"/>
                    <a:pt x="2298" y="12863"/>
                    <a:pt x="2276" y="12847"/>
                  </a:cubicBezTo>
                  <a:cubicBezTo>
                    <a:pt x="2247" y="12816"/>
                    <a:pt x="2254" y="12794"/>
                    <a:pt x="2254" y="12794"/>
                  </a:cubicBezTo>
                  <a:cubicBezTo>
                    <a:pt x="2255" y="12789"/>
                    <a:pt x="2258" y="12788"/>
                    <a:pt x="2261" y="12788"/>
                  </a:cubicBezTo>
                  <a:cubicBezTo>
                    <a:pt x="2273" y="12788"/>
                    <a:pt x="2295" y="12810"/>
                    <a:pt x="2316" y="12834"/>
                  </a:cubicBezTo>
                  <a:cubicBezTo>
                    <a:pt x="2322" y="12848"/>
                    <a:pt x="2327" y="12854"/>
                    <a:pt x="2331" y="12854"/>
                  </a:cubicBezTo>
                  <a:cubicBezTo>
                    <a:pt x="2343" y="12854"/>
                    <a:pt x="2345" y="12802"/>
                    <a:pt x="2307" y="12743"/>
                  </a:cubicBezTo>
                  <a:cubicBezTo>
                    <a:pt x="2278" y="12700"/>
                    <a:pt x="2265" y="12679"/>
                    <a:pt x="2268" y="12679"/>
                  </a:cubicBezTo>
                  <a:lnTo>
                    <a:pt x="2268" y="12679"/>
                  </a:lnTo>
                  <a:cubicBezTo>
                    <a:pt x="2271" y="12679"/>
                    <a:pt x="2286" y="12694"/>
                    <a:pt x="2313" y="12722"/>
                  </a:cubicBezTo>
                  <a:cubicBezTo>
                    <a:pt x="2330" y="12741"/>
                    <a:pt x="2347" y="12758"/>
                    <a:pt x="2353" y="12758"/>
                  </a:cubicBezTo>
                  <a:cubicBezTo>
                    <a:pt x="2357" y="12758"/>
                    <a:pt x="2356" y="12751"/>
                    <a:pt x="2348" y="12731"/>
                  </a:cubicBezTo>
                  <a:cubicBezTo>
                    <a:pt x="2348" y="12731"/>
                    <a:pt x="2360" y="12690"/>
                    <a:pt x="2326" y="12681"/>
                  </a:cubicBezTo>
                  <a:lnTo>
                    <a:pt x="2341" y="12618"/>
                  </a:lnTo>
                  <a:cubicBezTo>
                    <a:pt x="2388" y="12584"/>
                    <a:pt x="2395" y="12562"/>
                    <a:pt x="2401" y="12543"/>
                  </a:cubicBezTo>
                  <a:cubicBezTo>
                    <a:pt x="2370" y="12512"/>
                    <a:pt x="2370" y="12512"/>
                    <a:pt x="2410" y="12499"/>
                  </a:cubicBezTo>
                  <a:cubicBezTo>
                    <a:pt x="2416" y="12501"/>
                    <a:pt x="2421" y="12501"/>
                    <a:pt x="2425" y="12501"/>
                  </a:cubicBezTo>
                  <a:cubicBezTo>
                    <a:pt x="2445" y="12501"/>
                    <a:pt x="2440" y="12484"/>
                    <a:pt x="2382" y="12471"/>
                  </a:cubicBezTo>
                  <a:cubicBezTo>
                    <a:pt x="2351" y="12439"/>
                    <a:pt x="2357" y="12418"/>
                    <a:pt x="2398" y="12405"/>
                  </a:cubicBezTo>
                  <a:cubicBezTo>
                    <a:pt x="2418" y="12410"/>
                    <a:pt x="2432" y="12412"/>
                    <a:pt x="2442" y="12412"/>
                  </a:cubicBezTo>
                  <a:cubicBezTo>
                    <a:pt x="2466" y="12412"/>
                    <a:pt x="2460" y="12400"/>
                    <a:pt x="2435" y="12396"/>
                  </a:cubicBezTo>
                  <a:cubicBezTo>
                    <a:pt x="2407" y="12364"/>
                    <a:pt x="2414" y="12342"/>
                    <a:pt x="2414" y="12342"/>
                  </a:cubicBezTo>
                  <a:lnTo>
                    <a:pt x="2414" y="12342"/>
                  </a:lnTo>
                  <a:cubicBezTo>
                    <a:pt x="2414" y="12343"/>
                    <a:pt x="2415" y="12343"/>
                    <a:pt x="2416" y="12343"/>
                  </a:cubicBezTo>
                  <a:cubicBezTo>
                    <a:pt x="2450" y="12343"/>
                    <a:pt x="2493" y="12156"/>
                    <a:pt x="2539" y="11973"/>
                  </a:cubicBezTo>
                  <a:cubicBezTo>
                    <a:pt x="2545" y="11951"/>
                    <a:pt x="2514" y="11922"/>
                    <a:pt x="2479" y="11913"/>
                  </a:cubicBezTo>
                  <a:cubicBezTo>
                    <a:pt x="2410" y="11897"/>
                    <a:pt x="2445" y="11907"/>
                    <a:pt x="2486" y="11891"/>
                  </a:cubicBezTo>
                  <a:cubicBezTo>
                    <a:pt x="2490" y="11891"/>
                    <a:pt x="2494" y="11891"/>
                    <a:pt x="2497" y="11891"/>
                  </a:cubicBezTo>
                  <a:cubicBezTo>
                    <a:pt x="2596" y="11891"/>
                    <a:pt x="2601" y="11853"/>
                    <a:pt x="2495" y="11850"/>
                  </a:cubicBezTo>
                  <a:cubicBezTo>
                    <a:pt x="2471" y="11852"/>
                    <a:pt x="2455" y="11854"/>
                    <a:pt x="2446" y="11854"/>
                  </a:cubicBezTo>
                  <a:cubicBezTo>
                    <a:pt x="2428" y="11854"/>
                    <a:pt x="2446" y="11848"/>
                    <a:pt x="2501" y="11828"/>
                  </a:cubicBezTo>
                  <a:cubicBezTo>
                    <a:pt x="2542" y="11816"/>
                    <a:pt x="2542" y="11816"/>
                    <a:pt x="2511" y="11788"/>
                  </a:cubicBezTo>
                  <a:cubicBezTo>
                    <a:pt x="2481" y="11780"/>
                    <a:pt x="2482" y="11764"/>
                    <a:pt x="2504" y="11764"/>
                  </a:cubicBezTo>
                  <a:cubicBezTo>
                    <a:pt x="2508" y="11764"/>
                    <a:pt x="2512" y="11765"/>
                    <a:pt x="2517" y="11766"/>
                  </a:cubicBezTo>
                  <a:cubicBezTo>
                    <a:pt x="2558" y="11753"/>
                    <a:pt x="2595" y="11738"/>
                    <a:pt x="2561" y="11731"/>
                  </a:cubicBezTo>
                  <a:cubicBezTo>
                    <a:pt x="2561" y="11731"/>
                    <a:pt x="2567" y="11709"/>
                    <a:pt x="2605" y="11697"/>
                  </a:cubicBezTo>
                  <a:cubicBezTo>
                    <a:pt x="2645" y="11681"/>
                    <a:pt x="2614" y="11653"/>
                    <a:pt x="2583" y="11625"/>
                  </a:cubicBezTo>
                  <a:cubicBezTo>
                    <a:pt x="2544" y="11571"/>
                    <a:pt x="2534" y="11544"/>
                    <a:pt x="2551" y="11544"/>
                  </a:cubicBezTo>
                  <a:cubicBezTo>
                    <a:pt x="2560" y="11544"/>
                    <a:pt x="2574" y="11550"/>
                    <a:pt x="2595" y="11562"/>
                  </a:cubicBezTo>
                  <a:cubicBezTo>
                    <a:pt x="2604" y="11567"/>
                    <a:pt x="2611" y="11568"/>
                    <a:pt x="2617" y="11568"/>
                  </a:cubicBezTo>
                  <a:cubicBezTo>
                    <a:pt x="2657" y="11568"/>
                    <a:pt x="2640" y="11479"/>
                    <a:pt x="2583" y="11446"/>
                  </a:cubicBezTo>
                  <a:cubicBezTo>
                    <a:pt x="2537" y="11422"/>
                    <a:pt x="2523" y="11415"/>
                    <a:pt x="2531" y="11415"/>
                  </a:cubicBezTo>
                  <a:cubicBezTo>
                    <a:pt x="2534" y="11415"/>
                    <a:pt x="2541" y="11416"/>
                    <a:pt x="2551" y="11418"/>
                  </a:cubicBezTo>
                  <a:cubicBezTo>
                    <a:pt x="2558" y="11420"/>
                    <a:pt x="2563" y="11420"/>
                    <a:pt x="2567" y="11420"/>
                  </a:cubicBezTo>
                  <a:cubicBezTo>
                    <a:pt x="2588" y="11420"/>
                    <a:pt x="2592" y="11405"/>
                    <a:pt x="2592" y="11405"/>
                  </a:cubicBezTo>
                  <a:cubicBezTo>
                    <a:pt x="2595" y="11386"/>
                    <a:pt x="2598" y="11367"/>
                    <a:pt x="2622" y="11367"/>
                  </a:cubicBezTo>
                  <a:cubicBezTo>
                    <a:pt x="2625" y="11367"/>
                    <a:pt x="2629" y="11367"/>
                    <a:pt x="2633" y="11368"/>
                  </a:cubicBezTo>
                  <a:cubicBezTo>
                    <a:pt x="2633" y="11343"/>
                    <a:pt x="2627" y="11321"/>
                    <a:pt x="2611" y="11299"/>
                  </a:cubicBezTo>
                  <a:cubicBezTo>
                    <a:pt x="2551" y="11242"/>
                    <a:pt x="2598" y="11186"/>
                    <a:pt x="2674" y="11177"/>
                  </a:cubicBezTo>
                  <a:lnTo>
                    <a:pt x="2645" y="11130"/>
                  </a:lnTo>
                  <a:cubicBezTo>
                    <a:pt x="2591" y="11101"/>
                    <a:pt x="2560" y="11076"/>
                    <a:pt x="2591" y="11076"/>
                  </a:cubicBezTo>
                  <a:cubicBezTo>
                    <a:pt x="2597" y="11076"/>
                    <a:pt x="2606" y="11077"/>
                    <a:pt x="2617" y="11079"/>
                  </a:cubicBezTo>
                  <a:lnTo>
                    <a:pt x="2655" y="11086"/>
                  </a:lnTo>
                  <a:cubicBezTo>
                    <a:pt x="2594" y="11054"/>
                    <a:pt x="2633" y="10984"/>
                    <a:pt x="2696" y="10984"/>
                  </a:cubicBezTo>
                  <a:cubicBezTo>
                    <a:pt x="2701" y="10984"/>
                    <a:pt x="2706" y="10984"/>
                    <a:pt x="2711" y="10985"/>
                  </a:cubicBezTo>
                  <a:cubicBezTo>
                    <a:pt x="2723" y="10988"/>
                    <a:pt x="2731" y="10989"/>
                    <a:pt x="2736" y="10989"/>
                  </a:cubicBezTo>
                  <a:cubicBezTo>
                    <a:pt x="2746" y="10989"/>
                    <a:pt x="2747" y="10984"/>
                    <a:pt x="2749" y="10970"/>
                  </a:cubicBezTo>
                  <a:lnTo>
                    <a:pt x="2714" y="10963"/>
                  </a:lnTo>
                  <a:cubicBezTo>
                    <a:pt x="2680" y="10957"/>
                    <a:pt x="2645" y="10951"/>
                    <a:pt x="2649" y="10932"/>
                  </a:cubicBezTo>
                  <a:cubicBezTo>
                    <a:pt x="2651" y="10913"/>
                    <a:pt x="2657" y="10893"/>
                    <a:pt x="2681" y="10893"/>
                  </a:cubicBezTo>
                  <a:cubicBezTo>
                    <a:pt x="2685" y="10893"/>
                    <a:pt x="2688" y="10894"/>
                    <a:pt x="2692" y="10895"/>
                  </a:cubicBezTo>
                  <a:cubicBezTo>
                    <a:pt x="2730" y="10879"/>
                    <a:pt x="2771" y="10863"/>
                    <a:pt x="2736" y="10857"/>
                  </a:cubicBezTo>
                  <a:cubicBezTo>
                    <a:pt x="2736" y="10857"/>
                    <a:pt x="2739" y="10835"/>
                    <a:pt x="2777" y="10819"/>
                  </a:cubicBezTo>
                  <a:cubicBezTo>
                    <a:pt x="2780" y="10797"/>
                    <a:pt x="2783" y="10779"/>
                    <a:pt x="2790" y="10735"/>
                  </a:cubicBezTo>
                  <a:cubicBezTo>
                    <a:pt x="2760" y="10708"/>
                    <a:pt x="2764" y="10668"/>
                    <a:pt x="2795" y="10668"/>
                  </a:cubicBezTo>
                  <a:cubicBezTo>
                    <a:pt x="2797" y="10668"/>
                    <a:pt x="2800" y="10668"/>
                    <a:pt x="2802" y="10669"/>
                  </a:cubicBezTo>
                  <a:cubicBezTo>
                    <a:pt x="2805" y="10644"/>
                    <a:pt x="2793" y="10619"/>
                    <a:pt x="2774" y="10600"/>
                  </a:cubicBezTo>
                  <a:cubicBezTo>
                    <a:pt x="2780" y="10561"/>
                    <a:pt x="2783" y="10539"/>
                    <a:pt x="2810" y="10539"/>
                  </a:cubicBezTo>
                  <a:cubicBezTo>
                    <a:pt x="2813" y="10539"/>
                    <a:pt x="2817" y="10540"/>
                    <a:pt x="2821" y="10540"/>
                  </a:cubicBezTo>
                  <a:cubicBezTo>
                    <a:pt x="2832" y="10542"/>
                    <a:pt x="2840" y="10544"/>
                    <a:pt x="2844" y="10544"/>
                  </a:cubicBezTo>
                  <a:cubicBezTo>
                    <a:pt x="2852" y="10544"/>
                    <a:pt x="2845" y="10538"/>
                    <a:pt x="2824" y="10518"/>
                  </a:cubicBezTo>
                  <a:cubicBezTo>
                    <a:pt x="2790" y="10512"/>
                    <a:pt x="2793" y="10493"/>
                    <a:pt x="2796" y="10471"/>
                  </a:cubicBezTo>
                  <a:cubicBezTo>
                    <a:pt x="2799" y="10450"/>
                    <a:pt x="2802" y="10428"/>
                    <a:pt x="2802" y="10428"/>
                  </a:cubicBezTo>
                  <a:cubicBezTo>
                    <a:pt x="2765" y="10421"/>
                    <a:pt x="2765" y="10421"/>
                    <a:pt x="2768" y="10399"/>
                  </a:cubicBezTo>
                  <a:cubicBezTo>
                    <a:pt x="2771" y="10381"/>
                    <a:pt x="2818" y="10321"/>
                    <a:pt x="2821" y="10299"/>
                  </a:cubicBezTo>
                  <a:cubicBezTo>
                    <a:pt x="2827" y="10256"/>
                    <a:pt x="2829" y="10241"/>
                    <a:pt x="2820" y="10241"/>
                  </a:cubicBezTo>
                  <a:cubicBezTo>
                    <a:pt x="2814" y="10241"/>
                    <a:pt x="2806" y="10246"/>
                    <a:pt x="2793" y="10252"/>
                  </a:cubicBezTo>
                  <a:cubicBezTo>
                    <a:pt x="2792" y="10259"/>
                    <a:pt x="2785" y="10263"/>
                    <a:pt x="2780" y="10263"/>
                  </a:cubicBezTo>
                  <a:cubicBezTo>
                    <a:pt x="2773" y="10263"/>
                    <a:pt x="2769" y="10253"/>
                    <a:pt x="2796" y="10230"/>
                  </a:cubicBezTo>
                  <a:cubicBezTo>
                    <a:pt x="2799" y="10208"/>
                    <a:pt x="2843" y="10149"/>
                    <a:pt x="2852" y="10083"/>
                  </a:cubicBezTo>
                  <a:cubicBezTo>
                    <a:pt x="2865" y="9998"/>
                    <a:pt x="2865" y="9998"/>
                    <a:pt x="2830" y="9992"/>
                  </a:cubicBezTo>
                  <a:cubicBezTo>
                    <a:pt x="2813" y="9995"/>
                    <a:pt x="2800" y="9996"/>
                    <a:pt x="2791" y="9996"/>
                  </a:cubicBezTo>
                  <a:cubicBezTo>
                    <a:pt x="2760" y="9996"/>
                    <a:pt x="2775" y="9982"/>
                    <a:pt x="2833" y="9970"/>
                  </a:cubicBezTo>
                  <a:cubicBezTo>
                    <a:pt x="2909" y="9936"/>
                    <a:pt x="2912" y="9914"/>
                    <a:pt x="2877" y="9911"/>
                  </a:cubicBezTo>
                  <a:cubicBezTo>
                    <a:pt x="2843" y="9885"/>
                    <a:pt x="2843" y="9885"/>
                    <a:pt x="2846" y="9864"/>
                  </a:cubicBezTo>
                  <a:lnTo>
                    <a:pt x="2846" y="9864"/>
                  </a:lnTo>
                  <a:cubicBezTo>
                    <a:pt x="2848" y="9864"/>
                    <a:pt x="2850" y="9864"/>
                    <a:pt x="2852" y="9864"/>
                  </a:cubicBezTo>
                  <a:cubicBezTo>
                    <a:pt x="2881" y="9864"/>
                    <a:pt x="2882" y="9842"/>
                    <a:pt x="2852" y="9798"/>
                  </a:cubicBezTo>
                  <a:cubicBezTo>
                    <a:pt x="2855" y="9784"/>
                    <a:pt x="2855" y="9780"/>
                    <a:pt x="2868" y="9780"/>
                  </a:cubicBezTo>
                  <a:cubicBezTo>
                    <a:pt x="2873" y="9780"/>
                    <a:pt x="2880" y="9781"/>
                    <a:pt x="2890" y="9782"/>
                  </a:cubicBezTo>
                  <a:lnTo>
                    <a:pt x="2896" y="9738"/>
                  </a:lnTo>
                  <a:cubicBezTo>
                    <a:pt x="2827" y="9688"/>
                    <a:pt x="2877" y="9563"/>
                    <a:pt x="2915" y="9544"/>
                  </a:cubicBezTo>
                  <a:cubicBezTo>
                    <a:pt x="2915" y="9544"/>
                    <a:pt x="2918" y="9522"/>
                    <a:pt x="2884" y="9497"/>
                  </a:cubicBezTo>
                  <a:cubicBezTo>
                    <a:pt x="2823" y="9472"/>
                    <a:pt x="2818" y="9452"/>
                    <a:pt x="2868" y="9452"/>
                  </a:cubicBezTo>
                  <a:cubicBezTo>
                    <a:pt x="2874" y="9452"/>
                    <a:pt x="2882" y="9452"/>
                    <a:pt x="2890" y="9453"/>
                  </a:cubicBezTo>
                  <a:cubicBezTo>
                    <a:pt x="2912" y="9455"/>
                    <a:pt x="2927" y="9456"/>
                    <a:pt x="2935" y="9456"/>
                  </a:cubicBezTo>
                  <a:cubicBezTo>
                    <a:pt x="2952" y="9456"/>
                    <a:pt x="2937" y="9450"/>
                    <a:pt x="2890" y="9431"/>
                  </a:cubicBezTo>
                  <a:cubicBezTo>
                    <a:pt x="2862" y="9409"/>
                    <a:pt x="2866" y="9323"/>
                    <a:pt x="2915" y="9323"/>
                  </a:cubicBezTo>
                  <a:cubicBezTo>
                    <a:pt x="2922" y="9323"/>
                    <a:pt x="2929" y="9324"/>
                    <a:pt x="2937" y="9328"/>
                  </a:cubicBezTo>
                  <a:lnTo>
                    <a:pt x="3009" y="9334"/>
                  </a:lnTo>
                  <a:cubicBezTo>
                    <a:pt x="2978" y="9309"/>
                    <a:pt x="2978" y="9287"/>
                    <a:pt x="2978" y="9287"/>
                  </a:cubicBezTo>
                  <a:cubicBezTo>
                    <a:pt x="2943" y="9284"/>
                    <a:pt x="2946" y="9262"/>
                    <a:pt x="2953" y="9196"/>
                  </a:cubicBezTo>
                  <a:cubicBezTo>
                    <a:pt x="2959" y="9155"/>
                    <a:pt x="2931" y="9064"/>
                    <a:pt x="2931" y="9021"/>
                  </a:cubicBezTo>
                  <a:cubicBezTo>
                    <a:pt x="2934" y="8977"/>
                    <a:pt x="2937" y="8914"/>
                    <a:pt x="2975" y="8892"/>
                  </a:cubicBezTo>
                  <a:cubicBezTo>
                    <a:pt x="2978" y="8861"/>
                    <a:pt x="2965" y="8829"/>
                    <a:pt x="2943" y="8804"/>
                  </a:cubicBezTo>
                  <a:cubicBezTo>
                    <a:pt x="2909" y="8779"/>
                    <a:pt x="2912" y="8738"/>
                    <a:pt x="2949" y="8738"/>
                  </a:cubicBezTo>
                  <a:lnTo>
                    <a:pt x="2949" y="8717"/>
                  </a:lnTo>
                  <a:cubicBezTo>
                    <a:pt x="2915" y="8673"/>
                    <a:pt x="2918" y="8651"/>
                    <a:pt x="2918" y="8651"/>
                  </a:cubicBezTo>
                  <a:lnTo>
                    <a:pt x="2918" y="8651"/>
                  </a:lnTo>
                  <a:cubicBezTo>
                    <a:pt x="2920" y="8651"/>
                    <a:pt x="2923" y="8651"/>
                    <a:pt x="2925" y="8651"/>
                  </a:cubicBezTo>
                  <a:cubicBezTo>
                    <a:pt x="2957" y="8651"/>
                    <a:pt x="2988" y="8631"/>
                    <a:pt x="2956" y="8610"/>
                  </a:cubicBezTo>
                  <a:cubicBezTo>
                    <a:pt x="2921" y="8607"/>
                    <a:pt x="2921" y="8585"/>
                    <a:pt x="2924" y="8541"/>
                  </a:cubicBezTo>
                  <a:cubicBezTo>
                    <a:pt x="2943" y="8522"/>
                    <a:pt x="2968" y="8331"/>
                    <a:pt x="2971" y="8146"/>
                  </a:cubicBezTo>
                  <a:cubicBezTo>
                    <a:pt x="2975" y="7964"/>
                    <a:pt x="2968" y="7783"/>
                    <a:pt x="2949" y="7783"/>
                  </a:cubicBezTo>
                  <a:lnTo>
                    <a:pt x="2953" y="7717"/>
                  </a:lnTo>
                  <a:cubicBezTo>
                    <a:pt x="2953" y="7698"/>
                    <a:pt x="2953" y="7654"/>
                    <a:pt x="2953" y="7654"/>
                  </a:cubicBezTo>
                  <a:cubicBezTo>
                    <a:pt x="3025" y="7654"/>
                    <a:pt x="2990" y="7544"/>
                    <a:pt x="2956" y="7479"/>
                  </a:cubicBezTo>
                  <a:cubicBezTo>
                    <a:pt x="2931" y="7469"/>
                    <a:pt x="2915" y="7441"/>
                    <a:pt x="2921" y="7416"/>
                  </a:cubicBezTo>
                  <a:cubicBezTo>
                    <a:pt x="2990" y="7413"/>
                    <a:pt x="2993" y="7347"/>
                    <a:pt x="2956" y="7306"/>
                  </a:cubicBezTo>
                  <a:cubicBezTo>
                    <a:pt x="2884" y="7284"/>
                    <a:pt x="2884" y="7262"/>
                    <a:pt x="2956" y="7262"/>
                  </a:cubicBezTo>
                  <a:cubicBezTo>
                    <a:pt x="3028" y="7262"/>
                    <a:pt x="3025" y="7219"/>
                    <a:pt x="2915" y="7175"/>
                  </a:cubicBezTo>
                  <a:cubicBezTo>
                    <a:pt x="2880" y="7156"/>
                    <a:pt x="2880" y="7156"/>
                    <a:pt x="2915" y="7134"/>
                  </a:cubicBezTo>
                  <a:cubicBezTo>
                    <a:pt x="2982" y="7111"/>
                    <a:pt x="2987" y="7090"/>
                    <a:pt x="2956" y="7090"/>
                  </a:cubicBezTo>
                  <a:cubicBezTo>
                    <a:pt x="2954" y="7090"/>
                    <a:pt x="2952" y="7090"/>
                    <a:pt x="2949" y="7090"/>
                  </a:cubicBezTo>
                  <a:cubicBezTo>
                    <a:pt x="2877" y="7068"/>
                    <a:pt x="2877" y="7046"/>
                    <a:pt x="2946" y="7024"/>
                  </a:cubicBezTo>
                  <a:cubicBezTo>
                    <a:pt x="3018" y="6977"/>
                    <a:pt x="3018" y="6977"/>
                    <a:pt x="2946" y="6958"/>
                  </a:cubicBezTo>
                  <a:cubicBezTo>
                    <a:pt x="2874" y="6946"/>
                    <a:pt x="2871" y="6846"/>
                    <a:pt x="2943" y="6827"/>
                  </a:cubicBezTo>
                  <a:cubicBezTo>
                    <a:pt x="2940" y="6806"/>
                    <a:pt x="2973" y="6786"/>
                    <a:pt x="2946" y="6786"/>
                  </a:cubicBezTo>
                  <a:cubicBezTo>
                    <a:pt x="2945" y="6786"/>
                    <a:pt x="2942" y="6786"/>
                    <a:pt x="2940" y="6786"/>
                  </a:cubicBezTo>
                  <a:lnTo>
                    <a:pt x="2975" y="6761"/>
                  </a:lnTo>
                  <a:cubicBezTo>
                    <a:pt x="2975" y="6739"/>
                    <a:pt x="2975" y="6717"/>
                    <a:pt x="2975" y="6717"/>
                  </a:cubicBezTo>
                  <a:lnTo>
                    <a:pt x="2940" y="6720"/>
                  </a:lnTo>
                  <a:cubicBezTo>
                    <a:pt x="2956" y="6617"/>
                    <a:pt x="2965" y="6517"/>
                    <a:pt x="2962" y="6413"/>
                  </a:cubicBezTo>
                  <a:cubicBezTo>
                    <a:pt x="2949" y="6213"/>
                    <a:pt x="2944" y="6150"/>
                    <a:pt x="2923" y="6150"/>
                  </a:cubicBezTo>
                  <a:cubicBezTo>
                    <a:pt x="2919" y="6150"/>
                    <a:pt x="2914" y="6152"/>
                    <a:pt x="2909" y="6156"/>
                  </a:cubicBezTo>
                  <a:cubicBezTo>
                    <a:pt x="2893" y="6162"/>
                    <a:pt x="2880" y="6164"/>
                    <a:pt x="2871" y="6164"/>
                  </a:cubicBezTo>
                  <a:cubicBezTo>
                    <a:pt x="2839" y="6164"/>
                    <a:pt x="2849" y="6134"/>
                    <a:pt x="2906" y="6112"/>
                  </a:cubicBezTo>
                  <a:cubicBezTo>
                    <a:pt x="2902" y="6090"/>
                    <a:pt x="2934" y="6043"/>
                    <a:pt x="2931" y="6000"/>
                  </a:cubicBezTo>
                  <a:cubicBezTo>
                    <a:pt x="2928" y="5956"/>
                    <a:pt x="2924" y="5915"/>
                    <a:pt x="2962" y="5912"/>
                  </a:cubicBezTo>
                  <a:lnTo>
                    <a:pt x="2959" y="5890"/>
                  </a:lnTo>
                  <a:cubicBezTo>
                    <a:pt x="2884" y="5852"/>
                    <a:pt x="2874" y="5721"/>
                    <a:pt x="2906" y="5652"/>
                  </a:cubicBezTo>
                  <a:cubicBezTo>
                    <a:pt x="2909" y="5614"/>
                    <a:pt x="2890" y="5573"/>
                    <a:pt x="2859" y="5548"/>
                  </a:cubicBezTo>
                  <a:cubicBezTo>
                    <a:pt x="2818" y="5511"/>
                    <a:pt x="2818" y="5511"/>
                    <a:pt x="2852" y="5482"/>
                  </a:cubicBezTo>
                  <a:cubicBezTo>
                    <a:pt x="2886" y="5479"/>
                    <a:pt x="2904" y="5353"/>
                    <a:pt x="2843" y="5353"/>
                  </a:cubicBezTo>
                  <a:cubicBezTo>
                    <a:pt x="2841" y="5353"/>
                    <a:pt x="2839" y="5354"/>
                    <a:pt x="2837" y="5354"/>
                  </a:cubicBezTo>
                  <a:lnTo>
                    <a:pt x="2868" y="5329"/>
                  </a:lnTo>
                  <a:cubicBezTo>
                    <a:pt x="2900" y="5306"/>
                    <a:pt x="2870" y="5288"/>
                    <a:pt x="2835" y="5288"/>
                  </a:cubicBezTo>
                  <a:cubicBezTo>
                    <a:pt x="2833" y="5288"/>
                    <a:pt x="2830" y="5288"/>
                    <a:pt x="2827" y="5288"/>
                  </a:cubicBezTo>
                  <a:cubicBezTo>
                    <a:pt x="2816" y="5290"/>
                    <a:pt x="2807" y="5290"/>
                    <a:pt x="2800" y="5290"/>
                  </a:cubicBezTo>
                  <a:cubicBezTo>
                    <a:pt x="2760" y="5290"/>
                    <a:pt x="2771" y="5270"/>
                    <a:pt x="2859" y="5241"/>
                  </a:cubicBezTo>
                  <a:cubicBezTo>
                    <a:pt x="2922" y="5233"/>
                    <a:pt x="2927" y="5215"/>
                    <a:pt x="2902" y="5215"/>
                  </a:cubicBezTo>
                  <a:cubicBezTo>
                    <a:pt x="2899" y="5215"/>
                    <a:pt x="2894" y="5215"/>
                    <a:pt x="2890" y="5216"/>
                  </a:cubicBezTo>
                  <a:cubicBezTo>
                    <a:pt x="2852" y="5197"/>
                    <a:pt x="2815" y="5182"/>
                    <a:pt x="2846" y="5157"/>
                  </a:cubicBezTo>
                  <a:cubicBezTo>
                    <a:pt x="2846" y="5138"/>
                    <a:pt x="2844" y="5120"/>
                    <a:pt x="2801" y="5120"/>
                  </a:cubicBezTo>
                  <a:cubicBezTo>
                    <a:pt x="2793" y="5120"/>
                    <a:pt x="2783" y="5121"/>
                    <a:pt x="2771" y="5122"/>
                  </a:cubicBezTo>
                  <a:cubicBezTo>
                    <a:pt x="2769" y="5122"/>
                    <a:pt x="2766" y="5122"/>
                    <a:pt x="2764" y="5122"/>
                  </a:cubicBezTo>
                  <a:cubicBezTo>
                    <a:pt x="2736" y="5122"/>
                    <a:pt x="2733" y="5102"/>
                    <a:pt x="2730" y="5084"/>
                  </a:cubicBezTo>
                  <a:cubicBezTo>
                    <a:pt x="2738" y="5081"/>
                    <a:pt x="2747" y="5080"/>
                    <a:pt x="2756" y="5080"/>
                  </a:cubicBezTo>
                  <a:cubicBezTo>
                    <a:pt x="2773" y="5080"/>
                    <a:pt x="2791" y="5086"/>
                    <a:pt x="2805" y="5094"/>
                  </a:cubicBezTo>
                  <a:lnTo>
                    <a:pt x="2799" y="5053"/>
                  </a:lnTo>
                  <a:cubicBezTo>
                    <a:pt x="2802" y="5016"/>
                    <a:pt x="2827" y="4987"/>
                    <a:pt x="2862" y="4978"/>
                  </a:cubicBezTo>
                  <a:cubicBezTo>
                    <a:pt x="2882" y="4960"/>
                    <a:pt x="2889" y="4944"/>
                    <a:pt x="2873" y="4944"/>
                  </a:cubicBezTo>
                  <a:cubicBezTo>
                    <a:pt x="2864" y="4944"/>
                    <a:pt x="2848" y="4948"/>
                    <a:pt x="2824" y="4959"/>
                  </a:cubicBezTo>
                  <a:cubicBezTo>
                    <a:pt x="2799" y="4963"/>
                    <a:pt x="2783" y="4966"/>
                    <a:pt x="2772" y="4966"/>
                  </a:cubicBezTo>
                  <a:cubicBezTo>
                    <a:pt x="2751" y="4966"/>
                    <a:pt x="2750" y="4956"/>
                    <a:pt x="2746" y="4928"/>
                  </a:cubicBezTo>
                  <a:cubicBezTo>
                    <a:pt x="2746" y="4906"/>
                    <a:pt x="2743" y="4884"/>
                    <a:pt x="2777" y="4878"/>
                  </a:cubicBezTo>
                  <a:cubicBezTo>
                    <a:pt x="2812" y="4874"/>
                    <a:pt x="2812" y="4874"/>
                    <a:pt x="2808" y="4831"/>
                  </a:cubicBezTo>
                  <a:cubicBezTo>
                    <a:pt x="2799" y="4765"/>
                    <a:pt x="2686" y="4718"/>
                    <a:pt x="2611" y="4708"/>
                  </a:cubicBezTo>
                  <a:cubicBezTo>
                    <a:pt x="2585" y="4712"/>
                    <a:pt x="2569" y="4714"/>
                    <a:pt x="2561" y="4714"/>
                  </a:cubicBezTo>
                  <a:cubicBezTo>
                    <a:pt x="2548" y="4714"/>
                    <a:pt x="2563" y="4707"/>
                    <a:pt x="2608" y="4686"/>
                  </a:cubicBezTo>
                  <a:cubicBezTo>
                    <a:pt x="2642" y="4680"/>
                    <a:pt x="2639" y="4658"/>
                    <a:pt x="2636" y="4636"/>
                  </a:cubicBezTo>
                  <a:lnTo>
                    <a:pt x="2636" y="4636"/>
                  </a:lnTo>
                  <a:cubicBezTo>
                    <a:pt x="2632" y="4637"/>
                    <a:pt x="2628" y="4637"/>
                    <a:pt x="2626" y="4637"/>
                  </a:cubicBezTo>
                  <a:cubicBezTo>
                    <a:pt x="2612" y="4637"/>
                    <a:pt x="2619" y="4629"/>
                    <a:pt x="2627" y="4629"/>
                  </a:cubicBezTo>
                  <a:cubicBezTo>
                    <a:pt x="2631" y="4629"/>
                    <a:pt x="2634" y="4631"/>
                    <a:pt x="2636" y="4636"/>
                  </a:cubicBezTo>
                  <a:cubicBezTo>
                    <a:pt x="2639" y="4636"/>
                    <a:pt x="2641" y="4636"/>
                    <a:pt x="2643" y="4636"/>
                  </a:cubicBezTo>
                  <a:cubicBezTo>
                    <a:pt x="2671" y="4636"/>
                    <a:pt x="2674" y="4654"/>
                    <a:pt x="2677" y="4674"/>
                  </a:cubicBezTo>
                  <a:lnTo>
                    <a:pt x="2714" y="4668"/>
                  </a:lnTo>
                  <a:cubicBezTo>
                    <a:pt x="2780" y="4636"/>
                    <a:pt x="2777" y="4614"/>
                    <a:pt x="2702" y="4605"/>
                  </a:cubicBezTo>
                  <a:cubicBezTo>
                    <a:pt x="2661" y="4589"/>
                    <a:pt x="2664" y="4589"/>
                    <a:pt x="2696" y="4561"/>
                  </a:cubicBezTo>
                  <a:cubicBezTo>
                    <a:pt x="2724" y="4538"/>
                    <a:pt x="2752" y="4513"/>
                    <a:pt x="2732" y="4513"/>
                  </a:cubicBezTo>
                  <a:cubicBezTo>
                    <a:pt x="2730" y="4513"/>
                    <a:pt x="2727" y="4514"/>
                    <a:pt x="2724" y="4514"/>
                  </a:cubicBezTo>
                  <a:cubicBezTo>
                    <a:pt x="2718" y="4486"/>
                    <a:pt x="2727" y="4461"/>
                    <a:pt x="2746" y="4442"/>
                  </a:cubicBezTo>
                  <a:cubicBezTo>
                    <a:pt x="2740" y="4404"/>
                    <a:pt x="2737" y="4384"/>
                    <a:pt x="2713" y="4384"/>
                  </a:cubicBezTo>
                  <a:cubicBezTo>
                    <a:pt x="2710" y="4384"/>
                    <a:pt x="2706" y="4385"/>
                    <a:pt x="2702" y="4386"/>
                  </a:cubicBezTo>
                  <a:cubicBezTo>
                    <a:pt x="2697" y="4386"/>
                    <a:pt x="2693" y="4387"/>
                    <a:pt x="2690" y="4387"/>
                  </a:cubicBezTo>
                  <a:cubicBezTo>
                    <a:pt x="2664" y="4387"/>
                    <a:pt x="2661" y="4367"/>
                    <a:pt x="2658" y="4348"/>
                  </a:cubicBezTo>
                  <a:cubicBezTo>
                    <a:pt x="2655" y="4329"/>
                    <a:pt x="2652" y="4309"/>
                    <a:pt x="2626" y="4309"/>
                  </a:cubicBezTo>
                  <a:cubicBezTo>
                    <a:pt x="2623" y="4309"/>
                    <a:pt x="2619" y="4310"/>
                    <a:pt x="2614" y="4310"/>
                  </a:cubicBezTo>
                  <a:cubicBezTo>
                    <a:pt x="2609" y="4312"/>
                    <a:pt x="2603" y="4313"/>
                    <a:pt x="2598" y="4313"/>
                  </a:cubicBezTo>
                  <a:cubicBezTo>
                    <a:pt x="2569" y="4313"/>
                    <a:pt x="2541" y="4292"/>
                    <a:pt x="2533" y="4260"/>
                  </a:cubicBezTo>
                  <a:cubicBezTo>
                    <a:pt x="2492" y="4223"/>
                    <a:pt x="2492" y="4223"/>
                    <a:pt x="2558" y="4188"/>
                  </a:cubicBezTo>
                  <a:cubicBezTo>
                    <a:pt x="2592" y="4182"/>
                    <a:pt x="2589" y="4160"/>
                    <a:pt x="2586" y="4141"/>
                  </a:cubicBezTo>
                  <a:cubicBezTo>
                    <a:pt x="2586" y="4141"/>
                    <a:pt x="2583" y="4119"/>
                    <a:pt x="2614" y="4091"/>
                  </a:cubicBezTo>
                  <a:cubicBezTo>
                    <a:pt x="2632" y="4075"/>
                    <a:pt x="2628" y="4070"/>
                    <a:pt x="2615" y="4070"/>
                  </a:cubicBezTo>
                  <a:cubicBezTo>
                    <a:pt x="2605" y="4070"/>
                    <a:pt x="2589" y="4073"/>
                    <a:pt x="2573" y="4075"/>
                  </a:cubicBezTo>
                  <a:lnTo>
                    <a:pt x="2504" y="4088"/>
                  </a:lnTo>
                  <a:cubicBezTo>
                    <a:pt x="2501" y="4069"/>
                    <a:pt x="2567" y="4032"/>
                    <a:pt x="2602" y="4025"/>
                  </a:cubicBezTo>
                  <a:cubicBezTo>
                    <a:pt x="2645" y="4004"/>
                    <a:pt x="2661" y="3996"/>
                    <a:pt x="2649" y="3996"/>
                  </a:cubicBezTo>
                  <a:cubicBezTo>
                    <a:pt x="2642" y="3996"/>
                    <a:pt x="2626" y="3999"/>
                    <a:pt x="2598" y="4003"/>
                  </a:cubicBezTo>
                  <a:cubicBezTo>
                    <a:pt x="2592" y="4005"/>
                    <a:pt x="2586" y="4006"/>
                    <a:pt x="2580" y="4006"/>
                  </a:cubicBezTo>
                  <a:cubicBezTo>
                    <a:pt x="2551" y="4006"/>
                    <a:pt x="2528" y="3988"/>
                    <a:pt x="2551" y="3947"/>
                  </a:cubicBezTo>
                  <a:cubicBezTo>
                    <a:pt x="2545" y="3906"/>
                    <a:pt x="2539" y="3862"/>
                    <a:pt x="2573" y="3856"/>
                  </a:cubicBezTo>
                  <a:cubicBezTo>
                    <a:pt x="2605" y="3825"/>
                    <a:pt x="2564" y="3812"/>
                    <a:pt x="2564" y="3812"/>
                  </a:cubicBezTo>
                  <a:cubicBezTo>
                    <a:pt x="2526" y="3796"/>
                    <a:pt x="2520" y="3778"/>
                    <a:pt x="2542" y="3706"/>
                  </a:cubicBezTo>
                  <a:cubicBezTo>
                    <a:pt x="2577" y="3613"/>
                    <a:pt x="2586" y="3589"/>
                    <a:pt x="2560" y="3589"/>
                  </a:cubicBezTo>
                  <a:cubicBezTo>
                    <a:pt x="2551" y="3589"/>
                    <a:pt x="2538" y="3592"/>
                    <a:pt x="2520" y="3596"/>
                  </a:cubicBezTo>
                  <a:cubicBezTo>
                    <a:pt x="2506" y="3600"/>
                    <a:pt x="2492" y="3603"/>
                    <a:pt x="2485" y="3603"/>
                  </a:cubicBezTo>
                  <a:cubicBezTo>
                    <a:pt x="2474" y="3603"/>
                    <a:pt x="2478" y="3596"/>
                    <a:pt x="2517" y="3574"/>
                  </a:cubicBezTo>
                  <a:cubicBezTo>
                    <a:pt x="2545" y="3546"/>
                    <a:pt x="2504" y="3533"/>
                    <a:pt x="2461" y="3499"/>
                  </a:cubicBezTo>
                  <a:cubicBezTo>
                    <a:pt x="2445" y="3496"/>
                    <a:pt x="2429" y="3494"/>
                    <a:pt x="2413" y="3494"/>
                  </a:cubicBezTo>
                  <a:cubicBezTo>
                    <a:pt x="2380" y="3494"/>
                    <a:pt x="2348" y="3500"/>
                    <a:pt x="2316" y="3508"/>
                  </a:cubicBezTo>
                  <a:cubicBezTo>
                    <a:pt x="2292" y="3514"/>
                    <a:pt x="2276" y="3517"/>
                    <a:pt x="2267" y="3517"/>
                  </a:cubicBezTo>
                  <a:cubicBezTo>
                    <a:pt x="2251" y="3517"/>
                    <a:pt x="2256" y="3506"/>
                    <a:pt x="2273" y="3474"/>
                  </a:cubicBezTo>
                  <a:cubicBezTo>
                    <a:pt x="2266" y="3455"/>
                    <a:pt x="2298" y="3424"/>
                    <a:pt x="2332" y="3417"/>
                  </a:cubicBezTo>
                  <a:cubicBezTo>
                    <a:pt x="2338" y="3416"/>
                    <a:pt x="2343" y="3415"/>
                    <a:pt x="2348" y="3415"/>
                  </a:cubicBezTo>
                  <a:cubicBezTo>
                    <a:pt x="2369" y="3415"/>
                    <a:pt x="2373" y="3430"/>
                    <a:pt x="2373" y="3430"/>
                  </a:cubicBezTo>
                  <a:lnTo>
                    <a:pt x="2376" y="3449"/>
                  </a:lnTo>
                  <a:cubicBezTo>
                    <a:pt x="2410" y="3442"/>
                    <a:pt x="2445" y="3433"/>
                    <a:pt x="2435" y="3389"/>
                  </a:cubicBezTo>
                  <a:cubicBezTo>
                    <a:pt x="2462" y="3365"/>
                    <a:pt x="2462" y="3346"/>
                    <a:pt x="2440" y="3346"/>
                  </a:cubicBezTo>
                  <a:cubicBezTo>
                    <a:pt x="2436" y="3346"/>
                    <a:pt x="2432" y="3347"/>
                    <a:pt x="2426" y="3348"/>
                  </a:cubicBezTo>
                  <a:cubicBezTo>
                    <a:pt x="2457" y="3317"/>
                    <a:pt x="2445" y="3276"/>
                    <a:pt x="2435" y="3232"/>
                  </a:cubicBezTo>
                  <a:cubicBezTo>
                    <a:pt x="2423" y="3189"/>
                    <a:pt x="2407" y="3126"/>
                    <a:pt x="2439" y="3094"/>
                  </a:cubicBezTo>
                  <a:cubicBezTo>
                    <a:pt x="2428" y="3057"/>
                    <a:pt x="2422" y="3036"/>
                    <a:pt x="2399" y="3036"/>
                  </a:cubicBezTo>
                  <a:cubicBezTo>
                    <a:pt x="2395" y="3036"/>
                    <a:pt x="2391" y="3037"/>
                    <a:pt x="2385" y="3038"/>
                  </a:cubicBezTo>
                  <a:cubicBezTo>
                    <a:pt x="2364" y="3044"/>
                    <a:pt x="2349" y="3046"/>
                    <a:pt x="2339" y="3046"/>
                  </a:cubicBezTo>
                  <a:cubicBezTo>
                    <a:pt x="2318" y="3046"/>
                    <a:pt x="2323" y="3035"/>
                    <a:pt x="2345" y="3029"/>
                  </a:cubicBezTo>
                  <a:cubicBezTo>
                    <a:pt x="2407" y="2988"/>
                    <a:pt x="2367" y="2696"/>
                    <a:pt x="2288" y="2696"/>
                  </a:cubicBezTo>
                  <a:cubicBezTo>
                    <a:pt x="2288" y="2696"/>
                    <a:pt x="2282" y="2675"/>
                    <a:pt x="2273" y="2656"/>
                  </a:cubicBezTo>
                  <a:cubicBezTo>
                    <a:pt x="2294" y="2602"/>
                    <a:pt x="2254" y="2471"/>
                    <a:pt x="2213" y="2461"/>
                  </a:cubicBezTo>
                  <a:lnTo>
                    <a:pt x="2191" y="2399"/>
                  </a:lnTo>
                  <a:cubicBezTo>
                    <a:pt x="2210" y="2346"/>
                    <a:pt x="2200" y="2324"/>
                    <a:pt x="2160" y="2314"/>
                  </a:cubicBezTo>
                  <a:cubicBezTo>
                    <a:pt x="2146" y="2311"/>
                    <a:pt x="2133" y="2310"/>
                    <a:pt x="2123" y="2310"/>
                  </a:cubicBezTo>
                  <a:cubicBezTo>
                    <a:pt x="2116" y="2310"/>
                    <a:pt x="2110" y="2311"/>
                    <a:pt x="2107" y="2311"/>
                  </a:cubicBezTo>
                  <a:cubicBezTo>
                    <a:pt x="2102" y="2311"/>
                    <a:pt x="2105" y="2310"/>
                    <a:pt x="2119" y="2305"/>
                  </a:cubicBezTo>
                  <a:cubicBezTo>
                    <a:pt x="2150" y="2292"/>
                    <a:pt x="2138" y="2251"/>
                    <a:pt x="2106" y="2167"/>
                  </a:cubicBezTo>
                  <a:cubicBezTo>
                    <a:pt x="2085" y="2115"/>
                    <a:pt x="2077" y="2095"/>
                    <a:pt x="2068" y="2095"/>
                  </a:cubicBezTo>
                  <a:cubicBezTo>
                    <a:pt x="2063" y="2095"/>
                    <a:pt x="2057" y="2103"/>
                    <a:pt x="2047" y="2117"/>
                  </a:cubicBezTo>
                  <a:cubicBezTo>
                    <a:pt x="1981" y="2045"/>
                    <a:pt x="2012" y="2032"/>
                    <a:pt x="2047" y="2020"/>
                  </a:cubicBezTo>
                  <a:cubicBezTo>
                    <a:pt x="2107" y="2015"/>
                    <a:pt x="2107" y="1985"/>
                    <a:pt x="2050" y="1985"/>
                  </a:cubicBezTo>
                  <a:cubicBezTo>
                    <a:pt x="2035" y="1985"/>
                    <a:pt x="2018" y="1987"/>
                    <a:pt x="1997" y="1991"/>
                  </a:cubicBezTo>
                  <a:cubicBezTo>
                    <a:pt x="1991" y="1992"/>
                    <a:pt x="1986" y="1992"/>
                    <a:pt x="1982" y="1992"/>
                  </a:cubicBezTo>
                  <a:cubicBezTo>
                    <a:pt x="1920" y="1992"/>
                    <a:pt x="1908" y="1956"/>
                    <a:pt x="1937" y="1941"/>
                  </a:cubicBezTo>
                  <a:cubicBezTo>
                    <a:pt x="1944" y="1938"/>
                    <a:pt x="1950" y="1937"/>
                    <a:pt x="1955" y="1937"/>
                  </a:cubicBezTo>
                  <a:cubicBezTo>
                    <a:pt x="1974" y="1937"/>
                    <a:pt x="1982" y="1952"/>
                    <a:pt x="1987" y="1969"/>
                  </a:cubicBezTo>
                  <a:lnTo>
                    <a:pt x="2053" y="1941"/>
                  </a:lnTo>
                  <a:cubicBezTo>
                    <a:pt x="2047" y="1919"/>
                    <a:pt x="2044" y="1919"/>
                    <a:pt x="2003" y="1913"/>
                  </a:cubicBezTo>
                  <a:cubicBezTo>
                    <a:pt x="2003" y="1913"/>
                    <a:pt x="1994" y="1894"/>
                    <a:pt x="1953" y="1888"/>
                  </a:cubicBezTo>
                  <a:cubicBezTo>
                    <a:pt x="1946" y="1886"/>
                    <a:pt x="1939" y="1886"/>
                    <a:pt x="1932" y="1886"/>
                  </a:cubicBezTo>
                  <a:cubicBezTo>
                    <a:pt x="1900" y="1886"/>
                    <a:pt x="1871" y="1903"/>
                    <a:pt x="1853" y="1932"/>
                  </a:cubicBezTo>
                  <a:cubicBezTo>
                    <a:pt x="1844" y="1945"/>
                    <a:pt x="1838" y="1950"/>
                    <a:pt x="1832" y="1950"/>
                  </a:cubicBezTo>
                  <a:cubicBezTo>
                    <a:pt x="1823" y="1950"/>
                    <a:pt x="1818" y="1937"/>
                    <a:pt x="1812" y="1926"/>
                  </a:cubicBezTo>
                  <a:cubicBezTo>
                    <a:pt x="1815" y="1887"/>
                    <a:pt x="1849" y="1858"/>
                    <a:pt x="1885" y="1858"/>
                  </a:cubicBezTo>
                  <a:cubicBezTo>
                    <a:pt x="1890" y="1858"/>
                    <a:pt x="1895" y="1859"/>
                    <a:pt x="1900" y="1860"/>
                  </a:cubicBezTo>
                  <a:cubicBezTo>
                    <a:pt x="1903" y="1868"/>
                    <a:pt x="1909" y="1871"/>
                    <a:pt x="1918" y="1871"/>
                  </a:cubicBezTo>
                  <a:cubicBezTo>
                    <a:pt x="1933" y="1871"/>
                    <a:pt x="1955" y="1860"/>
                    <a:pt x="1975" y="1850"/>
                  </a:cubicBezTo>
                  <a:cubicBezTo>
                    <a:pt x="2004" y="1839"/>
                    <a:pt x="1909" y="1771"/>
                    <a:pt x="1835" y="1771"/>
                  </a:cubicBezTo>
                  <a:cubicBezTo>
                    <a:pt x="1831" y="1771"/>
                    <a:pt x="1827" y="1771"/>
                    <a:pt x="1823" y="1772"/>
                  </a:cubicBezTo>
                  <a:lnTo>
                    <a:pt x="1823" y="1772"/>
                  </a:lnTo>
                  <a:cubicBezTo>
                    <a:pt x="1832" y="1768"/>
                    <a:pt x="1842" y="1763"/>
                    <a:pt x="1856" y="1756"/>
                  </a:cubicBezTo>
                  <a:cubicBezTo>
                    <a:pt x="1887" y="1741"/>
                    <a:pt x="1868" y="1700"/>
                    <a:pt x="1846" y="1659"/>
                  </a:cubicBezTo>
                  <a:cubicBezTo>
                    <a:pt x="1832" y="1629"/>
                    <a:pt x="1823" y="1609"/>
                    <a:pt x="1805" y="1609"/>
                  </a:cubicBezTo>
                  <a:cubicBezTo>
                    <a:pt x="1799" y="1609"/>
                    <a:pt x="1792" y="1611"/>
                    <a:pt x="1784" y="1615"/>
                  </a:cubicBezTo>
                  <a:cubicBezTo>
                    <a:pt x="1763" y="1626"/>
                    <a:pt x="1741" y="1636"/>
                    <a:pt x="1727" y="1636"/>
                  </a:cubicBezTo>
                  <a:cubicBezTo>
                    <a:pt x="1720" y="1636"/>
                    <a:pt x="1715" y="1634"/>
                    <a:pt x="1712" y="1628"/>
                  </a:cubicBezTo>
                  <a:lnTo>
                    <a:pt x="1712" y="1628"/>
                  </a:lnTo>
                  <a:cubicBezTo>
                    <a:pt x="1721" y="1647"/>
                    <a:pt x="1690" y="1662"/>
                    <a:pt x="1658" y="1678"/>
                  </a:cubicBezTo>
                  <a:cubicBezTo>
                    <a:pt x="1665" y="1647"/>
                    <a:pt x="1677" y="1615"/>
                    <a:pt x="1690" y="1587"/>
                  </a:cubicBezTo>
                  <a:cubicBezTo>
                    <a:pt x="1734" y="1512"/>
                    <a:pt x="1746" y="1456"/>
                    <a:pt x="1699" y="1374"/>
                  </a:cubicBezTo>
                  <a:cubicBezTo>
                    <a:pt x="1677" y="1333"/>
                    <a:pt x="1643" y="1274"/>
                    <a:pt x="1661" y="1236"/>
                  </a:cubicBezTo>
                  <a:cubicBezTo>
                    <a:pt x="1645" y="1206"/>
                    <a:pt x="1634" y="1188"/>
                    <a:pt x="1617" y="1188"/>
                  </a:cubicBezTo>
                  <a:cubicBezTo>
                    <a:pt x="1611" y="1188"/>
                    <a:pt x="1604" y="1190"/>
                    <a:pt x="1596" y="1195"/>
                  </a:cubicBezTo>
                  <a:lnTo>
                    <a:pt x="1574" y="1155"/>
                  </a:lnTo>
                  <a:cubicBezTo>
                    <a:pt x="1587" y="1124"/>
                    <a:pt x="1572" y="1090"/>
                    <a:pt x="1550" y="1090"/>
                  </a:cubicBezTo>
                  <a:cubicBezTo>
                    <a:pt x="1546" y="1090"/>
                    <a:pt x="1541" y="1092"/>
                    <a:pt x="1536" y="1095"/>
                  </a:cubicBezTo>
                  <a:cubicBezTo>
                    <a:pt x="1492" y="1095"/>
                    <a:pt x="1508" y="1058"/>
                    <a:pt x="1495" y="1039"/>
                  </a:cubicBezTo>
                  <a:cubicBezTo>
                    <a:pt x="1513" y="998"/>
                    <a:pt x="1521" y="978"/>
                    <a:pt x="1516" y="978"/>
                  </a:cubicBezTo>
                  <a:cubicBezTo>
                    <a:pt x="1511" y="978"/>
                    <a:pt x="1492" y="998"/>
                    <a:pt x="1455" y="1039"/>
                  </a:cubicBezTo>
                  <a:cubicBezTo>
                    <a:pt x="1426" y="1064"/>
                    <a:pt x="1420" y="1101"/>
                    <a:pt x="1433" y="1136"/>
                  </a:cubicBezTo>
                  <a:lnTo>
                    <a:pt x="1470" y="1192"/>
                  </a:lnTo>
                  <a:lnTo>
                    <a:pt x="1470" y="1192"/>
                  </a:lnTo>
                  <a:lnTo>
                    <a:pt x="1401" y="1155"/>
                  </a:lnTo>
                  <a:cubicBezTo>
                    <a:pt x="1385" y="1139"/>
                    <a:pt x="1365" y="1130"/>
                    <a:pt x="1343" y="1130"/>
                  </a:cubicBezTo>
                  <a:cubicBezTo>
                    <a:pt x="1331" y="1130"/>
                    <a:pt x="1319" y="1133"/>
                    <a:pt x="1307" y="1139"/>
                  </a:cubicBezTo>
                  <a:cubicBezTo>
                    <a:pt x="1307" y="1139"/>
                    <a:pt x="1293" y="1147"/>
                    <a:pt x="1280" y="1147"/>
                  </a:cubicBezTo>
                  <a:cubicBezTo>
                    <a:pt x="1274" y="1147"/>
                    <a:pt x="1268" y="1145"/>
                    <a:pt x="1263" y="1139"/>
                  </a:cubicBezTo>
                  <a:lnTo>
                    <a:pt x="1323" y="1098"/>
                  </a:lnTo>
                  <a:cubicBezTo>
                    <a:pt x="1361" y="1095"/>
                    <a:pt x="1395" y="1083"/>
                    <a:pt x="1423" y="1058"/>
                  </a:cubicBezTo>
                  <a:cubicBezTo>
                    <a:pt x="1461" y="1009"/>
                    <a:pt x="1464" y="949"/>
                    <a:pt x="1433" y="949"/>
                  </a:cubicBezTo>
                  <a:cubicBezTo>
                    <a:pt x="1425" y="949"/>
                    <a:pt x="1416" y="953"/>
                    <a:pt x="1404" y="960"/>
                  </a:cubicBezTo>
                  <a:cubicBezTo>
                    <a:pt x="1389" y="942"/>
                    <a:pt x="1389" y="942"/>
                    <a:pt x="1404" y="901"/>
                  </a:cubicBezTo>
                  <a:cubicBezTo>
                    <a:pt x="1426" y="888"/>
                    <a:pt x="1425" y="875"/>
                    <a:pt x="1400" y="875"/>
                  </a:cubicBezTo>
                  <a:cubicBezTo>
                    <a:pt x="1388" y="875"/>
                    <a:pt x="1371" y="878"/>
                    <a:pt x="1348" y="885"/>
                  </a:cubicBezTo>
                  <a:cubicBezTo>
                    <a:pt x="1327" y="892"/>
                    <a:pt x="1312" y="896"/>
                    <a:pt x="1301" y="896"/>
                  </a:cubicBezTo>
                  <a:cubicBezTo>
                    <a:pt x="1273" y="896"/>
                    <a:pt x="1276" y="874"/>
                    <a:pt x="1307" y="829"/>
                  </a:cubicBezTo>
                  <a:cubicBezTo>
                    <a:pt x="1335" y="757"/>
                    <a:pt x="1294" y="690"/>
                    <a:pt x="1263" y="690"/>
                  </a:cubicBezTo>
                  <a:cubicBezTo>
                    <a:pt x="1259" y="690"/>
                    <a:pt x="1255" y="691"/>
                    <a:pt x="1251" y="694"/>
                  </a:cubicBezTo>
                  <a:cubicBezTo>
                    <a:pt x="1239" y="707"/>
                    <a:pt x="1225" y="713"/>
                    <a:pt x="1211" y="713"/>
                  </a:cubicBezTo>
                  <a:cubicBezTo>
                    <a:pt x="1181" y="713"/>
                    <a:pt x="1152" y="684"/>
                    <a:pt x="1163" y="647"/>
                  </a:cubicBezTo>
                  <a:cubicBezTo>
                    <a:pt x="1175" y="609"/>
                    <a:pt x="1162" y="590"/>
                    <a:pt x="1128" y="590"/>
                  </a:cubicBezTo>
                  <a:cubicBezTo>
                    <a:pt x="1125" y="590"/>
                    <a:pt x="1122" y="590"/>
                    <a:pt x="1119" y="591"/>
                  </a:cubicBezTo>
                  <a:cubicBezTo>
                    <a:pt x="1143" y="569"/>
                    <a:pt x="1156" y="531"/>
                    <a:pt x="1120" y="531"/>
                  </a:cubicBezTo>
                  <a:cubicBezTo>
                    <a:pt x="1119" y="531"/>
                    <a:pt x="1118" y="531"/>
                    <a:pt x="1116" y="531"/>
                  </a:cubicBezTo>
                  <a:cubicBezTo>
                    <a:pt x="1116" y="531"/>
                    <a:pt x="1113" y="528"/>
                    <a:pt x="1109" y="528"/>
                  </a:cubicBezTo>
                  <a:cubicBezTo>
                    <a:pt x="1103" y="528"/>
                    <a:pt x="1095" y="533"/>
                    <a:pt x="1088" y="556"/>
                  </a:cubicBezTo>
                  <a:lnTo>
                    <a:pt x="1003" y="569"/>
                  </a:lnTo>
                  <a:cubicBezTo>
                    <a:pt x="1019" y="587"/>
                    <a:pt x="994" y="609"/>
                    <a:pt x="966" y="634"/>
                  </a:cubicBezTo>
                  <a:cubicBezTo>
                    <a:pt x="963" y="637"/>
                    <a:pt x="960" y="638"/>
                    <a:pt x="958" y="638"/>
                  </a:cubicBezTo>
                  <a:cubicBezTo>
                    <a:pt x="934" y="638"/>
                    <a:pt x="911" y="557"/>
                    <a:pt x="950" y="459"/>
                  </a:cubicBezTo>
                  <a:lnTo>
                    <a:pt x="969" y="377"/>
                  </a:lnTo>
                  <a:lnTo>
                    <a:pt x="969" y="377"/>
                  </a:lnTo>
                  <a:lnTo>
                    <a:pt x="919" y="428"/>
                  </a:lnTo>
                  <a:cubicBezTo>
                    <a:pt x="903" y="409"/>
                    <a:pt x="887" y="393"/>
                    <a:pt x="912" y="368"/>
                  </a:cubicBezTo>
                  <a:cubicBezTo>
                    <a:pt x="938" y="343"/>
                    <a:pt x="938" y="343"/>
                    <a:pt x="919" y="324"/>
                  </a:cubicBezTo>
                  <a:cubicBezTo>
                    <a:pt x="919" y="324"/>
                    <a:pt x="914" y="319"/>
                    <a:pt x="905" y="319"/>
                  </a:cubicBezTo>
                  <a:cubicBezTo>
                    <a:pt x="898" y="319"/>
                    <a:pt x="889" y="322"/>
                    <a:pt x="878" y="334"/>
                  </a:cubicBezTo>
                  <a:cubicBezTo>
                    <a:pt x="852" y="360"/>
                    <a:pt x="839" y="372"/>
                    <a:pt x="835" y="372"/>
                  </a:cubicBezTo>
                  <a:cubicBezTo>
                    <a:pt x="830" y="372"/>
                    <a:pt x="833" y="362"/>
                    <a:pt x="837" y="343"/>
                  </a:cubicBezTo>
                  <a:cubicBezTo>
                    <a:pt x="860" y="298"/>
                    <a:pt x="858" y="275"/>
                    <a:pt x="835" y="275"/>
                  </a:cubicBezTo>
                  <a:cubicBezTo>
                    <a:pt x="824" y="275"/>
                    <a:pt x="806" y="281"/>
                    <a:pt x="784" y="293"/>
                  </a:cubicBezTo>
                  <a:cubicBezTo>
                    <a:pt x="762" y="318"/>
                    <a:pt x="750" y="331"/>
                    <a:pt x="747" y="331"/>
                  </a:cubicBezTo>
                  <a:cubicBezTo>
                    <a:pt x="744" y="331"/>
                    <a:pt x="752" y="314"/>
                    <a:pt x="768" y="277"/>
                  </a:cubicBezTo>
                  <a:cubicBezTo>
                    <a:pt x="793" y="252"/>
                    <a:pt x="800" y="211"/>
                    <a:pt x="781" y="193"/>
                  </a:cubicBezTo>
                  <a:lnTo>
                    <a:pt x="781" y="193"/>
                  </a:lnTo>
                  <a:lnTo>
                    <a:pt x="756" y="221"/>
                  </a:lnTo>
                  <a:cubicBezTo>
                    <a:pt x="735" y="244"/>
                    <a:pt x="720" y="255"/>
                    <a:pt x="711" y="255"/>
                  </a:cubicBezTo>
                  <a:cubicBezTo>
                    <a:pt x="699" y="255"/>
                    <a:pt x="696" y="239"/>
                    <a:pt x="699" y="215"/>
                  </a:cubicBezTo>
                  <a:cubicBezTo>
                    <a:pt x="721" y="189"/>
                    <a:pt x="703" y="174"/>
                    <a:pt x="646" y="168"/>
                  </a:cubicBezTo>
                  <a:cubicBezTo>
                    <a:pt x="612" y="136"/>
                    <a:pt x="593" y="124"/>
                    <a:pt x="615" y="95"/>
                  </a:cubicBezTo>
                  <a:cubicBezTo>
                    <a:pt x="638" y="65"/>
                    <a:pt x="649" y="51"/>
                    <a:pt x="644" y="51"/>
                  </a:cubicBezTo>
                  <a:cubicBezTo>
                    <a:pt x="640" y="51"/>
                    <a:pt x="625" y="61"/>
                    <a:pt x="596" y="80"/>
                  </a:cubicBezTo>
                  <a:cubicBezTo>
                    <a:pt x="582" y="85"/>
                    <a:pt x="573" y="89"/>
                    <a:pt x="566" y="89"/>
                  </a:cubicBezTo>
                  <a:cubicBezTo>
                    <a:pt x="553" y="89"/>
                    <a:pt x="550" y="75"/>
                    <a:pt x="540" y="36"/>
                  </a:cubicBezTo>
                  <a:cubicBezTo>
                    <a:pt x="542" y="10"/>
                    <a:pt x="541" y="0"/>
                    <a:pt x="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148;p36">
              <a:extLst>
                <a:ext uri="{FF2B5EF4-FFF2-40B4-BE49-F238E27FC236}">
                  <a16:creationId xmlns:a16="http://schemas.microsoft.com/office/drawing/2014/main" id="{868B43B5-C265-4F2F-A3E4-BECA24DA2B6D}"/>
                </a:ext>
              </a:extLst>
            </p:cNvPr>
            <p:cNvSpPr/>
            <p:nvPr/>
          </p:nvSpPr>
          <p:spPr>
            <a:xfrm>
              <a:off x="3863075" y="2080375"/>
              <a:ext cx="196825" cy="138500"/>
            </a:xfrm>
            <a:custGeom>
              <a:avLst/>
              <a:gdLst/>
              <a:ahLst/>
              <a:cxnLst/>
              <a:rect l="l" t="t" r="r" b="b"/>
              <a:pathLst>
                <a:path w="7873" h="5540" extrusionOk="0">
                  <a:moveTo>
                    <a:pt x="5012" y="1"/>
                  </a:moveTo>
                  <a:cubicBezTo>
                    <a:pt x="5006" y="1"/>
                    <a:pt x="5000" y="18"/>
                    <a:pt x="4996" y="60"/>
                  </a:cubicBezTo>
                  <a:cubicBezTo>
                    <a:pt x="4999" y="98"/>
                    <a:pt x="4999" y="98"/>
                    <a:pt x="5012" y="98"/>
                  </a:cubicBezTo>
                  <a:cubicBezTo>
                    <a:pt x="5018" y="72"/>
                    <a:pt x="5021" y="47"/>
                    <a:pt x="5021" y="25"/>
                  </a:cubicBezTo>
                  <a:cubicBezTo>
                    <a:pt x="5020" y="10"/>
                    <a:pt x="5016" y="1"/>
                    <a:pt x="5012" y="1"/>
                  </a:cubicBezTo>
                  <a:close/>
                  <a:moveTo>
                    <a:pt x="5644" y="645"/>
                  </a:moveTo>
                  <a:cubicBezTo>
                    <a:pt x="5646" y="645"/>
                    <a:pt x="5648" y="649"/>
                    <a:pt x="5648" y="662"/>
                  </a:cubicBezTo>
                  <a:cubicBezTo>
                    <a:pt x="5660" y="662"/>
                    <a:pt x="5635" y="696"/>
                    <a:pt x="5623" y="696"/>
                  </a:cubicBezTo>
                  <a:lnTo>
                    <a:pt x="5623" y="659"/>
                  </a:lnTo>
                  <a:cubicBezTo>
                    <a:pt x="5623" y="659"/>
                    <a:pt x="5624" y="659"/>
                    <a:pt x="5624" y="659"/>
                  </a:cubicBezTo>
                  <a:cubicBezTo>
                    <a:pt x="5632" y="659"/>
                    <a:pt x="5640" y="645"/>
                    <a:pt x="5644" y="645"/>
                  </a:cubicBezTo>
                  <a:close/>
                  <a:moveTo>
                    <a:pt x="4698" y="737"/>
                  </a:moveTo>
                  <a:lnTo>
                    <a:pt x="4698" y="737"/>
                  </a:lnTo>
                  <a:cubicBezTo>
                    <a:pt x="4700" y="750"/>
                    <a:pt x="4700" y="754"/>
                    <a:pt x="4698" y="754"/>
                  </a:cubicBezTo>
                  <a:cubicBezTo>
                    <a:pt x="4695" y="754"/>
                    <a:pt x="4690" y="739"/>
                    <a:pt x="4698" y="737"/>
                  </a:cubicBezTo>
                  <a:close/>
                  <a:moveTo>
                    <a:pt x="5209" y="734"/>
                  </a:moveTo>
                  <a:cubicBezTo>
                    <a:pt x="5222" y="734"/>
                    <a:pt x="5237" y="768"/>
                    <a:pt x="5237" y="768"/>
                  </a:cubicBezTo>
                  <a:cubicBezTo>
                    <a:pt x="5237" y="803"/>
                    <a:pt x="5228" y="803"/>
                    <a:pt x="5228" y="803"/>
                  </a:cubicBezTo>
                  <a:cubicBezTo>
                    <a:pt x="5225" y="803"/>
                    <a:pt x="5222" y="804"/>
                    <a:pt x="5220" y="804"/>
                  </a:cubicBezTo>
                  <a:cubicBezTo>
                    <a:pt x="5210" y="804"/>
                    <a:pt x="5202" y="797"/>
                    <a:pt x="5200" y="768"/>
                  </a:cubicBezTo>
                  <a:cubicBezTo>
                    <a:pt x="5200" y="768"/>
                    <a:pt x="5200" y="734"/>
                    <a:pt x="5209" y="734"/>
                  </a:cubicBezTo>
                  <a:close/>
                  <a:moveTo>
                    <a:pt x="7857" y="745"/>
                  </a:moveTo>
                  <a:cubicBezTo>
                    <a:pt x="7845" y="745"/>
                    <a:pt x="7834" y="774"/>
                    <a:pt x="7819" y="806"/>
                  </a:cubicBezTo>
                  <a:lnTo>
                    <a:pt x="7832" y="812"/>
                  </a:lnTo>
                  <a:cubicBezTo>
                    <a:pt x="7848" y="793"/>
                    <a:pt x="7863" y="774"/>
                    <a:pt x="7873" y="753"/>
                  </a:cubicBezTo>
                  <a:lnTo>
                    <a:pt x="7860" y="746"/>
                  </a:lnTo>
                  <a:cubicBezTo>
                    <a:pt x="7859" y="746"/>
                    <a:pt x="7858" y="745"/>
                    <a:pt x="7857" y="745"/>
                  </a:cubicBezTo>
                  <a:close/>
                  <a:moveTo>
                    <a:pt x="4986" y="765"/>
                  </a:moveTo>
                  <a:cubicBezTo>
                    <a:pt x="4990" y="765"/>
                    <a:pt x="4999" y="778"/>
                    <a:pt x="5007" y="778"/>
                  </a:cubicBezTo>
                  <a:cubicBezTo>
                    <a:pt x="5007" y="778"/>
                    <a:pt x="5008" y="778"/>
                    <a:pt x="5008" y="778"/>
                  </a:cubicBezTo>
                  <a:lnTo>
                    <a:pt x="5008" y="778"/>
                  </a:lnTo>
                  <a:cubicBezTo>
                    <a:pt x="5024" y="812"/>
                    <a:pt x="5024" y="812"/>
                    <a:pt x="4999" y="815"/>
                  </a:cubicBezTo>
                  <a:cubicBezTo>
                    <a:pt x="4987" y="815"/>
                    <a:pt x="4983" y="781"/>
                    <a:pt x="4983" y="781"/>
                  </a:cubicBezTo>
                  <a:cubicBezTo>
                    <a:pt x="4982" y="769"/>
                    <a:pt x="4983" y="765"/>
                    <a:pt x="4986" y="765"/>
                  </a:cubicBezTo>
                  <a:close/>
                  <a:moveTo>
                    <a:pt x="5877" y="746"/>
                  </a:moveTo>
                  <a:lnTo>
                    <a:pt x="5889" y="749"/>
                  </a:lnTo>
                  <a:cubicBezTo>
                    <a:pt x="5886" y="771"/>
                    <a:pt x="5880" y="796"/>
                    <a:pt x="5870" y="818"/>
                  </a:cubicBezTo>
                  <a:lnTo>
                    <a:pt x="5861" y="818"/>
                  </a:lnTo>
                  <a:cubicBezTo>
                    <a:pt x="5861" y="781"/>
                    <a:pt x="5864" y="746"/>
                    <a:pt x="5877" y="746"/>
                  </a:cubicBezTo>
                  <a:close/>
                  <a:moveTo>
                    <a:pt x="6809" y="759"/>
                  </a:moveTo>
                  <a:cubicBezTo>
                    <a:pt x="6799" y="759"/>
                    <a:pt x="6779" y="787"/>
                    <a:pt x="6779" y="787"/>
                  </a:cubicBezTo>
                  <a:cubicBezTo>
                    <a:pt x="6773" y="821"/>
                    <a:pt x="6782" y="825"/>
                    <a:pt x="6795" y="828"/>
                  </a:cubicBezTo>
                  <a:cubicBezTo>
                    <a:pt x="6800" y="841"/>
                    <a:pt x="6806" y="847"/>
                    <a:pt x="6811" y="847"/>
                  </a:cubicBezTo>
                  <a:cubicBezTo>
                    <a:pt x="6822" y="847"/>
                    <a:pt x="6832" y="826"/>
                    <a:pt x="6839" y="803"/>
                  </a:cubicBezTo>
                  <a:cubicBezTo>
                    <a:pt x="6848" y="765"/>
                    <a:pt x="6835" y="762"/>
                    <a:pt x="6810" y="759"/>
                  </a:cubicBezTo>
                  <a:cubicBezTo>
                    <a:pt x="6810" y="759"/>
                    <a:pt x="6809" y="759"/>
                    <a:pt x="6809" y="759"/>
                  </a:cubicBezTo>
                  <a:close/>
                  <a:moveTo>
                    <a:pt x="4654" y="853"/>
                  </a:moveTo>
                  <a:lnTo>
                    <a:pt x="4654" y="853"/>
                  </a:lnTo>
                  <a:cubicBezTo>
                    <a:pt x="4657" y="865"/>
                    <a:pt x="4656" y="869"/>
                    <a:pt x="4654" y="869"/>
                  </a:cubicBezTo>
                  <a:cubicBezTo>
                    <a:pt x="4651" y="869"/>
                    <a:pt x="4646" y="855"/>
                    <a:pt x="4654" y="853"/>
                  </a:cubicBezTo>
                  <a:close/>
                  <a:moveTo>
                    <a:pt x="5432" y="872"/>
                  </a:moveTo>
                  <a:lnTo>
                    <a:pt x="5444" y="906"/>
                  </a:lnTo>
                  <a:lnTo>
                    <a:pt x="5432" y="906"/>
                  </a:lnTo>
                  <a:cubicBezTo>
                    <a:pt x="5419" y="906"/>
                    <a:pt x="5419" y="906"/>
                    <a:pt x="5419" y="872"/>
                  </a:cubicBezTo>
                  <a:close/>
                  <a:moveTo>
                    <a:pt x="6253" y="753"/>
                  </a:moveTo>
                  <a:lnTo>
                    <a:pt x="6278" y="759"/>
                  </a:lnTo>
                  <a:lnTo>
                    <a:pt x="6243" y="825"/>
                  </a:lnTo>
                  <a:cubicBezTo>
                    <a:pt x="6223" y="881"/>
                    <a:pt x="6213" y="907"/>
                    <a:pt x="6211" y="907"/>
                  </a:cubicBezTo>
                  <a:cubicBezTo>
                    <a:pt x="6208" y="907"/>
                    <a:pt x="6211" y="889"/>
                    <a:pt x="6215" y="856"/>
                  </a:cubicBezTo>
                  <a:cubicBezTo>
                    <a:pt x="6215" y="818"/>
                    <a:pt x="6228" y="784"/>
                    <a:pt x="6253" y="753"/>
                  </a:cubicBezTo>
                  <a:close/>
                  <a:moveTo>
                    <a:pt x="4714" y="843"/>
                  </a:moveTo>
                  <a:lnTo>
                    <a:pt x="4730" y="878"/>
                  </a:lnTo>
                  <a:lnTo>
                    <a:pt x="4723" y="915"/>
                  </a:lnTo>
                  <a:lnTo>
                    <a:pt x="4711" y="915"/>
                  </a:lnTo>
                  <a:cubicBezTo>
                    <a:pt x="4708" y="881"/>
                    <a:pt x="4701" y="847"/>
                    <a:pt x="4714" y="843"/>
                  </a:cubicBezTo>
                  <a:close/>
                  <a:moveTo>
                    <a:pt x="6879" y="850"/>
                  </a:moveTo>
                  <a:lnTo>
                    <a:pt x="6901" y="856"/>
                  </a:lnTo>
                  <a:cubicBezTo>
                    <a:pt x="6892" y="889"/>
                    <a:pt x="6864" y="916"/>
                    <a:pt x="6850" y="916"/>
                  </a:cubicBezTo>
                  <a:cubicBezTo>
                    <a:pt x="6849" y="916"/>
                    <a:pt x="6849" y="916"/>
                    <a:pt x="6848" y="915"/>
                  </a:cubicBezTo>
                  <a:cubicBezTo>
                    <a:pt x="6839" y="912"/>
                    <a:pt x="6845" y="878"/>
                    <a:pt x="6879" y="850"/>
                  </a:cubicBezTo>
                  <a:close/>
                  <a:moveTo>
                    <a:pt x="5551" y="837"/>
                  </a:moveTo>
                  <a:cubicBezTo>
                    <a:pt x="5551" y="875"/>
                    <a:pt x="5547" y="909"/>
                    <a:pt x="5538" y="909"/>
                  </a:cubicBezTo>
                  <a:cubicBezTo>
                    <a:pt x="5535" y="918"/>
                    <a:pt x="5531" y="923"/>
                    <a:pt x="5529" y="923"/>
                  </a:cubicBezTo>
                  <a:cubicBezTo>
                    <a:pt x="5521" y="923"/>
                    <a:pt x="5516" y="890"/>
                    <a:pt x="5526" y="837"/>
                  </a:cubicBezTo>
                  <a:close/>
                  <a:moveTo>
                    <a:pt x="4795" y="834"/>
                  </a:moveTo>
                  <a:cubicBezTo>
                    <a:pt x="4808" y="856"/>
                    <a:pt x="4814" y="881"/>
                    <a:pt x="4817" y="906"/>
                  </a:cubicBezTo>
                  <a:cubicBezTo>
                    <a:pt x="4820" y="920"/>
                    <a:pt x="4819" y="929"/>
                    <a:pt x="4816" y="929"/>
                  </a:cubicBezTo>
                  <a:cubicBezTo>
                    <a:pt x="4812" y="929"/>
                    <a:pt x="4802" y="912"/>
                    <a:pt x="4789" y="872"/>
                  </a:cubicBezTo>
                  <a:cubicBezTo>
                    <a:pt x="4786" y="837"/>
                    <a:pt x="4786" y="837"/>
                    <a:pt x="4795" y="834"/>
                  </a:cubicBezTo>
                  <a:close/>
                  <a:moveTo>
                    <a:pt x="6281" y="903"/>
                  </a:moveTo>
                  <a:lnTo>
                    <a:pt x="6287" y="941"/>
                  </a:lnTo>
                  <a:cubicBezTo>
                    <a:pt x="6284" y="970"/>
                    <a:pt x="6275" y="972"/>
                    <a:pt x="6265" y="972"/>
                  </a:cubicBezTo>
                  <a:cubicBezTo>
                    <a:pt x="6263" y="972"/>
                    <a:pt x="6261" y="972"/>
                    <a:pt x="6259" y="972"/>
                  </a:cubicBezTo>
                  <a:lnTo>
                    <a:pt x="6265" y="937"/>
                  </a:lnTo>
                  <a:lnTo>
                    <a:pt x="6281" y="903"/>
                  </a:lnTo>
                  <a:close/>
                  <a:moveTo>
                    <a:pt x="5977" y="862"/>
                  </a:moveTo>
                  <a:cubicBezTo>
                    <a:pt x="5986" y="862"/>
                    <a:pt x="5974" y="900"/>
                    <a:pt x="5955" y="969"/>
                  </a:cubicBezTo>
                  <a:cubicBezTo>
                    <a:pt x="5945" y="983"/>
                    <a:pt x="5939" y="991"/>
                    <a:pt x="5936" y="991"/>
                  </a:cubicBezTo>
                  <a:cubicBezTo>
                    <a:pt x="5932" y="991"/>
                    <a:pt x="5936" y="974"/>
                    <a:pt x="5945" y="931"/>
                  </a:cubicBezTo>
                  <a:cubicBezTo>
                    <a:pt x="5961" y="897"/>
                    <a:pt x="5977" y="862"/>
                    <a:pt x="5977" y="862"/>
                  </a:cubicBezTo>
                  <a:close/>
                  <a:moveTo>
                    <a:pt x="3927" y="931"/>
                  </a:moveTo>
                  <a:lnTo>
                    <a:pt x="3949" y="962"/>
                  </a:lnTo>
                  <a:lnTo>
                    <a:pt x="3949" y="1000"/>
                  </a:lnTo>
                  <a:lnTo>
                    <a:pt x="3937" y="1003"/>
                  </a:lnTo>
                  <a:cubicBezTo>
                    <a:pt x="3927" y="969"/>
                    <a:pt x="3918" y="934"/>
                    <a:pt x="3927" y="931"/>
                  </a:cubicBezTo>
                  <a:close/>
                  <a:moveTo>
                    <a:pt x="5303" y="944"/>
                  </a:moveTo>
                  <a:cubicBezTo>
                    <a:pt x="5294" y="944"/>
                    <a:pt x="5294" y="981"/>
                    <a:pt x="5294" y="981"/>
                  </a:cubicBezTo>
                  <a:cubicBezTo>
                    <a:pt x="5294" y="981"/>
                    <a:pt x="5297" y="1016"/>
                    <a:pt x="5306" y="1016"/>
                  </a:cubicBezTo>
                  <a:lnTo>
                    <a:pt x="5319" y="1016"/>
                  </a:lnTo>
                  <a:cubicBezTo>
                    <a:pt x="5316" y="991"/>
                    <a:pt x="5312" y="966"/>
                    <a:pt x="5303" y="944"/>
                  </a:cubicBezTo>
                  <a:close/>
                  <a:moveTo>
                    <a:pt x="5710" y="1006"/>
                  </a:moveTo>
                  <a:cubicBezTo>
                    <a:pt x="5710" y="1006"/>
                    <a:pt x="5710" y="1032"/>
                    <a:pt x="5707" y="1057"/>
                  </a:cubicBezTo>
                  <a:lnTo>
                    <a:pt x="5707" y="1094"/>
                  </a:lnTo>
                  <a:cubicBezTo>
                    <a:pt x="5707" y="1057"/>
                    <a:pt x="5710" y="1022"/>
                    <a:pt x="5710" y="1022"/>
                  </a:cubicBezTo>
                  <a:cubicBezTo>
                    <a:pt x="5710" y="1011"/>
                    <a:pt x="5710" y="1006"/>
                    <a:pt x="5710" y="1006"/>
                  </a:cubicBezTo>
                  <a:close/>
                  <a:moveTo>
                    <a:pt x="3650" y="1019"/>
                  </a:moveTo>
                  <a:cubicBezTo>
                    <a:pt x="3662" y="1019"/>
                    <a:pt x="3674" y="1086"/>
                    <a:pt x="3686" y="1119"/>
                  </a:cubicBezTo>
                  <a:cubicBezTo>
                    <a:pt x="3683" y="1120"/>
                    <a:pt x="3681" y="1120"/>
                    <a:pt x="3679" y="1120"/>
                  </a:cubicBezTo>
                  <a:cubicBezTo>
                    <a:pt x="3673" y="1120"/>
                    <a:pt x="3671" y="1114"/>
                    <a:pt x="3661" y="1088"/>
                  </a:cubicBezTo>
                  <a:cubicBezTo>
                    <a:pt x="3655" y="1066"/>
                    <a:pt x="3652" y="1041"/>
                    <a:pt x="3648" y="1019"/>
                  </a:cubicBezTo>
                  <a:cubicBezTo>
                    <a:pt x="3649" y="1019"/>
                    <a:pt x="3649" y="1019"/>
                    <a:pt x="3650" y="1019"/>
                  </a:cubicBezTo>
                  <a:close/>
                  <a:moveTo>
                    <a:pt x="7509" y="1100"/>
                  </a:moveTo>
                  <a:lnTo>
                    <a:pt x="7509" y="1100"/>
                  </a:lnTo>
                  <a:cubicBezTo>
                    <a:pt x="7522" y="1104"/>
                    <a:pt x="7519" y="1141"/>
                    <a:pt x="7506" y="1176"/>
                  </a:cubicBezTo>
                  <a:cubicBezTo>
                    <a:pt x="7495" y="1229"/>
                    <a:pt x="7492" y="1243"/>
                    <a:pt x="7482" y="1243"/>
                  </a:cubicBezTo>
                  <a:cubicBezTo>
                    <a:pt x="7479" y="1243"/>
                    <a:pt x="7474" y="1241"/>
                    <a:pt x="7469" y="1238"/>
                  </a:cubicBezTo>
                  <a:cubicBezTo>
                    <a:pt x="7459" y="1235"/>
                    <a:pt x="7447" y="1229"/>
                    <a:pt x="7459" y="1198"/>
                  </a:cubicBezTo>
                  <a:lnTo>
                    <a:pt x="7459" y="1198"/>
                  </a:lnTo>
                  <a:lnTo>
                    <a:pt x="7472" y="1201"/>
                  </a:lnTo>
                  <a:cubicBezTo>
                    <a:pt x="7468" y="1211"/>
                    <a:pt x="7467" y="1216"/>
                    <a:pt x="7468" y="1216"/>
                  </a:cubicBezTo>
                  <a:cubicBezTo>
                    <a:pt x="7471" y="1216"/>
                    <a:pt x="7482" y="1192"/>
                    <a:pt x="7484" y="1166"/>
                  </a:cubicBezTo>
                  <a:cubicBezTo>
                    <a:pt x="7497" y="1135"/>
                    <a:pt x="7509" y="1100"/>
                    <a:pt x="7509" y="1100"/>
                  </a:cubicBezTo>
                  <a:close/>
                  <a:moveTo>
                    <a:pt x="5106" y="1238"/>
                  </a:moveTo>
                  <a:cubicBezTo>
                    <a:pt x="5109" y="1273"/>
                    <a:pt x="5109" y="1273"/>
                    <a:pt x="5121" y="1273"/>
                  </a:cubicBezTo>
                  <a:cubicBezTo>
                    <a:pt x="5143" y="1273"/>
                    <a:pt x="5143" y="1273"/>
                    <a:pt x="5128" y="1238"/>
                  </a:cubicBezTo>
                  <a:close/>
                  <a:moveTo>
                    <a:pt x="3335" y="1213"/>
                  </a:moveTo>
                  <a:lnTo>
                    <a:pt x="3360" y="1241"/>
                  </a:lnTo>
                  <a:lnTo>
                    <a:pt x="3363" y="1279"/>
                  </a:lnTo>
                  <a:lnTo>
                    <a:pt x="3354" y="1282"/>
                  </a:lnTo>
                  <a:cubicBezTo>
                    <a:pt x="3338" y="1251"/>
                    <a:pt x="3326" y="1216"/>
                    <a:pt x="3335" y="1213"/>
                  </a:cubicBezTo>
                  <a:close/>
                  <a:moveTo>
                    <a:pt x="7622" y="1228"/>
                  </a:moveTo>
                  <a:cubicBezTo>
                    <a:pt x="7623" y="1228"/>
                    <a:pt x="7624" y="1228"/>
                    <a:pt x="7625" y="1229"/>
                  </a:cubicBezTo>
                  <a:lnTo>
                    <a:pt x="7622" y="1266"/>
                  </a:lnTo>
                  <a:cubicBezTo>
                    <a:pt x="7614" y="1287"/>
                    <a:pt x="7607" y="1293"/>
                    <a:pt x="7600" y="1293"/>
                  </a:cubicBezTo>
                  <a:cubicBezTo>
                    <a:pt x="7595" y="1293"/>
                    <a:pt x="7591" y="1291"/>
                    <a:pt x="7588" y="1288"/>
                  </a:cubicBezTo>
                  <a:cubicBezTo>
                    <a:pt x="7578" y="1285"/>
                    <a:pt x="7578" y="1285"/>
                    <a:pt x="7591" y="1251"/>
                  </a:cubicBezTo>
                  <a:cubicBezTo>
                    <a:pt x="7591" y="1251"/>
                    <a:pt x="7611" y="1228"/>
                    <a:pt x="7622" y="1228"/>
                  </a:cubicBezTo>
                  <a:close/>
                  <a:moveTo>
                    <a:pt x="7374" y="1354"/>
                  </a:moveTo>
                  <a:cubicBezTo>
                    <a:pt x="7362" y="1389"/>
                    <a:pt x="7362" y="1389"/>
                    <a:pt x="7371" y="1392"/>
                  </a:cubicBezTo>
                  <a:lnTo>
                    <a:pt x="7384" y="1395"/>
                  </a:lnTo>
                  <a:lnTo>
                    <a:pt x="7384" y="1357"/>
                  </a:lnTo>
                  <a:lnTo>
                    <a:pt x="7374" y="1354"/>
                  </a:lnTo>
                  <a:close/>
                  <a:moveTo>
                    <a:pt x="3570" y="1348"/>
                  </a:moveTo>
                  <a:cubicBezTo>
                    <a:pt x="3579" y="1370"/>
                    <a:pt x="3586" y="1395"/>
                    <a:pt x="3589" y="1417"/>
                  </a:cubicBezTo>
                  <a:lnTo>
                    <a:pt x="3576" y="1423"/>
                  </a:lnTo>
                  <a:cubicBezTo>
                    <a:pt x="3564" y="1389"/>
                    <a:pt x="3551" y="1357"/>
                    <a:pt x="3561" y="1351"/>
                  </a:cubicBezTo>
                  <a:lnTo>
                    <a:pt x="3570" y="1348"/>
                  </a:lnTo>
                  <a:close/>
                  <a:moveTo>
                    <a:pt x="2595" y="1592"/>
                  </a:moveTo>
                  <a:cubicBezTo>
                    <a:pt x="2627" y="1614"/>
                    <a:pt x="2636" y="1652"/>
                    <a:pt x="2624" y="1658"/>
                  </a:cubicBezTo>
                  <a:lnTo>
                    <a:pt x="2627" y="1658"/>
                  </a:lnTo>
                  <a:cubicBezTo>
                    <a:pt x="2618" y="1663"/>
                    <a:pt x="2613" y="1666"/>
                    <a:pt x="2608" y="1666"/>
                  </a:cubicBezTo>
                  <a:cubicBezTo>
                    <a:pt x="2602" y="1666"/>
                    <a:pt x="2597" y="1659"/>
                    <a:pt x="2586" y="1643"/>
                  </a:cubicBezTo>
                  <a:cubicBezTo>
                    <a:pt x="2570" y="1627"/>
                    <a:pt x="2577" y="1599"/>
                    <a:pt x="2595" y="1592"/>
                  </a:cubicBezTo>
                  <a:close/>
                  <a:moveTo>
                    <a:pt x="2210" y="1903"/>
                  </a:moveTo>
                  <a:cubicBezTo>
                    <a:pt x="2226" y="1921"/>
                    <a:pt x="2238" y="1943"/>
                    <a:pt x="2244" y="1965"/>
                  </a:cubicBezTo>
                  <a:lnTo>
                    <a:pt x="2235" y="1972"/>
                  </a:lnTo>
                  <a:cubicBezTo>
                    <a:pt x="2213" y="1943"/>
                    <a:pt x="2191" y="1915"/>
                    <a:pt x="2201" y="1909"/>
                  </a:cubicBezTo>
                  <a:lnTo>
                    <a:pt x="2210" y="1903"/>
                  </a:lnTo>
                  <a:close/>
                  <a:moveTo>
                    <a:pt x="2036" y="2417"/>
                  </a:moveTo>
                  <a:lnTo>
                    <a:pt x="2036" y="2417"/>
                  </a:lnTo>
                  <a:cubicBezTo>
                    <a:pt x="2036" y="2418"/>
                    <a:pt x="2037" y="2419"/>
                    <a:pt x="2038" y="2420"/>
                  </a:cubicBezTo>
                  <a:cubicBezTo>
                    <a:pt x="2045" y="2427"/>
                    <a:pt x="2048" y="2430"/>
                    <a:pt x="2048" y="2430"/>
                  </a:cubicBezTo>
                  <a:cubicBezTo>
                    <a:pt x="2048" y="2430"/>
                    <a:pt x="2043" y="2425"/>
                    <a:pt x="2036" y="2417"/>
                  </a:cubicBezTo>
                  <a:close/>
                  <a:moveTo>
                    <a:pt x="1164" y="2741"/>
                  </a:moveTo>
                  <a:cubicBezTo>
                    <a:pt x="1163" y="2741"/>
                    <a:pt x="1168" y="2745"/>
                    <a:pt x="1180" y="2750"/>
                  </a:cubicBezTo>
                  <a:lnTo>
                    <a:pt x="1180" y="2750"/>
                  </a:lnTo>
                  <a:cubicBezTo>
                    <a:pt x="1170" y="2744"/>
                    <a:pt x="1165" y="2741"/>
                    <a:pt x="1164" y="2741"/>
                  </a:cubicBezTo>
                  <a:close/>
                  <a:moveTo>
                    <a:pt x="1180" y="2750"/>
                  </a:moveTo>
                  <a:cubicBezTo>
                    <a:pt x="1185" y="2753"/>
                    <a:pt x="1191" y="2757"/>
                    <a:pt x="1199" y="2763"/>
                  </a:cubicBezTo>
                  <a:lnTo>
                    <a:pt x="1199" y="2763"/>
                  </a:lnTo>
                  <a:cubicBezTo>
                    <a:pt x="1195" y="2759"/>
                    <a:pt x="1190" y="2756"/>
                    <a:pt x="1185" y="2752"/>
                  </a:cubicBezTo>
                  <a:cubicBezTo>
                    <a:pt x="1183" y="2751"/>
                    <a:pt x="1182" y="2751"/>
                    <a:pt x="1180" y="2750"/>
                  </a:cubicBezTo>
                  <a:close/>
                  <a:moveTo>
                    <a:pt x="1621" y="2736"/>
                  </a:moveTo>
                  <a:lnTo>
                    <a:pt x="1655" y="2752"/>
                  </a:lnTo>
                  <a:cubicBezTo>
                    <a:pt x="1683" y="2774"/>
                    <a:pt x="1674" y="2783"/>
                    <a:pt x="1674" y="2783"/>
                  </a:cubicBezTo>
                  <a:cubicBezTo>
                    <a:pt x="1672" y="2787"/>
                    <a:pt x="1670" y="2789"/>
                    <a:pt x="1668" y="2789"/>
                  </a:cubicBezTo>
                  <a:cubicBezTo>
                    <a:pt x="1664" y="2789"/>
                    <a:pt x="1657" y="2783"/>
                    <a:pt x="1640" y="2768"/>
                  </a:cubicBezTo>
                  <a:cubicBezTo>
                    <a:pt x="1640" y="2768"/>
                    <a:pt x="1611" y="2746"/>
                    <a:pt x="1621" y="2736"/>
                  </a:cubicBezTo>
                  <a:close/>
                  <a:moveTo>
                    <a:pt x="1344" y="2789"/>
                  </a:moveTo>
                  <a:cubicBezTo>
                    <a:pt x="1349" y="2789"/>
                    <a:pt x="1353" y="2797"/>
                    <a:pt x="1364" y="2815"/>
                  </a:cubicBezTo>
                  <a:cubicBezTo>
                    <a:pt x="1378" y="2834"/>
                    <a:pt x="1379" y="2845"/>
                    <a:pt x="1371" y="2845"/>
                  </a:cubicBezTo>
                  <a:cubicBezTo>
                    <a:pt x="1366" y="2845"/>
                    <a:pt x="1359" y="2842"/>
                    <a:pt x="1348" y="2833"/>
                  </a:cubicBezTo>
                  <a:cubicBezTo>
                    <a:pt x="1320" y="2811"/>
                    <a:pt x="1320" y="2811"/>
                    <a:pt x="1329" y="2802"/>
                  </a:cubicBezTo>
                  <a:cubicBezTo>
                    <a:pt x="1336" y="2794"/>
                    <a:pt x="1340" y="2789"/>
                    <a:pt x="1344" y="2789"/>
                  </a:cubicBezTo>
                  <a:close/>
                  <a:moveTo>
                    <a:pt x="1276" y="2868"/>
                  </a:moveTo>
                  <a:lnTo>
                    <a:pt x="1311" y="2880"/>
                  </a:lnTo>
                  <a:lnTo>
                    <a:pt x="1304" y="2890"/>
                  </a:lnTo>
                  <a:cubicBezTo>
                    <a:pt x="1301" y="2893"/>
                    <a:pt x="1298" y="2896"/>
                    <a:pt x="1295" y="2896"/>
                  </a:cubicBezTo>
                  <a:cubicBezTo>
                    <a:pt x="1290" y="2896"/>
                    <a:pt x="1284" y="2891"/>
                    <a:pt x="1267" y="2877"/>
                  </a:cubicBezTo>
                  <a:lnTo>
                    <a:pt x="1276" y="2868"/>
                  </a:lnTo>
                  <a:close/>
                  <a:moveTo>
                    <a:pt x="1558" y="2865"/>
                  </a:moveTo>
                  <a:lnTo>
                    <a:pt x="1593" y="2880"/>
                  </a:lnTo>
                  <a:lnTo>
                    <a:pt x="1611" y="2912"/>
                  </a:lnTo>
                  <a:lnTo>
                    <a:pt x="1605" y="2918"/>
                  </a:lnTo>
                  <a:cubicBezTo>
                    <a:pt x="1577" y="2896"/>
                    <a:pt x="1549" y="2874"/>
                    <a:pt x="1558" y="2865"/>
                  </a:cubicBezTo>
                  <a:close/>
                  <a:moveTo>
                    <a:pt x="1195" y="2912"/>
                  </a:moveTo>
                  <a:cubicBezTo>
                    <a:pt x="1191" y="2917"/>
                    <a:pt x="1200" y="2928"/>
                    <a:pt x="1202" y="2928"/>
                  </a:cubicBezTo>
                  <a:cubicBezTo>
                    <a:pt x="1204" y="2928"/>
                    <a:pt x="1203" y="2924"/>
                    <a:pt x="1195" y="2912"/>
                  </a:cubicBezTo>
                  <a:close/>
                  <a:moveTo>
                    <a:pt x="1201" y="2962"/>
                  </a:moveTo>
                  <a:lnTo>
                    <a:pt x="1238" y="2974"/>
                  </a:lnTo>
                  <a:lnTo>
                    <a:pt x="1232" y="2984"/>
                  </a:lnTo>
                  <a:cubicBezTo>
                    <a:pt x="1229" y="2988"/>
                    <a:pt x="1226" y="2990"/>
                    <a:pt x="1223" y="2990"/>
                  </a:cubicBezTo>
                  <a:cubicBezTo>
                    <a:pt x="1218" y="2990"/>
                    <a:pt x="1212" y="2985"/>
                    <a:pt x="1195" y="2971"/>
                  </a:cubicBezTo>
                  <a:lnTo>
                    <a:pt x="1201" y="2962"/>
                  </a:lnTo>
                  <a:close/>
                  <a:moveTo>
                    <a:pt x="1160" y="3081"/>
                  </a:moveTo>
                  <a:cubicBezTo>
                    <a:pt x="1182" y="3087"/>
                    <a:pt x="1204" y="3097"/>
                    <a:pt x="1226" y="3112"/>
                  </a:cubicBezTo>
                  <a:lnTo>
                    <a:pt x="1217" y="3122"/>
                  </a:lnTo>
                  <a:cubicBezTo>
                    <a:pt x="1215" y="3123"/>
                    <a:pt x="1214" y="3124"/>
                    <a:pt x="1211" y="3124"/>
                  </a:cubicBezTo>
                  <a:cubicBezTo>
                    <a:pt x="1201" y="3124"/>
                    <a:pt x="1182" y="3109"/>
                    <a:pt x="1182" y="3109"/>
                  </a:cubicBezTo>
                  <a:cubicBezTo>
                    <a:pt x="1182" y="3109"/>
                    <a:pt x="1151" y="3090"/>
                    <a:pt x="1160" y="3081"/>
                  </a:cubicBezTo>
                  <a:close/>
                  <a:moveTo>
                    <a:pt x="886" y="3463"/>
                  </a:moveTo>
                  <a:cubicBezTo>
                    <a:pt x="888" y="3463"/>
                    <a:pt x="892" y="3465"/>
                    <a:pt x="900" y="3470"/>
                  </a:cubicBezTo>
                  <a:lnTo>
                    <a:pt x="931" y="3485"/>
                  </a:lnTo>
                  <a:cubicBezTo>
                    <a:pt x="951" y="3508"/>
                    <a:pt x="972" y="3530"/>
                    <a:pt x="963" y="3530"/>
                  </a:cubicBezTo>
                  <a:cubicBezTo>
                    <a:pt x="960" y="3530"/>
                    <a:pt x="956" y="3529"/>
                    <a:pt x="950" y="3526"/>
                  </a:cubicBezTo>
                  <a:cubicBezTo>
                    <a:pt x="928" y="3513"/>
                    <a:pt x="909" y="3498"/>
                    <a:pt x="894" y="3479"/>
                  </a:cubicBezTo>
                  <a:cubicBezTo>
                    <a:pt x="894" y="3479"/>
                    <a:pt x="880" y="3463"/>
                    <a:pt x="886" y="3463"/>
                  </a:cubicBezTo>
                  <a:close/>
                  <a:moveTo>
                    <a:pt x="803" y="3869"/>
                  </a:moveTo>
                  <a:cubicBezTo>
                    <a:pt x="818" y="3869"/>
                    <a:pt x="871" y="3897"/>
                    <a:pt x="891" y="3930"/>
                  </a:cubicBezTo>
                  <a:cubicBezTo>
                    <a:pt x="888" y="3934"/>
                    <a:pt x="886" y="3937"/>
                    <a:pt x="883" y="3937"/>
                  </a:cubicBezTo>
                  <a:cubicBezTo>
                    <a:pt x="878" y="3937"/>
                    <a:pt x="871" y="3933"/>
                    <a:pt x="853" y="3924"/>
                  </a:cubicBezTo>
                  <a:cubicBezTo>
                    <a:pt x="819" y="3908"/>
                    <a:pt x="793" y="3883"/>
                    <a:pt x="800" y="3871"/>
                  </a:cubicBezTo>
                  <a:cubicBezTo>
                    <a:pt x="800" y="3870"/>
                    <a:pt x="801" y="3869"/>
                    <a:pt x="803" y="3869"/>
                  </a:cubicBezTo>
                  <a:close/>
                  <a:moveTo>
                    <a:pt x="306" y="5438"/>
                  </a:moveTo>
                  <a:cubicBezTo>
                    <a:pt x="312" y="5438"/>
                    <a:pt x="329" y="5440"/>
                    <a:pt x="358" y="5444"/>
                  </a:cubicBezTo>
                  <a:cubicBezTo>
                    <a:pt x="392" y="5450"/>
                    <a:pt x="430" y="5453"/>
                    <a:pt x="427" y="5466"/>
                  </a:cubicBezTo>
                  <a:cubicBezTo>
                    <a:pt x="455" y="5479"/>
                    <a:pt x="458" y="5485"/>
                    <a:pt x="448" y="5485"/>
                  </a:cubicBezTo>
                  <a:cubicBezTo>
                    <a:pt x="434" y="5485"/>
                    <a:pt x="394" y="5474"/>
                    <a:pt x="355" y="5456"/>
                  </a:cubicBezTo>
                  <a:cubicBezTo>
                    <a:pt x="313" y="5443"/>
                    <a:pt x="297" y="5438"/>
                    <a:pt x="306" y="5438"/>
                  </a:cubicBezTo>
                  <a:close/>
                  <a:moveTo>
                    <a:pt x="5528" y="572"/>
                  </a:moveTo>
                  <a:cubicBezTo>
                    <a:pt x="5527" y="572"/>
                    <a:pt x="5526" y="576"/>
                    <a:pt x="5526" y="586"/>
                  </a:cubicBezTo>
                  <a:cubicBezTo>
                    <a:pt x="5519" y="624"/>
                    <a:pt x="5507" y="659"/>
                    <a:pt x="5488" y="693"/>
                  </a:cubicBezTo>
                  <a:cubicBezTo>
                    <a:pt x="5485" y="703"/>
                    <a:pt x="5482" y="707"/>
                    <a:pt x="5479" y="707"/>
                  </a:cubicBezTo>
                  <a:cubicBezTo>
                    <a:pt x="5473" y="707"/>
                    <a:pt x="5469" y="683"/>
                    <a:pt x="5475" y="659"/>
                  </a:cubicBezTo>
                  <a:cubicBezTo>
                    <a:pt x="5475" y="621"/>
                    <a:pt x="5475" y="621"/>
                    <a:pt x="5450" y="586"/>
                  </a:cubicBezTo>
                  <a:cubicBezTo>
                    <a:pt x="5448" y="586"/>
                    <a:pt x="5444" y="585"/>
                    <a:pt x="5440" y="585"/>
                  </a:cubicBezTo>
                  <a:cubicBezTo>
                    <a:pt x="5428" y="585"/>
                    <a:pt x="5413" y="592"/>
                    <a:pt x="5416" y="621"/>
                  </a:cubicBezTo>
                  <a:cubicBezTo>
                    <a:pt x="5416" y="638"/>
                    <a:pt x="5397" y="647"/>
                    <a:pt x="5377" y="647"/>
                  </a:cubicBezTo>
                  <a:cubicBezTo>
                    <a:pt x="5356" y="647"/>
                    <a:pt x="5334" y="638"/>
                    <a:pt x="5328" y="621"/>
                  </a:cubicBezTo>
                  <a:lnTo>
                    <a:pt x="5303" y="621"/>
                  </a:lnTo>
                  <a:cubicBezTo>
                    <a:pt x="5291" y="621"/>
                    <a:pt x="5281" y="659"/>
                    <a:pt x="5269" y="659"/>
                  </a:cubicBezTo>
                  <a:cubicBezTo>
                    <a:pt x="5269" y="659"/>
                    <a:pt x="5256" y="659"/>
                    <a:pt x="5247" y="696"/>
                  </a:cubicBezTo>
                  <a:cubicBezTo>
                    <a:pt x="5234" y="696"/>
                    <a:pt x="5222" y="696"/>
                    <a:pt x="5218" y="662"/>
                  </a:cubicBezTo>
                  <a:cubicBezTo>
                    <a:pt x="5215" y="698"/>
                    <a:pt x="5214" y="716"/>
                    <a:pt x="5211" y="716"/>
                  </a:cubicBezTo>
                  <a:cubicBezTo>
                    <a:pt x="5207" y="716"/>
                    <a:pt x="5203" y="698"/>
                    <a:pt x="5193" y="662"/>
                  </a:cubicBezTo>
                  <a:cubicBezTo>
                    <a:pt x="5192" y="626"/>
                    <a:pt x="5191" y="608"/>
                    <a:pt x="5189" y="608"/>
                  </a:cubicBezTo>
                  <a:cubicBezTo>
                    <a:pt x="5188" y="608"/>
                    <a:pt x="5186" y="626"/>
                    <a:pt x="5181" y="662"/>
                  </a:cubicBezTo>
                  <a:cubicBezTo>
                    <a:pt x="5176" y="680"/>
                    <a:pt x="5174" y="690"/>
                    <a:pt x="5171" y="690"/>
                  </a:cubicBezTo>
                  <a:cubicBezTo>
                    <a:pt x="5168" y="690"/>
                    <a:pt x="5165" y="680"/>
                    <a:pt x="5159" y="662"/>
                  </a:cubicBezTo>
                  <a:cubicBezTo>
                    <a:pt x="5157" y="645"/>
                    <a:pt x="5154" y="636"/>
                    <a:pt x="5150" y="636"/>
                  </a:cubicBezTo>
                  <a:cubicBezTo>
                    <a:pt x="5147" y="636"/>
                    <a:pt x="5145" y="646"/>
                    <a:pt x="5146" y="665"/>
                  </a:cubicBezTo>
                  <a:cubicBezTo>
                    <a:pt x="5141" y="710"/>
                    <a:pt x="5126" y="740"/>
                    <a:pt x="5115" y="740"/>
                  </a:cubicBezTo>
                  <a:cubicBezTo>
                    <a:pt x="5108" y="740"/>
                    <a:pt x="5102" y="729"/>
                    <a:pt x="5099" y="702"/>
                  </a:cubicBezTo>
                  <a:cubicBezTo>
                    <a:pt x="5099" y="702"/>
                    <a:pt x="5087" y="702"/>
                    <a:pt x="5077" y="737"/>
                  </a:cubicBezTo>
                  <a:cubicBezTo>
                    <a:pt x="5074" y="773"/>
                    <a:pt x="5073" y="791"/>
                    <a:pt x="5071" y="791"/>
                  </a:cubicBezTo>
                  <a:cubicBezTo>
                    <a:pt x="5070" y="791"/>
                    <a:pt x="5068" y="773"/>
                    <a:pt x="5065" y="737"/>
                  </a:cubicBezTo>
                  <a:cubicBezTo>
                    <a:pt x="5056" y="703"/>
                    <a:pt x="5048" y="686"/>
                    <a:pt x="5042" y="686"/>
                  </a:cubicBezTo>
                  <a:cubicBezTo>
                    <a:pt x="5036" y="686"/>
                    <a:pt x="5032" y="704"/>
                    <a:pt x="5030" y="740"/>
                  </a:cubicBezTo>
                  <a:cubicBezTo>
                    <a:pt x="5030" y="740"/>
                    <a:pt x="5026" y="758"/>
                    <a:pt x="5018" y="758"/>
                  </a:cubicBezTo>
                  <a:cubicBezTo>
                    <a:pt x="5015" y="758"/>
                    <a:pt x="5010" y="754"/>
                    <a:pt x="5005" y="743"/>
                  </a:cubicBezTo>
                  <a:cubicBezTo>
                    <a:pt x="4990" y="724"/>
                    <a:pt x="4961" y="708"/>
                    <a:pt x="4940" y="708"/>
                  </a:cubicBezTo>
                  <a:cubicBezTo>
                    <a:pt x="4923" y="708"/>
                    <a:pt x="4912" y="720"/>
                    <a:pt x="4921" y="753"/>
                  </a:cubicBezTo>
                  <a:lnTo>
                    <a:pt x="4896" y="753"/>
                  </a:lnTo>
                  <a:cubicBezTo>
                    <a:pt x="4882" y="738"/>
                    <a:pt x="4872" y="730"/>
                    <a:pt x="4865" y="730"/>
                  </a:cubicBezTo>
                  <a:cubicBezTo>
                    <a:pt x="4857" y="730"/>
                    <a:pt x="4852" y="739"/>
                    <a:pt x="4849" y="759"/>
                  </a:cubicBezTo>
                  <a:lnTo>
                    <a:pt x="4839" y="793"/>
                  </a:lnTo>
                  <a:cubicBezTo>
                    <a:pt x="4836" y="759"/>
                    <a:pt x="4820" y="724"/>
                    <a:pt x="4808" y="724"/>
                  </a:cubicBezTo>
                  <a:cubicBezTo>
                    <a:pt x="4795" y="727"/>
                    <a:pt x="4795" y="727"/>
                    <a:pt x="4798" y="762"/>
                  </a:cubicBezTo>
                  <a:cubicBezTo>
                    <a:pt x="4817" y="796"/>
                    <a:pt x="4805" y="800"/>
                    <a:pt x="4792" y="800"/>
                  </a:cubicBezTo>
                  <a:cubicBezTo>
                    <a:pt x="4780" y="800"/>
                    <a:pt x="4764" y="765"/>
                    <a:pt x="4758" y="731"/>
                  </a:cubicBezTo>
                  <a:lnTo>
                    <a:pt x="4745" y="731"/>
                  </a:lnTo>
                  <a:cubicBezTo>
                    <a:pt x="4751" y="773"/>
                    <a:pt x="4750" y="791"/>
                    <a:pt x="4747" y="791"/>
                  </a:cubicBezTo>
                  <a:cubicBezTo>
                    <a:pt x="4745" y="791"/>
                    <a:pt x="4742" y="782"/>
                    <a:pt x="4739" y="768"/>
                  </a:cubicBezTo>
                  <a:cubicBezTo>
                    <a:pt x="4726" y="739"/>
                    <a:pt x="4715" y="737"/>
                    <a:pt x="4704" y="737"/>
                  </a:cubicBezTo>
                  <a:cubicBezTo>
                    <a:pt x="4702" y="737"/>
                    <a:pt x="4700" y="737"/>
                    <a:pt x="4698" y="737"/>
                  </a:cubicBezTo>
                  <a:lnTo>
                    <a:pt x="4692" y="702"/>
                  </a:lnTo>
                  <a:cubicBezTo>
                    <a:pt x="4688" y="693"/>
                    <a:pt x="4685" y="689"/>
                    <a:pt x="4683" y="689"/>
                  </a:cubicBezTo>
                  <a:lnTo>
                    <a:pt x="4683" y="689"/>
                  </a:lnTo>
                  <a:cubicBezTo>
                    <a:pt x="4678" y="689"/>
                    <a:pt x="4681" y="715"/>
                    <a:pt x="4686" y="740"/>
                  </a:cubicBezTo>
                  <a:lnTo>
                    <a:pt x="4661" y="743"/>
                  </a:lnTo>
                  <a:cubicBezTo>
                    <a:pt x="4648" y="746"/>
                    <a:pt x="4639" y="746"/>
                    <a:pt x="4654" y="781"/>
                  </a:cubicBezTo>
                  <a:cubicBezTo>
                    <a:pt x="4661" y="815"/>
                    <a:pt x="4667" y="853"/>
                    <a:pt x="4654" y="853"/>
                  </a:cubicBezTo>
                  <a:cubicBezTo>
                    <a:pt x="4648" y="818"/>
                    <a:pt x="4642" y="784"/>
                    <a:pt x="4629" y="784"/>
                  </a:cubicBezTo>
                  <a:cubicBezTo>
                    <a:pt x="4629" y="784"/>
                    <a:pt x="4628" y="784"/>
                    <a:pt x="4628" y="784"/>
                  </a:cubicBezTo>
                  <a:cubicBezTo>
                    <a:pt x="4619" y="784"/>
                    <a:pt x="4614" y="753"/>
                    <a:pt x="4614" y="753"/>
                  </a:cubicBezTo>
                  <a:cubicBezTo>
                    <a:pt x="4614" y="722"/>
                    <a:pt x="4607" y="711"/>
                    <a:pt x="4598" y="711"/>
                  </a:cubicBezTo>
                  <a:cubicBezTo>
                    <a:pt x="4585" y="711"/>
                    <a:pt x="4567" y="736"/>
                    <a:pt x="4563" y="759"/>
                  </a:cubicBezTo>
                  <a:cubicBezTo>
                    <a:pt x="4559" y="797"/>
                    <a:pt x="4553" y="816"/>
                    <a:pt x="4547" y="816"/>
                  </a:cubicBezTo>
                  <a:cubicBezTo>
                    <a:pt x="4541" y="816"/>
                    <a:pt x="4535" y="799"/>
                    <a:pt x="4529" y="765"/>
                  </a:cubicBezTo>
                  <a:cubicBezTo>
                    <a:pt x="4526" y="745"/>
                    <a:pt x="4522" y="737"/>
                    <a:pt x="4519" y="737"/>
                  </a:cubicBezTo>
                  <a:cubicBezTo>
                    <a:pt x="4511" y="737"/>
                    <a:pt x="4506" y="797"/>
                    <a:pt x="4513" y="875"/>
                  </a:cubicBezTo>
                  <a:lnTo>
                    <a:pt x="4520" y="981"/>
                  </a:lnTo>
                  <a:lnTo>
                    <a:pt x="4501" y="878"/>
                  </a:lnTo>
                  <a:cubicBezTo>
                    <a:pt x="4477" y="797"/>
                    <a:pt x="4467" y="763"/>
                    <a:pt x="4459" y="763"/>
                  </a:cubicBezTo>
                  <a:cubicBezTo>
                    <a:pt x="4453" y="763"/>
                    <a:pt x="4447" y="782"/>
                    <a:pt x="4438" y="815"/>
                  </a:cubicBezTo>
                  <a:cubicBezTo>
                    <a:pt x="4430" y="834"/>
                    <a:pt x="4426" y="844"/>
                    <a:pt x="4423" y="844"/>
                  </a:cubicBezTo>
                  <a:cubicBezTo>
                    <a:pt x="4420" y="844"/>
                    <a:pt x="4418" y="835"/>
                    <a:pt x="4413" y="818"/>
                  </a:cubicBezTo>
                  <a:cubicBezTo>
                    <a:pt x="4409" y="796"/>
                    <a:pt x="4402" y="788"/>
                    <a:pt x="4388" y="788"/>
                  </a:cubicBezTo>
                  <a:cubicBezTo>
                    <a:pt x="4381" y="788"/>
                    <a:pt x="4372" y="790"/>
                    <a:pt x="4360" y="793"/>
                  </a:cubicBezTo>
                  <a:cubicBezTo>
                    <a:pt x="4325" y="800"/>
                    <a:pt x="4313" y="803"/>
                    <a:pt x="4319" y="837"/>
                  </a:cubicBezTo>
                  <a:lnTo>
                    <a:pt x="4297" y="843"/>
                  </a:lnTo>
                  <a:cubicBezTo>
                    <a:pt x="4287" y="818"/>
                    <a:pt x="4278" y="808"/>
                    <a:pt x="4273" y="808"/>
                  </a:cubicBezTo>
                  <a:cubicBezTo>
                    <a:pt x="4263" y="808"/>
                    <a:pt x="4263" y="840"/>
                    <a:pt x="4281" y="884"/>
                  </a:cubicBezTo>
                  <a:lnTo>
                    <a:pt x="4256" y="887"/>
                  </a:lnTo>
                  <a:lnTo>
                    <a:pt x="4247" y="853"/>
                  </a:lnTo>
                  <a:cubicBezTo>
                    <a:pt x="4244" y="835"/>
                    <a:pt x="4236" y="828"/>
                    <a:pt x="4215" y="828"/>
                  </a:cubicBezTo>
                  <a:cubicBezTo>
                    <a:pt x="4197" y="828"/>
                    <a:pt x="4167" y="834"/>
                    <a:pt x="4122" y="843"/>
                  </a:cubicBezTo>
                  <a:cubicBezTo>
                    <a:pt x="4012" y="868"/>
                    <a:pt x="4003" y="875"/>
                    <a:pt x="4021" y="944"/>
                  </a:cubicBezTo>
                  <a:cubicBezTo>
                    <a:pt x="4025" y="981"/>
                    <a:pt x="4024" y="1000"/>
                    <a:pt x="4019" y="1000"/>
                  </a:cubicBezTo>
                  <a:cubicBezTo>
                    <a:pt x="4015" y="1000"/>
                    <a:pt x="4007" y="983"/>
                    <a:pt x="3996" y="950"/>
                  </a:cubicBezTo>
                  <a:cubicBezTo>
                    <a:pt x="3990" y="926"/>
                    <a:pt x="3977" y="904"/>
                    <a:pt x="3974" y="904"/>
                  </a:cubicBezTo>
                  <a:lnTo>
                    <a:pt x="3974" y="904"/>
                  </a:lnTo>
                  <a:cubicBezTo>
                    <a:pt x="3973" y="904"/>
                    <a:pt x="3974" y="908"/>
                    <a:pt x="3977" y="919"/>
                  </a:cubicBezTo>
                  <a:cubicBezTo>
                    <a:pt x="3977" y="919"/>
                    <a:pt x="3975" y="919"/>
                    <a:pt x="3972" y="919"/>
                  </a:cubicBezTo>
                  <a:cubicBezTo>
                    <a:pt x="3963" y="919"/>
                    <a:pt x="3946" y="916"/>
                    <a:pt x="3930" y="894"/>
                  </a:cubicBezTo>
                  <a:cubicBezTo>
                    <a:pt x="3909" y="871"/>
                    <a:pt x="3896" y="862"/>
                    <a:pt x="3888" y="862"/>
                  </a:cubicBezTo>
                  <a:cubicBezTo>
                    <a:pt x="3875" y="862"/>
                    <a:pt x="3878" y="885"/>
                    <a:pt x="3883" y="906"/>
                  </a:cubicBezTo>
                  <a:cubicBezTo>
                    <a:pt x="3897" y="935"/>
                    <a:pt x="3901" y="945"/>
                    <a:pt x="3899" y="945"/>
                  </a:cubicBezTo>
                  <a:cubicBezTo>
                    <a:pt x="3896" y="945"/>
                    <a:pt x="3883" y="927"/>
                    <a:pt x="3871" y="909"/>
                  </a:cubicBezTo>
                  <a:cubicBezTo>
                    <a:pt x="3856" y="890"/>
                    <a:pt x="3841" y="869"/>
                    <a:pt x="3836" y="869"/>
                  </a:cubicBezTo>
                  <a:cubicBezTo>
                    <a:pt x="3834" y="869"/>
                    <a:pt x="3833" y="873"/>
                    <a:pt x="3836" y="884"/>
                  </a:cubicBezTo>
                  <a:cubicBezTo>
                    <a:pt x="3836" y="909"/>
                    <a:pt x="3811" y="939"/>
                    <a:pt x="3788" y="939"/>
                  </a:cubicBezTo>
                  <a:cubicBezTo>
                    <a:pt x="3775" y="939"/>
                    <a:pt x="3763" y="930"/>
                    <a:pt x="3755" y="906"/>
                  </a:cubicBezTo>
                  <a:lnTo>
                    <a:pt x="3730" y="915"/>
                  </a:lnTo>
                  <a:cubicBezTo>
                    <a:pt x="3742" y="947"/>
                    <a:pt x="3717" y="956"/>
                    <a:pt x="3695" y="966"/>
                  </a:cubicBezTo>
                  <a:cubicBezTo>
                    <a:pt x="3688" y="968"/>
                    <a:pt x="3681" y="970"/>
                    <a:pt x="3675" y="970"/>
                  </a:cubicBezTo>
                  <a:cubicBezTo>
                    <a:pt x="3664" y="970"/>
                    <a:pt x="3656" y="964"/>
                    <a:pt x="3648" y="944"/>
                  </a:cubicBezTo>
                  <a:cubicBezTo>
                    <a:pt x="3648" y="926"/>
                    <a:pt x="3646" y="917"/>
                    <a:pt x="3642" y="917"/>
                  </a:cubicBezTo>
                  <a:cubicBezTo>
                    <a:pt x="3637" y="917"/>
                    <a:pt x="3631" y="928"/>
                    <a:pt x="3626" y="950"/>
                  </a:cubicBezTo>
                  <a:cubicBezTo>
                    <a:pt x="3614" y="953"/>
                    <a:pt x="3626" y="1025"/>
                    <a:pt x="3614" y="1028"/>
                  </a:cubicBezTo>
                  <a:cubicBezTo>
                    <a:pt x="3626" y="1063"/>
                    <a:pt x="3630" y="1100"/>
                    <a:pt x="3617" y="1104"/>
                  </a:cubicBezTo>
                  <a:lnTo>
                    <a:pt x="3605" y="1072"/>
                  </a:lnTo>
                  <a:lnTo>
                    <a:pt x="3579" y="1003"/>
                  </a:lnTo>
                  <a:cubicBezTo>
                    <a:pt x="3567" y="1006"/>
                    <a:pt x="3558" y="1013"/>
                    <a:pt x="3570" y="1044"/>
                  </a:cubicBezTo>
                  <a:cubicBezTo>
                    <a:pt x="3555" y="1027"/>
                    <a:pt x="3545" y="1022"/>
                    <a:pt x="3534" y="1022"/>
                  </a:cubicBezTo>
                  <a:cubicBezTo>
                    <a:pt x="3527" y="1022"/>
                    <a:pt x="3520" y="1024"/>
                    <a:pt x="3511" y="1028"/>
                  </a:cubicBezTo>
                  <a:cubicBezTo>
                    <a:pt x="3485" y="1035"/>
                    <a:pt x="3463" y="1044"/>
                    <a:pt x="3463" y="1082"/>
                  </a:cubicBezTo>
                  <a:cubicBezTo>
                    <a:pt x="3449" y="1058"/>
                    <a:pt x="3430" y="1047"/>
                    <a:pt x="3413" y="1047"/>
                  </a:cubicBezTo>
                  <a:cubicBezTo>
                    <a:pt x="3386" y="1047"/>
                    <a:pt x="3364" y="1075"/>
                    <a:pt x="3376" y="1119"/>
                  </a:cubicBezTo>
                  <a:cubicBezTo>
                    <a:pt x="3383" y="1137"/>
                    <a:pt x="3383" y="1147"/>
                    <a:pt x="3377" y="1147"/>
                  </a:cubicBezTo>
                  <a:cubicBezTo>
                    <a:pt x="3373" y="1147"/>
                    <a:pt x="3365" y="1141"/>
                    <a:pt x="3354" y="1129"/>
                  </a:cubicBezTo>
                  <a:cubicBezTo>
                    <a:pt x="3341" y="1115"/>
                    <a:pt x="3334" y="1108"/>
                    <a:pt x="3330" y="1108"/>
                  </a:cubicBezTo>
                  <a:cubicBezTo>
                    <a:pt x="3326" y="1108"/>
                    <a:pt x="3327" y="1118"/>
                    <a:pt x="3329" y="1138"/>
                  </a:cubicBezTo>
                  <a:cubicBezTo>
                    <a:pt x="3330" y="1151"/>
                    <a:pt x="3328" y="1156"/>
                    <a:pt x="3323" y="1156"/>
                  </a:cubicBezTo>
                  <a:cubicBezTo>
                    <a:pt x="3315" y="1156"/>
                    <a:pt x="3298" y="1138"/>
                    <a:pt x="3282" y="1119"/>
                  </a:cubicBezTo>
                  <a:cubicBezTo>
                    <a:pt x="3260" y="1086"/>
                    <a:pt x="3246" y="1072"/>
                    <a:pt x="3239" y="1072"/>
                  </a:cubicBezTo>
                  <a:cubicBezTo>
                    <a:pt x="3232" y="1072"/>
                    <a:pt x="3230" y="1083"/>
                    <a:pt x="3232" y="1100"/>
                  </a:cubicBezTo>
                  <a:cubicBezTo>
                    <a:pt x="3232" y="1125"/>
                    <a:pt x="3213" y="1147"/>
                    <a:pt x="3191" y="1157"/>
                  </a:cubicBezTo>
                  <a:cubicBezTo>
                    <a:pt x="3181" y="1198"/>
                    <a:pt x="3172" y="1204"/>
                    <a:pt x="3197" y="1229"/>
                  </a:cubicBezTo>
                  <a:cubicBezTo>
                    <a:pt x="3210" y="1251"/>
                    <a:pt x="3216" y="1276"/>
                    <a:pt x="3219" y="1301"/>
                  </a:cubicBezTo>
                  <a:cubicBezTo>
                    <a:pt x="3217" y="1316"/>
                    <a:pt x="3213" y="1321"/>
                    <a:pt x="3210" y="1321"/>
                  </a:cubicBezTo>
                  <a:cubicBezTo>
                    <a:pt x="3205" y="1321"/>
                    <a:pt x="3201" y="1308"/>
                    <a:pt x="3207" y="1304"/>
                  </a:cubicBezTo>
                  <a:cubicBezTo>
                    <a:pt x="3213" y="1263"/>
                    <a:pt x="3203" y="1266"/>
                    <a:pt x="3175" y="1241"/>
                  </a:cubicBezTo>
                  <a:cubicBezTo>
                    <a:pt x="3167" y="1229"/>
                    <a:pt x="3154" y="1222"/>
                    <a:pt x="3139" y="1222"/>
                  </a:cubicBezTo>
                  <a:cubicBezTo>
                    <a:pt x="3132" y="1222"/>
                    <a:pt x="3123" y="1224"/>
                    <a:pt x="3116" y="1229"/>
                  </a:cubicBezTo>
                  <a:lnTo>
                    <a:pt x="3072" y="1251"/>
                  </a:lnTo>
                  <a:cubicBezTo>
                    <a:pt x="3055" y="1245"/>
                    <a:pt x="3043" y="1243"/>
                    <a:pt x="3035" y="1243"/>
                  </a:cubicBezTo>
                  <a:cubicBezTo>
                    <a:pt x="3019" y="1243"/>
                    <a:pt x="3018" y="1252"/>
                    <a:pt x="3028" y="1273"/>
                  </a:cubicBezTo>
                  <a:lnTo>
                    <a:pt x="3047" y="1304"/>
                  </a:lnTo>
                  <a:cubicBezTo>
                    <a:pt x="3034" y="1287"/>
                    <a:pt x="3015" y="1280"/>
                    <a:pt x="2995" y="1280"/>
                  </a:cubicBezTo>
                  <a:cubicBezTo>
                    <a:pt x="2944" y="1280"/>
                    <a:pt x="2887" y="1324"/>
                    <a:pt x="2903" y="1373"/>
                  </a:cubicBezTo>
                  <a:lnTo>
                    <a:pt x="2887" y="1342"/>
                  </a:lnTo>
                  <a:cubicBezTo>
                    <a:pt x="2877" y="1325"/>
                    <a:pt x="2869" y="1319"/>
                    <a:pt x="2861" y="1319"/>
                  </a:cubicBezTo>
                  <a:cubicBezTo>
                    <a:pt x="2854" y="1319"/>
                    <a:pt x="2847" y="1323"/>
                    <a:pt x="2837" y="1329"/>
                  </a:cubicBezTo>
                  <a:cubicBezTo>
                    <a:pt x="2827" y="1335"/>
                    <a:pt x="2802" y="1389"/>
                    <a:pt x="2768" y="1407"/>
                  </a:cubicBezTo>
                  <a:cubicBezTo>
                    <a:pt x="2727" y="1433"/>
                    <a:pt x="2696" y="1451"/>
                    <a:pt x="2715" y="1480"/>
                  </a:cubicBezTo>
                  <a:cubicBezTo>
                    <a:pt x="2710" y="1482"/>
                    <a:pt x="2708" y="1483"/>
                    <a:pt x="2705" y="1483"/>
                  </a:cubicBezTo>
                  <a:cubicBezTo>
                    <a:pt x="2700" y="1483"/>
                    <a:pt x="2696" y="1477"/>
                    <a:pt x="2683" y="1458"/>
                  </a:cubicBezTo>
                  <a:cubicBezTo>
                    <a:pt x="2679" y="1434"/>
                    <a:pt x="2673" y="1428"/>
                    <a:pt x="2666" y="1428"/>
                  </a:cubicBezTo>
                  <a:cubicBezTo>
                    <a:pt x="2663" y="1428"/>
                    <a:pt x="2659" y="1430"/>
                    <a:pt x="2655" y="1433"/>
                  </a:cubicBezTo>
                  <a:cubicBezTo>
                    <a:pt x="2642" y="1439"/>
                    <a:pt x="2661" y="1467"/>
                    <a:pt x="2680" y="1498"/>
                  </a:cubicBezTo>
                  <a:cubicBezTo>
                    <a:pt x="2692" y="1518"/>
                    <a:pt x="2693" y="1528"/>
                    <a:pt x="2681" y="1528"/>
                  </a:cubicBezTo>
                  <a:cubicBezTo>
                    <a:pt x="2675" y="1528"/>
                    <a:pt x="2664" y="1524"/>
                    <a:pt x="2649" y="1517"/>
                  </a:cubicBezTo>
                  <a:cubicBezTo>
                    <a:pt x="2640" y="1512"/>
                    <a:pt x="2631" y="1510"/>
                    <a:pt x="2623" y="1510"/>
                  </a:cubicBezTo>
                  <a:cubicBezTo>
                    <a:pt x="2593" y="1510"/>
                    <a:pt x="2567" y="1536"/>
                    <a:pt x="2567" y="1567"/>
                  </a:cubicBezTo>
                  <a:cubicBezTo>
                    <a:pt x="2563" y="1570"/>
                    <a:pt x="2558" y="1574"/>
                    <a:pt x="2552" y="1574"/>
                  </a:cubicBezTo>
                  <a:cubicBezTo>
                    <a:pt x="2545" y="1574"/>
                    <a:pt x="2537" y="1569"/>
                    <a:pt x="2526" y="1552"/>
                  </a:cubicBezTo>
                  <a:cubicBezTo>
                    <a:pt x="2514" y="1542"/>
                    <a:pt x="2498" y="1532"/>
                    <a:pt x="2487" y="1532"/>
                  </a:cubicBezTo>
                  <a:cubicBezTo>
                    <a:pt x="2473" y="1532"/>
                    <a:pt x="2466" y="1545"/>
                    <a:pt x="2476" y="1586"/>
                  </a:cubicBezTo>
                  <a:cubicBezTo>
                    <a:pt x="2473" y="1588"/>
                    <a:pt x="2471" y="1589"/>
                    <a:pt x="2469" y="1589"/>
                  </a:cubicBezTo>
                  <a:cubicBezTo>
                    <a:pt x="2465" y="1589"/>
                    <a:pt x="2460" y="1583"/>
                    <a:pt x="2445" y="1561"/>
                  </a:cubicBezTo>
                  <a:cubicBezTo>
                    <a:pt x="2428" y="1549"/>
                    <a:pt x="2415" y="1536"/>
                    <a:pt x="2411" y="1536"/>
                  </a:cubicBezTo>
                  <a:cubicBezTo>
                    <a:pt x="2408" y="1536"/>
                    <a:pt x="2412" y="1546"/>
                    <a:pt x="2426" y="1577"/>
                  </a:cubicBezTo>
                  <a:cubicBezTo>
                    <a:pt x="2424" y="1608"/>
                    <a:pt x="2406" y="1629"/>
                    <a:pt x="2378" y="1629"/>
                  </a:cubicBezTo>
                  <a:cubicBezTo>
                    <a:pt x="2370" y="1629"/>
                    <a:pt x="2361" y="1627"/>
                    <a:pt x="2351" y="1624"/>
                  </a:cubicBezTo>
                  <a:lnTo>
                    <a:pt x="2351" y="1624"/>
                  </a:lnTo>
                  <a:cubicBezTo>
                    <a:pt x="2342" y="1630"/>
                    <a:pt x="2332" y="1636"/>
                    <a:pt x="2354" y="1664"/>
                  </a:cubicBezTo>
                  <a:lnTo>
                    <a:pt x="2373" y="1696"/>
                  </a:lnTo>
                  <a:cubicBezTo>
                    <a:pt x="2349" y="1671"/>
                    <a:pt x="2336" y="1657"/>
                    <a:pt x="2332" y="1657"/>
                  </a:cubicBezTo>
                  <a:cubicBezTo>
                    <a:pt x="2328" y="1657"/>
                    <a:pt x="2336" y="1674"/>
                    <a:pt x="2354" y="1708"/>
                  </a:cubicBezTo>
                  <a:cubicBezTo>
                    <a:pt x="2365" y="1724"/>
                    <a:pt x="2366" y="1733"/>
                    <a:pt x="2362" y="1733"/>
                  </a:cubicBezTo>
                  <a:cubicBezTo>
                    <a:pt x="2359" y="1733"/>
                    <a:pt x="2351" y="1727"/>
                    <a:pt x="2342" y="1715"/>
                  </a:cubicBezTo>
                  <a:cubicBezTo>
                    <a:pt x="2326" y="1703"/>
                    <a:pt x="2316" y="1700"/>
                    <a:pt x="2309" y="1700"/>
                  </a:cubicBezTo>
                  <a:cubicBezTo>
                    <a:pt x="2304" y="1700"/>
                    <a:pt x="2301" y="1702"/>
                    <a:pt x="2301" y="1702"/>
                  </a:cubicBezTo>
                  <a:cubicBezTo>
                    <a:pt x="2279" y="1740"/>
                    <a:pt x="2251" y="1777"/>
                    <a:pt x="2216" y="1809"/>
                  </a:cubicBezTo>
                  <a:cubicBezTo>
                    <a:pt x="2138" y="1868"/>
                    <a:pt x="2110" y="1890"/>
                    <a:pt x="2132" y="1918"/>
                  </a:cubicBezTo>
                  <a:cubicBezTo>
                    <a:pt x="2139" y="1937"/>
                    <a:pt x="2142" y="1946"/>
                    <a:pt x="2138" y="1946"/>
                  </a:cubicBezTo>
                  <a:cubicBezTo>
                    <a:pt x="2134" y="1946"/>
                    <a:pt x="2127" y="1941"/>
                    <a:pt x="2113" y="1931"/>
                  </a:cubicBezTo>
                  <a:cubicBezTo>
                    <a:pt x="2098" y="1923"/>
                    <a:pt x="2087" y="1920"/>
                    <a:pt x="2080" y="1920"/>
                  </a:cubicBezTo>
                  <a:cubicBezTo>
                    <a:pt x="2070" y="1920"/>
                    <a:pt x="2065" y="1924"/>
                    <a:pt x="2060" y="1928"/>
                  </a:cubicBezTo>
                  <a:cubicBezTo>
                    <a:pt x="2055" y="1932"/>
                    <a:pt x="2051" y="1936"/>
                    <a:pt x="2045" y="1936"/>
                  </a:cubicBezTo>
                  <a:cubicBezTo>
                    <a:pt x="2039" y="1936"/>
                    <a:pt x="2031" y="1930"/>
                    <a:pt x="2019" y="1915"/>
                  </a:cubicBezTo>
                  <a:lnTo>
                    <a:pt x="2019" y="1915"/>
                  </a:lnTo>
                  <a:cubicBezTo>
                    <a:pt x="2031" y="1953"/>
                    <a:pt x="2031" y="1953"/>
                    <a:pt x="2022" y="1959"/>
                  </a:cubicBezTo>
                  <a:cubicBezTo>
                    <a:pt x="2013" y="1948"/>
                    <a:pt x="2006" y="1942"/>
                    <a:pt x="2002" y="1942"/>
                  </a:cubicBezTo>
                  <a:cubicBezTo>
                    <a:pt x="1996" y="1942"/>
                    <a:pt x="1996" y="1954"/>
                    <a:pt x="2003" y="1975"/>
                  </a:cubicBezTo>
                  <a:cubicBezTo>
                    <a:pt x="2023" y="2007"/>
                    <a:pt x="2032" y="2023"/>
                    <a:pt x="2030" y="2023"/>
                  </a:cubicBezTo>
                  <a:cubicBezTo>
                    <a:pt x="2028" y="2023"/>
                    <a:pt x="2016" y="2010"/>
                    <a:pt x="1994" y="1984"/>
                  </a:cubicBezTo>
                  <a:cubicBezTo>
                    <a:pt x="1981" y="1968"/>
                    <a:pt x="1957" y="1960"/>
                    <a:pt x="1947" y="1960"/>
                  </a:cubicBezTo>
                  <a:cubicBezTo>
                    <a:pt x="1940" y="1960"/>
                    <a:pt x="1939" y="1964"/>
                    <a:pt x="1953" y="1972"/>
                  </a:cubicBezTo>
                  <a:cubicBezTo>
                    <a:pt x="1975" y="2000"/>
                    <a:pt x="1959" y="2015"/>
                    <a:pt x="1972" y="2050"/>
                  </a:cubicBezTo>
                  <a:cubicBezTo>
                    <a:pt x="1967" y="2053"/>
                    <a:pt x="1963" y="2057"/>
                    <a:pt x="1957" y="2057"/>
                  </a:cubicBezTo>
                  <a:cubicBezTo>
                    <a:pt x="1951" y="2057"/>
                    <a:pt x="1943" y="2052"/>
                    <a:pt x="1931" y="2037"/>
                  </a:cubicBezTo>
                  <a:cubicBezTo>
                    <a:pt x="1927" y="2035"/>
                    <a:pt x="1923" y="2034"/>
                    <a:pt x="1919" y="2034"/>
                  </a:cubicBezTo>
                  <a:cubicBezTo>
                    <a:pt x="1892" y="2034"/>
                    <a:pt x="1876" y="2089"/>
                    <a:pt x="1887" y="2119"/>
                  </a:cubicBezTo>
                  <a:cubicBezTo>
                    <a:pt x="1902" y="2135"/>
                    <a:pt x="1905" y="2144"/>
                    <a:pt x="1900" y="2144"/>
                  </a:cubicBezTo>
                  <a:cubicBezTo>
                    <a:pt x="1896" y="2144"/>
                    <a:pt x="1889" y="2139"/>
                    <a:pt x="1878" y="2128"/>
                  </a:cubicBezTo>
                  <a:cubicBezTo>
                    <a:pt x="1866" y="2114"/>
                    <a:pt x="1858" y="2109"/>
                    <a:pt x="1852" y="2109"/>
                  </a:cubicBezTo>
                  <a:cubicBezTo>
                    <a:pt x="1846" y="2109"/>
                    <a:pt x="1842" y="2113"/>
                    <a:pt x="1837" y="2116"/>
                  </a:cubicBezTo>
                  <a:cubicBezTo>
                    <a:pt x="1843" y="2128"/>
                    <a:pt x="1843" y="2133"/>
                    <a:pt x="1840" y="2133"/>
                  </a:cubicBezTo>
                  <a:cubicBezTo>
                    <a:pt x="1835" y="2133"/>
                    <a:pt x="1819" y="2116"/>
                    <a:pt x="1803" y="2100"/>
                  </a:cubicBezTo>
                  <a:cubicBezTo>
                    <a:pt x="1795" y="2082"/>
                    <a:pt x="1788" y="2075"/>
                    <a:pt x="1782" y="2075"/>
                  </a:cubicBezTo>
                  <a:cubicBezTo>
                    <a:pt x="1776" y="2075"/>
                    <a:pt x="1769" y="2082"/>
                    <a:pt x="1762" y="2091"/>
                  </a:cubicBezTo>
                  <a:cubicBezTo>
                    <a:pt x="1778" y="2125"/>
                    <a:pt x="1740" y="2160"/>
                    <a:pt x="1715" y="2185"/>
                  </a:cubicBezTo>
                  <a:cubicBezTo>
                    <a:pt x="1668" y="2225"/>
                    <a:pt x="1687" y="2260"/>
                    <a:pt x="1718" y="2326"/>
                  </a:cubicBezTo>
                  <a:lnTo>
                    <a:pt x="1762" y="2385"/>
                  </a:lnTo>
                  <a:lnTo>
                    <a:pt x="1709" y="2335"/>
                  </a:lnTo>
                  <a:cubicBezTo>
                    <a:pt x="1683" y="2310"/>
                    <a:pt x="1655" y="2288"/>
                    <a:pt x="1624" y="2269"/>
                  </a:cubicBezTo>
                  <a:lnTo>
                    <a:pt x="1624" y="2269"/>
                  </a:lnTo>
                  <a:cubicBezTo>
                    <a:pt x="1615" y="2276"/>
                    <a:pt x="1640" y="2301"/>
                    <a:pt x="1668" y="2326"/>
                  </a:cubicBezTo>
                  <a:cubicBezTo>
                    <a:pt x="1686" y="2344"/>
                    <a:pt x="1686" y="2354"/>
                    <a:pt x="1666" y="2354"/>
                  </a:cubicBezTo>
                  <a:cubicBezTo>
                    <a:pt x="1660" y="2354"/>
                    <a:pt x="1651" y="2353"/>
                    <a:pt x="1640" y="2351"/>
                  </a:cubicBezTo>
                  <a:cubicBezTo>
                    <a:pt x="1631" y="2350"/>
                    <a:pt x="1624" y="2349"/>
                    <a:pt x="1618" y="2349"/>
                  </a:cubicBezTo>
                  <a:cubicBezTo>
                    <a:pt x="1594" y="2349"/>
                    <a:pt x="1592" y="2360"/>
                    <a:pt x="1605" y="2385"/>
                  </a:cubicBezTo>
                  <a:cubicBezTo>
                    <a:pt x="1601" y="2391"/>
                    <a:pt x="1596" y="2397"/>
                    <a:pt x="1585" y="2397"/>
                  </a:cubicBezTo>
                  <a:cubicBezTo>
                    <a:pt x="1578" y="2397"/>
                    <a:pt x="1568" y="2394"/>
                    <a:pt x="1555" y="2388"/>
                  </a:cubicBezTo>
                  <a:lnTo>
                    <a:pt x="1555" y="2388"/>
                  </a:lnTo>
                  <a:cubicBezTo>
                    <a:pt x="1546" y="2398"/>
                    <a:pt x="1546" y="2398"/>
                    <a:pt x="1574" y="2423"/>
                  </a:cubicBezTo>
                  <a:cubicBezTo>
                    <a:pt x="1590" y="2439"/>
                    <a:pt x="1593" y="2447"/>
                    <a:pt x="1584" y="2447"/>
                  </a:cubicBezTo>
                  <a:cubicBezTo>
                    <a:pt x="1578" y="2447"/>
                    <a:pt x="1569" y="2444"/>
                    <a:pt x="1555" y="2439"/>
                  </a:cubicBezTo>
                  <a:cubicBezTo>
                    <a:pt x="1533" y="2425"/>
                    <a:pt x="1516" y="2419"/>
                    <a:pt x="1504" y="2419"/>
                  </a:cubicBezTo>
                  <a:cubicBezTo>
                    <a:pt x="1484" y="2419"/>
                    <a:pt x="1480" y="2435"/>
                    <a:pt x="1495" y="2451"/>
                  </a:cubicBezTo>
                  <a:cubicBezTo>
                    <a:pt x="1524" y="2476"/>
                    <a:pt x="1514" y="2486"/>
                    <a:pt x="1508" y="2492"/>
                  </a:cubicBezTo>
                  <a:cubicBezTo>
                    <a:pt x="1499" y="2501"/>
                    <a:pt x="1489" y="2511"/>
                    <a:pt x="1508" y="2542"/>
                  </a:cubicBezTo>
                  <a:lnTo>
                    <a:pt x="1492" y="2561"/>
                  </a:lnTo>
                  <a:cubicBezTo>
                    <a:pt x="1491" y="2562"/>
                    <a:pt x="1490" y="2562"/>
                    <a:pt x="1488" y="2562"/>
                  </a:cubicBezTo>
                  <a:cubicBezTo>
                    <a:pt x="1479" y="2562"/>
                    <a:pt x="1465" y="2538"/>
                    <a:pt x="1474" y="2529"/>
                  </a:cubicBezTo>
                  <a:lnTo>
                    <a:pt x="1439" y="2514"/>
                  </a:lnTo>
                  <a:cubicBezTo>
                    <a:pt x="1420" y="2533"/>
                    <a:pt x="1414" y="2542"/>
                    <a:pt x="1433" y="2573"/>
                  </a:cubicBezTo>
                  <a:cubicBezTo>
                    <a:pt x="1456" y="2603"/>
                    <a:pt x="1467" y="2617"/>
                    <a:pt x="1464" y="2617"/>
                  </a:cubicBezTo>
                  <a:cubicBezTo>
                    <a:pt x="1462" y="2617"/>
                    <a:pt x="1449" y="2605"/>
                    <a:pt x="1423" y="2583"/>
                  </a:cubicBezTo>
                  <a:cubicBezTo>
                    <a:pt x="1407" y="2568"/>
                    <a:pt x="1389" y="2558"/>
                    <a:pt x="1380" y="2558"/>
                  </a:cubicBezTo>
                  <a:cubicBezTo>
                    <a:pt x="1373" y="2558"/>
                    <a:pt x="1372" y="2563"/>
                    <a:pt x="1380" y="2576"/>
                  </a:cubicBezTo>
                  <a:cubicBezTo>
                    <a:pt x="1403" y="2605"/>
                    <a:pt x="1406" y="2615"/>
                    <a:pt x="1399" y="2615"/>
                  </a:cubicBezTo>
                  <a:cubicBezTo>
                    <a:pt x="1393" y="2615"/>
                    <a:pt x="1378" y="2606"/>
                    <a:pt x="1364" y="2595"/>
                  </a:cubicBezTo>
                  <a:cubicBezTo>
                    <a:pt x="1343" y="2570"/>
                    <a:pt x="1331" y="2556"/>
                    <a:pt x="1327" y="2556"/>
                  </a:cubicBezTo>
                  <a:cubicBezTo>
                    <a:pt x="1321" y="2556"/>
                    <a:pt x="1327" y="2577"/>
                    <a:pt x="1339" y="2623"/>
                  </a:cubicBezTo>
                  <a:cubicBezTo>
                    <a:pt x="1323" y="2642"/>
                    <a:pt x="1320" y="2702"/>
                    <a:pt x="1298" y="2730"/>
                  </a:cubicBezTo>
                  <a:cubicBezTo>
                    <a:pt x="1273" y="2760"/>
                    <a:pt x="1258" y="2778"/>
                    <a:pt x="1234" y="2778"/>
                  </a:cubicBezTo>
                  <a:cubicBezTo>
                    <a:pt x="1228" y="2778"/>
                    <a:pt x="1221" y="2776"/>
                    <a:pt x="1213" y="2774"/>
                  </a:cubicBezTo>
                  <a:cubicBezTo>
                    <a:pt x="1208" y="2770"/>
                    <a:pt x="1203" y="2766"/>
                    <a:pt x="1199" y="2763"/>
                  </a:cubicBezTo>
                  <a:lnTo>
                    <a:pt x="1199" y="2763"/>
                  </a:lnTo>
                  <a:cubicBezTo>
                    <a:pt x="1240" y="2798"/>
                    <a:pt x="1233" y="2808"/>
                    <a:pt x="1210" y="2833"/>
                  </a:cubicBezTo>
                  <a:cubicBezTo>
                    <a:pt x="1160" y="2840"/>
                    <a:pt x="1176" y="2884"/>
                    <a:pt x="1195" y="2912"/>
                  </a:cubicBezTo>
                  <a:lnTo>
                    <a:pt x="1210" y="2893"/>
                  </a:lnTo>
                  <a:cubicBezTo>
                    <a:pt x="1260" y="2932"/>
                    <a:pt x="1261" y="2944"/>
                    <a:pt x="1230" y="2944"/>
                  </a:cubicBezTo>
                  <a:cubicBezTo>
                    <a:pt x="1226" y="2944"/>
                    <a:pt x="1222" y="2943"/>
                    <a:pt x="1217" y="2943"/>
                  </a:cubicBezTo>
                  <a:cubicBezTo>
                    <a:pt x="1216" y="2945"/>
                    <a:pt x="1214" y="2945"/>
                    <a:pt x="1212" y="2945"/>
                  </a:cubicBezTo>
                  <a:cubicBezTo>
                    <a:pt x="1201" y="2945"/>
                    <a:pt x="1177" y="2927"/>
                    <a:pt x="1151" y="2912"/>
                  </a:cubicBezTo>
                  <a:cubicBezTo>
                    <a:pt x="1130" y="2896"/>
                    <a:pt x="1106" y="2885"/>
                    <a:pt x="1091" y="2885"/>
                  </a:cubicBezTo>
                  <a:cubicBezTo>
                    <a:pt x="1086" y="2885"/>
                    <a:pt x="1081" y="2886"/>
                    <a:pt x="1079" y="2890"/>
                  </a:cubicBezTo>
                  <a:cubicBezTo>
                    <a:pt x="1072" y="2899"/>
                    <a:pt x="1066" y="2909"/>
                    <a:pt x="1101" y="2918"/>
                  </a:cubicBezTo>
                  <a:cubicBezTo>
                    <a:pt x="1129" y="2940"/>
                    <a:pt x="1129" y="2940"/>
                    <a:pt x="1123" y="2949"/>
                  </a:cubicBezTo>
                  <a:cubicBezTo>
                    <a:pt x="1116" y="2959"/>
                    <a:pt x="1110" y="2968"/>
                    <a:pt x="1132" y="2999"/>
                  </a:cubicBezTo>
                  <a:cubicBezTo>
                    <a:pt x="1160" y="3021"/>
                    <a:pt x="1154" y="3031"/>
                    <a:pt x="1144" y="3040"/>
                  </a:cubicBezTo>
                  <a:cubicBezTo>
                    <a:pt x="1138" y="3038"/>
                    <a:pt x="1131" y="3038"/>
                    <a:pt x="1126" y="3038"/>
                  </a:cubicBezTo>
                  <a:cubicBezTo>
                    <a:pt x="1107" y="3038"/>
                    <a:pt x="1097" y="3047"/>
                    <a:pt x="1095" y="3049"/>
                  </a:cubicBezTo>
                  <a:lnTo>
                    <a:pt x="1095" y="3049"/>
                  </a:lnTo>
                  <a:cubicBezTo>
                    <a:pt x="1087" y="3044"/>
                    <a:pt x="1077" y="3036"/>
                    <a:pt x="1066" y="3028"/>
                  </a:cubicBezTo>
                  <a:cubicBezTo>
                    <a:pt x="1044" y="3015"/>
                    <a:pt x="1022" y="3006"/>
                    <a:pt x="997" y="2996"/>
                  </a:cubicBezTo>
                  <a:lnTo>
                    <a:pt x="997" y="2996"/>
                  </a:lnTo>
                  <a:cubicBezTo>
                    <a:pt x="991" y="3006"/>
                    <a:pt x="1022" y="3028"/>
                    <a:pt x="1022" y="3028"/>
                  </a:cubicBezTo>
                  <a:cubicBezTo>
                    <a:pt x="1047" y="3046"/>
                    <a:pt x="888" y="3291"/>
                    <a:pt x="866" y="3322"/>
                  </a:cubicBezTo>
                  <a:cubicBezTo>
                    <a:pt x="822" y="3322"/>
                    <a:pt x="800" y="3354"/>
                    <a:pt x="837" y="3363"/>
                  </a:cubicBezTo>
                  <a:cubicBezTo>
                    <a:pt x="869" y="3379"/>
                    <a:pt x="837" y="3432"/>
                    <a:pt x="803" y="3495"/>
                  </a:cubicBezTo>
                  <a:cubicBezTo>
                    <a:pt x="759" y="3570"/>
                    <a:pt x="728" y="3623"/>
                    <a:pt x="759" y="3639"/>
                  </a:cubicBezTo>
                  <a:lnTo>
                    <a:pt x="743" y="3670"/>
                  </a:lnTo>
                  <a:cubicBezTo>
                    <a:pt x="731" y="3689"/>
                    <a:pt x="753" y="3730"/>
                    <a:pt x="746" y="3739"/>
                  </a:cubicBezTo>
                  <a:cubicBezTo>
                    <a:pt x="761" y="3755"/>
                    <a:pt x="766" y="3765"/>
                    <a:pt x="762" y="3765"/>
                  </a:cubicBezTo>
                  <a:cubicBezTo>
                    <a:pt x="759" y="3765"/>
                    <a:pt x="752" y="3760"/>
                    <a:pt x="740" y="3748"/>
                  </a:cubicBezTo>
                  <a:cubicBezTo>
                    <a:pt x="717" y="3737"/>
                    <a:pt x="694" y="3725"/>
                    <a:pt x="681" y="3725"/>
                  </a:cubicBezTo>
                  <a:cubicBezTo>
                    <a:pt x="676" y="3725"/>
                    <a:pt x="673" y="3726"/>
                    <a:pt x="671" y="3730"/>
                  </a:cubicBezTo>
                  <a:cubicBezTo>
                    <a:pt x="659" y="3752"/>
                    <a:pt x="693" y="3767"/>
                    <a:pt x="725" y="3783"/>
                  </a:cubicBezTo>
                  <a:cubicBezTo>
                    <a:pt x="756" y="3799"/>
                    <a:pt x="750" y="3808"/>
                    <a:pt x="750" y="3808"/>
                  </a:cubicBezTo>
                  <a:cubicBezTo>
                    <a:pt x="748" y="3814"/>
                    <a:pt x="747" y="3817"/>
                    <a:pt x="743" y="3817"/>
                  </a:cubicBezTo>
                  <a:cubicBezTo>
                    <a:pt x="739" y="3817"/>
                    <a:pt x="730" y="3813"/>
                    <a:pt x="712" y="3805"/>
                  </a:cubicBezTo>
                  <a:lnTo>
                    <a:pt x="649" y="3770"/>
                  </a:lnTo>
                  <a:lnTo>
                    <a:pt x="643" y="3783"/>
                  </a:lnTo>
                  <a:cubicBezTo>
                    <a:pt x="674" y="3799"/>
                    <a:pt x="671" y="3808"/>
                    <a:pt x="671" y="3808"/>
                  </a:cubicBezTo>
                  <a:cubicBezTo>
                    <a:pt x="669" y="3813"/>
                    <a:pt x="667" y="3816"/>
                    <a:pt x="663" y="3816"/>
                  </a:cubicBezTo>
                  <a:cubicBezTo>
                    <a:pt x="655" y="3816"/>
                    <a:pt x="640" y="3808"/>
                    <a:pt x="599" y="3789"/>
                  </a:cubicBezTo>
                  <a:cubicBezTo>
                    <a:pt x="575" y="3777"/>
                    <a:pt x="559" y="3772"/>
                    <a:pt x="553" y="3772"/>
                  </a:cubicBezTo>
                  <a:cubicBezTo>
                    <a:pt x="541" y="3772"/>
                    <a:pt x="553" y="3786"/>
                    <a:pt x="590" y="3811"/>
                  </a:cubicBezTo>
                  <a:lnTo>
                    <a:pt x="612" y="3849"/>
                  </a:lnTo>
                  <a:cubicBezTo>
                    <a:pt x="601" y="3846"/>
                    <a:pt x="593" y="3845"/>
                    <a:pt x="587" y="3845"/>
                  </a:cubicBezTo>
                  <a:cubicBezTo>
                    <a:pt x="555" y="3845"/>
                    <a:pt x="597" y="3884"/>
                    <a:pt x="621" y="3905"/>
                  </a:cubicBezTo>
                  <a:cubicBezTo>
                    <a:pt x="600" y="3899"/>
                    <a:pt x="585" y="3897"/>
                    <a:pt x="576" y="3897"/>
                  </a:cubicBezTo>
                  <a:cubicBezTo>
                    <a:pt x="554" y="3897"/>
                    <a:pt x="564" y="3911"/>
                    <a:pt x="605" y="3940"/>
                  </a:cubicBezTo>
                  <a:cubicBezTo>
                    <a:pt x="633" y="3953"/>
                    <a:pt x="632" y="3962"/>
                    <a:pt x="606" y="3962"/>
                  </a:cubicBezTo>
                  <a:cubicBezTo>
                    <a:pt x="602" y="3962"/>
                    <a:pt x="598" y="3962"/>
                    <a:pt x="593" y="3962"/>
                  </a:cubicBezTo>
                  <a:cubicBezTo>
                    <a:pt x="586" y="3960"/>
                    <a:pt x="581" y="3960"/>
                    <a:pt x="576" y="3960"/>
                  </a:cubicBezTo>
                  <a:cubicBezTo>
                    <a:pt x="554" y="3960"/>
                    <a:pt x="550" y="3972"/>
                    <a:pt x="540" y="3990"/>
                  </a:cubicBezTo>
                  <a:cubicBezTo>
                    <a:pt x="568" y="4015"/>
                    <a:pt x="537" y="4093"/>
                    <a:pt x="496" y="4181"/>
                  </a:cubicBezTo>
                  <a:cubicBezTo>
                    <a:pt x="452" y="4281"/>
                    <a:pt x="430" y="4350"/>
                    <a:pt x="464" y="4363"/>
                  </a:cubicBezTo>
                  <a:cubicBezTo>
                    <a:pt x="460" y="4371"/>
                    <a:pt x="459" y="4374"/>
                    <a:pt x="447" y="4374"/>
                  </a:cubicBezTo>
                  <a:cubicBezTo>
                    <a:pt x="441" y="4374"/>
                    <a:pt x="433" y="4373"/>
                    <a:pt x="421" y="4372"/>
                  </a:cubicBezTo>
                  <a:cubicBezTo>
                    <a:pt x="412" y="4370"/>
                    <a:pt x="406" y="4369"/>
                    <a:pt x="402" y="4369"/>
                  </a:cubicBezTo>
                  <a:cubicBezTo>
                    <a:pt x="388" y="4369"/>
                    <a:pt x="398" y="4380"/>
                    <a:pt x="446" y="4407"/>
                  </a:cubicBezTo>
                  <a:cubicBezTo>
                    <a:pt x="465" y="4422"/>
                    <a:pt x="485" y="4431"/>
                    <a:pt x="482" y="4431"/>
                  </a:cubicBezTo>
                  <a:cubicBezTo>
                    <a:pt x="480" y="4431"/>
                    <a:pt x="469" y="4428"/>
                    <a:pt x="443" y="4419"/>
                  </a:cubicBezTo>
                  <a:cubicBezTo>
                    <a:pt x="436" y="4417"/>
                    <a:pt x="431" y="4416"/>
                    <a:pt x="427" y="4416"/>
                  </a:cubicBezTo>
                  <a:cubicBezTo>
                    <a:pt x="405" y="4416"/>
                    <a:pt x="396" y="4439"/>
                    <a:pt x="383" y="4475"/>
                  </a:cubicBezTo>
                  <a:cubicBezTo>
                    <a:pt x="370" y="4510"/>
                    <a:pt x="355" y="4557"/>
                    <a:pt x="389" y="4566"/>
                  </a:cubicBezTo>
                  <a:cubicBezTo>
                    <a:pt x="403" y="4586"/>
                    <a:pt x="409" y="4594"/>
                    <a:pt x="407" y="4594"/>
                  </a:cubicBezTo>
                  <a:cubicBezTo>
                    <a:pt x="405" y="4594"/>
                    <a:pt x="397" y="4589"/>
                    <a:pt x="383" y="4579"/>
                  </a:cubicBezTo>
                  <a:cubicBezTo>
                    <a:pt x="368" y="4571"/>
                    <a:pt x="354" y="4567"/>
                    <a:pt x="341" y="4567"/>
                  </a:cubicBezTo>
                  <a:cubicBezTo>
                    <a:pt x="301" y="4567"/>
                    <a:pt x="281" y="4605"/>
                    <a:pt x="327" y="4648"/>
                  </a:cubicBezTo>
                  <a:cubicBezTo>
                    <a:pt x="324" y="4657"/>
                    <a:pt x="322" y="4664"/>
                    <a:pt x="308" y="4664"/>
                  </a:cubicBezTo>
                  <a:cubicBezTo>
                    <a:pt x="303" y="4664"/>
                    <a:pt x="296" y="4663"/>
                    <a:pt x="286" y="4660"/>
                  </a:cubicBezTo>
                  <a:lnTo>
                    <a:pt x="286" y="4660"/>
                  </a:lnTo>
                  <a:cubicBezTo>
                    <a:pt x="280" y="4673"/>
                    <a:pt x="276" y="4685"/>
                    <a:pt x="301" y="4729"/>
                  </a:cubicBezTo>
                  <a:lnTo>
                    <a:pt x="276" y="4811"/>
                  </a:lnTo>
                  <a:cubicBezTo>
                    <a:pt x="270" y="4833"/>
                    <a:pt x="298" y="4867"/>
                    <a:pt x="298" y="4867"/>
                  </a:cubicBezTo>
                  <a:cubicBezTo>
                    <a:pt x="296" y="4874"/>
                    <a:pt x="294" y="4882"/>
                    <a:pt x="294" y="4882"/>
                  </a:cubicBezTo>
                  <a:cubicBezTo>
                    <a:pt x="294" y="4882"/>
                    <a:pt x="294" y="4880"/>
                    <a:pt x="295" y="4877"/>
                  </a:cubicBezTo>
                  <a:cubicBezTo>
                    <a:pt x="293" y="4876"/>
                    <a:pt x="290" y="4876"/>
                    <a:pt x="288" y="4876"/>
                  </a:cubicBezTo>
                  <a:cubicBezTo>
                    <a:pt x="256" y="4876"/>
                    <a:pt x="244" y="4933"/>
                    <a:pt x="226" y="5011"/>
                  </a:cubicBezTo>
                  <a:cubicBezTo>
                    <a:pt x="207" y="5093"/>
                    <a:pt x="189" y="5165"/>
                    <a:pt x="151" y="5168"/>
                  </a:cubicBezTo>
                  <a:cubicBezTo>
                    <a:pt x="151" y="5168"/>
                    <a:pt x="148" y="5181"/>
                    <a:pt x="182" y="5199"/>
                  </a:cubicBezTo>
                  <a:cubicBezTo>
                    <a:pt x="251" y="5224"/>
                    <a:pt x="248" y="5237"/>
                    <a:pt x="211" y="5243"/>
                  </a:cubicBezTo>
                  <a:cubicBezTo>
                    <a:pt x="208" y="5243"/>
                    <a:pt x="206" y="5243"/>
                    <a:pt x="204" y="5243"/>
                  </a:cubicBezTo>
                  <a:cubicBezTo>
                    <a:pt x="138" y="5243"/>
                    <a:pt x="131" y="5291"/>
                    <a:pt x="198" y="5312"/>
                  </a:cubicBezTo>
                  <a:cubicBezTo>
                    <a:pt x="210" y="5314"/>
                    <a:pt x="214" y="5315"/>
                    <a:pt x="214" y="5315"/>
                  </a:cubicBezTo>
                  <a:cubicBezTo>
                    <a:pt x="213" y="5315"/>
                    <a:pt x="187" y="5311"/>
                    <a:pt x="164" y="5309"/>
                  </a:cubicBezTo>
                  <a:cubicBezTo>
                    <a:pt x="92" y="5309"/>
                    <a:pt x="120" y="5350"/>
                    <a:pt x="189" y="5372"/>
                  </a:cubicBezTo>
                  <a:cubicBezTo>
                    <a:pt x="151" y="5378"/>
                    <a:pt x="113" y="5387"/>
                    <a:pt x="148" y="5403"/>
                  </a:cubicBezTo>
                  <a:cubicBezTo>
                    <a:pt x="146" y="5410"/>
                    <a:pt x="145" y="5413"/>
                    <a:pt x="134" y="5413"/>
                  </a:cubicBezTo>
                  <a:cubicBezTo>
                    <a:pt x="125" y="5413"/>
                    <a:pt x="108" y="5411"/>
                    <a:pt x="76" y="5406"/>
                  </a:cubicBezTo>
                  <a:cubicBezTo>
                    <a:pt x="57" y="5403"/>
                    <a:pt x="39" y="5401"/>
                    <a:pt x="25" y="5401"/>
                  </a:cubicBezTo>
                  <a:cubicBezTo>
                    <a:pt x="12" y="5401"/>
                    <a:pt x="2" y="5403"/>
                    <a:pt x="1" y="5409"/>
                  </a:cubicBezTo>
                  <a:cubicBezTo>
                    <a:pt x="1" y="5422"/>
                    <a:pt x="35" y="5425"/>
                    <a:pt x="70" y="5431"/>
                  </a:cubicBezTo>
                  <a:cubicBezTo>
                    <a:pt x="70" y="5431"/>
                    <a:pt x="70" y="5441"/>
                    <a:pt x="66" y="5453"/>
                  </a:cubicBezTo>
                  <a:cubicBezTo>
                    <a:pt x="66" y="5453"/>
                    <a:pt x="63" y="5466"/>
                    <a:pt x="101" y="5472"/>
                  </a:cubicBezTo>
                  <a:cubicBezTo>
                    <a:pt x="135" y="5475"/>
                    <a:pt x="132" y="5488"/>
                    <a:pt x="132" y="5500"/>
                  </a:cubicBezTo>
                  <a:cubicBezTo>
                    <a:pt x="127" y="5499"/>
                    <a:pt x="123" y="5499"/>
                    <a:pt x="120" y="5499"/>
                  </a:cubicBezTo>
                  <a:cubicBezTo>
                    <a:pt x="109" y="5499"/>
                    <a:pt x="123" y="5506"/>
                    <a:pt x="144" y="5506"/>
                  </a:cubicBezTo>
                  <a:cubicBezTo>
                    <a:pt x="151" y="5506"/>
                    <a:pt x="159" y="5505"/>
                    <a:pt x="167" y="5503"/>
                  </a:cubicBezTo>
                  <a:cubicBezTo>
                    <a:pt x="201" y="5507"/>
                    <a:pt x="239" y="5513"/>
                    <a:pt x="236" y="5525"/>
                  </a:cubicBezTo>
                  <a:lnTo>
                    <a:pt x="308" y="5532"/>
                  </a:lnTo>
                  <a:cubicBezTo>
                    <a:pt x="342" y="5536"/>
                    <a:pt x="367" y="5539"/>
                    <a:pt x="389" y="5539"/>
                  </a:cubicBezTo>
                  <a:cubicBezTo>
                    <a:pt x="413" y="5539"/>
                    <a:pt x="432" y="5535"/>
                    <a:pt x="452" y="5525"/>
                  </a:cubicBezTo>
                  <a:cubicBezTo>
                    <a:pt x="496" y="5485"/>
                    <a:pt x="537" y="5456"/>
                    <a:pt x="468" y="5447"/>
                  </a:cubicBezTo>
                  <a:cubicBezTo>
                    <a:pt x="468" y="5447"/>
                    <a:pt x="433" y="5431"/>
                    <a:pt x="436" y="5419"/>
                  </a:cubicBezTo>
                  <a:cubicBezTo>
                    <a:pt x="436" y="5409"/>
                    <a:pt x="474" y="5403"/>
                    <a:pt x="474" y="5403"/>
                  </a:cubicBezTo>
                  <a:cubicBezTo>
                    <a:pt x="476" y="5403"/>
                    <a:pt x="478" y="5404"/>
                    <a:pt x="480" y="5404"/>
                  </a:cubicBezTo>
                  <a:cubicBezTo>
                    <a:pt x="509" y="5404"/>
                    <a:pt x="518" y="5359"/>
                    <a:pt x="527" y="5309"/>
                  </a:cubicBezTo>
                  <a:cubicBezTo>
                    <a:pt x="537" y="5240"/>
                    <a:pt x="549" y="5209"/>
                    <a:pt x="584" y="5203"/>
                  </a:cubicBezTo>
                  <a:cubicBezTo>
                    <a:pt x="621" y="5199"/>
                    <a:pt x="624" y="5190"/>
                    <a:pt x="624" y="5190"/>
                  </a:cubicBezTo>
                  <a:cubicBezTo>
                    <a:pt x="590" y="5181"/>
                    <a:pt x="605" y="5118"/>
                    <a:pt x="624" y="5040"/>
                  </a:cubicBezTo>
                  <a:cubicBezTo>
                    <a:pt x="640" y="4964"/>
                    <a:pt x="665" y="4889"/>
                    <a:pt x="631" y="4880"/>
                  </a:cubicBezTo>
                  <a:lnTo>
                    <a:pt x="637" y="4858"/>
                  </a:lnTo>
                  <a:cubicBezTo>
                    <a:pt x="642" y="4859"/>
                    <a:pt x="647" y="4860"/>
                    <a:pt x="652" y="4860"/>
                  </a:cubicBezTo>
                  <a:cubicBezTo>
                    <a:pt x="673" y="4860"/>
                    <a:pt x="679" y="4842"/>
                    <a:pt x="684" y="4823"/>
                  </a:cubicBezTo>
                  <a:cubicBezTo>
                    <a:pt x="656" y="4792"/>
                    <a:pt x="662" y="4770"/>
                    <a:pt x="662" y="4770"/>
                  </a:cubicBezTo>
                  <a:lnTo>
                    <a:pt x="662" y="4770"/>
                  </a:lnTo>
                  <a:cubicBezTo>
                    <a:pt x="671" y="4773"/>
                    <a:pt x="678" y="4775"/>
                    <a:pt x="684" y="4775"/>
                  </a:cubicBezTo>
                  <a:cubicBezTo>
                    <a:pt x="698" y="4775"/>
                    <a:pt x="701" y="4764"/>
                    <a:pt x="706" y="4748"/>
                  </a:cubicBezTo>
                  <a:cubicBezTo>
                    <a:pt x="712" y="4726"/>
                    <a:pt x="715" y="4717"/>
                    <a:pt x="681" y="4707"/>
                  </a:cubicBezTo>
                  <a:cubicBezTo>
                    <a:pt x="693" y="4664"/>
                    <a:pt x="721" y="4626"/>
                    <a:pt x="756" y="4601"/>
                  </a:cubicBezTo>
                  <a:cubicBezTo>
                    <a:pt x="797" y="4601"/>
                    <a:pt x="765" y="4579"/>
                    <a:pt x="734" y="4557"/>
                  </a:cubicBezTo>
                  <a:cubicBezTo>
                    <a:pt x="703" y="4544"/>
                    <a:pt x="671" y="4522"/>
                    <a:pt x="674" y="4513"/>
                  </a:cubicBezTo>
                  <a:lnTo>
                    <a:pt x="674" y="4513"/>
                  </a:lnTo>
                  <a:lnTo>
                    <a:pt x="743" y="4535"/>
                  </a:lnTo>
                  <a:cubicBezTo>
                    <a:pt x="758" y="4546"/>
                    <a:pt x="765" y="4552"/>
                    <a:pt x="770" y="4552"/>
                  </a:cubicBezTo>
                  <a:cubicBezTo>
                    <a:pt x="774" y="4552"/>
                    <a:pt x="776" y="4547"/>
                    <a:pt x="781" y="4538"/>
                  </a:cubicBezTo>
                  <a:lnTo>
                    <a:pt x="787" y="4516"/>
                  </a:lnTo>
                  <a:cubicBezTo>
                    <a:pt x="756" y="4504"/>
                    <a:pt x="772" y="4450"/>
                    <a:pt x="803" y="4378"/>
                  </a:cubicBezTo>
                  <a:cubicBezTo>
                    <a:pt x="844" y="4284"/>
                    <a:pt x="856" y="4253"/>
                    <a:pt x="825" y="4237"/>
                  </a:cubicBezTo>
                  <a:cubicBezTo>
                    <a:pt x="790" y="4225"/>
                    <a:pt x="797" y="4215"/>
                    <a:pt x="840" y="4197"/>
                  </a:cubicBezTo>
                  <a:cubicBezTo>
                    <a:pt x="969" y="4178"/>
                    <a:pt x="966" y="4178"/>
                    <a:pt x="938" y="4153"/>
                  </a:cubicBezTo>
                  <a:lnTo>
                    <a:pt x="938" y="4153"/>
                  </a:lnTo>
                  <a:cubicBezTo>
                    <a:pt x="937" y="4155"/>
                    <a:pt x="935" y="4156"/>
                    <a:pt x="931" y="4156"/>
                  </a:cubicBezTo>
                  <a:cubicBezTo>
                    <a:pt x="919" y="4156"/>
                    <a:pt x="895" y="4146"/>
                    <a:pt x="869" y="4134"/>
                  </a:cubicBezTo>
                  <a:cubicBezTo>
                    <a:pt x="824" y="4115"/>
                    <a:pt x="813" y="4104"/>
                    <a:pt x="831" y="4104"/>
                  </a:cubicBezTo>
                  <a:cubicBezTo>
                    <a:pt x="840" y="4104"/>
                    <a:pt x="856" y="4107"/>
                    <a:pt x="878" y="4112"/>
                  </a:cubicBezTo>
                  <a:cubicBezTo>
                    <a:pt x="884" y="4115"/>
                    <a:pt x="889" y="4116"/>
                    <a:pt x="894" y="4116"/>
                  </a:cubicBezTo>
                  <a:cubicBezTo>
                    <a:pt x="951" y="4116"/>
                    <a:pt x="983" y="3974"/>
                    <a:pt x="928" y="3936"/>
                  </a:cubicBezTo>
                  <a:lnTo>
                    <a:pt x="928" y="3936"/>
                  </a:lnTo>
                  <a:lnTo>
                    <a:pt x="960" y="3952"/>
                  </a:lnTo>
                  <a:cubicBezTo>
                    <a:pt x="968" y="3956"/>
                    <a:pt x="975" y="3959"/>
                    <a:pt x="981" y="3959"/>
                  </a:cubicBezTo>
                  <a:cubicBezTo>
                    <a:pt x="996" y="3959"/>
                    <a:pt x="1003" y="3944"/>
                    <a:pt x="1019" y="3915"/>
                  </a:cubicBezTo>
                  <a:lnTo>
                    <a:pt x="1032" y="3886"/>
                  </a:lnTo>
                  <a:cubicBezTo>
                    <a:pt x="979" y="3858"/>
                    <a:pt x="1014" y="3822"/>
                    <a:pt x="1047" y="3822"/>
                  </a:cubicBezTo>
                  <a:cubicBezTo>
                    <a:pt x="1054" y="3822"/>
                    <a:pt x="1060" y="3824"/>
                    <a:pt x="1066" y="3827"/>
                  </a:cubicBezTo>
                  <a:cubicBezTo>
                    <a:pt x="1080" y="3829"/>
                    <a:pt x="1089" y="3831"/>
                    <a:pt x="1095" y="3831"/>
                  </a:cubicBezTo>
                  <a:cubicBezTo>
                    <a:pt x="1105" y="3831"/>
                    <a:pt x="1107" y="3826"/>
                    <a:pt x="1113" y="3814"/>
                  </a:cubicBezTo>
                  <a:cubicBezTo>
                    <a:pt x="1077" y="3763"/>
                    <a:pt x="1110" y="3731"/>
                    <a:pt x="1141" y="3731"/>
                  </a:cubicBezTo>
                  <a:cubicBezTo>
                    <a:pt x="1148" y="3731"/>
                    <a:pt x="1154" y="3732"/>
                    <a:pt x="1160" y="3736"/>
                  </a:cubicBezTo>
                  <a:lnTo>
                    <a:pt x="1170" y="3717"/>
                  </a:lnTo>
                  <a:cubicBezTo>
                    <a:pt x="1154" y="3701"/>
                    <a:pt x="1151" y="3679"/>
                    <a:pt x="1163" y="3661"/>
                  </a:cubicBezTo>
                  <a:cubicBezTo>
                    <a:pt x="1179" y="3629"/>
                    <a:pt x="1185" y="3620"/>
                    <a:pt x="1148" y="3614"/>
                  </a:cubicBezTo>
                  <a:cubicBezTo>
                    <a:pt x="1116" y="3595"/>
                    <a:pt x="1085" y="3576"/>
                    <a:pt x="1091" y="3567"/>
                  </a:cubicBezTo>
                  <a:lnTo>
                    <a:pt x="1091" y="3567"/>
                  </a:lnTo>
                  <a:lnTo>
                    <a:pt x="1123" y="3585"/>
                  </a:lnTo>
                  <a:cubicBezTo>
                    <a:pt x="1129" y="3589"/>
                    <a:pt x="1135" y="3591"/>
                    <a:pt x="1140" y="3591"/>
                  </a:cubicBezTo>
                  <a:cubicBezTo>
                    <a:pt x="1161" y="3591"/>
                    <a:pt x="1175" y="3565"/>
                    <a:pt x="1195" y="3535"/>
                  </a:cubicBezTo>
                  <a:cubicBezTo>
                    <a:pt x="1221" y="3496"/>
                    <a:pt x="1236" y="3477"/>
                    <a:pt x="1260" y="3477"/>
                  </a:cubicBezTo>
                  <a:cubicBezTo>
                    <a:pt x="1265" y="3477"/>
                    <a:pt x="1270" y="3477"/>
                    <a:pt x="1276" y="3479"/>
                  </a:cubicBezTo>
                  <a:lnTo>
                    <a:pt x="1254" y="3451"/>
                  </a:lnTo>
                  <a:cubicBezTo>
                    <a:pt x="1238" y="3433"/>
                    <a:pt x="1235" y="3422"/>
                    <a:pt x="1243" y="3422"/>
                  </a:cubicBezTo>
                  <a:cubicBezTo>
                    <a:pt x="1248" y="3422"/>
                    <a:pt x="1256" y="3425"/>
                    <a:pt x="1267" y="3432"/>
                  </a:cubicBezTo>
                  <a:cubicBezTo>
                    <a:pt x="1270" y="3433"/>
                    <a:pt x="1274" y="3433"/>
                    <a:pt x="1277" y="3433"/>
                  </a:cubicBezTo>
                  <a:cubicBezTo>
                    <a:pt x="1306" y="3433"/>
                    <a:pt x="1324" y="3400"/>
                    <a:pt x="1307" y="3366"/>
                  </a:cubicBezTo>
                  <a:lnTo>
                    <a:pt x="1320" y="3344"/>
                  </a:lnTo>
                  <a:cubicBezTo>
                    <a:pt x="1339" y="3353"/>
                    <a:pt x="1354" y="3357"/>
                    <a:pt x="1365" y="3357"/>
                  </a:cubicBezTo>
                  <a:cubicBezTo>
                    <a:pt x="1391" y="3357"/>
                    <a:pt x="1390" y="3334"/>
                    <a:pt x="1354" y="3300"/>
                  </a:cubicBezTo>
                  <a:lnTo>
                    <a:pt x="1354" y="3300"/>
                  </a:lnTo>
                  <a:cubicBezTo>
                    <a:pt x="1366" y="3308"/>
                    <a:pt x="1375" y="3311"/>
                    <a:pt x="1381" y="3311"/>
                  </a:cubicBezTo>
                  <a:cubicBezTo>
                    <a:pt x="1390" y="3311"/>
                    <a:pt x="1395" y="3306"/>
                    <a:pt x="1398" y="3300"/>
                  </a:cubicBezTo>
                  <a:cubicBezTo>
                    <a:pt x="1386" y="3270"/>
                    <a:pt x="1399" y="3241"/>
                    <a:pt x="1421" y="3241"/>
                  </a:cubicBezTo>
                  <a:cubicBezTo>
                    <a:pt x="1426" y="3241"/>
                    <a:pt x="1433" y="3243"/>
                    <a:pt x="1439" y="3247"/>
                  </a:cubicBezTo>
                  <a:lnTo>
                    <a:pt x="1445" y="3238"/>
                  </a:lnTo>
                  <a:cubicBezTo>
                    <a:pt x="1423" y="3209"/>
                    <a:pt x="1430" y="3200"/>
                    <a:pt x="1436" y="3191"/>
                  </a:cubicBezTo>
                  <a:cubicBezTo>
                    <a:pt x="1442" y="3181"/>
                    <a:pt x="1448" y="3172"/>
                    <a:pt x="1427" y="3140"/>
                  </a:cubicBezTo>
                  <a:cubicBezTo>
                    <a:pt x="1405" y="3112"/>
                    <a:pt x="1411" y="3103"/>
                    <a:pt x="1411" y="3103"/>
                  </a:cubicBezTo>
                  <a:cubicBezTo>
                    <a:pt x="1412" y="3102"/>
                    <a:pt x="1413" y="3101"/>
                    <a:pt x="1415" y="3101"/>
                  </a:cubicBezTo>
                  <a:cubicBezTo>
                    <a:pt x="1426" y="3101"/>
                    <a:pt x="1445" y="3128"/>
                    <a:pt x="1464" y="3153"/>
                  </a:cubicBezTo>
                  <a:cubicBezTo>
                    <a:pt x="1469" y="3166"/>
                    <a:pt x="1474" y="3172"/>
                    <a:pt x="1478" y="3172"/>
                  </a:cubicBezTo>
                  <a:cubicBezTo>
                    <a:pt x="1486" y="3172"/>
                    <a:pt x="1487" y="3144"/>
                    <a:pt x="1461" y="3097"/>
                  </a:cubicBezTo>
                  <a:cubicBezTo>
                    <a:pt x="1442" y="3059"/>
                    <a:pt x="1432" y="3041"/>
                    <a:pt x="1434" y="3041"/>
                  </a:cubicBezTo>
                  <a:lnTo>
                    <a:pt x="1434" y="3041"/>
                  </a:lnTo>
                  <a:cubicBezTo>
                    <a:pt x="1435" y="3041"/>
                    <a:pt x="1446" y="3057"/>
                    <a:pt x="1467" y="3087"/>
                  </a:cubicBezTo>
                  <a:cubicBezTo>
                    <a:pt x="1482" y="3108"/>
                    <a:pt x="1496" y="3127"/>
                    <a:pt x="1500" y="3127"/>
                  </a:cubicBezTo>
                  <a:cubicBezTo>
                    <a:pt x="1502" y="3127"/>
                    <a:pt x="1501" y="3122"/>
                    <a:pt x="1495" y="3109"/>
                  </a:cubicBezTo>
                  <a:cubicBezTo>
                    <a:pt x="1495" y="3109"/>
                    <a:pt x="1511" y="3090"/>
                    <a:pt x="1483" y="3068"/>
                  </a:cubicBezTo>
                  <a:lnTo>
                    <a:pt x="1502" y="3043"/>
                  </a:lnTo>
                  <a:cubicBezTo>
                    <a:pt x="1508" y="3044"/>
                    <a:pt x="1513" y="3044"/>
                    <a:pt x="1518" y="3044"/>
                  </a:cubicBezTo>
                  <a:cubicBezTo>
                    <a:pt x="1548" y="3044"/>
                    <a:pt x="1556" y="3036"/>
                    <a:pt x="1561" y="3028"/>
                  </a:cubicBezTo>
                  <a:cubicBezTo>
                    <a:pt x="1548" y="3011"/>
                    <a:pt x="1543" y="3004"/>
                    <a:pt x="1549" y="3004"/>
                  </a:cubicBezTo>
                  <a:cubicBezTo>
                    <a:pt x="1553" y="3004"/>
                    <a:pt x="1562" y="3007"/>
                    <a:pt x="1577" y="3012"/>
                  </a:cubicBezTo>
                  <a:cubicBezTo>
                    <a:pt x="1587" y="3020"/>
                    <a:pt x="1594" y="3023"/>
                    <a:pt x="1597" y="3023"/>
                  </a:cubicBezTo>
                  <a:cubicBezTo>
                    <a:pt x="1602" y="3023"/>
                    <a:pt x="1592" y="3009"/>
                    <a:pt x="1555" y="2981"/>
                  </a:cubicBezTo>
                  <a:cubicBezTo>
                    <a:pt x="1540" y="2959"/>
                    <a:pt x="1540" y="2948"/>
                    <a:pt x="1552" y="2948"/>
                  </a:cubicBezTo>
                  <a:cubicBezTo>
                    <a:pt x="1558" y="2948"/>
                    <a:pt x="1566" y="2951"/>
                    <a:pt x="1577" y="2956"/>
                  </a:cubicBezTo>
                  <a:cubicBezTo>
                    <a:pt x="1606" y="2978"/>
                    <a:pt x="1622" y="2987"/>
                    <a:pt x="1626" y="2987"/>
                  </a:cubicBezTo>
                  <a:cubicBezTo>
                    <a:pt x="1631" y="2987"/>
                    <a:pt x="1625" y="2979"/>
                    <a:pt x="1611" y="2968"/>
                  </a:cubicBezTo>
                  <a:cubicBezTo>
                    <a:pt x="1593" y="2937"/>
                    <a:pt x="1599" y="2927"/>
                    <a:pt x="1599" y="2927"/>
                  </a:cubicBezTo>
                  <a:lnTo>
                    <a:pt x="1599" y="2927"/>
                  </a:lnTo>
                  <a:cubicBezTo>
                    <a:pt x="1602" y="2931"/>
                    <a:pt x="1607" y="2932"/>
                    <a:pt x="1611" y="2932"/>
                  </a:cubicBezTo>
                  <a:cubicBezTo>
                    <a:pt x="1643" y="2932"/>
                    <a:pt x="1699" y="2862"/>
                    <a:pt x="1762" y="2799"/>
                  </a:cubicBezTo>
                  <a:cubicBezTo>
                    <a:pt x="1768" y="2789"/>
                    <a:pt x="1749" y="2758"/>
                    <a:pt x="1721" y="2733"/>
                  </a:cubicBezTo>
                  <a:cubicBezTo>
                    <a:pt x="1698" y="2712"/>
                    <a:pt x="1690" y="2706"/>
                    <a:pt x="1692" y="2706"/>
                  </a:cubicBezTo>
                  <a:lnTo>
                    <a:pt x="1692" y="2706"/>
                  </a:lnTo>
                  <a:cubicBezTo>
                    <a:pt x="1694" y="2706"/>
                    <a:pt x="1711" y="2717"/>
                    <a:pt x="1731" y="2724"/>
                  </a:cubicBezTo>
                  <a:cubicBezTo>
                    <a:pt x="1769" y="2752"/>
                    <a:pt x="1793" y="2765"/>
                    <a:pt x="1801" y="2765"/>
                  </a:cubicBezTo>
                  <a:cubicBezTo>
                    <a:pt x="1812" y="2765"/>
                    <a:pt x="1796" y="2743"/>
                    <a:pt x="1746" y="2708"/>
                  </a:cubicBezTo>
                  <a:cubicBezTo>
                    <a:pt x="1713" y="2688"/>
                    <a:pt x="1698" y="2679"/>
                    <a:pt x="1700" y="2679"/>
                  </a:cubicBezTo>
                  <a:lnTo>
                    <a:pt x="1700" y="2679"/>
                  </a:lnTo>
                  <a:cubicBezTo>
                    <a:pt x="1702" y="2679"/>
                    <a:pt x="1720" y="2687"/>
                    <a:pt x="1752" y="2702"/>
                  </a:cubicBezTo>
                  <a:cubicBezTo>
                    <a:pt x="1766" y="2708"/>
                    <a:pt x="1775" y="2712"/>
                    <a:pt x="1778" y="2712"/>
                  </a:cubicBezTo>
                  <a:cubicBezTo>
                    <a:pt x="1784" y="2712"/>
                    <a:pt x="1779" y="2704"/>
                    <a:pt x="1768" y="2683"/>
                  </a:cubicBezTo>
                  <a:cubicBezTo>
                    <a:pt x="1754" y="2670"/>
                    <a:pt x="1751" y="2662"/>
                    <a:pt x="1756" y="2662"/>
                  </a:cubicBezTo>
                  <a:cubicBezTo>
                    <a:pt x="1759" y="2662"/>
                    <a:pt x="1767" y="2666"/>
                    <a:pt x="1778" y="2677"/>
                  </a:cubicBezTo>
                  <a:cubicBezTo>
                    <a:pt x="1799" y="2686"/>
                    <a:pt x="1820" y="2696"/>
                    <a:pt x="1827" y="2696"/>
                  </a:cubicBezTo>
                  <a:cubicBezTo>
                    <a:pt x="1831" y="2696"/>
                    <a:pt x="1829" y="2692"/>
                    <a:pt x="1818" y="2683"/>
                  </a:cubicBezTo>
                  <a:cubicBezTo>
                    <a:pt x="1818" y="2683"/>
                    <a:pt x="1821" y="2680"/>
                    <a:pt x="1829" y="2680"/>
                  </a:cubicBezTo>
                  <a:cubicBezTo>
                    <a:pt x="1836" y="2680"/>
                    <a:pt x="1846" y="2682"/>
                    <a:pt x="1862" y="2689"/>
                  </a:cubicBezTo>
                  <a:cubicBezTo>
                    <a:pt x="1869" y="2693"/>
                    <a:pt x="1874" y="2695"/>
                    <a:pt x="1877" y="2695"/>
                  </a:cubicBezTo>
                  <a:cubicBezTo>
                    <a:pt x="1889" y="2695"/>
                    <a:pt x="1874" y="2667"/>
                    <a:pt x="1859" y="2642"/>
                  </a:cubicBezTo>
                  <a:cubicBezTo>
                    <a:pt x="1843" y="2600"/>
                    <a:pt x="1838" y="2578"/>
                    <a:pt x="1845" y="2578"/>
                  </a:cubicBezTo>
                  <a:cubicBezTo>
                    <a:pt x="1850" y="2578"/>
                    <a:pt x="1862" y="2591"/>
                    <a:pt x="1881" y="2617"/>
                  </a:cubicBezTo>
                  <a:cubicBezTo>
                    <a:pt x="1893" y="2633"/>
                    <a:pt x="1903" y="2639"/>
                    <a:pt x="1910" y="2639"/>
                  </a:cubicBezTo>
                  <a:cubicBezTo>
                    <a:pt x="1929" y="2639"/>
                    <a:pt x="1928" y="2594"/>
                    <a:pt x="1897" y="2551"/>
                  </a:cubicBezTo>
                  <a:cubicBezTo>
                    <a:pt x="1872" y="2517"/>
                    <a:pt x="1862" y="2504"/>
                    <a:pt x="1864" y="2504"/>
                  </a:cubicBezTo>
                  <a:lnTo>
                    <a:pt x="1864" y="2504"/>
                  </a:lnTo>
                  <a:cubicBezTo>
                    <a:pt x="1865" y="2504"/>
                    <a:pt x="1871" y="2510"/>
                    <a:pt x="1881" y="2520"/>
                  </a:cubicBezTo>
                  <a:cubicBezTo>
                    <a:pt x="1895" y="2534"/>
                    <a:pt x="1904" y="2537"/>
                    <a:pt x="1910" y="2537"/>
                  </a:cubicBezTo>
                  <a:cubicBezTo>
                    <a:pt x="1914" y="2537"/>
                    <a:pt x="1915" y="2536"/>
                    <a:pt x="1915" y="2536"/>
                  </a:cubicBezTo>
                  <a:cubicBezTo>
                    <a:pt x="1919" y="2533"/>
                    <a:pt x="1922" y="2529"/>
                    <a:pt x="1929" y="2529"/>
                  </a:cubicBezTo>
                  <a:cubicBezTo>
                    <a:pt x="1935" y="2529"/>
                    <a:pt x="1944" y="2533"/>
                    <a:pt x="1956" y="2545"/>
                  </a:cubicBezTo>
                  <a:cubicBezTo>
                    <a:pt x="1956" y="2545"/>
                    <a:pt x="1966" y="2539"/>
                    <a:pt x="1956" y="2498"/>
                  </a:cubicBezTo>
                  <a:cubicBezTo>
                    <a:pt x="1937" y="2461"/>
                    <a:pt x="1944" y="2444"/>
                    <a:pt x="1963" y="2444"/>
                  </a:cubicBezTo>
                  <a:cubicBezTo>
                    <a:pt x="1979" y="2444"/>
                    <a:pt x="2004" y="2456"/>
                    <a:pt x="2031" y="2476"/>
                  </a:cubicBezTo>
                  <a:lnTo>
                    <a:pt x="2022" y="2435"/>
                  </a:lnTo>
                  <a:cubicBezTo>
                    <a:pt x="1995" y="2396"/>
                    <a:pt x="1979" y="2367"/>
                    <a:pt x="1985" y="2367"/>
                  </a:cubicBezTo>
                  <a:cubicBezTo>
                    <a:pt x="1988" y="2367"/>
                    <a:pt x="1997" y="2375"/>
                    <a:pt x="2013" y="2392"/>
                  </a:cubicBezTo>
                  <a:cubicBezTo>
                    <a:pt x="2021" y="2401"/>
                    <a:pt x="2029" y="2410"/>
                    <a:pt x="2036" y="2417"/>
                  </a:cubicBezTo>
                  <a:lnTo>
                    <a:pt x="2036" y="2417"/>
                  </a:lnTo>
                  <a:cubicBezTo>
                    <a:pt x="2016" y="2386"/>
                    <a:pt x="2024" y="2370"/>
                    <a:pt x="2043" y="2370"/>
                  </a:cubicBezTo>
                  <a:cubicBezTo>
                    <a:pt x="2059" y="2370"/>
                    <a:pt x="2082" y="2381"/>
                    <a:pt x="2103" y="2404"/>
                  </a:cubicBezTo>
                  <a:cubicBezTo>
                    <a:pt x="2119" y="2422"/>
                    <a:pt x="2125" y="2428"/>
                    <a:pt x="2130" y="2428"/>
                  </a:cubicBezTo>
                  <a:cubicBezTo>
                    <a:pt x="2132" y="2428"/>
                    <a:pt x="2134" y="2426"/>
                    <a:pt x="2138" y="2423"/>
                  </a:cubicBezTo>
                  <a:lnTo>
                    <a:pt x="2113" y="2398"/>
                  </a:lnTo>
                  <a:cubicBezTo>
                    <a:pt x="2088" y="2373"/>
                    <a:pt x="2066" y="2344"/>
                    <a:pt x="2072" y="2338"/>
                  </a:cubicBezTo>
                  <a:cubicBezTo>
                    <a:pt x="2077" y="2335"/>
                    <a:pt x="2081" y="2332"/>
                    <a:pt x="2087" y="2332"/>
                  </a:cubicBezTo>
                  <a:cubicBezTo>
                    <a:pt x="2094" y="2332"/>
                    <a:pt x="2103" y="2336"/>
                    <a:pt x="2116" y="2351"/>
                  </a:cubicBezTo>
                  <a:cubicBezTo>
                    <a:pt x="2136" y="2363"/>
                    <a:pt x="2157" y="2375"/>
                    <a:pt x="2163" y="2375"/>
                  </a:cubicBezTo>
                  <a:cubicBezTo>
                    <a:pt x="2167" y="2375"/>
                    <a:pt x="2166" y="2371"/>
                    <a:pt x="2157" y="2360"/>
                  </a:cubicBezTo>
                  <a:cubicBezTo>
                    <a:pt x="2157" y="2360"/>
                    <a:pt x="2158" y="2359"/>
                    <a:pt x="2162" y="2359"/>
                  </a:cubicBezTo>
                  <a:cubicBezTo>
                    <a:pt x="2168" y="2359"/>
                    <a:pt x="2179" y="2361"/>
                    <a:pt x="2197" y="2373"/>
                  </a:cubicBezTo>
                  <a:lnTo>
                    <a:pt x="2232" y="2344"/>
                  </a:lnTo>
                  <a:cubicBezTo>
                    <a:pt x="2222" y="2322"/>
                    <a:pt x="2226" y="2308"/>
                    <a:pt x="2236" y="2308"/>
                  </a:cubicBezTo>
                  <a:cubicBezTo>
                    <a:pt x="2242" y="2308"/>
                    <a:pt x="2249" y="2312"/>
                    <a:pt x="2257" y="2323"/>
                  </a:cubicBezTo>
                  <a:cubicBezTo>
                    <a:pt x="2257" y="2323"/>
                    <a:pt x="2276" y="2310"/>
                    <a:pt x="2260" y="2276"/>
                  </a:cubicBezTo>
                  <a:cubicBezTo>
                    <a:pt x="2270" y="2267"/>
                    <a:pt x="2277" y="2262"/>
                    <a:pt x="2285" y="2262"/>
                  </a:cubicBezTo>
                  <a:cubicBezTo>
                    <a:pt x="2292" y="2262"/>
                    <a:pt x="2300" y="2267"/>
                    <a:pt x="2310" y="2279"/>
                  </a:cubicBezTo>
                  <a:cubicBezTo>
                    <a:pt x="2321" y="2292"/>
                    <a:pt x="2326" y="2299"/>
                    <a:pt x="2328" y="2299"/>
                  </a:cubicBezTo>
                  <a:cubicBezTo>
                    <a:pt x="2329" y="2299"/>
                    <a:pt x="2326" y="2291"/>
                    <a:pt x="2320" y="2272"/>
                  </a:cubicBezTo>
                  <a:cubicBezTo>
                    <a:pt x="2295" y="2244"/>
                    <a:pt x="2304" y="2238"/>
                    <a:pt x="2313" y="2232"/>
                  </a:cubicBezTo>
                  <a:lnTo>
                    <a:pt x="2329" y="2216"/>
                  </a:lnTo>
                  <a:cubicBezTo>
                    <a:pt x="2307" y="2188"/>
                    <a:pt x="2307" y="2188"/>
                    <a:pt x="2317" y="2182"/>
                  </a:cubicBezTo>
                  <a:cubicBezTo>
                    <a:pt x="2320" y="2178"/>
                    <a:pt x="2330" y="2177"/>
                    <a:pt x="2341" y="2177"/>
                  </a:cubicBezTo>
                  <a:cubicBezTo>
                    <a:pt x="2350" y="2177"/>
                    <a:pt x="2360" y="2178"/>
                    <a:pt x="2368" y="2178"/>
                  </a:cubicBezTo>
                  <a:cubicBezTo>
                    <a:pt x="2376" y="2178"/>
                    <a:pt x="2383" y="2177"/>
                    <a:pt x="2385" y="2175"/>
                  </a:cubicBezTo>
                  <a:cubicBezTo>
                    <a:pt x="2411" y="2153"/>
                    <a:pt x="2411" y="2153"/>
                    <a:pt x="2379" y="2135"/>
                  </a:cubicBezTo>
                  <a:cubicBezTo>
                    <a:pt x="2378" y="2135"/>
                    <a:pt x="2377" y="2135"/>
                    <a:pt x="2376" y="2135"/>
                  </a:cubicBezTo>
                  <a:cubicBezTo>
                    <a:pt x="2368" y="2135"/>
                    <a:pt x="2358" y="2122"/>
                    <a:pt x="2372" y="2122"/>
                  </a:cubicBezTo>
                  <a:cubicBezTo>
                    <a:pt x="2376" y="2122"/>
                    <a:pt x="2381" y="2123"/>
                    <a:pt x="2389" y="2125"/>
                  </a:cubicBezTo>
                  <a:cubicBezTo>
                    <a:pt x="2398" y="2119"/>
                    <a:pt x="2448" y="2128"/>
                    <a:pt x="2476" y="2106"/>
                  </a:cubicBezTo>
                  <a:cubicBezTo>
                    <a:pt x="2511" y="2081"/>
                    <a:pt x="2511" y="2081"/>
                    <a:pt x="2489" y="2053"/>
                  </a:cubicBezTo>
                  <a:cubicBezTo>
                    <a:pt x="2462" y="2026"/>
                    <a:pt x="2452" y="2011"/>
                    <a:pt x="2457" y="2011"/>
                  </a:cubicBezTo>
                  <a:cubicBezTo>
                    <a:pt x="2461" y="2011"/>
                    <a:pt x="2475" y="2022"/>
                    <a:pt x="2498" y="2047"/>
                  </a:cubicBezTo>
                  <a:cubicBezTo>
                    <a:pt x="2529" y="2068"/>
                    <a:pt x="2547" y="2077"/>
                    <a:pt x="2555" y="2077"/>
                  </a:cubicBezTo>
                  <a:cubicBezTo>
                    <a:pt x="2563" y="2077"/>
                    <a:pt x="2560" y="2067"/>
                    <a:pt x="2548" y="2053"/>
                  </a:cubicBezTo>
                  <a:cubicBezTo>
                    <a:pt x="2536" y="2019"/>
                    <a:pt x="2536" y="2019"/>
                    <a:pt x="2545" y="2012"/>
                  </a:cubicBezTo>
                  <a:lnTo>
                    <a:pt x="2545" y="2012"/>
                  </a:lnTo>
                  <a:cubicBezTo>
                    <a:pt x="2554" y="2024"/>
                    <a:pt x="2560" y="2029"/>
                    <a:pt x="2565" y="2029"/>
                  </a:cubicBezTo>
                  <a:cubicBezTo>
                    <a:pt x="2571" y="2029"/>
                    <a:pt x="2573" y="2017"/>
                    <a:pt x="2573" y="1990"/>
                  </a:cubicBezTo>
                  <a:cubicBezTo>
                    <a:pt x="2576" y="1990"/>
                    <a:pt x="2578" y="1989"/>
                    <a:pt x="2579" y="1989"/>
                  </a:cubicBezTo>
                  <a:cubicBezTo>
                    <a:pt x="2584" y="1989"/>
                    <a:pt x="2588" y="1994"/>
                    <a:pt x="2602" y="2015"/>
                  </a:cubicBezTo>
                  <a:lnTo>
                    <a:pt x="2621" y="2003"/>
                  </a:lnTo>
                  <a:cubicBezTo>
                    <a:pt x="2606" y="1954"/>
                    <a:pt x="2637" y="1935"/>
                    <a:pt x="2668" y="1935"/>
                  </a:cubicBezTo>
                  <a:cubicBezTo>
                    <a:pt x="2683" y="1935"/>
                    <a:pt x="2698" y="1939"/>
                    <a:pt x="2708" y="1947"/>
                  </a:cubicBezTo>
                  <a:cubicBezTo>
                    <a:pt x="2708" y="1947"/>
                    <a:pt x="2718" y="1940"/>
                    <a:pt x="2705" y="1906"/>
                  </a:cubicBezTo>
                  <a:cubicBezTo>
                    <a:pt x="2690" y="1870"/>
                    <a:pt x="2686" y="1852"/>
                    <a:pt x="2691" y="1852"/>
                  </a:cubicBezTo>
                  <a:cubicBezTo>
                    <a:pt x="2695" y="1852"/>
                    <a:pt x="2707" y="1866"/>
                    <a:pt x="2724" y="1893"/>
                  </a:cubicBezTo>
                  <a:cubicBezTo>
                    <a:pt x="2744" y="1922"/>
                    <a:pt x="2754" y="1937"/>
                    <a:pt x="2756" y="1937"/>
                  </a:cubicBezTo>
                  <a:cubicBezTo>
                    <a:pt x="2757" y="1937"/>
                    <a:pt x="2749" y="1921"/>
                    <a:pt x="2733" y="1887"/>
                  </a:cubicBezTo>
                  <a:cubicBezTo>
                    <a:pt x="2728" y="1866"/>
                    <a:pt x="2741" y="1846"/>
                    <a:pt x="2759" y="1846"/>
                  </a:cubicBezTo>
                  <a:cubicBezTo>
                    <a:pt x="2772" y="1846"/>
                    <a:pt x="2789" y="1857"/>
                    <a:pt x="2802" y="1887"/>
                  </a:cubicBezTo>
                  <a:lnTo>
                    <a:pt x="2840" y="1947"/>
                  </a:lnTo>
                  <a:cubicBezTo>
                    <a:pt x="2830" y="1909"/>
                    <a:pt x="2840" y="1903"/>
                    <a:pt x="2840" y="1903"/>
                  </a:cubicBezTo>
                  <a:cubicBezTo>
                    <a:pt x="2821" y="1874"/>
                    <a:pt x="2830" y="1868"/>
                    <a:pt x="2859" y="1849"/>
                  </a:cubicBezTo>
                  <a:cubicBezTo>
                    <a:pt x="2877" y="1840"/>
                    <a:pt x="2899" y="1787"/>
                    <a:pt x="2918" y="1777"/>
                  </a:cubicBezTo>
                  <a:cubicBezTo>
                    <a:pt x="2930" y="1766"/>
                    <a:pt x="2944" y="1760"/>
                    <a:pt x="2958" y="1760"/>
                  </a:cubicBezTo>
                  <a:cubicBezTo>
                    <a:pt x="2971" y="1760"/>
                    <a:pt x="2985" y="1765"/>
                    <a:pt x="2997" y="1774"/>
                  </a:cubicBezTo>
                  <a:cubicBezTo>
                    <a:pt x="3006" y="1768"/>
                    <a:pt x="3015" y="1762"/>
                    <a:pt x="3018" y="1721"/>
                  </a:cubicBezTo>
                  <a:cubicBezTo>
                    <a:pt x="3013" y="1698"/>
                    <a:pt x="3017" y="1686"/>
                    <a:pt x="3026" y="1686"/>
                  </a:cubicBezTo>
                  <a:cubicBezTo>
                    <a:pt x="3032" y="1686"/>
                    <a:pt x="3039" y="1691"/>
                    <a:pt x="3047" y="1702"/>
                  </a:cubicBezTo>
                  <a:lnTo>
                    <a:pt x="3056" y="1699"/>
                  </a:lnTo>
                  <a:cubicBezTo>
                    <a:pt x="3059" y="1655"/>
                    <a:pt x="3069" y="1652"/>
                    <a:pt x="3069" y="1652"/>
                  </a:cubicBezTo>
                  <a:cubicBezTo>
                    <a:pt x="3081" y="1672"/>
                    <a:pt x="3095" y="1690"/>
                    <a:pt x="3103" y="1690"/>
                  </a:cubicBezTo>
                  <a:cubicBezTo>
                    <a:pt x="3107" y="1690"/>
                    <a:pt x="3108" y="1684"/>
                    <a:pt x="3106" y="1671"/>
                  </a:cubicBezTo>
                  <a:cubicBezTo>
                    <a:pt x="3091" y="1639"/>
                    <a:pt x="3100" y="1636"/>
                    <a:pt x="3119" y="1627"/>
                  </a:cubicBezTo>
                  <a:cubicBezTo>
                    <a:pt x="3121" y="1628"/>
                    <a:pt x="3124" y="1628"/>
                    <a:pt x="3128" y="1628"/>
                  </a:cubicBezTo>
                  <a:cubicBezTo>
                    <a:pt x="3159" y="1628"/>
                    <a:pt x="3241" y="1597"/>
                    <a:pt x="3319" y="1558"/>
                  </a:cubicBezTo>
                  <a:cubicBezTo>
                    <a:pt x="3407" y="1520"/>
                    <a:pt x="3492" y="1480"/>
                    <a:pt x="3482" y="1461"/>
                  </a:cubicBezTo>
                  <a:lnTo>
                    <a:pt x="3514" y="1448"/>
                  </a:lnTo>
                  <a:lnTo>
                    <a:pt x="3545" y="1436"/>
                  </a:lnTo>
                  <a:cubicBezTo>
                    <a:pt x="3554" y="1457"/>
                    <a:pt x="3565" y="1466"/>
                    <a:pt x="3575" y="1466"/>
                  </a:cubicBezTo>
                  <a:cubicBezTo>
                    <a:pt x="3596" y="1466"/>
                    <a:pt x="3617" y="1431"/>
                    <a:pt x="3630" y="1401"/>
                  </a:cubicBezTo>
                  <a:cubicBezTo>
                    <a:pt x="3630" y="1367"/>
                    <a:pt x="3639" y="1360"/>
                    <a:pt x="3652" y="1357"/>
                  </a:cubicBezTo>
                  <a:cubicBezTo>
                    <a:pt x="3664" y="1391"/>
                    <a:pt x="3679" y="1405"/>
                    <a:pt x="3691" y="1405"/>
                  </a:cubicBezTo>
                  <a:cubicBezTo>
                    <a:pt x="3703" y="1405"/>
                    <a:pt x="3713" y="1393"/>
                    <a:pt x="3717" y="1373"/>
                  </a:cubicBezTo>
                  <a:cubicBezTo>
                    <a:pt x="3709" y="1336"/>
                    <a:pt x="3709" y="1317"/>
                    <a:pt x="3713" y="1317"/>
                  </a:cubicBezTo>
                  <a:cubicBezTo>
                    <a:pt x="3718" y="1317"/>
                    <a:pt x="3727" y="1333"/>
                    <a:pt x="3739" y="1367"/>
                  </a:cubicBezTo>
                  <a:cubicBezTo>
                    <a:pt x="3750" y="1394"/>
                    <a:pt x="3759" y="1409"/>
                    <a:pt x="3766" y="1409"/>
                  </a:cubicBezTo>
                  <a:cubicBezTo>
                    <a:pt x="3775" y="1409"/>
                    <a:pt x="3778" y="1380"/>
                    <a:pt x="3771" y="1317"/>
                  </a:cubicBezTo>
                  <a:cubicBezTo>
                    <a:pt x="3769" y="1297"/>
                    <a:pt x="3768" y="1288"/>
                    <a:pt x="3771" y="1288"/>
                  </a:cubicBezTo>
                  <a:cubicBezTo>
                    <a:pt x="3774" y="1288"/>
                    <a:pt x="3781" y="1295"/>
                    <a:pt x="3793" y="1310"/>
                  </a:cubicBezTo>
                  <a:cubicBezTo>
                    <a:pt x="3812" y="1345"/>
                    <a:pt x="3823" y="1360"/>
                    <a:pt x="3827" y="1360"/>
                  </a:cubicBezTo>
                  <a:cubicBezTo>
                    <a:pt x="3831" y="1360"/>
                    <a:pt x="3829" y="1351"/>
                    <a:pt x="3824" y="1335"/>
                  </a:cubicBezTo>
                  <a:cubicBezTo>
                    <a:pt x="3817" y="1298"/>
                    <a:pt x="3818" y="1279"/>
                    <a:pt x="3824" y="1279"/>
                  </a:cubicBezTo>
                  <a:cubicBezTo>
                    <a:pt x="3830" y="1279"/>
                    <a:pt x="3840" y="1295"/>
                    <a:pt x="3855" y="1326"/>
                  </a:cubicBezTo>
                  <a:cubicBezTo>
                    <a:pt x="3878" y="1354"/>
                    <a:pt x="3889" y="1369"/>
                    <a:pt x="3894" y="1369"/>
                  </a:cubicBezTo>
                  <a:cubicBezTo>
                    <a:pt x="3899" y="1369"/>
                    <a:pt x="3896" y="1351"/>
                    <a:pt x="3890" y="1313"/>
                  </a:cubicBezTo>
                  <a:cubicBezTo>
                    <a:pt x="3883" y="1274"/>
                    <a:pt x="3893" y="1253"/>
                    <a:pt x="3909" y="1253"/>
                  </a:cubicBezTo>
                  <a:cubicBezTo>
                    <a:pt x="3923" y="1253"/>
                    <a:pt x="3940" y="1267"/>
                    <a:pt x="3956" y="1295"/>
                  </a:cubicBezTo>
                  <a:cubicBezTo>
                    <a:pt x="3956" y="1295"/>
                    <a:pt x="3956" y="1294"/>
                    <a:pt x="3957" y="1294"/>
                  </a:cubicBezTo>
                  <a:cubicBezTo>
                    <a:pt x="3963" y="1294"/>
                    <a:pt x="3973" y="1305"/>
                    <a:pt x="3977" y="1305"/>
                  </a:cubicBezTo>
                  <a:cubicBezTo>
                    <a:pt x="3980" y="1305"/>
                    <a:pt x="3981" y="1301"/>
                    <a:pt x="3977" y="1288"/>
                  </a:cubicBezTo>
                  <a:lnTo>
                    <a:pt x="3977" y="1288"/>
                  </a:lnTo>
                  <a:lnTo>
                    <a:pt x="3999" y="1320"/>
                  </a:lnTo>
                  <a:lnTo>
                    <a:pt x="4021" y="1317"/>
                  </a:lnTo>
                  <a:lnTo>
                    <a:pt x="4009" y="1282"/>
                  </a:lnTo>
                  <a:lnTo>
                    <a:pt x="4009" y="1282"/>
                  </a:lnTo>
                  <a:cubicBezTo>
                    <a:pt x="4028" y="1283"/>
                    <a:pt x="4046" y="1284"/>
                    <a:pt x="4064" y="1284"/>
                  </a:cubicBezTo>
                  <a:cubicBezTo>
                    <a:pt x="4101" y="1284"/>
                    <a:pt x="4136" y="1281"/>
                    <a:pt x="4172" y="1273"/>
                  </a:cubicBezTo>
                  <a:cubicBezTo>
                    <a:pt x="4294" y="1245"/>
                    <a:pt x="4316" y="1241"/>
                    <a:pt x="4297" y="1210"/>
                  </a:cubicBezTo>
                  <a:cubicBezTo>
                    <a:pt x="4282" y="1174"/>
                    <a:pt x="4281" y="1156"/>
                    <a:pt x="4288" y="1156"/>
                  </a:cubicBezTo>
                  <a:cubicBezTo>
                    <a:pt x="4293" y="1156"/>
                    <a:pt x="4305" y="1172"/>
                    <a:pt x="4319" y="1204"/>
                  </a:cubicBezTo>
                  <a:cubicBezTo>
                    <a:pt x="4320" y="1204"/>
                    <a:pt x="4320" y="1204"/>
                    <a:pt x="4321" y="1204"/>
                  </a:cubicBezTo>
                  <a:cubicBezTo>
                    <a:pt x="4333" y="1204"/>
                    <a:pt x="4356" y="1227"/>
                    <a:pt x="4376" y="1227"/>
                  </a:cubicBezTo>
                  <a:cubicBezTo>
                    <a:pt x="4378" y="1227"/>
                    <a:pt x="4380" y="1226"/>
                    <a:pt x="4382" y="1226"/>
                  </a:cubicBezTo>
                  <a:cubicBezTo>
                    <a:pt x="4389" y="1225"/>
                    <a:pt x="4396" y="1223"/>
                    <a:pt x="4403" y="1223"/>
                  </a:cubicBezTo>
                  <a:cubicBezTo>
                    <a:pt x="4417" y="1223"/>
                    <a:pt x="4429" y="1229"/>
                    <a:pt x="4435" y="1254"/>
                  </a:cubicBezTo>
                  <a:lnTo>
                    <a:pt x="4444" y="1251"/>
                  </a:lnTo>
                  <a:cubicBezTo>
                    <a:pt x="4442" y="1207"/>
                    <a:pt x="4477" y="1177"/>
                    <a:pt x="4514" y="1177"/>
                  </a:cubicBezTo>
                  <a:cubicBezTo>
                    <a:pt x="4530" y="1177"/>
                    <a:pt x="4546" y="1182"/>
                    <a:pt x="4560" y="1194"/>
                  </a:cubicBezTo>
                  <a:cubicBezTo>
                    <a:pt x="4582" y="1191"/>
                    <a:pt x="4595" y="1188"/>
                    <a:pt x="4610" y="1151"/>
                  </a:cubicBezTo>
                  <a:cubicBezTo>
                    <a:pt x="4619" y="1131"/>
                    <a:pt x="4623" y="1121"/>
                    <a:pt x="4627" y="1121"/>
                  </a:cubicBezTo>
                  <a:cubicBezTo>
                    <a:pt x="4630" y="1121"/>
                    <a:pt x="4634" y="1129"/>
                    <a:pt x="4642" y="1144"/>
                  </a:cubicBezTo>
                  <a:cubicBezTo>
                    <a:pt x="4645" y="1163"/>
                    <a:pt x="4669" y="1180"/>
                    <a:pt x="4688" y="1180"/>
                  </a:cubicBezTo>
                  <a:cubicBezTo>
                    <a:pt x="4704" y="1180"/>
                    <a:pt x="4716" y="1168"/>
                    <a:pt x="4711" y="1135"/>
                  </a:cubicBezTo>
                  <a:lnTo>
                    <a:pt x="4711" y="1135"/>
                  </a:lnTo>
                  <a:lnTo>
                    <a:pt x="4726" y="1169"/>
                  </a:lnTo>
                  <a:cubicBezTo>
                    <a:pt x="4732" y="1178"/>
                    <a:pt x="4736" y="1182"/>
                    <a:pt x="4739" y="1182"/>
                  </a:cubicBezTo>
                  <a:cubicBezTo>
                    <a:pt x="4746" y="1182"/>
                    <a:pt x="4747" y="1156"/>
                    <a:pt x="4745" y="1129"/>
                  </a:cubicBezTo>
                  <a:cubicBezTo>
                    <a:pt x="4739" y="1097"/>
                    <a:pt x="4739" y="1079"/>
                    <a:pt x="4743" y="1079"/>
                  </a:cubicBezTo>
                  <a:lnTo>
                    <a:pt x="4743" y="1079"/>
                  </a:lnTo>
                  <a:cubicBezTo>
                    <a:pt x="4747" y="1079"/>
                    <a:pt x="4758" y="1104"/>
                    <a:pt x="4773" y="1160"/>
                  </a:cubicBezTo>
                  <a:cubicBezTo>
                    <a:pt x="4779" y="1202"/>
                    <a:pt x="4784" y="1219"/>
                    <a:pt x="4787" y="1219"/>
                  </a:cubicBezTo>
                  <a:cubicBezTo>
                    <a:pt x="4790" y="1219"/>
                    <a:pt x="4790" y="1210"/>
                    <a:pt x="4789" y="1194"/>
                  </a:cubicBezTo>
                  <a:cubicBezTo>
                    <a:pt x="4794" y="1170"/>
                    <a:pt x="4798" y="1143"/>
                    <a:pt x="4806" y="1143"/>
                  </a:cubicBezTo>
                  <a:cubicBezTo>
                    <a:pt x="4809" y="1143"/>
                    <a:pt x="4813" y="1147"/>
                    <a:pt x="4817" y="1157"/>
                  </a:cubicBezTo>
                  <a:cubicBezTo>
                    <a:pt x="4827" y="1157"/>
                    <a:pt x="4839" y="1154"/>
                    <a:pt x="4830" y="1085"/>
                  </a:cubicBezTo>
                  <a:cubicBezTo>
                    <a:pt x="4827" y="1047"/>
                    <a:pt x="4836" y="1047"/>
                    <a:pt x="4849" y="1047"/>
                  </a:cubicBezTo>
                  <a:cubicBezTo>
                    <a:pt x="4852" y="1069"/>
                    <a:pt x="4852" y="1094"/>
                    <a:pt x="4846" y="1119"/>
                  </a:cubicBezTo>
                  <a:lnTo>
                    <a:pt x="4867" y="1116"/>
                  </a:lnTo>
                  <a:cubicBezTo>
                    <a:pt x="4880" y="1116"/>
                    <a:pt x="4908" y="1147"/>
                    <a:pt x="4911" y="1185"/>
                  </a:cubicBezTo>
                  <a:cubicBezTo>
                    <a:pt x="4918" y="1199"/>
                    <a:pt x="4923" y="1207"/>
                    <a:pt x="4926" y="1207"/>
                  </a:cubicBezTo>
                  <a:cubicBezTo>
                    <a:pt x="4930" y="1207"/>
                    <a:pt x="4929" y="1189"/>
                    <a:pt x="4918" y="1147"/>
                  </a:cubicBezTo>
                  <a:cubicBezTo>
                    <a:pt x="4908" y="1075"/>
                    <a:pt x="4908" y="1075"/>
                    <a:pt x="4933" y="1075"/>
                  </a:cubicBezTo>
                  <a:cubicBezTo>
                    <a:pt x="4935" y="1075"/>
                    <a:pt x="4938" y="1074"/>
                    <a:pt x="4940" y="1074"/>
                  </a:cubicBezTo>
                  <a:cubicBezTo>
                    <a:pt x="4948" y="1074"/>
                    <a:pt x="4956" y="1080"/>
                    <a:pt x="4958" y="1107"/>
                  </a:cubicBezTo>
                  <a:cubicBezTo>
                    <a:pt x="4963" y="1136"/>
                    <a:pt x="4964" y="1142"/>
                    <a:pt x="4975" y="1142"/>
                  </a:cubicBezTo>
                  <a:cubicBezTo>
                    <a:pt x="4978" y="1142"/>
                    <a:pt x="4982" y="1142"/>
                    <a:pt x="4987" y="1141"/>
                  </a:cubicBezTo>
                  <a:cubicBezTo>
                    <a:pt x="5018" y="1138"/>
                    <a:pt x="5043" y="1028"/>
                    <a:pt x="5049" y="956"/>
                  </a:cubicBezTo>
                  <a:cubicBezTo>
                    <a:pt x="5046" y="920"/>
                    <a:pt x="5044" y="902"/>
                    <a:pt x="5046" y="902"/>
                  </a:cubicBezTo>
                  <a:lnTo>
                    <a:pt x="5046" y="902"/>
                  </a:lnTo>
                  <a:cubicBezTo>
                    <a:pt x="5047" y="902"/>
                    <a:pt x="5051" y="919"/>
                    <a:pt x="5059" y="953"/>
                  </a:cubicBezTo>
                  <a:cubicBezTo>
                    <a:pt x="5061" y="985"/>
                    <a:pt x="5071" y="988"/>
                    <a:pt x="5081" y="988"/>
                  </a:cubicBezTo>
                  <a:cubicBezTo>
                    <a:pt x="5083" y="988"/>
                    <a:pt x="5085" y="988"/>
                    <a:pt x="5087" y="988"/>
                  </a:cubicBezTo>
                  <a:cubicBezTo>
                    <a:pt x="5086" y="976"/>
                    <a:pt x="5087" y="972"/>
                    <a:pt x="5088" y="972"/>
                  </a:cubicBezTo>
                  <a:lnTo>
                    <a:pt x="5088" y="972"/>
                  </a:lnTo>
                  <a:cubicBezTo>
                    <a:pt x="5091" y="972"/>
                    <a:pt x="5095" y="988"/>
                    <a:pt x="5087" y="988"/>
                  </a:cubicBezTo>
                  <a:cubicBezTo>
                    <a:pt x="5090" y="1025"/>
                    <a:pt x="5077" y="1025"/>
                    <a:pt x="5065" y="1025"/>
                  </a:cubicBezTo>
                  <a:lnTo>
                    <a:pt x="5068" y="1060"/>
                  </a:lnTo>
                  <a:cubicBezTo>
                    <a:pt x="5077" y="1096"/>
                    <a:pt x="5085" y="1114"/>
                    <a:pt x="5091" y="1114"/>
                  </a:cubicBezTo>
                  <a:cubicBezTo>
                    <a:pt x="5097" y="1114"/>
                    <a:pt x="5101" y="1096"/>
                    <a:pt x="5102" y="1060"/>
                  </a:cubicBezTo>
                  <a:cubicBezTo>
                    <a:pt x="5107" y="1041"/>
                    <a:pt x="5110" y="1031"/>
                    <a:pt x="5113" y="1031"/>
                  </a:cubicBezTo>
                  <a:cubicBezTo>
                    <a:pt x="5116" y="1031"/>
                    <a:pt x="5120" y="1041"/>
                    <a:pt x="5128" y="1060"/>
                  </a:cubicBezTo>
                  <a:cubicBezTo>
                    <a:pt x="5136" y="1084"/>
                    <a:pt x="5147" y="1108"/>
                    <a:pt x="5151" y="1108"/>
                  </a:cubicBezTo>
                  <a:cubicBezTo>
                    <a:pt x="5153" y="1108"/>
                    <a:pt x="5154" y="1104"/>
                    <a:pt x="5153" y="1094"/>
                  </a:cubicBezTo>
                  <a:lnTo>
                    <a:pt x="5153" y="1094"/>
                  </a:lnTo>
                  <a:cubicBezTo>
                    <a:pt x="5153" y="1094"/>
                    <a:pt x="5175" y="1094"/>
                    <a:pt x="5187" y="1129"/>
                  </a:cubicBezTo>
                  <a:cubicBezTo>
                    <a:pt x="5212" y="1129"/>
                    <a:pt x="5222" y="1125"/>
                    <a:pt x="5222" y="1091"/>
                  </a:cubicBezTo>
                  <a:cubicBezTo>
                    <a:pt x="5218" y="1057"/>
                    <a:pt x="5231" y="1053"/>
                    <a:pt x="5240" y="1053"/>
                  </a:cubicBezTo>
                  <a:cubicBezTo>
                    <a:pt x="5253" y="1053"/>
                    <a:pt x="5262" y="1053"/>
                    <a:pt x="5262" y="1019"/>
                  </a:cubicBezTo>
                  <a:cubicBezTo>
                    <a:pt x="5259" y="981"/>
                    <a:pt x="5269" y="947"/>
                    <a:pt x="5294" y="944"/>
                  </a:cubicBezTo>
                  <a:cubicBezTo>
                    <a:pt x="5303" y="929"/>
                    <a:pt x="5308" y="921"/>
                    <a:pt x="5312" y="921"/>
                  </a:cubicBezTo>
                  <a:cubicBezTo>
                    <a:pt x="5318" y="921"/>
                    <a:pt x="5321" y="938"/>
                    <a:pt x="5328" y="978"/>
                  </a:cubicBezTo>
                  <a:cubicBezTo>
                    <a:pt x="5331" y="1016"/>
                    <a:pt x="5344" y="1016"/>
                    <a:pt x="5353" y="1016"/>
                  </a:cubicBezTo>
                  <a:cubicBezTo>
                    <a:pt x="5353" y="1016"/>
                    <a:pt x="5353" y="1016"/>
                    <a:pt x="5354" y="1016"/>
                  </a:cubicBezTo>
                  <a:cubicBezTo>
                    <a:pt x="5357" y="1016"/>
                    <a:pt x="5368" y="1018"/>
                    <a:pt x="5378" y="1050"/>
                  </a:cubicBezTo>
                  <a:cubicBezTo>
                    <a:pt x="5382" y="1060"/>
                    <a:pt x="5384" y="1064"/>
                    <a:pt x="5386" y="1064"/>
                  </a:cubicBezTo>
                  <a:cubicBezTo>
                    <a:pt x="5391" y="1064"/>
                    <a:pt x="5390" y="1039"/>
                    <a:pt x="5388" y="1013"/>
                  </a:cubicBezTo>
                  <a:lnTo>
                    <a:pt x="5388" y="941"/>
                  </a:lnTo>
                  <a:cubicBezTo>
                    <a:pt x="5397" y="944"/>
                    <a:pt x="5413" y="1013"/>
                    <a:pt x="5413" y="1050"/>
                  </a:cubicBezTo>
                  <a:cubicBezTo>
                    <a:pt x="5419" y="1086"/>
                    <a:pt x="5422" y="1104"/>
                    <a:pt x="5423" y="1104"/>
                  </a:cubicBezTo>
                  <a:cubicBezTo>
                    <a:pt x="5424" y="1104"/>
                    <a:pt x="5424" y="1086"/>
                    <a:pt x="5422" y="1050"/>
                  </a:cubicBezTo>
                  <a:cubicBezTo>
                    <a:pt x="5422" y="1026"/>
                    <a:pt x="5428" y="1000"/>
                    <a:pt x="5440" y="1000"/>
                  </a:cubicBezTo>
                  <a:cubicBezTo>
                    <a:pt x="5444" y="1000"/>
                    <a:pt x="5450" y="1005"/>
                    <a:pt x="5457" y="1016"/>
                  </a:cubicBezTo>
                  <a:cubicBezTo>
                    <a:pt x="5482" y="1016"/>
                    <a:pt x="5504" y="1016"/>
                    <a:pt x="5504" y="1053"/>
                  </a:cubicBezTo>
                  <a:cubicBezTo>
                    <a:pt x="5508" y="1065"/>
                    <a:pt x="5512" y="1069"/>
                    <a:pt x="5515" y="1069"/>
                  </a:cubicBezTo>
                  <a:cubicBezTo>
                    <a:pt x="5521" y="1069"/>
                    <a:pt x="5526" y="1053"/>
                    <a:pt x="5526" y="1053"/>
                  </a:cubicBezTo>
                  <a:cubicBezTo>
                    <a:pt x="5532" y="1035"/>
                    <a:pt x="5538" y="1025"/>
                    <a:pt x="5547" y="1025"/>
                  </a:cubicBezTo>
                  <a:cubicBezTo>
                    <a:pt x="5555" y="1025"/>
                    <a:pt x="5566" y="1035"/>
                    <a:pt x="5582" y="1053"/>
                  </a:cubicBezTo>
                  <a:cubicBezTo>
                    <a:pt x="5610" y="1089"/>
                    <a:pt x="5624" y="1107"/>
                    <a:pt x="5632" y="1107"/>
                  </a:cubicBezTo>
                  <a:cubicBezTo>
                    <a:pt x="5639" y="1107"/>
                    <a:pt x="5640" y="1089"/>
                    <a:pt x="5641" y="1053"/>
                  </a:cubicBezTo>
                  <a:cubicBezTo>
                    <a:pt x="5641" y="1033"/>
                    <a:pt x="5641" y="1014"/>
                    <a:pt x="5643" y="1014"/>
                  </a:cubicBezTo>
                  <a:cubicBezTo>
                    <a:pt x="5645" y="1014"/>
                    <a:pt x="5647" y="1024"/>
                    <a:pt x="5651" y="1053"/>
                  </a:cubicBezTo>
                  <a:cubicBezTo>
                    <a:pt x="5655" y="1065"/>
                    <a:pt x="5658" y="1069"/>
                    <a:pt x="5662" y="1069"/>
                  </a:cubicBezTo>
                  <a:cubicBezTo>
                    <a:pt x="5672" y="1069"/>
                    <a:pt x="5683" y="1044"/>
                    <a:pt x="5698" y="1022"/>
                  </a:cubicBezTo>
                  <a:cubicBezTo>
                    <a:pt x="5710" y="975"/>
                    <a:pt x="5714" y="925"/>
                    <a:pt x="5714" y="878"/>
                  </a:cubicBezTo>
                  <a:cubicBezTo>
                    <a:pt x="5715" y="836"/>
                    <a:pt x="5716" y="818"/>
                    <a:pt x="5721" y="818"/>
                  </a:cubicBezTo>
                  <a:cubicBezTo>
                    <a:pt x="5724" y="818"/>
                    <a:pt x="5729" y="828"/>
                    <a:pt x="5739" y="843"/>
                  </a:cubicBezTo>
                  <a:cubicBezTo>
                    <a:pt x="5751" y="847"/>
                    <a:pt x="5761" y="881"/>
                    <a:pt x="5761" y="919"/>
                  </a:cubicBezTo>
                  <a:cubicBezTo>
                    <a:pt x="5757" y="953"/>
                    <a:pt x="5748" y="953"/>
                    <a:pt x="5748" y="953"/>
                  </a:cubicBezTo>
                  <a:lnTo>
                    <a:pt x="5736" y="953"/>
                  </a:lnTo>
                  <a:cubicBezTo>
                    <a:pt x="5736" y="988"/>
                    <a:pt x="5732" y="1022"/>
                    <a:pt x="5754" y="1025"/>
                  </a:cubicBezTo>
                  <a:cubicBezTo>
                    <a:pt x="5761" y="1044"/>
                    <a:pt x="5766" y="1054"/>
                    <a:pt x="5771" y="1054"/>
                  </a:cubicBezTo>
                  <a:cubicBezTo>
                    <a:pt x="5775" y="1054"/>
                    <a:pt x="5778" y="1045"/>
                    <a:pt x="5779" y="1028"/>
                  </a:cubicBezTo>
                  <a:cubicBezTo>
                    <a:pt x="5789" y="1063"/>
                    <a:pt x="5811" y="1066"/>
                    <a:pt x="5833" y="1066"/>
                  </a:cubicBezTo>
                  <a:cubicBezTo>
                    <a:pt x="5858" y="1069"/>
                    <a:pt x="5889" y="1072"/>
                    <a:pt x="5898" y="1110"/>
                  </a:cubicBezTo>
                  <a:cubicBezTo>
                    <a:pt x="5920" y="1110"/>
                    <a:pt x="5933" y="1110"/>
                    <a:pt x="5936" y="1075"/>
                  </a:cubicBezTo>
                  <a:cubicBezTo>
                    <a:pt x="5940" y="1034"/>
                    <a:pt x="5944" y="1017"/>
                    <a:pt x="5947" y="1017"/>
                  </a:cubicBezTo>
                  <a:cubicBezTo>
                    <a:pt x="5949" y="1017"/>
                    <a:pt x="5950" y="1026"/>
                    <a:pt x="5949" y="1041"/>
                  </a:cubicBezTo>
                  <a:cubicBezTo>
                    <a:pt x="5955" y="1088"/>
                    <a:pt x="6021" y="1129"/>
                    <a:pt x="6069" y="1129"/>
                  </a:cubicBezTo>
                  <a:cubicBezTo>
                    <a:pt x="6092" y="1129"/>
                    <a:pt x="6111" y="1119"/>
                    <a:pt x="6118" y="1097"/>
                  </a:cubicBezTo>
                  <a:lnTo>
                    <a:pt x="6140" y="1100"/>
                  </a:lnTo>
                  <a:cubicBezTo>
                    <a:pt x="6151" y="1122"/>
                    <a:pt x="6177" y="1134"/>
                    <a:pt x="6200" y="1134"/>
                  </a:cubicBezTo>
                  <a:cubicBezTo>
                    <a:pt x="6218" y="1134"/>
                    <a:pt x="6233" y="1128"/>
                    <a:pt x="6240" y="1113"/>
                  </a:cubicBezTo>
                  <a:lnTo>
                    <a:pt x="6275" y="1119"/>
                  </a:lnTo>
                  <a:cubicBezTo>
                    <a:pt x="6285" y="1139"/>
                    <a:pt x="6292" y="1149"/>
                    <a:pt x="6299" y="1149"/>
                  </a:cubicBezTo>
                  <a:cubicBezTo>
                    <a:pt x="6305" y="1149"/>
                    <a:pt x="6311" y="1142"/>
                    <a:pt x="6318" y="1125"/>
                  </a:cubicBezTo>
                  <a:cubicBezTo>
                    <a:pt x="6329" y="1103"/>
                    <a:pt x="6336" y="1080"/>
                    <a:pt x="6336" y="1080"/>
                  </a:cubicBezTo>
                  <a:lnTo>
                    <a:pt x="6336" y="1080"/>
                  </a:lnTo>
                  <a:cubicBezTo>
                    <a:pt x="6337" y="1080"/>
                    <a:pt x="6336" y="1084"/>
                    <a:pt x="6334" y="1094"/>
                  </a:cubicBezTo>
                  <a:cubicBezTo>
                    <a:pt x="6331" y="1129"/>
                    <a:pt x="6353" y="1135"/>
                    <a:pt x="6397" y="1141"/>
                  </a:cubicBezTo>
                  <a:cubicBezTo>
                    <a:pt x="6411" y="1144"/>
                    <a:pt x="6421" y="1146"/>
                    <a:pt x="6427" y="1146"/>
                  </a:cubicBezTo>
                  <a:cubicBezTo>
                    <a:pt x="6440" y="1146"/>
                    <a:pt x="6440" y="1138"/>
                    <a:pt x="6437" y="1113"/>
                  </a:cubicBezTo>
                  <a:cubicBezTo>
                    <a:pt x="6449" y="1107"/>
                    <a:pt x="6458" y="1104"/>
                    <a:pt x="6465" y="1104"/>
                  </a:cubicBezTo>
                  <a:cubicBezTo>
                    <a:pt x="6485" y="1104"/>
                    <a:pt x="6480" y="1131"/>
                    <a:pt x="6475" y="1157"/>
                  </a:cubicBezTo>
                  <a:cubicBezTo>
                    <a:pt x="6464" y="1188"/>
                    <a:pt x="6462" y="1206"/>
                    <a:pt x="6467" y="1206"/>
                  </a:cubicBezTo>
                  <a:cubicBezTo>
                    <a:pt x="6472" y="1206"/>
                    <a:pt x="6486" y="1181"/>
                    <a:pt x="6503" y="1125"/>
                  </a:cubicBezTo>
                  <a:cubicBezTo>
                    <a:pt x="6517" y="1088"/>
                    <a:pt x="6531" y="1073"/>
                    <a:pt x="6538" y="1073"/>
                  </a:cubicBezTo>
                  <a:cubicBezTo>
                    <a:pt x="6544" y="1073"/>
                    <a:pt x="6547" y="1082"/>
                    <a:pt x="6544" y="1097"/>
                  </a:cubicBezTo>
                  <a:cubicBezTo>
                    <a:pt x="6539" y="1124"/>
                    <a:pt x="6532" y="1130"/>
                    <a:pt x="6524" y="1130"/>
                  </a:cubicBezTo>
                  <a:cubicBezTo>
                    <a:pt x="6521" y="1130"/>
                    <a:pt x="6518" y="1129"/>
                    <a:pt x="6516" y="1129"/>
                  </a:cubicBezTo>
                  <a:lnTo>
                    <a:pt x="6500" y="1201"/>
                  </a:lnTo>
                  <a:cubicBezTo>
                    <a:pt x="6513" y="1201"/>
                    <a:pt x="6513" y="1201"/>
                    <a:pt x="6531" y="1169"/>
                  </a:cubicBezTo>
                  <a:cubicBezTo>
                    <a:pt x="6531" y="1169"/>
                    <a:pt x="6541" y="1169"/>
                    <a:pt x="6560" y="1138"/>
                  </a:cubicBezTo>
                  <a:cubicBezTo>
                    <a:pt x="6579" y="1107"/>
                    <a:pt x="6585" y="1069"/>
                    <a:pt x="6582" y="1031"/>
                  </a:cubicBezTo>
                  <a:cubicBezTo>
                    <a:pt x="6577" y="1004"/>
                    <a:pt x="6582" y="998"/>
                    <a:pt x="6590" y="998"/>
                  </a:cubicBezTo>
                  <a:cubicBezTo>
                    <a:pt x="6593" y="998"/>
                    <a:pt x="6597" y="999"/>
                    <a:pt x="6600" y="1000"/>
                  </a:cubicBezTo>
                  <a:cubicBezTo>
                    <a:pt x="6613" y="1035"/>
                    <a:pt x="6610" y="1075"/>
                    <a:pt x="6588" y="1107"/>
                  </a:cubicBezTo>
                  <a:cubicBezTo>
                    <a:pt x="6588" y="1107"/>
                    <a:pt x="6587" y="1106"/>
                    <a:pt x="6587" y="1106"/>
                  </a:cubicBezTo>
                  <a:cubicBezTo>
                    <a:pt x="6578" y="1106"/>
                    <a:pt x="6572" y="1142"/>
                    <a:pt x="6563" y="1176"/>
                  </a:cubicBezTo>
                  <a:cubicBezTo>
                    <a:pt x="6562" y="1183"/>
                    <a:pt x="6564" y="1186"/>
                    <a:pt x="6568" y="1186"/>
                  </a:cubicBezTo>
                  <a:cubicBezTo>
                    <a:pt x="6584" y="1186"/>
                    <a:pt x="6631" y="1140"/>
                    <a:pt x="6654" y="1088"/>
                  </a:cubicBezTo>
                  <a:lnTo>
                    <a:pt x="6654" y="1088"/>
                  </a:lnTo>
                  <a:lnTo>
                    <a:pt x="6644" y="1122"/>
                  </a:lnTo>
                  <a:cubicBezTo>
                    <a:pt x="6638" y="1157"/>
                    <a:pt x="6660" y="1163"/>
                    <a:pt x="6682" y="1169"/>
                  </a:cubicBezTo>
                  <a:cubicBezTo>
                    <a:pt x="6688" y="1170"/>
                    <a:pt x="6694" y="1171"/>
                    <a:pt x="6698" y="1171"/>
                  </a:cubicBezTo>
                  <a:cubicBezTo>
                    <a:pt x="6709" y="1171"/>
                    <a:pt x="6716" y="1166"/>
                    <a:pt x="6723" y="1141"/>
                  </a:cubicBezTo>
                  <a:cubicBezTo>
                    <a:pt x="6732" y="1108"/>
                    <a:pt x="6738" y="1075"/>
                    <a:pt x="6749" y="1075"/>
                  </a:cubicBezTo>
                  <a:cubicBezTo>
                    <a:pt x="6750" y="1075"/>
                    <a:pt x="6750" y="1075"/>
                    <a:pt x="6751" y="1075"/>
                  </a:cubicBezTo>
                  <a:cubicBezTo>
                    <a:pt x="6738" y="1072"/>
                    <a:pt x="6748" y="1038"/>
                    <a:pt x="6754" y="1003"/>
                  </a:cubicBezTo>
                  <a:cubicBezTo>
                    <a:pt x="6763" y="1028"/>
                    <a:pt x="6770" y="1053"/>
                    <a:pt x="6773" y="1082"/>
                  </a:cubicBezTo>
                  <a:cubicBezTo>
                    <a:pt x="6779" y="1157"/>
                    <a:pt x="6792" y="1198"/>
                    <a:pt x="6835" y="1207"/>
                  </a:cubicBezTo>
                  <a:cubicBezTo>
                    <a:pt x="6857" y="1213"/>
                    <a:pt x="6892" y="1223"/>
                    <a:pt x="6892" y="1260"/>
                  </a:cubicBezTo>
                  <a:cubicBezTo>
                    <a:pt x="6899" y="1262"/>
                    <a:pt x="6906" y="1264"/>
                    <a:pt x="6911" y="1264"/>
                  </a:cubicBezTo>
                  <a:cubicBezTo>
                    <a:pt x="6921" y="1264"/>
                    <a:pt x="6928" y="1258"/>
                    <a:pt x="6936" y="1235"/>
                  </a:cubicBezTo>
                  <a:lnTo>
                    <a:pt x="6955" y="1245"/>
                  </a:lnTo>
                  <a:cubicBezTo>
                    <a:pt x="6956" y="1265"/>
                    <a:pt x="6964" y="1277"/>
                    <a:pt x="6972" y="1277"/>
                  </a:cubicBezTo>
                  <a:cubicBezTo>
                    <a:pt x="6978" y="1277"/>
                    <a:pt x="6985" y="1269"/>
                    <a:pt x="6989" y="1254"/>
                  </a:cubicBezTo>
                  <a:cubicBezTo>
                    <a:pt x="6994" y="1245"/>
                    <a:pt x="6999" y="1242"/>
                    <a:pt x="7002" y="1242"/>
                  </a:cubicBezTo>
                  <a:cubicBezTo>
                    <a:pt x="7010" y="1242"/>
                    <a:pt x="7014" y="1261"/>
                    <a:pt x="7020" y="1263"/>
                  </a:cubicBezTo>
                  <a:cubicBezTo>
                    <a:pt x="7020" y="1298"/>
                    <a:pt x="7020" y="1317"/>
                    <a:pt x="7023" y="1317"/>
                  </a:cubicBezTo>
                  <a:cubicBezTo>
                    <a:pt x="7025" y="1317"/>
                    <a:pt x="7030" y="1291"/>
                    <a:pt x="7042" y="1235"/>
                  </a:cubicBezTo>
                  <a:cubicBezTo>
                    <a:pt x="7052" y="1201"/>
                    <a:pt x="7039" y="1157"/>
                    <a:pt x="7030" y="1154"/>
                  </a:cubicBezTo>
                  <a:lnTo>
                    <a:pt x="6995" y="1144"/>
                  </a:lnTo>
                  <a:lnTo>
                    <a:pt x="7039" y="1119"/>
                  </a:lnTo>
                  <a:cubicBezTo>
                    <a:pt x="7040" y="1120"/>
                    <a:pt x="7042" y="1120"/>
                    <a:pt x="7043" y="1120"/>
                  </a:cubicBezTo>
                  <a:cubicBezTo>
                    <a:pt x="7057" y="1120"/>
                    <a:pt x="7084" y="1094"/>
                    <a:pt x="7092" y="1063"/>
                  </a:cubicBezTo>
                  <a:cubicBezTo>
                    <a:pt x="7092" y="1063"/>
                    <a:pt x="7104" y="1031"/>
                    <a:pt x="7113" y="1031"/>
                  </a:cubicBezTo>
                  <a:cubicBezTo>
                    <a:pt x="7114" y="1031"/>
                    <a:pt x="7114" y="1031"/>
                    <a:pt x="7114" y="1031"/>
                  </a:cubicBezTo>
                  <a:cubicBezTo>
                    <a:pt x="7114" y="1031"/>
                    <a:pt x="7105" y="1066"/>
                    <a:pt x="7096" y="1100"/>
                  </a:cubicBezTo>
                  <a:cubicBezTo>
                    <a:pt x="7077" y="1132"/>
                    <a:pt x="7061" y="1163"/>
                    <a:pt x="7052" y="1201"/>
                  </a:cubicBezTo>
                  <a:cubicBezTo>
                    <a:pt x="7046" y="1247"/>
                    <a:pt x="7053" y="1282"/>
                    <a:pt x="7064" y="1282"/>
                  </a:cubicBezTo>
                  <a:cubicBezTo>
                    <a:pt x="7071" y="1282"/>
                    <a:pt x="7078" y="1272"/>
                    <a:pt x="7086" y="1248"/>
                  </a:cubicBezTo>
                  <a:cubicBezTo>
                    <a:pt x="7096" y="1251"/>
                    <a:pt x="7096" y="1251"/>
                    <a:pt x="7096" y="1288"/>
                  </a:cubicBezTo>
                  <a:cubicBezTo>
                    <a:pt x="7091" y="1304"/>
                    <a:pt x="7091" y="1313"/>
                    <a:pt x="7095" y="1313"/>
                  </a:cubicBezTo>
                  <a:cubicBezTo>
                    <a:pt x="7099" y="1313"/>
                    <a:pt x="7111" y="1298"/>
                    <a:pt x="7130" y="1263"/>
                  </a:cubicBezTo>
                  <a:cubicBezTo>
                    <a:pt x="7145" y="1232"/>
                    <a:pt x="7156" y="1216"/>
                    <a:pt x="7161" y="1216"/>
                  </a:cubicBezTo>
                  <a:cubicBezTo>
                    <a:pt x="7168" y="1216"/>
                    <a:pt x="7168" y="1235"/>
                    <a:pt x="7161" y="1273"/>
                  </a:cubicBezTo>
                  <a:cubicBezTo>
                    <a:pt x="7161" y="1323"/>
                    <a:pt x="7179" y="1347"/>
                    <a:pt x="7195" y="1347"/>
                  </a:cubicBezTo>
                  <a:cubicBezTo>
                    <a:pt x="7203" y="1347"/>
                    <a:pt x="7210" y="1341"/>
                    <a:pt x="7215" y="1329"/>
                  </a:cubicBezTo>
                  <a:cubicBezTo>
                    <a:pt x="7226" y="1296"/>
                    <a:pt x="7240" y="1283"/>
                    <a:pt x="7251" y="1283"/>
                  </a:cubicBezTo>
                  <a:cubicBezTo>
                    <a:pt x="7262" y="1283"/>
                    <a:pt x="7269" y="1295"/>
                    <a:pt x="7268" y="1313"/>
                  </a:cubicBezTo>
                  <a:cubicBezTo>
                    <a:pt x="7268" y="1335"/>
                    <a:pt x="7271" y="1345"/>
                    <a:pt x="7277" y="1345"/>
                  </a:cubicBezTo>
                  <a:cubicBezTo>
                    <a:pt x="7282" y="1345"/>
                    <a:pt x="7290" y="1338"/>
                    <a:pt x="7299" y="1326"/>
                  </a:cubicBezTo>
                  <a:lnTo>
                    <a:pt x="7299" y="1326"/>
                  </a:lnTo>
                  <a:cubicBezTo>
                    <a:pt x="7290" y="1351"/>
                    <a:pt x="7288" y="1378"/>
                    <a:pt x="7296" y="1378"/>
                  </a:cubicBezTo>
                  <a:cubicBezTo>
                    <a:pt x="7299" y="1378"/>
                    <a:pt x="7303" y="1375"/>
                    <a:pt x="7309" y="1367"/>
                  </a:cubicBezTo>
                  <a:cubicBezTo>
                    <a:pt x="7309" y="1367"/>
                    <a:pt x="7309" y="1367"/>
                    <a:pt x="7311" y="1367"/>
                  </a:cubicBezTo>
                  <a:cubicBezTo>
                    <a:pt x="7314" y="1367"/>
                    <a:pt x="7321" y="1364"/>
                    <a:pt x="7321" y="1335"/>
                  </a:cubicBezTo>
                  <a:lnTo>
                    <a:pt x="7368" y="1276"/>
                  </a:lnTo>
                  <a:cubicBezTo>
                    <a:pt x="7356" y="1273"/>
                    <a:pt x="7368" y="1238"/>
                    <a:pt x="7381" y="1204"/>
                  </a:cubicBezTo>
                  <a:cubicBezTo>
                    <a:pt x="7383" y="1197"/>
                    <a:pt x="7387" y="1193"/>
                    <a:pt x="7391" y="1193"/>
                  </a:cubicBezTo>
                  <a:cubicBezTo>
                    <a:pt x="7405" y="1193"/>
                    <a:pt x="7424" y="1244"/>
                    <a:pt x="7409" y="1329"/>
                  </a:cubicBezTo>
                  <a:lnTo>
                    <a:pt x="7403" y="1404"/>
                  </a:lnTo>
                  <a:lnTo>
                    <a:pt x="7431" y="1339"/>
                  </a:lnTo>
                  <a:cubicBezTo>
                    <a:pt x="7440" y="1342"/>
                    <a:pt x="7453" y="1348"/>
                    <a:pt x="7437" y="1379"/>
                  </a:cubicBezTo>
                  <a:cubicBezTo>
                    <a:pt x="7425" y="1414"/>
                    <a:pt x="7425" y="1414"/>
                    <a:pt x="7437" y="1417"/>
                  </a:cubicBezTo>
                  <a:cubicBezTo>
                    <a:pt x="7437" y="1417"/>
                    <a:pt x="7437" y="1417"/>
                    <a:pt x="7438" y="1417"/>
                  </a:cubicBezTo>
                  <a:cubicBezTo>
                    <a:pt x="7440" y="1417"/>
                    <a:pt x="7449" y="1415"/>
                    <a:pt x="7459" y="1389"/>
                  </a:cubicBezTo>
                  <a:cubicBezTo>
                    <a:pt x="7475" y="1351"/>
                    <a:pt x="7482" y="1335"/>
                    <a:pt x="7484" y="1335"/>
                  </a:cubicBezTo>
                  <a:lnTo>
                    <a:pt x="7484" y="1335"/>
                  </a:lnTo>
                  <a:cubicBezTo>
                    <a:pt x="7486" y="1335"/>
                    <a:pt x="7486" y="1344"/>
                    <a:pt x="7484" y="1360"/>
                  </a:cubicBezTo>
                  <a:cubicBezTo>
                    <a:pt x="7474" y="1399"/>
                    <a:pt x="7473" y="1417"/>
                    <a:pt x="7480" y="1417"/>
                  </a:cubicBezTo>
                  <a:cubicBezTo>
                    <a:pt x="7486" y="1417"/>
                    <a:pt x="7498" y="1403"/>
                    <a:pt x="7516" y="1373"/>
                  </a:cubicBezTo>
                  <a:cubicBezTo>
                    <a:pt x="7529" y="1341"/>
                    <a:pt x="7536" y="1324"/>
                    <a:pt x="7538" y="1324"/>
                  </a:cubicBezTo>
                  <a:lnTo>
                    <a:pt x="7538" y="1324"/>
                  </a:lnTo>
                  <a:cubicBezTo>
                    <a:pt x="7539" y="1324"/>
                    <a:pt x="7535" y="1342"/>
                    <a:pt x="7525" y="1379"/>
                  </a:cubicBezTo>
                  <a:cubicBezTo>
                    <a:pt x="7512" y="1414"/>
                    <a:pt x="7509" y="1451"/>
                    <a:pt x="7519" y="1454"/>
                  </a:cubicBezTo>
                  <a:lnTo>
                    <a:pt x="7531" y="1423"/>
                  </a:lnTo>
                  <a:cubicBezTo>
                    <a:pt x="7547" y="1387"/>
                    <a:pt x="7558" y="1371"/>
                    <a:pt x="7563" y="1371"/>
                  </a:cubicBezTo>
                  <a:cubicBezTo>
                    <a:pt x="7568" y="1371"/>
                    <a:pt x="7568" y="1381"/>
                    <a:pt x="7566" y="1398"/>
                  </a:cubicBezTo>
                  <a:cubicBezTo>
                    <a:pt x="7558" y="1418"/>
                    <a:pt x="7558" y="1428"/>
                    <a:pt x="7567" y="1428"/>
                  </a:cubicBezTo>
                  <a:cubicBezTo>
                    <a:pt x="7573" y="1428"/>
                    <a:pt x="7583" y="1423"/>
                    <a:pt x="7597" y="1414"/>
                  </a:cubicBezTo>
                  <a:cubicBezTo>
                    <a:pt x="7619" y="1423"/>
                    <a:pt x="7628" y="1426"/>
                    <a:pt x="7616" y="1461"/>
                  </a:cubicBezTo>
                  <a:cubicBezTo>
                    <a:pt x="7600" y="1494"/>
                    <a:pt x="7592" y="1511"/>
                    <a:pt x="7594" y="1511"/>
                  </a:cubicBezTo>
                  <a:cubicBezTo>
                    <a:pt x="7595" y="1511"/>
                    <a:pt x="7605" y="1495"/>
                    <a:pt x="7625" y="1464"/>
                  </a:cubicBezTo>
                  <a:cubicBezTo>
                    <a:pt x="7636" y="1453"/>
                    <a:pt x="7642" y="1447"/>
                    <a:pt x="7646" y="1447"/>
                  </a:cubicBezTo>
                  <a:cubicBezTo>
                    <a:pt x="7651" y="1447"/>
                    <a:pt x="7653" y="1457"/>
                    <a:pt x="7657" y="1480"/>
                  </a:cubicBezTo>
                  <a:cubicBezTo>
                    <a:pt x="7653" y="1500"/>
                    <a:pt x="7652" y="1509"/>
                    <a:pt x="7655" y="1509"/>
                  </a:cubicBezTo>
                  <a:cubicBezTo>
                    <a:pt x="7657" y="1509"/>
                    <a:pt x="7664" y="1502"/>
                    <a:pt x="7675" y="1489"/>
                  </a:cubicBezTo>
                  <a:cubicBezTo>
                    <a:pt x="7707" y="1423"/>
                    <a:pt x="7722" y="1392"/>
                    <a:pt x="7710" y="1386"/>
                  </a:cubicBezTo>
                  <a:cubicBezTo>
                    <a:pt x="7700" y="1382"/>
                    <a:pt x="7700" y="1382"/>
                    <a:pt x="7716" y="1348"/>
                  </a:cubicBezTo>
                  <a:lnTo>
                    <a:pt x="7738" y="1360"/>
                  </a:lnTo>
                  <a:cubicBezTo>
                    <a:pt x="7742" y="1362"/>
                    <a:pt x="7746" y="1364"/>
                    <a:pt x="7752" y="1364"/>
                  </a:cubicBezTo>
                  <a:cubicBezTo>
                    <a:pt x="7761" y="1364"/>
                    <a:pt x="7773" y="1360"/>
                    <a:pt x="7794" y="1348"/>
                  </a:cubicBezTo>
                  <a:cubicBezTo>
                    <a:pt x="7827" y="1327"/>
                    <a:pt x="7852" y="1278"/>
                    <a:pt x="7837" y="1278"/>
                  </a:cubicBezTo>
                  <a:cubicBezTo>
                    <a:pt x="7834" y="1278"/>
                    <a:pt x="7831" y="1279"/>
                    <a:pt x="7826" y="1282"/>
                  </a:cubicBezTo>
                  <a:lnTo>
                    <a:pt x="7829" y="1245"/>
                  </a:lnTo>
                  <a:cubicBezTo>
                    <a:pt x="7854" y="1194"/>
                    <a:pt x="7859" y="1167"/>
                    <a:pt x="7852" y="1167"/>
                  </a:cubicBezTo>
                  <a:cubicBezTo>
                    <a:pt x="7846" y="1167"/>
                    <a:pt x="7829" y="1189"/>
                    <a:pt x="7807" y="1235"/>
                  </a:cubicBezTo>
                  <a:cubicBezTo>
                    <a:pt x="7783" y="1287"/>
                    <a:pt x="7772" y="1311"/>
                    <a:pt x="7770" y="1311"/>
                  </a:cubicBezTo>
                  <a:cubicBezTo>
                    <a:pt x="7769" y="1311"/>
                    <a:pt x="7773" y="1294"/>
                    <a:pt x="7782" y="1260"/>
                  </a:cubicBezTo>
                  <a:cubicBezTo>
                    <a:pt x="7810" y="1198"/>
                    <a:pt x="7801" y="1191"/>
                    <a:pt x="7788" y="1185"/>
                  </a:cubicBezTo>
                  <a:cubicBezTo>
                    <a:pt x="7779" y="1182"/>
                    <a:pt x="7779" y="1182"/>
                    <a:pt x="7794" y="1147"/>
                  </a:cubicBezTo>
                  <a:cubicBezTo>
                    <a:pt x="7807" y="1116"/>
                    <a:pt x="7810" y="1078"/>
                    <a:pt x="7801" y="1072"/>
                  </a:cubicBezTo>
                  <a:cubicBezTo>
                    <a:pt x="7798" y="1071"/>
                    <a:pt x="7795" y="1071"/>
                    <a:pt x="7793" y="1071"/>
                  </a:cubicBezTo>
                  <a:cubicBezTo>
                    <a:pt x="7787" y="1071"/>
                    <a:pt x="7785" y="1077"/>
                    <a:pt x="7776" y="1100"/>
                  </a:cubicBezTo>
                  <a:cubicBezTo>
                    <a:pt x="7774" y="1115"/>
                    <a:pt x="7770" y="1122"/>
                    <a:pt x="7766" y="1122"/>
                  </a:cubicBezTo>
                  <a:cubicBezTo>
                    <a:pt x="7760" y="1122"/>
                    <a:pt x="7754" y="1101"/>
                    <a:pt x="7766" y="1057"/>
                  </a:cubicBezTo>
                  <a:cubicBezTo>
                    <a:pt x="7768" y="1040"/>
                    <a:pt x="7768" y="1031"/>
                    <a:pt x="7767" y="1031"/>
                  </a:cubicBezTo>
                  <a:lnTo>
                    <a:pt x="7767" y="1031"/>
                  </a:lnTo>
                  <a:cubicBezTo>
                    <a:pt x="7764" y="1031"/>
                    <a:pt x="7757" y="1047"/>
                    <a:pt x="7741" y="1085"/>
                  </a:cubicBezTo>
                  <a:cubicBezTo>
                    <a:pt x="7728" y="1115"/>
                    <a:pt x="7717" y="1129"/>
                    <a:pt x="7710" y="1129"/>
                  </a:cubicBezTo>
                  <a:cubicBezTo>
                    <a:pt x="7701" y="1129"/>
                    <a:pt x="7698" y="1108"/>
                    <a:pt x="7707" y="1069"/>
                  </a:cubicBezTo>
                  <a:lnTo>
                    <a:pt x="7685" y="1060"/>
                  </a:lnTo>
                  <a:cubicBezTo>
                    <a:pt x="7684" y="1059"/>
                    <a:pt x="7683" y="1059"/>
                    <a:pt x="7682" y="1059"/>
                  </a:cubicBezTo>
                  <a:cubicBezTo>
                    <a:pt x="7673" y="1059"/>
                    <a:pt x="7659" y="1088"/>
                    <a:pt x="7647" y="1119"/>
                  </a:cubicBezTo>
                  <a:cubicBezTo>
                    <a:pt x="7631" y="1157"/>
                    <a:pt x="7624" y="1173"/>
                    <a:pt x="7622" y="1173"/>
                  </a:cubicBezTo>
                  <a:cubicBezTo>
                    <a:pt x="7620" y="1173"/>
                    <a:pt x="7621" y="1164"/>
                    <a:pt x="7622" y="1147"/>
                  </a:cubicBezTo>
                  <a:cubicBezTo>
                    <a:pt x="7622" y="1122"/>
                    <a:pt x="7628" y="1097"/>
                    <a:pt x="7638" y="1075"/>
                  </a:cubicBezTo>
                  <a:cubicBezTo>
                    <a:pt x="7650" y="1044"/>
                    <a:pt x="7641" y="1038"/>
                    <a:pt x="7628" y="1031"/>
                  </a:cubicBezTo>
                  <a:cubicBezTo>
                    <a:pt x="7624" y="1028"/>
                    <a:pt x="7618" y="1026"/>
                    <a:pt x="7612" y="1026"/>
                  </a:cubicBezTo>
                  <a:cubicBezTo>
                    <a:pt x="7603" y="1026"/>
                    <a:pt x="7594" y="1030"/>
                    <a:pt x="7588" y="1037"/>
                  </a:cubicBezTo>
                  <a:lnTo>
                    <a:pt x="7588" y="1037"/>
                  </a:lnTo>
                  <a:cubicBezTo>
                    <a:pt x="7591" y="1031"/>
                    <a:pt x="7594" y="1025"/>
                    <a:pt x="7597" y="1019"/>
                  </a:cubicBezTo>
                  <a:cubicBezTo>
                    <a:pt x="7589" y="1015"/>
                    <a:pt x="7592" y="999"/>
                    <a:pt x="7590" y="999"/>
                  </a:cubicBezTo>
                  <a:lnTo>
                    <a:pt x="7590" y="999"/>
                  </a:lnTo>
                  <a:cubicBezTo>
                    <a:pt x="7590" y="999"/>
                    <a:pt x="7589" y="1003"/>
                    <a:pt x="7584" y="1013"/>
                  </a:cubicBezTo>
                  <a:cubicBezTo>
                    <a:pt x="7584" y="1013"/>
                    <a:pt x="7572" y="1009"/>
                    <a:pt x="7563" y="966"/>
                  </a:cubicBezTo>
                  <a:cubicBezTo>
                    <a:pt x="7560" y="956"/>
                    <a:pt x="7555" y="952"/>
                    <a:pt x="7549" y="952"/>
                  </a:cubicBezTo>
                  <a:cubicBezTo>
                    <a:pt x="7529" y="952"/>
                    <a:pt x="7495" y="997"/>
                    <a:pt x="7500" y="1057"/>
                  </a:cubicBezTo>
                  <a:cubicBezTo>
                    <a:pt x="7505" y="1059"/>
                    <a:pt x="7509" y="1061"/>
                    <a:pt x="7508" y="1061"/>
                  </a:cubicBezTo>
                  <a:cubicBezTo>
                    <a:pt x="7508" y="1061"/>
                    <a:pt x="7503" y="1059"/>
                    <a:pt x="7490" y="1053"/>
                  </a:cubicBezTo>
                  <a:cubicBezTo>
                    <a:pt x="7489" y="1053"/>
                    <a:pt x="7488" y="1053"/>
                    <a:pt x="7487" y="1053"/>
                  </a:cubicBezTo>
                  <a:cubicBezTo>
                    <a:pt x="7476" y="1053"/>
                    <a:pt x="7465" y="1082"/>
                    <a:pt x="7465" y="1082"/>
                  </a:cubicBezTo>
                  <a:cubicBezTo>
                    <a:pt x="7457" y="1104"/>
                    <a:pt x="7449" y="1109"/>
                    <a:pt x="7442" y="1109"/>
                  </a:cubicBezTo>
                  <a:cubicBezTo>
                    <a:pt x="7438" y="1109"/>
                    <a:pt x="7434" y="1108"/>
                    <a:pt x="7431" y="1107"/>
                  </a:cubicBezTo>
                  <a:cubicBezTo>
                    <a:pt x="7431" y="1107"/>
                    <a:pt x="7443" y="1072"/>
                    <a:pt x="7456" y="1041"/>
                  </a:cubicBezTo>
                  <a:cubicBezTo>
                    <a:pt x="7486" y="982"/>
                    <a:pt x="7494" y="942"/>
                    <a:pt x="7484" y="942"/>
                  </a:cubicBezTo>
                  <a:cubicBezTo>
                    <a:pt x="7478" y="942"/>
                    <a:pt x="7465" y="959"/>
                    <a:pt x="7447" y="997"/>
                  </a:cubicBezTo>
                  <a:lnTo>
                    <a:pt x="7459" y="962"/>
                  </a:lnTo>
                  <a:cubicBezTo>
                    <a:pt x="7466" y="944"/>
                    <a:pt x="7465" y="934"/>
                    <a:pt x="7456" y="934"/>
                  </a:cubicBezTo>
                  <a:cubicBezTo>
                    <a:pt x="7450" y="934"/>
                    <a:pt x="7439" y="939"/>
                    <a:pt x="7425" y="950"/>
                  </a:cubicBezTo>
                  <a:cubicBezTo>
                    <a:pt x="7424" y="950"/>
                    <a:pt x="7424" y="950"/>
                    <a:pt x="7424" y="950"/>
                  </a:cubicBezTo>
                  <a:cubicBezTo>
                    <a:pt x="7410" y="950"/>
                    <a:pt x="7377" y="1010"/>
                    <a:pt x="7365" y="1044"/>
                  </a:cubicBezTo>
                  <a:cubicBezTo>
                    <a:pt x="7355" y="1070"/>
                    <a:pt x="7344" y="1072"/>
                    <a:pt x="7341" y="1072"/>
                  </a:cubicBezTo>
                  <a:cubicBezTo>
                    <a:pt x="7340" y="1072"/>
                    <a:pt x="7340" y="1072"/>
                    <a:pt x="7340" y="1072"/>
                  </a:cubicBezTo>
                  <a:cubicBezTo>
                    <a:pt x="7331" y="1069"/>
                    <a:pt x="7331" y="1069"/>
                    <a:pt x="7343" y="1035"/>
                  </a:cubicBezTo>
                  <a:cubicBezTo>
                    <a:pt x="7355" y="997"/>
                    <a:pt x="7354" y="977"/>
                    <a:pt x="7345" y="977"/>
                  </a:cubicBezTo>
                  <a:cubicBezTo>
                    <a:pt x="7338" y="977"/>
                    <a:pt x="7325" y="992"/>
                    <a:pt x="7309" y="1022"/>
                  </a:cubicBezTo>
                  <a:lnTo>
                    <a:pt x="7321" y="988"/>
                  </a:lnTo>
                  <a:cubicBezTo>
                    <a:pt x="7329" y="958"/>
                    <a:pt x="7330" y="925"/>
                    <a:pt x="7288" y="925"/>
                  </a:cubicBezTo>
                  <a:cubicBezTo>
                    <a:pt x="7281" y="925"/>
                    <a:pt x="7272" y="926"/>
                    <a:pt x="7262" y="928"/>
                  </a:cubicBezTo>
                  <a:cubicBezTo>
                    <a:pt x="7215" y="912"/>
                    <a:pt x="7180" y="903"/>
                    <a:pt x="7193" y="868"/>
                  </a:cubicBezTo>
                  <a:cubicBezTo>
                    <a:pt x="7195" y="861"/>
                    <a:pt x="7193" y="858"/>
                    <a:pt x="7189" y="858"/>
                  </a:cubicBezTo>
                  <a:cubicBezTo>
                    <a:pt x="7173" y="858"/>
                    <a:pt x="7124" y="900"/>
                    <a:pt x="7089" y="947"/>
                  </a:cubicBezTo>
                  <a:cubicBezTo>
                    <a:pt x="7102" y="912"/>
                    <a:pt x="7089" y="909"/>
                    <a:pt x="7067" y="903"/>
                  </a:cubicBezTo>
                  <a:cubicBezTo>
                    <a:pt x="7030" y="890"/>
                    <a:pt x="7030" y="890"/>
                    <a:pt x="7039" y="856"/>
                  </a:cubicBezTo>
                  <a:cubicBezTo>
                    <a:pt x="7057" y="823"/>
                    <a:pt x="7064" y="806"/>
                    <a:pt x="7063" y="806"/>
                  </a:cubicBezTo>
                  <a:lnTo>
                    <a:pt x="7063" y="806"/>
                  </a:lnTo>
                  <a:cubicBezTo>
                    <a:pt x="7061" y="806"/>
                    <a:pt x="7050" y="822"/>
                    <a:pt x="7030" y="853"/>
                  </a:cubicBezTo>
                  <a:cubicBezTo>
                    <a:pt x="7019" y="875"/>
                    <a:pt x="7009" y="884"/>
                    <a:pt x="7002" y="884"/>
                  </a:cubicBezTo>
                  <a:cubicBezTo>
                    <a:pt x="6987" y="884"/>
                    <a:pt x="6980" y="848"/>
                    <a:pt x="6992" y="803"/>
                  </a:cubicBezTo>
                  <a:cubicBezTo>
                    <a:pt x="7002" y="768"/>
                    <a:pt x="6989" y="765"/>
                    <a:pt x="6964" y="759"/>
                  </a:cubicBezTo>
                  <a:cubicBezTo>
                    <a:pt x="6953" y="777"/>
                    <a:pt x="6940" y="783"/>
                    <a:pt x="6925" y="783"/>
                  </a:cubicBezTo>
                  <a:cubicBezTo>
                    <a:pt x="6915" y="783"/>
                    <a:pt x="6905" y="780"/>
                    <a:pt x="6895" y="778"/>
                  </a:cubicBezTo>
                  <a:cubicBezTo>
                    <a:pt x="6886" y="775"/>
                    <a:pt x="6879" y="773"/>
                    <a:pt x="6874" y="773"/>
                  </a:cubicBezTo>
                  <a:cubicBezTo>
                    <a:pt x="6859" y="773"/>
                    <a:pt x="6856" y="787"/>
                    <a:pt x="6842" y="840"/>
                  </a:cubicBezTo>
                  <a:cubicBezTo>
                    <a:pt x="6830" y="891"/>
                    <a:pt x="6820" y="903"/>
                    <a:pt x="6807" y="903"/>
                  </a:cubicBezTo>
                  <a:cubicBezTo>
                    <a:pt x="6802" y="903"/>
                    <a:pt x="6797" y="901"/>
                    <a:pt x="6792" y="900"/>
                  </a:cubicBezTo>
                  <a:cubicBezTo>
                    <a:pt x="6779" y="897"/>
                    <a:pt x="6767" y="894"/>
                    <a:pt x="6776" y="859"/>
                  </a:cubicBezTo>
                  <a:cubicBezTo>
                    <a:pt x="6776" y="859"/>
                    <a:pt x="6773" y="821"/>
                    <a:pt x="6760" y="818"/>
                  </a:cubicBezTo>
                  <a:cubicBezTo>
                    <a:pt x="6748" y="815"/>
                    <a:pt x="6738" y="812"/>
                    <a:pt x="6745" y="778"/>
                  </a:cubicBezTo>
                  <a:cubicBezTo>
                    <a:pt x="6745" y="778"/>
                    <a:pt x="6741" y="740"/>
                    <a:pt x="6716" y="734"/>
                  </a:cubicBezTo>
                  <a:cubicBezTo>
                    <a:pt x="6691" y="727"/>
                    <a:pt x="6669" y="721"/>
                    <a:pt x="6676" y="687"/>
                  </a:cubicBezTo>
                  <a:cubicBezTo>
                    <a:pt x="6673" y="686"/>
                    <a:pt x="6671" y="685"/>
                    <a:pt x="6669" y="685"/>
                  </a:cubicBezTo>
                  <a:cubicBezTo>
                    <a:pt x="6663" y="685"/>
                    <a:pt x="6662" y="692"/>
                    <a:pt x="6657" y="718"/>
                  </a:cubicBezTo>
                  <a:cubicBezTo>
                    <a:pt x="6651" y="740"/>
                    <a:pt x="6641" y="763"/>
                    <a:pt x="6623" y="763"/>
                  </a:cubicBezTo>
                  <a:cubicBezTo>
                    <a:pt x="6614" y="763"/>
                    <a:pt x="6602" y="756"/>
                    <a:pt x="6588" y="740"/>
                  </a:cubicBezTo>
                  <a:cubicBezTo>
                    <a:pt x="6580" y="739"/>
                    <a:pt x="6571" y="737"/>
                    <a:pt x="6561" y="737"/>
                  </a:cubicBezTo>
                  <a:cubicBezTo>
                    <a:pt x="6544" y="737"/>
                    <a:pt x="6526" y="743"/>
                    <a:pt x="6522" y="765"/>
                  </a:cubicBezTo>
                  <a:cubicBezTo>
                    <a:pt x="6510" y="762"/>
                    <a:pt x="6510" y="762"/>
                    <a:pt x="6516" y="727"/>
                  </a:cubicBezTo>
                  <a:cubicBezTo>
                    <a:pt x="6522" y="690"/>
                    <a:pt x="6519" y="671"/>
                    <a:pt x="6509" y="671"/>
                  </a:cubicBezTo>
                  <a:cubicBezTo>
                    <a:pt x="6500" y="671"/>
                    <a:pt x="6485" y="687"/>
                    <a:pt x="6469" y="718"/>
                  </a:cubicBezTo>
                  <a:cubicBezTo>
                    <a:pt x="6466" y="735"/>
                    <a:pt x="6461" y="743"/>
                    <a:pt x="6457" y="743"/>
                  </a:cubicBezTo>
                  <a:cubicBezTo>
                    <a:pt x="6452" y="743"/>
                    <a:pt x="6447" y="733"/>
                    <a:pt x="6444" y="712"/>
                  </a:cubicBezTo>
                  <a:cubicBezTo>
                    <a:pt x="6444" y="712"/>
                    <a:pt x="6431" y="712"/>
                    <a:pt x="6416" y="743"/>
                  </a:cubicBezTo>
                  <a:cubicBezTo>
                    <a:pt x="6407" y="760"/>
                    <a:pt x="6402" y="768"/>
                    <a:pt x="6397" y="768"/>
                  </a:cubicBezTo>
                  <a:cubicBezTo>
                    <a:pt x="6392" y="768"/>
                    <a:pt x="6388" y="758"/>
                    <a:pt x="6378" y="737"/>
                  </a:cubicBezTo>
                  <a:cubicBezTo>
                    <a:pt x="6384" y="702"/>
                    <a:pt x="6372" y="699"/>
                    <a:pt x="6359" y="696"/>
                  </a:cubicBezTo>
                  <a:cubicBezTo>
                    <a:pt x="6349" y="708"/>
                    <a:pt x="6324" y="713"/>
                    <a:pt x="6296" y="713"/>
                  </a:cubicBezTo>
                  <a:cubicBezTo>
                    <a:pt x="6249" y="713"/>
                    <a:pt x="6194" y="698"/>
                    <a:pt x="6190" y="674"/>
                  </a:cubicBezTo>
                  <a:cubicBezTo>
                    <a:pt x="6171" y="706"/>
                    <a:pt x="6171" y="706"/>
                    <a:pt x="6162" y="706"/>
                  </a:cubicBezTo>
                  <a:cubicBezTo>
                    <a:pt x="6159" y="677"/>
                    <a:pt x="6155" y="666"/>
                    <a:pt x="6151" y="666"/>
                  </a:cubicBezTo>
                  <a:cubicBezTo>
                    <a:pt x="6145" y="666"/>
                    <a:pt x="6137" y="695"/>
                    <a:pt x="6134" y="737"/>
                  </a:cubicBezTo>
                  <a:lnTo>
                    <a:pt x="6143" y="740"/>
                  </a:lnTo>
                  <a:lnTo>
                    <a:pt x="6155" y="740"/>
                  </a:lnTo>
                  <a:cubicBezTo>
                    <a:pt x="6153" y="771"/>
                    <a:pt x="6144" y="788"/>
                    <a:pt x="6136" y="788"/>
                  </a:cubicBezTo>
                  <a:cubicBezTo>
                    <a:pt x="6126" y="788"/>
                    <a:pt x="6117" y="760"/>
                    <a:pt x="6124" y="699"/>
                  </a:cubicBezTo>
                  <a:cubicBezTo>
                    <a:pt x="6121" y="663"/>
                    <a:pt x="6119" y="645"/>
                    <a:pt x="6116" y="645"/>
                  </a:cubicBezTo>
                  <a:cubicBezTo>
                    <a:pt x="6113" y="645"/>
                    <a:pt x="6108" y="662"/>
                    <a:pt x="6099" y="696"/>
                  </a:cubicBezTo>
                  <a:cubicBezTo>
                    <a:pt x="6090" y="731"/>
                    <a:pt x="6082" y="749"/>
                    <a:pt x="6076" y="749"/>
                  </a:cubicBezTo>
                  <a:cubicBezTo>
                    <a:pt x="6070" y="749"/>
                    <a:pt x="6066" y="730"/>
                    <a:pt x="6065" y="693"/>
                  </a:cubicBezTo>
                  <a:cubicBezTo>
                    <a:pt x="6068" y="657"/>
                    <a:pt x="6069" y="639"/>
                    <a:pt x="6068" y="639"/>
                  </a:cubicBezTo>
                  <a:lnTo>
                    <a:pt x="6068" y="639"/>
                  </a:lnTo>
                  <a:cubicBezTo>
                    <a:pt x="6066" y="639"/>
                    <a:pt x="6061" y="656"/>
                    <a:pt x="6052" y="690"/>
                  </a:cubicBezTo>
                  <a:cubicBezTo>
                    <a:pt x="6031" y="766"/>
                    <a:pt x="6010" y="811"/>
                    <a:pt x="5997" y="811"/>
                  </a:cubicBezTo>
                  <a:cubicBezTo>
                    <a:pt x="5987" y="811"/>
                    <a:pt x="5982" y="782"/>
                    <a:pt x="5986" y="718"/>
                  </a:cubicBezTo>
                  <a:cubicBezTo>
                    <a:pt x="5992" y="649"/>
                    <a:pt x="5983" y="612"/>
                    <a:pt x="5971" y="612"/>
                  </a:cubicBezTo>
                  <a:cubicBezTo>
                    <a:pt x="5970" y="611"/>
                    <a:pt x="5970" y="611"/>
                    <a:pt x="5969" y="611"/>
                  </a:cubicBezTo>
                  <a:cubicBezTo>
                    <a:pt x="5958" y="611"/>
                    <a:pt x="5958" y="647"/>
                    <a:pt x="5955" y="680"/>
                  </a:cubicBezTo>
                  <a:cubicBezTo>
                    <a:pt x="5958" y="716"/>
                    <a:pt x="5956" y="735"/>
                    <a:pt x="5952" y="735"/>
                  </a:cubicBezTo>
                  <a:cubicBezTo>
                    <a:pt x="5947" y="735"/>
                    <a:pt x="5939" y="716"/>
                    <a:pt x="5930" y="680"/>
                  </a:cubicBezTo>
                  <a:cubicBezTo>
                    <a:pt x="5914" y="618"/>
                    <a:pt x="5898" y="590"/>
                    <a:pt x="5880" y="590"/>
                  </a:cubicBezTo>
                  <a:cubicBezTo>
                    <a:pt x="5866" y="590"/>
                    <a:pt x="5850" y="607"/>
                    <a:pt x="5833" y="637"/>
                  </a:cubicBezTo>
                  <a:cubicBezTo>
                    <a:pt x="5807" y="670"/>
                    <a:pt x="5785" y="687"/>
                    <a:pt x="5775" y="687"/>
                  </a:cubicBezTo>
                  <a:cubicBezTo>
                    <a:pt x="5764" y="687"/>
                    <a:pt x="5765" y="669"/>
                    <a:pt x="5786" y="633"/>
                  </a:cubicBezTo>
                  <a:cubicBezTo>
                    <a:pt x="5802" y="591"/>
                    <a:pt x="5809" y="573"/>
                    <a:pt x="5806" y="573"/>
                  </a:cubicBezTo>
                  <a:lnTo>
                    <a:pt x="5806" y="573"/>
                  </a:lnTo>
                  <a:cubicBezTo>
                    <a:pt x="5804" y="573"/>
                    <a:pt x="5797" y="582"/>
                    <a:pt x="5786" y="596"/>
                  </a:cubicBezTo>
                  <a:lnTo>
                    <a:pt x="5723" y="593"/>
                  </a:lnTo>
                  <a:cubicBezTo>
                    <a:pt x="5722" y="593"/>
                    <a:pt x="5722" y="593"/>
                    <a:pt x="5721" y="593"/>
                  </a:cubicBezTo>
                  <a:cubicBezTo>
                    <a:pt x="5709" y="593"/>
                    <a:pt x="5698" y="629"/>
                    <a:pt x="5698" y="662"/>
                  </a:cubicBezTo>
                  <a:cubicBezTo>
                    <a:pt x="5692" y="617"/>
                    <a:pt x="5680" y="585"/>
                    <a:pt x="5665" y="585"/>
                  </a:cubicBezTo>
                  <a:cubicBezTo>
                    <a:pt x="5656" y="585"/>
                    <a:pt x="5646" y="597"/>
                    <a:pt x="5635" y="624"/>
                  </a:cubicBezTo>
                  <a:lnTo>
                    <a:pt x="5613" y="624"/>
                  </a:lnTo>
                  <a:cubicBezTo>
                    <a:pt x="5601" y="624"/>
                    <a:pt x="5601" y="624"/>
                    <a:pt x="5588" y="659"/>
                  </a:cubicBezTo>
                  <a:cubicBezTo>
                    <a:pt x="5585" y="670"/>
                    <a:pt x="5581" y="674"/>
                    <a:pt x="5577" y="674"/>
                  </a:cubicBezTo>
                  <a:cubicBezTo>
                    <a:pt x="5568" y="674"/>
                    <a:pt x="5559" y="648"/>
                    <a:pt x="5551" y="624"/>
                  </a:cubicBezTo>
                  <a:cubicBezTo>
                    <a:pt x="5542" y="597"/>
                    <a:pt x="5533" y="572"/>
                    <a:pt x="5528" y="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149;p36">
              <a:extLst>
                <a:ext uri="{FF2B5EF4-FFF2-40B4-BE49-F238E27FC236}">
                  <a16:creationId xmlns:a16="http://schemas.microsoft.com/office/drawing/2014/main" id="{0D8D1EE7-ACB0-488D-9B1D-4F1BBEB0D556}"/>
                </a:ext>
              </a:extLst>
            </p:cNvPr>
            <p:cNvSpPr/>
            <p:nvPr/>
          </p:nvSpPr>
          <p:spPr>
            <a:xfrm>
              <a:off x="4100775" y="1978425"/>
              <a:ext cx="742900" cy="300725"/>
            </a:xfrm>
            <a:custGeom>
              <a:avLst/>
              <a:gdLst/>
              <a:ahLst/>
              <a:cxnLst/>
              <a:rect l="l" t="t" r="r" b="b"/>
              <a:pathLst>
                <a:path w="29716" h="12029" extrusionOk="0">
                  <a:moveTo>
                    <a:pt x="12263" y="315"/>
                  </a:moveTo>
                  <a:lnTo>
                    <a:pt x="12263" y="315"/>
                  </a:lnTo>
                  <a:cubicBezTo>
                    <a:pt x="12269" y="349"/>
                    <a:pt x="12279" y="387"/>
                    <a:pt x="12232" y="396"/>
                  </a:cubicBezTo>
                  <a:lnTo>
                    <a:pt x="12185" y="406"/>
                  </a:lnTo>
                  <a:cubicBezTo>
                    <a:pt x="12179" y="371"/>
                    <a:pt x="12216" y="324"/>
                    <a:pt x="12216" y="324"/>
                  </a:cubicBezTo>
                  <a:lnTo>
                    <a:pt x="12263" y="315"/>
                  </a:lnTo>
                  <a:close/>
                  <a:moveTo>
                    <a:pt x="16129" y="368"/>
                  </a:moveTo>
                  <a:cubicBezTo>
                    <a:pt x="16132" y="368"/>
                    <a:pt x="16134" y="368"/>
                    <a:pt x="16137" y="368"/>
                  </a:cubicBezTo>
                  <a:cubicBezTo>
                    <a:pt x="16227" y="377"/>
                    <a:pt x="16227" y="377"/>
                    <a:pt x="16224" y="415"/>
                  </a:cubicBezTo>
                  <a:cubicBezTo>
                    <a:pt x="16221" y="434"/>
                    <a:pt x="16191" y="440"/>
                    <a:pt x="16156" y="440"/>
                  </a:cubicBezTo>
                  <a:cubicBezTo>
                    <a:pt x="16130" y="440"/>
                    <a:pt x="16101" y="437"/>
                    <a:pt x="16080" y="434"/>
                  </a:cubicBezTo>
                  <a:cubicBezTo>
                    <a:pt x="16042" y="395"/>
                    <a:pt x="16085" y="368"/>
                    <a:pt x="16129" y="368"/>
                  </a:cubicBezTo>
                  <a:close/>
                  <a:moveTo>
                    <a:pt x="12906" y="418"/>
                  </a:moveTo>
                  <a:lnTo>
                    <a:pt x="12906" y="418"/>
                  </a:lnTo>
                  <a:cubicBezTo>
                    <a:pt x="12912" y="453"/>
                    <a:pt x="12915" y="487"/>
                    <a:pt x="12871" y="496"/>
                  </a:cubicBezTo>
                  <a:lnTo>
                    <a:pt x="12818" y="468"/>
                  </a:lnTo>
                  <a:lnTo>
                    <a:pt x="12859" y="424"/>
                  </a:lnTo>
                  <a:lnTo>
                    <a:pt x="12906" y="418"/>
                  </a:lnTo>
                  <a:close/>
                  <a:moveTo>
                    <a:pt x="18026" y="710"/>
                  </a:moveTo>
                  <a:lnTo>
                    <a:pt x="18073" y="722"/>
                  </a:lnTo>
                  <a:cubicBezTo>
                    <a:pt x="18065" y="752"/>
                    <a:pt x="18054" y="780"/>
                    <a:pt x="18022" y="780"/>
                  </a:cubicBezTo>
                  <a:cubicBezTo>
                    <a:pt x="18018" y="780"/>
                    <a:pt x="18013" y="780"/>
                    <a:pt x="18007" y="779"/>
                  </a:cubicBezTo>
                  <a:lnTo>
                    <a:pt x="17964" y="766"/>
                  </a:lnTo>
                  <a:cubicBezTo>
                    <a:pt x="17973" y="732"/>
                    <a:pt x="18026" y="710"/>
                    <a:pt x="18026" y="710"/>
                  </a:cubicBezTo>
                  <a:close/>
                  <a:moveTo>
                    <a:pt x="11526" y="748"/>
                  </a:moveTo>
                  <a:cubicBezTo>
                    <a:pt x="11540" y="748"/>
                    <a:pt x="11541" y="756"/>
                    <a:pt x="11546" y="779"/>
                  </a:cubicBezTo>
                  <a:cubicBezTo>
                    <a:pt x="11555" y="813"/>
                    <a:pt x="11520" y="857"/>
                    <a:pt x="11520" y="857"/>
                  </a:cubicBezTo>
                  <a:cubicBezTo>
                    <a:pt x="11517" y="858"/>
                    <a:pt x="11514" y="859"/>
                    <a:pt x="11511" y="859"/>
                  </a:cubicBezTo>
                  <a:cubicBezTo>
                    <a:pt x="11481" y="859"/>
                    <a:pt x="11501" y="785"/>
                    <a:pt x="11492" y="753"/>
                  </a:cubicBezTo>
                  <a:cubicBezTo>
                    <a:pt x="11508" y="750"/>
                    <a:pt x="11519" y="748"/>
                    <a:pt x="11526" y="748"/>
                  </a:cubicBezTo>
                  <a:close/>
                  <a:moveTo>
                    <a:pt x="10477" y="1114"/>
                  </a:moveTo>
                  <a:cubicBezTo>
                    <a:pt x="10489" y="1145"/>
                    <a:pt x="10502" y="1180"/>
                    <a:pt x="10458" y="1195"/>
                  </a:cubicBezTo>
                  <a:lnTo>
                    <a:pt x="10402" y="1180"/>
                  </a:lnTo>
                  <a:lnTo>
                    <a:pt x="10433" y="1130"/>
                  </a:lnTo>
                  <a:lnTo>
                    <a:pt x="10477" y="1114"/>
                  </a:lnTo>
                  <a:close/>
                  <a:moveTo>
                    <a:pt x="21705" y="2073"/>
                  </a:moveTo>
                  <a:cubicBezTo>
                    <a:pt x="21721" y="2073"/>
                    <a:pt x="21737" y="2082"/>
                    <a:pt x="21737" y="2082"/>
                  </a:cubicBezTo>
                  <a:cubicBezTo>
                    <a:pt x="21777" y="2104"/>
                    <a:pt x="21777" y="2107"/>
                    <a:pt x="21759" y="2135"/>
                  </a:cubicBezTo>
                  <a:cubicBezTo>
                    <a:pt x="21759" y="2135"/>
                    <a:pt x="21751" y="2151"/>
                    <a:pt x="21731" y="2151"/>
                  </a:cubicBezTo>
                  <a:cubicBezTo>
                    <a:pt x="21723" y="2151"/>
                    <a:pt x="21714" y="2149"/>
                    <a:pt x="21702" y="2142"/>
                  </a:cubicBezTo>
                  <a:lnTo>
                    <a:pt x="21677" y="2088"/>
                  </a:lnTo>
                  <a:cubicBezTo>
                    <a:pt x="21684" y="2076"/>
                    <a:pt x="21695" y="2073"/>
                    <a:pt x="21705" y="2073"/>
                  </a:cubicBezTo>
                  <a:close/>
                  <a:moveTo>
                    <a:pt x="7253" y="2386"/>
                  </a:moveTo>
                  <a:cubicBezTo>
                    <a:pt x="7252" y="2386"/>
                    <a:pt x="7247" y="2389"/>
                    <a:pt x="7237" y="2396"/>
                  </a:cubicBezTo>
                  <a:cubicBezTo>
                    <a:pt x="7236" y="2396"/>
                    <a:pt x="7236" y="2396"/>
                    <a:pt x="7236" y="2396"/>
                  </a:cubicBezTo>
                  <a:lnTo>
                    <a:pt x="7236" y="2396"/>
                  </a:lnTo>
                  <a:cubicBezTo>
                    <a:pt x="7247" y="2389"/>
                    <a:pt x="7253" y="2386"/>
                    <a:pt x="7253" y="2386"/>
                  </a:cubicBezTo>
                  <a:close/>
                  <a:moveTo>
                    <a:pt x="22238" y="2355"/>
                  </a:moveTo>
                  <a:lnTo>
                    <a:pt x="22279" y="2380"/>
                  </a:lnTo>
                  <a:cubicBezTo>
                    <a:pt x="22265" y="2401"/>
                    <a:pt x="22251" y="2424"/>
                    <a:pt x="22228" y="2424"/>
                  </a:cubicBezTo>
                  <a:cubicBezTo>
                    <a:pt x="22220" y="2424"/>
                    <a:pt x="22211" y="2421"/>
                    <a:pt x="22201" y="2414"/>
                  </a:cubicBezTo>
                  <a:lnTo>
                    <a:pt x="22179" y="2358"/>
                  </a:lnTo>
                  <a:lnTo>
                    <a:pt x="22238" y="2355"/>
                  </a:lnTo>
                  <a:close/>
                  <a:moveTo>
                    <a:pt x="7710" y="2355"/>
                  </a:moveTo>
                  <a:lnTo>
                    <a:pt x="7710" y="2355"/>
                  </a:lnTo>
                  <a:cubicBezTo>
                    <a:pt x="7729" y="2386"/>
                    <a:pt x="7747" y="2417"/>
                    <a:pt x="7707" y="2443"/>
                  </a:cubicBezTo>
                  <a:lnTo>
                    <a:pt x="7647" y="2433"/>
                  </a:lnTo>
                  <a:lnTo>
                    <a:pt x="7669" y="2380"/>
                  </a:lnTo>
                  <a:lnTo>
                    <a:pt x="7710" y="2355"/>
                  </a:lnTo>
                  <a:close/>
                  <a:moveTo>
                    <a:pt x="7384" y="2542"/>
                  </a:moveTo>
                  <a:cubicBezTo>
                    <a:pt x="7401" y="2542"/>
                    <a:pt x="7423" y="2547"/>
                    <a:pt x="7450" y="2559"/>
                  </a:cubicBezTo>
                  <a:cubicBezTo>
                    <a:pt x="7468" y="2590"/>
                    <a:pt x="7468" y="2590"/>
                    <a:pt x="7428" y="2615"/>
                  </a:cubicBezTo>
                  <a:cubicBezTo>
                    <a:pt x="7428" y="2615"/>
                    <a:pt x="7371" y="2609"/>
                    <a:pt x="7353" y="2580"/>
                  </a:cubicBezTo>
                  <a:cubicBezTo>
                    <a:pt x="7338" y="2560"/>
                    <a:pt x="7351" y="2542"/>
                    <a:pt x="7384" y="2542"/>
                  </a:cubicBezTo>
                  <a:close/>
                  <a:moveTo>
                    <a:pt x="22383" y="2746"/>
                  </a:moveTo>
                  <a:cubicBezTo>
                    <a:pt x="22437" y="2746"/>
                    <a:pt x="22469" y="2770"/>
                    <a:pt x="22451" y="2797"/>
                  </a:cubicBezTo>
                  <a:cubicBezTo>
                    <a:pt x="22440" y="2813"/>
                    <a:pt x="22434" y="2821"/>
                    <a:pt x="22427" y="2821"/>
                  </a:cubicBezTo>
                  <a:cubicBezTo>
                    <a:pt x="22419" y="2821"/>
                    <a:pt x="22410" y="2814"/>
                    <a:pt x="22392" y="2800"/>
                  </a:cubicBezTo>
                  <a:cubicBezTo>
                    <a:pt x="22316" y="2750"/>
                    <a:pt x="22316" y="2750"/>
                    <a:pt x="22373" y="2747"/>
                  </a:cubicBezTo>
                  <a:cubicBezTo>
                    <a:pt x="22376" y="2746"/>
                    <a:pt x="22380" y="2746"/>
                    <a:pt x="22383" y="2746"/>
                  </a:cubicBezTo>
                  <a:close/>
                  <a:moveTo>
                    <a:pt x="6269" y="2848"/>
                  </a:moveTo>
                  <a:cubicBezTo>
                    <a:pt x="6261" y="2848"/>
                    <a:pt x="6251" y="2855"/>
                    <a:pt x="6231" y="2869"/>
                  </a:cubicBezTo>
                  <a:cubicBezTo>
                    <a:pt x="6152" y="2925"/>
                    <a:pt x="6155" y="2925"/>
                    <a:pt x="6215" y="2925"/>
                  </a:cubicBezTo>
                  <a:lnTo>
                    <a:pt x="6290" y="2869"/>
                  </a:lnTo>
                  <a:cubicBezTo>
                    <a:pt x="6281" y="2855"/>
                    <a:pt x="6276" y="2848"/>
                    <a:pt x="6269" y="2848"/>
                  </a:cubicBezTo>
                  <a:close/>
                  <a:moveTo>
                    <a:pt x="22642" y="2931"/>
                  </a:moveTo>
                  <a:lnTo>
                    <a:pt x="22683" y="2957"/>
                  </a:lnTo>
                  <a:cubicBezTo>
                    <a:pt x="22721" y="2985"/>
                    <a:pt x="22721" y="2985"/>
                    <a:pt x="22699" y="3013"/>
                  </a:cubicBezTo>
                  <a:lnTo>
                    <a:pt x="22661" y="2985"/>
                  </a:lnTo>
                  <a:lnTo>
                    <a:pt x="22642" y="2931"/>
                  </a:lnTo>
                  <a:close/>
                  <a:moveTo>
                    <a:pt x="22471" y="3013"/>
                  </a:moveTo>
                  <a:lnTo>
                    <a:pt x="22471" y="3013"/>
                  </a:lnTo>
                  <a:cubicBezTo>
                    <a:pt x="22469" y="3016"/>
                    <a:pt x="22466" y="3019"/>
                    <a:pt x="22464" y="3022"/>
                  </a:cubicBezTo>
                  <a:cubicBezTo>
                    <a:pt x="22464" y="3024"/>
                    <a:pt x="22465" y="3026"/>
                    <a:pt x="22465" y="3028"/>
                  </a:cubicBezTo>
                  <a:lnTo>
                    <a:pt x="22465" y="3028"/>
                  </a:lnTo>
                  <a:cubicBezTo>
                    <a:pt x="22467" y="3024"/>
                    <a:pt x="22468" y="3018"/>
                    <a:pt x="22471" y="3013"/>
                  </a:cubicBezTo>
                  <a:close/>
                  <a:moveTo>
                    <a:pt x="22465" y="3028"/>
                  </a:moveTo>
                  <a:cubicBezTo>
                    <a:pt x="22461" y="3044"/>
                    <a:pt x="22463" y="3053"/>
                    <a:pt x="22466" y="3053"/>
                  </a:cubicBezTo>
                  <a:cubicBezTo>
                    <a:pt x="22468" y="3053"/>
                    <a:pt x="22469" y="3046"/>
                    <a:pt x="22465" y="3028"/>
                  </a:cubicBezTo>
                  <a:close/>
                  <a:moveTo>
                    <a:pt x="6437" y="3072"/>
                  </a:moveTo>
                  <a:lnTo>
                    <a:pt x="6437" y="3072"/>
                  </a:lnTo>
                  <a:cubicBezTo>
                    <a:pt x="6447" y="3087"/>
                    <a:pt x="6437" y="3094"/>
                    <a:pt x="6430" y="3094"/>
                  </a:cubicBezTo>
                  <a:cubicBezTo>
                    <a:pt x="6423" y="3094"/>
                    <a:pt x="6419" y="3087"/>
                    <a:pt x="6437" y="3072"/>
                  </a:cubicBezTo>
                  <a:close/>
                  <a:moveTo>
                    <a:pt x="6800" y="3043"/>
                  </a:moveTo>
                  <a:cubicBezTo>
                    <a:pt x="6819" y="3043"/>
                    <a:pt x="6829" y="3057"/>
                    <a:pt x="6829" y="3057"/>
                  </a:cubicBezTo>
                  <a:cubicBezTo>
                    <a:pt x="6848" y="3088"/>
                    <a:pt x="6792" y="3085"/>
                    <a:pt x="6751" y="3110"/>
                  </a:cubicBezTo>
                  <a:cubicBezTo>
                    <a:pt x="6694" y="3110"/>
                    <a:pt x="6694" y="3110"/>
                    <a:pt x="6770" y="3054"/>
                  </a:cubicBezTo>
                  <a:cubicBezTo>
                    <a:pt x="6781" y="3046"/>
                    <a:pt x="6791" y="3043"/>
                    <a:pt x="6800" y="3043"/>
                  </a:cubicBezTo>
                  <a:close/>
                  <a:moveTo>
                    <a:pt x="22899" y="3207"/>
                  </a:moveTo>
                  <a:cubicBezTo>
                    <a:pt x="22912" y="3217"/>
                    <a:pt x="22923" y="3220"/>
                    <a:pt x="22929" y="3220"/>
                  </a:cubicBezTo>
                  <a:cubicBezTo>
                    <a:pt x="22943" y="3220"/>
                    <a:pt x="22939" y="3207"/>
                    <a:pt x="22899" y="3207"/>
                  </a:cubicBezTo>
                  <a:close/>
                  <a:moveTo>
                    <a:pt x="23018" y="3207"/>
                  </a:moveTo>
                  <a:lnTo>
                    <a:pt x="23056" y="3235"/>
                  </a:lnTo>
                  <a:cubicBezTo>
                    <a:pt x="23094" y="3264"/>
                    <a:pt x="23094" y="3264"/>
                    <a:pt x="23072" y="3292"/>
                  </a:cubicBezTo>
                  <a:lnTo>
                    <a:pt x="23034" y="3264"/>
                  </a:lnTo>
                  <a:lnTo>
                    <a:pt x="23018" y="3207"/>
                  </a:lnTo>
                  <a:close/>
                  <a:moveTo>
                    <a:pt x="23432" y="3439"/>
                  </a:moveTo>
                  <a:lnTo>
                    <a:pt x="23470" y="3467"/>
                  </a:lnTo>
                  <a:cubicBezTo>
                    <a:pt x="23504" y="3499"/>
                    <a:pt x="23482" y="3527"/>
                    <a:pt x="23482" y="3527"/>
                  </a:cubicBezTo>
                  <a:cubicBezTo>
                    <a:pt x="23482" y="3527"/>
                    <a:pt x="23473" y="3537"/>
                    <a:pt x="23457" y="3537"/>
                  </a:cubicBezTo>
                  <a:cubicBezTo>
                    <a:pt x="23448" y="3537"/>
                    <a:pt x="23436" y="3534"/>
                    <a:pt x="23423" y="3524"/>
                  </a:cubicBezTo>
                  <a:cubicBezTo>
                    <a:pt x="23423" y="3524"/>
                    <a:pt x="23410" y="3467"/>
                    <a:pt x="23432" y="3439"/>
                  </a:cubicBezTo>
                  <a:close/>
                  <a:moveTo>
                    <a:pt x="6130" y="3540"/>
                  </a:moveTo>
                  <a:cubicBezTo>
                    <a:pt x="6138" y="3540"/>
                    <a:pt x="6146" y="3544"/>
                    <a:pt x="6152" y="3552"/>
                  </a:cubicBezTo>
                  <a:cubicBezTo>
                    <a:pt x="6152" y="3552"/>
                    <a:pt x="6174" y="3580"/>
                    <a:pt x="6137" y="3608"/>
                  </a:cubicBezTo>
                  <a:cubicBezTo>
                    <a:pt x="6108" y="3627"/>
                    <a:pt x="6077" y="3640"/>
                    <a:pt x="6043" y="3640"/>
                  </a:cubicBezTo>
                  <a:cubicBezTo>
                    <a:pt x="6021" y="3611"/>
                    <a:pt x="6058" y="3583"/>
                    <a:pt x="6058" y="3583"/>
                  </a:cubicBezTo>
                  <a:cubicBezTo>
                    <a:pt x="6083" y="3561"/>
                    <a:pt x="6109" y="3540"/>
                    <a:pt x="6130" y="3540"/>
                  </a:cubicBezTo>
                  <a:close/>
                  <a:moveTo>
                    <a:pt x="5736" y="3574"/>
                  </a:moveTo>
                  <a:cubicBezTo>
                    <a:pt x="5727" y="3574"/>
                    <a:pt x="5717" y="3577"/>
                    <a:pt x="5704" y="3586"/>
                  </a:cubicBezTo>
                  <a:lnTo>
                    <a:pt x="5667" y="3618"/>
                  </a:lnTo>
                  <a:cubicBezTo>
                    <a:pt x="5687" y="3641"/>
                    <a:pt x="5729" y="3643"/>
                    <a:pt x="5743" y="3643"/>
                  </a:cubicBezTo>
                  <a:cubicBezTo>
                    <a:pt x="5746" y="3643"/>
                    <a:pt x="5748" y="3643"/>
                    <a:pt x="5748" y="3643"/>
                  </a:cubicBezTo>
                  <a:cubicBezTo>
                    <a:pt x="5786" y="3615"/>
                    <a:pt x="5764" y="3586"/>
                    <a:pt x="5764" y="3586"/>
                  </a:cubicBezTo>
                  <a:cubicBezTo>
                    <a:pt x="5764" y="3586"/>
                    <a:pt x="5754" y="3574"/>
                    <a:pt x="5736" y="3574"/>
                  </a:cubicBezTo>
                  <a:close/>
                  <a:moveTo>
                    <a:pt x="6995" y="3779"/>
                  </a:moveTo>
                  <a:cubicBezTo>
                    <a:pt x="6989" y="3779"/>
                    <a:pt x="6979" y="3786"/>
                    <a:pt x="6961" y="3800"/>
                  </a:cubicBezTo>
                  <a:cubicBezTo>
                    <a:pt x="6951" y="3828"/>
                    <a:pt x="6955" y="3856"/>
                    <a:pt x="6967" y="3881"/>
                  </a:cubicBezTo>
                  <a:cubicBezTo>
                    <a:pt x="6973" y="3889"/>
                    <a:pt x="6980" y="3893"/>
                    <a:pt x="6986" y="3893"/>
                  </a:cubicBezTo>
                  <a:cubicBezTo>
                    <a:pt x="7005" y="3893"/>
                    <a:pt x="7022" y="3862"/>
                    <a:pt x="7017" y="3803"/>
                  </a:cubicBezTo>
                  <a:cubicBezTo>
                    <a:pt x="7008" y="3787"/>
                    <a:pt x="7003" y="3779"/>
                    <a:pt x="6995" y="3779"/>
                  </a:cubicBezTo>
                  <a:close/>
                  <a:moveTo>
                    <a:pt x="5408" y="3976"/>
                  </a:moveTo>
                  <a:cubicBezTo>
                    <a:pt x="5415" y="3976"/>
                    <a:pt x="5421" y="3983"/>
                    <a:pt x="5432" y="3997"/>
                  </a:cubicBezTo>
                  <a:lnTo>
                    <a:pt x="5397" y="4025"/>
                  </a:lnTo>
                  <a:lnTo>
                    <a:pt x="5337" y="4028"/>
                  </a:lnTo>
                  <a:lnTo>
                    <a:pt x="5372" y="4000"/>
                  </a:lnTo>
                  <a:cubicBezTo>
                    <a:pt x="5391" y="3984"/>
                    <a:pt x="5401" y="3976"/>
                    <a:pt x="5408" y="3976"/>
                  </a:cubicBezTo>
                  <a:close/>
                  <a:moveTo>
                    <a:pt x="5092" y="4233"/>
                  </a:moveTo>
                  <a:cubicBezTo>
                    <a:pt x="5110" y="4233"/>
                    <a:pt x="5130" y="4253"/>
                    <a:pt x="5137" y="4298"/>
                  </a:cubicBezTo>
                  <a:lnTo>
                    <a:pt x="5065" y="4360"/>
                  </a:lnTo>
                  <a:cubicBezTo>
                    <a:pt x="5043" y="4332"/>
                    <a:pt x="5018" y="4304"/>
                    <a:pt x="5055" y="4276"/>
                  </a:cubicBezTo>
                  <a:cubicBezTo>
                    <a:pt x="5060" y="4248"/>
                    <a:pt x="5075" y="4233"/>
                    <a:pt x="5092" y="4233"/>
                  </a:cubicBezTo>
                  <a:close/>
                  <a:moveTo>
                    <a:pt x="4438" y="4643"/>
                  </a:moveTo>
                  <a:lnTo>
                    <a:pt x="4438" y="4643"/>
                  </a:lnTo>
                  <a:cubicBezTo>
                    <a:pt x="4456" y="4660"/>
                    <a:pt x="4472" y="4679"/>
                    <a:pt x="4472" y="4679"/>
                  </a:cubicBezTo>
                  <a:cubicBezTo>
                    <a:pt x="4472" y="4679"/>
                    <a:pt x="4470" y="4676"/>
                    <a:pt x="4463" y="4668"/>
                  </a:cubicBezTo>
                  <a:lnTo>
                    <a:pt x="4438" y="4643"/>
                  </a:lnTo>
                  <a:close/>
                  <a:moveTo>
                    <a:pt x="4955" y="4652"/>
                  </a:moveTo>
                  <a:lnTo>
                    <a:pt x="4977" y="4680"/>
                  </a:lnTo>
                  <a:cubicBezTo>
                    <a:pt x="4949" y="4706"/>
                    <a:pt x="4937" y="4749"/>
                    <a:pt x="4922" y="4749"/>
                  </a:cubicBezTo>
                  <a:cubicBezTo>
                    <a:pt x="4919" y="4749"/>
                    <a:pt x="4915" y="4747"/>
                    <a:pt x="4911" y="4743"/>
                  </a:cubicBezTo>
                  <a:lnTo>
                    <a:pt x="4908" y="4743"/>
                  </a:lnTo>
                  <a:cubicBezTo>
                    <a:pt x="4904" y="4747"/>
                    <a:pt x="4901" y="4749"/>
                    <a:pt x="4899" y="4749"/>
                  </a:cubicBezTo>
                  <a:cubicBezTo>
                    <a:pt x="4889" y="4749"/>
                    <a:pt x="4926" y="4679"/>
                    <a:pt x="4955" y="4652"/>
                  </a:cubicBezTo>
                  <a:close/>
                  <a:moveTo>
                    <a:pt x="24802" y="4715"/>
                  </a:moveTo>
                  <a:cubicBezTo>
                    <a:pt x="24858" y="4724"/>
                    <a:pt x="24918" y="4730"/>
                    <a:pt x="24892" y="4755"/>
                  </a:cubicBezTo>
                  <a:cubicBezTo>
                    <a:pt x="24874" y="4769"/>
                    <a:pt x="24851" y="4776"/>
                    <a:pt x="24829" y="4776"/>
                  </a:cubicBezTo>
                  <a:cubicBezTo>
                    <a:pt x="24822" y="4776"/>
                    <a:pt x="24815" y="4776"/>
                    <a:pt x="24808" y="4774"/>
                  </a:cubicBezTo>
                  <a:cubicBezTo>
                    <a:pt x="24808" y="4774"/>
                    <a:pt x="24751" y="4765"/>
                    <a:pt x="24776" y="4740"/>
                  </a:cubicBezTo>
                  <a:lnTo>
                    <a:pt x="24802" y="4715"/>
                  </a:lnTo>
                  <a:close/>
                  <a:moveTo>
                    <a:pt x="4206" y="5213"/>
                  </a:moveTo>
                  <a:cubicBezTo>
                    <a:pt x="4231" y="5241"/>
                    <a:pt x="4256" y="5266"/>
                    <a:pt x="4222" y="5297"/>
                  </a:cubicBezTo>
                  <a:lnTo>
                    <a:pt x="4191" y="5332"/>
                  </a:lnTo>
                  <a:cubicBezTo>
                    <a:pt x="4165" y="5304"/>
                    <a:pt x="4172" y="5247"/>
                    <a:pt x="4172" y="5247"/>
                  </a:cubicBezTo>
                  <a:lnTo>
                    <a:pt x="4206" y="5213"/>
                  </a:lnTo>
                  <a:close/>
                  <a:moveTo>
                    <a:pt x="3847" y="5341"/>
                  </a:moveTo>
                  <a:cubicBezTo>
                    <a:pt x="3854" y="5341"/>
                    <a:pt x="3859" y="5361"/>
                    <a:pt x="3868" y="5401"/>
                  </a:cubicBezTo>
                  <a:lnTo>
                    <a:pt x="3852" y="5520"/>
                  </a:lnTo>
                  <a:cubicBezTo>
                    <a:pt x="3846" y="5526"/>
                    <a:pt x="3841" y="5529"/>
                    <a:pt x="3838" y="5529"/>
                  </a:cubicBezTo>
                  <a:cubicBezTo>
                    <a:pt x="3822" y="5529"/>
                    <a:pt x="3823" y="5479"/>
                    <a:pt x="3808" y="5410"/>
                  </a:cubicBezTo>
                  <a:cubicBezTo>
                    <a:pt x="3829" y="5364"/>
                    <a:pt x="3839" y="5341"/>
                    <a:pt x="3847" y="5341"/>
                  </a:cubicBezTo>
                  <a:close/>
                  <a:moveTo>
                    <a:pt x="25972" y="5782"/>
                  </a:moveTo>
                  <a:cubicBezTo>
                    <a:pt x="25991" y="5782"/>
                    <a:pt x="26015" y="5787"/>
                    <a:pt x="26043" y="5802"/>
                  </a:cubicBezTo>
                  <a:cubicBezTo>
                    <a:pt x="26074" y="5836"/>
                    <a:pt x="26074" y="5836"/>
                    <a:pt x="26046" y="5862"/>
                  </a:cubicBezTo>
                  <a:cubicBezTo>
                    <a:pt x="26037" y="5869"/>
                    <a:pt x="26025" y="5872"/>
                    <a:pt x="26011" y="5872"/>
                  </a:cubicBezTo>
                  <a:cubicBezTo>
                    <a:pt x="25983" y="5872"/>
                    <a:pt x="25950" y="5859"/>
                    <a:pt x="25930" y="5836"/>
                  </a:cubicBezTo>
                  <a:cubicBezTo>
                    <a:pt x="25910" y="5811"/>
                    <a:pt x="25930" y="5782"/>
                    <a:pt x="25972" y="5782"/>
                  </a:cubicBezTo>
                  <a:close/>
                  <a:moveTo>
                    <a:pt x="3006" y="6322"/>
                  </a:moveTo>
                  <a:lnTo>
                    <a:pt x="3031" y="6347"/>
                  </a:lnTo>
                  <a:lnTo>
                    <a:pt x="3028" y="6407"/>
                  </a:lnTo>
                  <a:lnTo>
                    <a:pt x="2968" y="6416"/>
                  </a:lnTo>
                  <a:cubicBezTo>
                    <a:pt x="2943" y="6394"/>
                    <a:pt x="2975" y="6360"/>
                    <a:pt x="3006" y="6322"/>
                  </a:cubicBezTo>
                  <a:close/>
                  <a:moveTo>
                    <a:pt x="3202" y="6194"/>
                  </a:moveTo>
                  <a:cubicBezTo>
                    <a:pt x="3209" y="6194"/>
                    <a:pt x="3221" y="6205"/>
                    <a:pt x="3241" y="6222"/>
                  </a:cubicBezTo>
                  <a:cubicBezTo>
                    <a:pt x="3266" y="6247"/>
                    <a:pt x="3294" y="6272"/>
                    <a:pt x="3257" y="6363"/>
                  </a:cubicBezTo>
                  <a:cubicBezTo>
                    <a:pt x="3225" y="6397"/>
                    <a:pt x="3197" y="6432"/>
                    <a:pt x="3197" y="6432"/>
                  </a:cubicBezTo>
                  <a:lnTo>
                    <a:pt x="3194" y="6432"/>
                  </a:lnTo>
                  <a:cubicBezTo>
                    <a:pt x="3194" y="6432"/>
                    <a:pt x="3200" y="6372"/>
                    <a:pt x="3203" y="6316"/>
                  </a:cubicBezTo>
                  <a:cubicBezTo>
                    <a:pt x="3193" y="6227"/>
                    <a:pt x="3190" y="6194"/>
                    <a:pt x="3202" y="6194"/>
                  </a:cubicBezTo>
                  <a:close/>
                  <a:moveTo>
                    <a:pt x="2012" y="7925"/>
                  </a:moveTo>
                  <a:cubicBezTo>
                    <a:pt x="1990" y="7925"/>
                    <a:pt x="1969" y="7954"/>
                    <a:pt x="1947" y="7983"/>
                  </a:cubicBezTo>
                  <a:cubicBezTo>
                    <a:pt x="1859" y="8033"/>
                    <a:pt x="1859" y="8093"/>
                    <a:pt x="1887" y="8115"/>
                  </a:cubicBezTo>
                  <a:cubicBezTo>
                    <a:pt x="1893" y="8119"/>
                    <a:pt x="1898" y="8121"/>
                    <a:pt x="1904" y="8121"/>
                  </a:cubicBezTo>
                  <a:cubicBezTo>
                    <a:pt x="1927" y="8121"/>
                    <a:pt x="1955" y="8085"/>
                    <a:pt x="2003" y="8027"/>
                  </a:cubicBezTo>
                  <a:cubicBezTo>
                    <a:pt x="2019" y="7999"/>
                    <a:pt x="2031" y="7964"/>
                    <a:pt x="2031" y="7933"/>
                  </a:cubicBezTo>
                  <a:cubicBezTo>
                    <a:pt x="2025" y="7927"/>
                    <a:pt x="2019" y="7925"/>
                    <a:pt x="2012" y="7925"/>
                  </a:cubicBezTo>
                  <a:close/>
                  <a:moveTo>
                    <a:pt x="1742" y="8141"/>
                  </a:moveTo>
                  <a:cubicBezTo>
                    <a:pt x="1758" y="8141"/>
                    <a:pt x="1766" y="8172"/>
                    <a:pt x="1746" y="8240"/>
                  </a:cubicBezTo>
                  <a:cubicBezTo>
                    <a:pt x="1721" y="8278"/>
                    <a:pt x="1693" y="8315"/>
                    <a:pt x="1693" y="8315"/>
                  </a:cubicBezTo>
                  <a:cubicBezTo>
                    <a:pt x="1662" y="8293"/>
                    <a:pt x="1690" y="8196"/>
                    <a:pt x="1718" y="8159"/>
                  </a:cubicBezTo>
                  <a:cubicBezTo>
                    <a:pt x="1727" y="8147"/>
                    <a:pt x="1735" y="8141"/>
                    <a:pt x="1742" y="8141"/>
                  </a:cubicBezTo>
                  <a:close/>
                  <a:moveTo>
                    <a:pt x="227" y="10295"/>
                  </a:moveTo>
                  <a:cubicBezTo>
                    <a:pt x="215" y="10295"/>
                    <a:pt x="213" y="10306"/>
                    <a:pt x="204" y="10340"/>
                  </a:cubicBezTo>
                  <a:lnTo>
                    <a:pt x="189" y="10390"/>
                  </a:lnTo>
                  <a:lnTo>
                    <a:pt x="239" y="10349"/>
                  </a:lnTo>
                  <a:lnTo>
                    <a:pt x="251" y="10302"/>
                  </a:lnTo>
                  <a:cubicBezTo>
                    <a:pt x="240" y="10298"/>
                    <a:pt x="232" y="10295"/>
                    <a:pt x="227" y="10295"/>
                  </a:cubicBezTo>
                  <a:close/>
                  <a:moveTo>
                    <a:pt x="385" y="10447"/>
                  </a:moveTo>
                  <a:cubicBezTo>
                    <a:pt x="388" y="10447"/>
                    <a:pt x="392" y="10448"/>
                    <a:pt x="395" y="10449"/>
                  </a:cubicBezTo>
                  <a:lnTo>
                    <a:pt x="383" y="10496"/>
                  </a:lnTo>
                  <a:cubicBezTo>
                    <a:pt x="380" y="10496"/>
                    <a:pt x="378" y="10495"/>
                    <a:pt x="376" y="10495"/>
                  </a:cubicBezTo>
                  <a:cubicBezTo>
                    <a:pt x="359" y="10495"/>
                    <a:pt x="365" y="10519"/>
                    <a:pt x="387" y="10519"/>
                  </a:cubicBezTo>
                  <a:cubicBezTo>
                    <a:pt x="395" y="10519"/>
                    <a:pt x="405" y="10515"/>
                    <a:pt x="417" y="10506"/>
                  </a:cubicBezTo>
                  <a:lnTo>
                    <a:pt x="486" y="10525"/>
                  </a:lnTo>
                  <a:cubicBezTo>
                    <a:pt x="475" y="10564"/>
                    <a:pt x="436" y="10598"/>
                    <a:pt x="404" y="10598"/>
                  </a:cubicBezTo>
                  <a:cubicBezTo>
                    <a:pt x="400" y="10598"/>
                    <a:pt x="396" y="10598"/>
                    <a:pt x="392" y="10597"/>
                  </a:cubicBezTo>
                  <a:cubicBezTo>
                    <a:pt x="364" y="10608"/>
                    <a:pt x="345" y="10615"/>
                    <a:pt x="333" y="10615"/>
                  </a:cubicBezTo>
                  <a:cubicBezTo>
                    <a:pt x="314" y="10615"/>
                    <a:pt x="318" y="10594"/>
                    <a:pt x="336" y="10534"/>
                  </a:cubicBezTo>
                  <a:cubicBezTo>
                    <a:pt x="347" y="10492"/>
                    <a:pt x="358" y="10447"/>
                    <a:pt x="385" y="10447"/>
                  </a:cubicBezTo>
                  <a:close/>
                  <a:moveTo>
                    <a:pt x="261" y="11022"/>
                  </a:moveTo>
                  <a:cubicBezTo>
                    <a:pt x="266" y="11022"/>
                    <a:pt x="272" y="11022"/>
                    <a:pt x="280" y="11023"/>
                  </a:cubicBezTo>
                  <a:cubicBezTo>
                    <a:pt x="295" y="11054"/>
                    <a:pt x="305" y="11092"/>
                    <a:pt x="301" y="11126"/>
                  </a:cubicBezTo>
                  <a:cubicBezTo>
                    <a:pt x="289" y="11142"/>
                    <a:pt x="273" y="11155"/>
                    <a:pt x="261" y="11173"/>
                  </a:cubicBezTo>
                  <a:lnTo>
                    <a:pt x="261" y="11170"/>
                  </a:lnTo>
                  <a:cubicBezTo>
                    <a:pt x="223" y="11167"/>
                    <a:pt x="229" y="11120"/>
                    <a:pt x="236" y="11070"/>
                  </a:cubicBezTo>
                  <a:cubicBezTo>
                    <a:pt x="241" y="11030"/>
                    <a:pt x="242" y="11022"/>
                    <a:pt x="261" y="11022"/>
                  </a:cubicBezTo>
                  <a:close/>
                  <a:moveTo>
                    <a:pt x="762" y="11214"/>
                  </a:moveTo>
                  <a:lnTo>
                    <a:pt x="759" y="11258"/>
                  </a:lnTo>
                  <a:cubicBezTo>
                    <a:pt x="759" y="11258"/>
                    <a:pt x="793" y="11302"/>
                    <a:pt x="828" y="11302"/>
                  </a:cubicBezTo>
                  <a:lnTo>
                    <a:pt x="831" y="11261"/>
                  </a:lnTo>
                  <a:cubicBezTo>
                    <a:pt x="831" y="11220"/>
                    <a:pt x="797" y="11217"/>
                    <a:pt x="762" y="11214"/>
                  </a:cubicBezTo>
                  <a:close/>
                  <a:moveTo>
                    <a:pt x="29536" y="11283"/>
                  </a:moveTo>
                  <a:cubicBezTo>
                    <a:pt x="29550" y="11283"/>
                    <a:pt x="29562" y="11290"/>
                    <a:pt x="29571" y="11311"/>
                  </a:cubicBezTo>
                  <a:cubicBezTo>
                    <a:pt x="29638" y="11344"/>
                    <a:pt x="29637" y="11368"/>
                    <a:pt x="29602" y="11368"/>
                  </a:cubicBezTo>
                  <a:cubicBezTo>
                    <a:pt x="29581" y="11368"/>
                    <a:pt x="29547" y="11359"/>
                    <a:pt x="29509" y="11339"/>
                  </a:cubicBezTo>
                  <a:cubicBezTo>
                    <a:pt x="29424" y="11330"/>
                    <a:pt x="29424" y="11330"/>
                    <a:pt x="29487" y="11299"/>
                  </a:cubicBezTo>
                  <a:cubicBezTo>
                    <a:pt x="29504" y="11291"/>
                    <a:pt x="29521" y="11283"/>
                    <a:pt x="29536" y="11283"/>
                  </a:cubicBezTo>
                  <a:close/>
                  <a:moveTo>
                    <a:pt x="15093" y="1"/>
                  </a:moveTo>
                  <a:cubicBezTo>
                    <a:pt x="15036" y="1"/>
                    <a:pt x="14979" y="10"/>
                    <a:pt x="14924" y="30"/>
                  </a:cubicBezTo>
                  <a:cubicBezTo>
                    <a:pt x="14900" y="49"/>
                    <a:pt x="14863" y="58"/>
                    <a:pt x="14832" y="58"/>
                  </a:cubicBezTo>
                  <a:cubicBezTo>
                    <a:pt x="14803" y="58"/>
                    <a:pt x="14780" y="50"/>
                    <a:pt x="14780" y="33"/>
                  </a:cubicBezTo>
                  <a:lnTo>
                    <a:pt x="14733" y="33"/>
                  </a:lnTo>
                  <a:cubicBezTo>
                    <a:pt x="14686" y="51"/>
                    <a:pt x="14639" y="64"/>
                    <a:pt x="14588" y="67"/>
                  </a:cubicBezTo>
                  <a:cubicBezTo>
                    <a:pt x="14586" y="36"/>
                    <a:pt x="14560" y="17"/>
                    <a:pt x="14532" y="17"/>
                  </a:cubicBezTo>
                  <a:cubicBezTo>
                    <a:pt x="14517" y="17"/>
                    <a:pt x="14503" y="22"/>
                    <a:pt x="14491" y="33"/>
                  </a:cubicBezTo>
                  <a:cubicBezTo>
                    <a:pt x="14494" y="70"/>
                    <a:pt x="14444" y="70"/>
                    <a:pt x="14350" y="70"/>
                  </a:cubicBezTo>
                  <a:cubicBezTo>
                    <a:pt x="14334" y="64"/>
                    <a:pt x="14273" y="60"/>
                    <a:pt x="14183" y="60"/>
                  </a:cubicBezTo>
                  <a:cubicBezTo>
                    <a:pt x="14013" y="60"/>
                    <a:pt x="13741" y="73"/>
                    <a:pt x="13476" y="102"/>
                  </a:cubicBezTo>
                  <a:cubicBezTo>
                    <a:pt x="13072" y="142"/>
                    <a:pt x="12683" y="218"/>
                    <a:pt x="12686" y="236"/>
                  </a:cubicBezTo>
                  <a:lnTo>
                    <a:pt x="12545" y="261"/>
                  </a:lnTo>
                  <a:lnTo>
                    <a:pt x="12404" y="287"/>
                  </a:lnTo>
                  <a:cubicBezTo>
                    <a:pt x="12400" y="266"/>
                    <a:pt x="12380" y="258"/>
                    <a:pt x="12351" y="258"/>
                  </a:cubicBezTo>
                  <a:cubicBezTo>
                    <a:pt x="12272" y="258"/>
                    <a:pt x="12127" y="317"/>
                    <a:pt x="12031" y="365"/>
                  </a:cubicBezTo>
                  <a:cubicBezTo>
                    <a:pt x="11994" y="402"/>
                    <a:pt x="11947" y="424"/>
                    <a:pt x="11897" y="431"/>
                  </a:cubicBezTo>
                  <a:cubicBezTo>
                    <a:pt x="11890" y="402"/>
                    <a:pt x="11865" y="391"/>
                    <a:pt x="11832" y="391"/>
                  </a:cubicBezTo>
                  <a:cubicBezTo>
                    <a:pt x="11781" y="391"/>
                    <a:pt x="11710" y="418"/>
                    <a:pt x="11658" y="453"/>
                  </a:cubicBezTo>
                  <a:cubicBezTo>
                    <a:pt x="11643" y="498"/>
                    <a:pt x="11621" y="522"/>
                    <a:pt x="11602" y="522"/>
                  </a:cubicBezTo>
                  <a:cubicBezTo>
                    <a:pt x="11587" y="522"/>
                    <a:pt x="11574" y="508"/>
                    <a:pt x="11567" y="478"/>
                  </a:cubicBezTo>
                  <a:cubicBezTo>
                    <a:pt x="11561" y="452"/>
                    <a:pt x="11544" y="439"/>
                    <a:pt x="11522" y="439"/>
                  </a:cubicBezTo>
                  <a:cubicBezTo>
                    <a:pt x="11484" y="439"/>
                    <a:pt x="11432" y="478"/>
                    <a:pt x="11392" y="559"/>
                  </a:cubicBezTo>
                  <a:cubicBezTo>
                    <a:pt x="11369" y="588"/>
                    <a:pt x="11360" y="599"/>
                    <a:pt x="11344" y="599"/>
                  </a:cubicBezTo>
                  <a:cubicBezTo>
                    <a:pt x="11334" y="599"/>
                    <a:pt x="11322" y="595"/>
                    <a:pt x="11301" y="587"/>
                  </a:cubicBezTo>
                  <a:cubicBezTo>
                    <a:pt x="11269" y="560"/>
                    <a:pt x="11241" y="549"/>
                    <a:pt x="11222" y="549"/>
                  </a:cubicBezTo>
                  <a:cubicBezTo>
                    <a:pt x="11203" y="549"/>
                    <a:pt x="11193" y="560"/>
                    <a:pt x="11198" y="578"/>
                  </a:cubicBezTo>
                  <a:cubicBezTo>
                    <a:pt x="11183" y="627"/>
                    <a:pt x="11161" y="651"/>
                    <a:pt x="11132" y="651"/>
                  </a:cubicBezTo>
                  <a:cubicBezTo>
                    <a:pt x="11112" y="651"/>
                    <a:pt x="11089" y="640"/>
                    <a:pt x="11063" y="619"/>
                  </a:cubicBezTo>
                  <a:cubicBezTo>
                    <a:pt x="11016" y="600"/>
                    <a:pt x="10988" y="590"/>
                    <a:pt x="10970" y="590"/>
                  </a:cubicBezTo>
                  <a:cubicBezTo>
                    <a:pt x="10946" y="590"/>
                    <a:pt x="10940" y="610"/>
                    <a:pt x="10925" y="659"/>
                  </a:cubicBezTo>
                  <a:cubicBezTo>
                    <a:pt x="10907" y="721"/>
                    <a:pt x="10807" y="768"/>
                    <a:pt x="10727" y="768"/>
                  </a:cubicBezTo>
                  <a:cubicBezTo>
                    <a:pt x="10698" y="768"/>
                    <a:pt x="10671" y="762"/>
                    <a:pt x="10652" y="747"/>
                  </a:cubicBezTo>
                  <a:cubicBezTo>
                    <a:pt x="10609" y="763"/>
                    <a:pt x="10552" y="744"/>
                    <a:pt x="10562" y="779"/>
                  </a:cubicBezTo>
                  <a:lnTo>
                    <a:pt x="10505" y="760"/>
                  </a:lnTo>
                  <a:lnTo>
                    <a:pt x="10414" y="791"/>
                  </a:lnTo>
                  <a:lnTo>
                    <a:pt x="10427" y="826"/>
                  </a:lnTo>
                  <a:cubicBezTo>
                    <a:pt x="10383" y="844"/>
                    <a:pt x="10101" y="901"/>
                    <a:pt x="9791" y="1029"/>
                  </a:cubicBezTo>
                  <a:cubicBezTo>
                    <a:pt x="9305" y="1230"/>
                    <a:pt x="9223" y="1277"/>
                    <a:pt x="9280" y="1286"/>
                  </a:cubicBezTo>
                  <a:cubicBezTo>
                    <a:pt x="9329" y="1319"/>
                    <a:pt x="9305" y="1346"/>
                    <a:pt x="9260" y="1346"/>
                  </a:cubicBezTo>
                  <a:cubicBezTo>
                    <a:pt x="9240" y="1346"/>
                    <a:pt x="9216" y="1341"/>
                    <a:pt x="9192" y="1327"/>
                  </a:cubicBezTo>
                  <a:cubicBezTo>
                    <a:pt x="9148" y="1346"/>
                    <a:pt x="9048" y="1355"/>
                    <a:pt x="8963" y="1396"/>
                  </a:cubicBezTo>
                  <a:cubicBezTo>
                    <a:pt x="8897" y="1427"/>
                    <a:pt x="8833" y="1457"/>
                    <a:pt x="8799" y="1457"/>
                  </a:cubicBezTo>
                  <a:cubicBezTo>
                    <a:pt x="8787" y="1457"/>
                    <a:pt x="8779" y="1454"/>
                    <a:pt x="8775" y="1446"/>
                  </a:cubicBezTo>
                  <a:lnTo>
                    <a:pt x="8731" y="1465"/>
                  </a:lnTo>
                  <a:cubicBezTo>
                    <a:pt x="8678" y="1571"/>
                    <a:pt x="8427" y="1703"/>
                    <a:pt x="8283" y="1737"/>
                  </a:cubicBezTo>
                  <a:cubicBezTo>
                    <a:pt x="8208" y="1772"/>
                    <a:pt x="8142" y="1822"/>
                    <a:pt x="8092" y="1885"/>
                  </a:cubicBezTo>
                  <a:cubicBezTo>
                    <a:pt x="8043" y="1943"/>
                    <a:pt x="8031" y="1958"/>
                    <a:pt x="8003" y="1958"/>
                  </a:cubicBezTo>
                  <a:cubicBezTo>
                    <a:pt x="7993" y="1958"/>
                    <a:pt x="7982" y="1956"/>
                    <a:pt x="7967" y="1954"/>
                  </a:cubicBezTo>
                  <a:cubicBezTo>
                    <a:pt x="7965" y="1950"/>
                    <a:pt x="7959" y="1948"/>
                    <a:pt x="7951" y="1948"/>
                  </a:cubicBezTo>
                  <a:cubicBezTo>
                    <a:pt x="7890" y="1948"/>
                    <a:pt x="7689" y="2043"/>
                    <a:pt x="7722" y="2098"/>
                  </a:cubicBezTo>
                  <a:lnTo>
                    <a:pt x="7663" y="2092"/>
                  </a:lnTo>
                  <a:cubicBezTo>
                    <a:pt x="7659" y="2091"/>
                    <a:pt x="7655" y="2090"/>
                    <a:pt x="7651" y="2090"/>
                  </a:cubicBezTo>
                  <a:cubicBezTo>
                    <a:pt x="7610" y="2090"/>
                    <a:pt x="7580" y="2133"/>
                    <a:pt x="7600" y="2170"/>
                  </a:cubicBezTo>
                  <a:cubicBezTo>
                    <a:pt x="7620" y="2206"/>
                    <a:pt x="7615" y="2230"/>
                    <a:pt x="7588" y="2230"/>
                  </a:cubicBezTo>
                  <a:cubicBezTo>
                    <a:pt x="7569" y="2230"/>
                    <a:pt x="7539" y="2218"/>
                    <a:pt x="7500" y="2189"/>
                  </a:cubicBezTo>
                  <a:cubicBezTo>
                    <a:pt x="7483" y="2161"/>
                    <a:pt x="7465" y="2151"/>
                    <a:pt x="7452" y="2151"/>
                  </a:cubicBezTo>
                  <a:cubicBezTo>
                    <a:pt x="7437" y="2151"/>
                    <a:pt x="7430" y="2165"/>
                    <a:pt x="7440" y="2182"/>
                  </a:cubicBezTo>
                  <a:cubicBezTo>
                    <a:pt x="7419" y="2236"/>
                    <a:pt x="7399" y="2289"/>
                    <a:pt x="7346" y="2289"/>
                  </a:cubicBezTo>
                  <a:cubicBezTo>
                    <a:pt x="7343" y="2289"/>
                    <a:pt x="7340" y="2289"/>
                    <a:pt x="7337" y="2289"/>
                  </a:cubicBezTo>
                  <a:cubicBezTo>
                    <a:pt x="7296" y="2317"/>
                    <a:pt x="7255" y="2342"/>
                    <a:pt x="7296" y="2402"/>
                  </a:cubicBezTo>
                  <a:cubicBezTo>
                    <a:pt x="7315" y="2433"/>
                    <a:pt x="7274" y="2458"/>
                    <a:pt x="7233" y="2483"/>
                  </a:cubicBezTo>
                  <a:cubicBezTo>
                    <a:pt x="7215" y="2452"/>
                    <a:pt x="7215" y="2452"/>
                    <a:pt x="7236" y="2396"/>
                  </a:cubicBezTo>
                  <a:lnTo>
                    <a:pt x="7236" y="2396"/>
                  </a:lnTo>
                  <a:cubicBezTo>
                    <a:pt x="7220" y="2407"/>
                    <a:pt x="7192" y="2425"/>
                    <a:pt x="7155" y="2449"/>
                  </a:cubicBezTo>
                  <a:cubicBezTo>
                    <a:pt x="7129" y="2465"/>
                    <a:pt x="7079" y="2480"/>
                    <a:pt x="7042" y="2480"/>
                  </a:cubicBezTo>
                  <a:cubicBezTo>
                    <a:pt x="7021" y="2480"/>
                    <a:pt x="7005" y="2476"/>
                    <a:pt x="6998" y="2465"/>
                  </a:cubicBezTo>
                  <a:cubicBezTo>
                    <a:pt x="6995" y="2464"/>
                    <a:pt x="6992" y="2464"/>
                    <a:pt x="6989" y="2464"/>
                  </a:cubicBezTo>
                  <a:cubicBezTo>
                    <a:pt x="6935" y="2464"/>
                    <a:pt x="6902" y="2491"/>
                    <a:pt x="6976" y="2521"/>
                  </a:cubicBezTo>
                  <a:cubicBezTo>
                    <a:pt x="7017" y="2580"/>
                    <a:pt x="7017" y="2580"/>
                    <a:pt x="6939" y="2634"/>
                  </a:cubicBezTo>
                  <a:cubicBezTo>
                    <a:pt x="6911" y="2653"/>
                    <a:pt x="6884" y="2671"/>
                    <a:pt x="6863" y="2671"/>
                  </a:cubicBezTo>
                  <a:cubicBezTo>
                    <a:pt x="6854" y="2671"/>
                    <a:pt x="6845" y="2668"/>
                    <a:pt x="6839" y="2659"/>
                  </a:cubicBezTo>
                  <a:cubicBezTo>
                    <a:pt x="6830" y="2645"/>
                    <a:pt x="6826" y="2637"/>
                    <a:pt x="6817" y="2637"/>
                  </a:cubicBezTo>
                  <a:cubicBezTo>
                    <a:pt x="6805" y="2637"/>
                    <a:pt x="6786" y="2651"/>
                    <a:pt x="6741" y="2681"/>
                  </a:cubicBezTo>
                  <a:cubicBezTo>
                    <a:pt x="6622" y="2762"/>
                    <a:pt x="6569" y="2935"/>
                    <a:pt x="6572" y="3019"/>
                  </a:cubicBezTo>
                  <a:cubicBezTo>
                    <a:pt x="6596" y="3054"/>
                    <a:pt x="6606" y="3068"/>
                    <a:pt x="6595" y="3068"/>
                  </a:cubicBezTo>
                  <a:cubicBezTo>
                    <a:pt x="6587" y="3068"/>
                    <a:pt x="6568" y="3061"/>
                    <a:pt x="6535" y="3047"/>
                  </a:cubicBezTo>
                  <a:cubicBezTo>
                    <a:pt x="6528" y="3038"/>
                    <a:pt x="6519" y="3034"/>
                    <a:pt x="6510" y="3034"/>
                  </a:cubicBezTo>
                  <a:cubicBezTo>
                    <a:pt x="6489" y="3034"/>
                    <a:pt x="6463" y="3053"/>
                    <a:pt x="6437" y="3072"/>
                  </a:cubicBezTo>
                  <a:cubicBezTo>
                    <a:pt x="6416" y="3044"/>
                    <a:pt x="6453" y="3016"/>
                    <a:pt x="6494" y="2988"/>
                  </a:cubicBezTo>
                  <a:lnTo>
                    <a:pt x="6472" y="2960"/>
                  </a:lnTo>
                  <a:cubicBezTo>
                    <a:pt x="6450" y="2951"/>
                    <a:pt x="6432" y="2947"/>
                    <a:pt x="6416" y="2947"/>
                  </a:cubicBezTo>
                  <a:cubicBezTo>
                    <a:pt x="6373" y="2947"/>
                    <a:pt x="6354" y="2979"/>
                    <a:pt x="6356" y="3041"/>
                  </a:cubicBezTo>
                  <a:cubicBezTo>
                    <a:pt x="6337" y="3098"/>
                    <a:pt x="6340" y="3098"/>
                    <a:pt x="6281" y="3098"/>
                  </a:cubicBezTo>
                  <a:cubicBezTo>
                    <a:pt x="6221" y="3098"/>
                    <a:pt x="6162" y="3098"/>
                    <a:pt x="6184" y="3126"/>
                  </a:cubicBezTo>
                  <a:cubicBezTo>
                    <a:pt x="6143" y="3157"/>
                    <a:pt x="6099" y="3176"/>
                    <a:pt x="6049" y="3182"/>
                  </a:cubicBezTo>
                  <a:cubicBezTo>
                    <a:pt x="5974" y="3239"/>
                    <a:pt x="5936" y="3267"/>
                    <a:pt x="5958" y="3295"/>
                  </a:cubicBezTo>
                  <a:cubicBezTo>
                    <a:pt x="5977" y="3326"/>
                    <a:pt x="5939" y="3355"/>
                    <a:pt x="5905" y="3383"/>
                  </a:cubicBezTo>
                  <a:cubicBezTo>
                    <a:pt x="5867" y="3411"/>
                    <a:pt x="5829" y="3442"/>
                    <a:pt x="5851" y="3470"/>
                  </a:cubicBezTo>
                  <a:cubicBezTo>
                    <a:pt x="5873" y="3499"/>
                    <a:pt x="5858" y="3555"/>
                    <a:pt x="5786" y="3615"/>
                  </a:cubicBezTo>
                  <a:cubicBezTo>
                    <a:pt x="5751" y="3669"/>
                    <a:pt x="5740" y="3689"/>
                    <a:pt x="5714" y="3689"/>
                  </a:cubicBezTo>
                  <a:cubicBezTo>
                    <a:pt x="5700" y="3689"/>
                    <a:pt x="5681" y="3683"/>
                    <a:pt x="5651" y="3674"/>
                  </a:cubicBezTo>
                  <a:cubicBezTo>
                    <a:pt x="5645" y="3666"/>
                    <a:pt x="5637" y="3663"/>
                    <a:pt x="5629" y="3663"/>
                  </a:cubicBezTo>
                  <a:cubicBezTo>
                    <a:pt x="5609" y="3663"/>
                    <a:pt x="5584" y="3683"/>
                    <a:pt x="5557" y="3705"/>
                  </a:cubicBezTo>
                  <a:cubicBezTo>
                    <a:pt x="5529" y="3724"/>
                    <a:pt x="5497" y="3737"/>
                    <a:pt x="5463" y="3737"/>
                  </a:cubicBezTo>
                  <a:cubicBezTo>
                    <a:pt x="5403" y="3740"/>
                    <a:pt x="5425" y="3768"/>
                    <a:pt x="5447" y="3796"/>
                  </a:cubicBezTo>
                  <a:lnTo>
                    <a:pt x="5494" y="3850"/>
                  </a:lnTo>
                  <a:cubicBezTo>
                    <a:pt x="5482" y="3860"/>
                    <a:pt x="5465" y="3864"/>
                    <a:pt x="5447" y="3864"/>
                  </a:cubicBezTo>
                  <a:cubicBezTo>
                    <a:pt x="5409" y="3864"/>
                    <a:pt x="5368" y="3847"/>
                    <a:pt x="5353" y="3828"/>
                  </a:cubicBezTo>
                  <a:cubicBezTo>
                    <a:pt x="5321" y="3818"/>
                    <a:pt x="5301" y="3812"/>
                    <a:pt x="5292" y="3812"/>
                  </a:cubicBezTo>
                  <a:cubicBezTo>
                    <a:pt x="5279" y="3812"/>
                    <a:pt x="5289" y="3825"/>
                    <a:pt x="5316" y="3859"/>
                  </a:cubicBezTo>
                  <a:cubicBezTo>
                    <a:pt x="5341" y="3887"/>
                    <a:pt x="5325" y="3944"/>
                    <a:pt x="5231" y="3978"/>
                  </a:cubicBezTo>
                  <a:cubicBezTo>
                    <a:pt x="5171" y="4028"/>
                    <a:pt x="5113" y="4079"/>
                    <a:pt x="5081" y="4079"/>
                  </a:cubicBezTo>
                  <a:cubicBezTo>
                    <a:pt x="5075" y="4079"/>
                    <a:pt x="5069" y="4077"/>
                    <a:pt x="5065" y="4072"/>
                  </a:cubicBezTo>
                  <a:cubicBezTo>
                    <a:pt x="5030" y="4075"/>
                    <a:pt x="5002" y="4100"/>
                    <a:pt x="4996" y="4135"/>
                  </a:cubicBezTo>
                  <a:cubicBezTo>
                    <a:pt x="4983" y="4194"/>
                    <a:pt x="4946" y="4223"/>
                    <a:pt x="4817" y="4292"/>
                  </a:cubicBezTo>
                  <a:cubicBezTo>
                    <a:pt x="4595" y="4398"/>
                    <a:pt x="4595" y="4398"/>
                    <a:pt x="4645" y="4451"/>
                  </a:cubicBezTo>
                  <a:cubicBezTo>
                    <a:pt x="4662" y="4470"/>
                    <a:pt x="4680" y="4489"/>
                    <a:pt x="4653" y="4489"/>
                  </a:cubicBezTo>
                  <a:cubicBezTo>
                    <a:pt x="4644" y="4489"/>
                    <a:pt x="4630" y="4487"/>
                    <a:pt x="4610" y="4483"/>
                  </a:cubicBezTo>
                  <a:cubicBezTo>
                    <a:pt x="4551" y="4486"/>
                    <a:pt x="4538" y="4545"/>
                    <a:pt x="4494" y="4636"/>
                  </a:cubicBezTo>
                  <a:cubicBezTo>
                    <a:pt x="4485" y="4696"/>
                    <a:pt x="4535" y="4746"/>
                    <a:pt x="4560" y="4774"/>
                  </a:cubicBezTo>
                  <a:cubicBezTo>
                    <a:pt x="4607" y="4824"/>
                    <a:pt x="4607" y="4824"/>
                    <a:pt x="4516" y="4865"/>
                  </a:cubicBezTo>
                  <a:cubicBezTo>
                    <a:pt x="4497" y="4883"/>
                    <a:pt x="4469" y="4892"/>
                    <a:pt x="4445" y="4892"/>
                  </a:cubicBezTo>
                  <a:cubicBezTo>
                    <a:pt x="4426" y="4892"/>
                    <a:pt x="4408" y="4887"/>
                    <a:pt x="4397" y="4874"/>
                  </a:cubicBezTo>
                  <a:cubicBezTo>
                    <a:pt x="4375" y="4849"/>
                    <a:pt x="4407" y="4818"/>
                    <a:pt x="4407" y="4818"/>
                  </a:cubicBezTo>
                  <a:lnTo>
                    <a:pt x="4441" y="4787"/>
                  </a:lnTo>
                  <a:cubicBezTo>
                    <a:pt x="4428" y="4772"/>
                    <a:pt x="4415" y="4758"/>
                    <a:pt x="4396" y="4758"/>
                  </a:cubicBezTo>
                  <a:cubicBezTo>
                    <a:pt x="4379" y="4758"/>
                    <a:pt x="4358" y="4768"/>
                    <a:pt x="4325" y="4799"/>
                  </a:cubicBezTo>
                  <a:cubicBezTo>
                    <a:pt x="4266" y="4805"/>
                    <a:pt x="4231" y="4837"/>
                    <a:pt x="4256" y="4862"/>
                  </a:cubicBezTo>
                  <a:cubicBezTo>
                    <a:pt x="4197" y="4868"/>
                    <a:pt x="4131" y="4934"/>
                    <a:pt x="4065" y="5003"/>
                  </a:cubicBezTo>
                  <a:cubicBezTo>
                    <a:pt x="3996" y="5069"/>
                    <a:pt x="3896" y="5166"/>
                    <a:pt x="3836" y="5175"/>
                  </a:cubicBezTo>
                  <a:cubicBezTo>
                    <a:pt x="3771" y="5241"/>
                    <a:pt x="3739" y="5276"/>
                    <a:pt x="3764" y="5301"/>
                  </a:cubicBezTo>
                  <a:cubicBezTo>
                    <a:pt x="3803" y="5339"/>
                    <a:pt x="3793" y="5369"/>
                    <a:pt x="3775" y="5369"/>
                  </a:cubicBezTo>
                  <a:cubicBezTo>
                    <a:pt x="3770" y="5369"/>
                    <a:pt x="3764" y="5366"/>
                    <a:pt x="3758" y="5360"/>
                  </a:cubicBezTo>
                  <a:cubicBezTo>
                    <a:pt x="3756" y="5360"/>
                    <a:pt x="3754" y="5360"/>
                    <a:pt x="3752" y="5360"/>
                  </a:cubicBezTo>
                  <a:cubicBezTo>
                    <a:pt x="3651" y="5360"/>
                    <a:pt x="3226" y="5763"/>
                    <a:pt x="3244" y="5846"/>
                  </a:cubicBezTo>
                  <a:lnTo>
                    <a:pt x="3181" y="5915"/>
                  </a:lnTo>
                  <a:cubicBezTo>
                    <a:pt x="3094" y="5959"/>
                    <a:pt x="2903" y="6169"/>
                    <a:pt x="2896" y="6228"/>
                  </a:cubicBezTo>
                  <a:lnTo>
                    <a:pt x="2805" y="6332"/>
                  </a:lnTo>
                  <a:cubicBezTo>
                    <a:pt x="2718" y="6379"/>
                    <a:pt x="2686" y="6413"/>
                    <a:pt x="2680" y="6473"/>
                  </a:cubicBezTo>
                  <a:cubicBezTo>
                    <a:pt x="2678" y="6517"/>
                    <a:pt x="2693" y="6542"/>
                    <a:pt x="2689" y="6542"/>
                  </a:cubicBezTo>
                  <a:cubicBezTo>
                    <a:pt x="2688" y="6542"/>
                    <a:pt x="2684" y="6539"/>
                    <a:pt x="2677" y="6532"/>
                  </a:cubicBezTo>
                  <a:cubicBezTo>
                    <a:pt x="2673" y="6530"/>
                    <a:pt x="2670" y="6528"/>
                    <a:pt x="2665" y="6528"/>
                  </a:cubicBezTo>
                  <a:cubicBezTo>
                    <a:pt x="2633" y="6528"/>
                    <a:pt x="2574" y="6597"/>
                    <a:pt x="2467" y="6723"/>
                  </a:cubicBezTo>
                  <a:cubicBezTo>
                    <a:pt x="2373" y="6832"/>
                    <a:pt x="2351" y="6857"/>
                    <a:pt x="2373" y="6857"/>
                  </a:cubicBezTo>
                  <a:cubicBezTo>
                    <a:pt x="2380" y="6857"/>
                    <a:pt x="2391" y="6855"/>
                    <a:pt x="2404" y="6852"/>
                  </a:cubicBezTo>
                  <a:lnTo>
                    <a:pt x="2404" y="6852"/>
                  </a:lnTo>
                  <a:cubicBezTo>
                    <a:pt x="2340" y="6961"/>
                    <a:pt x="2308" y="6989"/>
                    <a:pt x="2285" y="6989"/>
                  </a:cubicBezTo>
                  <a:cubicBezTo>
                    <a:pt x="2273" y="6989"/>
                    <a:pt x="2263" y="6982"/>
                    <a:pt x="2254" y="6974"/>
                  </a:cubicBezTo>
                  <a:cubicBezTo>
                    <a:pt x="2246" y="6948"/>
                    <a:pt x="2235" y="6937"/>
                    <a:pt x="2225" y="6937"/>
                  </a:cubicBezTo>
                  <a:cubicBezTo>
                    <a:pt x="2203" y="6937"/>
                    <a:pt x="2186" y="6994"/>
                    <a:pt x="2222" y="7068"/>
                  </a:cubicBezTo>
                  <a:cubicBezTo>
                    <a:pt x="2244" y="7139"/>
                    <a:pt x="2201" y="7204"/>
                    <a:pt x="2171" y="7204"/>
                  </a:cubicBezTo>
                  <a:cubicBezTo>
                    <a:pt x="2167" y="7204"/>
                    <a:pt x="2163" y="7202"/>
                    <a:pt x="2160" y="7200"/>
                  </a:cubicBezTo>
                  <a:cubicBezTo>
                    <a:pt x="2132" y="7175"/>
                    <a:pt x="2163" y="7140"/>
                    <a:pt x="2194" y="7103"/>
                  </a:cubicBezTo>
                  <a:lnTo>
                    <a:pt x="2138" y="7059"/>
                  </a:lnTo>
                  <a:cubicBezTo>
                    <a:pt x="2110" y="7093"/>
                    <a:pt x="2110" y="7093"/>
                    <a:pt x="2107" y="7153"/>
                  </a:cubicBezTo>
                  <a:cubicBezTo>
                    <a:pt x="2085" y="7181"/>
                    <a:pt x="2075" y="7212"/>
                    <a:pt x="2075" y="7247"/>
                  </a:cubicBezTo>
                  <a:cubicBezTo>
                    <a:pt x="2073" y="7295"/>
                    <a:pt x="2091" y="7319"/>
                    <a:pt x="2129" y="7319"/>
                  </a:cubicBezTo>
                  <a:cubicBezTo>
                    <a:pt x="2137" y="7319"/>
                    <a:pt x="2147" y="7318"/>
                    <a:pt x="2157" y="7316"/>
                  </a:cubicBezTo>
                  <a:cubicBezTo>
                    <a:pt x="2165" y="7314"/>
                    <a:pt x="2171" y="7313"/>
                    <a:pt x="2176" y="7313"/>
                  </a:cubicBezTo>
                  <a:cubicBezTo>
                    <a:pt x="2205" y="7313"/>
                    <a:pt x="2180" y="7343"/>
                    <a:pt x="2154" y="7375"/>
                  </a:cubicBezTo>
                  <a:cubicBezTo>
                    <a:pt x="2121" y="7394"/>
                    <a:pt x="2097" y="7403"/>
                    <a:pt x="2080" y="7403"/>
                  </a:cubicBezTo>
                  <a:cubicBezTo>
                    <a:pt x="2051" y="7403"/>
                    <a:pt x="2041" y="7381"/>
                    <a:pt x="2041" y="7344"/>
                  </a:cubicBezTo>
                  <a:cubicBezTo>
                    <a:pt x="2072" y="7306"/>
                    <a:pt x="2044" y="7284"/>
                    <a:pt x="2016" y="7262"/>
                  </a:cubicBezTo>
                  <a:cubicBezTo>
                    <a:pt x="2014" y="7261"/>
                    <a:pt x="2013" y="7260"/>
                    <a:pt x="2011" y="7260"/>
                  </a:cubicBezTo>
                  <a:cubicBezTo>
                    <a:pt x="1978" y="7260"/>
                    <a:pt x="1898" y="7470"/>
                    <a:pt x="1925" y="7548"/>
                  </a:cubicBezTo>
                  <a:lnTo>
                    <a:pt x="1897" y="7526"/>
                  </a:lnTo>
                  <a:cubicBezTo>
                    <a:pt x="1893" y="7523"/>
                    <a:pt x="1889" y="7522"/>
                    <a:pt x="1885" y="7522"/>
                  </a:cubicBezTo>
                  <a:cubicBezTo>
                    <a:pt x="1854" y="7522"/>
                    <a:pt x="1802" y="7585"/>
                    <a:pt x="1752" y="7648"/>
                  </a:cubicBezTo>
                  <a:cubicBezTo>
                    <a:pt x="1693" y="7723"/>
                    <a:pt x="1665" y="7761"/>
                    <a:pt x="1693" y="7783"/>
                  </a:cubicBezTo>
                  <a:cubicBezTo>
                    <a:pt x="1721" y="7805"/>
                    <a:pt x="1749" y="7826"/>
                    <a:pt x="1718" y="7864"/>
                  </a:cubicBezTo>
                  <a:cubicBezTo>
                    <a:pt x="1730" y="7849"/>
                    <a:pt x="1742" y="7844"/>
                    <a:pt x="1754" y="7844"/>
                  </a:cubicBezTo>
                  <a:cubicBezTo>
                    <a:pt x="1771" y="7844"/>
                    <a:pt x="1789" y="7857"/>
                    <a:pt x="1806" y="7870"/>
                  </a:cubicBezTo>
                  <a:cubicBezTo>
                    <a:pt x="1759" y="7899"/>
                    <a:pt x="1712" y="7920"/>
                    <a:pt x="1662" y="7936"/>
                  </a:cubicBezTo>
                  <a:cubicBezTo>
                    <a:pt x="1549" y="7971"/>
                    <a:pt x="1461" y="8021"/>
                    <a:pt x="1348" y="8177"/>
                  </a:cubicBezTo>
                  <a:cubicBezTo>
                    <a:pt x="1292" y="8256"/>
                    <a:pt x="1207" y="8369"/>
                    <a:pt x="1154" y="8391"/>
                  </a:cubicBezTo>
                  <a:cubicBezTo>
                    <a:pt x="1097" y="8469"/>
                    <a:pt x="1072" y="8510"/>
                    <a:pt x="1101" y="8528"/>
                  </a:cubicBezTo>
                  <a:lnTo>
                    <a:pt x="1047" y="8610"/>
                  </a:lnTo>
                  <a:cubicBezTo>
                    <a:pt x="991" y="8632"/>
                    <a:pt x="938" y="8713"/>
                    <a:pt x="969" y="8732"/>
                  </a:cubicBezTo>
                  <a:cubicBezTo>
                    <a:pt x="972" y="8792"/>
                    <a:pt x="916" y="8814"/>
                    <a:pt x="891" y="8854"/>
                  </a:cubicBezTo>
                  <a:cubicBezTo>
                    <a:pt x="778" y="8901"/>
                    <a:pt x="778" y="8901"/>
                    <a:pt x="897" y="8914"/>
                  </a:cubicBezTo>
                  <a:cubicBezTo>
                    <a:pt x="900" y="8916"/>
                    <a:pt x="905" y="8917"/>
                    <a:pt x="910" y="8917"/>
                  </a:cubicBezTo>
                  <a:cubicBezTo>
                    <a:pt x="945" y="8917"/>
                    <a:pt x="1010" y="8865"/>
                    <a:pt x="1032" y="8829"/>
                  </a:cubicBezTo>
                  <a:lnTo>
                    <a:pt x="1110" y="8710"/>
                  </a:lnTo>
                  <a:lnTo>
                    <a:pt x="1063" y="8851"/>
                  </a:lnTo>
                  <a:cubicBezTo>
                    <a:pt x="1038" y="8889"/>
                    <a:pt x="1016" y="8989"/>
                    <a:pt x="1047" y="9008"/>
                  </a:cubicBezTo>
                  <a:cubicBezTo>
                    <a:pt x="1047" y="9008"/>
                    <a:pt x="1079" y="9027"/>
                    <a:pt x="1054" y="9067"/>
                  </a:cubicBezTo>
                  <a:lnTo>
                    <a:pt x="994" y="9030"/>
                  </a:lnTo>
                  <a:cubicBezTo>
                    <a:pt x="991" y="8989"/>
                    <a:pt x="966" y="8951"/>
                    <a:pt x="925" y="8933"/>
                  </a:cubicBezTo>
                  <a:cubicBezTo>
                    <a:pt x="840" y="8939"/>
                    <a:pt x="734" y="9045"/>
                    <a:pt x="797" y="9083"/>
                  </a:cubicBezTo>
                  <a:cubicBezTo>
                    <a:pt x="772" y="9124"/>
                    <a:pt x="772" y="9124"/>
                    <a:pt x="718" y="9149"/>
                  </a:cubicBezTo>
                  <a:cubicBezTo>
                    <a:pt x="713" y="9146"/>
                    <a:pt x="709" y="9145"/>
                    <a:pt x="704" y="9145"/>
                  </a:cubicBezTo>
                  <a:cubicBezTo>
                    <a:pt x="681" y="9145"/>
                    <a:pt x="668" y="9186"/>
                    <a:pt x="703" y="9252"/>
                  </a:cubicBezTo>
                  <a:cubicBezTo>
                    <a:pt x="740" y="9331"/>
                    <a:pt x="718" y="9371"/>
                    <a:pt x="634" y="9381"/>
                  </a:cubicBezTo>
                  <a:cubicBezTo>
                    <a:pt x="524" y="9434"/>
                    <a:pt x="439" y="9619"/>
                    <a:pt x="471" y="9632"/>
                  </a:cubicBezTo>
                  <a:cubicBezTo>
                    <a:pt x="533" y="9663"/>
                    <a:pt x="477" y="9798"/>
                    <a:pt x="424" y="9829"/>
                  </a:cubicBezTo>
                  <a:cubicBezTo>
                    <a:pt x="374" y="9857"/>
                    <a:pt x="348" y="9914"/>
                    <a:pt x="367" y="9967"/>
                  </a:cubicBezTo>
                  <a:cubicBezTo>
                    <a:pt x="363" y="9965"/>
                    <a:pt x="357" y="9964"/>
                    <a:pt x="352" y="9964"/>
                  </a:cubicBezTo>
                  <a:cubicBezTo>
                    <a:pt x="320" y="9964"/>
                    <a:pt x="285" y="9997"/>
                    <a:pt x="298" y="10048"/>
                  </a:cubicBezTo>
                  <a:cubicBezTo>
                    <a:pt x="298" y="10048"/>
                    <a:pt x="290" y="10075"/>
                    <a:pt x="305" y="10075"/>
                  </a:cubicBezTo>
                  <a:cubicBezTo>
                    <a:pt x="310" y="10075"/>
                    <a:pt x="319" y="10071"/>
                    <a:pt x="333" y="10061"/>
                  </a:cubicBezTo>
                  <a:cubicBezTo>
                    <a:pt x="333" y="10061"/>
                    <a:pt x="348" y="10120"/>
                    <a:pt x="367" y="10180"/>
                  </a:cubicBezTo>
                  <a:cubicBezTo>
                    <a:pt x="376" y="10154"/>
                    <a:pt x="390" y="10146"/>
                    <a:pt x="406" y="10146"/>
                  </a:cubicBezTo>
                  <a:cubicBezTo>
                    <a:pt x="420" y="10146"/>
                    <a:pt x="436" y="10152"/>
                    <a:pt x="452" y="10158"/>
                  </a:cubicBezTo>
                  <a:cubicBezTo>
                    <a:pt x="483" y="10171"/>
                    <a:pt x="386" y="10340"/>
                    <a:pt x="258" y="10409"/>
                  </a:cubicBezTo>
                  <a:lnTo>
                    <a:pt x="160" y="10487"/>
                  </a:lnTo>
                  <a:lnTo>
                    <a:pt x="233" y="10506"/>
                  </a:lnTo>
                  <a:cubicBezTo>
                    <a:pt x="218" y="10550"/>
                    <a:pt x="209" y="10597"/>
                    <a:pt x="179" y="10597"/>
                  </a:cubicBezTo>
                  <a:cubicBezTo>
                    <a:pt x="177" y="10597"/>
                    <a:pt x="175" y="10597"/>
                    <a:pt x="173" y="10597"/>
                  </a:cubicBezTo>
                  <a:cubicBezTo>
                    <a:pt x="163" y="10594"/>
                    <a:pt x="155" y="10592"/>
                    <a:pt x="150" y="10592"/>
                  </a:cubicBezTo>
                  <a:cubicBezTo>
                    <a:pt x="137" y="10592"/>
                    <a:pt x="135" y="10602"/>
                    <a:pt x="126" y="10637"/>
                  </a:cubicBezTo>
                  <a:cubicBezTo>
                    <a:pt x="126" y="10637"/>
                    <a:pt x="117" y="10688"/>
                    <a:pt x="151" y="10697"/>
                  </a:cubicBezTo>
                  <a:cubicBezTo>
                    <a:pt x="220" y="10710"/>
                    <a:pt x="220" y="10710"/>
                    <a:pt x="176" y="10753"/>
                  </a:cubicBezTo>
                  <a:cubicBezTo>
                    <a:pt x="95" y="10788"/>
                    <a:pt x="85" y="10841"/>
                    <a:pt x="148" y="10904"/>
                  </a:cubicBezTo>
                  <a:cubicBezTo>
                    <a:pt x="220" y="10916"/>
                    <a:pt x="220" y="10913"/>
                    <a:pt x="142" y="10954"/>
                  </a:cubicBezTo>
                  <a:cubicBezTo>
                    <a:pt x="140" y="10954"/>
                    <a:pt x="139" y="10954"/>
                    <a:pt x="138" y="10954"/>
                  </a:cubicBezTo>
                  <a:cubicBezTo>
                    <a:pt x="104" y="10954"/>
                    <a:pt x="66" y="10997"/>
                    <a:pt x="60" y="11048"/>
                  </a:cubicBezTo>
                  <a:lnTo>
                    <a:pt x="95" y="11051"/>
                  </a:lnTo>
                  <a:cubicBezTo>
                    <a:pt x="167" y="11061"/>
                    <a:pt x="157" y="11111"/>
                    <a:pt x="120" y="11158"/>
                  </a:cubicBezTo>
                  <a:cubicBezTo>
                    <a:pt x="119" y="11158"/>
                    <a:pt x="118" y="11158"/>
                    <a:pt x="117" y="11158"/>
                  </a:cubicBezTo>
                  <a:cubicBezTo>
                    <a:pt x="82" y="11158"/>
                    <a:pt x="80" y="11211"/>
                    <a:pt x="110" y="11314"/>
                  </a:cubicBezTo>
                  <a:cubicBezTo>
                    <a:pt x="107" y="11418"/>
                    <a:pt x="104" y="11468"/>
                    <a:pt x="70" y="11468"/>
                  </a:cubicBezTo>
                  <a:cubicBezTo>
                    <a:pt x="1" y="11468"/>
                    <a:pt x="1" y="11471"/>
                    <a:pt x="73" y="11521"/>
                  </a:cubicBezTo>
                  <a:cubicBezTo>
                    <a:pt x="110" y="11574"/>
                    <a:pt x="110" y="11571"/>
                    <a:pt x="82" y="11678"/>
                  </a:cubicBezTo>
                  <a:cubicBezTo>
                    <a:pt x="48" y="11734"/>
                    <a:pt x="44" y="11734"/>
                    <a:pt x="88" y="11784"/>
                  </a:cubicBezTo>
                  <a:cubicBezTo>
                    <a:pt x="160" y="11778"/>
                    <a:pt x="192" y="11775"/>
                    <a:pt x="192" y="11722"/>
                  </a:cubicBezTo>
                  <a:cubicBezTo>
                    <a:pt x="189" y="11672"/>
                    <a:pt x="189" y="11672"/>
                    <a:pt x="223" y="11672"/>
                  </a:cubicBezTo>
                  <a:cubicBezTo>
                    <a:pt x="223" y="11703"/>
                    <a:pt x="226" y="11737"/>
                    <a:pt x="229" y="11772"/>
                  </a:cubicBezTo>
                  <a:cubicBezTo>
                    <a:pt x="239" y="11838"/>
                    <a:pt x="261" y="11907"/>
                    <a:pt x="295" y="11966"/>
                  </a:cubicBezTo>
                  <a:cubicBezTo>
                    <a:pt x="319" y="12009"/>
                    <a:pt x="346" y="12028"/>
                    <a:pt x="364" y="12028"/>
                  </a:cubicBezTo>
                  <a:cubicBezTo>
                    <a:pt x="384" y="12028"/>
                    <a:pt x="392" y="12002"/>
                    <a:pt x="367" y="11954"/>
                  </a:cubicBezTo>
                  <a:lnTo>
                    <a:pt x="364" y="11954"/>
                  </a:lnTo>
                  <a:lnTo>
                    <a:pt x="395" y="11900"/>
                  </a:lnTo>
                  <a:cubicBezTo>
                    <a:pt x="492" y="11886"/>
                    <a:pt x="487" y="11805"/>
                    <a:pt x="399" y="11805"/>
                  </a:cubicBezTo>
                  <a:cubicBezTo>
                    <a:pt x="393" y="11805"/>
                    <a:pt x="387" y="11806"/>
                    <a:pt x="380" y="11806"/>
                  </a:cubicBezTo>
                  <a:cubicBezTo>
                    <a:pt x="348" y="11810"/>
                    <a:pt x="326" y="11812"/>
                    <a:pt x="312" y="11812"/>
                  </a:cubicBezTo>
                  <a:cubicBezTo>
                    <a:pt x="279" y="11812"/>
                    <a:pt x="293" y="11799"/>
                    <a:pt x="339" y="11759"/>
                  </a:cubicBezTo>
                  <a:cubicBezTo>
                    <a:pt x="408" y="11753"/>
                    <a:pt x="405" y="11706"/>
                    <a:pt x="402" y="11659"/>
                  </a:cubicBezTo>
                  <a:cubicBezTo>
                    <a:pt x="402" y="11612"/>
                    <a:pt x="402" y="11612"/>
                    <a:pt x="436" y="11609"/>
                  </a:cubicBezTo>
                  <a:cubicBezTo>
                    <a:pt x="480" y="11600"/>
                    <a:pt x="508" y="11559"/>
                    <a:pt x="502" y="11515"/>
                  </a:cubicBezTo>
                  <a:cubicBezTo>
                    <a:pt x="502" y="11468"/>
                    <a:pt x="502" y="11468"/>
                    <a:pt x="464" y="11468"/>
                  </a:cubicBezTo>
                  <a:cubicBezTo>
                    <a:pt x="458" y="11477"/>
                    <a:pt x="452" y="11481"/>
                    <a:pt x="448" y="11481"/>
                  </a:cubicBezTo>
                  <a:cubicBezTo>
                    <a:pt x="432" y="11481"/>
                    <a:pt x="441" y="11413"/>
                    <a:pt x="502" y="11377"/>
                  </a:cubicBezTo>
                  <a:cubicBezTo>
                    <a:pt x="540" y="11333"/>
                    <a:pt x="540" y="11333"/>
                    <a:pt x="471" y="11330"/>
                  </a:cubicBezTo>
                  <a:cubicBezTo>
                    <a:pt x="399" y="11327"/>
                    <a:pt x="402" y="11230"/>
                    <a:pt x="474" y="11189"/>
                  </a:cubicBezTo>
                  <a:cubicBezTo>
                    <a:pt x="474" y="11189"/>
                    <a:pt x="480" y="11145"/>
                    <a:pt x="486" y="11098"/>
                  </a:cubicBezTo>
                  <a:cubicBezTo>
                    <a:pt x="493" y="11051"/>
                    <a:pt x="455" y="11048"/>
                    <a:pt x="421" y="11042"/>
                  </a:cubicBezTo>
                  <a:cubicBezTo>
                    <a:pt x="348" y="11032"/>
                    <a:pt x="348" y="11032"/>
                    <a:pt x="392" y="10992"/>
                  </a:cubicBezTo>
                  <a:cubicBezTo>
                    <a:pt x="411" y="10967"/>
                    <a:pt x="439" y="10954"/>
                    <a:pt x="468" y="10954"/>
                  </a:cubicBezTo>
                  <a:cubicBezTo>
                    <a:pt x="470" y="10954"/>
                    <a:pt x="472" y="10955"/>
                    <a:pt x="474" y="10955"/>
                  </a:cubicBezTo>
                  <a:cubicBezTo>
                    <a:pt x="506" y="10955"/>
                    <a:pt x="509" y="10911"/>
                    <a:pt x="518" y="10869"/>
                  </a:cubicBezTo>
                  <a:cubicBezTo>
                    <a:pt x="527" y="10822"/>
                    <a:pt x="546" y="10731"/>
                    <a:pt x="511" y="10725"/>
                  </a:cubicBezTo>
                  <a:lnTo>
                    <a:pt x="511" y="10725"/>
                  </a:lnTo>
                  <a:lnTo>
                    <a:pt x="546" y="10731"/>
                  </a:lnTo>
                  <a:cubicBezTo>
                    <a:pt x="555" y="10688"/>
                    <a:pt x="590" y="10694"/>
                    <a:pt x="555" y="10688"/>
                  </a:cubicBezTo>
                  <a:cubicBezTo>
                    <a:pt x="568" y="10641"/>
                    <a:pt x="593" y="10597"/>
                    <a:pt x="624" y="10562"/>
                  </a:cubicBezTo>
                  <a:cubicBezTo>
                    <a:pt x="669" y="10504"/>
                    <a:pt x="663" y="10402"/>
                    <a:pt x="612" y="10402"/>
                  </a:cubicBezTo>
                  <a:cubicBezTo>
                    <a:pt x="595" y="10402"/>
                    <a:pt x="573" y="10414"/>
                    <a:pt x="546" y="10443"/>
                  </a:cubicBezTo>
                  <a:cubicBezTo>
                    <a:pt x="541" y="10461"/>
                    <a:pt x="538" y="10472"/>
                    <a:pt x="538" y="10472"/>
                  </a:cubicBezTo>
                  <a:cubicBezTo>
                    <a:pt x="538" y="10472"/>
                    <a:pt x="544" y="10450"/>
                    <a:pt x="558" y="10396"/>
                  </a:cubicBezTo>
                  <a:cubicBezTo>
                    <a:pt x="574" y="10352"/>
                    <a:pt x="540" y="10340"/>
                    <a:pt x="540" y="10340"/>
                  </a:cubicBezTo>
                  <a:cubicBezTo>
                    <a:pt x="505" y="10330"/>
                    <a:pt x="521" y="10283"/>
                    <a:pt x="536" y="10239"/>
                  </a:cubicBezTo>
                  <a:lnTo>
                    <a:pt x="536" y="10239"/>
                  </a:lnTo>
                  <a:lnTo>
                    <a:pt x="602" y="10261"/>
                  </a:lnTo>
                  <a:cubicBezTo>
                    <a:pt x="629" y="10285"/>
                    <a:pt x="653" y="10295"/>
                    <a:pt x="672" y="10295"/>
                  </a:cubicBezTo>
                  <a:cubicBezTo>
                    <a:pt x="715" y="10295"/>
                    <a:pt x="727" y="10243"/>
                    <a:pt x="668" y="10186"/>
                  </a:cubicBezTo>
                  <a:lnTo>
                    <a:pt x="668" y="10186"/>
                  </a:lnTo>
                  <a:lnTo>
                    <a:pt x="703" y="10199"/>
                  </a:lnTo>
                  <a:cubicBezTo>
                    <a:pt x="706" y="10200"/>
                    <a:pt x="710" y="10201"/>
                    <a:pt x="713" y="10201"/>
                  </a:cubicBezTo>
                  <a:cubicBezTo>
                    <a:pt x="740" y="10201"/>
                    <a:pt x="750" y="10157"/>
                    <a:pt x="750" y="10070"/>
                  </a:cubicBezTo>
                  <a:cubicBezTo>
                    <a:pt x="768" y="10026"/>
                    <a:pt x="721" y="9957"/>
                    <a:pt x="687" y="9942"/>
                  </a:cubicBezTo>
                  <a:cubicBezTo>
                    <a:pt x="656" y="9926"/>
                    <a:pt x="674" y="9885"/>
                    <a:pt x="674" y="9885"/>
                  </a:cubicBezTo>
                  <a:cubicBezTo>
                    <a:pt x="685" y="9857"/>
                    <a:pt x="688" y="9847"/>
                    <a:pt x="699" y="9847"/>
                  </a:cubicBezTo>
                  <a:cubicBezTo>
                    <a:pt x="705" y="9847"/>
                    <a:pt x="713" y="9850"/>
                    <a:pt x="725" y="9854"/>
                  </a:cubicBezTo>
                  <a:cubicBezTo>
                    <a:pt x="733" y="9858"/>
                    <a:pt x="742" y="9860"/>
                    <a:pt x="749" y="9860"/>
                  </a:cubicBezTo>
                  <a:cubicBezTo>
                    <a:pt x="798" y="9860"/>
                    <a:pt x="819" y="9788"/>
                    <a:pt x="784" y="9726"/>
                  </a:cubicBezTo>
                  <a:lnTo>
                    <a:pt x="784" y="9726"/>
                  </a:lnTo>
                  <a:lnTo>
                    <a:pt x="815" y="9741"/>
                  </a:lnTo>
                  <a:cubicBezTo>
                    <a:pt x="820" y="9743"/>
                    <a:pt x="826" y="9745"/>
                    <a:pt x="831" y="9745"/>
                  </a:cubicBezTo>
                  <a:cubicBezTo>
                    <a:pt x="864" y="9745"/>
                    <a:pt x="908" y="9697"/>
                    <a:pt x="972" y="9506"/>
                  </a:cubicBezTo>
                  <a:cubicBezTo>
                    <a:pt x="1054" y="9354"/>
                    <a:pt x="1119" y="9238"/>
                    <a:pt x="1153" y="9238"/>
                  </a:cubicBezTo>
                  <a:cubicBezTo>
                    <a:pt x="1156" y="9238"/>
                    <a:pt x="1158" y="9239"/>
                    <a:pt x="1160" y="9240"/>
                  </a:cubicBezTo>
                  <a:cubicBezTo>
                    <a:pt x="1162" y="9241"/>
                    <a:pt x="1163" y="9241"/>
                    <a:pt x="1164" y="9241"/>
                  </a:cubicBezTo>
                  <a:cubicBezTo>
                    <a:pt x="1194" y="9241"/>
                    <a:pt x="1222" y="9059"/>
                    <a:pt x="1213" y="8945"/>
                  </a:cubicBezTo>
                  <a:lnTo>
                    <a:pt x="1213" y="8945"/>
                  </a:lnTo>
                  <a:cubicBezTo>
                    <a:pt x="1219" y="8949"/>
                    <a:pt x="1225" y="8951"/>
                    <a:pt x="1230" y="8951"/>
                  </a:cubicBezTo>
                  <a:cubicBezTo>
                    <a:pt x="1255" y="8951"/>
                    <a:pt x="1279" y="8912"/>
                    <a:pt x="1320" y="8848"/>
                  </a:cubicBezTo>
                  <a:cubicBezTo>
                    <a:pt x="1374" y="8765"/>
                    <a:pt x="1391" y="8742"/>
                    <a:pt x="1406" y="8742"/>
                  </a:cubicBezTo>
                  <a:cubicBezTo>
                    <a:pt x="1412" y="8742"/>
                    <a:pt x="1418" y="8746"/>
                    <a:pt x="1426" y="8751"/>
                  </a:cubicBezTo>
                  <a:cubicBezTo>
                    <a:pt x="1442" y="8786"/>
                    <a:pt x="1451" y="8806"/>
                    <a:pt x="1454" y="8806"/>
                  </a:cubicBezTo>
                  <a:cubicBezTo>
                    <a:pt x="1459" y="8806"/>
                    <a:pt x="1457" y="8777"/>
                    <a:pt x="1452" y="8713"/>
                  </a:cubicBezTo>
                  <a:cubicBezTo>
                    <a:pt x="1426" y="8648"/>
                    <a:pt x="1494" y="8571"/>
                    <a:pt x="1552" y="8571"/>
                  </a:cubicBezTo>
                  <a:cubicBezTo>
                    <a:pt x="1564" y="8571"/>
                    <a:pt x="1576" y="8574"/>
                    <a:pt x="1586" y="8582"/>
                  </a:cubicBezTo>
                  <a:cubicBezTo>
                    <a:pt x="1592" y="8586"/>
                    <a:pt x="1598" y="8588"/>
                    <a:pt x="1604" y="8588"/>
                  </a:cubicBezTo>
                  <a:cubicBezTo>
                    <a:pt x="1628" y="8588"/>
                    <a:pt x="1653" y="8552"/>
                    <a:pt x="1696" y="8491"/>
                  </a:cubicBezTo>
                  <a:cubicBezTo>
                    <a:pt x="1696" y="8431"/>
                    <a:pt x="1749" y="8356"/>
                    <a:pt x="1806" y="8284"/>
                  </a:cubicBezTo>
                  <a:cubicBezTo>
                    <a:pt x="1887" y="8171"/>
                    <a:pt x="1887" y="8171"/>
                    <a:pt x="1831" y="8127"/>
                  </a:cubicBezTo>
                  <a:cubicBezTo>
                    <a:pt x="1774" y="8087"/>
                    <a:pt x="1803" y="8049"/>
                    <a:pt x="1859" y="7974"/>
                  </a:cubicBezTo>
                  <a:cubicBezTo>
                    <a:pt x="1884" y="7946"/>
                    <a:pt x="1907" y="7917"/>
                    <a:pt x="1929" y="7917"/>
                  </a:cubicBezTo>
                  <a:cubicBezTo>
                    <a:pt x="1935" y="7917"/>
                    <a:pt x="1941" y="7919"/>
                    <a:pt x="1947" y="7924"/>
                  </a:cubicBezTo>
                  <a:cubicBezTo>
                    <a:pt x="1978" y="7914"/>
                    <a:pt x="2009" y="7899"/>
                    <a:pt x="2031" y="7873"/>
                  </a:cubicBezTo>
                  <a:cubicBezTo>
                    <a:pt x="2053" y="7844"/>
                    <a:pt x="2076" y="7816"/>
                    <a:pt x="2098" y="7816"/>
                  </a:cubicBezTo>
                  <a:cubicBezTo>
                    <a:pt x="2104" y="7816"/>
                    <a:pt x="2110" y="7819"/>
                    <a:pt x="2116" y="7823"/>
                  </a:cubicBezTo>
                  <a:cubicBezTo>
                    <a:pt x="2163" y="7808"/>
                    <a:pt x="2204" y="7776"/>
                    <a:pt x="2232" y="7739"/>
                  </a:cubicBezTo>
                  <a:cubicBezTo>
                    <a:pt x="2281" y="7676"/>
                    <a:pt x="2333" y="7612"/>
                    <a:pt x="2364" y="7612"/>
                  </a:cubicBezTo>
                  <a:cubicBezTo>
                    <a:pt x="2369" y="7612"/>
                    <a:pt x="2373" y="7614"/>
                    <a:pt x="2376" y="7616"/>
                  </a:cubicBezTo>
                  <a:cubicBezTo>
                    <a:pt x="2404" y="7579"/>
                    <a:pt x="2404" y="7579"/>
                    <a:pt x="2376" y="7557"/>
                  </a:cubicBezTo>
                  <a:cubicBezTo>
                    <a:pt x="2348" y="7535"/>
                    <a:pt x="2351" y="7475"/>
                    <a:pt x="2495" y="7356"/>
                  </a:cubicBezTo>
                  <a:cubicBezTo>
                    <a:pt x="2555" y="7284"/>
                    <a:pt x="2642" y="7178"/>
                    <a:pt x="2617" y="7156"/>
                  </a:cubicBezTo>
                  <a:cubicBezTo>
                    <a:pt x="2633" y="7137"/>
                    <a:pt x="2640" y="7128"/>
                    <a:pt x="2648" y="7128"/>
                  </a:cubicBezTo>
                  <a:cubicBezTo>
                    <a:pt x="2654" y="7128"/>
                    <a:pt x="2661" y="7134"/>
                    <a:pt x="2674" y="7143"/>
                  </a:cubicBezTo>
                  <a:cubicBezTo>
                    <a:pt x="2685" y="7153"/>
                    <a:pt x="2697" y="7158"/>
                    <a:pt x="2708" y="7158"/>
                  </a:cubicBezTo>
                  <a:cubicBezTo>
                    <a:pt x="2750" y="7158"/>
                    <a:pt x="2788" y="7094"/>
                    <a:pt x="2793" y="7002"/>
                  </a:cubicBezTo>
                  <a:cubicBezTo>
                    <a:pt x="2765" y="6980"/>
                    <a:pt x="2796" y="6943"/>
                    <a:pt x="2852" y="6933"/>
                  </a:cubicBezTo>
                  <a:cubicBezTo>
                    <a:pt x="2874" y="6905"/>
                    <a:pt x="2884" y="6871"/>
                    <a:pt x="2887" y="6839"/>
                  </a:cubicBezTo>
                  <a:cubicBezTo>
                    <a:pt x="2890" y="6780"/>
                    <a:pt x="2890" y="6780"/>
                    <a:pt x="2978" y="6733"/>
                  </a:cubicBezTo>
                  <a:cubicBezTo>
                    <a:pt x="2984" y="6739"/>
                    <a:pt x="2990" y="6741"/>
                    <a:pt x="2997" y="6741"/>
                  </a:cubicBezTo>
                  <a:cubicBezTo>
                    <a:pt x="3018" y="6741"/>
                    <a:pt x="3042" y="6715"/>
                    <a:pt x="3065" y="6689"/>
                  </a:cubicBezTo>
                  <a:cubicBezTo>
                    <a:pt x="3097" y="6592"/>
                    <a:pt x="3438" y="6216"/>
                    <a:pt x="3498" y="6206"/>
                  </a:cubicBezTo>
                  <a:cubicBezTo>
                    <a:pt x="3501" y="6147"/>
                    <a:pt x="3501" y="6147"/>
                    <a:pt x="3532" y="6112"/>
                  </a:cubicBezTo>
                  <a:cubicBezTo>
                    <a:pt x="3542" y="6114"/>
                    <a:pt x="3551" y="6115"/>
                    <a:pt x="3559" y="6115"/>
                  </a:cubicBezTo>
                  <a:cubicBezTo>
                    <a:pt x="3618" y="6115"/>
                    <a:pt x="3617" y="6066"/>
                    <a:pt x="3570" y="6021"/>
                  </a:cubicBezTo>
                  <a:lnTo>
                    <a:pt x="3570" y="6021"/>
                  </a:lnTo>
                  <a:lnTo>
                    <a:pt x="3539" y="6056"/>
                  </a:lnTo>
                  <a:lnTo>
                    <a:pt x="3507" y="6090"/>
                  </a:lnTo>
                  <a:cubicBezTo>
                    <a:pt x="3467" y="6053"/>
                    <a:pt x="3512" y="5985"/>
                    <a:pt x="3570" y="5985"/>
                  </a:cubicBezTo>
                  <a:cubicBezTo>
                    <a:pt x="3589" y="5985"/>
                    <a:pt x="3610" y="5993"/>
                    <a:pt x="3630" y="6012"/>
                  </a:cubicBezTo>
                  <a:cubicBezTo>
                    <a:pt x="3655" y="6017"/>
                    <a:pt x="3673" y="6020"/>
                    <a:pt x="3685" y="6020"/>
                  </a:cubicBezTo>
                  <a:cubicBezTo>
                    <a:pt x="3711" y="6020"/>
                    <a:pt x="3705" y="6003"/>
                    <a:pt x="3692" y="5946"/>
                  </a:cubicBezTo>
                  <a:cubicBezTo>
                    <a:pt x="3676" y="5875"/>
                    <a:pt x="3696" y="5839"/>
                    <a:pt x="3752" y="5839"/>
                  </a:cubicBezTo>
                  <a:cubicBezTo>
                    <a:pt x="3762" y="5839"/>
                    <a:pt x="3774" y="5840"/>
                    <a:pt x="3786" y="5843"/>
                  </a:cubicBezTo>
                  <a:cubicBezTo>
                    <a:pt x="3810" y="5865"/>
                    <a:pt x="3823" y="5877"/>
                    <a:pt x="3829" y="5877"/>
                  </a:cubicBezTo>
                  <a:cubicBezTo>
                    <a:pt x="3836" y="5877"/>
                    <a:pt x="3831" y="5857"/>
                    <a:pt x="3821" y="5811"/>
                  </a:cubicBezTo>
                  <a:cubicBezTo>
                    <a:pt x="3790" y="5686"/>
                    <a:pt x="3823" y="5584"/>
                    <a:pt x="3886" y="5584"/>
                  </a:cubicBezTo>
                  <a:cubicBezTo>
                    <a:pt x="3906" y="5584"/>
                    <a:pt x="3930" y="5595"/>
                    <a:pt x="3955" y="5620"/>
                  </a:cubicBezTo>
                  <a:cubicBezTo>
                    <a:pt x="3974" y="5644"/>
                    <a:pt x="4002" y="5656"/>
                    <a:pt x="4030" y="5656"/>
                  </a:cubicBezTo>
                  <a:cubicBezTo>
                    <a:pt x="4054" y="5656"/>
                    <a:pt x="4078" y="5647"/>
                    <a:pt x="4097" y="5630"/>
                  </a:cubicBezTo>
                  <a:cubicBezTo>
                    <a:pt x="4128" y="5595"/>
                    <a:pt x="4103" y="5570"/>
                    <a:pt x="4078" y="5545"/>
                  </a:cubicBezTo>
                  <a:cubicBezTo>
                    <a:pt x="3993" y="5526"/>
                    <a:pt x="4028" y="5495"/>
                    <a:pt x="4144" y="5479"/>
                  </a:cubicBezTo>
                  <a:cubicBezTo>
                    <a:pt x="4316" y="5457"/>
                    <a:pt x="4382" y="5391"/>
                    <a:pt x="4432" y="5244"/>
                  </a:cubicBezTo>
                  <a:cubicBezTo>
                    <a:pt x="4485" y="5125"/>
                    <a:pt x="4548" y="5043"/>
                    <a:pt x="4570" y="5043"/>
                  </a:cubicBezTo>
                  <a:cubicBezTo>
                    <a:pt x="4582" y="5043"/>
                    <a:pt x="4582" y="5065"/>
                    <a:pt x="4563" y="5116"/>
                  </a:cubicBezTo>
                  <a:cubicBezTo>
                    <a:pt x="4553" y="5177"/>
                    <a:pt x="4549" y="5206"/>
                    <a:pt x="4553" y="5206"/>
                  </a:cubicBezTo>
                  <a:cubicBezTo>
                    <a:pt x="4557" y="5206"/>
                    <a:pt x="4568" y="5183"/>
                    <a:pt x="4589" y="5141"/>
                  </a:cubicBezTo>
                  <a:lnTo>
                    <a:pt x="4755" y="4981"/>
                  </a:lnTo>
                  <a:cubicBezTo>
                    <a:pt x="4789" y="4953"/>
                    <a:pt x="4795" y="4906"/>
                    <a:pt x="4773" y="4865"/>
                  </a:cubicBezTo>
                  <a:lnTo>
                    <a:pt x="4773" y="4865"/>
                  </a:lnTo>
                  <a:cubicBezTo>
                    <a:pt x="4788" y="4870"/>
                    <a:pt x="4803" y="4872"/>
                    <a:pt x="4818" y="4872"/>
                  </a:cubicBezTo>
                  <a:cubicBezTo>
                    <a:pt x="4893" y="4872"/>
                    <a:pt x="4960" y="4815"/>
                    <a:pt x="4968" y="4737"/>
                  </a:cubicBezTo>
                  <a:lnTo>
                    <a:pt x="5037" y="4674"/>
                  </a:lnTo>
                  <a:cubicBezTo>
                    <a:pt x="5071" y="4642"/>
                    <a:pt x="5071" y="4642"/>
                    <a:pt x="5081" y="4586"/>
                  </a:cubicBezTo>
                  <a:cubicBezTo>
                    <a:pt x="5090" y="4527"/>
                    <a:pt x="5149" y="4523"/>
                    <a:pt x="5209" y="4520"/>
                  </a:cubicBezTo>
                  <a:cubicBezTo>
                    <a:pt x="5265" y="4517"/>
                    <a:pt x="5325" y="4514"/>
                    <a:pt x="5300" y="4486"/>
                  </a:cubicBezTo>
                  <a:cubicBezTo>
                    <a:pt x="5278" y="4461"/>
                    <a:pt x="5325" y="4373"/>
                    <a:pt x="5334" y="4313"/>
                  </a:cubicBezTo>
                  <a:cubicBezTo>
                    <a:pt x="5341" y="4284"/>
                    <a:pt x="5360" y="4270"/>
                    <a:pt x="5375" y="4270"/>
                  </a:cubicBezTo>
                  <a:cubicBezTo>
                    <a:pt x="5389" y="4270"/>
                    <a:pt x="5400" y="4283"/>
                    <a:pt x="5394" y="4310"/>
                  </a:cubicBezTo>
                  <a:cubicBezTo>
                    <a:pt x="5404" y="4324"/>
                    <a:pt x="5410" y="4331"/>
                    <a:pt x="5424" y="4331"/>
                  </a:cubicBezTo>
                  <a:cubicBezTo>
                    <a:pt x="5439" y="4331"/>
                    <a:pt x="5462" y="4322"/>
                    <a:pt x="5510" y="4304"/>
                  </a:cubicBezTo>
                  <a:cubicBezTo>
                    <a:pt x="5544" y="4273"/>
                    <a:pt x="5616" y="4216"/>
                    <a:pt x="5594" y="4188"/>
                  </a:cubicBezTo>
                  <a:cubicBezTo>
                    <a:pt x="5569" y="4160"/>
                    <a:pt x="5782" y="3984"/>
                    <a:pt x="5842" y="3981"/>
                  </a:cubicBezTo>
                  <a:lnTo>
                    <a:pt x="5914" y="3925"/>
                  </a:lnTo>
                  <a:cubicBezTo>
                    <a:pt x="5949" y="3894"/>
                    <a:pt x="5964" y="3837"/>
                    <a:pt x="5999" y="3809"/>
                  </a:cubicBezTo>
                  <a:cubicBezTo>
                    <a:pt x="6024" y="3787"/>
                    <a:pt x="6043" y="3756"/>
                    <a:pt x="6052" y="3724"/>
                  </a:cubicBezTo>
                  <a:cubicBezTo>
                    <a:pt x="6076" y="3704"/>
                    <a:pt x="6102" y="3683"/>
                    <a:pt x="6123" y="3683"/>
                  </a:cubicBezTo>
                  <a:cubicBezTo>
                    <a:pt x="6132" y="3683"/>
                    <a:pt x="6140" y="3687"/>
                    <a:pt x="6146" y="3696"/>
                  </a:cubicBezTo>
                  <a:cubicBezTo>
                    <a:pt x="6140" y="3640"/>
                    <a:pt x="6138" y="3620"/>
                    <a:pt x="6158" y="3620"/>
                  </a:cubicBezTo>
                  <a:cubicBezTo>
                    <a:pt x="6170" y="3620"/>
                    <a:pt x="6189" y="3626"/>
                    <a:pt x="6218" y="3637"/>
                  </a:cubicBezTo>
                  <a:cubicBezTo>
                    <a:pt x="6238" y="3662"/>
                    <a:pt x="6249" y="3677"/>
                    <a:pt x="6254" y="3677"/>
                  </a:cubicBezTo>
                  <a:cubicBezTo>
                    <a:pt x="6261" y="3677"/>
                    <a:pt x="6259" y="3656"/>
                    <a:pt x="6256" y="3608"/>
                  </a:cubicBezTo>
                  <a:cubicBezTo>
                    <a:pt x="6268" y="3563"/>
                    <a:pt x="6271" y="3554"/>
                    <a:pt x="6301" y="3554"/>
                  </a:cubicBezTo>
                  <a:cubicBezTo>
                    <a:pt x="6308" y="3554"/>
                    <a:pt x="6317" y="3554"/>
                    <a:pt x="6328" y="3555"/>
                  </a:cubicBezTo>
                  <a:cubicBezTo>
                    <a:pt x="6331" y="3560"/>
                    <a:pt x="6336" y="3563"/>
                    <a:pt x="6341" y="3563"/>
                  </a:cubicBezTo>
                  <a:cubicBezTo>
                    <a:pt x="6359" y="3563"/>
                    <a:pt x="6382" y="3541"/>
                    <a:pt x="6365" y="3527"/>
                  </a:cubicBezTo>
                  <a:cubicBezTo>
                    <a:pt x="6360" y="3458"/>
                    <a:pt x="6419" y="3371"/>
                    <a:pt x="6465" y="3371"/>
                  </a:cubicBezTo>
                  <a:cubicBezTo>
                    <a:pt x="6476" y="3371"/>
                    <a:pt x="6486" y="3375"/>
                    <a:pt x="6494" y="3386"/>
                  </a:cubicBezTo>
                  <a:cubicBezTo>
                    <a:pt x="6519" y="3364"/>
                    <a:pt x="6538" y="3336"/>
                    <a:pt x="6547" y="3301"/>
                  </a:cubicBezTo>
                  <a:cubicBezTo>
                    <a:pt x="6544" y="3255"/>
                    <a:pt x="6542" y="3234"/>
                    <a:pt x="6549" y="3234"/>
                  </a:cubicBezTo>
                  <a:cubicBezTo>
                    <a:pt x="6554" y="3234"/>
                    <a:pt x="6565" y="3249"/>
                    <a:pt x="6585" y="3276"/>
                  </a:cubicBezTo>
                  <a:cubicBezTo>
                    <a:pt x="6606" y="3284"/>
                    <a:pt x="6623" y="3289"/>
                    <a:pt x="6638" y="3289"/>
                  </a:cubicBezTo>
                  <a:cubicBezTo>
                    <a:pt x="6680" y="3289"/>
                    <a:pt x="6700" y="3257"/>
                    <a:pt x="6698" y="3195"/>
                  </a:cubicBezTo>
                  <a:cubicBezTo>
                    <a:pt x="6706" y="3162"/>
                    <a:pt x="6734" y="3141"/>
                    <a:pt x="6766" y="3141"/>
                  </a:cubicBezTo>
                  <a:cubicBezTo>
                    <a:pt x="6768" y="3141"/>
                    <a:pt x="6771" y="3141"/>
                    <a:pt x="6773" y="3141"/>
                  </a:cubicBezTo>
                  <a:cubicBezTo>
                    <a:pt x="6867" y="3113"/>
                    <a:pt x="7117" y="2988"/>
                    <a:pt x="7039" y="2957"/>
                  </a:cubicBezTo>
                  <a:lnTo>
                    <a:pt x="7117" y="2903"/>
                  </a:lnTo>
                  <a:cubicBezTo>
                    <a:pt x="7215" y="2881"/>
                    <a:pt x="7252" y="2856"/>
                    <a:pt x="7271" y="2800"/>
                  </a:cubicBezTo>
                  <a:lnTo>
                    <a:pt x="7290" y="2743"/>
                  </a:lnTo>
                  <a:cubicBezTo>
                    <a:pt x="7302" y="2761"/>
                    <a:pt x="7325" y="2770"/>
                    <a:pt x="7350" y="2770"/>
                  </a:cubicBezTo>
                  <a:cubicBezTo>
                    <a:pt x="7370" y="2770"/>
                    <a:pt x="7391" y="2764"/>
                    <a:pt x="7409" y="2753"/>
                  </a:cubicBezTo>
                  <a:cubicBezTo>
                    <a:pt x="7447" y="2731"/>
                    <a:pt x="7447" y="2731"/>
                    <a:pt x="7428" y="2700"/>
                  </a:cubicBezTo>
                  <a:cubicBezTo>
                    <a:pt x="7368" y="2693"/>
                    <a:pt x="7409" y="2668"/>
                    <a:pt x="7450" y="2643"/>
                  </a:cubicBezTo>
                  <a:cubicBezTo>
                    <a:pt x="7465" y="2633"/>
                    <a:pt x="7485" y="2628"/>
                    <a:pt x="7504" y="2628"/>
                  </a:cubicBezTo>
                  <a:cubicBezTo>
                    <a:pt x="7530" y="2628"/>
                    <a:pt x="7555" y="2637"/>
                    <a:pt x="7566" y="2656"/>
                  </a:cubicBezTo>
                  <a:lnTo>
                    <a:pt x="7603" y="2631"/>
                  </a:lnTo>
                  <a:cubicBezTo>
                    <a:pt x="7577" y="2586"/>
                    <a:pt x="7589" y="2561"/>
                    <a:pt x="7606" y="2561"/>
                  </a:cubicBezTo>
                  <a:cubicBezTo>
                    <a:pt x="7612" y="2561"/>
                    <a:pt x="7620" y="2565"/>
                    <a:pt x="7625" y="2574"/>
                  </a:cubicBezTo>
                  <a:cubicBezTo>
                    <a:pt x="7629" y="2574"/>
                    <a:pt x="7633" y="2575"/>
                    <a:pt x="7637" y="2575"/>
                  </a:cubicBezTo>
                  <a:cubicBezTo>
                    <a:pt x="7681" y="2575"/>
                    <a:pt x="7726" y="2559"/>
                    <a:pt x="7763" y="2533"/>
                  </a:cubicBezTo>
                  <a:cubicBezTo>
                    <a:pt x="7754" y="2519"/>
                    <a:pt x="7762" y="2512"/>
                    <a:pt x="7769" y="2512"/>
                  </a:cubicBezTo>
                  <a:cubicBezTo>
                    <a:pt x="7777" y="2512"/>
                    <a:pt x="7783" y="2520"/>
                    <a:pt x="7763" y="2533"/>
                  </a:cubicBezTo>
                  <a:lnTo>
                    <a:pt x="7779" y="2565"/>
                  </a:lnTo>
                  <a:cubicBezTo>
                    <a:pt x="7784" y="2565"/>
                    <a:pt x="7789" y="2566"/>
                    <a:pt x="7793" y="2566"/>
                  </a:cubicBezTo>
                  <a:cubicBezTo>
                    <a:pt x="7835" y="2566"/>
                    <a:pt x="7818" y="2537"/>
                    <a:pt x="7801" y="2508"/>
                  </a:cubicBezTo>
                  <a:lnTo>
                    <a:pt x="7882" y="2461"/>
                  </a:lnTo>
                  <a:cubicBezTo>
                    <a:pt x="7920" y="2439"/>
                    <a:pt x="7960" y="2414"/>
                    <a:pt x="7904" y="2408"/>
                  </a:cubicBezTo>
                  <a:cubicBezTo>
                    <a:pt x="7885" y="2377"/>
                    <a:pt x="7866" y="2345"/>
                    <a:pt x="7907" y="2320"/>
                  </a:cubicBezTo>
                  <a:cubicBezTo>
                    <a:pt x="7899" y="2306"/>
                    <a:pt x="7906" y="2300"/>
                    <a:pt x="7913" y="2300"/>
                  </a:cubicBezTo>
                  <a:cubicBezTo>
                    <a:pt x="7922" y="2300"/>
                    <a:pt x="7929" y="2308"/>
                    <a:pt x="7907" y="2320"/>
                  </a:cubicBezTo>
                  <a:cubicBezTo>
                    <a:pt x="7922" y="2344"/>
                    <a:pt x="7934" y="2368"/>
                    <a:pt x="7958" y="2368"/>
                  </a:cubicBezTo>
                  <a:cubicBezTo>
                    <a:pt x="7965" y="2368"/>
                    <a:pt x="7973" y="2366"/>
                    <a:pt x="7982" y="2361"/>
                  </a:cubicBezTo>
                  <a:cubicBezTo>
                    <a:pt x="7994" y="2354"/>
                    <a:pt x="8004" y="2351"/>
                    <a:pt x="8012" y="2351"/>
                  </a:cubicBezTo>
                  <a:cubicBezTo>
                    <a:pt x="8032" y="2351"/>
                    <a:pt x="8042" y="2367"/>
                    <a:pt x="8042" y="2367"/>
                  </a:cubicBezTo>
                  <a:cubicBezTo>
                    <a:pt x="8040" y="2388"/>
                    <a:pt x="8047" y="2396"/>
                    <a:pt x="8059" y="2396"/>
                  </a:cubicBezTo>
                  <a:cubicBezTo>
                    <a:pt x="8097" y="2396"/>
                    <a:pt x="8183" y="2315"/>
                    <a:pt x="8202" y="2276"/>
                  </a:cubicBezTo>
                  <a:cubicBezTo>
                    <a:pt x="8232" y="2207"/>
                    <a:pt x="8259" y="2173"/>
                    <a:pt x="8283" y="2173"/>
                  </a:cubicBezTo>
                  <a:cubicBezTo>
                    <a:pt x="8298" y="2173"/>
                    <a:pt x="8311" y="2184"/>
                    <a:pt x="8324" y="2208"/>
                  </a:cubicBezTo>
                  <a:cubicBezTo>
                    <a:pt x="8331" y="2220"/>
                    <a:pt x="8339" y="2226"/>
                    <a:pt x="8346" y="2226"/>
                  </a:cubicBezTo>
                  <a:cubicBezTo>
                    <a:pt x="8374" y="2226"/>
                    <a:pt x="8400" y="2139"/>
                    <a:pt x="8393" y="2045"/>
                  </a:cubicBezTo>
                  <a:lnTo>
                    <a:pt x="8384" y="1929"/>
                  </a:lnTo>
                  <a:lnTo>
                    <a:pt x="8434" y="2023"/>
                  </a:lnTo>
                  <a:cubicBezTo>
                    <a:pt x="8486" y="2072"/>
                    <a:pt x="8514" y="2099"/>
                    <a:pt x="8538" y="2099"/>
                  </a:cubicBezTo>
                  <a:cubicBezTo>
                    <a:pt x="8564" y="2099"/>
                    <a:pt x="8587" y="2068"/>
                    <a:pt x="8634" y="2001"/>
                  </a:cubicBezTo>
                  <a:cubicBezTo>
                    <a:pt x="8674" y="1955"/>
                    <a:pt x="8690" y="1937"/>
                    <a:pt x="8700" y="1937"/>
                  </a:cubicBezTo>
                  <a:cubicBezTo>
                    <a:pt x="8706" y="1937"/>
                    <a:pt x="8710" y="1945"/>
                    <a:pt x="8716" y="1957"/>
                  </a:cubicBezTo>
                  <a:cubicBezTo>
                    <a:pt x="8721" y="1967"/>
                    <a:pt x="8728" y="1972"/>
                    <a:pt x="8740" y="1972"/>
                  </a:cubicBezTo>
                  <a:cubicBezTo>
                    <a:pt x="8766" y="1972"/>
                    <a:pt x="8812" y="1949"/>
                    <a:pt x="8897" y="1904"/>
                  </a:cubicBezTo>
                  <a:cubicBezTo>
                    <a:pt x="9020" y="1844"/>
                    <a:pt x="9064" y="1825"/>
                    <a:pt x="9048" y="1791"/>
                  </a:cubicBezTo>
                  <a:lnTo>
                    <a:pt x="9133" y="1750"/>
                  </a:lnTo>
                  <a:cubicBezTo>
                    <a:pt x="9149" y="1761"/>
                    <a:pt x="9165" y="1765"/>
                    <a:pt x="9180" y="1765"/>
                  </a:cubicBezTo>
                  <a:cubicBezTo>
                    <a:pt x="9229" y="1765"/>
                    <a:pt x="9257" y="1714"/>
                    <a:pt x="9201" y="1678"/>
                  </a:cubicBezTo>
                  <a:cubicBezTo>
                    <a:pt x="9201" y="1678"/>
                    <a:pt x="9242" y="1659"/>
                    <a:pt x="9283" y="1637"/>
                  </a:cubicBezTo>
                  <a:lnTo>
                    <a:pt x="9299" y="1672"/>
                  </a:lnTo>
                  <a:cubicBezTo>
                    <a:pt x="9302" y="1678"/>
                    <a:pt x="9308" y="1682"/>
                    <a:pt x="9320" y="1682"/>
                  </a:cubicBezTo>
                  <a:cubicBezTo>
                    <a:pt x="9362" y="1682"/>
                    <a:pt x="9471" y="1633"/>
                    <a:pt x="9737" y="1515"/>
                  </a:cubicBezTo>
                  <a:cubicBezTo>
                    <a:pt x="10123" y="1358"/>
                    <a:pt x="10167" y="1343"/>
                    <a:pt x="10142" y="1274"/>
                  </a:cubicBezTo>
                  <a:cubicBezTo>
                    <a:pt x="10151" y="1225"/>
                    <a:pt x="10170" y="1200"/>
                    <a:pt x="10189" y="1200"/>
                  </a:cubicBezTo>
                  <a:cubicBezTo>
                    <a:pt x="10204" y="1200"/>
                    <a:pt x="10219" y="1214"/>
                    <a:pt x="10229" y="1242"/>
                  </a:cubicBezTo>
                  <a:cubicBezTo>
                    <a:pt x="10237" y="1262"/>
                    <a:pt x="10261" y="1276"/>
                    <a:pt x="10275" y="1276"/>
                  </a:cubicBezTo>
                  <a:cubicBezTo>
                    <a:pt x="10284" y="1276"/>
                    <a:pt x="10289" y="1271"/>
                    <a:pt x="10286" y="1258"/>
                  </a:cubicBezTo>
                  <a:cubicBezTo>
                    <a:pt x="10316" y="1247"/>
                    <a:pt x="10348" y="1241"/>
                    <a:pt x="10381" y="1241"/>
                  </a:cubicBezTo>
                  <a:cubicBezTo>
                    <a:pt x="10396" y="1241"/>
                    <a:pt x="10412" y="1242"/>
                    <a:pt x="10427" y="1245"/>
                  </a:cubicBezTo>
                  <a:cubicBezTo>
                    <a:pt x="10450" y="1248"/>
                    <a:pt x="10470" y="1250"/>
                    <a:pt x="10488" y="1250"/>
                  </a:cubicBezTo>
                  <a:cubicBezTo>
                    <a:pt x="10589" y="1250"/>
                    <a:pt x="10610" y="1209"/>
                    <a:pt x="10602" y="1183"/>
                  </a:cubicBezTo>
                  <a:cubicBezTo>
                    <a:pt x="10569" y="1157"/>
                    <a:pt x="10565" y="1148"/>
                    <a:pt x="10576" y="1148"/>
                  </a:cubicBezTo>
                  <a:cubicBezTo>
                    <a:pt x="10589" y="1148"/>
                    <a:pt x="10617" y="1158"/>
                    <a:pt x="10646" y="1167"/>
                  </a:cubicBezTo>
                  <a:cubicBezTo>
                    <a:pt x="10678" y="1178"/>
                    <a:pt x="10711" y="1189"/>
                    <a:pt x="10729" y="1189"/>
                  </a:cubicBezTo>
                  <a:cubicBezTo>
                    <a:pt x="10742" y="1189"/>
                    <a:pt x="10748" y="1184"/>
                    <a:pt x="10743" y="1170"/>
                  </a:cubicBezTo>
                  <a:cubicBezTo>
                    <a:pt x="10770" y="1133"/>
                    <a:pt x="10934" y="1049"/>
                    <a:pt x="11011" y="1049"/>
                  </a:cubicBezTo>
                  <a:cubicBezTo>
                    <a:pt x="11032" y="1049"/>
                    <a:pt x="11046" y="1055"/>
                    <a:pt x="11050" y="1070"/>
                  </a:cubicBezTo>
                  <a:lnTo>
                    <a:pt x="11138" y="1042"/>
                  </a:lnTo>
                  <a:cubicBezTo>
                    <a:pt x="11129" y="1007"/>
                    <a:pt x="11220" y="982"/>
                    <a:pt x="11307" y="957"/>
                  </a:cubicBezTo>
                  <a:cubicBezTo>
                    <a:pt x="11359" y="942"/>
                    <a:pt x="11395" y="931"/>
                    <a:pt x="11419" y="931"/>
                  </a:cubicBezTo>
                  <a:cubicBezTo>
                    <a:pt x="11436" y="931"/>
                    <a:pt x="11446" y="937"/>
                    <a:pt x="11452" y="951"/>
                  </a:cubicBezTo>
                  <a:cubicBezTo>
                    <a:pt x="11436" y="971"/>
                    <a:pt x="11434" y="981"/>
                    <a:pt x="11443" y="981"/>
                  </a:cubicBezTo>
                  <a:cubicBezTo>
                    <a:pt x="11456" y="981"/>
                    <a:pt x="11491" y="961"/>
                    <a:pt x="11539" y="926"/>
                  </a:cubicBezTo>
                  <a:cubicBezTo>
                    <a:pt x="11583" y="916"/>
                    <a:pt x="11611" y="835"/>
                    <a:pt x="11655" y="822"/>
                  </a:cubicBezTo>
                  <a:cubicBezTo>
                    <a:pt x="11646" y="788"/>
                    <a:pt x="11683" y="741"/>
                    <a:pt x="11727" y="732"/>
                  </a:cubicBezTo>
                  <a:lnTo>
                    <a:pt x="11737" y="766"/>
                  </a:lnTo>
                  <a:cubicBezTo>
                    <a:pt x="11746" y="800"/>
                    <a:pt x="11752" y="835"/>
                    <a:pt x="11752" y="835"/>
                  </a:cubicBezTo>
                  <a:cubicBezTo>
                    <a:pt x="11799" y="822"/>
                    <a:pt x="11843" y="813"/>
                    <a:pt x="11834" y="779"/>
                  </a:cubicBezTo>
                  <a:lnTo>
                    <a:pt x="11834" y="779"/>
                  </a:lnTo>
                  <a:cubicBezTo>
                    <a:pt x="11855" y="787"/>
                    <a:pt x="11875" y="790"/>
                    <a:pt x="11895" y="790"/>
                  </a:cubicBezTo>
                  <a:cubicBezTo>
                    <a:pt x="11930" y="790"/>
                    <a:pt x="11968" y="781"/>
                    <a:pt x="12025" y="769"/>
                  </a:cubicBezTo>
                  <a:cubicBezTo>
                    <a:pt x="12113" y="750"/>
                    <a:pt x="12204" y="728"/>
                    <a:pt x="12241" y="685"/>
                  </a:cubicBezTo>
                  <a:cubicBezTo>
                    <a:pt x="12259" y="702"/>
                    <a:pt x="12296" y="710"/>
                    <a:pt x="12340" y="710"/>
                  </a:cubicBezTo>
                  <a:cubicBezTo>
                    <a:pt x="12442" y="710"/>
                    <a:pt x="12584" y="667"/>
                    <a:pt x="12608" y="612"/>
                  </a:cubicBezTo>
                  <a:cubicBezTo>
                    <a:pt x="12604" y="592"/>
                    <a:pt x="12618" y="582"/>
                    <a:pt x="12641" y="582"/>
                  </a:cubicBezTo>
                  <a:cubicBezTo>
                    <a:pt x="12657" y="582"/>
                    <a:pt x="12677" y="587"/>
                    <a:pt x="12699" y="597"/>
                  </a:cubicBezTo>
                  <a:cubicBezTo>
                    <a:pt x="12721" y="609"/>
                    <a:pt x="12734" y="616"/>
                    <a:pt x="12744" y="616"/>
                  </a:cubicBezTo>
                  <a:cubicBezTo>
                    <a:pt x="12757" y="616"/>
                    <a:pt x="12767" y="605"/>
                    <a:pt x="12790" y="581"/>
                  </a:cubicBezTo>
                  <a:cubicBezTo>
                    <a:pt x="12805" y="565"/>
                    <a:pt x="12822" y="558"/>
                    <a:pt x="12839" y="558"/>
                  </a:cubicBezTo>
                  <a:cubicBezTo>
                    <a:pt x="12868" y="558"/>
                    <a:pt x="12901" y="576"/>
                    <a:pt x="12934" y="594"/>
                  </a:cubicBezTo>
                  <a:cubicBezTo>
                    <a:pt x="12963" y="628"/>
                    <a:pt x="12989" y="643"/>
                    <a:pt x="13013" y="643"/>
                  </a:cubicBezTo>
                  <a:cubicBezTo>
                    <a:pt x="13035" y="643"/>
                    <a:pt x="13055" y="630"/>
                    <a:pt x="13075" y="609"/>
                  </a:cubicBezTo>
                  <a:cubicBezTo>
                    <a:pt x="13144" y="575"/>
                    <a:pt x="13222" y="553"/>
                    <a:pt x="13300" y="543"/>
                  </a:cubicBezTo>
                  <a:cubicBezTo>
                    <a:pt x="13388" y="496"/>
                    <a:pt x="13432" y="493"/>
                    <a:pt x="13382" y="462"/>
                  </a:cubicBezTo>
                  <a:cubicBezTo>
                    <a:pt x="13379" y="424"/>
                    <a:pt x="13423" y="387"/>
                    <a:pt x="13423" y="387"/>
                  </a:cubicBezTo>
                  <a:cubicBezTo>
                    <a:pt x="13456" y="369"/>
                    <a:pt x="13477" y="363"/>
                    <a:pt x="13489" y="363"/>
                  </a:cubicBezTo>
                  <a:cubicBezTo>
                    <a:pt x="13508" y="363"/>
                    <a:pt x="13499" y="379"/>
                    <a:pt x="13470" y="381"/>
                  </a:cubicBezTo>
                  <a:cubicBezTo>
                    <a:pt x="13379" y="424"/>
                    <a:pt x="13426" y="421"/>
                    <a:pt x="13476" y="453"/>
                  </a:cubicBezTo>
                  <a:cubicBezTo>
                    <a:pt x="13505" y="471"/>
                    <a:pt x="13547" y="475"/>
                    <a:pt x="13587" y="475"/>
                  </a:cubicBezTo>
                  <a:cubicBezTo>
                    <a:pt x="13616" y="475"/>
                    <a:pt x="13644" y="473"/>
                    <a:pt x="13664" y="471"/>
                  </a:cubicBezTo>
                  <a:lnTo>
                    <a:pt x="13849" y="453"/>
                  </a:lnTo>
                  <a:cubicBezTo>
                    <a:pt x="13912" y="465"/>
                    <a:pt x="13957" y="472"/>
                    <a:pt x="13986" y="472"/>
                  </a:cubicBezTo>
                  <a:cubicBezTo>
                    <a:pt x="14022" y="472"/>
                    <a:pt x="14036" y="462"/>
                    <a:pt x="14034" y="443"/>
                  </a:cubicBezTo>
                  <a:cubicBezTo>
                    <a:pt x="14032" y="401"/>
                    <a:pt x="14031" y="384"/>
                    <a:pt x="14032" y="384"/>
                  </a:cubicBezTo>
                  <a:lnTo>
                    <a:pt x="14032" y="384"/>
                  </a:lnTo>
                  <a:cubicBezTo>
                    <a:pt x="14032" y="384"/>
                    <a:pt x="14032" y="393"/>
                    <a:pt x="14034" y="409"/>
                  </a:cubicBezTo>
                  <a:cubicBezTo>
                    <a:pt x="14055" y="438"/>
                    <a:pt x="14159" y="447"/>
                    <a:pt x="14277" y="447"/>
                  </a:cubicBezTo>
                  <a:cubicBezTo>
                    <a:pt x="14297" y="447"/>
                    <a:pt x="14317" y="447"/>
                    <a:pt x="14338" y="446"/>
                  </a:cubicBezTo>
                  <a:cubicBezTo>
                    <a:pt x="14476" y="446"/>
                    <a:pt x="14614" y="428"/>
                    <a:pt x="14639" y="390"/>
                  </a:cubicBezTo>
                  <a:lnTo>
                    <a:pt x="14639" y="424"/>
                  </a:lnTo>
                  <a:cubicBezTo>
                    <a:pt x="14639" y="462"/>
                    <a:pt x="14683" y="462"/>
                    <a:pt x="14777" y="462"/>
                  </a:cubicBezTo>
                  <a:cubicBezTo>
                    <a:pt x="14818" y="459"/>
                    <a:pt x="14966" y="432"/>
                    <a:pt x="15095" y="432"/>
                  </a:cubicBezTo>
                  <a:cubicBezTo>
                    <a:pt x="15113" y="432"/>
                    <a:pt x="15130" y="433"/>
                    <a:pt x="15146" y="434"/>
                  </a:cubicBezTo>
                  <a:cubicBezTo>
                    <a:pt x="15225" y="438"/>
                    <a:pt x="15295" y="441"/>
                    <a:pt x="15350" y="441"/>
                  </a:cubicBezTo>
                  <a:cubicBezTo>
                    <a:pt x="15426" y="441"/>
                    <a:pt x="15474" y="435"/>
                    <a:pt x="15475" y="415"/>
                  </a:cubicBezTo>
                  <a:cubicBezTo>
                    <a:pt x="15519" y="415"/>
                    <a:pt x="15519" y="415"/>
                    <a:pt x="15519" y="453"/>
                  </a:cubicBezTo>
                  <a:cubicBezTo>
                    <a:pt x="15469" y="484"/>
                    <a:pt x="15516" y="487"/>
                    <a:pt x="15560" y="490"/>
                  </a:cubicBezTo>
                  <a:cubicBezTo>
                    <a:pt x="15562" y="490"/>
                    <a:pt x="15564" y="490"/>
                    <a:pt x="15566" y="490"/>
                  </a:cubicBezTo>
                  <a:cubicBezTo>
                    <a:pt x="15607" y="490"/>
                    <a:pt x="15610" y="457"/>
                    <a:pt x="15613" y="421"/>
                  </a:cubicBezTo>
                  <a:cubicBezTo>
                    <a:pt x="15615" y="406"/>
                    <a:pt x="15625" y="398"/>
                    <a:pt x="15643" y="398"/>
                  </a:cubicBezTo>
                  <a:cubicBezTo>
                    <a:pt x="15666" y="398"/>
                    <a:pt x="15702" y="411"/>
                    <a:pt x="15751" y="437"/>
                  </a:cubicBezTo>
                  <a:cubicBezTo>
                    <a:pt x="15832" y="469"/>
                    <a:pt x="15918" y="485"/>
                    <a:pt x="16003" y="485"/>
                  </a:cubicBezTo>
                  <a:cubicBezTo>
                    <a:pt x="16043" y="485"/>
                    <a:pt x="16082" y="482"/>
                    <a:pt x="16121" y="475"/>
                  </a:cubicBezTo>
                  <a:cubicBezTo>
                    <a:pt x="16168" y="478"/>
                    <a:pt x="16215" y="484"/>
                    <a:pt x="16209" y="518"/>
                  </a:cubicBezTo>
                  <a:cubicBezTo>
                    <a:pt x="16246" y="559"/>
                    <a:pt x="16296" y="581"/>
                    <a:pt x="16347" y="581"/>
                  </a:cubicBezTo>
                  <a:cubicBezTo>
                    <a:pt x="16378" y="581"/>
                    <a:pt x="16409" y="573"/>
                    <a:pt x="16437" y="556"/>
                  </a:cubicBezTo>
                  <a:cubicBezTo>
                    <a:pt x="16484" y="562"/>
                    <a:pt x="16484" y="562"/>
                    <a:pt x="16478" y="597"/>
                  </a:cubicBezTo>
                  <a:cubicBezTo>
                    <a:pt x="16503" y="623"/>
                    <a:pt x="16510" y="647"/>
                    <a:pt x="16525" y="647"/>
                  </a:cubicBezTo>
                  <a:cubicBezTo>
                    <a:pt x="16534" y="647"/>
                    <a:pt x="16547" y="637"/>
                    <a:pt x="16569" y="612"/>
                  </a:cubicBezTo>
                  <a:cubicBezTo>
                    <a:pt x="16599" y="606"/>
                    <a:pt x="16629" y="604"/>
                    <a:pt x="16659" y="604"/>
                  </a:cubicBezTo>
                  <a:cubicBezTo>
                    <a:pt x="16739" y="604"/>
                    <a:pt x="16818" y="625"/>
                    <a:pt x="16889" y="666"/>
                  </a:cubicBezTo>
                  <a:cubicBezTo>
                    <a:pt x="16910" y="670"/>
                    <a:pt x="16930" y="674"/>
                    <a:pt x="16947" y="674"/>
                  </a:cubicBezTo>
                  <a:cubicBezTo>
                    <a:pt x="16967" y="674"/>
                    <a:pt x="16982" y="668"/>
                    <a:pt x="16986" y="647"/>
                  </a:cubicBezTo>
                  <a:lnTo>
                    <a:pt x="16995" y="612"/>
                  </a:lnTo>
                  <a:cubicBezTo>
                    <a:pt x="17012" y="655"/>
                    <a:pt x="17019" y="675"/>
                    <a:pt x="17031" y="675"/>
                  </a:cubicBezTo>
                  <a:cubicBezTo>
                    <a:pt x="17042" y="675"/>
                    <a:pt x="17057" y="659"/>
                    <a:pt x="17086" y="631"/>
                  </a:cubicBezTo>
                  <a:cubicBezTo>
                    <a:pt x="17086" y="620"/>
                    <a:pt x="17095" y="615"/>
                    <a:pt x="17104" y="615"/>
                  </a:cubicBezTo>
                  <a:cubicBezTo>
                    <a:pt x="17119" y="615"/>
                    <a:pt x="17136" y="626"/>
                    <a:pt x="17130" y="641"/>
                  </a:cubicBezTo>
                  <a:cubicBezTo>
                    <a:pt x="17152" y="666"/>
                    <a:pt x="17180" y="685"/>
                    <a:pt x="17215" y="694"/>
                  </a:cubicBezTo>
                  <a:cubicBezTo>
                    <a:pt x="17258" y="703"/>
                    <a:pt x="17494" y="713"/>
                    <a:pt x="17719" y="775"/>
                  </a:cubicBezTo>
                  <a:cubicBezTo>
                    <a:pt x="17996" y="845"/>
                    <a:pt x="18138" y="887"/>
                    <a:pt x="18193" y="887"/>
                  </a:cubicBezTo>
                  <a:cubicBezTo>
                    <a:pt x="18210" y="887"/>
                    <a:pt x="18218" y="884"/>
                    <a:pt x="18221" y="876"/>
                  </a:cubicBezTo>
                  <a:cubicBezTo>
                    <a:pt x="18242" y="868"/>
                    <a:pt x="18256" y="864"/>
                    <a:pt x="18266" y="864"/>
                  </a:cubicBezTo>
                  <a:cubicBezTo>
                    <a:pt x="18282" y="864"/>
                    <a:pt x="18290" y="875"/>
                    <a:pt x="18311" y="904"/>
                  </a:cubicBezTo>
                  <a:cubicBezTo>
                    <a:pt x="18340" y="941"/>
                    <a:pt x="18384" y="970"/>
                    <a:pt x="18434" y="979"/>
                  </a:cubicBezTo>
                  <a:cubicBezTo>
                    <a:pt x="18478" y="992"/>
                    <a:pt x="18521" y="1007"/>
                    <a:pt x="18509" y="1042"/>
                  </a:cubicBezTo>
                  <a:cubicBezTo>
                    <a:pt x="18539" y="1030"/>
                    <a:pt x="18553" y="1024"/>
                    <a:pt x="18567" y="1024"/>
                  </a:cubicBezTo>
                  <a:cubicBezTo>
                    <a:pt x="18578" y="1024"/>
                    <a:pt x="18589" y="1028"/>
                    <a:pt x="18609" y="1035"/>
                  </a:cubicBezTo>
                  <a:cubicBezTo>
                    <a:pt x="18603" y="1057"/>
                    <a:pt x="18621" y="1071"/>
                    <a:pt x="18650" y="1071"/>
                  </a:cubicBezTo>
                  <a:cubicBezTo>
                    <a:pt x="18664" y="1071"/>
                    <a:pt x="18680" y="1068"/>
                    <a:pt x="18697" y="1061"/>
                  </a:cubicBezTo>
                  <a:cubicBezTo>
                    <a:pt x="18729" y="1037"/>
                    <a:pt x="18746" y="1025"/>
                    <a:pt x="18753" y="1025"/>
                  </a:cubicBezTo>
                  <a:cubicBezTo>
                    <a:pt x="18760" y="1025"/>
                    <a:pt x="18754" y="1041"/>
                    <a:pt x="18741" y="1076"/>
                  </a:cubicBezTo>
                  <a:cubicBezTo>
                    <a:pt x="18733" y="1103"/>
                    <a:pt x="18803" y="1158"/>
                    <a:pt x="18819" y="1158"/>
                  </a:cubicBezTo>
                  <a:cubicBezTo>
                    <a:pt x="18824" y="1158"/>
                    <a:pt x="18824" y="1153"/>
                    <a:pt x="18816" y="1142"/>
                  </a:cubicBezTo>
                  <a:cubicBezTo>
                    <a:pt x="18821" y="1130"/>
                    <a:pt x="18836" y="1127"/>
                    <a:pt x="18857" y="1127"/>
                  </a:cubicBezTo>
                  <a:cubicBezTo>
                    <a:pt x="18876" y="1127"/>
                    <a:pt x="18899" y="1130"/>
                    <a:pt x="18922" y="1130"/>
                  </a:cubicBezTo>
                  <a:cubicBezTo>
                    <a:pt x="18940" y="1130"/>
                    <a:pt x="18958" y="1128"/>
                    <a:pt x="18973" y="1123"/>
                  </a:cubicBezTo>
                  <a:cubicBezTo>
                    <a:pt x="19017" y="1139"/>
                    <a:pt x="19060" y="1155"/>
                    <a:pt x="19048" y="1189"/>
                  </a:cubicBezTo>
                  <a:cubicBezTo>
                    <a:pt x="19075" y="1233"/>
                    <a:pt x="19257" y="1270"/>
                    <a:pt x="19337" y="1270"/>
                  </a:cubicBezTo>
                  <a:cubicBezTo>
                    <a:pt x="19348" y="1270"/>
                    <a:pt x="19358" y="1269"/>
                    <a:pt x="19364" y="1267"/>
                  </a:cubicBezTo>
                  <a:cubicBezTo>
                    <a:pt x="19366" y="1259"/>
                    <a:pt x="19373" y="1256"/>
                    <a:pt x="19380" y="1256"/>
                  </a:cubicBezTo>
                  <a:cubicBezTo>
                    <a:pt x="19396" y="1256"/>
                    <a:pt x="19417" y="1271"/>
                    <a:pt x="19408" y="1286"/>
                  </a:cubicBezTo>
                  <a:cubicBezTo>
                    <a:pt x="19396" y="1321"/>
                    <a:pt x="19436" y="1336"/>
                    <a:pt x="19480" y="1355"/>
                  </a:cubicBezTo>
                  <a:cubicBezTo>
                    <a:pt x="19491" y="1352"/>
                    <a:pt x="19499" y="1351"/>
                    <a:pt x="19505" y="1351"/>
                  </a:cubicBezTo>
                  <a:cubicBezTo>
                    <a:pt x="19532" y="1351"/>
                    <a:pt x="19521" y="1377"/>
                    <a:pt x="19509" y="1405"/>
                  </a:cubicBezTo>
                  <a:cubicBezTo>
                    <a:pt x="19452" y="1421"/>
                    <a:pt x="19496" y="1440"/>
                    <a:pt x="19581" y="1474"/>
                  </a:cubicBezTo>
                  <a:cubicBezTo>
                    <a:pt x="19586" y="1473"/>
                    <a:pt x="19593" y="1472"/>
                    <a:pt x="19600" y="1472"/>
                  </a:cubicBezTo>
                  <a:cubicBezTo>
                    <a:pt x="19670" y="1472"/>
                    <a:pt x="19822" y="1533"/>
                    <a:pt x="19935" y="1587"/>
                  </a:cubicBezTo>
                  <a:cubicBezTo>
                    <a:pt x="20060" y="1645"/>
                    <a:pt x="20130" y="1664"/>
                    <a:pt x="20191" y="1664"/>
                  </a:cubicBezTo>
                  <a:cubicBezTo>
                    <a:pt x="20233" y="1664"/>
                    <a:pt x="20270" y="1655"/>
                    <a:pt x="20317" y="1643"/>
                  </a:cubicBezTo>
                  <a:lnTo>
                    <a:pt x="20392" y="1600"/>
                  </a:lnTo>
                  <a:lnTo>
                    <a:pt x="20361" y="1665"/>
                  </a:lnTo>
                  <a:cubicBezTo>
                    <a:pt x="20352" y="1703"/>
                    <a:pt x="20348" y="1741"/>
                    <a:pt x="20355" y="1781"/>
                  </a:cubicBezTo>
                  <a:cubicBezTo>
                    <a:pt x="20363" y="1785"/>
                    <a:pt x="20371" y="1787"/>
                    <a:pt x="20377" y="1787"/>
                  </a:cubicBezTo>
                  <a:cubicBezTo>
                    <a:pt x="20402" y="1787"/>
                    <a:pt x="20414" y="1762"/>
                    <a:pt x="20427" y="1737"/>
                  </a:cubicBezTo>
                  <a:cubicBezTo>
                    <a:pt x="20432" y="1726"/>
                    <a:pt x="20440" y="1721"/>
                    <a:pt x="20450" y="1721"/>
                  </a:cubicBezTo>
                  <a:cubicBezTo>
                    <a:pt x="20473" y="1721"/>
                    <a:pt x="20507" y="1746"/>
                    <a:pt x="20552" y="1797"/>
                  </a:cubicBezTo>
                  <a:cubicBezTo>
                    <a:pt x="20609" y="1861"/>
                    <a:pt x="20647" y="1887"/>
                    <a:pt x="20694" y="1887"/>
                  </a:cubicBezTo>
                  <a:cubicBezTo>
                    <a:pt x="20702" y="1887"/>
                    <a:pt x="20710" y="1886"/>
                    <a:pt x="20718" y="1885"/>
                  </a:cubicBezTo>
                  <a:cubicBezTo>
                    <a:pt x="20765" y="1904"/>
                    <a:pt x="20803" y="1935"/>
                    <a:pt x="20825" y="1979"/>
                  </a:cubicBezTo>
                  <a:cubicBezTo>
                    <a:pt x="20843" y="1989"/>
                    <a:pt x="20853" y="1994"/>
                    <a:pt x="20860" y="1994"/>
                  </a:cubicBezTo>
                  <a:cubicBezTo>
                    <a:pt x="20869" y="1994"/>
                    <a:pt x="20873" y="1986"/>
                    <a:pt x="20881" y="1969"/>
                  </a:cubicBezTo>
                  <a:cubicBezTo>
                    <a:pt x="20887" y="1960"/>
                    <a:pt x="20895" y="1955"/>
                    <a:pt x="20904" y="1955"/>
                  </a:cubicBezTo>
                  <a:cubicBezTo>
                    <a:pt x="20924" y="1955"/>
                    <a:pt x="20949" y="1977"/>
                    <a:pt x="20966" y="2013"/>
                  </a:cubicBezTo>
                  <a:cubicBezTo>
                    <a:pt x="20971" y="2081"/>
                    <a:pt x="21056" y="2140"/>
                    <a:pt x="21094" y="2140"/>
                  </a:cubicBezTo>
                  <a:cubicBezTo>
                    <a:pt x="21102" y="2140"/>
                    <a:pt x="21107" y="2138"/>
                    <a:pt x="21110" y="2132"/>
                  </a:cubicBezTo>
                  <a:cubicBezTo>
                    <a:pt x="21116" y="2122"/>
                    <a:pt x="21125" y="2118"/>
                    <a:pt x="21136" y="2118"/>
                  </a:cubicBezTo>
                  <a:cubicBezTo>
                    <a:pt x="21156" y="2118"/>
                    <a:pt x="21182" y="2133"/>
                    <a:pt x="21207" y="2148"/>
                  </a:cubicBezTo>
                  <a:cubicBezTo>
                    <a:pt x="21242" y="2172"/>
                    <a:pt x="21283" y="2187"/>
                    <a:pt x="21326" y="2187"/>
                  </a:cubicBezTo>
                  <a:cubicBezTo>
                    <a:pt x="21333" y="2187"/>
                    <a:pt x="21341" y="2187"/>
                    <a:pt x="21348" y="2186"/>
                  </a:cubicBezTo>
                  <a:lnTo>
                    <a:pt x="21426" y="2233"/>
                  </a:lnTo>
                  <a:cubicBezTo>
                    <a:pt x="21451" y="2246"/>
                    <a:pt x="21440" y="2254"/>
                    <a:pt x="21419" y="2254"/>
                  </a:cubicBezTo>
                  <a:cubicBezTo>
                    <a:pt x="21405" y="2254"/>
                    <a:pt x="21386" y="2251"/>
                    <a:pt x="21370" y="2242"/>
                  </a:cubicBezTo>
                  <a:lnTo>
                    <a:pt x="21370" y="2242"/>
                  </a:lnTo>
                  <a:lnTo>
                    <a:pt x="21392" y="2295"/>
                  </a:lnTo>
                  <a:cubicBezTo>
                    <a:pt x="21459" y="2333"/>
                    <a:pt x="21499" y="2357"/>
                    <a:pt x="21546" y="2357"/>
                  </a:cubicBezTo>
                  <a:cubicBezTo>
                    <a:pt x="21554" y="2357"/>
                    <a:pt x="21562" y="2356"/>
                    <a:pt x="21571" y="2355"/>
                  </a:cubicBezTo>
                  <a:cubicBezTo>
                    <a:pt x="21604" y="2339"/>
                    <a:pt x="21623" y="2330"/>
                    <a:pt x="21631" y="2330"/>
                  </a:cubicBezTo>
                  <a:cubicBezTo>
                    <a:pt x="21642" y="2330"/>
                    <a:pt x="21633" y="2346"/>
                    <a:pt x="21611" y="2380"/>
                  </a:cubicBezTo>
                  <a:cubicBezTo>
                    <a:pt x="21591" y="2418"/>
                    <a:pt x="21620" y="2462"/>
                    <a:pt x="21662" y="2462"/>
                  </a:cubicBezTo>
                  <a:cubicBezTo>
                    <a:pt x="21665" y="2462"/>
                    <a:pt x="21668" y="2462"/>
                    <a:pt x="21671" y="2461"/>
                  </a:cubicBezTo>
                  <a:cubicBezTo>
                    <a:pt x="21689" y="2452"/>
                    <a:pt x="21703" y="2449"/>
                    <a:pt x="21715" y="2449"/>
                  </a:cubicBezTo>
                  <a:cubicBezTo>
                    <a:pt x="21754" y="2449"/>
                    <a:pt x="21764" y="2487"/>
                    <a:pt x="21749" y="2508"/>
                  </a:cubicBezTo>
                  <a:cubicBezTo>
                    <a:pt x="21671" y="2546"/>
                    <a:pt x="21671" y="2546"/>
                    <a:pt x="21865" y="2584"/>
                  </a:cubicBezTo>
                  <a:cubicBezTo>
                    <a:pt x="21944" y="2634"/>
                    <a:pt x="22122" y="2700"/>
                    <a:pt x="22235" y="2781"/>
                  </a:cubicBezTo>
                  <a:cubicBezTo>
                    <a:pt x="22389" y="2884"/>
                    <a:pt x="22467" y="2938"/>
                    <a:pt x="22483" y="2994"/>
                  </a:cubicBezTo>
                  <a:cubicBezTo>
                    <a:pt x="22478" y="3001"/>
                    <a:pt x="22474" y="3007"/>
                    <a:pt x="22471" y="3013"/>
                  </a:cubicBezTo>
                  <a:lnTo>
                    <a:pt x="22471" y="3013"/>
                  </a:lnTo>
                  <a:cubicBezTo>
                    <a:pt x="22484" y="2999"/>
                    <a:pt x="22496" y="2992"/>
                    <a:pt x="22512" y="2992"/>
                  </a:cubicBezTo>
                  <a:cubicBezTo>
                    <a:pt x="22543" y="2992"/>
                    <a:pt x="22584" y="3020"/>
                    <a:pt x="22655" y="3069"/>
                  </a:cubicBezTo>
                  <a:cubicBezTo>
                    <a:pt x="22746" y="3182"/>
                    <a:pt x="22843" y="3207"/>
                    <a:pt x="22899" y="3207"/>
                  </a:cubicBezTo>
                  <a:lnTo>
                    <a:pt x="22827" y="3151"/>
                  </a:lnTo>
                  <a:cubicBezTo>
                    <a:pt x="22842" y="3131"/>
                    <a:pt x="22856" y="3121"/>
                    <a:pt x="22870" y="3121"/>
                  </a:cubicBezTo>
                  <a:cubicBezTo>
                    <a:pt x="22897" y="3121"/>
                    <a:pt x="22924" y="3153"/>
                    <a:pt x="22959" y="3207"/>
                  </a:cubicBezTo>
                  <a:cubicBezTo>
                    <a:pt x="22996" y="3235"/>
                    <a:pt x="22975" y="3264"/>
                    <a:pt x="22953" y="3292"/>
                  </a:cubicBezTo>
                  <a:cubicBezTo>
                    <a:pt x="22931" y="3320"/>
                    <a:pt x="22946" y="3376"/>
                    <a:pt x="22984" y="3405"/>
                  </a:cubicBezTo>
                  <a:cubicBezTo>
                    <a:pt x="23006" y="3421"/>
                    <a:pt x="23027" y="3437"/>
                    <a:pt x="23039" y="3437"/>
                  </a:cubicBezTo>
                  <a:cubicBezTo>
                    <a:pt x="23047" y="3437"/>
                    <a:pt x="23050" y="3428"/>
                    <a:pt x="23044" y="3405"/>
                  </a:cubicBezTo>
                  <a:cubicBezTo>
                    <a:pt x="23054" y="3391"/>
                    <a:pt x="23060" y="3383"/>
                    <a:pt x="23067" y="3383"/>
                  </a:cubicBezTo>
                  <a:cubicBezTo>
                    <a:pt x="23075" y="3383"/>
                    <a:pt x="23084" y="3391"/>
                    <a:pt x="23103" y="3405"/>
                  </a:cubicBezTo>
                  <a:cubicBezTo>
                    <a:pt x="23138" y="3436"/>
                    <a:pt x="23185" y="3458"/>
                    <a:pt x="23235" y="3461"/>
                  </a:cubicBezTo>
                  <a:cubicBezTo>
                    <a:pt x="23241" y="3453"/>
                    <a:pt x="23248" y="3449"/>
                    <a:pt x="23257" y="3449"/>
                  </a:cubicBezTo>
                  <a:cubicBezTo>
                    <a:pt x="23277" y="3449"/>
                    <a:pt x="23302" y="3470"/>
                    <a:pt x="23329" y="3492"/>
                  </a:cubicBezTo>
                  <a:cubicBezTo>
                    <a:pt x="23347" y="3536"/>
                    <a:pt x="23376" y="3577"/>
                    <a:pt x="23413" y="3608"/>
                  </a:cubicBezTo>
                  <a:lnTo>
                    <a:pt x="23391" y="3637"/>
                  </a:lnTo>
                  <a:cubicBezTo>
                    <a:pt x="23379" y="3662"/>
                    <a:pt x="23376" y="3693"/>
                    <a:pt x="23382" y="3721"/>
                  </a:cubicBezTo>
                  <a:cubicBezTo>
                    <a:pt x="23393" y="3731"/>
                    <a:pt x="23404" y="3734"/>
                    <a:pt x="23413" y="3734"/>
                  </a:cubicBezTo>
                  <a:cubicBezTo>
                    <a:pt x="23430" y="3734"/>
                    <a:pt x="23441" y="3721"/>
                    <a:pt x="23441" y="3721"/>
                  </a:cubicBezTo>
                  <a:cubicBezTo>
                    <a:pt x="23442" y="3720"/>
                    <a:pt x="23444" y="3720"/>
                    <a:pt x="23445" y="3720"/>
                  </a:cubicBezTo>
                  <a:cubicBezTo>
                    <a:pt x="23514" y="3720"/>
                    <a:pt x="24309" y="4423"/>
                    <a:pt x="24400" y="4523"/>
                  </a:cubicBezTo>
                  <a:cubicBezTo>
                    <a:pt x="24433" y="4595"/>
                    <a:pt x="24504" y="4669"/>
                    <a:pt x="24528" y="4669"/>
                  </a:cubicBezTo>
                  <a:cubicBezTo>
                    <a:pt x="24534" y="4669"/>
                    <a:pt x="24537" y="4664"/>
                    <a:pt x="24535" y="4652"/>
                  </a:cubicBezTo>
                  <a:cubicBezTo>
                    <a:pt x="24537" y="4650"/>
                    <a:pt x="24540" y="4649"/>
                    <a:pt x="24543" y="4649"/>
                  </a:cubicBezTo>
                  <a:cubicBezTo>
                    <a:pt x="24585" y="4649"/>
                    <a:pt x="24738" y="4805"/>
                    <a:pt x="24921" y="4987"/>
                  </a:cubicBezTo>
                  <a:cubicBezTo>
                    <a:pt x="25132" y="5204"/>
                    <a:pt x="25280" y="5372"/>
                    <a:pt x="25321" y="5372"/>
                  </a:cubicBezTo>
                  <a:cubicBezTo>
                    <a:pt x="25324" y="5372"/>
                    <a:pt x="25326" y="5371"/>
                    <a:pt x="25328" y="5370"/>
                  </a:cubicBezTo>
                  <a:lnTo>
                    <a:pt x="25422" y="5473"/>
                  </a:lnTo>
                  <a:cubicBezTo>
                    <a:pt x="25488" y="5539"/>
                    <a:pt x="25572" y="5589"/>
                    <a:pt x="25604" y="5623"/>
                  </a:cubicBezTo>
                  <a:cubicBezTo>
                    <a:pt x="25652" y="5631"/>
                    <a:pt x="25682" y="5660"/>
                    <a:pt x="25654" y="5660"/>
                  </a:cubicBezTo>
                  <a:cubicBezTo>
                    <a:pt x="25649" y="5660"/>
                    <a:pt x="25643" y="5660"/>
                    <a:pt x="25635" y="5658"/>
                  </a:cubicBezTo>
                  <a:cubicBezTo>
                    <a:pt x="25607" y="5680"/>
                    <a:pt x="25579" y="5705"/>
                    <a:pt x="25610" y="5739"/>
                  </a:cubicBezTo>
                  <a:cubicBezTo>
                    <a:pt x="25642" y="5774"/>
                    <a:pt x="25664" y="5786"/>
                    <a:pt x="25682" y="5786"/>
                  </a:cubicBezTo>
                  <a:cubicBezTo>
                    <a:pt x="25699" y="5786"/>
                    <a:pt x="25712" y="5775"/>
                    <a:pt x="25726" y="5764"/>
                  </a:cubicBezTo>
                  <a:cubicBezTo>
                    <a:pt x="25734" y="5758"/>
                    <a:pt x="25741" y="5755"/>
                    <a:pt x="25748" y="5755"/>
                  </a:cubicBezTo>
                  <a:cubicBezTo>
                    <a:pt x="25767" y="5755"/>
                    <a:pt x="25782" y="5774"/>
                    <a:pt x="25782" y="5774"/>
                  </a:cubicBezTo>
                  <a:cubicBezTo>
                    <a:pt x="25814" y="5811"/>
                    <a:pt x="25814" y="5811"/>
                    <a:pt x="25786" y="5833"/>
                  </a:cubicBezTo>
                  <a:lnTo>
                    <a:pt x="25732" y="5880"/>
                  </a:lnTo>
                  <a:lnTo>
                    <a:pt x="25764" y="5915"/>
                  </a:lnTo>
                  <a:cubicBezTo>
                    <a:pt x="25770" y="5910"/>
                    <a:pt x="25776" y="5908"/>
                    <a:pt x="25782" y="5908"/>
                  </a:cubicBezTo>
                  <a:cubicBezTo>
                    <a:pt x="25802" y="5908"/>
                    <a:pt x="25820" y="5927"/>
                    <a:pt x="25820" y="5927"/>
                  </a:cubicBezTo>
                  <a:cubicBezTo>
                    <a:pt x="25851" y="5962"/>
                    <a:pt x="25851" y="5962"/>
                    <a:pt x="25795" y="6009"/>
                  </a:cubicBezTo>
                  <a:cubicBezTo>
                    <a:pt x="25748" y="6048"/>
                    <a:pt x="25767" y="6079"/>
                    <a:pt x="25829" y="6079"/>
                  </a:cubicBezTo>
                  <a:cubicBezTo>
                    <a:pt x="25837" y="6079"/>
                    <a:pt x="25845" y="6079"/>
                    <a:pt x="25855" y="6078"/>
                  </a:cubicBezTo>
                  <a:lnTo>
                    <a:pt x="25942" y="6128"/>
                  </a:lnTo>
                  <a:cubicBezTo>
                    <a:pt x="25914" y="6209"/>
                    <a:pt x="26030" y="6234"/>
                    <a:pt x="26086" y="6250"/>
                  </a:cubicBezTo>
                  <a:cubicBezTo>
                    <a:pt x="26064" y="6321"/>
                    <a:pt x="26084" y="6358"/>
                    <a:pt x="26150" y="6358"/>
                  </a:cubicBezTo>
                  <a:cubicBezTo>
                    <a:pt x="26158" y="6358"/>
                    <a:pt x="26166" y="6358"/>
                    <a:pt x="26174" y="6357"/>
                  </a:cubicBezTo>
                  <a:cubicBezTo>
                    <a:pt x="26180" y="6352"/>
                    <a:pt x="26185" y="6350"/>
                    <a:pt x="26191" y="6350"/>
                  </a:cubicBezTo>
                  <a:cubicBezTo>
                    <a:pt x="26213" y="6350"/>
                    <a:pt x="26231" y="6384"/>
                    <a:pt x="26234" y="6429"/>
                  </a:cubicBezTo>
                  <a:cubicBezTo>
                    <a:pt x="26234" y="6488"/>
                    <a:pt x="26262" y="6523"/>
                    <a:pt x="26318" y="6598"/>
                  </a:cubicBezTo>
                  <a:cubicBezTo>
                    <a:pt x="26375" y="6614"/>
                    <a:pt x="26578" y="6867"/>
                    <a:pt x="26795" y="7168"/>
                  </a:cubicBezTo>
                  <a:cubicBezTo>
                    <a:pt x="27032" y="7489"/>
                    <a:pt x="27182" y="7718"/>
                    <a:pt x="27220" y="7718"/>
                  </a:cubicBezTo>
                  <a:cubicBezTo>
                    <a:pt x="27221" y="7718"/>
                    <a:pt x="27223" y="7718"/>
                    <a:pt x="27224" y="7717"/>
                  </a:cubicBezTo>
                  <a:cubicBezTo>
                    <a:pt x="27252" y="7757"/>
                    <a:pt x="27252" y="7757"/>
                    <a:pt x="27249" y="7814"/>
                  </a:cubicBezTo>
                  <a:cubicBezTo>
                    <a:pt x="27219" y="7835"/>
                    <a:pt x="27244" y="7870"/>
                    <a:pt x="27321" y="7870"/>
                  </a:cubicBezTo>
                  <a:cubicBezTo>
                    <a:pt x="27324" y="7870"/>
                    <a:pt x="27327" y="7870"/>
                    <a:pt x="27331" y="7870"/>
                  </a:cubicBezTo>
                  <a:cubicBezTo>
                    <a:pt x="27387" y="7889"/>
                    <a:pt x="27415" y="7870"/>
                    <a:pt x="27356" y="7908"/>
                  </a:cubicBezTo>
                  <a:cubicBezTo>
                    <a:pt x="27327" y="7930"/>
                    <a:pt x="27378" y="8005"/>
                    <a:pt x="27478" y="8162"/>
                  </a:cubicBezTo>
                  <a:cubicBezTo>
                    <a:pt x="27552" y="8271"/>
                    <a:pt x="27645" y="8417"/>
                    <a:pt x="27682" y="8417"/>
                  </a:cubicBezTo>
                  <a:cubicBezTo>
                    <a:pt x="27684" y="8417"/>
                    <a:pt x="27686" y="8417"/>
                    <a:pt x="27688" y="8416"/>
                  </a:cubicBezTo>
                  <a:cubicBezTo>
                    <a:pt x="27737" y="8453"/>
                    <a:pt x="27755" y="8467"/>
                    <a:pt x="27749" y="8467"/>
                  </a:cubicBezTo>
                  <a:cubicBezTo>
                    <a:pt x="27746" y="8467"/>
                    <a:pt x="27733" y="8461"/>
                    <a:pt x="27713" y="8453"/>
                  </a:cubicBezTo>
                  <a:cubicBezTo>
                    <a:pt x="27628" y="8453"/>
                    <a:pt x="27719" y="8669"/>
                    <a:pt x="27851" y="8751"/>
                  </a:cubicBezTo>
                  <a:cubicBezTo>
                    <a:pt x="27876" y="8789"/>
                    <a:pt x="27901" y="8829"/>
                    <a:pt x="27870" y="8848"/>
                  </a:cubicBezTo>
                  <a:cubicBezTo>
                    <a:pt x="27910" y="8914"/>
                    <a:pt x="27964" y="8973"/>
                    <a:pt x="28020" y="9027"/>
                  </a:cubicBezTo>
                  <a:lnTo>
                    <a:pt x="28186" y="9306"/>
                  </a:lnTo>
                  <a:cubicBezTo>
                    <a:pt x="28217" y="9359"/>
                    <a:pt x="28261" y="9409"/>
                    <a:pt x="28308" y="9450"/>
                  </a:cubicBezTo>
                  <a:lnTo>
                    <a:pt x="28333" y="9487"/>
                  </a:lnTo>
                  <a:cubicBezTo>
                    <a:pt x="28302" y="9506"/>
                    <a:pt x="28415" y="9710"/>
                    <a:pt x="28572" y="9992"/>
                  </a:cubicBezTo>
                  <a:cubicBezTo>
                    <a:pt x="28728" y="10277"/>
                    <a:pt x="28857" y="10525"/>
                    <a:pt x="28847" y="10581"/>
                  </a:cubicBezTo>
                  <a:cubicBezTo>
                    <a:pt x="28866" y="10609"/>
                    <a:pt x="28891" y="10631"/>
                    <a:pt x="28923" y="10647"/>
                  </a:cubicBezTo>
                  <a:cubicBezTo>
                    <a:pt x="29007" y="10656"/>
                    <a:pt x="29026" y="10697"/>
                    <a:pt x="29017" y="10753"/>
                  </a:cubicBezTo>
                  <a:cubicBezTo>
                    <a:pt x="28973" y="10829"/>
                    <a:pt x="29057" y="10992"/>
                    <a:pt x="29142" y="11001"/>
                  </a:cubicBezTo>
                  <a:lnTo>
                    <a:pt x="29111" y="11017"/>
                  </a:lnTo>
                  <a:cubicBezTo>
                    <a:pt x="29067" y="11092"/>
                    <a:pt x="29161" y="11198"/>
                    <a:pt x="29245" y="11208"/>
                  </a:cubicBezTo>
                  <a:cubicBezTo>
                    <a:pt x="29233" y="11267"/>
                    <a:pt x="29220" y="11324"/>
                    <a:pt x="29274" y="11349"/>
                  </a:cubicBezTo>
                  <a:cubicBezTo>
                    <a:pt x="29292" y="11393"/>
                    <a:pt x="29292" y="11393"/>
                    <a:pt x="29230" y="11424"/>
                  </a:cubicBezTo>
                  <a:cubicBezTo>
                    <a:pt x="29198" y="11440"/>
                    <a:pt x="29164" y="11452"/>
                    <a:pt x="29186" y="11496"/>
                  </a:cubicBezTo>
                  <a:cubicBezTo>
                    <a:pt x="29195" y="11515"/>
                    <a:pt x="29206" y="11522"/>
                    <a:pt x="29220" y="11522"/>
                  </a:cubicBezTo>
                  <a:cubicBezTo>
                    <a:pt x="29235" y="11522"/>
                    <a:pt x="29252" y="11514"/>
                    <a:pt x="29270" y="11506"/>
                  </a:cubicBezTo>
                  <a:cubicBezTo>
                    <a:pt x="29270" y="11506"/>
                    <a:pt x="29289" y="11546"/>
                    <a:pt x="29311" y="11590"/>
                  </a:cubicBezTo>
                  <a:cubicBezTo>
                    <a:pt x="29311" y="11590"/>
                    <a:pt x="29324" y="11619"/>
                    <a:pt x="29347" y="11619"/>
                  </a:cubicBezTo>
                  <a:cubicBezTo>
                    <a:pt x="29351" y="11619"/>
                    <a:pt x="29356" y="11618"/>
                    <a:pt x="29361" y="11615"/>
                  </a:cubicBezTo>
                  <a:cubicBezTo>
                    <a:pt x="29366" y="11613"/>
                    <a:pt x="29371" y="11612"/>
                    <a:pt x="29376" y="11612"/>
                  </a:cubicBezTo>
                  <a:cubicBezTo>
                    <a:pt x="29401" y="11612"/>
                    <a:pt x="29417" y="11647"/>
                    <a:pt x="29433" y="11684"/>
                  </a:cubicBezTo>
                  <a:cubicBezTo>
                    <a:pt x="29417" y="11692"/>
                    <a:pt x="29424" y="11703"/>
                    <a:pt x="29436" y="11703"/>
                  </a:cubicBezTo>
                  <a:cubicBezTo>
                    <a:pt x="29447" y="11703"/>
                    <a:pt x="29462" y="11695"/>
                    <a:pt x="29468" y="11668"/>
                  </a:cubicBezTo>
                  <a:cubicBezTo>
                    <a:pt x="29484" y="11660"/>
                    <a:pt x="29502" y="11652"/>
                    <a:pt x="29517" y="11652"/>
                  </a:cubicBezTo>
                  <a:cubicBezTo>
                    <a:pt x="29531" y="11652"/>
                    <a:pt x="29544" y="11659"/>
                    <a:pt x="29552" y="11678"/>
                  </a:cubicBezTo>
                  <a:lnTo>
                    <a:pt x="29618" y="11650"/>
                  </a:lnTo>
                  <a:cubicBezTo>
                    <a:pt x="29681" y="11618"/>
                    <a:pt x="29715" y="11603"/>
                    <a:pt x="29706" y="11506"/>
                  </a:cubicBezTo>
                  <a:cubicBezTo>
                    <a:pt x="29661" y="11338"/>
                    <a:pt x="29633" y="11207"/>
                    <a:pt x="29582" y="11207"/>
                  </a:cubicBezTo>
                  <a:cubicBezTo>
                    <a:pt x="29576" y="11207"/>
                    <a:pt x="29571" y="11208"/>
                    <a:pt x="29565" y="11211"/>
                  </a:cubicBezTo>
                  <a:cubicBezTo>
                    <a:pt x="29499" y="11183"/>
                    <a:pt x="29462" y="11111"/>
                    <a:pt x="29483" y="11042"/>
                  </a:cubicBezTo>
                  <a:cubicBezTo>
                    <a:pt x="29515" y="11026"/>
                    <a:pt x="29430" y="10860"/>
                    <a:pt x="29324" y="10650"/>
                  </a:cubicBezTo>
                  <a:cubicBezTo>
                    <a:pt x="29198" y="10399"/>
                    <a:pt x="29129" y="10277"/>
                    <a:pt x="29142" y="10218"/>
                  </a:cubicBezTo>
                  <a:cubicBezTo>
                    <a:pt x="29145" y="10183"/>
                    <a:pt x="29142" y="10149"/>
                    <a:pt x="29129" y="10117"/>
                  </a:cubicBezTo>
                  <a:cubicBezTo>
                    <a:pt x="29128" y="10118"/>
                    <a:pt x="29127" y="10118"/>
                    <a:pt x="29125" y="10118"/>
                  </a:cubicBezTo>
                  <a:cubicBezTo>
                    <a:pt x="29086" y="10118"/>
                    <a:pt x="28961" y="9875"/>
                    <a:pt x="28803" y="9600"/>
                  </a:cubicBezTo>
                  <a:cubicBezTo>
                    <a:pt x="28651" y="9320"/>
                    <a:pt x="28487" y="9045"/>
                    <a:pt x="28449" y="9045"/>
                  </a:cubicBezTo>
                  <a:cubicBezTo>
                    <a:pt x="28448" y="9045"/>
                    <a:pt x="28447" y="9045"/>
                    <a:pt x="28446" y="9045"/>
                  </a:cubicBezTo>
                  <a:cubicBezTo>
                    <a:pt x="28424" y="9005"/>
                    <a:pt x="28399" y="8964"/>
                    <a:pt x="28399" y="8964"/>
                  </a:cubicBezTo>
                  <a:cubicBezTo>
                    <a:pt x="28431" y="8948"/>
                    <a:pt x="28384" y="8867"/>
                    <a:pt x="28337" y="8785"/>
                  </a:cubicBezTo>
                  <a:cubicBezTo>
                    <a:pt x="28286" y="8745"/>
                    <a:pt x="28242" y="8698"/>
                    <a:pt x="28205" y="8644"/>
                  </a:cubicBezTo>
                  <a:cubicBezTo>
                    <a:pt x="28236" y="8626"/>
                    <a:pt x="28211" y="8585"/>
                    <a:pt x="28164" y="8503"/>
                  </a:cubicBezTo>
                  <a:cubicBezTo>
                    <a:pt x="28122" y="8438"/>
                    <a:pt x="28098" y="8399"/>
                    <a:pt x="28073" y="8399"/>
                  </a:cubicBezTo>
                  <a:cubicBezTo>
                    <a:pt x="28068" y="8399"/>
                    <a:pt x="28063" y="8400"/>
                    <a:pt x="28058" y="8403"/>
                  </a:cubicBezTo>
                  <a:cubicBezTo>
                    <a:pt x="28036" y="8362"/>
                    <a:pt x="27857" y="8087"/>
                    <a:pt x="27810" y="7949"/>
                  </a:cubicBezTo>
                  <a:cubicBezTo>
                    <a:pt x="27813" y="7889"/>
                    <a:pt x="27760" y="7867"/>
                    <a:pt x="27703" y="7848"/>
                  </a:cubicBezTo>
                  <a:cubicBezTo>
                    <a:pt x="27695" y="7853"/>
                    <a:pt x="27685" y="7856"/>
                    <a:pt x="27674" y="7856"/>
                  </a:cubicBezTo>
                  <a:cubicBezTo>
                    <a:pt x="27645" y="7856"/>
                    <a:pt x="27611" y="7838"/>
                    <a:pt x="27591" y="7811"/>
                  </a:cubicBezTo>
                  <a:lnTo>
                    <a:pt x="27650" y="7770"/>
                  </a:lnTo>
                  <a:cubicBezTo>
                    <a:pt x="27669" y="7776"/>
                    <a:pt x="27682" y="7780"/>
                    <a:pt x="27688" y="7780"/>
                  </a:cubicBezTo>
                  <a:cubicBezTo>
                    <a:pt x="27702" y="7780"/>
                    <a:pt x="27691" y="7763"/>
                    <a:pt x="27653" y="7710"/>
                  </a:cubicBezTo>
                  <a:lnTo>
                    <a:pt x="27600" y="7632"/>
                  </a:lnTo>
                  <a:cubicBezTo>
                    <a:pt x="27599" y="7633"/>
                    <a:pt x="27597" y="7634"/>
                    <a:pt x="27595" y="7634"/>
                  </a:cubicBezTo>
                  <a:cubicBezTo>
                    <a:pt x="27558" y="7634"/>
                    <a:pt x="27431" y="7443"/>
                    <a:pt x="27252" y="7187"/>
                  </a:cubicBezTo>
                  <a:cubicBezTo>
                    <a:pt x="27021" y="6872"/>
                    <a:pt x="26934" y="6749"/>
                    <a:pt x="26897" y="6749"/>
                  </a:cubicBezTo>
                  <a:cubicBezTo>
                    <a:pt x="26894" y="6749"/>
                    <a:pt x="26891" y="6750"/>
                    <a:pt x="26889" y="6752"/>
                  </a:cubicBezTo>
                  <a:cubicBezTo>
                    <a:pt x="26884" y="6755"/>
                    <a:pt x="26879" y="6757"/>
                    <a:pt x="26874" y="6757"/>
                  </a:cubicBezTo>
                  <a:cubicBezTo>
                    <a:pt x="26850" y="6757"/>
                    <a:pt x="26822" y="6712"/>
                    <a:pt x="26776" y="6601"/>
                  </a:cubicBezTo>
                  <a:cubicBezTo>
                    <a:pt x="26688" y="6313"/>
                    <a:pt x="26688" y="6313"/>
                    <a:pt x="26632" y="6297"/>
                  </a:cubicBezTo>
                  <a:lnTo>
                    <a:pt x="26632" y="6297"/>
                  </a:lnTo>
                  <a:cubicBezTo>
                    <a:pt x="26660" y="6335"/>
                    <a:pt x="26632" y="6357"/>
                    <a:pt x="26604" y="6379"/>
                  </a:cubicBezTo>
                  <a:cubicBezTo>
                    <a:pt x="26587" y="6391"/>
                    <a:pt x="26573" y="6397"/>
                    <a:pt x="26562" y="6397"/>
                  </a:cubicBezTo>
                  <a:cubicBezTo>
                    <a:pt x="26534" y="6397"/>
                    <a:pt x="26524" y="6361"/>
                    <a:pt x="26544" y="6303"/>
                  </a:cubicBezTo>
                  <a:cubicBezTo>
                    <a:pt x="26603" y="6260"/>
                    <a:pt x="26138" y="5742"/>
                    <a:pt x="26043" y="5742"/>
                  </a:cubicBezTo>
                  <a:cubicBezTo>
                    <a:pt x="26042" y="5742"/>
                    <a:pt x="26040" y="5742"/>
                    <a:pt x="26039" y="5742"/>
                  </a:cubicBezTo>
                  <a:cubicBezTo>
                    <a:pt x="26047" y="5737"/>
                    <a:pt x="26056" y="5730"/>
                    <a:pt x="26068" y="5721"/>
                  </a:cubicBezTo>
                  <a:cubicBezTo>
                    <a:pt x="26096" y="5695"/>
                    <a:pt x="26064" y="5661"/>
                    <a:pt x="25939" y="5517"/>
                  </a:cubicBezTo>
                  <a:lnTo>
                    <a:pt x="25845" y="5410"/>
                  </a:lnTo>
                  <a:cubicBezTo>
                    <a:pt x="25840" y="5415"/>
                    <a:pt x="25835" y="5416"/>
                    <a:pt x="25828" y="5416"/>
                  </a:cubicBezTo>
                  <a:cubicBezTo>
                    <a:pt x="25764" y="5416"/>
                    <a:pt x="25634" y="5220"/>
                    <a:pt x="25657" y="5197"/>
                  </a:cubicBezTo>
                  <a:cubicBezTo>
                    <a:pt x="25651" y="5141"/>
                    <a:pt x="25651" y="5141"/>
                    <a:pt x="25588" y="5069"/>
                  </a:cubicBezTo>
                  <a:cubicBezTo>
                    <a:pt x="25438" y="5015"/>
                    <a:pt x="25303" y="4815"/>
                    <a:pt x="25328" y="4793"/>
                  </a:cubicBezTo>
                  <a:lnTo>
                    <a:pt x="25262" y="4724"/>
                  </a:lnTo>
                  <a:cubicBezTo>
                    <a:pt x="25203" y="4715"/>
                    <a:pt x="25137" y="4649"/>
                    <a:pt x="25102" y="4614"/>
                  </a:cubicBezTo>
                  <a:cubicBezTo>
                    <a:pt x="25036" y="4547"/>
                    <a:pt x="24999" y="4510"/>
                    <a:pt x="24984" y="4510"/>
                  </a:cubicBezTo>
                  <a:cubicBezTo>
                    <a:pt x="24977" y="4510"/>
                    <a:pt x="24975" y="4519"/>
                    <a:pt x="24977" y="4539"/>
                  </a:cubicBezTo>
                  <a:cubicBezTo>
                    <a:pt x="24961" y="4555"/>
                    <a:pt x="24945" y="4572"/>
                    <a:pt x="24927" y="4572"/>
                  </a:cubicBezTo>
                  <a:cubicBezTo>
                    <a:pt x="24917" y="4572"/>
                    <a:pt x="24907" y="4567"/>
                    <a:pt x="24896" y="4555"/>
                  </a:cubicBezTo>
                  <a:lnTo>
                    <a:pt x="24921" y="4530"/>
                  </a:lnTo>
                  <a:cubicBezTo>
                    <a:pt x="24946" y="4505"/>
                    <a:pt x="24845" y="4401"/>
                    <a:pt x="24708" y="4273"/>
                  </a:cubicBezTo>
                  <a:cubicBezTo>
                    <a:pt x="24535" y="4110"/>
                    <a:pt x="24466" y="4044"/>
                    <a:pt x="24457" y="3988"/>
                  </a:cubicBezTo>
                  <a:lnTo>
                    <a:pt x="24397" y="3981"/>
                  </a:lnTo>
                  <a:cubicBezTo>
                    <a:pt x="24338" y="3975"/>
                    <a:pt x="24303" y="3944"/>
                    <a:pt x="24328" y="3915"/>
                  </a:cubicBezTo>
                  <a:cubicBezTo>
                    <a:pt x="24316" y="3859"/>
                    <a:pt x="24172" y="3734"/>
                    <a:pt x="24078" y="3699"/>
                  </a:cubicBezTo>
                  <a:lnTo>
                    <a:pt x="24006" y="3637"/>
                  </a:lnTo>
                  <a:cubicBezTo>
                    <a:pt x="24017" y="3559"/>
                    <a:pt x="23934" y="3476"/>
                    <a:pt x="23856" y="3476"/>
                  </a:cubicBezTo>
                  <a:cubicBezTo>
                    <a:pt x="23846" y="3476"/>
                    <a:pt x="23836" y="3477"/>
                    <a:pt x="23827" y="3480"/>
                  </a:cubicBezTo>
                  <a:cubicBezTo>
                    <a:pt x="23849" y="3455"/>
                    <a:pt x="23811" y="3423"/>
                    <a:pt x="23774" y="3392"/>
                  </a:cubicBezTo>
                  <a:cubicBezTo>
                    <a:pt x="23677" y="3361"/>
                    <a:pt x="23529" y="3242"/>
                    <a:pt x="23554" y="3213"/>
                  </a:cubicBezTo>
                  <a:lnTo>
                    <a:pt x="23517" y="3182"/>
                  </a:lnTo>
                  <a:cubicBezTo>
                    <a:pt x="23467" y="3179"/>
                    <a:pt x="23420" y="3157"/>
                    <a:pt x="23382" y="3123"/>
                  </a:cubicBezTo>
                  <a:cubicBezTo>
                    <a:pt x="23344" y="3088"/>
                    <a:pt x="23297" y="3066"/>
                    <a:pt x="23247" y="3063"/>
                  </a:cubicBezTo>
                  <a:cubicBezTo>
                    <a:pt x="23244" y="3063"/>
                    <a:pt x="23240" y="3064"/>
                    <a:pt x="23237" y="3064"/>
                  </a:cubicBezTo>
                  <a:cubicBezTo>
                    <a:pt x="23206" y="3064"/>
                    <a:pt x="23175" y="3052"/>
                    <a:pt x="23150" y="3035"/>
                  </a:cubicBezTo>
                  <a:cubicBezTo>
                    <a:pt x="23112" y="3007"/>
                    <a:pt x="23172" y="3007"/>
                    <a:pt x="23232" y="3007"/>
                  </a:cubicBezTo>
                  <a:cubicBezTo>
                    <a:pt x="23246" y="3011"/>
                    <a:pt x="23256" y="3013"/>
                    <a:pt x="23261" y="3013"/>
                  </a:cubicBezTo>
                  <a:cubicBezTo>
                    <a:pt x="23293" y="3013"/>
                    <a:pt x="23190" y="2946"/>
                    <a:pt x="23056" y="2922"/>
                  </a:cubicBezTo>
                  <a:cubicBezTo>
                    <a:pt x="22899" y="2894"/>
                    <a:pt x="22899" y="2894"/>
                    <a:pt x="23018" y="2894"/>
                  </a:cubicBezTo>
                  <a:cubicBezTo>
                    <a:pt x="23078" y="2894"/>
                    <a:pt x="23138" y="2894"/>
                    <a:pt x="23040" y="2866"/>
                  </a:cubicBezTo>
                  <a:cubicBezTo>
                    <a:pt x="23040" y="2866"/>
                    <a:pt x="22992" y="2830"/>
                    <a:pt x="22962" y="2830"/>
                  </a:cubicBezTo>
                  <a:cubicBezTo>
                    <a:pt x="22954" y="2830"/>
                    <a:pt x="22948" y="2832"/>
                    <a:pt x="22943" y="2837"/>
                  </a:cubicBezTo>
                  <a:cubicBezTo>
                    <a:pt x="22906" y="2809"/>
                    <a:pt x="22868" y="2778"/>
                    <a:pt x="22827" y="2753"/>
                  </a:cubicBezTo>
                  <a:cubicBezTo>
                    <a:pt x="22793" y="2696"/>
                    <a:pt x="22746" y="2653"/>
                    <a:pt x="22693" y="2615"/>
                  </a:cubicBezTo>
                  <a:cubicBezTo>
                    <a:pt x="22681" y="2616"/>
                    <a:pt x="22672" y="2616"/>
                    <a:pt x="22664" y="2616"/>
                  </a:cubicBezTo>
                  <a:cubicBezTo>
                    <a:pt x="22632" y="2616"/>
                    <a:pt x="22629" y="2607"/>
                    <a:pt x="22614" y="2562"/>
                  </a:cubicBezTo>
                  <a:cubicBezTo>
                    <a:pt x="22625" y="2546"/>
                    <a:pt x="22617" y="2530"/>
                    <a:pt x="22601" y="2530"/>
                  </a:cubicBezTo>
                  <a:cubicBezTo>
                    <a:pt x="22589" y="2530"/>
                    <a:pt x="22572" y="2539"/>
                    <a:pt x="22555" y="2565"/>
                  </a:cubicBezTo>
                  <a:cubicBezTo>
                    <a:pt x="22550" y="2565"/>
                    <a:pt x="22546" y="2566"/>
                    <a:pt x="22542" y="2566"/>
                  </a:cubicBezTo>
                  <a:cubicBezTo>
                    <a:pt x="22494" y="2566"/>
                    <a:pt x="22450" y="2532"/>
                    <a:pt x="22436" y="2483"/>
                  </a:cubicBezTo>
                  <a:cubicBezTo>
                    <a:pt x="22465" y="2440"/>
                    <a:pt x="22454" y="2415"/>
                    <a:pt x="22437" y="2415"/>
                  </a:cubicBezTo>
                  <a:cubicBezTo>
                    <a:pt x="22430" y="2415"/>
                    <a:pt x="22423" y="2419"/>
                    <a:pt x="22417" y="2427"/>
                  </a:cubicBezTo>
                  <a:cubicBezTo>
                    <a:pt x="22412" y="2427"/>
                    <a:pt x="22408" y="2427"/>
                    <a:pt x="22404" y="2427"/>
                  </a:cubicBezTo>
                  <a:cubicBezTo>
                    <a:pt x="22374" y="2427"/>
                    <a:pt x="22344" y="2418"/>
                    <a:pt x="22320" y="2402"/>
                  </a:cubicBezTo>
                  <a:cubicBezTo>
                    <a:pt x="22338" y="2377"/>
                    <a:pt x="21981" y="2139"/>
                    <a:pt x="21608" y="1925"/>
                  </a:cubicBezTo>
                  <a:cubicBezTo>
                    <a:pt x="21591" y="1915"/>
                    <a:pt x="21571" y="1910"/>
                    <a:pt x="21552" y="1910"/>
                  </a:cubicBezTo>
                  <a:cubicBezTo>
                    <a:pt x="21525" y="1910"/>
                    <a:pt x="21501" y="1920"/>
                    <a:pt x="21492" y="1938"/>
                  </a:cubicBezTo>
                  <a:cubicBezTo>
                    <a:pt x="21478" y="1963"/>
                    <a:pt x="21471" y="1973"/>
                    <a:pt x="21468" y="1973"/>
                  </a:cubicBezTo>
                  <a:cubicBezTo>
                    <a:pt x="21463" y="1973"/>
                    <a:pt x="21464" y="1948"/>
                    <a:pt x="21448" y="1916"/>
                  </a:cubicBezTo>
                  <a:cubicBezTo>
                    <a:pt x="21456" y="1847"/>
                    <a:pt x="21430" y="1801"/>
                    <a:pt x="21405" y="1801"/>
                  </a:cubicBezTo>
                  <a:cubicBezTo>
                    <a:pt x="21388" y="1801"/>
                    <a:pt x="21372" y="1821"/>
                    <a:pt x="21367" y="1869"/>
                  </a:cubicBezTo>
                  <a:cubicBezTo>
                    <a:pt x="21370" y="1909"/>
                    <a:pt x="21371" y="1930"/>
                    <a:pt x="21367" y="1930"/>
                  </a:cubicBezTo>
                  <a:cubicBezTo>
                    <a:pt x="21363" y="1930"/>
                    <a:pt x="21351" y="1902"/>
                    <a:pt x="21326" y="1844"/>
                  </a:cubicBezTo>
                  <a:cubicBezTo>
                    <a:pt x="21308" y="1804"/>
                    <a:pt x="21303" y="1794"/>
                    <a:pt x="21278" y="1794"/>
                  </a:cubicBezTo>
                  <a:cubicBezTo>
                    <a:pt x="21270" y="1794"/>
                    <a:pt x="21259" y="1795"/>
                    <a:pt x="21245" y="1797"/>
                  </a:cubicBezTo>
                  <a:cubicBezTo>
                    <a:pt x="21241" y="1804"/>
                    <a:pt x="21234" y="1807"/>
                    <a:pt x="21227" y="1807"/>
                  </a:cubicBezTo>
                  <a:cubicBezTo>
                    <a:pt x="21210" y="1807"/>
                    <a:pt x="21191" y="1790"/>
                    <a:pt x="21204" y="1775"/>
                  </a:cubicBezTo>
                  <a:cubicBezTo>
                    <a:pt x="21184" y="1731"/>
                    <a:pt x="21165" y="1690"/>
                    <a:pt x="21148" y="1690"/>
                  </a:cubicBezTo>
                  <a:cubicBezTo>
                    <a:pt x="21143" y="1690"/>
                    <a:pt x="21139" y="1693"/>
                    <a:pt x="21135" y="1700"/>
                  </a:cubicBezTo>
                  <a:cubicBezTo>
                    <a:pt x="21107" y="1681"/>
                    <a:pt x="21082" y="1656"/>
                    <a:pt x="21069" y="1625"/>
                  </a:cubicBezTo>
                  <a:cubicBezTo>
                    <a:pt x="21054" y="1591"/>
                    <a:pt x="21027" y="1581"/>
                    <a:pt x="20994" y="1581"/>
                  </a:cubicBezTo>
                  <a:cubicBezTo>
                    <a:pt x="20973" y="1581"/>
                    <a:pt x="20949" y="1585"/>
                    <a:pt x="20925" y="1590"/>
                  </a:cubicBezTo>
                  <a:cubicBezTo>
                    <a:pt x="20765" y="1587"/>
                    <a:pt x="20724" y="1565"/>
                    <a:pt x="20800" y="1524"/>
                  </a:cubicBezTo>
                  <a:cubicBezTo>
                    <a:pt x="20856" y="1492"/>
                    <a:pt x="20729" y="1435"/>
                    <a:pt x="20635" y="1435"/>
                  </a:cubicBezTo>
                  <a:cubicBezTo>
                    <a:pt x="20610" y="1435"/>
                    <a:pt x="20587" y="1439"/>
                    <a:pt x="20571" y="1449"/>
                  </a:cubicBezTo>
                  <a:cubicBezTo>
                    <a:pt x="20531" y="1472"/>
                    <a:pt x="20512" y="1483"/>
                    <a:pt x="20506" y="1483"/>
                  </a:cubicBezTo>
                  <a:cubicBezTo>
                    <a:pt x="20500" y="1483"/>
                    <a:pt x="20504" y="1475"/>
                    <a:pt x="20511" y="1459"/>
                  </a:cubicBezTo>
                  <a:cubicBezTo>
                    <a:pt x="20527" y="1427"/>
                    <a:pt x="20483" y="1408"/>
                    <a:pt x="20483" y="1408"/>
                  </a:cubicBezTo>
                  <a:cubicBezTo>
                    <a:pt x="20442" y="1386"/>
                    <a:pt x="20399" y="1368"/>
                    <a:pt x="20414" y="1336"/>
                  </a:cubicBezTo>
                  <a:cubicBezTo>
                    <a:pt x="20367" y="1318"/>
                    <a:pt x="20320" y="1308"/>
                    <a:pt x="20270" y="1308"/>
                  </a:cubicBezTo>
                  <a:cubicBezTo>
                    <a:pt x="20258" y="1310"/>
                    <a:pt x="20245" y="1311"/>
                    <a:pt x="20233" y="1311"/>
                  </a:cubicBezTo>
                  <a:cubicBezTo>
                    <a:pt x="20138" y="1311"/>
                    <a:pt x="20053" y="1249"/>
                    <a:pt x="20026" y="1155"/>
                  </a:cubicBezTo>
                  <a:lnTo>
                    <a:pt x="19922" y="1151"/>
                  </a:lnTo>
                  <a:cubicBezTo>
                    <a:pt x="19884" y="1176"/>
                    <a:pt x="19851" y="1192"/>
                    <a:pt x="19831" y="1192"/>
                  </a:cubicBezTo>
                  <a:cubicBezTo>
                    <a:pt x="19814" y="1192"/>
                    <a:pt x="19809" y="1179"/>
                    <a:pt x="19822" y="1148"/>
                  </a:cubicBezTo>
                  <a:lnTo>
                    <a:pt x="19834" y="1114"/>
                  </a:lnTo>
                  <a:lnTo>
                    <a:pt x="19834" y="1114"/>
                  </a:lnTo>
                  <a:cubicBezTo>
                    <a:pt x="19821" y="1123"/>
                    <a:pt x="19806" y="1127"/>
                    <a:pt x="19788" y="1127"/>
                  </a:cubicBezTo>
                  <a:cubicBezTo>
                    <a:pt x="19711" y="1127"/>
                    <a:pt x="19607" y="1046"/>
                    <a:pt x="19628" y="992"/>
                  </a:cubicBezTo>
                  <a:cubicBezTo>
                    <a:pt x="19643" y="957"/>
                    <a:pt x="19643" y="957"/>
                    <a:pt x="19599" y="938"/>
                  </a:cubicBezTo>
                  <a:lnTo>
                    <a:pt x="19584" y="973"/>
                  </a:lnTo>
                  <a:cubicBezTo>
                    <a:pt x="19574" y="1000"/>
                    <a:pt x="19564" y="1025"/>
                    <a:pt x="19538" y="1025"/>
                  </a:cubicBezTo>
                  <a:cubicBezTo>
                    <a:pt x="19532" y="1025"/>
                    <a:pt x="19524" y="1024"/>
                    <a:pt x="19515" y="1020"/>
                  </a:cubicBezTo>
                  <a:cubicBezTo>
                    <a:pt x="19471" y="1004"/>
                    <a:pt x="19427" y="985"/>
                    <a:pt x="19440" y="951"/>
                  </a:cubicBezTo>
                  <a:cubicBezTo>
                    <a:pt x="19416" y="912"/>
                    <a:pt x="19391" y="874"/>
                    <a:pt x="19376" y="874"/>
                  </a:cubicBezTo>
                  <a:cubicBezTo>
                    <a:pt x="19371" y="874"/>
                    <a:pt x="19367" y="877"/>
                    <a:pt x="19364" y="885"/>
                  </a:cubicBezTo>
                  <a:cubicBezTo>
                    <a:pt x="19333" y="869"/>
                    <a:pt x="19305" y="847"/>
                    <a:pt x="19286" y="819"/>
                  </a:cubicBezTo>
                  <a:lnTo>
                    <a:pt x="19107" y="753"/>
                  </a:lnTo>
                  <a:cubicBezTo>
                    <a:pt x="19096" y="757"/>
                    <a:pt x="19084" y="759"/>
                    <a:pt x="19071" y="759"/>
                  </a:cubicBezTo>
                  <a:cubicBezTo>
                    <a:pt x="19019" y="759"/>
                    <a:pt x="18963" y="731"/>
                    <a:pt x="18973" y="703"/>
                  </a:cubicBezTo>
                  <a:cubicBezTo>
                    <a:pt x="18941" y="693"/>
                    <a:pt x="18907" y="686"/>
                    <a:pt x="18874" y="686"/>
                  </a:cubicBezTo>
                  <a:cubicBezTo>
                    <a:pt x="18858" y="686"/>
                    <a:pt x="18841" y="688"/>
                    <a:pt x="18825" y="691"/>
                  </a:cubicBezTo>
                  <a:cubicBezTo>
                    <a:pt x="18735" y="659"/>
                    <a:pt x="18688" y="647"/>
                    <a:pt x="18700" y="612"/>
                  </a:cubicBezTo>
                  <a:cubicBezTo>
                    <a:pt x="18707" y="593"/>
                    <a:pt x="18710" y="585"/>
                    <a:pt x="18701" y="585"/>
                  </a:cubicBezTo>
                  <a:cubicBezTo>
                    <a:pt x="18694" y="585"/>
                    <a:pt x="18679" y="590"/>
                    <a:pt x="18653" y="600"/>
                  </a:cubicBezTo>
                  <a:cubicBezTo>
                    <a:pt x="18649" y="614"/>
                    <a:pt x="18637" y="619"/>
                    <a:pt x="18621" y="619"/>
                  </a:cubicBezTo>
                  <a:cubicBezTo>
                    <a:pt x="18602" y="619"/>
                    <a:pt x="18577" y="612"/>
                    <a:pt x="18553" y="603"/>
                  </a:cubicBezTo>
                  <a:lnTo>
                    <a:pt x="18462" y="575"/>
                  </a:lnTo>
                  <a:cubicBezTo>
                    <a:pt x="18454" y="596"/>
                    <a:pt x="18451" y="604"/>
                    <a:pt x="18439" y="604"/>
                  </a:cubicBezTo>
                  <a:cubicBezTo>
                    <a:pt x="18432" y="604"/>
                    <a:pt x="18422" y="601"/>
                    <a:pt x="18405" y="597"/>
                  </a:cubicBezTo>
                  <a:cubicBezTo>
                    <a:pt x="18358" y="581"/>
                    <a:pt x="18233" y="506"/>
                    <a:pt x="18186" y="490"/>
                  </a:cubicBezTo>
                  <a:cubicBezTo>
                    <a:pt x="18122" y="474"/>
                    <a:pt x="18088" y="466"/>
                    <a:pt x="18073" y="466"/>
                  </a:cubicBezTo>
                  <a:cubicBezTo>
                    <a:pt x="18056" y="466"/>
                    <a:pt x="18066" y="477"/>
                    <a:pt x="18086" y="503"/>
                  </a:cubicBezTo>
                  <a:cubicBezTo>
                    <a:pt x="18111" y="508"/>
                    <a:pt x="18119" y="522"/>
                    <a:pt x="18105" y="522"/>
                  </a:cubicBezTo>
                  <a:cubicBezTo>
                    <a:pt x="18095" y="522"/>
                    <a:pt x="18074" y="514"/>
                    <a:pt x="18039" y="490"/>
                  </a:cubicBezTo>
                  <a:cubicBezTo>
                    <a:pt x="17992" y="478"/>
                    <a:pt x="17863" y="406"/>
                    <a:pt x="17725" y="371"/>
                  </a:cubicBezTo>
                  <a:cubicBezTo>
                    <a:pt x="17626" y="346"/>
                    <a:pt x="17580" y="334"/>
                    <a:pt x="17557" y="334"/>
                  </a:cubicBezTo>
                  <a:cubicBezTo>
                    <a:pt x="17538" y="334"/>
                    <a:pt x="17535" y="343"/>
                    <a:pt x="17531" y="359"/>
                  </a:cubicBezTo>
                  <a:cubicBezTo>
                    <a:pt x="17544" y="397"/>
                    <a:pt x="17542" y="414"/>
                    <a:pt x="17532" y="414"/>
                  </a:cubicBezTo>
                  <a:cubicBezTo>
                    <a:pt x="17521" y="414"/>
                    <a:pt x="17501" y="391"/>
                    <a:pt x="17484" y="349"/>
                  </a:cubicBezTo>
                  <a:cubicBezTo>
                    <a:pt x="17433" y="292"/>
                    <a:pt x="17395" y="267"/>
                    <a:pt x="17373" y="267"/>
                  </a:cubicBezTo>
                  <a:cubicBezTo>
                    <a:pt x="17362" y="267"/>
                    <a:pt x="17355" y="274"/>
                    <a:pt x="17353" y="287"/>
                  </a:cubicBezTo>
                  <a:cubicBezTo>
                    <a:pt x="17318" y="302"/>
                    <a:pt x="17304" y="308"/>
                    <a:pt x="17288" y="308"/>
                  </a:cubicBezTo>
                  <a:cubicBezTo>
                    <a:pt x="17278" y="308"/>
                    <a:pt x="17267" y="306"/>
                    <a:pt x="17249" y="302"/>
                  </a:cubicBezTo>
                  <a:cubicBezTo>
                    <a:pt x="17256" y="276"/>
                    <a:pt x="17235" y="264"/>
                    <a:pt x="17188" y="264"/>
                  </a:cubicBezTo>
                  <a:cubicBezTo>
                    <a:pt x="17168" y="264"/>
                    <a:pt x="17142" y="266"/>
                    <a:pt x="17111" y="271"/>
                  </a:cubicBezTo>
                  <a:cubicBezTo>
                    <a:pt x="17064" y="261"/>
                    <a:pt x="17064" y="261"/>
                    <a:pt x="17070" y="227"/>
                  </a:cubicBezTo>
                  <a:lnTo>
                    <a:pt x="16976" y="208"/>
                  </a:lnTo>
                  <a:cubicBezTo>
                    <a:pt x="16952" y="219"/>
                    <a:pt x="16918" y="223"/>
                    <a:pt x="16881" y="223"/>
                  </a:cubicBezTo>
                  <a:cubicBezTo>
                    <a:pt x="16755" y="223"/>
                    <a:pt x="16584" y="173"/>
                    <a:pt x="16550" y="139"/>
                  </a:cubicBezTo>
                  <a:cubicBezTo>
                    <a:pt x="16543" y="138"/>
                    <a:pt x="16536" y="137"/>
                    <a:pt x="16528" y="137"/>
                  </a:cubicBezTo>
                  <a:cubicBezTo>
                    <a:pt x="16501" y="137"/>
                    <a:pt x="16475" y="146"/>
                    <a:pt x="16450" y="158"/>
                  </a:cubicBezTo>
                  <a:cubicBezTo>
                    <a:pt x="16424" y="187"/>
                    <a:pt x="16400" y="201"/>
                    <a:pt x="16383" y="201"/>
                  </a:cubicBezTo>
                  <a:cubicBezTo>
                    <a:pt x="16362" y="201"/>
                    <a:pt x="16351" y="181"/>
                    <a:pt x="16356" y="142"/>
                  </a:cubicBezTo>
                  <a:cubicBezTo>
                    <a:pt x="16361" y="107"/>
                    <a:pt x="16363" y="90"/>
                    <a:pt x="16357" y="90"/>
                  </a:cubicBezTo>
                  <a:cubicBezTo>
                    <a:pt x="16351" y="90"/>
                    <a:pt x="16336" y="105"/>
                    <a:pt x="16309" y="136"/>
                  </a:cubicBezTo>
                  <a:cubicBezTo>
                    <a:pt x="16295" y="143"/>
                    <a:pt x="16266" y="147"/>
                    <a:pt x="16233" y="147"/>
                  </a:cubicBezTo>
                  <a:cubicBezTo>
                    <a:pt x="16148" y="147"/>
                    <a:pt x="16036" y="123"/>
                    <a:pt x="16077" y="73"/>
                  </a:cubicBezTo>
                  <a:cubicBezTo>
                    <a:pt x="16080" y="39"/>
                    <a:pt x="16083" y="1"/>
                    <a:pt x="16083" y="1"/>
                  </a:cubicBezTo>
                  <a:lnTo>
                    <a:pt x="16083" y="1"/>
                  </a:lnTo>
                  <a:cubicBezTo>
                    <a:pt x="16055" y="20"/>
                    <a:pt x="16021" y="30"/>
                    <a:pt x="15983" y="30"/>
                  </a:cubicBezTo>
                  <a:cubicBezTo>
                    <a:pt x="15981" y="49"/>
                    <a:pt x="15966" y="55"/>
                    <a:pt x="15929" y="55"/>
                  </a:cubicBezTo>
                  <a:cubicBezTo>
                    <a:pt x="15898" y="55"/>
                    <a:pt x="15853" y="51"/>
                    <a:pt x="15789" y="45"/>
                  </a:cubicBezTo>
                  <a:cubicBezTo>
                    <a:pt x="15768" y="42"/>
                    <a:pt x="15741" y="41"/>
                    <a:pt x="15712" y="41"/>
                  </a:cubicBezTo>
                  <a:cubicBezTo>
                    <a:pt x="15621" y="41"/>
                    <a:pt x="15502" y="52"/>
                    <a:pt x="15424" y="52"/>
                  </a:cubicBezTo>
                  <a:cubicBezTo>
                    <a:pt x="15417" y="52"/>
                    <a:pt x="15410" y="52"/>
                    <a:pt x="15403" y="51"/>
                  </a:cubicBezTo>
                  <a:cubicBezTo>
                    <a:pt x="15309" y="48"/>
                    <a:pt x="15165" y="42"/>
                    <a:pt x="15118" y="1"/>
                  </a:cubicBezTo>
                  <a:cubicBezTo>
                    <a:pt x="15110" y="1"/>
                    <a:pt x="15102" y="1"/>
                    <a:pt x="15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150;p36">
              <a:extLst>
                <a:ext uri="{FF2B5EF4-FFF2-40B4-BE49-F238E27FC236}">
                  <a16:creationId xmlns:a16="http://schemas.microsoft.com/office/drawing/2014/main" id="{F74B604D-8A22-4E4C-AA90-307EB196F4C0}"/>
                </a:ext>
              </a:extLst>
            </p:cNvPr>
            <p:cNvSpPr/>
            <p:nvPr/>
          </p:nvSpPr>
          <p:spPr>
            <a:xfrm>
              <a:off x="4928500" y="1945325"/>
              <a:ext cx="275550" cy="309100"/>
            </a:xfrm>
            <a:custGeom>
              <a:avLst/>
              <a:gdLst/>
              <a:ahLst/>
              <a:cxnLst/>
              <a:rect l="l" t="t" r="r" b="b"/>
              <a:pathLst>
                <a:path w="11022" h="12364" extrusionOk="0">
                  <a:moveTo>
                    <a:pt x="5004" y="1"/>
                  </a:moveTo>
                  <a:cubicBezTo>
                    <a:pt x="4991" y="1"/>
                    <a:pt x="4970" y="11"/>
                    <a:pt x="4942" y="37"/>
                  </a:cubicBezTo>
                  <a:cubicBezTo>
                    <a:pt x="4927" y="69"/>
                    <a:pt x="4927" y="69"/>
                    <a:pt x="4955" y="81"/>
                  </a:cubicBezTo>
                  <a:cubicBezTo>
                    <a:pt x="4980" y="69"/>
                    <a:pt x="4999" y="50"/>
                    <a:pt x="5014" y="28"/>
                  </a:cubicBezTo>
                  <a:cubicBezTo>
                    <a:pt x="5021" y="12"/>
                    <a:pt x="5017" y="1"/>
                    <a:pt x="5004" y="1"/>
                  </a:cubicBezTo>
                  <a:close/>
                  <a:moveTo>
                    <a:pt x="2094" y="366"/>
                  </a:moveTo>
                  <a:lnTo>
                    <a:pt x="2131" y="395"/>
                  </a:lnTo>
                  <a:lnTo>
                    <a:pt x="2112" y="435"/>
                  </a:lnTo>
                  <a:lnTo>
                    <a:pt x="2087" y="442"/>
                  </a:lnTo>
                  <a:cubicBezTo>
                    <a:pt x="2075" y="407"/>
                    <a:pt x="2065" y="373"/>
                    <a:pt x="2094" y="366"/>
                  </a:cubicBezTo>
                  <a:close/>
                  <a:moveTo>
                    <a:pt x="3877" y="466"/>
                  </a:moveTo>
                  <a:cubicBezTo>
                    <a:pt x="3879" y="466"/>
                    <a:pt x="3881" y="466"/>
                    <a:pt x="3883" y="467"/>
                  </a:cubicBezTo>
                  <a:lnTo>
                    <a:pt x="3902" y="507"/>
                  </a:lnTo>
                  <a:lnTo>
                    <a:pt x="3867" y="536"/>
                  </a:lnTo>
                  <a:lnTo>
                    <a:pt x="3839" y="529"/>
                  </a:lnTo>
                  <a:cubicBezTo>
                    <a:pt x="3848" y="498"/>
                    <a:pt x="3854" y="466"/>
                    <a:pt x="3877" y="466"/>
                  </a:cubicBezTo>
                  <a:close/>
                  <a:moveTo>
                    <a:pt x="4052" y="514"/>
                  </a:moveTo>
                  <a:cubicBezTo>
                    <a:pt x="4057" y="514"/>
                    <a:pt x="4063" y="515"/>
                    <a:pt x="4071" y="517"/>
                  </a:cubicBezTo>
                  <a:cubicBezTo>
                    <a:pt x="4081" y="542"/>
                    <a:pt x="4084" y="570"/>
                    <a:pt x="4077" y="595"/>
                  </a:cubicBezTo>
                  <a:cubicBezTo>
                    <a:pt x="4074" y="608"/>
                    <a:pt x="4068" y="614"/>
                    <a:pt x="4062" y="614"/>
                  </a:cubicBezTo>
                  <a:cubicBezTo>
                    <a:pt x="4050" y="614"/>
                    <a:pt x="4038" y="593"/>
                    <a:pt x="4034" y="545"/>
                  </a:cubicBezTo>
                  <a:cubicBezTo>
                    <a:pt x="4040" y="521"/>
                    <a:pt x="4042" y="514"/>
                    <a:pt x="4052" y="514"/>
                  </a:cubicBezTo>
                  <a:close/>
                  <a:moveTo>
                    <a:pt x="4515" y="619"/>
                  </a:moveTo>
                  <a:cubicBezTo>
                    <a:pt x="4526" y="619"/>
                    <a:pt x="4538" y="645"/>
                    <a:pt x="4557" y="652"/>
                  </a:cubicBezTo>
                  <a:cubicBezTo>
                    <a:pt x="4564" y="677"/>
                    <a:pt x="4567" y="688"/>
                    <a:pt x="4558" y="688"/>
                  </a:cubicBezTo>
                  <a:cubicBezTo>
                    <a:pt x="4551" y="688"/>
                    <a:pt x="4538" y="683"/>
                    <a:pt x="4516" y="674"/>
                  </a:cubicBezTo>
                  <a:cubicBezTo>
                    <a:pt x="4491" y="664"/>
                    <a:pt x="4504" y="630"/>
                    <a:pt x="4504" y="630"/>
                  </a:cubicBezTo>
                  <a:cubicBezTo>
                    <a:pt x="4508" y="622"/>
                    <a:pt x="4511" y="619"/>
                    <a:pt x="4515" y="619"/>
                  </a:cubicBezTo>
                  <a:close/>
                  <a:moveTo>
                    <a:pt x="1479" y="616"/>
                  </a:moveTo>
                  <a:cubicBezTo>
                    <a:pt x="1500" y="616"/>
                    <a:pt x="1512" y="682"/>
                    <a:pt x="1526" y="711"/>
                  </a:cubicBezTo>
                  <a:cubicBezTo>
                    <a:pt x="1518" y="716"/>
                    <a:pt x="1513" y="719"/>
                    <a:pt x="1508" y="719"/>
                  </a:cubicBezTo>
                  <a:cubicBezTo>
                    <a:pt x="1502" y="719"/>
                    <a:pt x="1497" y="712"/>
                    <a:pt x="1486" y="692"/>
                  </a:cubicBezTo>
                  <a:cubicBezTo>
                    <a:pt x="1473" y="670"/>
                    <a:pt x="1470" y="642"/>
                    <a:pt x="1473" y="617"/>
                  </a:cubicBezTo>
                  <a:cubicBezTo>
                    <a:pt x="1475" y="616"/>
                    <a:pt x="1477" y="616"/>
                    <a:pt x="1479" y="616"/>
                  </a:cubicBezTo>
                  <a:close/>
                  <a:moveTo>
                    <a:pt x="4996" y="815"/>
                  </a:moveTo>
                  <a:cubicBezTo>
                    <a:pt x="5000" y="815"/>
                    <a:pt x="5004" y="816"/>
                    <a:pt x="5008" y="818"/>
                  </a:cubicBezTo>
                  <a:cubicBezTo>
                    <a:pt x="5033" y="830"/>
                    <a:pt x="5043" y="874"/>
                    <a:pt x="5043" y="874"/>
                  </a:cubicBezTo>
                  <a:cubicBezTo>
                    <a:pt x="5034" y="891"/>
                    <a:pt x="5022" y="895"/>
                    <a:pt x="5014" y="895"/>
                  </a:cubicBezTo>
                  <a:cubicBezTo>
                    <a:pt x="5007" y="895"/>
                    <a:pt x="5002" y="893"/>
                    <a:pt x="5002" y="893"/>
                  </a:cubicBezTo>
                  <a:cubicBezTo>
                    <a:pt x="4977" y="880"/>
                    <a:pt x="4952" y="868"/>
                    <a:pt x="4967" y="836"/>
                  </a:cubicBezTo>
                  <a:cubicBezTo>
                    <a:pt x="4967" y="836"/>
                    <a:pt x="4978" y="815"/>
                    <a:pt x="4996" y="815"/>
                  </a:cubicBezTo>
                  <a:close/>
                  <a:moveTo>
                    <a:pt x="5075" y="1094"/>
                  </a:moveTo>
                  <a:cubicBezTo>
                    <a:pt x="5057" y="1094"/>
                    <a:pt x="5046" y="1115"/>
                    <a:pt x="5046" y="1115"/>
                  </a:cubicBezTo>
                  <a:cubicBezTo>
                    <a:pt x="5046" y="1115"/>
                    <a:pt x="5030" y="1150"/>
                    <a:pt x="5052" y="1162"/>
                  </a:cubicBezTo>
                  <a:lnTo>
                    <a:pt x="5077" y="1175"/>
                  </a:lnTo>
                  <a:cubicBezTo>
                    <a:pt x="5086" y="1150"/>
                    <a:pt x="5090" y="1125"/>
                    <a:pt x="5086" y="1097"/>
                  </a:cubicBezTo>
                  <a:cubicBezTo>
                    <a:pt x="5082" y="1094"/>
                    <a:pt x="5078" y="1094"/>
                    <a:pt x="5075" y="1094"/>
                  </a:cubicBezTo>
                  <a:close/>
                  <a:moveTo>
                    <a:pt x="1298" y="1093"/>
                  </a:moveTo>
                  <a:cubicBezTo>
                    <a:pt x="1313" y="1115"/>
                    <a:pt x="1323" y="1140"/>
                    <a:pt x="1326" y="1166"/>
                  </a:cubicBezTo>
                  <a:lnTo>
                    <a:pt x="1307" y="1181"/>
                  </a:lnTo>
                  <a:cubicBezTo>
                    <a:pt x="1285" y="1153"/>
                    <a:pt x="1260" y="1128"/>
                    <a:pt x="1279" y="1112"/>
                  </a:cubicBezTo>
                  <a:lnTo>
                    <a:pt x="1298" y="1093"/>
                  </a:lnTo>
                  <a:close/>
                  <a:moveTo>
                    <a:pt x="4500" y="1134"/>
                  </a:moveTo>
                  <a:cubicBezTo>
                    <a:pt x="4488" y="1166"/>
                    <a:pt x="4488" y="1166"/>
                    <a:pt x="4510" y="1178"/>
                  </a:cubicBezTo>
                  <a:cubicBezTo>
                    <a:pt x="4531" y="1187"/>
                    <a:pt x="4543" y="1192"/>
                    <a:pt x="4549" y="1192"/>
                  </a:cubicBezTo>
                  <a:cubicBezTo>
                    <a:pt x="4558" y="1192"/>
                    <a:pt x="4556" y="1182"/>
                    <a:pt x="4551" y="1156"/>
                  </a:cubicBezTo>
                  <a:lnTo>
                    <a:pt x="4500" y="1134"/>
                  </a:lnTo>
                  <a:close/>
                  <a:moveTo>
                    <a:pt x="5365" y="1169"/>
                  </a:moveTo>
                  <a:lnTo>
                    <a:pt x="5390" y="1181"/>
                  </a:lnTo>
                  <a:lnTo>
                    <a:pt x="5397" y="1225"/>
                  </a:lnTo>
                  <a:lnTo>
                    <a:pt x="5397" y="1225"/>
                  </a:lnTo>
                  <a:lnTo>
                    <a:pt x="5372" y="1213"/>
                  </a:lnTo>
                  <a:cubicBezTo>
                    <a:pt x="5350" y="1197"/>
                    <a:pt x="5350" y="1197"/>
                    <a:pt x="5365" y="1169"/>
                  </a:cubicBezTo>
                  <a:close/>
                  <a:moveTo>
                    <a:pt x="887" y="1200"/>
                  </a:moveTo>
                  <a:lnTo>
                    <a:pt x="931" y="1203"/>
                  </a:lnTo>
                  <a:lnTo>
                    <a:pt x="940" y="1247"/>
                  </a:lnTo>
                  <a:cubicBezTo>
                    <a:pt x="925" y="1262"/>
                    <a:pt x="924" y="1265"/>
                    <a:pt x="925" y="1266"/>
                  </a:cubicBezTo>
                  <a:lnTo>
                    <a:pt x="925" y="1266"/>
                  </a:lnTo>
                  <a:cubicBezTo>
                    <a:pt x="896" y="1244"/>
                    <a:pt x="868" y="1219"/>
                    <a:pt x="887" y="1200"/>
                  </a:cubicBezTo>
                  <a:close/>
                  <a:moveTo>
                    <a:pt x="5892" y="1228"/>
                  </a:moveTo>
                  <a:cubicBezTo>
                    <a:pt x="5914" y="1241"/>
                    <a:pt x="5958" y="1225"/>
                    <a:pt x="5939" y="1256"/>
                  </a:cubicBezTo>
                  <a:cubicBezTo>
                    <a:pt x="5951" y="1264"/>
                    <a:pt x="5940" y="1268"/>
                    <a:pt x="5924" y="1268"/>
                  </a:cubicBezTo>
                  <a:cubicBezTo>
                    <a:pt x="5907" y="1268"/>
                    <a:pt x="5884" y="1264"/>
                    <a:pt x="5873" y="1256"/>
                  </a:cubicBezTo>
                  <a:lnTo>
                    <a:pt x="5892" y="1228"/>
                  </a:lnTo>
                  <a:close/>
                  <a:moveTo>
                    <a:pt x="5604" y="1263"/>
                  </a:moveTo>
                  <a:lnTo>
                    <a:pt x="5651" y="1291"/>
                  </a:lnTo>
                  <a:cubicBezTo>
                    <a:pt x="5638" y="1316"/>
                    <a:pt x="5623" y="1342"/>
                    <a:pt x="5604" y="1342"/>
                  </a:cubicBezTo>
                  <a:cubicBezTo>
                    <a:pt x="5600" y="1342"/>
                    <a:pt x="5596" y="1341"/>
                    <a:pt x="5591" y="1338"/>
                  </a:cubicBezTo>
                  <a:cubicBezTo>
                    <a:pt x="5585" y="1341"/>
                    <a:pt x="5579" y="1342"/>
                    <a:pt x="5575" y="1342"/>
                  </a:cubicBezTo>
                  <a:cubicBezTo>
                    <a:pt x="5550" y="1342"/>
                    <a:pt x="5553" y="1302"/>
                    <a:pt x="5604" y="1263"/>
                  </a:cubicBezTo>
                  <a:close/>
                  <a:moveTo>
                    <a:pt x="6350" y="1603"/>
                  </a:moveTo>
                  <a:cubicBezTo>
                    <a:pt x="6354" y="1603"/>
                    <a:pt x="6358" y="1604"/>
                    <a:pt x="6362" y="1607"/>
                  </a:cubicBezTo>
                  <a:lnTo>
                    <a:pt x="6387" y="1623"/>
                  </a:lnTo>
                  <a:cubicBezTo>
                    <a:pt x="6371" y="1645"/>
                    <a:pt x="6349" y="1661"/>
                    <a:pt x="6324" y="1667"/>
                  </a:cubicBezTo>
                  <a:lnTo>
                    <a:pt x="6299" y="1651"/>
                  </a:lnTo>
                  <a:cubicBezTo>
                    <a:pt x="6315" y="1628"/>
                    <a:pt x="6332" y="1603"/>
                    <a:pt x="6350" y="1603"/>
                  </a:cubicBezTo>
                  <a:close/>
                  <a:moveTo>
                    <a:pt x="5906" y="1640"/>
                  </a:moveTo>
                  <a:cubicBezTo>
                    <a:pt x="5906" y="1640"/>
                    <a:pt x="5904" y="1643"/>
                    <a:pt x="5898" y="1651"/>
                  </a:cubicBezTo>
                  <a:lnTo>
                    <a:pt x="5879" y="1683"/>
                  </a:lnTo>
                  <a:cubicBezTo>
                    <a:pt x="5893" y="1660"/>
                    <a:pt x="5906" y="1640"/>
                    <a:pt x="5906" y="1640"/>
                  </a:cubicBezTo>
                  <a:close/>
                  <a:moveTo>
                    <a:pt x="6525" y="1836"/>
                  </a:moveTo>
                  <a:cubicBezTo>
                    <a:pt x="6547" y="1852"/>
                    <a:pt x="6503" y="1867"/>
                    <a:pt x="6440" y="1911"/>
                  </a:cubicBezTo>
                  <a:cubicBezTo>
                    <a:pt x="6374" y="1911"/>
                    <a:pt x="6374" y="1911"/>
                    <a:pt x="6437" y="1867"/>
                  </a:cubicBezTo>
                  <a:lnTo>
                    <a:pt x="6525" y="1836"/>
                  </a:lnTo>
                  <a:close/>
                  <a:moveTo>
                    <a:pt x="7122" y="2055"/>
                  </a:moveTo>
                  <a:cubicBezTo>
                    <a:pt x="7127" y="2055"/>
                    <a:pt x="7131" y="2055"/>
                    <a:pt x="7136" y="2056"/>
                  </a:cubicBezTo>
                  <a:lnTo>
                    <a:pt x="7186" y="2084"/>
                  </a:lnTo>
                  <a:lnTo>
                    <a:pt x="7098" y="2115"/>
                  </a:lnTo>
                  <a:cubicBezTo>
                    <a:pt x="7047" y="2146"/>
                    <a:pt x="7021" y="2162"/>
                    <a:pt x="7013" y="2162"/>
                  </a:cubicBezTo>
                  <a:cubicBezTo>
                    <a:pt x="7004" y="2162"/>
                    <a:pt x="7014" y="2146"/>
                    <a:pt x="7033" y="2115"/>
                  </a:cubicBezTo>
                  <a:cubicBezTo>
                    <a:pt x="7047" y="2078"/>
                    <a:pt x="7083" y="2055"/>
                    <a:pt x="7122" y="2055"/>
                  </a:cubicBezTo>
                  <a:close/>
                  <a:moveTo>
                    <a:pt x="7161" y="2237"/>
                  </a:moveTo>
                  <a:lnTo>
                    <a:pt x="7167" y="2284"/>
                  </a:lnTo>
                  <a:cubicBezTo>
                    <a:pt x="7159" y="2298"/>
                    <a:pt x="7150" y="2302"/>
                    <a:pt x="7141" y="2302"/>
                  </a:cubicBezTo>
                  <a:cubicBezTo>
                    <a:pt x="7127" y="2302"/>
                    <a:pt x="7113" y="2293"/>
                    <a:pt x="7098" y="2284"/>
                  </a:cubicBezTo>
                  <a:lnTo>
                    <a:pt x="7117" y="2253"/>
                  </a:lnTo>
                  <a:lnTo>
                    <a:pt x="7161" y="2237"/>
                  </a:lnTo>
                  <a:close/>
                  <a:moveTo>
                    <a:pt x="8313" y="2575"/>
                  </a:moveTo>
                  <a:cubicBezTo>
                    <a:pt x="8295" y="2575"/>
                    <a:pt x="8278" y="2579"/>
                    <a:pt x="8261" y="2588"/>
                  </a:cubicBezTo>
                  <a:cubicBezTo>
                    <a:pt x="8245" y="2620"/>
                    <a:pt x="8274" y="2632"/>
                    <a:pt x="8299" y="2642"/>
                  </a:cubicBezTo>
                  <a:cubicBezTo>
                    <a:pt x="8317" y="2667"/>
                    <a:pt x="8336" y="2677"/>
                    <a:pt x="8352" y="2677"/>
                  </a:cubicBezTo>
                  <a:cubicBezTo>
                    <a:pt x="8371" y="2677"/>
                    <a:pt x="8386" y="2663"/>
                    <a:pt x="8393" y="2645"/>
                  </a:cubicBezTo>
                  <a:cubicBezTo>
                    <a:pt x="8408" y="2610"/>
                    <a:pt x="8380" y="2601"/>
                    <a:pt x="8330" y="2576"/>
                  </a:cubicBezTo>
                  <a:cubicBezTo>
                    <a:pt x="8324" y="2575"/>
                    <a:pt x="8318" y="2575"/>
                    <a:pt x="8313" y="2575"/>
                  </a:cubicBezTo>
                  <a:close/>
                  <a:moveTo>
                    <a:pt x="10477" y="2673"/>
                  </a:moveTo>
                  <a:cubicBezTo>
                    <a:pt x="10452" y="2673"/>
                    <a:pt x="10455" y="2710"/>
                    <a:pt x="10458" y="2745"/>
                  </a:cubicBezTo>
                  <a:lnTo>
                    <a:pt x="10483" y="2745"/>
                  </a:lnTo>
                  <a:cubicBezTo>
                    <a:pt x="10495" y="2723"/>
                    <a:pt x="10505" y="2698"/>
                    <a:pt x="10505" y="2673"/>
                  </a:cubicBezTo>
                  <a:close/>
                  <a:moveTo>
                    <a:pt x="8487" y="2723"/>
                  </a:moveTo>
                  <a:lnTo>
                    <a:pt x="8540" y="2745"/>
                  </a:lnTo>
                  <a:cubicBezTo>
                    <a:pt x="8530" y="2769"/>
                    <a:pt x="8486" y="2782"/>
                    <a:pt x="8455" y="2782"/>
                  </a:cubicBezTo>
                  <a:cubicBezTo>
                    <a:pt x="8446" y="2782"/>
                    <a:pt x="8439" y="2781"/>
                    <a:pt x="8433" y="2779"/>
                  </a:cubicBezTo>
                  <a:cubicBezTo>
                    <a:pt x="8405" y="2767"/>
                    <a:pt x="8418" y="2736"/>
                    <a:pt x="8487" y="2723"/>
                  </a:cubicBezTo>
                  <a:close/>
                  <a:moveTo>
                    <a:pt x="222" y="2938"/>
                  </a:moveTo>
                  <a:cubicBezTo>
                    <a:pt x="245" y="2938"/>
                    <a:pt x="266" y="2956"/>
                    <a:pt x="264" y="2980"/>
                  </a:cubicBezTo>
                  <a:cubicBezTo>
                    <a:pt x="258" y="3026"/>
                    <a:pt x="257" y="3034"/>
                    <a:pt x="239" y="3034"/>
                  </a:cubicBezTo>
                  <a:cubicBezTo>
                    <a:pt x="235" y="3034"/>
                    <a:pt x="229" y="3034"/>
                    <a:pt x="223" y="3033"/>
                  </a:cubicBezTo>
                  <a:cubicBezTo>
                    <a:pt x="185" y="3030"/>
                    <a:pt x="191" y="2974"/>
                    <a:pt x="195" y="2949"/>
                  </a:cubicBezTo>
                  <a:cubicBezTo>
                    <a:pt x="203" y="2941"/>
                    <a:pt x="213" y="2938"/>
                    <a:pt x="222" y="2938"/>
                  </a:cubicBezTo>
                  <a:close/>
                  <a:moveTo>
                    <a:pt x="10458" y="3212"/>
                  </a:moveTo>
                  <a:lnTo>
                    <a:pt x="10492" y="3246"/>
                  </a:lnTo>
                  <a:cubicBezTo>
                    <a:pt x="10495" y="3281"/>
                    <a:pt x="10464" y="3284"/>
                    <a:pt x="10433" y="3284"/>
                  </a:cubicBezTo>
                  <a:cubicBezTo>
                    <a:pt x="10426" y="3285"/>
                    <a:pt x="10420" y="3285"/>
                    <a:pt x="10416" y="3285"/>
                  </a:cubicBezTo>
                  <a:cubicBezTo>
                    <a:pt x="10401" y="3285"/>
                    <a:pt x="10401" y="3279"/>
                    <a:pt x="10398" y="3249"/>
                  </a:cubicBezTo>
                  <a:cubicBezTo>
                    <a:pt x="10398" y="3249"/>
                    <a:pt x="10430" y="3212"/>
                    <a:pt x="10458" y="3212"/>
                  </a:cubicBezTo>
                  <a:close/>
                  <a:moveTo>
                    <a:pt x="10069" y="3140"/>
                  </a:moveTo>
                  <a:cubicBezTo>
                    <a:pt x="10104" y="3149"/>
                    <a:pt x="10126" y="3181"/>
                    <a:pt x="10126" y="3218"/>
                  </a:cubicBezTo>
                  <a:cubicBezTo>
                    <a:pt x="10150" y="3277"/>
                    <a:pt x="10153" y="3288"/>
                    <a:pt x="10115" y="3288"/>
                  </a:cubicBezTo>
                  <a:cubicBezTo>
                    <a:pt x="10108" y="3288"/>
                    <a:pt x="10100" y="3288"/>
                    <a:pt x="10091" y="3287"/>
                  </a:cubicBezTo>
                  <a:cubicBezTo>
                    <a:pt x="10060" y="3284"/>
                    <a:pt x="10028" y="3281"/>
                    <a:pt x="10032" y="3246"/>
                  </a:cubicBezTo>
                  <a:lnTo>
                    <a:pt x="10032" y="3246"/>
                  </a:lnTo>
                  <a:lnTo>
                    <a:pt x="10063" y="3249"/>
                  </a:lnTo>
                  <a:cubicBezTo>
                    <a:pt x="10062" y="3259"/>
                    <a:pt x="10064" y="3264"/>
                    <a:pt x="10067" y="3264"/>
                  </a:cubicBezTo>
                  <a:cubicBezTo>
                    <a:pt x="10074" y="3264"/>
                    <a:pt x="10085" y="3239"/>
                    <a:pt x="10063" y="3212"/>
                  </a:cubicBezTo>
                  <a:lnTo>
                    <a:pt x="10069" y="3140"/>
                  </a:lnTo>
                  <a:close/>
                  <a:moveTo>
                    <a:pt x="9960" y="3422"/>
                  </a:moveTo>
                  <a:cubicBezTo>
                    <a:pt x="9956" y="3456"/>
                    <a:pt x="9956" y="3456"/>
                    <a:pt x="9988" y="3459"/>
                  </a:cubicBezTo>
                  <a:lnTo>
                    <a:pt x="10019" y="3463"/>
                  </a:lnTo>
                  <a:lnTo>
                    <a:pt x="9991" y="3422"/>
                  </a:lnTo>
                  <a:close/>
                  <a:moveTo>
                    <a:pt x="279" y="4083"/>
                  </a:moveTo>
                  <a:cubicBezTo>
                    <a:pt x="304" y="4083"/>
                    <a:pt x="329" y="4086"/>
                    <a:pt x="351" y="4099"/>
                  </a:cubicBezTo>
                  <a:lnTo>
                    <a:pt x="358" y="4124"/>
                  </a:lnTo>
                  <a:cubicBezTo>
                    <a:pt x="342" y="4128"/>
                    <a:pt x="326" y="4132"/>
                    <a:pt x="313" y="4132"/>
                  </a:cubicBezTo>
                  <a:cubicBezTo>
                    <a:pt x="297" y="4132"/>
                    <a:pt x="286" y="4127"/>
                    <a:pt x="282" y="4111"/>
                  </a:cubicBezTo>
                  <a:lnTo>
                    <a:pt x="279" y="4083"/>
                  </a:lnTo>
                  <a:close/>
                  <a:moveTo>
                    <a:pt x="1470" y="6062"/>
                  </a:moveTo>
                  <a:cubicBezTo>
                    <a:pt x="1484" y="6062"/>
                    <a:pt x="1492" y="6073"/>
                    <a:pt x="1492" y="6073"/>
                  </a:cubicBezTo>
                  <a:cubicBezTo>
                    <a:pt x="1508" y="6095"/>
                    <a:pt x="1508" y="6095"/>
                    <a:pt x="1479" y="6114"/>
                  </a:cubicBezTo>
                  <a:cubicBezTo>
                    <a:pt x="1479" y="6114"/>
                    <a:pt x="1467" y="6124"/>
                    <a:pt x="1454" y="6124"/>
                  </a:cubicBezTo>
                  <a:cubicBezTo>
                    <a:pt x="1447" y="6124"/>
                    <a:pt x="1441" y="6121"/>
                    <a:pt x="1436" y="6114"/>
                  </a:cubicBezTo>
                  <a:lnTo>
                    <a:pt x="1448" y="6070"/>
                  </a:lnTo>
                  <a:cubicBezTo>
                    <a:pt x="1457" y="6064"/>
                    <a:pt x="1464" y="6062"/>
                    <a:pt x="1470" y="6062"/>
                  </a:cubicBezTo>
                  <a:close/>
                  <a:moveTo>
                    <a:pt x="1718" y="6314"/>
                  </a:moveTo>
                  <a:lnTo>
                    <a:pt x="1733" y="6336"/>
                  </a:lnTo>
                  <a:cubicBezTo>
                    <a:pt x="1713" y="6352"/>
                    <a:pt x="1693" y="6367"/>
                    <a:pt x="1678" y="6367"/>
                  </a:cubicBezTo>
                  <a:cubicBezTo>
                    <a:pt x="1671" y="6367"/>
                    <a:pt x="1666" y="6365"/>
                    <a:pt x="1661" y="6358"/>
                  </a:cubicBezTo>
                  <a:lnTo>
                    <a:pt x="1671" y="6314"/>
                  </a:lnTo>
                  <a:close/>
                  <a:moveTo>
                    <a:pt x="1642" y="6625"/>
                  </a:moveTo>
                  <a:cubicBezTo>
                    <a:pt x="1686" y="6625"/>
                    <a:pt x="1705" y="6647"/>
                    <a:pt x="1677" y="6668"/>
                  </a:cubicBezTo>
                  <a:cubicBezTo>
                    <a:pt x="1663" y="6679"/>
                    <a:pt x="1656" y="6685"/>
                    <a:pt x="1650" y="6685"/>
                  </a:cubicBezTo>
                  <a:cubicBezTo>
                    <a:pt x="1644" y="6685"/>
                    <a:pt x="1639" y="6679"/>
                    <a:pt x="1630" y="6668"/>
                  </a:cubicBezTo>
                  <a:cubicBezTo>
                    <a:pt x="1595" y="6625"/>
                    <a:pt x="1595" y="6625"/>
                    <a:pt x="1642" y="6625"/>
                  </a:cubicBezTo>
                  <a:close/>
                  <a:moveTo>
                    <a:pt x="1768" y="6778"/>
                  </a:moveTo>
                  <a:lnTo>
                    <a:pt x="1783" y="6800"/>
                  </a:lnTo>
                  <a:cubicBezTo>
                    <a:pt x="1802" y="6822"/>
                    <a:pt x="1802" y="6822"/>
                    <a:pt x="1774" y="6844"/>
                  </a:cubicBezTo>
                  <a:lnTo>
                    <a:pt x="1758" y="6822"/>
                  </a:lnTo>
                  <a:lnTo>
                    <a:pt x="1768" y="6778"/>
                  </a:lnTo>
                  <a:close/>
                  <a:moveTo>
                    <a:pt x="1601" y="6843"/>
                  </a:moveTo>
                  <a:cubicBezTo>
                    <a:pt x="1598" y="6845"/>
                    <a:pt x="1595" y="6848"/>
                    <a:pt x="1592" y="6850"/>
                  </a:cubicBezTo>
                  <a:cubicBezTo>
                    <a:pt x="1592" y="6852"/>
                    <a:pt x="1592" y="6853"/>
                    <a:pt x="1591" y="6855"/>
                  </a:cubicBezTo>
                  <a:lnTo>
                    <a:pt x="1591" y="6855"/>
                  </a:lnTo>
                  <a:cubicBezTo>
                    <a:pt x="1594" y="6851"/>
                    <a:pt x="1597" y="6847"/>
                    <a:pt x="1601" y="6843"/>
                  </a:cubicBezTo>
                  <a:close/>
                  <a:moveTo>
                    <a:pt x="1591" y="6855"/>
                  </a:moveTo>
                  <a:cubicBezTo>
                    <a:pt x="1582" y="6867"/>
                    <a:pt x="1580" y="6874"/>
                    <a:pt x="1582" y="6874"/>
                  </a:cubicBezTo>
                  <a:cubicBezTo>
                    <a:pt x="1584" y="6874"/>
                    <a:pt x="1588" y="6868"/>
                    <a:pt x="1591" y="6855"/>
                  </a:cubicBezTo>
                  <a:close/>
                  <a:moveTo>
                    <a:pt x="1867" y="7000"/>
                  </a:moveTo>
                  <a:cubicBezTo>
                    <a:pt x="1865" y="7000"/>
                    <a:pt x="1862" y="7000"/>
                    <a:pt x="1859" y="7001"/>
                  </a:cubicBezTo>
                  <a:cubicBezTo>
                    <a:pt x="1864" y="7006"/>
                    <a:pt x="1871" y="7008"/>
                    <a:pt x="1876" y="7008"/>
                  </a:cubicBezTo>
                  <a:cubicBezTo>
                    <a:pt x="1887" y="7008"/>
                    <a:pt x="1890" y="7000"/>
                    <a:pt x="1867" y="7000"/>
                  </a:cubicBezTo>
                  <a:close/>
                  <a:moveTo>
                    <a:pt x="1950" y="6994"/>
                  </a:moveTo>
                  <a:lnTo>
                    <a:pt x="1968" y="7016"/>
                  </a:lnTo>
                  <a:cubicBezTo>
                    <a:pt x="1987" y="7038"/>
                    <a:pt x="1987" y="7038"/>
                    <a:pt x="1959" y="7060"/>
                  </a:cubicBezTo>
                  <a:lnTo>
                    <a:pt x="1940" y="7038"/>
                  </a:lnTo>
                  <a:lnTo>
                    <a:pt x="1950" y="6994"/>
                  </a:lnTo>
                  <a:close/>
                  <a:moveTo>
                    <a:pt x="2191" y="7160"/>
                  </a:moveTo>
                  <a:lnTo>
                    <a:pt x="2210" y="7182"/>
                  </a:lnTo>
                  <a:cubicBezTo>
                    <a:pt x="2228" y="7201"/>
                    <a:pt x="2203" y="7226"/>
                    <a:pt x="2203" y="7226"/>
                  </a:cubicBezTo>
                  <a:cubicBezTo>
                    <a:pt x="2203" y="7226"/>
                    <a:pt x="2190" y="7238"/>
                    <a:pt x="2175" y="7238"/>
                  </a:cubicBezTo>
                  <a:cubicBezTo>
                    <a:pt x="2169" y="7238"/>
                    <a:pt x="2162" y="7236"/>
                    <a:pt x="2156" y="7229"/>
                  </a:cubicBezTo>
                  <a:cubicBezTo>
                    <a:pt x="2163" y="7204"/>
                    <a:pt x="2172" y="7179"/>
                    <a:pt x="2191" y="7160"/>
                  </a:cubicBezTo>
                  <a:close/>
                  <a:moveTo>
                    <a:pt x="2997" y="8013"/>
                  </a:moveTo>
                  <a:cubicBezTo>
                    <a:pt x="3017" y="8013"/>
                    <a:pt x="3027" y="8017"/>
                    <a:pt x="3012" y="8032"/>
                  </a:cubicBezTo>
                  <a:cubicBezTo>
                    <a:pt x="2993" y="8050"/>
                    <a:pt x="2968" y="8060"/>
                    <a:pt x="2940" y="8063"/>
                  </a:cubicBezTo>
                  <a:cubicBezTo>
                    <a:pt x="2940" y="8063"/>
                    <a:pt x="2938" y="8063"/>
                    <a:pt x="2935" y="8063"/>
                  </a:cubicBezTo>
                  <a:cubicBezTo>
                    <a:pt x="2925" y="8063"/>
                    <a:pt x="2901" y="8061"/>
                    <a:pt x="2921" y="8041"/>
                  </a:cubicBezTo>
                  <a:lnTo>
                    <a:pt x="2946" y="8016"/>
                  </a:lnTo>
                  <a:cubicBezTo>
                    <a:pt x="2965" y="8015"/>
                    <a:pt x="2984" y="8013"/>
                    <a:pt x="2997" y="8013"/>
                  </a:cubicBezTo>
                  <a:close/>
                  <a:moveTo>
                    <a:pt x="3751" y="8615"/>
                  </a:moveTo>
                  <a:cubicBezTo>
                    <a:pt x="3759" y="8615"/>
                    <a:pt x="3768" y="8616"/>
                    <a:pt x="3777" y="8618"/>
                  </a:cubicBezTo>
                  <a:cubicBezTo>
                    <a:pt x="3795" y="8640"/>
                    <a:pt x="3795" y="8640"/>
                    <a:pt x="3770" y="8665"/>
                  </a:cubicBezTo>
                  <a:cubicBezTo>
                    <a:pt x="3756" y="8678"/>
                    <a:pt x="3739" y="8686"/>
                    <a:pt x="3721" y="8686"/>
                  </a:cubicBezTo>
                  <a:cubicBezTo>
                    <a:pt x="3707" y="8686"/>
                    <a:pt x="3692" y="8681"/>
                    <a:pt x="3679" y="8671"/>
                  </a:cubicBezTo>
                  <a:cubicBezTo>
                    <a:pt x="3660" y="8655"/>
                    <a:pt x="3698" y="8615"/>
                    <a:pt x="3751" y="8615"/>
                  </a:cubicBezTo>
                  <a:close/>
                  <a:moveTo>
                    <a:pt x="6023" y="12084"/>
                  </a:moveTo>
                  <a:cubicBezTo>
                    <a:pt x="6038" y="12084"/>
                    <a:pt x="6048" y="12089"/>
                    <a:pt x="6052" y="12106"/>
                  </a:cubicBezTo>
                  <a:cubicBezTo>
                    <a:pt x="6103" y="12130"/>
                    <a:pt x="6098" y="12146"/>
                    <a:pt x="6067" y="12146"/>
                  </a:cubicBezTo>
                  <a:cubicBezTo>
                    <a:pt x="6047" y="12146"/>
                    <a:pt x="6016" y="12139"/>
                    <a:pt x="5983" y="12124"/>
                  </a:cubicBezTo>
                  <a:cubicBezTo>
                    <a:pt x="5908" y="12112"/>
                    <a:pt x="5908" y="12112"/>
                    <a:pt x="5976" y="12093"/>
                  </a:cubicBezTo>
                  <a:cubicBezTo>
                    <a:pt x="5993" y="12089"/>
                    <a:pt x="6010" y="12084"/>
                    <a:pt x="6023" y="12084"/>
                  </a:cubicBezTo>
                  <a:close/>
                  <a:moveTo>
                    <a:pt x="2917" y="227"/>
                  </a:moveTo>
                  <a:cubicBezTo>
                    <a:pt x="2895" y="227"/>
                    <a:pt x="2880" y="259"/>
                    <a:pt x="2899" y="304"/>
                  </a:cubicBezTo>
                  <a:lnTo>
                    <a:pt x="2843" y="301"/>
                  </a:lnTo>
                  <a:lnTo>
                    <a:pt x="2843" y="266"/>
                  </a:lnTo>
                  <a:cubicBezTo>
                    <a:pt x="2843" y="245"/>
                    <a:pt x="2821" y="236"/>
                    <a:pt x="2754" y="236"/>
                  </a:cubicBezTo>
                  <a:cubicBezTo>
                    <a:pt x="2710" y="236"/>
                    <a:pt x="2647" y="240"/>
                    <a:pt x="2557" y="247"/>
                  </a:cubicBezTo>
                  <a:cubicBezTo>
                    <a:pt x="2304" y="272"/>
                    <a:pt x="2279" y="291"/>
                    <a:pt x="2291" y="357"/>
                  </a:cubicBezTo>
                  <a:cubicBezTo>
                    <a:pt x="2285" y="397"/>
                    <a:pt x="2274" y="417"/>
                    <a:pt x="2264" y="417"/>
                  </a:cubicBezTo>
                  <a:cubicBezTo>
                    <a:pt x="2255" y="417"/>
                    <a:pt x="2245" y="401"/>
                    <a:pt x="2238" y="366"/>
                  </a:cubicBezTo>
                  <a:cubicBezTo>
                    <a:pt x="2231" y="343"/>
                    <a:pt x="2214" y="322"/>
                    <a:pt x="2206" y="322"/>
                  </a:cubicBezTo>
                  <a:cubicBezTo>
                    <a:pt x="2202" y="322"/>
                    <a:pt x="2200" y="327"/>
                    <a:pt x="2203" y="338"/>
                  </a:cubicBezTo>
                  <a:cubicBezTo>
                    <a:pt x="2193" y="340"/>
                    <a:pt x="2183" y="341"/>
                    <a:pt x="2173" y="341"/>
                  </a:cubicBezTo>
                  <a:cubicBezTo>
                    <a:pt x="2151" y="341"/>
                    <a:pt x="2130" y="336"/>
                    <a:pt x="2112" y="326"/>
                  </a:cubicBezTo>
                  <a:cubicBezTo>
                    <a:pt x="2079" y="309"/>
                    <a:pt x="2054" y="303"/>
                    <a:pt x="2037" y="303"/>
                  </a:cubicBezTo>
                  <a:cubicBezTo>
                    <a:pt x="2000" y="303"/>
                    <a:pt x="1994" y="331"/>
                    <a:pt x="2003" y="354"/>
                  </a:cubicBezTo>
                  <a:cubicBezTo>
                    <a:pt x="2024" y="381"/>
                    <a:pt x="2028" y="391"/>
                    <a:pt x="2022" y="391"/>
                  </a:cubicBezTo>
                  <a:cubicBezTo>
                    <a:pt x="2016" y="391"/>
                    <a:pt x="1995" y="377"/>
                    <a:pt x="1975" y="363"/>
                  </a:cubicBezTo>
                  <a:cubicBezTo>
                    <a:pt x="1950" y="347"/>
                    <a:pt x="1926" y="331"/>
                    <a:pt x="1914" y="331"/>
                  </a:cubicBezTo>
                  <a:cubicBezTo>
                    <a:pt x="1908" y="331"/>
                    <a:pt x="1905" y="335"/>
                    <a:pt x="1909" y="348"/>
                  </a:cubicBezTo>
                  <a:cubicBezTo>
                    <a:pt x="1897" y="378"/>
                    <a:pt x="1812" y="438"/>
                    <a:pt x="1758" y="438"/>
                  </a:cubicBezTo>
                  <a:cubicBezTo>
                    <a:pt x="1741" y="438"/>
                    <a:pt x="1728" y="432"/>
                    <a:pt x="1721" y="417"/>
                  </a:cubicBezTo>
                  <a:lnTo>
                    <a:pt x="1671" y="438"/>
                  </a:lnTo>
                  <a:cubicBezTo>
                    <a:pt x="1683" y="473"/>
                    <a:pt x="1630" y="492"/>
                    <a:pt x="1583" y="520"/>
                  </a:cubicBezTo>
                  <a:cubicBezTo>
                    <a:pt x="1553" y="537"/>
                    <a:pt x="1533" y="548"/>
                    <a:pt x="1517" y="548"/>
                  </a:cubicBezTo>
                  <a:cubicBezTo>
                    <a:pt x="1505" y="548"/>
                    <a:pt x="1497" y="542"/>
                    <a:pt x="1489" y="529"/>
                  </a:cubicBezTo>
                  <a:cubicBezTo>
                    <a:pt x="1493" y="512"/>
                    <a:pt x="1490" y="503"/>
                    <a:pt x="1484" y="503"/>
                  </a:cubicBezTo>
                  <a:cubicBezTo>
                    <a:pt x="1475" y="503"/>
                    <a:pt x="1457" y="522"/>
                    <a:pt x="1439" y="558"/>
                  </a:cubicBezTo>
                  <a:cubicBezTo>
                    <a:pt x="1411" y="570"/>
                    <a:pt x="1426" y="648"/>
                    <a:pt x="1404" y="664"/>
                  </a:cubicBezTo>
                  <a:cubicBezTo>
                    <a:pt x="1423" y="692"/>
                    <a:pt x="1420" y="730"/>
                    <a:pt x="1395" y="755"/>
                  </a:cubicBezTo>
                  <a:lnTo>
                    <a:pt x="1376" y="724"/>
                  </a:lnTo>
                  <a:lnTo>
                    <a:pt x="1338" y="664"/>
                  </a:lnTo>
                  <a:cubicBezTo>
                    <a:pt x="1313" y="680"/>
                    <a:pt x="1288" y="695"/>
                    <a:pt x="1310" y="724"/>
                  </a:cubicBezTo>
                  <a:cubicBezTo>
                    <a:pt x="1300" y="721"/>
                    <a:pt x="1291" y="719"/>
                    <a:pt x="1282" y="719"/>
                  </a:cubicBezTo>
                  <a:cubicBezTo>
                    <a:pt x="1253" y="719"/>
                    <a:pt x="1230" y="734"/>
                    <a:pt x="1194" y="758"/>
                  </a:cubicBezTo>
                  <a:cubicBezTo>
                    <a:pt x="1154" y="796"/>
                    <a:pt x="1110" y="833"/>
                    <a:pt x="1110" y="877"/>
                  </a:cubicBezTo>
                  <a:cubicBezTo>
                    <a:pt x="1100" y="872"/>
                    <a:pt x="1090" y="870"/>
                    <a:pt x="1079" y="870"/>
                  </a:cubicBezTo>
                  <a:cubicBezTo>
                    <a:pt x="1009" y="870"/>
                    <a:pt x="914" y="966"/>
                    <a:pt x="947" y="1031"/>
                  </a:cubicBezTo>
                  <a:cubicBezTo>
                    <a:pt x="970" y="1054"/>
                    <a:pt x="955" y="1072"/>
                    <a:pt x="918" y="1072"/>
                  </a:cubicBezTo>
                  <a:cubicBezTo>
                    <a:pt x="915" y="1072"/>
                    <a:pt x="912" y="1072"/>
                    <a:pt x="909" y="1071"/>
                  </a:cubicBezTo>
                  <a:cubicBezTo>
                    <a:pt x="899" y="1071"/>
                    <a:pt x="891" y="1070"/>
                    <a:pt x="885" y="1070"/>
                  </a:cubicBezTo>
                  <a:cubicBezTo>
                    <a:pt x="863" y="1070"/>
                    <a:pt x="864" y="1078"/>
                    <a:pt x="871" y="1112"/>
                  </a:cubicBezTo>
                  <a:cubicBezTo>
                    <a:pt x="877" y="1151"/>
                    <a:pt x="842" y="1153"/>
                    <a:pt x="803" y="1153"/>
                  </a:cubicBezTo>
                  <a:cubicBezTo>
                    <a:pt x="798" y="1153"/>
                    <a:pt x="792" y="1153"/>
                    <a:pt x="787" y="1153"/>
                  </a:cubicBezTo>
                  <a:cubicBezTo>
                    <a:pt x="767" y="1146"/>
                    <a:pt x="752" y="1143"/>
                    <a:pt x="740" y="1143"/>
                  </a:cubicBezTo>
                  <a:cubicBezTo>
                    <a:pt x="707" y="1143"/>
                    <a:pt x="699" y="1166"/>
                    <a:pt x="705" y="1200"/>
                  </a:cubicBezTo>
                  <a:cubicBezTo>
                    <a:pt x="702" y="1247"/>
                    <a:pt x="680" y="1297"/>
                    <a:pt x="649" y="1335"/>
                  </a:cubicBezTo>
                  <a:cubicBezTo>
                    <a:pt x="643" y="1394"/>
                    <a:pt x="633" y="1420"/>
                    <a:pt x="663" y="1420"/>
                  </a:cubicBezTo>
                  <a:cubicBezTo>
                    <a:pt x="666" y="1420"/>
                    <a:pt x="670" y="1420"/>
                    <a:pt x="674" y="1419"/>
                  </a:cubicBezTo>
                  <a:cubicBezTo>
                    <a:pt x="696" y="1435"/>
                    <a:pt x="712" y="1457"/>
                    <a:pt x="721" y="1482"/>
                  </a:cubicBezTo>
                  <a:cubicBezTo>
                    <a:pt x="723" y="1516"/>
                    <a:pt x="715" y="1528"/>
                    <a:pt x="710" y="1528"/>
                  </a:cubicBezTo>
                  <a:cubicBezTo>
                    <a:pt x="704" y="1528"/>
                    <a:pt x="701" y="1518"/>
                    <a:pt x="709" y="1507"/>
                  </a:cubicBezTo>
                  <a:cubicBezTo>
                    <a:pt x="707" y="1469"/>
                    <a:pt x="702" y="1460"/>
                    <a:pt x="689" y="1460"/>
                  </a:cubicBezTo>
                  <a:cubicBezTo>
                    <a:pt x="679" y="1460"/>
                    <a:pt x="666" y="1465"/>
                    <a:pt x="646" y="1466"/>
                  </a:cubicBezTo>
                  <a:cubicBezTo>
                    <a:pt x="602" y="1473"/>
                    <a:pt x="574" y="1520"/>
                    <a:pt x="558" y="1545"/>
                  </a:cubicBezTo>
                  <a:cubicBezTo>
                    <a:pt x="542" y="1570"/>
                    <a:pt x="514" y="1617"/>
                    <a:pt x="502" y="1642"/>
                  </a:cubicBezTo>
                  <a:cubicBezTo>
                    <a:pt x="433" y="1701"/>
                    <a:pt x="420" y="1730"/>
                    <a:pt x="452" y="1745"/>
                  </a:cubicBezTo>
                  <a:lnTo>
                    <a:pt x="486" y="1761"/>
                  </a:lnTo>
                  <a:cubicBezTo>
                    <a:pt x="485" y="1761"/>
                    <a:pt x="484" y="1761"/>
                    <a:pt x="483" y="1761"/>
                  </a:cubicBezTo>
                  <a:cubicBezTo>
                    <a:pt x="446" y="1761"/>
                    <a:pt x="391" y="1825"/>
                    <a:pt x="358" y="1905"/>
                  </a:cubicBezTo>
                  <a:cubicBezTo>
                    <a:pt x="329" y="1983"/>
                    <a:pt x="317" y="2071"/>
                    <a:pt x="345" y="2096"/>
                  </a:cubicBezTo>
                  <a:lnTo>
                    <a:pt x="311" y="2084"/>
                  </a:lnTo>
                  <a:cubicBezTo>
                    <a:pt x="305" y="2082"/>
                    <a:pt x="300" y="2081"/>
                    <a:pt x="296" y="2081"/>
                  </a:cubicBezTo>
                  <a:cubicBezTo>
                    <a:pt x="273" y="2081"/>
                    <a:pt x="264" y="2108"/>
                    <a:pt x="248" y="2153"/>
                  </a:cubicBezTo>
                  <a:cubicBezTo>
                    <a:pt x="238" y="2181"/>
                    <a:pt x="245" y="2300"/>
                    <a:pt x="220" y="2381"/>
                  </a:cubicBezTo>
                  <a:cubicBezTo>
                    <a:pt x="191" y="2491"/>
                    <a:pt x="179" y="2576"/>
                    <a:pt x="213" y="2582"/>
                  </a:cubicBezTo>
                  <a:cubicBezTo>
                    <a:pt x="209" y="2601"/>
                    <a:pt x="208" y="2607"/>
                    <a:pt x="197" y="2607"/>
                  </a:cubicBezTo>
                  <a:cubicBezTo>
                    <a:pt x="191" y="2607"/>
                    <a:pt x="184" y="2606"/>
                    <a:pt x="173" y="2604"/>
                  </a:cubicBezTo>
                  <a:cubicBezTo>
                    <a:pt x="163" y="2593"/>
                    <a:pt x="156" y="2588"/>
                    <a:pt x="151" y="2588"/>
                  </a:cubicBezTo>
                  <a:cubicBezTo>
                    <a:pt x="140" y="2588"/>
                    <a:pt x="136" y="2607"/>
                    <a:pt x="132" y="2626"/>
                  </a:cubicBezTo>
                  <a:cubicBezTo>
                    <a:pt x="126" y="2654"/>
                    <a:pt x="163" y="2660"/>
                    <a:pt x="198" y="2667"/>
                  </a:cubicBezTo>
                  <a:cubicBezTo>
                    <a:pt x="232" y="2673"/>
                    <a:pt x="226" y="2698"/>
                    <a:pt x="182" y="2748"/>
                  </a:cubicBezTo>
                  <a:cubicBezTo>
                    <a:pt x="138" y="2814"/>
                    <a:pt x="129" y="2899"/>
                    <a:pt x="157" y="2974"/>
                  </a:cubicBezTo>
                  <a:cubicBezTo>
                    <a:pt x="154" y="2999"/>
                    <a:pt x="151" y="3027"/>
                    <a:pt x="116" y="3027"/>
                  </a:cubicBezTo>
                  <a:cubicBezTo>
                    <a:pt x="60" y="3055"/>
                    <a:pt x="57" y="3134"/>
                    <a:pt x="110" y="3168"/>
                  </a:cubicBezTo>
                  <a:cubicBezTo>
                    <a:pt x="107" y="3196"/>
                    <a:pt x="107" y="3196"/>
                    <a:pt x="72" y="3196"/>
                  </a:cubicBezTo>
                  <a:cubicBezTo>
                    <a:pt x="35" y="3221"/>
                    <a:pt x="0" y="3221"/>
                    <a:pt x="69" y="3253"/>
                  </a:cubicBezTo>
                  <a:cubicBezTo>
                    <a:pt x="104" y="3315"/>
                    <a:pt x="104" y="3391"/>
                    <a:pt x="69" y="3453"/>
                  </a:cubicBezTo>
                  <a:cubicBezTo>
                    <a:pt x="72" y="3480"/>
                    <a:pt x="72" y="3510"/>
                    <a:pt x="102" y="3510"/>
                  </a:cubicBezTo>
                  <a:cubicBezTo>
                    <a:pt x="104" y="3510"/>
                    <a:pt x="105" y="3510"/>
                    <a:pt x="107" y="3510"/>
                  </a:cubicBezTo>
                  <a:cubicBezTo>
                    <a:pt x="132" y="3510"/>
                    <a:pt x="156" y="3508"/>
                    <a:pt x="158" y="3508"/>
                  </a:cubicBezTo>
                  <a:cubicBezTo>
                    <a:pt x="160" y="3508"/>
                    <a:pt x="156" y="3509"/>
                    <a:pt x="144" y="3510"/>
                  </a:cubicBezTo>
                  <a:cubicBezTo>
                    <a:pt x="72" y="3541"/>
                    <a:pt x="72" y="3541"/>
                    <a:pt x="144" y="3566"/>
                  </a:cubicBezTo>
                  <a:cubicBezTo>
                    <a:pt x="146" y="3566"/>
                    <a:pt x="148" y="3566"/>
                    <a:pt x="150" y="3566"/>
                  </a:cubicBezTo>
                  <a:cubicBezTo>
                    <a:pt x="182" y="3566"/>
                    <a:pt x="180" y="3591"/>
                    <a:pt x="144" y="3594"/>
                  </a:cubicBezTo>
                  <a:cubicBezTo>
                    <a:pt x="126" y="3607"/>
                    <a:pt x="113" y="3629"/>
                    <a:pt x="113" y="3651"/>
                  </a:cubicBezTo>
                  <a:cubicBezTo>
                    <a:pt x="119" y="3682"/>
                    <a:pt x="163" y="3820"/>
                    <a:pt x="185" y="3958"/>
                  </a:cubicBezTo>
                  <a:cubicBezTo>
                    <a:pt x="218" y="4172"/>
                    <a:pt x="237" y="4256"/>
                    <a:pt x="270" y="4256"/>
                  </a:cubicBezTo>
                  <a:cubicBezTo>
                    <a:pt x="272" y="4256"/>
                    <a:pt x="274" y="4256"/>
                    <a:pt x="276" y="4255"/>
                  </a:cubicBezTo>
                  <a:cubicBezTo>
                    <a:pt x="317" y="4274"/>
                    <a:pt x="317" y="4274"/>
                    <a:pt x="289" y="4312"/>
                  </a:cubicBezTo>
                  <a:cubicBezTo>
                    <a:pt x="267" y="4337"/>
                    <a:pt x="264" y="4371"/>
                    <a:pt x="273" y="4403"/>
                  </a:cubicBezTo>
                  <a:cubicBezTo>
                    <a:pt x="282" y="4431"/>
                    <a:pt x="289" y="4456"/>
                    <a:pt x="254" y="4465"/>
                  </a:cubicBezTo>
                  <a:cubicBezTo>
                    <a:pt x="295" y="4484"/>
                    <a:pt x="295" y="4484"/>
                    <a:pt x="304" y="4512"/>
                  </a:cubicBezTo>
                  <a:cubicBezTo>
                    <a:pt x="270" y="4522"/>
                    <a:pt x="276" y="4550"/>
                    <a:pt x="320" y="4566"/>
                  </a:cubicBezTo>
                  <a:cubicBezTo>
                    <a:pt x="398" y="4572"/>
                    <a:pt x="398" y="4572"/>
                    <a:pt x="329" y="4591"/>
                  </a:cubicBezTo>
                  <a:cubicBezTo>
                    <a:pt x="301" y="4601"/>
                    <a:pt x="290" y="4667"/>
                    <a:pt x="302" y="4667"/>
                  </a:cubicBezTo>
                  <a:cubicBezTo>
                    <a:pt x="305" y="4667"/>
                    <a:pt x="309" y="4664"/>
                    <a:pt x="314" y="4657"/>
                  </a:cubicBezTo>
                  <a:cubicBezTo>
                    <a:pt x="316" y="4656"/>
                    <a:pt x="319" y="4655"/>
                    <a:pt x="321" y="4655"/>
                  </a:cubicBezTo>
                  <a:cubicBezTo>
                    <a:pt x="348" y="4655"/>
                    <a:pt x="367" y="4702"/>
                    <a:pt x="405" y="4716"/>
                  </a:cubicBezTo>
                  <a:cubicBezTo>
                    <a:pt x="414" y="4741"/>
                    <a:pt x="423" y="4769"/>
                    <a:pt x="392" y="4782"/>
                  </a:cubicBezTo>
                  <a:cubicBezTo>
                    <a:pt x="367" y="4820"/>
                    <a:pt x="455" y="4939"/>
                    <a:pt x="495" y="4951"/>
                  </a:cubicBezTo>
                  <a:cubicBezTo>
                    <a:pt x="502" y="4949"/>
                    <a:pt x="508" y="4948"/>
                    <a:pt x="512" y="4948"/>
                  </a:cubicBezTo>
                  <a:cubicBezTo>
                    <a:pt x="532" y="4948"/>
                    <a:pt x="533" y="4967"/>
                    <a:pt x="508" y="4979"/>
                  </a:cubicBezTo>
                  <a:cubicBezTo>
                    <a:pt x="474" y="4992"/>
                    <a:pt x="483" y="5020"/>
                    <a:pt x="495" y="5045"/>
                  </a:cubicBezTo>
                  <a:cubicBezTo>
                    <a:pt x="539" y="5058"/>
                    <a:pt x="508" y="5070"/>
                    <a:pt x="474" y="5086"/>
                  </a:cubicBezTo>
                  <a:cubicBezTo>
                    <a:pt x="466" y="5084"/>
                    <a:pt x="460" y="5083"/>
                    <a:pt x="456" y="5083"/>
                  </a:cubicBezTo>
                  <a:cubicBezTo>
                    <a:pt x="434" y="5083"/>
                    <a:pt x="446" y="5108"/>
                    <a:pt x="464" y="5152"/>
                  </a:cubicBezTo>
                  <a:cubicBezTo>
                    <a:pt x="511" y="5164"/>
                    <a:pt x="555" y="5268"/>
                    <a:pt x="596" y="5346"/>
                  </a:cubicBezTo>
                  <a:cubicBezTo>
                    <a:pt x="662" y="5471"/>
                    <a:pt x="705" y="5481"/>
                    <a:pt x="793" y="5496"/>
                  </a:cubicBezTo>
                  <a:lnTo>
                    <a:pt x="871" y="5487"/>
                  </a:lnTo>
                  <a:lnTo>
                    <a:pt x="809" y="5521"/>
                  </a:lnTo>
                  <a:cubicBezTo>
                    <a:pt x="777" y="5543"/>
                    <a:pt x="749" y="5569"/>
                    <a:pt x="727" y="5600"/>
                  </a:cubicBezTo>
                  <a:cubicBezTo>
                    <a:pt x="733" y="5608"/>
                    <a:pt x="740" y="5612"/>
                    <a:pt x="749" y="5612"/>
                  </a:cubicBezTo>
                  <a:cubicBezTo>
                    <a:pt x="765" y="5612"/>
                    <a:pt x="785" y="5600"/>
                    <a:pt x="806" y="5587"/>
                  </a:cubicBezTo>
                  <a:cubicBezTo>
                    <a:pt x="812" y="5584"/>
                    <a:pt x="817" y="5583"/>
                    <a:pt x="822" y="5583"/>
                  </a:cubicBezTo>
                  <a:cubicBezTo>
                    <a:pt x="841" y="5583"/>
                    <a:pt x="849" y="5609"/>
                    <a:pt x="846" y="5663"/>
                  </a:cubicBezTo>
                  <a:cubicBezTo>
                    <a:pt x="843" y="5728"/>
                    <a:pt x="859" y="5753"/>
                    <a:pt x="903" y="5760"/>
                  </a:cubicBezTo>
                  <a:cubicBezTo>
                    <a:pt x="925" y="5788"/>
                    <a:pt x="928" y="5822"/>
                    <a:pt x="919" y="5854"/>
                  </a:cubicBezTo>
                  <a:cubicBezTo>
                    <a:pt x="927" y="5865"/>
                    <a:pt x="931" y="5871"/>
                    <a:pt x="936" y="5871"/>
                  </a:cubicBezTo>
                  <a:cubicBezTo>
                    <a:pt x="942" y="5871"/>
                    <a:pt x="949" y="5866"/>
                    <a:pt x="962" y="5857"/>
                  </a:cubicBezTo>
                  <a:cubicBezTo>
                    <a:pt x="970" y="5853"/>
                    <a:pt x="976" y="5850"/>
                    <a:pt x="981" y="5850"/>
                  </a:cubicBezTo>
                  <a:cubicBezTo>
                    <a:pt x="999" y="5850"/>
                    <a:pt x="1006" y="5873"/>
                    <a:pt x="994" y="5907"/>
                  </a:cubicBezTo>
                  <a:cubicBezTo>
                    <a:pt x="955" y="5963"/>
                    <a:pt x="985" y="6026"/>
                    <a:pt x="1014" y="6026"/>
                  </a:cubicBezTo>
                  <a:cubicBezTo>
                    <a:pt x="1018" y="6026"/>
                    <a:pt x="1022" y="6025"/>
                    <a:pt x="1025" y="6023"/>
                  </a:cubicBezTo>
                  <a:cubicBezTo>
                    <a:pt x="1033" y="6017"/>
                    <a:pt x="1040" y="6014"/>
                    <a:pt x="1046" y="6014"/>
                  </a:cubicBezTo>
                  <a:cubicBezTo>
                    <a:pt x="1062" y="6014"/>
                    <a:pt x="1073" y="6032"/>
                    <a:pt x="1085" y="6048"/>
                  </a:cubicBezTo>
                  <a:cubicBezTo>
                    <a:pt x="1100" y="6079"/>
                    <a:pt x="1132" y="6098"/>
                    <a:pt x="1163" y="6098"/>
                  </a:cubicBezTo>
                  <a:lnTo>
                    <a:pt x="1194" y="6145"/>
                  </a:lnTo>
                  <a:cubicBezTo>
                    <a:pt x="1203" y="6157"/>
                    <a:pt x="1197" y="6162"/>
                    <a:pt x="1187" y="6162"/>
                  </a:cubicBezTo>
                  <a:cubicBezTo>
                    <a:pt x="1176" y="6162"/>
                    <a:pt x="1159" y="6155"/>
                    <a:pt x="1150" y="6142"/>
                  </a:cubicBezTo>
                  <a:lnTo>
                    <a:pt x="1138" y="6186"/>
                  </a:lnTo>
                  <a:cubicBezTo>
                    <a:pt x="1169" y="6233"/>
                    <a:pt x="1185" y="6258"/>
                    <a:pt x="1232" y="6261"/>
                  </a:cubicBezTo>
                  <a:cubicBezTo>
                    <a:pt x="1261" y="6253"/>
                    <a:pt x="1279" y="6249"/>
                    <a:pt x="1286" y="6249"/>
                  </a:cubicBezTo>
                  <a:cubicBezTo>
                    <a:pt x="1296" y="6249"/>
                    <a:pt x="1283" y="6259"/>
                    <a:pt x="1248" y="6283"/>
                  </a:cubicBezTo>
                  <a:cubicBezTo>
                    <a:pt x="1219" y="6305"/>
                    <a:pt x="1207" y="6349"/>
                    <a:pt x="1254" y="6352"/>
                  </a:cubicBezTo>
                  <a:cubicBezTo>
                    <a:pt x="1268" y="6348"/>
                    <a:pt x="1278" y="6346"/>
                    <a:pt x="1287" y="6346"/>
                  </a:cubicBezTo>
                  <a:cubicBezTo>
                    <a:pt x="1322" y="6346"/>
                    <a:pt x="1311" y="6378"/>
                    <a:pt x="1285" y="6396"/>
                  </a:cubicBezTo>
                  <a:cubicBezTo>
                    <a:pt x="1213" y="6415"/>
                    <a:pt x="1213" y="6418"/>
                    <a:pt x="1338" y="6465"/>
                  </a:cubicBezTo>
                  <a:cubicBezTo>
                    <a:pt x="1370" y="6512"/>
                    <a:pt x="1470" y="6581"/>
                    <a:pt x="1523" y="6647"/>
                  </a:cubicBezTo>
                  <a:cubicBezTo>
                    <a:pt x="1592" y="6737"/>
                    <a:pt x="1630" y="6781"/>
                    <a:pt x="1620" y="6825"/>
                  </a:cubicBezTo>
                  <a:cubicBezTo>
                    <a:pt x="1613" y="6832"/>
                    <a:pt x="1606" y="6838"/>
                    <a:pt x="1601" y="6843"/>
                  </a:cubicBezTo>
                  <a:lnTo>
                    <a:pt x="1601" y="6843"/>
                  </a:lnTo>
                  <a:cubicBezTo>
                    <a:pt x="1617" y="6831"/>
                    <a:pt x="1631" y="6825"/>
                    <a:pt x="1643" y="6825"/>
                  </a:cubicBezTo>
                  <a:cubicBezTo>
                    <a:pt x="1667" y="6825"/>
                    <a:pt x="1687" y="6849"/>
                    <a:pt x="1721" y="6891"/>
                  </a:cubicBezTo>
                  <a:cubicBezTo>
                    <a:pt x="1733" y="6957"/>
                    <a:pt x="1793" y="7001"/>
                    <a:pt x="1859" y="7001"/>
                  </a:cubicBezTo>
                  <a:lnTo>
                    <a:pt x="1821" y="6957"/>
                  </a:lnTo>
                  <a:cubicBezTo>
                    <a:pt x="1840" y="6940"/>
                    <a:pt x="1855" y="6932"/>
                    <a:pt x="1867" y="6932"/>
                  </a:cubicBezTo>
                  <a:cubicBezTo>
                    <a:pt x="1887" y="6932"/>
                    <a:pt x="1898" y="6956"/>
                    <a:pt x="1906" y="6998"/>
                  </a:cubicBezTo>
                  <a:cubicBezTo>
                    <a:pt x="1924" y="7019"/>
                    <a:pt x="1896" y="7041"/>
                    <a:pt x="1868" y="7066"/>
                  </a:cubicBezTo>
                  <a:cubicBezTo>
                    <a:pt x="1843" y="7088"/>
                    <a:pt x="1837" y="7126"/>
                    <a:pt x="1852" y="7157"/>
                  </a:cubicBezTo>
                  <a:cubicBezTo>
                    <a:pt x="1863" y="7170"/>
                    <a:pt x="1874" y="7182"/>
                    <a:pt x="1883" y="7182"/>
                  </a:cubicBezTo>
                  <a:cubicBezTo>
                    <a:pt x="1889" y="7182"/>
                    <a:pt x="1895" y="7175"/>
                    <a:pt x="1899" y="7154"/>
                  </a:cubicBezTo>
                  <a:cubicBezTo>
                    <a:pt x="1912" y="7143"/>
                    <a:pt x="1919" y="7137"/>
                    <a:pt x="1924" y="7137"/>
                  </a:cubicBezTo>
                  <a:cubicBezTo>
                    <a:pt x="1930" y="7137"/>
                    <a:pt x="1934" y="7142"/>
                    <a:pt x="1943" y="7151"/>
                  </a:cubicBezTo>
                  <a:cubicBezTo>
                    <a:pt x="1960" y="7177"/>
                    <a:pt x="1988" y="7192"/>
                    <a:pt x="2019" y="7192"/>
                  </a:cubicBezTo>
                  <a:cubicBezTo>
                    <a:pt x="2022" y="7192"/>
                    <a:pt x="2025" y="7192"/>
                    <a:pt x="2028" y="7192"/>
                  </a:cubicBezTo>
                  <a:cubicBezTo>
                    <a:pt x="2035" y="7185"/>
                    <a:pt x="2043" y="7183"/>
                    <a:pt x="2049" y="7183"/>
                  </a:cubicBezTo>
                  <a:cubicBezTo>
                    <a:pt x="2066" y="7183"/>
                    <a:pt x="2080" y="7197"/>
                    <a:pt x="2094" y="7211"/>
                  </a:cubicBezTo>
                  <a:cubicBezTo>
                    <a:pt x="2091" y="7245"/>
                    <a:pt x="2103" y="7276"/>
                    <a:pt x="2122" y="7298"/>
                  </a:cubicBezTo>
                  <a:lnTo>
                    <a:pt x="2097" y="7323"/>
                  </a:lnTo>
                  <a:cubicBezTo>
                    <a:pt x="2078" y="7342"/>
                    <a:pt x="2069" y="7367"/>
                    <a:pt x="2062" y="7392"/>
                  </a:cubicBezTo>
                  <a:cubicBezTo>
                    <a:pt x="2068" y="7399"/>
                    <a:pt x="2075" y="7401"/>
                    <a:pt x="2081" y="7401"/>
                  </a:cubicBezTo>
                  <a:cubicBezTo>
                    <a:pt x="2096" y="7401"/>
                    <a:pt x="2109" y="7389"/>
                    <a:pt x="2109" y="7389"/>
                  </a:cubicBezTo>
                  <a:cubicBezTo>
                    <a:pt x="2110" y="7389"/>
                    <a:pt x="2110" y="7389"/>
                    <a:pt x="2111" y="7389"/>
                  </a:cubicBezTo>
                  <a:cubicBezTo>
                    <a:pt x="2151" y="7389"/>
                    <a:pt x="2603" y="7873"/>
                    <a:pt x="2664" y="7931"/>
                  </a:cubicBezTo>
                  <a:cubicBezTo>
                    <a:pt x="2676" y="7981"/>
                    <a:pt x="2713" y="8029"/>
                    <a:pt x="2733" y="8029"/>
                  </a:cubicBezTo>
                  <a:cubicBezTo>
                    <a:pt x="2739" y="8029"/>
                    <a:pt x="2744" y="8024"/>
                    <a:pt x="2746" y="8013"/>
                  </a:cubicBezTo>
                  <a:cubicBezTo>
                    <a:pt x="2748" y="8010"/>
                    <a:pt x="2751" y="8009"/>
                    <a:pt x="2755" y="8009"/>
                  </a:cubicBezTo>
                  <a:cubicBezTo>
                    <a:pt x="2791" y="8009"/>
                    <a:pt x="2883" y="8104"/>
                    <a:pt x="2990" y="8217"/>
                  </a:cubicBezTo>
                  <a:cubicBezTo>
                    <a:pt x="3117" y="8346"/>
                    <a:pt x="3211" y="8443"/>
                    <a:pt x="3246" y="8443"/>
                  </a:cubicBezTo>
                  <a:cubicBezTo>
                    <a:pt x="3250" y="8443"/>
                    <a:pt x="3254" y="8442"/>
                    <a:pt x="3256" y="8439"/>
                  </a:cubicBezTo>
                  <a:lnTo>
                    <a:pt x="3316" y="8502"/>
                  </a:lnTo>
                  <a:cubicBezTo>
                    <a:pt x="3357" y="8542"/>
                    <a:pt x="3422" y="8558"/>
                    <a:pt x="3441" y="8580"/>
                  </a:cubicBezTo>
                  <a:cubicBezTo>
                    <a:pt x="3447" y="8579"/>
                    <a:pt x="3452" y="8579"/>
                    <a:pt x="3457" y="8579"/>
                  </a:cubicBezTo>
                  <a:cubicBezTo>
                    <a:pt x="3492" y="8579"/>
                    <a:pt x="3502" y="8596"/>
                    <a:pt x="3463" y="8599"/>
                  </a:cubicBezTo>
                  <a:cubicBezTo>
                    <a:pt x="3435" y="8624"/>
                    <a:pt x="3410" y="8649"/>
                    <a:pt x="3432" y="8671"/>
                  </a:cubicBezTo>
                  <a:cubicBezTo>
                    <a:pt x="3446" y="8687"/>
                    <a:pt x="3459" y="8693"/>
                    <a:pt x="3470" y="8693"/>
                  </a:cubicBezTo>
                  <a:cubicBezTo>
                    <a:pt x="3489" y="8693"/>
                    <a:pt x="3505" y="8677"/>
                    <a:pt x="3523" y="8662"/>
                  </a:cubicBezTo>
                  <a:cubicBezTo>
                    <a:pt x="3528" y="8655"/>
                    <a:pt x="3537" y="8650"/>
                    <a:pt x="3547" y="8650"/>
                  </a:cubicBezTo>
                  <a:cubicBezTo>
                    <a:pt x="3554" y="8650"/>
                    <a:pt x="3561" y="8653"/>
                    <a:pt x="3567" y="8658"/>
                  </a:cubicBezTo>
                  <a:cubicBezTo>
                    <a:pt x="3589" y="8680"/>
                    <a:pt x="3589" y="8680"/>
                    <a:pt x="3560" y="8705"/>
                  </a:cubicBezTo>
                  <a:lnTo>
                    <a:pt x="3510" y="8752"/>
                  </a:lnTo>
                  <a:lnTo>
                    <a:pt x="3529" y="8774"/>
                  </a:lnTo>
                  <a:cubicBezTo>
                    <a:pt x="3536" y="8766"/>
                    <a:pt x="3545" y="8762"/>
                    <a:pt x="3554" y="8762"/>
                  </a:cubicBezTo>
                  <a:cubicBezTo>
                    <a:pt x="3562" y="8762"/>
                    <a:pt x="3570" y="8765"/>
                    <a:pt x="3576" y="8771"/>
                  </a:cubicBezTo>
                  <a:cubicBezTo>
                    <a:pt x="3595" y="8793"/>
                    <a:pt x="3595" y="8793"/>
                    <a:pt x="3545" y="8840"/>
                  </a:cubicBezTo>
                  <a:cubicBezTo>
                    <a:pt x="3507" y="8875"/>
                    <a:pt x="3505" y="8897"/>
                    <a:pt x="3532" y="8897"/>
                  </a:cubicBezTo>
                  <a:cubicBezTo>
                    <a:pt x="3544" y="8897"/>
                    <a:pt x="3561" y="8893"/>
                    <a:pt x="3582" y="8884"/>
                  </a:cubicBezTo>
                  <a:lnTo>
                    <a:pt x="3648" y="8900"/>
                  </a:lnTo>
                  <a:cubicBezTo>
                    <a:pt x="3625" y="8952"/>
                    <a:pt x="3667" y="8961"/>
                    <a:pt x="3708" y="8961"/>
                  </a:cubicBezTo>
                  <a:cubicBezTo>
                    <a:pt x="3724" y="8961"/>
                    <a:pt x="3739" y="8960"/>
                    <a:pt x="3751" y="8959"/>
                  </a:cubicBezTo>
                  <a:lnTo>
                    <a:pt x="3751" y="8959"/>
                  </a:lnTo>
                  <a:cubicBezTo>
                    <a:pt x="3729" y="9011"/>
                    <a:pt x="3732" y="9037"/>
                    <a:pt x="3763" y="9037"/>
                  </a:cubicBezTo>
                  <a:cubicBezTo>
                    <a:pt x="3775" y="9037"/>
                    <a:pt x="3791" y="9033"/>
                    <a:pt x="3811" y="9025"/>
                  </a:cubicBezTo>
                  <a:cubicBezTo>
                    <a:pt x="3819" y="9018"/>
                    <a:pt x="3827" y="9015"/>
                    <a:pt x="3833" y="9015"/>
                  </a:cubicBezTo>
                  <a:cubicBezTo>
                    <a:pt x="3848" y="9015"/>
                    <a:pt x="3856" y="9035"/>
                    <a:pt x="3852" y="9066"/>
                  </a:cubicBezTo>
                  <a:cubicBezTo>
                    <a:pt x="3845" y="9113"/>
                    <a:pt x="3864" y="9135"/>
                    <a:pt x="3902" y="9176"/>
                  </a:cubicBezTo>
                  <a:cubicBezTo>
                    <a:pt x="3949" y="9176"/>
                    <a:pt x="4084" y="9326"/>
                    <a:pt x="4234" y="9501"/>
                  </a:cubicBezTo>
                  <a:cubicBezTo>
                    <a:pt x="4391" y="9688"/>
                    <a:pt x="4494" y="9817"/>
                    <a:pt x="4531" y="9817"/>
                  </a:cubicBezTo>
                  <a:cubicBezTo>
                    <a:pt x="4534" y="9817"/>
                    <a:pt x="4536" y="9816"/>
                    <a:pt x="4538" y="9815"/>
                  </a:cubicBezTo>
                  <a:cubicBezTo>
                    <a:pt x="4557" y="9840"/>
                    <a:pt x="4557" y="9840"/>
                    <a:pt x="4544" y="9884"/>
                  </a:cubicBezTo>
                  <a:cubicBezTo>
                    <a:pt x="4524" y="9900"/>
                    <a:pt x="4528" y="9916"/>
                    <a:pt x="4562" y="9916"/>
                  </a:cubicBezTo>
                  <a:cubicBezTo>
                    <a:pt x="4574" y="9916"/>
                    <a:pt x="4590" y="9914"/>
                    <a:pt x="4610" y="9909"/>
                  </a:cubicBezTo>
                  <a:cubicBezTo>
                    <a:pt x="4634" y="9909"/>
                    <a:pt x="4652" y="9903"/>
                    <a:pt x="4658" y="9903"/>
                  </a:cubicBezTo>
                  <a:cubicBezTo>
                    <a:pt x="4664" y="9903"/>
                    <a:pt x="4657" y="9909"/>
                    <a:pt x="4629" y="9931"/>
                  </a:cubicBezTo>
                  <a:cubicBezTo>
                    <a:pt x="4598" y="9953"/>
                    <a:pt x="4635" y="9997"/>
                    <a:pt x="4704" y="10091"/>
                  </a:cubicBezTo>
                  <a:cubicBezTo>
                    <a:pt x="4750" y="10156"/>
                    <a:pt x="4813" y="10237"/>
                    <a:pt x="4846" y="10237"/>
                  </a:cubicBezTo>
                  <a:cubicBezTo>
                    <a:pt x="4849" y="10237"/>
                    <a:pt x="4852" y="10236"/>
                    <a:pt x="4855" y="10235"/>
                  </a:cubicBezTo>
                  <a:cubicBezTo>
                    <a:pt x="4899" y="10256"/>
                    <a:pt x="4910" y="10261"/>
                    <a:pt x="4895" y="10261"/>
                  </a:cubicBezTo>
                  <a:cubicBezTo>
                    <a:pt x="4889" y="10261"/>
                    <a:pt x="4881" y="10261"/>
                    <a:pt x="4870" y="10260"/>
                  </a:cubicBezTo>
                  <a:lnTo>
                    <a:pt x="4870" y="10260"/>
                  </a:lnTo>
                  <a:cubicBezTo>
                    <a:pt x="4795" y="10275"/>
                    <a:pt x="4848" y="10416"/>
                    <a:pt x="4955" y="10448"/>
                  </a:cubicBezTo>
                  <a:cubicBezTo>
                    <a:pt x="4974" y="10473"/>
                    <a:pt x="4989" y="10495"/>
                    <a:pt x="4958" y="10517"/>
                  </a:cubicBezTo>
                  <a:cubicBezTo>
                    <a:pt x="4986" y="10558"/>
                    <a:pt x="5024" y="10592"/>
                    <a:pt x="5068" y="10620"/>
                  </a:cubicBezTo>
                  <a:cubicBezTo>
                    <a:pt x="5080" y="10645"/>
                    <a:pt x="5146" y="10742"/>
                    <a:pt x="5174" y="10793"/>
                  </a:cubicBezTo>
                  <a:cubicBezTo>
                    <a:pt x="5196" y="10827"/>
                    <a:pt x="5227" y="10855"/>
                    <a:pt x="5262" y="10877"/>
                  </a:cubicBezTo>
                  <a:lnTo>
                    <a:pt x="5278" y="10902"/>
                  </a:lnTo>
                  <a:cubicBezTo>
                    <a:pt x="5246" y="10918"/>
                    <a:pt x="5318" y="11046"/>
                    <a:pt x="5409" y="11228"/>
                  </a:cubicBezTo>
                  <a:cubicBezTo>
                    <a:pt x="5500" y="11413"/>
                    <a:pt x="5569" y="11573"/>
                    <a:pt x="5544" y="11614"/>
                  </a:cubicBezTo>
                  <a:cubicBezTo>
                    <a:pt x="5557" y="11636"/>
                    <a:pt x="5575" y="11651"/>
                    <a:pt x="5600" y="11654"/>
                  </a:cubicBezTo>
                  <a:cubicBezTo>
                    <a:pt x="5676" y="11654"/>
                    <a:pt x="5688" y="11683"/>
                    <a:pt x="5666" y="11723"/>
                  </a:cubicBezTo>
                  <a:cubicBezTo>
                    <a:pt x="5613" y="11783"/>
                    <a:pt x="5647" y="11877"/>
                    <a:pt x="5726" y="11889"/>
                  </a:cubicBezTo>
                  <a:lnTo>
                    <a:pt x="5691" y="11902"/>
                  </a:lnTo>
                  <a:cubicBezTo>
                    <a:pt x="5632" y="11952"/>
                    <a:pt x="5694" y="12024"/>
                    <a:pt x="5770" y="12030"/>
                  </a:cubicBezTo>
                  <a:cubicBezTo>
                    <a:pt x="5745" y="12068"/>
                    <a:pt x="5719" y="12106"/>
                    <a:pt x="5763" y="12124"/>
                  </a:cubicBezTo>
                  <a:cubicBezTo>
                    <a:pt x="5770" y="12153"/>
                    <a:pt x="5770" y="12153"/>
                    <a:pt x="5701" y="12171"/>
                  </a:cubicBezTo>
                  <a:cubicBezTo>
                    <a:pt x="5666" y="12181"/>
                    <a:pt x="5632" y="12193"/>
                    <a:pt x="5638" y="12218"/>
                  </a:cubicBezTo>
                  <a:cubicBezTo>
                    <a:pt x="5643" y="12233"/>
                    <a:pt x="5654" y="12237"/>
                    <a:pt x="5668" y="12237"/>
                  </a:cubicBezTo>
                  <a:cubicBezTo>
                    <a:pt x="5682" y="12237"/>
                    <a:pt x="5699" y="12233"/>
                    <a:pt x="5716" y="12228"/>
                  </a:cubicBezTo>
                  <a:lnTo>
                    <a:pt x="5729" y="12284"/>
                  </a:lnTo>
                  <a:cubicBezTo>
                    <a:pt x="5734" y="12297"/>
                    <a:pt x="5747" y="12305"/>
                    <a:pt x="5761" y="12305"/>
                  </a:cubicBezTo>
                  <a:cubicBezTo>
                    <a:pt x="5765" y="12305"/>
                    <a:pt x="5769" y="12304"/>
                    <a:pt x="5773" y="12303"/>
                  </a:cubicBezTo>
                  <a:cubicBezTo>
                    <a:pt x="5777" y="12302"/>
                    <a:pt x="5781" y="12301"/>
                    <a:pt x="5785" y="12301"/>
                  </a:cubicBezTo>
                  <a:cubicBezTo>
                    <a:pt x="5809" y="12301"/>
                    <a:pt x="5815" y="12326"/>
                    <a:pt x="5823" y="12350"/>
                  </a:cubicBezTo>
                  <a:cubicBezTo>
                    <a:pt x="5802" y="12355"/>
                    <a:pt x="5806" y="12364"/>
                    <a:pt x="5820" y="12364"/>
                  </a:cubicBezTo>
                  <a:cubicBezTo>
                    <a:pt x="5830" y="12364"/>
                    <a:pt x="5845" y="12359"/>
                    <a:pt x="5857" y="12344"/>
                  </a:cubicBezTo>
                  <a:cubicBezTo>
                    <a:pt x="5875" y="12339"/>
                    <a:pt x="5892" y="12334"/>
                    <a:pt x="5906" y="12334"/>
                  </a:cubicBezTo>
                  <a:cubicBezTo>
                    <a:pt x="5919" y="12334"/>
                    <a:pt x="5929" y="12339"/>
                    <a:pt x="5933" y="12353"/>
                  </a:cubicBezTo>
                  <a:lnTo>
                    <a:pt x="6005" y="12338"/>
                  </a:lnTo>
                  <a:cubicBezTo>
                    <a:pt x="6074" y="12322"/>
                    <a:pt x="6108" y="12316"/>
                    <a:pt x="6127" y="12247"/>
                  </a:cubicBezTo>
                  <a:cubicBezTo>
                    <a:pt x="6130" y="12126"/>
                    <a:pt x="6138" y="12031"/>
                    <a:pt x="6086" y="12031"/>
                  </a:cubicBezTo>
                  <a:cubicBezTo>
                    <a:pt x="6081" y="12031"/>
                    <a:pt x="6076" y="12032"/>
                    <a:pt x="6070" y="12034"/>
                  </a:cubicBezTo>
                  <a:cubicBezTo>
                    <a:pt x="6049" y="12024"/>
                    <a:pt x="6033" y="12005"/>
                    <a:pt x="6020" y="11983"/>
                  </a:cubicBezTo>
                  <a:cubicBezTo>
                    <a:pt x="6017" y="11961"/>
                    <a:pt x="6020" y="11936"/>
                    <a:pt x="6036" y="11914"/>
                  </a:cubicBezTo>
                  <a:cubicBezTo>
                    <a:pt x="6067" y="11905"/>
                    <a:pt x="6033" y="11783"/>
                    <a:pt x="5980" y="11639"/>
                  </a:cubicBezTo>
                  <a:cubicBezTo>
                    <a:pt x="5911" y="11463"/>
                    <a:pt x="5876" y="11375"/>
                    <a:pt x="5895" y="11335"/>
                  </a:cubicBezTo>
                  <a:cubicBezTo>
                    <a:pt x="5908" y="11313"/>
                    <a:pt x="5908" y="11288"/>
                    <a:pt x="5901" y="11263"/>
                  </a:cubicBezTo>
                  <a:lnTo>
                    <a:pt x="5901" y="11263"/>
                  </a:lnTo>
                  <a:cubicBezTo>
                    <a:pt x="5900" y="11263"/>
                    <a:pt x="5898" y="11264"/>
                    <a:pt x="5897" y="11264"/>
                  </a:cubicBezTo>
                  <a:cubicBezTo>
                    <a:pt x="5861" y="11264"/>
                    <a:pt x="5790" y="11098"/>
                    <a:pt x="5691" y="10915"/>
                  </a:cubicBezTo>
                  <a:cubicBezTo>
                    <a:pt x="5598" y="10728"/>
                    <a:pt x="5488" y="10553"/>
                    <a:pt x="5454" y="10553"/>
                  </a:cubicBezTo>
                  <a:cubicBezTo>
                    <a:pt x="5452" y="10553"/>
                    <a:pt x="5451" y="10554"/>
                    <a:pt x="5450" y="10554"/>
                  </a:cubicBezTo>
                  <a:cubicBezTo>
                    <a:pt x="5434" y="10529"/>
                    <a:pt x="5419" y="10504"/>
                    <a:pt x="5419" y="10504"/>
                  </a:cubicBezTo>
                  <a:cubicBezTo>
                    <a:pt x="5447" y="10485"/>
                    <a:pt x="5416" y="10435"/>
                    <a:pt x="5381" y="10382"/>
                  </a:cubicBezTo>
                  <a:cubicBezTo>
                    <a:pt x="5343" y="10363"/>
                    <a:pt x="5312" y="10332"/>
                    <a:pt x="5287" y="10297"/>
                  </a:cubicBezTo>
                  <a:cubicBezTo>
                    <a:pt x="5318" y="10279"/>
                    <a:pt x="5300" y="10254"/>
                    <a:pt x="5265" y="10203"/>
                  </a:cubicBezTo>
                  <a:cubicBezTo>
                    <a:pt x="5238" y="10165"/>
                    <a:pt x="5223" y="10141"/>
                    <a:pt x="5203" y="10141"/>
                  </a:cubicBezTo>
                  <a:cubicBezTo>
                    <a:pt x="5197" y="10141"/>
                    <a:pt x="5191" y="10143"/>
                    <a:pt x="5184" y="10147"/>
                  </a:cubicBezTo>
                  <a:cubicBezTo>
                    <a:pt x="5168" y="10122"/>
                    <a:pt x="5046" y="9950"/>
                    <a:pt x="5021" y="9856"/>
                  </a:cubicBezTo>
                  <a:cubicBezTo>
                    <a:pt x="5030" y="9812"/>
                    <a:pt x="4983" y="9809"/>
                    <a:pt x="4936" y="9805"/>
                  </a:cubicBezTo>
                  <a:cubicBezTo>
                    <a:pt x="4925" y="9815"/>
                    <a:pt x="4910" y="9820"/>
                    <a:pt x="4896" y="9820"/>
                  </a:cubicBezTo>
                  <a:cubicBezTo>
                    <a:pt x="4877" y="9820"/>
                    <a:pt x="4859" y="9813"/>
                    <a:pt x="4845" y="9799"/>
                  </a:cubicBezTo>
                  <a:lnTo>
                    <a:pt x="4902" y="9755"/>
                  </a:lnTo>
                  <a:cubicBezTo>
                    <a:pt x="4911" y="9756"/>
                    <a:pt x="4919" y="9756"/>
                    <a:pt x="4925" y="9756"/>
                  </a:cubicBezTo>
                  <a:cubicBezTo>
                    <a:pt x="4947" y="9756"/>
                    <a:pt x="4941" y="9749"/>
                    <a:pt x="4911" y="9711"/>
                  </a:cubicBezTo>
                  <a:lnTo>
                    <a:pt x="4873" y="9664"/>
                  </a:lnTo>
                  <a:cubicBezTo>
                    <a:pt x="4871" y="9666"/>
                    <a:pt x="4869" y="9667"/>
                    <a:pt x="4866" y="9667"/>
                  </a:cubicBezTo>
                  <a:cubicBezTo>
                    <a:pt x="4831" y="9667"/>
                    <a:pt x="4744" y="9552"/>
                    <a:pt x="4620" y="9407"/>
                  </a:cubicBezTo>
                  <a:cubicBezTo>
                    <a:pt x="4471" y="9223"/>
                    <a:pt x="4407" y="9153"/>
                    <a:pt x="4375" y="9153"/>
                  </a:cubicBezTo>
                  <a:cubicBezTo>
                    <a:pt x="4370" y="9153"/>
                    <a:pt x="4366" y="9154"/>
                    <a:pt x="4363" y="9157"/>
                  </a:cubicBezTo>
                  <a:cubicBezTo>
                    <a:pt x="4356" y="9163"/>
                    <a:pt x="4350" y="9166"/>
                    <a:pt x="4344" y="9166"/>
                  </a:cubicBezTo>
                  <a:cubicBezTo>
                    <a:pt x="4327" y="9166"/>
                    <a:pt x="4310" y="9137"/>
                    <a:pt x="4284" y="9069"/>
                  </a:cubicBezTo>
                  <a:cubicBezTo>
                    <a:pt x="4247" y="8865"/>
                    <a:pt x="4247" y="8865"/>
                    <a:pt x="4200" y="8865"/>
                  </a:cubicBezTo>
                  <a:cubicBezTo>
                    <a:pt x="4222" y="8887"/>
                    <a:pt x="4193" y="8912"/>
                    <a:pt x="4168" y="8937"/>
                  </a:cubicBezTo>
                  <a:cubicBezTo>
                    <a:pt x="4149" y="8954"/>
                    <a:pt x="4134" y="8962"/>
                    <a:pt x="4125" y="8962"/>
                  </a:cubicBezTo>
                  <a:cubicBezTo>
                    <a:pt x="4108" y="8962"/>
                    <a:pt x="4108" y="8937"/>
                    <a:pt x="4128" y="8893"/>
                  </a:cubicBezTo>
                  <a:cubicBezTo>
                    <a:pt x="4178" y="8846"/>
                    <a:pt x="3886" y="8572"/>
                    <a:pt x="3795" y="8572"/>
                  </a:cubicBezTo>
                  <a:cubicBezTo>
                    <a:pt x="3791" y="8572"/>
                    <a:pt x="3786" y="8572"/>
                    <a:pt x="3783" y="8574"/>
                  </a:cubicBezTo>
                  <a:cubicBezTo>
                    <a:pt x="3789" y="8567"/>
                    <a:pt x="3797" y="8559"/>
                    <a:pt x="3808" y="8549"/>
                  </a:cubicBezTo>
                  <a:cubicBezTo>
                    <a:pt x="3836" y="8524"/>
                    <a:pt x="3814" y="8502"/>
                    <a:pt x="3736" y="8417"/>
                  </a:cubicBezTo>
                  <a:lnTo>
                    <a:pt x="3673" y="8354"/>
                  </a:lnTo>
                  <a:cubicBezTo>
                    <a:pt x="3666" y="8362"/>
                    <a:pt x="3658" y="8365"/>
                    <a:pt x="3650" y="8365"/>
                  </a:cubicBezTo>
                  <a:cubicBezTo>
                    <a:pt x="3599" y="8365"/>
                    <a:pt x="3533" y="8251"/>
                    <a:pt x="3554" y="8229"/>
                  </a:cubicBezTo>
                  <a:cubicBezTo>
                    <a:pt x="3557" y="8182"/>
                    <a:pt x="3557" y="8182"/>
                    <a:pt x="3520" y="8141"/>
                  </a:cubicBezTo>
                  <a:cubicBezTo>
                    <a:pt x="3407" y="8129"/>
                    <a:pt x="3332" y="8000"/>
                    <a:pt x="3357" y="7975"/>
                  </a:cubicBezTo>
                  <a:lnTo>
                    <a:pt x="3319" y="7935"/>
                  </a:lnTo>
                  <a:cubicBezTo>
                    <a:pt x="3316" y="7935"/>
                    <a:pt x="3312" y="7935"/>
                    <a:pt x="3309" y="7935"/>
                  </a:cubicBezTo>
                  <a:cubicBezTo>
                    <a:pt x="3266" y="7935"/>
                    <a:pt x="3230" y="7899"/>
                    <a:pt x="3212" y="7878"/>
                  </a:cubicBezTo>
                  <a:cubicBezTo>
                    <a:pt x="3175" y="7839"/>
                    <a:pt x="3152" y="7817"/>
                    <a:pt x="3140" y="7817"/>
                  </a:cubicBezTo>
                  <a:cubicBezTo>
                    <a:pt x="3133" y="7817"/>
                    <a:pt x="3129" y="7824"/>
                    <a:pt x="3128" y="7841"/>
                  </a:cubicBezTo>
                  <a:cubicBezTo>
                    <a:pt x="3107" y="7859"/>
                    <a:pt x="3087" y="7878"/>
                    <a:pt x="3071" y="7878"/>
                  </a:cubicBezTo>
                  <a:cubicBezTo>
                    <a:pt x="3065" y="7878"/>
                    <a:pt x="3060" y="7876"/>
                    <a:pt x="3056" y="7872"/>
                  </a:cubicBezTo>
                  <a:lnTo>
                    <a:pt x="3081" y="7847"/>
                  </a:lnTo>
                  <a:cubicBezTo>
                    <a:pt x="3106" y="7822"/>
                    <a:pt x="3046" y="7759"/>
                    <a:pt x="2968" y="7678"/>
                  </a:cubicBezTo>
                  <a:cubicBezTo>
                    <a:pt x="2868" y="7574"/>
                    <a:pt x="2830" y="7533"/>
                    <a:pt x="2836" y="7486"/>
                  </a:cubicBezTo>
                  <a:lnTo>
                    <a:pt x="2836" y="7486"/>
                  </a:lnTo>
                  <a:lnTo>
                    <a:pt x="2793" y="7493"/>
                  </a:lnTo>
                  <a:cubicBezTo>
                    <a:pt x="2789" y="7493"/>
                    <a:pt x="2786" y="7493"/>
                    <a:pt x="2783" y="7493"/>
                  </a:cubicBezTo>
                  <a:cubicBezTo>
                    <a:pt x="2743" y="7493"/>
                    <a:pt x="2729" y="7475"/>
                    <a:pt x="2752" y="7452"/>
                  </a:cubicBezTo>
                  <a:cubicBezTo>
                    <a:pt x="2758" y="7405"/>
                    <a:pt x="2680" y="7323"/>
                    <a:pt x="2617" y="7308"/>
                  </a:cubicBezTo>
                  <a:lnTo>
                    <a:pt x="2579" y="7264"/>
                  </a:lnTo>
                  <a:cubicBezTo>
                    <a:pt x="2611" y="7212"/>
                    <a:pt x="2568" y="7153"/>
                    <a:pt x="2515" y="7153"/>
                  </a:cubicBezTo>
                  <a:cubicBezTo>
                    <a:pt x="2504" y="7153"/>
                    <a:pt x="2493" y="7155"/>
                    <a:pt x="2482" y="7160"/>
                  </a:cubicBezTo>
                  <a:cubicBezTo>
                    <a:pt x="2510" y="7139"/>
                    <a:pt x="2489" y="7117"/>
                    <a:pt x="2470" y="7098"/>
                  </a:cubicBezTo>
                  <a:cubicBezTo>
                    <a:pt x="2407" y="7079"/>
                    <a:pt x="2332" y="6994"/>
                    <a:pt x="2360" y="6972"/>
                  </a:cubicBezTo>
                  <a:lnTo>
                    <a:pt x="2341" y="6951"/>
                  </a:lnTo>
                  <a:cubicBezTo>
                    <a:pt x="2338" y="6951"/>
                    <a:pt x="2335" y="6951"/>
                    <a:pt x="2333" y="6951"/>
                  </a:cubicBezTo>
                  <a:cubicBezTo>
                    <a:pt x="2302" y="6951"/>
                    <a:pt x="2274" y="6936"/>
                    <a:pt x="2257" y="6913"/>
                  </a:cubicBezTo>
                  <a:cubicBezTo>
                    <a:pt x="2242" y="6887"/>
                    <a:pt x="2215" y="6872"/>
                    <a:pt x="2184" y="6872"/>
                  </a:cubicBezTo>
                  <a:cubicBezTo>
                    <a:pt x="2181" y="6872"/>
                    <a:pt x="2178" y="6872"/>
                    <a:pt x="2175" y="6872"/>
                  </a:cubicBezTo>
                  <a:cubicBezTo>
                    <a:pt x="2172" y="6873"/>
                    <a:pt x="2168" y="6873"/>
                    <a:pt x="2164" y="6873"/>
                  </a:cubicBezTo>
                  <a:cubicBezTo>
                    <a:pt x="2146" y="6873"/>
                    <a:pt x="2128" y="6866"/>
                    <a:pt x="2112" y="6853"/>
                  </a:cubicBezTo>
                  <a:cubicBezTo>
                    <a:pt x="2094" y="6831"/>
                    <a:pt x="2141" y="6831"/>
                    <a:pt x="2185" y="6828"/>
                  </a:cubicBezTo>
                  <a:cubicBezTo>
                    <a:pt x="2193" y="6831"/>
                    <a:pt x="2199" y="6832"/>
                    <a:pt x="2203" y="6832"/>
                  </a:cubicBezTo>
                  <a:cubicBezTo>
                    <a:pt x="2233" y="6832"/>
                    <a:pt x="2180" y="6782"/>
                    <a:pt x="2084" y="6766"/>
                  </a:cubicBezTo>
                  <a:cubicBezTo>
                    <a:pt x="1975" y="6750"/>
                    <a:pt x="1978" y="6750"/>
                    <a:pt x="2065" y="6747"/>
                  </a:cubicBezTo>
                  <a:cubicBezTo>
                    <a:pt x="2112" y="6744"/>
                    <a:pt x="2156" y="6741"/>
                    <a:pt x="2094" y="6722"/>
                  </a:cubicBezTo>
                  <a:cubicBezTo>
                    <a:pt x="2094" y="6722"/>
                    <a:pt x="2072" y="6696"/>
                    <a:pt x="2049" y="6696"/>
                  </a:cubicBezTo>
                  <a:cubicBezTo>
                    <a:pt x="2043" y="6696"/>
                    <a:pt x="2037" y="6698"/>
                    <a:pt x="2031" y="6703"/>
                  </a:cubicBezTo>
                  <a:lnTo>
                    <a:pt x="1978" y="6640"/>
                  </a:lnTo>
                  <a:cubicBezTo>
                    <a:pt x="1978" y="6600"/>
                    <a:pt x="1962" y="6562"/>
                    <a:pt x="1934" y="6531"/>
                  </a:cubicBezTo>
                  <a:cubicBezTo>
                    <a:pt x="1925" y="6531"/>
                    <a:pt x="1917" y="6532"/>
                    <a:pt x="1912" y="6532"/>
                  </a:cubicBezTo>
                  <a:cubicBezTo>
                    <a:pt x="1890" y="6532"/>
                    <a:pt x="1892" y="6524"/>
                    <a:pt x="1899" y="6490"/>
                  </a:cubicBezTo>
                  <a:cubicBezTo>
                    <a:pt x="1915" y="6476"/>
                    <a:pt x="1916" y="6462"/>
                    <a:pt x="1904" y="6462"/>
                  </a:cubicBezTo>
                  <a:cubicBezTo>
                    <a:pt x="1895" y="6462"/>
                    <a:pt x="1878" y="6470"/>
                    <a:pt x="1856" y="6490"/>
                  </a:cubicBezTo>
                  <a:cubicBezTo>
                    <a:pt x="1809" y="6490"/>
                    <a:pt x="1793" y="6468"/>
                    <a:pt x="1802" y="6424"/>
                  </a:cubicBezTo>
                  <a:cubicBezTo>
                    <a:pt x="1844" y="6392"/>
                    <a:pt x="1846" y="6372"/>
                    <a:pt x="1834" y="6372"/>
                  </a:cubicBezTo>
                  <a:cubicBezTo>
                    <a:pt x="1829" y="6372"/>
                    <a:pt x="1822" y="6374"/>
                    <a:pt x="1815" y="6380"/>
                  </a:cubicBezTo>
                  <a:cubicBezTo>
                    <a:pt x="1812" y="6381"/>
                    <a:pt x="1809" y="6381"/>
                    <a:pt x="1806" y="6381"/>
                  </a:cubicBezTo>
                  <a:cubicBezTo>
                    <a:pt x="1787" y="6381"/>
                    <a:pt x="1766" y="6372"/>
                    <a:pt x="1752" y="6358"/>
                  </a:cubicBezTo>
                  <a:cubicBezTo>
                    <a:pt x="1780" y="6336"/>
                    <a:pt x="1627" y="6142"/>
                    <a:pt x="1492" y="5941"/>
                  </a:cubicBezTo>
                  <a:cubicBezTo>
                    <a:pt x="1479" y="5930"/>
                    <a:pt x="1462" y="5923"/>
                    <a:pt x="1444" y="5923"/>
                  </a:cubicBezTo>
                  <a:cubicBezTo>
                    <a:pt x="1429" y="5923"/>
                    <a:pt x="1414" y="5928"/>
                    <a:pt x="1401" y="5938"/>
                  </a:cubicBezTo>
                  <a:cubicBezTo>
                    <a:pt x="1379" y="5953"/>
                    <a:pt x="1369" y="5960"/>
                    <a:pt x="1366" y="5960"/>
                  </a:cubicBezTo>
                  <a:cubicBezTo>
                    <a:pt x="1361" y="5960"/>
                    <a:pt x="1376" y="5941"/>
                    <a:pt x="1385" y="5913"/>
                  </a:cubicBezTo>
                  <a:cubicBezTo>
                    <a:pt x="1431" y="5862"/>
                    <a:pt x="1436" y="5826"/>
                    <a:pt x="1416" y="5826"/>
                  </a:cubicBezTo>
                  <a:cubicBezTo>
                    <a:pt x="1404" y="5826"/>
                    <a:pt x="1382" y="5839"/>
                    <a:pt x="1354" y="5869"/>
                  </a:cubicBezTo>
                  <a:cubicBezTo>
                    <a:pt x="1334" y="5898"/>
                    <a:pt x="1323" y="5914"/>
                    <a:pt x="1320" y="5914"/>
                  </a:cubicBezTo>
                  <a:cubicBezTo>
                    <a:pt x="1316" y="5914"/>
                    <a:pt x="1323" y="5893"/>
                    <a:pt x="1338" y="5847"/>
                  </a:cubicBezTo>
                  <a:cubicBezTo>
                    <a:pt x="1354" y="5804"/>
                    <a:pt x="1354" y="5804"/>
                    <a:pt x="1310" y="5800"/>
                  </a:cubicBezTo>
                  <a:cubicBezTo>
                    <a:pt x="1302" y="5805"/>
                    <a:pt x="1295" y="5808"/>
                    <a:pt x="1289" y="5808"/>
                  </a:cubicBezTo>
                  <a:cubicBezTo>
                    <a:pt x="1275" y="5808"/>
                    <a:pt x="1274" y="5792"/>
                    <a:pt x="1295" y="5778"/>
                  </a:cubicBezTo>
                  <a:cubicBezTo>
                    <a:pt x="1308" y="5742"/>
                    <a:pt x="1321" y="5708"/>
                    <a:pt x="1309" y="5708"/>
                  </a:cubicBezTo>
                  <a:cubicBezTo>
                    <a:pt x="1306" y="5708"/>
                    <a:pt x="1303" y="5709"/>
                    <a:pt x="1298" y="5713"/>
                  </a:cubicBezTo>
                  <a:cubicBezTo>
                    <a:pt x="1288" y="5691"/>
                    <a:pt x="1288" y="5669"/>
                    <a:pt x="1298" y="5647"/>
                  </a:cubicBezTo>
                  <a:cubicBezTo>
                    <a:pt x="1313" y="5606"/>
                    <a:pt x="1269" y="5603"/>
                    <a:pt x="1226" y="5600"/>
                  </a:cubicBezTo>
                  <a:cubicBezTo>
                    <a:pt x="1122" y="5565"/>
                    <a:pt x="1110" y="5540"/>
                    <a:pt x="1185" y="5528"/>
                  </a:cubicBezTo>
                  <a:cubicBezTo>
                    <a:pt x="1256" y="5516"/>
                    <a:pt x="1174" y="5430"/>
                    <a:pt x="1102" y="5430"/>
                  </a:cubicBezTo>
                  <a:cubicBezTo>
                    <a:pt x="1097" y="5430"/>
                    <a:pt x="1092" y="5430"/>
                    <a:pt x="1088" y="5431"/>
                  </a:cubicBezTo>
                  <a:cubicBezTo>
                    <a:pt x="1053" y="5436"/>
                    <a:pt x="1033" y="5439"/>
                    <a:pt x="1025" y="5439"/>
                  </a:cubicBezTo>
                  <a:cubicBezTo>
                    <a:pt x="1016" y="5439"/>
                    <a:pt x="1023" y="5435"/>
                    <a:pt x="1041" y="5424"/>
                  </a:cubicBezTo>
                  <a:cubicBezTo>
                    <a:pt x="1072" y="5406"/>
                    <a:pt x="1060" y="5384"/>
                    <a:pt x="1060" y="5384"/>
                  </a:cubicBezTo>
                  <a:cubicBezTo>
                    <a:pt x="1047" y="5359"/>
                    <a:pt x="1034" y="5337"/>
                    <a:pt x="1066" y="5318"/>
                  </a:cubicBezTo>
                  <a:cubicBezTo>
                    <a:pt x="1047" y="5296"/>
                    <a:pt x="1025" y="5277"/>
                    <a:pt x="997" y="5265"/>
                  </a:cubicBezTo>
                  <a:cubicBezTo>
                    <a:pt x="909" y="5249"/>
                    <a:pt x="903" y="5161"/>
                    <a:pt x="956" y="5105"/>
                  </a:cubicBezTo>
                  <a:lnTo>
                    <a:pt x="903" y="5073"/>
                  </a:lnTo>
                  <a:cubicBezTo>
                    <a:pt x="888" y="5075"/>
                    <a:pt x="875" y="5075"/>
                    <a:pt x="863" y="5075"/>
                  </a:cubicBezTo>
                  <a:cubicBezTo>
                    <a:pt x="815" y="5075"/>
                    <a:pt x="796" y="5064"/>
                    <a:pt x="846" y="5039"/>
                  </a:cubicBezTo>
                  <a:lnTo>
                    <a:pt x="881" y="5023"/>
                  </a:lnTo>
                  <a:lnTo>
                    <a:pt x="881" y="5023"/>
                  </a:lnTo>
                  <a:cubicBezTo>
                    <a:pt x="879" y="5023"/>
                    <a:pt x="877" y="5023"/>
                    <a:pt x="875" y="5023"/>
                  </a:cubicBezTo>
                  <a:cubicBezTo>
                    <a:pt x="805" y="5023"/>
                    <a:pt x="795" y="4916"/>
                    <a:pt x="859" y="4888"/>
                  </a:cubicBezTo>
                  <a:cubicBezTo>
                    <a:pt x="890" y="4873"/>
                    <a:pt x="890" y="4873"/>
                    <a:pt x="881" y="4851"/>
                  </a:cubicBezTo>
                  <a:lnTo>
                    <a:pt x="881" y="4851"/>
                  </a:lnTo>
                  <a:lnTo>
                    <a:pt x="846" y="4863"/>
                  </a:lnTo>
                  <a:cubicBezTo>
                    <a:pt x="828" y="4873"/>
                    <a:pt x="808" y="4881"/>
                    <a:pt x="794" y="4881"/>
                  </a:cubicBezTo>
                  <a:cubicBezTo>
                    <a:pt x="783" y="4881"/>
                    <a:pt x="775" y="4877"/>
                    <a:pt x="771" y="4867"/>
                  </a:cubicBezTo>
                  <a:cubicBezTo>
                    <a:pt x="762" y="4841"/>
                    <a:pt x="752" y="4816"/>
                    <a:pt x="787" y="4804"/>
                  </a:cubicBezTo>
                  <a:cubicBezTo>
                    <a:pt x="806" y="4771"/>
                    <a:pt x="827" y="4739"/>
                    <a:pt x="810" y="4739"/>
                  </a:cubicBezTo>
                  <a:cubicBezTo>
                    <a:pt x="808" y="4739"/>
                    <a:pt x="804" y="4740"/>
                    <a:pt x="799" y="4741"/>
                  </a:cubicBezTo>
                  <a:cubicBezTo>
                    <a:pt x="793" y="4719"/>
                    <a:pt x="799" y="4697"/>
                    <a:pt x="815" y="4679"/>
                  </a:cubicBezTo>
                  <a:cubicBezTo>
                    <a:pt x="806" y="4657"/>
                    <a:pt x="793" y="4631"/>
                    <a:pt x="777" y="4581"/>
                  </a:cubicBezTo>
                  <a:cubicBezTo>
                    <a:pt x="737" y="4569"/>
                    <a:pt x="721" y="4522"/>
                    <a:pt x="756" y="4509"/>
                  </a:cubicBezTo>
                  <a:cubicBezTo>
                    <a:pt x="746" y="4481"/>
                    <a:pt x="724" y="4459"/>
                    <a:pt x="696" y="4450"/>
                  </a:cubicBezTo>
                  <a:cubicBezTo>
                    <a:pt x="680" y="4400"/>
                    <a:pt x="674" y="4375"/>
                    <a:pt x="709" y="4365"/>
                  </a:cubicBezTo>
                  <a:cubicBezTo>
                    <a:pt x="743" y="4356"/>
                    <a:pt x="743" y="4356"/>
                    <a:pt x="702" y="4340"/>
                  </a:cubicBezTo>
                  <a:cubicBezTo>
                    <a:pt x="696" y="4342"/>
                    <a:pt x="691" y="4343"/>
                    <a:pt x="686" y="4343"/>
                  </a:cubicBezTo>
                  <a:cubicBezTo>
                    <a:pt x="665" y="4343"/>
                    <a:pt x="660" y="4323"/>
                    <a:pt x="655" y="4302"/>
                  </a:cubicBezTo>
                  <a:cubicBezTo>
                    <a:pt x="649" y="4277"/>
                    <a:pt x="643" y="4252"/>
                    <a:pt x="643" y="4252"/>
                  </a:cubicBezTo>
                  <a:cubicBezTo>
                    <a:pt x="631" y="4254"/>
                    <a:pt x="624" y="4256"/>
                    <a:pt x="618" y="4256"/>
                  </a:cubicBezTo>
                  <a:cubicBezTo>
                    <a:pt x="608" y="4256"/>
                    <a:pt x="606" y="4250"/>
                    <a:pt x="602" y="4234"/>
                  </a:cubicBezTo>
                  <a:cubicBezTo>
                    <a:pt x="596" y="4208"/>
                    <a:pt x="611" y="4127"/>
                    <a:pt x="608" y="4102"/>
                  </a:cubicBezTo>
                  <a:cubicBezTo>
                    <a:pt x="601" y="4056"/>
                    <a:pt x="598" y="4038"/>
                    <a:pt x="589" y="4038"/>
                  </a:cubicBezTo>
                  <a:cubicBezTo>
                    <a:pt x="584" y="4038"/>
                    <a:pt x="577" y="4046"/>
                    <a:pt x="564" y="4058"/>
                  </a:cubicBezTo>
                  <a:cubicBezTo>
                    <a:pt x="567" y="4069"/>
                    <a:pt x="561" y="4076"/>
                    <a:pt x="557" y="4076"/>
                  </a:cubicBezTo>
                  <a:cubicBezTo>
                    <a:pt x="550" y="4076"/>
                    <a:pt x="545" y="4065"/>
                    <a:pt x="561" y="4033"/>
                  </a:cubicBezTo>
                  <a:cubicBezTo>
                    <a:pt x="558" y="4008"/>
                    <a:pt x="580" y="3923"/>
                    <a:pt x="568" y="3848"/>
                  </a:cubicBezTo>
                  <a:cubicBezTo>
                    <a:pt x="560" y="3763"/>
                    <a:pt x="558" y="3750"/>
                    <a:pt x="535" y="3750"/>
                  </a:cubicBezTo>
                  <a:cubicBezTo>
                    <a:pt x="531" y="3750"/>
                    <a:pt x="526" y="3750"/>
                    <a:pt x="521" y="3751"/>
                  </a:cubicBezTo>
                  <a:cubicBezTo>
                    <a:pt x="498" y="3762"/>
                    <a:pt x="483" y="3767"/>
                    <a:pt x="474" y="3767"/>
                  </a:cubicBezTo>
                  <a:cubicBezTo>
                    <a:pt x="457" y="3767"/>
                    <a:pt x="471" y="3747"/>
                    <a:pt x="517" y="3726"/>
                  </a:cubicBezTo>
                  <a:cubicBezTo>
                    <a:pt x="583" y="3670"/>
                    <a:pt x="583" y="3644"/>
                    <a:pt x="551" y="3644"/>
                  </a:cubicBezTo>
                  <a:cubicBezTo>
                    <a:pt x="550" y="3644"/>
                    <a:pt x="548" y="3644"/>
                    <a:pt x="546" y="3644"/>
                  </a:cubicBezTo>
                  <a:cubicBezTo>
                    <a:pt x="508" y="3622"/>
                    <a:pt x="508" y="3622"/>
                    <a:pt x="505" y="3597"/>
                  </a:cubicBezTo>
                  <a:cubicBezTo>
                    <a:pt x="542" y="3594"/>
                    <a:pt x="539" y="3569"/>
                    <a:pt x="502" y="3519"/>
                  </a:cubicBezTo>
                  <a:cubicBezTo>
                    <a:pt x="502" y="3494"/>
                    <a:pt x="502" y="3494"/>
                    <a:pt x="539" y="3491"/>
                  </a:cubicBezTo>
                  <a:lnTo>
                    <a:pt x="536" y="3441"/>
                  </a:lnTo>
                  <a:cubicBezTo>
                    <a:pt x="461" y="3391"/>
                    <a:pt x="499" y="3234"/>
                    <a:pt x="539" y="3209"/>
                  </a:cubicBezTo>
                  <a:cubicBezTo>
                    <a:pt x="539" y="3209"/>
                    <a:pt x="539" y="3184"/>
                    <a:pt x="505" y="3159"/>
                  </a:cubicBezTo>
                  <a:cubicBezTo>
                    <a:pt x="437" y="3129"/>
                    <a:pt x="436" y="3105"/>
                    <a:pt x="496" y="3105"/>
                  </a:cubicBezTo>
                  <a:cubicBezTo>
                    <a:pt x="500" y="3105"/>
                    <a:pt x="504" y="3105"/>
                    <a:pt x="508" y="3105"/>
                  </a:cubicBezTo>
                  <a:cubicBezTo>
                    <a:pt x="529" y="3107"/>
                    <a:pt x="544" y="3109"/>
                    <a:pt x="552" y="3109"/>
                  </a:cubicBezTo>
                  <a:cubicBezTo>
                    <a:pt x="570" y="3109"/>
                    <a:pt x="556" y="3102"/>
                    <a:pt x="508" y="3080"/>
                  </a:cubicBezTo>
                  <a:cubicBezTo>
                    <a:pt x="474" y="3055"/>
                    <a:pt x="486" y="2950"/>
                    <a:pt x="535" y="2950"/>
                  </a:cubicBezTo>
                  <a:cubicBezTo>
                    <a:pt x="541" y="2950"/>
                    <a:pt x="548" y="2952"/>
                    <a:pt x="555" y="2955"/>
                  </a:cubicBezTo>
                  <a:lnTo>
                    <a:pt x="627" y="2964"/>
                  </a:lnTo>
                  <a:cubicBezTo>
                    <a:pt x="608" y="2952"/>
                    <a:pt x="599" y="2930"/>
                    <a:pt x="599" y="2911"/>
                  </a:cubicBezTo>
                  <a:cubicBezTo>
                    <a:pt x="561" y="2905"/>
                    <a:pt x="564" y="2880"/>
                    <a:pt x="574" y="2804"/>
                  </a:cubicBezTo>
                  <a:cubicBezTo>
                    <a:pt x="580" y="2754"/>
                    <a:pt x="568" y="2651"/>
                    <a:pt x="577" y="2601"/>
                  </a:cubicBezTo>
                  <a:cubicBezTo>
                    <a:pt x="583" y="2551"/>
                    <a:pt x="602" y="2475"/>
                    <a:pt x="646" y="2460"/>
                  </a:cubicBezTo>
                  <a:cubicBezTo>
                    <a:pt x="658" y="2425"/>
                    <a:pt x="655" y="2388"/>
                    <a:pt x="640" y="2356"/>
                  </a:cubicBezTo>
                  <a:cubicBezTo>
                    <a:pt x="614" y="2325"/>
                    <a:pt x="622" y="2280"/>
                    <a:pt x="650" y="2280"/>
                  </a:cubicBezTo>
                  <a:cubicBezTo>
                    <a:pt x="653" y="2280"/>
                    <a:pt x="656" y="2280"/>
                    <a:pt x="658" y="2281"/>
                  </a:cubicBezTo>
                  <a:cubicBezTo>
                    <a:pt x="658" y="2281"/>
                    <a:pt x="658" y="2281"/>
                    <a:pt x="668" y="2259"/>
                  </a:cubicBezTo>
                  <a:cubicBezTo>
                    <a:pt x="655" y="2231"/>
                    <a:pt x="655" y="2203"/>
                    <a:pt x="658" y="2178"/>
                  </a:cubicBezTo>
                  <a:lnTo>
                    <a:pt x="658" y="2178"/>
                  </a:lnTo>
                  <a:cubicBezTo>
                    <a:pt x="667" y="2180"/>
                    <a:pt x="676" y="2181"/>
                    <a:pt x="684" y="2181"/>
                  </a:cubicBezTo>
                  <a:cubicBezTo>
                    <a:pt x="710" y="2181"/>
                    <a:pt x="731" y="2169"/>
                    <a:pt x="712" y="2143"/>
                  </a:cubicBezTo>
                  <a:cubicBezTo>
                    <a:pt x="677" y="2131"/>
                    <a:pt x="687" y="2106"/>
                    <a:pt x="702" y="2059"/>
                  </a:cubicBezTo>
                  <a:cubicBezTo>
                    <a:pt x="734" y="2015"/>
                    <a:pt x="762" y="1971"/>
                    <a:pt x="787" y="1924"/>
                  </a:cubicBezTo>
                  <a:cubicBezTo>
                    <a:pt x="831" y="1836"/>
                    <a:pt x="881" y="1752"/>
                    <a:pt x="934" y="1670"/>
                  </a:cubicBezTo>
                  <a:cubicBezTo>
                    <a:pt x="1041" y="1495"/>
                    <a:pt x="1169" y="1341"/>
                    <a:pt x="1157" y="1332"/>
                  </a:cubicBezTo>
                  <a:lnTo>
                    <a:pt x="1207" y="1278"/>
                  </a:lnTo>
                  <a:lnTo>
                    <a:pt x="1254" y="1225"/>
                  </a:lnTo>
                  <a:cubicBezTo>
                    <a:pt x="1263" y="1235"/>
                    <a:pt x="1274" y="1239"/>
                    <a:pt x="1284" y="1239"/>
                  </a:cubicBezTo>
                  <a:cubicBezTo>
                    <a:pt x="1328" y="1239"/>
                    <a:pt x="1376" y="1164"/>
                    <a:pt x="1401" y="1103"/>
                  </a:cubicBezTo>
                  <a:cubicBezTo>
                    <a:pt x="1395" y="1075"/>
                    <a:pt x="1407" y="1043"/>
                    <a:pt x="1436" y="1031"/>
                  </a:cubicBezTo>
                  <a:cubicBezTo>
                    <a:pt x="1451" y="1050"/>
                    <a:pt x="1468" y="1059"/>
                    <a:pt x="1484" y="1059"/>
                  </a:cubicBezTo>
                  <a:cubicBezTo>
                    <a:pt x="1514" y="1059"/>
                    <a:pt x="1542" y="1030"/>
                    <a:pt x="1555" y="993"/>
                  </a:cubicBezTo>
                  <a:cubicBezTo>
                    <a:pt x="1544" y="951"/>
                    <a:pt x="1547" y="928"/>
                    <a:pt x="1558" y="928"/>
                  </a:cubicBezTo>
                  <a:cubicBezTo>
                    <a:pt x="1567" y="928"/>
                    <a:pt x="1580" y="940"/>
                    <a:pt x="1595" y="965"/>
                  </a:cubicBezTo>
                  <a:cubicBezTo>
                    <a:pt x="1610" y="987"/>
                    <a:pt x="1623" y="998"/>
                    <a:pt x="1633" y="998"/>
                  </a:cubicBezTo>
                  <a:cubicBezTo>
                    <a:pt x="1653" y="998"/>
                    <a:pt x="1664" y="960"/>
                    <a:pt x="1658" y="887"/>
                  </a:cubicBezTo>
                  <a:cubicBezTo>
                    <a:pt x="1660" y="860"/>
                    <a:pt x="1662" y="850"/>
                    <a:pt x="1671" y="850"/>
                  </a:cubicBezTo>
                  <a:cubicBezTo>
                    <a:pt x="1678" y="850"/>
                    <a:pt x="1687" y="854"/>
                    <a:pt x="1702" y="862"/>
                  </a:cubicBezTo>
                  <a:cubicBezTo>
                    <a:pt x="1729" y="888"/>
                    <a:pt x="1747" y="899"/>
                    <a:pt x="1758" y="899"/>
                  </a:cubicBezTo>
                  <a:cubicBezTo>
                    <a:pt x="1768" y="899"/>
                    <a:pt x="1769" y="888"/>
                    <a:pt x="1761" y="871"/>
                  </a:cubicBezTo>
                  <a:cubicBezTo>
                    <a:pt x="1754" y="827"/>
                    <a:pt x="1760" y="805"/>
                    <a:pt x="1775" y="805"/>
                  </a:cubicBezTo>
                  <a:cubicBezTo>
                    <a:pt x="1787" y="805"/>
                    <a:pt x="1803" y="816"/>
                    <a:pt x="1824" y="840"/>
                  </a:cubicBezTo>
                  <a:cubicBezTo>
                    <a:pt x="1857" y="860"/>
                    <a:pt x="1875" y="872"/>
                    <a:pt x="1885" y="872"/>
                  </a:cubicBezTo>
                  <a:cubicBezTo>
                    <a:pt x="1897" y="872"/>
                    <a:pt x="1895" y="853"/>
                    <a:pt x="1893" y="811"/>
                  </a:cubicBezTo>
                  <a:cubicBezTo>
                    <a:pt x="1887" y="763"/>
                    <a:pt x="1926" y="730"/>
                    <a:pt x="1967" y="730"/>
                  </a:cubicBezTo>
                  <a:cubicBezTo>
                    <a:pt x="1989" y="730"/>
                    <a:pt x="2011" y="739"/>
                    <a:pt x="2028" y="761"/>
                  </a:cubicBezTo>
                  <a:cubicBezTo>
                    <a:pt x="2031" y="760"/>
                    <a:pt x="2035" y="759"/>
                    <a:pt x="2039" y="759"/>
                  </a:cubicBezTo>
                  <a:cubicBezTo>
                    <a:pt x="2050" y="759"/>
                    <a:pt x="2061" y="763"/>
                    <a:pt x="2068" y="763"/>
                  </a:cubicBezTo>
                  <a:cubicBezTo>
                    <a:pt x="2074" y="763"/>
                    <a:pt x="2077" y="760"/>
                    <a:pt x="2072" y="746"/>
                  </a:cubicBezTo>
                  <a:lnTo>
                    <a:pt x="2072" y="746"/>
                  </a:lnTo>
                  <a:lnTo>
                    <a:pt x="2106" y="771"/>
                  </a:lnTo>
                  <a:cubicBezTo>
                    <a:pt x="2128" y="764"/>
                    <a:pt x="2150" y="758"/>
                    <a:pt x="2150" y="758"/>
                  </a:cubicBezTo>
                  <a:lnTo>
                    <a:pt x="2141" y="724"/>
                  </a:lnTo>
                  <a:cubicBezTo>
                    <a:pt x="2166" y="717"/>
                    <a:pt x="2313" y="714"/>
                    <a:pt x="2482" y="686"/>
                  </a:cubicBezTo>
                  <a:cubicBezTo>
                    <a:pt x="2749" y="655"/>
                    <a:pt x="2802" y="664"/>
                    <a:pt x="2774" y="626"/>
                  </a:cubicBezTo>
                  <a:cubicBezTo>
                    <a:pt x="2759" y="591"/>
                    <a:pt x="2766" y="573"/>
                    <a:pt x="2780" y="573"/>
                  </a:cubicBezTo>
                  <a:cubicBezTo>
                    <a:pt x="2793" y="573"/>
                    <a:pt x="2812" y="590"/>
                    <a:pt x="2824" y="623"/>
                  </a:cubicBezTo>
                  <a:cubicBezTo>
                    <a:pt x="2849" y="623"/>
                    <a:pt x="2899" y="661"/>
                    <a:pt x="2949" y="661"/>
                  </a:cubicBezTo>
                  <a:cubicBezTo>
                    <a:pt x="2999" y="661"/>
                    <a:pt x="3049" y="664"/>
                    <a:pt x="3049" y="699"/>
                  </a:cubicBezTo>
                  <a:lnTo>
                    <a:pt x="3075" y="702"/>
                  </a:lnTo>
                  <a:cubicBezTo>
                    <a:pt x="3101" y="668"/>
                    <a:pt x="3152" y="654"/>
                    <a:pt x="3205" y="654"/>
                  </a:cubicBezTo>
                  <a:cubicBezTo>
                    <a:pt x="3259" y="654"/>
                    <a:pt x="3317" y="668"/>
                    <a:pt x="3353" y="692"/>
                  </a:cubicBezTo>
                  <a:cubicBezTo>
                    <a:pt x="3369" y="696"/>
                    <a:pt x="3384" y="697"/>
                    <a:pt x="3400" y="697"/>
                  </a:cubicBezTo>
                  <a:cubicBezTo>
                    <a:pt x="3429" y="697"/>
                    <a:pt x="3458" y="691"/>
                    <a:pt x="3485" y="677"/>
                  </a:cubicBezTo>
                  <a:cubicBezTo>
                    <a:pt x="3510" y="665"/>
                    <a:pt x="3524" y="659"/>
                    <a:pt x="3534" y="659"/>
                  </a:cubicBezTo>
                  <a:cubicBezTo>
                    <a:pt x="3545" y="659"/>
                    <a:pt x="3550" y="668"/>
                    <a:pt x="3560" y="689"/>
                  </a:cubicBezTo>
                  <a:cubicBezTo>
                    <a:pt x="3558" y="713"/>
                    <a:pt x="3623" y="752"/>
                    <a:pt x="3669" y="752"/>
                  </a:cubicBezTo>
                  <a:cubicBezTo>
                    <a:pt x="3691" y="752"/>
                    <a:pt x="3709" y="743"/>
                    <a:pt x="3714" y="721"/>
                  </a:cubicBezTo>
                  <a:lnTo>
                    <a:pt x="3733" y="761"/>
                  </a:lnTo>
                  <a:cubicBezTo>
                    <a:pt x="3738" y="776"/>
                    <a:pt x="3746" y="781"/>
                    <a:pt x="3754" y="781"/>
                  </a:cubicBezTo>
                  <a:cubicBezTo>
                    <a:pt x="3769" y="781"/>
                    <a:pt x="3785" y="762"/>
                    <a:pt x="3789" y="739"/>
                  </a:cubicBezTo>
                  <a:cubicBezTo>
                    <a:pt x="3797" y="710"/>
                    <a:pt x="3806" y="694"/>
                    <a:pt x="3814" y="694"/>
                  </a:cubicBezTo>
                  <a:cubicBezTo>
                    <a:pt x="3825" y="694"/>
                    <a:pt x="3833" y="723"/>
                    <a:pt x="3833" y="786"/>
                  </a:cubicBezTo>
                  <a:cubicBezTo>
                    <a:pt x="3821" y="830"/>
                    <a:pt x="3827" y="850"/>
                    <a:pt x="3835" y="850"/>
                  </a:cubicBezTo>
                  <a:cubicBezTo>
                    <a:pt x="3840" y="850"/>
                    <a:pt x="3845" y="843"/>
                    <a:pt x="3849" y="830"/>
                  </a:cubicBezTo>
                  <a:cubicBezTo>
                    <a:pt x="3871" y="812"/>
                    <a:pt x="3893" y="794"/>
                    <a:pt x="3910" y="794"/>
                  </a:cubicBezTo>
                  <a:cubicBezTo>
                    <a:pt x="3919" y="794"/>
                    <a:pt x="3928" y="800"/>
                    <a:pt x="3933" y="815"/>
                  </a:cubicBezTo>
                  <a:cubicBezTo>
                    <a:pt x="3941" y="816"/>
                    <a:pt x="3948" y="818"/>
                    <a:pt x="3955" y="818"/>
                  </a:cubicBezTo>
                  <a:cubicBezTo>
                    <a:pt x="3973" y="818"/>
                    <a:pt x="3989" y="808"/>
                    <a:pt x="4002" y="761"/>
                  </a:cubicBezTo>
                  <a:cubicBezTo>
                    <a:pt x="4008" y="741"/>
                    <a:pt x="4018" y="735"/>
                    <a:pt x="4031" y="735"/>
                  </a:cubicBezTo>
                  <a:cubicBezTo>
                    <a:pt x="4040" y="735"/>
                    <a:pt x="4051" y="738"/>
                    <a:pt x="4062" y="742"/>
                  </a:cubicBezTo>
                  <a:cubicBezTo>
                    <a:pt x="4052" y="777"/>
                    <a:pt x="4052" y="777"/>
                    <a:pt x="4018" y="802"/>
                  </a:cubicBezTo>
                  <a:lnTo>
                    <a:pt x="4068" y="818"/>
                  </a:lnTo>
                  <a:cubicBezTo>
                    <a:pt x="4093" y="827"/>
                    <a:pt x="4131" y="877"/>
                    <a:pt x="4121" y="909"/>
                  </a:cubicBezTo>
                  <a:cubicBezTo>
                    <a:pt x="4127" y="929"/>
                    <a:pt x="4135" y="941"/>
                    <a:pt x="4143" y="941"/>
                  </a:cubicBezTo>
                  <a:cubicBezTo>
                    <a:pt x="4151" y="941"/>
                    <a:pt x="4157" y="924"/>
                    <a:pt x="4156" y="883"/>
                  </a:cubicBezTo>
                  <a:cubicBezTo>
                    <a:pt x="4170" y="838"/>
                    <a:pt x="4175" y="823"/>
                    <a:pt x="4191" y="823"/>
                  </a:cubicBezTo>
                  <a:cubicBezTo>
                    <a:pt x="4199" y="823"/>
                    <a:pt x="4211" y="827"/>
                    <a:pt x="4228" y="833"/>
                  </a:cubicBezTo>
                  <a:cubicBezTo>
                    <a:pt x="4253" y="843"/>
                    <a:pt x="4278" y="852"/>
                    <a:pt x="4265" y="887"/>
                  </a:cubicBezTo>
                  <a:cubicBezTo>
                    <a:pt x="4253" y="918"/>
                    <a:pt x="4253" y="918"/>
                    <a:pt x="4303" y="937"/>
                  </a:cubicBezTo>
                  <a:cubicBezTo>
                    <a:pt x="4314" y="941"/>
                    <a:pt x="4326" y="942"/>
                    <a:pt x="4338" y="942"/>
                  </a:cubicBezTo>
                  <a:cubicBezTo>
                    <a:pt x="4408" y="942"/>
                    <a:pt x="4496" y="888"/>
                    <a:pt x="4541" y="840"/>
                  </a:cubicBezTo>
                  <a:cubicBezTo>
                    <a:pt x="4555" y="808"/>
                    <a:pt x="4562" y="791"/>
                    <a:pt x="4565" y="791"/>
                  </a:cubicBezTo>
                  <a:cubicBezTo>
                    <a:pt x="4569" y="791"/>
                    <a:pt x="4568" y="810"/>
                    <a:pt x="4566" y="849"/>
                  </a:cubicBezTo>
                  <a:cubicBezTo>
                    <a:pt x="4554" y="883"/>
                    <a:pt x="4579" y="893"/>
                    <a:pt x="4601" y="902"/>
                  </a:cubicBezTo>
                  <a:cubicBezTo>
                    <a:pt x="4605" y="894"/>
                    <a:pt x="4609" y="891"/>
                    <a:pt x="4612" y="891"/>
                  </a:cubicBezTo>
                  <a:cubicBezTo>
                    <a:pt x="4618" y="891"/>
                    <a:pt x="4619" y="905"/>
                    <a:pt x="4609" y="905"/>
                  </a:cubicBezTo>
                  <a:cubicBezTo>
                    <a:pt x="4607" y="905"/>
                    <a:pt x="4604" y="904"/>
                    <a:pt x="4601" y="902"/>
                  </a:cubicBezTo>
                  <a:cubicBezTo>
                    <a:pt x="4594" y="920"/>
                    <a:pt x="4585" y="925"/>
                    <a:pt x="4574" y="925"/>
                  </a:cubicBezTo>
                  <a:cubicBezTo>
                    <a:pt x="4563" y="925"/>
                    <a:pt x="4551" y="920"/>
                    <a:pt x="4538" y="915"/>
                  </a:cubicBezTo>
                  <a:lnTo>
                    <a:pt x="4526" y="949"/>
                  </a:lnTo>
                  <a:cubicBezTo>
                    <a:pt x="4524" y="993"/>
                    <a:pt x="4530" y="1014"/>
                    <a:pt x="4547" y="1014"/>
                  </a:cubicBezTo>
                  <a:cubicBezTo>
                    <a:pt x="4558" y="1014"/>
                    <a:pt x="4575" y="1003"/>
                    <a:pt x="4598" y="981"/>
                  </a:cubicBezTo>
                  <a:cubicBezTo>
                    <a:pt x="4614" y="972"/>
                    <a:pt x="4624" y="966"/>
                    <a:pt x="4631" y="966"/>
                  </a:cubicBezTo>
                  <a:cubicBezTo>
                    <a:pt x="4640" y="966"/>
                    <a:pt x="4642" y="977"/>
                    <a:pt x="4648" y="1003"/>
                  </a:cubicBezTo>
                  <a:cubicBezTo>
                    <a:pt x="4655" y="1035"/>
                    <a:pt x="4662" y="1068"/>
                    <a:pt x="4671" y="1068"/>
                  </a:cubicBezTo>
                  <a:cubicBezTo>
                    <a:pt x="4675" y="1068"/>
                    <a:pt x="4678" y="1065"/>
                    <a:pt x="4682" y="1056"/>
                  </a:cubicBezTo>
                  <a:cubicBezTo>
                    <a:pt x="4710" y="1071"/>
                    <a:pt x="4732" y="1093"/>
                    <a:pt x="4739" y="1125"/>
                  </a:cubicBezTo>
                  <a:cubicBezTo>
                    <a:pt x="4767" y="1137"/>
                    <a:pt x="4788" y="1147"/>
                    <a:pt x="4803" y="1147"/>
                  </a:cubicBezTo>
                  <a:cubicBezTo>
                    <a:pt x="4814" y="1147"/>
                    <a:pt x="4823" y="1141"/>
                    <a:pt x="4829" y="1128"/>
                  </a:cubicBezTo>
                  <a:cubicBezTo>
                    <a:pt x="4837" y="1111"/>
                    <a:pt x="4846" y="1106"/>
                    <a:pt x="4856" y="1106"/>
                  </a:cubicBezTo>
                  <a:cubicBezTo>
                    <a:pt x="4867" y="1106"/>
                    <a:pt x="4879" y="1112"/>
                    <a:pt x="4892" y="1119"/>
                  </a:cubicBezTo>
                  <a:cubicBezTo>
                    <a:pt x="4906" y="1125"/>
                    <a:pt x="4919" y="1132"/>
                    <a:pt x="4931" y="1132"/>
                  </a:cubicBezTo>
                  <a:cubicBezTo>
                    <a:pt x="4941" y="1132"/>
                    <a:pt x="4951" y="1127"/>
                    <a:pt x="4958" y="1112"/>
                  </a:cubicBezTo>
                  <a:cubicBezTo>
                    <a:pt x="4970" y="1086"/>
                    <a:pt x="4996" y="1073"/>
                    <a:pt x="5022" y="1073"/>
                  </a:cubicBezTo>
                  <a:cubicBezTo>
                    <a:pt x="5037" y="1073"/>
                    <a:pt x="5051" y="1076"/>
                    <a:pt x="5065" y="1084"/>
                  </a:cubicBezTo>
                  <a:cubicBezTo>
                    <a:pt x="5078" y="1083"/>
                    <a:pt x="5089" y="1082"/>
                    <a:pt x="5098" y="1082"/>
                  </a:cubicBezTo>
                  <a:cubicBezTo>
                    <a:pt x="5128" y="1082"/>
                    <a:pt x="5128" y="1095"/>
                    <a:pt x="5121" y="1156"/>
                  </a:cubicBezTo>
                  <a:cubicBezTo>
                    <a:pt x="5102" y="1187"/>
                    <a:pt x="5127" y="1200"/>
                    <a:pt x="5152" y="1213"/>
                  </a:cubicBezTo>
                  <a:cubicBezTo>
                    <a:pt x="5171" y="1228"/>
                    <a:pt x="5180" y="1247"/>
                    <a:pt x="5184" y="1272"/>
                  </a:cubicBezTo>
                  <a:cubicBezTo>
                    <a:pt x="5186" y="1288"/>
                    <a:pt x="5190" y="1294"/>
                    <a:pt x="5194" y="1294"/>
                  </a:cubicBezTo>
                  <a:cubicBezTo>
                    <a:pt x="5203" y="1294"/>
                    <a:pt x="5214" y="1273"/>
                    <a:pt x="5224" y="1253"/>
                  </a:cubicBezTo>
                  <a:lnTo>
                    <a:pt x="5259" y="1191"/>
                  </a:lnTo>
                  <a:lnTo>
                    <a:pt x="5259" y="1191"/>
                  </a:lnTo>
                  <a:cubicBezTo>
                    <a:pt x="5284" y="1203"/>
                    <a:pt x="5274" y="1281"/>
                    <a:pt x="5256" y="1313"/>
                  </a:cubicBezTo>
                  <a:cubicBezTo>
                    <a:pt x="5251" y="1352"/>
                    <a:pt x="5248" y="1371"/>
                    <a:pt x="5252" y="1371"/>
                  </a:cubicBezTo>
                  <a:cubicBezTo>
                    <a:pt x="5256" y="1371"/>
                    <a:pt x="5264" y="1355"/>
                    <a:pt x="5281" y="1325"/>
                  </a:cubicBezTo>
                  <a:cubicBezTo>
                    <a:pt x="5289" y="1309"/>
                    <a:pt x="5305" y="1296"/>
                    <a:pt x="5322" y="1296"/>
                  </a:cubicBezTo>
                  <a:cubicBezTo>
                    <a:pt x="5338" y="1296"/>
                    <a:pt x="5355" y="1306"/>
                    <a:pt x="5369" y="1335"/>
                  </a:cubicBezTo>
                  <a:cubicBezTo>
                    <a:pt x="5419" y="1363"/>
                    <a:pt x="5466" y="1391"/>
                    <a:pt x="5447" y="1422"/>
                  </a:cubicBezTo>
                  <a:cubicBezTo>
                    <a:pt x="5449" y="1440"/>
                    <a:pt x="5466" y="1453"/>
                    <a:pt x="5483" y="1453"/>
                  </a:cubicBezTo>
                  <a:cubicBezTo>
                    <a:pt x="5488" y="1453"/>
                    <a:pt x="5493" y="1453"/>
                    <a:pt x="5497" y="1451"/>
                  </a:cubicBezTo>
                  <a:cubicBezTo>
                    <a:pt x="5507" y="1446"/>
                    <a:pt x="5517" y="1443"/>
                    <a:pt x="5526" y="1443"/>
                  </a:cubicBezTo>
                  <a:cubicBezTo>
                    <a:pt x="5552" y="1443"/>
                    <a:pt x="5576" y="1466"/>
                    <a:pt x="5616" y="1520"/>
                  </a:cubicBezTo>
                  <a:cubicBezTo>
                    <a:pt x="5665" y="1601"/>
                    <a:pt x="5685" y="1633"/>
                    <a:pt x="5701" y="1633"/>
                  </a:cubicBezTo>
                  <a:cubicBezTo>
                    <a:pt x="5711" y="1633"/>
                    <a:pt x="5720" y="1619"/>
                    <a:pt x="5735" y="1595"/>
                  </a:cubicBezTo>
                  <a:cubicBezTo>
                    <a:pt x="5745" y="1578"/>
                    <a:pt x="5756" y="1561"/>
                    <a:pt x="5761" y="1561"/>
                  </a:cubicBezTo>
                  <a:lnTo>
                    <a:pt x="5761" y="1561"/>
                  </a:lnTo>
                  <a:cubicBezTo>
                    <a:pt x="5765" y="1561"/>
                    <a:pt x="5766" y="1573"/>
                    <a:pt x="5760" y="1607"/>
                  </a:cubicBezTo>
                  <a:cubicBezTo>
                    <a:pt x="5762" y="1636"/>
                    <a:pt x="5779" y="1641"/>
                    <a:pt x="5806" y="1641"/>
                  </a:cubicBezTo>
                  <a:cubicBezTo>
                    <a:pt x="5824" y="1641"/>
                    <a:pt x="5847" y="1639"/>
                    <a:pt x="5873" y="1639"/>
                  </a:cubicBezTo>
                  <a:cubicBezTo>
                    <a:pt x="5917" y="1623"/>
                    <a:pt x="5955" y="1560"/>
                    <a:pt x="5973" y="1532"/>
                  </a:cubicBezTo>
                  <a:cubicBezTo>
                    <a:pt x="5992" y="1501"/>
                    <a:pt x="6002" y="1485"/>
                    <a:pt x="6010" y="1485"/>
                  </a:cubicBezTo>
                  <a:cubicBezTo>
                    <a:pt x="6019" y="1485"/>
                    <a:pt x="6027" y="1501"/>
                    <a:pt x="6042" y="1532"/>
                  </a:cubicBezTo>
                  <a:cubicBezTo>
                    <a:pt x="6067" y="1554"/>
                    <a:pt x="6070" y="1592"/>
                    <a:pt x="6052" y="1623"/>
                  </a:cubicBezTo>
                  <a:cubicBezTo>
                    <a:pt x="6043" y="1636"/>
                    <a:pt x="6032" y="1640"/>
                    <a:pt x="6024" y="1640"/>
                  </a:cubicBezTo>
                  <a:cubicBezTo>
                    <a:pt x="6015" y="1640"/>
                    <a:pt x="6008" y="1636"/>
                    <a:pt x="6008" y="1636"/>
                  </a:cubicBezTo>
                  <a:lnTo>
                    <a:pt x="5983" y="1623"/>
                  </a:lnTo>
                  <a:lnTo>
                    <a:pt x="5983" y="1623"/>
                  </a:lnTo>
                  <a:cubicBezTo>
                    <a:pt x="5964" y="1651"/>
                    <a:pt x="5945" y="1683"/>
                    <a:pt x="5995" y="1714"/>
                  </a:cubicBezTo>
                  <a:cubicBezTo>
                    <a:pt x="5997" y="1742"/>
                    <a:pt x="6008" y="1759"/>
                    <a:pt x="6021" y="1759"/>
                  </a:cubicBezTo>
                  <a:cubicBezTo>
                    <a:pt x="6028" y="1759"/>
                    <a:pt x="6036" y="1753"/>
                    <a:pt x="6042" y="1742"/>
                  </a:cubicBezTo>
                  <a:cubicBezTo>
                    <a:pt x="6049" y="1789"/>
                    <a:pt x="6096" y="1820"/>
                    <a:pt x="6143" y="1849"/>
                  </a:cubicBezTo>
                  <a:cubicBezTo>
                    <a:pt x="6193" y="1880"/>
                    <a:pt x="6265" y="1927"/>
                    <a:pt x="6268" y="1971"/>
                  </a:cubicBezTo>
                  <a:cubicBezTo>
                    <a:pt x="6300" y="1991"/>
                    <a:pt x="6320" y="2004"/>
                    <a:pt x="6337" y="2004"/>
                  </a:cubicBezTo>
                  <a:cubicBezTo>
                    <a:pt x="6346" y="2004"/>
                    <a:pt x="6354" y="2000"/>
                    <a:pt x="6362" y="1990"/>
                  </a:cubicBezTo>
                  <a:cubicBezTo>
                    <a:pt x="6381" y="1958"/>
                    <a:pt x="6396" y="1947"/>
                    <a:pt x="6405" y="1947"/>
                  </a:cubicBezTo>
                  <a:cubicBezTo>
                    <a:pt x="6414" y="1947"/>
                    <a:pt x="6415" y="1958"/>
                    <a:pt x="6406" y="1974"/>
                  </a:cubicBezTo>
                  <a:cubicBezTo>
                    <a:pt x="6391" y="2043"/>
                    <a:pt x="6639" y="2243"/>
                    <a:pt x="6732" y="2243"/>
                  </a:cubicBezTo>
                  <a:cubicBezTo>
                    <a:pt x="6741" y="2243"/>
                    <a:pt x="6748" y="2241"/>
                    <a:pt x="6754" y="2237"/>
                  </a:cubicBezTo>
                  <a:lnTo>
                    <a:pt x="6801" y="2269"/>
                  </a:lnTo>
                  <a:cubicBezTo>
                    <a:pt x="6830" y="2326"/>
                    <a:pt x="6960" y="2408"/>
                    <a:pt x="7014" y="2408"/>
                  </a:cubicBezTo>
                  <a:cubicBezTo>
                    <a:pt x="7019" y="2408"/>
                    <a:pt x="7023" y="2408"/>
                    <a:pt x="7026" y="2406"/>
                  </a:cubicBezTo>
                  <a:lnTo>
                    <a:pt x="7102" y="2454"/>
                  </a:lnTo>
                  <a:cubicBezTo>
                    <a:pt x="7128" y="2499"/>
                    <a:pt x="7149" y="2519"/>
                    <a:pt x="7176" y="2519"/>
                  </a:cubicBezTo>
                  <a:cubicBezTo>
                    <a:pt x="7185" y="2519"/>
                    <a:pt x="7194" y="2517"/>
                    <a:pt x="7205" y="2513"/>
                  </a:cubicBezTo>
                  <a:cubicBezTo>
                    <a:pt x="7235" y="2502"/>
                    <a:pt x="7254" y="2484"/>
                    <a:pt x="7256" y="2484"/>
                  </a:cubicBezTo>
                  <a:lnTo>
                    <a:pt x="7256" y="2484"/>
                  </a:lnTo>
                  <a:cubicBezTo>
                    <a:pt x="7257" y="2484"/>
                    <a:pt x="7255" y="2488"/>
                    <a:pt x="7249" y="2497"/>
                  </a:cubicBezTo>
                  <a:cubicBezTo>
                    <a:pt x="7230" y="2529"/>
                    <a:pt x="7280" y="2560"/>
                    <a:pt x="7384" y="2616"/>
                  </a:cubicBezTo>
                  <a:cubicBezTo>
                    <a:pt x="7441" y="2648"/>
                    <a:pt x="7467" y="2663"/>
                    <a:pt x="7478" y="2663"/>
                  </a:cubicBezTo>
                  <a:cubicBezTo>
                    <a:pt x="7487" y="2663"/>
                    <a:pt x="7485" y="2652"/>
                    <a:pt x="7481" y="2632"/>
                  </a:cubicBezTo>
                  <a:lnTo>
                    <a:pt x="7481" y="2632"/>
                  </a:lnTo>
                  <a:cubicBezTo>
                    <a:pt x="7603" y="2657"/>
                    <a:pt x="7587" y="2689"/>
                    <a:pt x="7568" y="2720"/>
                  </a:cubicBezTo>
                  <a:cubicBezTo>
                    <a:pt x="7536" y="2747"/>
                    <a:pt x="7537" y="2768"/>
                    <a:pt x="7557" y="2768"/>
                  </a:cubicBezTo>
                  <a:cubicBezTo>
                    <a:pt x="7574" y="2768"/>
                    <a:pt x="7603" y="2754"/>
                    <a:pt x="7637" y="2717"/>
                  </a:cubicBezTo>
                  <a:cubicBezTo>
                    <a:pt x="7662" y="2698"/>
                    <a:pt x="7685" y="2691"/>
                    <a:pt x="7702" y="2691"/>
                  </a:cubicBezTo>
                  <a:cubicBezTo>
                    <a:pt x="7729" y="2691"/>
                    <a:pt x="7744" y="2708"/>
                    <a:pt x="7735" y="2729"/>
                  </a:cubicBezTo>
                  <a:cubicBezTo>
                    <a:pt x="7728" y="2743"/>
                    <a:pt x="7719" y="2748"/>
                    <a:pt x="7708" y="2748"/>
                  </a:cubicBezTo>
                  <a:cubicBezTo>
                    <a:pt x="7695" y="2748"/>
                    <a:pt x="7680" y="2740"/>
                    <a:pt x="7666" y="2732"/>
                  </a:cubicBezTo>
                  <a:lnTo>
                    <a:pt x="7631" y="2795"/>
                  </a:lnTo>
                  <a:cubicBezTo>
                    <a:pt x="7645" y="2803"/>
                    <a:pt x="7652" y="2806"/>
                    <a:pt x="7660" y="2806"/>
                  </a:cubicBezTo>
                  <a:cubicBezTo>
                    <a:pt x="7669" y="2806"/>
                    <a:pt x="7680" y="2802"/>
                    <a:pt x="7703" y="2792"/>
                  </a:cubicBezTo>
                  <a:cubicBezTo>
                    <a:pt x="7712" y="2796"/>
                    <a:pt x="7721" y="2797"/>
                    <a:pt x="7730" y="2797"/>
                  </a:cubicBezTo>
                  <a:cubicBezTo>
                    <a:pt x="7744" y="2797"/>
                    <a:pt x="7759" y="2793"/>
                    <a:pt x="7772" y="2786"/>
                  </a:cubicBezTo>
                  <a:cubicBezTo>
                    <a:pt x="7813" y="2773"/>
                    <a:pt x="7835" y="2732"/>
                    <a:pt x="7822" y="2692"/>
                  </a:cubicBezTo>
                  <a:cubicBezTo>
                    <a:pt x="7817" y="2668"/>
                    <a:pt x="7822" y="2660"/>
                    <a:pt x="7830" y="2660"/>
                  </a:cubicBezTo>
                  <a:cubicBezTo>
                    <a:pt x="7839" y="2660"/>
                    <a:pt x="7851" y="2667"/>
                    <a:pt x="7863" y="2673"/>
                  </a:cubicBezTo>
                  <a:cubicBezTo>
                    <a:pt x="7901" y="2732"/>
                    <a:pt x="7885" y="2764"/>
                    <a:pt x="7844" y="2783"/>
                  </a:cubicBezTo>
                  <a:cubicBezTo>
                    <a:pt x="7840" y="2781"/>
                    <a:pt x="7836" y="2780"/>
                    <a:pt x="7832" y="2780"/>
                  </a:cubicBezTo>
                  <a:cubicBezTo>
                    <a:pt x="7811" y="2780"/>
                    <a:pt x="7798" y="2806"/>
                    <a:pt x="7785" y="2833"/>
                  </a:cubicBezTo>
                  <a:cubicBezTo>
                    <a:pt x="7777" y="2847"/>
                    <a:pt x="7810" y="2857"/>
                    <a:pt x="7854" y="2857"/>
                  </a:cubicBezTo>
                  <a:cubicBezTo>
                    <a:pt x="7902" y="2857"/>
                    <a:pt x="7963" y="2845"/>
                    <a:pt x="7995" y="2817"/>
                  </a:cubicBezTo>
                  <a:lnTo>
                    <a:pt x="7995" y="2817"/>
                  </a:lnTo>
                  <a:lnTo>
                    <a:pt x="7979" y="2848"/>
                  </a:lnTo>
                  <a:cubicBezTo>
                    <a:pt x="7963" y="2883"/>
                    <a:pt x="8017" y="2908"/>
                    <a:pt x="8073" y="2933"/>
                  </a:cubicBezTo>
                  <a:cubicBezTo>
                    <a:pt x="8104" y="2948"/>
                    <a:pt x="8127" y="2958"/>
                    <a:pt x="8144" y="2958"/>
                  </a:cubicBezTo>
                  <a:cubicBezTo>
                    <a:pt x="8156" y="2958"/>
                    <a:pt x="8165" y="2952"/>
                    <a:pt x="8170" y="2939"/>
                  </a:cubicBezTo>
                  <a:cubicBezTo>
                    <a:pt x="8183" y="2910"/>
                    <a:pt x="8194" y="2883"/>
                    <a:pt x="8215" y="2883"/>
                  </a:cubicBezTo>
                  <a:cubicBezTo>
                    <a:pt x="8218" y="2883"/>
                    <a:pt x="8222" y="2884"/>
                    <a:pt x="8227" y="2886"/>
                  </a:cubicBezTo>
                  <a:cubicBezTo>
                    <a:pt x="8201" y="2873"/>
                    <a:pt x="8214" y="2839"/>
                    <a:pt x="8230" y="2808"/>
                  </a:cubicBezTo>
                  <a:cubicBezTo>
                    <a:pt x="8252" y="2839"/>
                    <a:pt x="8270" y="2873"/>
                    <a:pt x="8283" y="2908"/>
                  </a:cubicBezTo>
                  <a:cubicBezTo>
                    <a:pt x="8308" y="2999"/>
                    <a:pt x="8352" y="3055"/>
                    <a:pt x="8468" y="3102"/>
                  </a:cubicBezTo>
                  <a:cubicBezTo>
                    <a:pt x="8524" y="3124"/>
                    <a:pt x="8612" y="3155"/>
                    <a:pt x="8628" y="3199"/>
                  </a:cubicBezTo>
                  <a:cubicBezTo>
                    <a:pt x="8659" y="3211"/>
                    <a:pt x="8682" y="3219"/>
                    <a:pt x="8698" y="3219"/>
                  </a:cubicBezTo>
                  <a:cubicBezTo>
                    <a:pt x="8713" y="3219"/>
                    <a:pt x="8722" y="3213"/>
                    <a:pt x="8728" y="3196"/>
                  </a:cubicBezTo>
                  <a:lnTo>
                    <a:pt x="8784" y="3215"/>
                  </a:lnTo>
                  <a:cubicBezTo>
                    <a:pt x="8796" y="3243"/>
                    <a:pt x="8825" y="3261"/>
                    <a:pt x="8848" y="3261"/>
                  </a:cubicBezTo>
                  <a:cubicBezTo>
                    <a:pt x="8860" y="3261"/>
                    <a:pt x="8871" y="3256"/>
                    <a:pt x="8875" y="3243"/>
                  </a:cubicBezTo>
                  <a:cubicBezTo>
                    <a:pt x="8884" y="3238"/>
                    <a:pt x="8892" y="3236"/>
                    <a:pt x="8899" y="3236"/>
                  </a:cubicBezTo>
                  <a:cubicBezTo>
                    <a:pt x="8925" y="3236"/>
                    <a:pt x="8941" y="3264"/>
                    <a:pt x="8963" y="3271"/>
                  </a:cubicBezTo>
                  <a:cubicBezTo>
                    <a:pt x="8982" y="3313"/>
                    <a:pt x="8992" y="3334"/>
                    <a:pt x="8998" y="3334"/>
                  </a:cubicBezTo>
                  <a:cubicBezTo>
                    <a:pt x="9004" y="3334"/>
                    <a:pt x="9004" y="3306"/>
                    <a:pt x="9004" y="3246"/>
                  </a:cubicBezTo>
                  <a:cubicBezTo>
                    <a:pt x="9013" y="3212"/>
                    <a:pt x="8963" y="3162"/>
                    <a:pt x="8935" y="3152"/>
                  </a:cubicBezTo>
                  <a:lnTo>
                    <a:pt x="8847" y="3124"/>
                  </a:lnTo>
                  <a:lnTo>
                    <a:pt x="8947" y="3118"/>
                  </a:lnTo>
                  <a:cubicBezTo>
                    <a:pt x="8952" y="3119"/>
                    <a:pt x="8958" y="3120"/>
                    <a:pt x="8965" y="3120"/>
                  </a:cubicBezTo>
                  <a:cubicBezTo>
                    <a:pt x="8997" y="3120"/>
                    <a:pt x="9044" y="3102"/>
                    <a:pt x="9054" y="3074"/>
                  </a:cubicBezTo>
                  <a:cubicBezTo>
                    <a:pt x="9054" y="3074"/>
                    <a:pt x="9061" y="3047"/>
                    <a:pt x="9082" y="3047"/>
                  </a:cubicBezTo>
                  <a:cubicBezTo>
                    <a:pt x="9085" y="3047"/>
                    <a:pt x="9088" y="3048"/>
                    <a:pt x="9091" y="3049"/>
                  </a:cubicBezTo>
                  <a:cubicBezTo>
                    <a:pt x="9091" y="3049"/>
                    <a:pt x="9082" y="3083"/>
                    <a:pt x="9073" y="3118"/>
                  </a:cubicBezTo>
                  <a:cubicBezTo>
                    <a:pt x="9041" y="3140"/>
                    <a:pt x="9019" y="3174"/>
                    <a:pt x="9013" y="3212"/>
                  </a:cubicBezTo>
                  <a:cubicBezTo>
                    <a:pt x="9020" y="3265"/>
                    <a:pt x="9060" y="3310"/>
                    <a:pt x="9090" y="3310"/>
                  </a:cubicBezTo>
                  <a:cubicBezTo>
                    <a:pt x="9105" y="3310"/>
                    <a:pt x="9117" y="3301"/>
                    <a:pt x="9123" y="3278"/>
                  </a:cubicBezTo>
                  <a:cubicBezTo>
                    <a:pt x="9154" y="3287"/>
                    <a:pt x="9154" y="3287"/>
                    <a:pt x="9173" y="3331"/>
                  </a:cubicBezTo>
                  <a:cubicBezTo>
                    <a:pt x="9170" y="3347"/>
                    <a:pt x="9175" y="3357"/>
                    <a:pt x="9186" y="3357"/>
                  </a:cubicBezTo>
                  <a:cubicBezTo>
                    <a:pt x="9199" y="3357"/>
                    <a:pt x="9220" y="3343"/>
                    <a:pt x="9245" y="3309"/>
                  </a:cubicBezTo>
                  <a:cubicBezTo>
                    <a:pt x="9266" y="3281"/>
                    <a:pt x="9284" y="3267"/>
                    <a:pt x="9298" y="3267"/>
                  </a:cubicBezTo>
                  <a:cubicBezTo>
                    <a:pt x="9315" y="3267"/>
                    <a:pt x="9327" y="3288"/>
                    <a:pt x="9336" y="3331"/>
                  </a:cubicBezTo>
                  <a:cubicBezTo>
                    <a:pt x="9367" y="3390"/>
                    <a:pt x="9439" y="3419"/>
                    <a:pt x="9481" y="3419"/>
                  </a:cubicBezTo>
                  <a:cubicBezTo>
                    <a:pt x="9500" y="3419"/>
                    <a:pt x="9513" y="3413"/>
                    <a:pt x="9515" y="3403"/>
                  </a:cubicBezTo>
                  <a:cubicBezTo>
                    <a:pt x="9521" y="3367"/>
                    <a:pt x="9547" y="3353"/>
                    <a:pt x="9574" y="3353"/>
                  </a:cubicBezTo>
                  <a:cubicBezTo>
                    <a:pt x="9601" y="3353"/>
                    <a:pt x="9630" y="3367"/>
                    <a:pt x="9643" y="3387"/>
                  </a:cubicBezTo>
                  <a:cubicBezTo>
                    <a:pt x="9654" y="3410"/>
                    <a:pt x="9674" y="3422"/>
                    <a:pt x="9694" y="3422"/>
                  </a:cubicBezTo>
                  <a:cubicBezTo>
                    <a:pt x="9710" y="3422"/>
                    <a:pt x="9726" y="3415"/>
                    <a:pt x="9737" y="3400"/>
                  </a:cubicBezTo>
                  <a:lnTo>
                    <a:pt x="9737" y="3400"/>
                  </a:lnTo>
                  <a:cubicBezTo>
                    <a:pt x="9735" y="3426"/>
                    <a:pt x="9750" y="3455"/>
                    <a:pt x="9772" y="3455"/>
                  </a:cubicBezTo>
                  <a:cubicBezTo>
                    <a:pt x="9780" y="3455"/>
                    <a:pt x="9788" y="3452"/>
                    <a:pt x="9797" y="3444"/>
                  </a:cubicBezTo>
                  <a:cubicBezTo>
                    <a:pt x="9797" y="3444"/>
                    <a:pt x="9797" y="3444"/>
                    <a:pt x="9798" y="3444"/>
                  </a:cubicBezTo>
                  <a:cubicBezTo>
                    <a:pt x="9804" y="3444"/>
                    <a:pt x="9824" y="3441"/>
                    <a:pt x="9800" y="3406"/>
                  </a:cubicBezTo>
                  <a:lnTo>
                    <a:pt x="9872" y="3344"/>
                  </a:lnTo>
                  <a:cubicBezTo>
                    <a:pt x="9840" y="3340"/>
                    <a:pt x="9844" y="3306"/>
                    <a:pt x="9847" y="3268"/>
                  </a:cubicBezTo>
                  <a:cubicBezTo>
                    <a:pt x="9847" y="3261"/>
                    <a:pt x="9854" y="3257"/>
                    <a:pt x="9863" y="3257"/>
                  </a:cubicBezTo>
                  <a:cubicBezTo>
                    <a:pt x="9899" y="3257"/>
                    <a:pt x="9981" y="3305"/>
                    <a:pt x="10025" y="3391"/>
                  </a:cubicBezTo>
                  <a:lnTo>
                    <a:pt x="10085" y="3466"/>
                  </a:lnTo>
                  <a:lnTo>
                    <a:pt x="10088" y="3394"/>
                  </a:lnTo>
                  <a:cubicBezTo>
                    <a:pt x="10119" y="3397"/>
                    <a:pt x="10151" y="3397"/>
                    <a:pt x="10151" y="3434"/>
                  </a:cubicBezTo>
                  <a:cubicBezTo>
                    <a:pt x="10151" y="3469"/>
                    <a:pt x="10151" y="3469"/>
                    <a:pt x="10182" y="3469"/>
                  </a:cubicBezTo>
                  <a:cubicBezTo>
                    <a:pt x="10201" y="3469"/>
                    <a:pt x="10217" y="3453"/>
                    <a:pt x="10217" y="3434"/>
                  </a:cubicBezTo>
                  <a:cubicBezTo>
                    <a:pt x="10217" y="3392"/>
                    <a:pt x="10217" y="3374"/>
                    <a:pt x="10223" y="3374"/>
                  </a:cubicBezTo>
                  <a:cubicBezTo>
                    <a:pt x="10227" y="3374"/>
                    <a:pt x="10235" y="3383"/>
                    <a:pt x="10248" y="3397"/>
                  </a:cubicBezTo>
                  <a:cubicBezTo>
                    <a:pt x="10264" y="3433"/>
                    <a:pt x="10280" y="3451"/>
                    <a:pt x="10296" y="3451"/>
                  </a:cubicBezTo>
                  <a:cubicBezTo>
                    <a:pt x="10312" y="3451"/>
                    <a:pt x="10328" y="3433"/>
                    <a:pt x="10342" y="3397"/>
                  </a:cubicBezTo>
                  <a:cubicBezTo>
                    <a:pt x="10342" y="3361"/>
                    <a:pt x="10342" y="3344"/>
                    <a:pt x="10346" y="3344"/>
                  </a:cubicBezTo>
                  <a:cubicBezTo>
                    <a:pt x="10350" y="3344"/>
                    <a:pt x="10357" y="3362"/>
                    <a:pt x="10373" y="3397"/>
                  </a:cubicBezTo>
                  <a:cubicBezTo>
                    <a:pt x="10376" y="3434"/>
                    <a:pt x="10405" y="3463"/>
                    <a:pt x="10442" y="3466"/>
                  </a:cubicBezTo>
                  <a:lnTo>
                    <a:pt x="10439" y="3428"/>
                  </a:lnTo>
                  <a:cubicBezTo>
                    <a:pt x="10437" y="3387"/>
                    <a:pt x="10448" y="3369"/>
                    <a:pt x="10464" y="3369"/>
                  </a:cubicBezTo>
                  <a:cubicBezTo>
                    <a:pt x="10475" y="3369"/>
                    <a:pt x="10488" y="3377"/>
                    <a:pt x="10502" y="3391"/>
                  </a:cubicBezTo>
                  <a:cubicBezTo>
                    <a:pt x="10503" y="3407"/>
                    <a:pt x="10512" y="3416"/>
                    <a:pt x="10527" y="3416"/>
                  </a:cubicBezTo>
                  <a:cubicBezTo>
                    <a:pt x="10544" y="3416"/>
                    <a:pt x="10568" y="3405"/>
                    <a:pt x="10599" y="3384"/>
                  </a:cubicBezTo>
                  <a:cubicBezTo>
                    <a:pt x="10623" y="3381"/>
                    <a:pt x="10643" y="3378"/>
                    <a:pt x="10658" y="3378"/>
                  </a:cubicBezTo>
                  <a:cubicBezTo>
                    <a:pt x="10683" y="3378"/>
                    <a:pt x="10697" y="3385"/>
                    <a:pt x="10699" y="3406"/>
                  </a:cubicBezTo>
                  <a:cubicBezTo>
                    <a:pt x="10704" y="3442"/>
                    <a:pt x="10706" y="3460"/>
                    <a:pt x="10710" y="3460"/>
                  </a:cubicBezTo>
                  <a:cubicBezTo>
                    <a:pt x="10714" y="3460"/>
                    <a:pt x="10719" y="3441"/>
                    <a:pt x="10730" y="3403"/>
                  </a:cubicBezTo>
                  <a:cubicBezTo>
                    <a:pt x="10746" y="3381"/>
                    <a:pt x="10753" y="3371"/>
                    <a:pt x="10767" y="3371"/>
                  </a:cubicBezTo>
                  <a:cubicBezTo>
                    <a:pt x="10779" y="3371"/>
                    <a:pt x="10796" y="3378"/>
                    <a:pt x="10828" y="3391"/>
                  </a:cubicBezTo>
                  <a:cubicBezTo>
                    <a:pt x="10844" y="3404"/>
                    <a:pt x="10854" y="3412"/>
                    <a:pt x="10861" y="3412"/>
                  </a:cubicBezTo>
                  <a:cubicBezTo>
                    <a:pt x="10871" y="3412"/>
                    <a:pt x="10878" y="3401"/>
                    <a:pt x="10893" y="3378"/>
                  </a:cubicBezTo>
                  <a:cubicBezTo>
                    <a:pt x="10882" y="3314"/>
                    <a:pt x="10876" y="3277"/>
                    <a:pt x="10850" y="3277"/>
                  </a:cubicBezTo>
                  <a:cubicBezTo>
                    <a:pt x="10848" y="3277"/>
                    <a:pt x="10846" y="3277"/>
                    <a:pt x="10843" y="3278"/>
                  </a:cubicBezTo>
                  <a:cubicBezTo>
                    <a:pt x="10834" y="3280"/>
                    <a:pt x="10827" y="3281"/>
                    <a:pt x="10823" y="3281"/>
                  </a:cubicBezTo>
                  <a:cubicBezTo>
                    <a:pt x="10811" y="3281"/>
                    <a:pt x="10810" y="3274"/>
                    <a:pt x="10806" y="3249"/>
                  </a:cubicBezTo>
                  <a:lnTo>
                    <a:pt x="10868" y="3237"/>
                  </a:lnTo>
                  <a:cubicBezTo>
                    <a:pt x="10912" y="3231"/>
                    <a:pt x="10950" y="3209"/>
                    <a:pt x="10981" y="3177"/>
                  </a:cubicBezTo>
                  <a:cubicBezTo>
                    <a:pt x="11022" y="3141"/>
                    <a:pt x="11020" y="3093"/>
                    <a:pt x="10995" y="3093"/>
                  </a:cubicBezTo>
                  <a:cubicBezTo>
                    <a:pt x="10987" y="3093"/>
                    <a:pt x="10977" y="3097"/>
                    <a:pt x="10965" y="3108"/>
                  </a:cubicBezTo>
                  <a:lnTo>
                    <a:pt x="10928" y="3077"/>
                  </a:lnTo>
                  <a:cubicBezTo>
                    <a:pt x="10917" y="3028"/>
                    <a:pt x="10899" y="3004"/>
                    <a:pt x="10885" y="3004"/>
                  </a:cubicBezTo>
                  <a:cubicBezTo>
                    <a:pt x="10869" y="3004"/>
                    <a:pt x="10858" y="3034"/>
                    <a:pt x="10868" y="3090"/>
                  </a:cubicBezTo>
                  <a:cubicBezTo>
                    <a:pt x="10881" y="3149"/>
                    <a:pt x="10886" y="3176"/>
                    <a:pt x="10881" y="3176"/>
                  </a:cubicBezTo>
                  <a:cubicBezTo>
                    <a:pt x="10877" y="3176"/>
                    <a:pt x="10866" y="3159"/>
                    <a:pt x="10846" y="3130"/>
                  </a:cubicBezTo>
                  <a:cubicBezTo>
                    <a:pt x="10837" y="3079"/>
                    <a:pt x="10819" y="3068"/>
                    <a:pt x="10799" y="3068"/>
                  </a:cubicBezTo>
                  <a:cubicBezTo>
                    <a:pt x="10792" y="3068"/>
                    <a:pt x="10785" y="3069"/>
                    <a:pt x="10777" y="3071"/>
                  </a:cubicBezTo>
                  <a:cubicBezTo>
                    <a:pt x="10770" y="3072"/>
                    <a:pt x="10765" y="3072"/>
                    <a:pt x="10760" y="3072"/>
                  </a:cubicBezTo>
                  <a:cubicBezTo>
                    <a:pt x="10746" y="3072"/>
                    <a:pt x="10745" y="3066"/>
                    <a:pt x="10740" y="3040"/>
                  </a:cubicBezTo>
                  <a:cubicBezTo>
                    <a:pt x="10737" y="3007"/>
                    <a:pt x="10705" y="2977"/>
                    <a:pt x="10678" y="2977"/>
                  </a:cubicBezTo>
                  <a:cubicBezTo>
                    <a:pt x="10677" y="2977"/>
                    <a:pt x="10675" y="2977"/>
                    <a:pt x="10674" y="2977"/>
                  </a:cubicBezTo>
                  <a:cubicBezTo>
                    <a:pt x="10646" y="2980"/>
                    <a:pt x="10646" y="2980"/>
                    <a:pt x="10649" y="3014"/>
                  </a:cubicBezTo>
                  <a:cubicBezTo>
                    <a:pt x="10665" y="3029"/>
                    <a:pt x="10661" y="3038"/>
                    <a:pt x="10649" y="3038"/>
                  </a:cubicBezTo>
                  <a:cubicBezTo>
                    <a:pt x="10635" y="3038"/>
                    <a:pt x="10608" y="3024"/>
                    <a:pt x="10589" y="2986"/>
                  </a:cubicBezTo>
                  <a:cubicBezTo>
                    <a:pt x="10576" y="2974"/>
                    <a:pt x="10568" y="2966"/>
                    <a:pt x="10564" y="2966"/>
                  </a:cubicBezTo>
                  <a:cubicBezTo>
                    <a:pt x="10558" y="2966"/>
                    <a:pt x="10561" y="2984"/>
                    <a:pt x="10564" y="3027"/>
                  </a:cubicBezTo>
                  <a:cubicBezTo>
                    <a:pt x="10568" y="3064"/>
                    <a:pt x="10554" y="3083"/>
                    <a:pt x="10535" y="3083"/>
                  </a:cubicBezTo>
                  <a:cubicBezTo>
                    <a:pt x="10516" y="3083"/>
                    <a:pt x="10493" y="3065"/>
                    <a:pt x="10477" y="3030"/>
                  </a:cubicBezTo>
                  <a:lnTo>
                    <a:pt x="10420" y="3033"/>
                  </a:lnTo>
                  <a:cubicBezTo>
                    <a:pt x="10392" y="3036"/>
                    <a:pt x="10392" y="3071"/>
                    <a:pt x="10395" y="3108"/>
                  </a:cubicBezTo>
                  <a:cubicBezTo>
                    <a:pt x="10397" y="3151"/>
                    <a:pt x="10397" y="3168"/>
                    <a:pt x="10390" y="3168"/>
                  </a:cubicBezTo>
                  <a:cubicBezTo>
                    <a:pt x="10385" y="3168"/>
                    <a:pt x="10377" y="3160"/>
                    <a:pt x="10364" y="3146"/>
                  </a:cubicBezTo>
                  <a:cubicBezTo>
                    <a:pt x="10348" y="3127"/>
                    <a:pt x="10336" y="3102"/>
                    <a:pt x="10332" y="3074"/>
                  </a:cubicBezTo>
                  <a:cubicBezTo>
                    <a:pt x="10332" y="3040"/>
                    <a:pt x="10304" y="3040"/>
                    <a:pt x="10276" y="3040"/>
                  </a:cubicBezTo>
                  <a:cubicBezTo>
                    <a:pt x="10245" y="3040"/>
                    <a:pt x="10188" y="3040"/>
                    <a:pt x="10188" y="3074"/>
                  </a:cubicBezTo>
                  <a:cubicBezTo>
                    <a:pt x="10188" y="3065"/>
                    <a:pt x="10188" y="3052"/>
                    <a:pt x="10188" y="3040"/>
                  </a:cubicBezTo>
                  <a:cubicBezTo>
                    <a:pt x="10170" y="3040"/>
                    <a:pt x="10163" y="3023"/>
                    <a:pt x="10161" y="3023"/>
                  </a:cubicBezTo>
                  <a:cubicBezTo>
                    <a:pt x="10160" y="3023"/>
                    <a:pt x="10160" y="3027"/>
                    <a:pt x="10160" y="3040"/>
                  </a:cubicBezTo>
                  <a:cubicBezTo>
                    <a:pt x="10129" y="3033"/>
                    <a:pt x="10097" y="3021"/>
                    <a:pt x="10075" y="2999"/>
                  </a:cubicBezTo>
                  <a:cubicBezTo>
                    <a:pt x="10064" y="2990"/>
                    <a:pt x="10050" y="2986"/>
                    <a:pt x="10037" y="2986"/>
                  </a:cubicBezTo>
                  <a:cubicBezTo>
                    <a:pt x="9988" y="2986"/>
                    <a:pt x="9945" y="3040"/>
                    <a:pt x="10010" y="3102"/>
                  </a:cubicBezTo>
                  <a:lnTo>
                    <a:pt x="9981" y="3099"/>
                  </a:lnTo>
                  <a:cubicBezTo>
                    <a:pt x="9953" y="3099"/>
                    <a:pt x="9950" y="3134"/>
                    <a:pt x="9950" y="3134"/>
                  </a:cubicBezTo>
                  <a:cubicBezTo>
                    <a:pt x="9948" y="3160"/>
                    <a:pt x="9929" y="3166"/>
                    <a:pt x="9907" y="3166"/>
                  </a:cubicBezTo>
                  <a:cubicBezTo>
                    <a:pt x="9901" y="3166"/>
                    <a:pt x="9894" y="3166"/>
                    <a:pt x="9887" y="3165"/>
                  </a:cubicBezTo>
                  <a:lnTo>
                    <a:pt x="9894" y="3093"/>
                  </a:lnTo>
                  <a:cubicBezTo>
                    <a:pt x="9916" y="3031"/>
                    <a:pt x="9906" y="2992"/>
                    <a:pt x="9887" y="2992"/>
                  </a:cubicBezTo>
                  <a:cubicBezTo>
                    <a:pt x="9873" y="2992"/>
                    <a:pt x="9856" y="3010"/>
                    <a:pt x="9840" y="3052"/>
                  </a:cubicBezTo>
                  <a:lnTo>
                    <a:pt x="9844" y="3014"/>
                  </a:lnTo>
                  <a:cubicBezTo>
                    <a:pt x="9845" y="2995"/>
                    <a:pt x="9838" y="2986"/>
                    <a:pt x="9820" y="2986"/>
                  </a:cubicBezTo>
                  <a:cubicBezTo>
                    <a:pt x="9805" y="2986"/>
                    <a:pt x="9784" y="2992"/>
                    <a:pt x="9756" y="3005"/>
                  </a:cubicBezTo>
                  <a:cubicBezTo>
                    <a:pt x="9755" y="3005"/>
                    <a:pt x="9755" y="3005"/>
                    <a:pt x="9754" y="3005"/>
                  </a:cubicBezTo>
                  <a:cubicBezTo>
                    <a:pt x="9726" y="3005"/>
                    <a:pt x="9690" y="3069"/>
                    <a:pt x="9684" y="3102"/>
                  </a:cubicBezTo>
                  <a:cubicBezTo>
                    <a:pt x="9681" y="3130"/>
                    <a:pt x="9663" y="3134"/>
                    <a:pt x="9654" y="3134"/>
                  </a:cubicBezTo>
                  <a:cubicBezTo>
                    <a:pt x="9651" y="3134"/>
                    <a:pt x="9649" y="3134"/>
                    <a:pt x="9649" y="3134"/>
                  </a:cubicBezTo>
                  <a:cubicBezTo>
                    <a:pt x="9621" y="3127"/>
                    <a:pt x="9621" y="3127"/>
                    <a:pt x="9627" y="3093"/>
                  </a:cubicBezTo>
                  <a:cubicBezTo>
                    <a:pt x="9633" y="3055"/>
                    <a:pt x="9618" y="3034"/>
                    <a:pt x="9596" y="3034"/>
                  </a:cubicBezTo>
                  <a:cubicBezTo>
                    <a:pt x="9579" y="3034"/>
                    <a:pt x="9558" y="3048"/>
                    <a:pt x="9540" y="3077"/>
                  </a:cubicBezTo>
                  <a:lnTo>
                    <a:pt x="9546" y="3043"/>
                  </a:lnTo>
                  <a:cubicBezTo>
                    <a:pt x="9552" y="3010"/>
                    <a:pt x="9532" y="2974"/>
                    <a:pt x="9397" y="2974"/>
                  </a:cubicBezTo>
                  <a:cubicBezTo>
                    <a:pt x="9391" y="2974"/>
                    <a:pt x="9386" y="2974"/>
                    <a:pt x="9380" y="2974"/>
                  </a:cubicBezTo>
                  <a:cubicBezTo>
                    <a:pt x="9267" y="2949"/>
                    <a:pt x="9185" y="2924"/>
                    <a:pt x="9195" y="2889"/>
                  </a:cubicBezTo>
                  <a:cubicBezTo>
                    <a:pt x="9197" y="2880"/>
                    <a:pt x="9190" y="2876"/>
                    <a:pt x="9177" y="2876"/>
                  </a:cubicBezTo>
                  <a:cubicBezTo>
                    <a:pt x="9140" y="2876"/>
                    <a:pt x="9053" y="2908"/>
                    <a:pt x="8997" y="2946"/>
                  </a:cubicBezTo>
                  <a:cubicBezTo>
                    <a:pt x="9007" y="2911"/>
                    <a:pt x="8979" y="2902"/>
                    <a:pt x="8922" y="2883"/>
                  </a:cubicBezTo>
                  <a:cubicBezTo>
                    <a:pt x="8841" y="2858"/>
                    <a:pt x="8841" y="2858"/>
                    <a:pt x="8853" y="2823"/>
                  </a:cubicBezTo>
                  <a:cubicBezTo>
                    <a:pt x="8878" y="2792"/>
                    <a:pt x="8890" y="2777"/>
                    <a:pt x="8886" y="2777"/>
                  </a:cubicBezTo>
                  <a:lnTo>
                    <a:pt x="8886" y="2777"/>
                  </a:lnTo>
                  <a:cubicBezTo>
                    <a:pt x="8881" y="2777"/>
                    <a:pt x="8863" y="2790"/>
                    <a:pt x="8825" y="2814"/>
                  </a:cubicBezTo>
                  <a:cubicBezTo>
                    <a:pt x="8811" y="2829"/>
                    <a:pt x="8796" y="2836"/>
                    <a:pt x="8782" y="2836"/>
                  </a:cubicBezTo>
                  <a:cubicBezTo>
                    <a:pt x="8743" y="2836"/>
                    <a:pt x="8710" y="2789"/>
                    <a:pt x="8728" y="2739"/>
                  </a:cubicBezTo>
                  <a:cubicBezTo>
                    <a:pt x="8740" y="2707"/>
                    <a:pt x="8712" y="2698"/>
                    <a:pt x="8659" y="2676"/>
                  </a:cubicBezTo>
                  <a:cubicBezTo>
                    <a:pt x="8647" y="2683"/>
                    <a:pt x="8634" y="2686"/>
                    <a:pt x="8619" y="2686"/>
                  </a:cubicBezTo>
                  <a:cubicBezTo>
                    <a:pt x="8588" y="2686"/>
                    <a:pt x="8551" y="2672"/>
                    <a:pt x="8515" y="2657"/>
                  </a:cubicBezTo>
                  <a:cubicBezTo>
                    <a:pt x="8480" y="2644"/>
                    <a:pt x="8460" y="2636"/>
                    <a:pt x="8447" y="2636"/>
                  </a:cubicBezTo>
                  <a:cubicBezTo>
                    <a:pt x="8428" y="2636"/>
                    <a:pt x="8421" y="2651"/>
                    <a:pt x="8405" y="2689"/>
                  </a:cubicBezTo>
                  <a:cubicBezTo>
                    <a:pt x="8390" y="2727"/>
                    <a:pt x="8375" y="2740"/>
                    <a:pt x="8356" y="2740"/>
                  </a:cubicBezTo>
                  <a:cubicBezTo>
                    <a:pt x="8341" y="2740"/>
                    <a:pt x="8322" y="2731"/>
                    <a:pt x="8299" y="2720"/>
                  </a:cubicBezTo>
                  <a:cubicBezTo>
                    <a:pt x="8270" y="2707"/>
                    <a:pt x="8245" y="2698"/>
                    <a:pt x="8258" y="2663"/>
                  </a:cubicBezTo>
                  <a:cubicBezTo>
                    <a:pt x="8258" y="2663"/>
                    <a:pt x="8245" y="2620"/>
                    <a:pt x="8220" y="2607"/>
                  </a:cubicBezTo>
                  <a:cubicBezTo>
                    <a:pt x="8195" y="2595"/>
                    <a:pt x="8167" y="2582"/>
                    <a:pt x="8183" y="2551"/>
                  </a:cubicBezTo>
                  <a:cubicBezTo>
                    <a:pt x="8173" y="2519"/>
                    <a:pt x="8151" y="2494"/>
                    <a:pt x="8120" y="2482"/>
                  </a:cubicBezTo>
                  <a:cubicBezTo>
                    <a:pt x="8067" y="2457"/>
                    <a:pt x="8017" y="2428"/>
                    <a:pt x="8032" y="2397"/>
                  </a:cubicBezTo>
                  <a:cubicBezTo>
                    <a:pt x="8023" y="2392"/>
                    <a:pt x="8017" y="2389"/>
                    <a:pt x="8012" y="2389"/>
                  </a:cubicBezTo>
                  <a:cubicBezTo>
                    <a:pt x="8005" y="2389"/>
                    <a:pt x="8001" y="2397"/>
                    <a:pt x="7992" y="2416"/>
                  </a:cubicBezTo>
                  <a:cubicBezTo>
                    <a:pt x="7984" y="2431"/>
                    <a:pt x="7970" y="2443"/>
                    <a:pt x="7949" y="2443"/>
                  </a:cubicBezTo>
                  <a:cubicBezTo>
                    <a:pt x="7925" y="2443"/>
                    <a:pt x="7892" y="2428"/>
                    <a:pt x="7847" y="2381"/>
                  </a:cubicBezTo>
                  <a:cubicBezTo>
                    <a:pt x="7810" y="2363"/>
                    <a:pt x="7758" y="2333"/>
                    <a:pt x="7726" y="2333"/>
                  </a:cubicBezTo>
                  <a:cubicBezTo>
                    <a:pt x="7716" y="2333"/>
                    <a:pt x="7708" y="2336"/>
                    <a:pt x="7703" y="2344"/>
                  </a:cubicBezTo>
                  <a:cubicBezTo>
                    <a:pt x="7678" y="2331"/>
                    <a:pt x="7678" y="2331"/>
                    <a:pt x="7694" y="2300"/>
                  </a:cubicBezTo>
                  <a:cubicBezTo>
                    <a:pt x="7718" y="2256"/>
                    <a:pt x="7702" y="2229"/>
                    <a:pt x="7659" y="2229"/>
                  </a:cubicBezTo>
                  <a:cubicBezTo>
                    <a:pt x="7642" y="2229"/>
                    <a:pt x="7619" y="2233"/>
                    <a:pt x="7594" y="2244"/>
                  </a:cubicBezTo>
                  <a:cubicBezTo>
                    <a:pt x="7588" y="2255"/>
                    <a:pt x="7581" y="2260"/>
                    <a:pt x="7574" y="2260"/>
                  </a:cubicBezTo>
                  <a:cubicBezTo>
                    <a:pt x="7562" y="2260"/>
                    <a:pt x="7549" y="2243"/>
                    <a:pt x="7543" y="2215"/>
                  </a:cubicBezTo>
                  <a:cubicBezTo>
                    <a:pt x="7533" y="2211"/>
                    <a:pt x="7523" y="2209"/>
                    <a:pt x="7513" y="2209"/>
                  </a:cubicBezTo>
                  <a:cubicBezTo>
                    <a:pt x="7501" y="2209"/>
                    <a:pt x="7489" y="2212"/>
                    <a:pt x="7478" y="2218"/>
                  </a:cubicBezTo>
                  <a:cubicBezTo>
                    <a:pt x="7463" y="2224"/>
                    <a:pt x="7453" y="2227"/>
                    <a:pt x="7446" y="2227"/>
                  </a:cubicBezTo>
                  <a:cubicBezTo>
                    <a:pt x="7430" y="2227"/>
                    <a:pt x="7423" y="2213"/>
                    <a:pt x="7402" y="2171"/>
                  </a:cubicBezTo>
                  <a:cubicBezTo>
                    <a:pt x="7421" y="2143"/>
                    <a:pt x="7396" y="2128"/>
                    <a:pt x="7371" y="2112"/>
                  </a:cubicBezTo>
                  <a:cubicBezTo>
                    <a:pt x="7370" y="2112"/>
                    <a:pt x="7370" y="2112"/>
                    <a:pt x="7369" y="2112"/>
                  </a:cubicBezTo>
                  <a:cubicBezTo>
                    <a:pt x="7297" y="2112"/>
                    <a:pt x="7033" y="1949"/>
                    <a:pt x="7026" y="1902"/>
                  </a:cubicBezTo>
                  <a:cubicBezTo>
                    <a:pt x="7004" y="1910"/>
                    <a:pt x="6993" y="1914"/>
                    <a:pt x="6985" y="1914"/>
                  </a:cubicBezTo>
                  <a:cubicBezTo>
                    <a:pt x="6977" y="1914"/>
                    <a:pt x="6971" y="1910"/>
                    <a:pt x="6960" y="1902"/>
                  </a:cubicBezTo>
                  <a:cubicBezTo>
                    <a:pt x="6966" y="1867"/>
                    <a:pt x="6960" y="1851"/>
                    <a:pt x="6947" y="1851"/>
                  </a:cubicBezTo>
                  <a:cubicBezTo>
                    <a:pt x="6933" y="1851"/>
                    <a:pt x="6911" y="1870"/>
                    <a:pt x="6892" y="1902"/>
                  </a:cubicBezTo>
                  <a:lnTo>
                    <a:pt x="6917" y="1918"/>
                  </a:lnTo>
                  <a:lnTo>
                    <a:pt x="6942" y="1933"/>
                  </a:lnTo>
                  <a:cubicBezTo>
                    <a:pt x="6930" y="1952"/>
                    <a:pt x="6914" y="1960"/>
                    <a:pt x="6900" y="1960"/>
                  </a:cubicBezTo>
                  <a:cubicBezTo>
                    <a:pt x="6870" y="1960"/>
                    <a:pt x="6847" y="1920"/>
                    <a:pt x="6885" y="1855"/>
                  </a:cubicBezTo>
                  <a:cubicBezTo>
                    <a:pt x="6894" y="1813"/>
                    <a:pt x="6898" y="1794"/>
                    <a:pt x="6889" y="1794"/>
                  </a:cubicBezTo>
                  <a:cubicBezTo>
                    <a:pt x="6881" y="1794"/>
                    <a:pt x="6866" y="1806"/>
                    <a:pt x="6838" y="1827"/>
                  </a:cubicBezTo>
                  <a:cubicBezTo>
                    <a:pt x="6815" y="1843"/>
                    <a:pt x="6797" y="1851"/>
                    <a:pt x="6784" y="1851"/>
                  </a:cubicBezTo>
                  <a:cubicBezTo>
                    <a:pt x="6763" y="1851"/>
                    <a:pt x="6756" y="1827"/>
                    <a:pt x="6766" y="1780"/>
                  </a:cubicBezTo>
                  <a:cubicBezTo>
                    <a:pt x="6786" y="1748"/>
                    <a:pt x="6796" y="1733"/>
                    <a:pt x="6790" y="1733"/>
                  </a:cubicBezTo>
                  <a:cubicBezTo>
                    <a:pt x="6786" y="1733"/>
                    <a:pt x="6770" y="1744"/>
                    <a:pt x="6741" y="1764"/>
                  </a:cubicBezTo>
                  <a:cubicBezTo>
                    <a:pt x="6688" y="1803"/>
                    <a:pt x="6640" y="1822"/>
                    <a:pt x="6610" y="1822"/>
                  </a:cubicBezTo>
                  <a:cubicBezTo>
                    <a:pt x="6568" y="1822"/>
                    <a:pt x="6557" y="1787"/>
                    <a:pt x="6600" y="1717"/>
                  </a:cubicBezTo>
                  <a:cubicBezTo>
                    <a:pt x="6638" y="1658"/>
                    <a:pt x="6635" y="1611"/>
                    <a:pt x="6609" y="1595"/>
                  </a:cubicBezTo>
                  <a:cubicBezTo>
                    <a:pt x="6605" y="1592"/>
                    <a:pt x="6601" y="1591"/>
                    <a:pt x="6596" y="1591"/>
                  </a:cubicBezTo>
                  <a:cubicBezTo>
                    <a:pt x="6578" y="1591"/>
                    <a:pt x="6562" y="1616"/>
                    <a:pt x="6547" y="1642"/>
                  </a:cubicBezTo>
                  <a:cubicBezTo>
                    <a:pt x="6540" y="1674"/>
                    <a:pt x="6532" y="1690"/>
                    <a:pt x="6524" y="1690"/>
                  </a:cubicBezTo>
                  <a:cubicBezTo>
                    <a:pt x="6514" y="1690"/>
                    <a:pt x="6504" y="1662"/>
                    <a:pt x="6497" y="1611"/>
                  </a:cubicBezTo>
                  <a:cubicBezTo>
                    <a:pt x="6486" y="1494"/>
                    <a:pt x="6448" y="1453"/>
                    <a:pt x="6370" y="1453"/>
                  </a:cubicBezTo>
                  <a:cubicBezTo>
                    <a:pt x="6356" y="1453"/>
                    <a:pt x="6341" y="1455"/>
                    <a:pt x="6324" y="1457"/>
                  </a:cubicBezTo>
                  <a:cubicBezTo>
                    <a:pt x="6190" y="1454"/>
                    <a:pt x="6114" y="1410"/>
                    <a:pt x="6227" y="1394"/>
                  </a:cubicBezTo>
                  <a:cubicBezTo>
                    <a:pt x="6312" y="1363"/>
                    <a:pt x="6312" y="1363"/>
                    <a:pt x="6246" y="1363"/>
                  </a:cubicBezTo>
                  <a:lnTo>
                    <a:pt x="6124" y="1288"/>
                  </a:lnTo>
                  <a:cubicBezTo>
                    <a:pt x="6116" y="1284"/>
                    <a:pt x="6107" y="1283"/>
                    <a:pt x="6098" y="1283"/>
                  </a:cubicBezTo>
                  <a:cubicBezTo>
                    <a:pt x="6074" y="1283"/>
                    <a:pt x="6050" y="1295"/>
                    <a:pt x="6036" y="1316"/>
                  </a:cubicBezTo>
                  <a:cubicBezTo>
                    <a:pt x="6049" y="1255"/>
                    <a:pt x="6030" y="1204"/>
                    <a:pt x="5976" y="1204"/>
                  </a:cubicBezTo>
                  <a:cubicBezTo>
                    <a:pt x="5963" y="1204"/>
                    <a:pt x="5949" y="1207"/>
                    <a:pt x="5933" y="1213"/>
                  </a:cubicBezTo>
                  <a:lnTo>
                    <a:pt x="5886" y="1181"/>
                  </a:lnTo>
                  <a:cubicBezTo>
                    <a:pt x="5873" y="1173"/>
                    <a:pt x="5867" y="1169"/>
                    <a:pt x="5858" y="1169"/>
                  </a:cubicBezTo>
                  <a:cubicBezTo>
                    <a:pt x="5850" y="1169"/>
                    <a:pt x="5839" y="1173"/>
                    <a:pt x="5817" y="1181"/>
                  </a:cubicBezTo>
                  <a:cubicBezTo>
                    <a:pt x="5810" y="1184"/>
                    <a:pt x="5804" y="1185"/>
                    <a:pt x="5799" y="1185"/>
                  </a:cubicBezTo>
                  <a:cubicBezTo>
                    <a:pt x="5771" y="1185"/>
                    <a:pt x="5766" y="1146"/>
                    <a:pt x="5760" y="1109"/>
                  </a:cubicBezTo>
                  <a:cubicBezTo>
                    <a:pt x="5755" y="1073"/>
                    <a:pt x="5751" y="1036"/>
                    <a:pt x="5740" y="1036"/>
                  </a:cubicBezTo>
                  <a:cubicBezTo>
                    <a:pt x="5737" y="1036"/>
                    <a:pt x="5733" y="1039"/>
                    <a:pt x="5729" y="1046"/>
                  </a:cubicBezTo>
                  <a:cubicBezTo>
                    <a:pt x="5710" y="1078"/>
                    <a:pt x="5644" y="1081"/>
                    <a:pt x="5600" y="1097"/>
                  </a:cubicBezTo>
                  <a:cubicBezTo>
                    <a:pt x="5594" y="1100"/>
                    <a:pt x="5588" y="1101"/>
                    <a:pt x="5583" y="1101"/>
                  </a:cubicBezTo>
                  <a:cubicBezTo>
                    <a:pt x="5559" y="1101"/>
                    <a:pt x="5560" y="1066"/>
                    <a:pt x="5594" y="1053"/>
                  </a:cubicBezTo>
                  <a:cubicBezTo>
                    <a:pt x="5613" y="1021"/>
                    <a:pt x="5613" y="1021"/>
                    <a:pt x="5582" y="962"/>
                  </a:cubicBezTo>
                  <a:cubicBezTo>
                    <a:pt x="5565" y="951"/>
                    <a:pt x="5537" y="935"/>
                    <a:pt x="5514" y="935"/>
                  </a:cubicBezTo>
                  <a:cubicBezTo>
                    <a:pt x="5503" y="935"/>
                    <a:pt x="5494" y="939"/>
                    <a:pt x="5488" y="949"/>
                  </a:cubicBezTo>
                  <a:cubicBezTo>
                    <a:pt x="5485" y="954"/>
                    <a:pt x="5479" y="956"/>
                    <a:pt x="5470" y="956"/>
                  </a:cubicBezTo>
                  <a:cubicBezTo>
                    <a:pt x="5426" y="956"/>
                    <a:pt x="5317" y="892"/>
                    <a:pt x="5312" y="852"/>
                  </a:cubicBezTo>
                  <a:lnTo>
                    <a:pt x="5259" y="824"/>
                  </a:lnTo>
                  <a:cubicBezTo>
                    <a:pt x="5252" y="820"/>
                    <a:pt x="5244" y="819"/>
                    <a:pt x="5235" y="819"/>
                  </a:cubicBezTo>
                  <a:cubicBezTo>
                    <a:pt x="5221" y="819"/>
                    <a:pt x="5206" y="822"/>
                    <a:pt x="5192" y="822"/>
                  </a:cubicBezTo>
                  <a:cubicBezTo>
                    <a:pt x="5183" y="822"/>
                    <a:pt x="5175" y="821"/>
                    <a:pt x="5168" y="818"/>
                  </a:cubicBezTo>
                  <a:cubicBezTo>
                    <a:pt x="5159" y="814"/>
                    <a:pt x="5150" y="812"/>
                    <a:pt x="5141" y="812"/>
                  </a:cubicBezTo>
                  <a:cubicBezTo>
                    <a:pt x="5127" y="812"/>
                    <a:pt x="5112" y="816"/>
                    <a:pt x="5099" y="824"/>
                  </a:cubicBezTo>
                  <a:cubicBezTo>
                    <a:pt x="5074" y="808"/>
                    <a:pt x="5049" y="799"/>
                    <a:pt x="5065" y="764"/>
                  </a:cubicBezTo>
                  <a:lnTo>
                    <a:pt x="5065" y="764"/>
                  </a:lnTo>
                  <a:cubicBezTo>
                    <a:pt x="5039" y="788"/>
                    <a:pt x="5025" y="802"/>
                    <a:pt x="5018" y="802"/>
                  </a:cubicBezTo>
                  <a:cubicBezTo>
                    <a:pt x="5009" y="802"/>
                    <a:pt x="5011" y="782"/>
                    <a:pt x="5014" y="739"/>
                  </a:cubicBezTo>
                  <a:cubicBezTo>
                    <a:pt x="5031" y="706"/>
                    <a:pt x="5039" y="691"/>
                    <a:pt x="5034" y="691"/>
                  </a:cubicBezTo>
                  <a:lnTo>
                    <a:pt x="5034" y="691"/>
                  </a:lnTo>
                  <a:cubicBezTo>
                    <a:pt x="5030" y="691"/>
                    <a:pt x="5016" y="703"/>
                    <a:pt x="4989" y="727"/>
                  </a:cubicBezTo>
                  <a:cubicBezTo>
                    <a:pt x="4972" y="736"/>
                    <a:pt x="4961" y="741"/>
                    <a:pt x="4954" y="741"/>
                  </a:cubicBezTo>
                  <a:cubicBezTo>
                    <a:pt x="4944" y="741"/>
                    <a:pt x="4942" y="730"/>
                    <a:pt x="4936" y="702"/>
                  </a:cubicBezTo>
                  <a:cubicBezTo>
                    <a:pt x="4945" y="683"/>
                    <a:pt x="4940" y="671"/>
                    <a:pt x="4931" y="671"/>
                  </a:cubicBezTo>
                  <a:cubicBezTo>
                    <a:pt x="4925" y="671"/>
                    <a:pt x="4917" y="677"/>
                    <a:pt x="4911" y="689"/>
                  </a:cubicBezTo>
                  <a:cubicBezTo>
                    <a:pt x="4884" y="714"/>
                    <a:pt x="4850" y="728"/>
                    <a:pt x="4824" y="728"/>
                  </a:cubicBezTo>
                  <a:cubicBezTo>
                    <a:pt x="4795" y="728"/>
                    <a:pt x="4777" y="711"/>
                    <a:pt x="4792" y="677"/>
                  </a:cubicBezTo>
                  <a:cubicBezTo>
                    <a:pt x="4785" y="674"/>
                    <a:pt x="4777" y="672"/>
                    <a:pt x="4769" y="672"/>
                  </a:cubicBezTo>
                  <a:cubicBezTo>
                    <a:pt x="4754" y="672"/>
                    <a:pt x="4739" y="678"/>
                    <a:pt x="4726" y="686"/>
                  </a:cubicBezTo>
                  <a:cubicBezTo>
                    <a:pt x="4701" y="711"/>
                    <a:pt x="4688" y="725"/>
                    <a:pt x="4684" y="725"/>
                  </a:cubicBezTo>
                  <a:cubicBezTo>
                    <a:pt x="4679" y="725"/>
                    <a:pt x="4686" y="708"/>
                    <a:pt x="4701" y="674"/>
                  </a:cubicBezTo>
                  <a:cubicBezTo>
                    <a:pt x="4703" y="628"/>
                    <a:pt x="4694" y="606"/>
                    <a:pt x="4676" y="606"/>
                  </a:cubicBezTo>
                  <a:cubicBezTo>
                    <a:pt x="4663" y="606"/>
                    <a:pt x="4645" y="617"/>
                    <a:pt x="4623" y="639"/>
                  </a:cubicBezTo>
                  <a:cubicBezTo>
                    <a:pt x="4616" y="644"/>
                    <a:pt x="4609" y="646"/>
                    <a:pt x="4602" y="646"/>
                  </a:cubicBezTo>
                  <a:cubicBezTo>
                    <a:pt x="4587" y="646"/>
                    <a:pt x="4574" y="635"/>
                    <a:pt x="4569" y="620"/>
                  </a:cubicBezTo>
                  <a:cubicBezTo>
                    <a:pt x="4542" y="579"/>
                    <a:pt x="4455" y="518"/>
                    <a:pt x="4411" y="518"/>
                  </a:cubicBezTo>
                  <a:cubicBezTo>
                    <a:pt x="4394" y="518"/>
                    <a:pt x="4384" y="527"/>
                    <a:pt x="4384" y="548"/>
                  </a:cubicBezTo>
                  <a:lnTo>
                    <a:pt x="4331" y="529"/>
                  </a:lnTo>
                  <a:cubicBezTo>
                    <a:pt x="4305" y="495"/>
                    <a:pt x="4283" y="478"/>
                    <a:pt x="4261" y="478"/>
                  </a:cubicBezTo>
                  <a:cubicBezTo>
                    <a:pt x="4250" y="478"/>
                    <a:pt x="4238" y="483"/>
                    <a:pt x="4225" y="492"/>
                  </a:cubicBezTo>
                  <a:lnTo>
                    <a:pt x="4187" y="517"/>
                  </a:lnTo>
                  <a:cubicBezTo>
                    <a:pt x="4200" y="485"/>
                    <a:pt x="4184" y="451"/>
                    <a:pt x="4156" y="432"/>
                  </a:cubicBezTo>
                  <a:cubicBezTo>
                    <a:pt x="4146" y="429"/>
                    <a:pt x="4140" y="427"/>
                    <a:pt x="4135" y="427"/>
                  </a:cubicBezTo>
                  <a:cubicBezTo>
                    <a:pt x="4126" y="427"/>
                    <a:pt x="4124" y="435"/>
                    <a:pt x="4118" y="457"/>
                  </a:cubicBezTo>
                  <a:cubicBezTo>
                    <a:pt x="4128" y="484"/>
                    <a:pt x="4122" y="491"/>
                    <a:pt x="4110" y="491"/>
                  </a:cubicBezTo>
                  <a:cubicBezTo>
                    <a:pt x="4102" y="491"/>
                    <a:pt x="4092" y="488"/>
                    <a:pt x="4081" y="485"/>
                  </a:cubicBezTo>
                  <a:cubicBezTo>
                    <a:pt x="4049" y="470"/>
                    <a:pt x="4037" y="432"/>
                    <a:pt x="4046" y="401"/>
                  </a:cubicBezTo>
                  <a:lnTo>
                    <a:pt x="4018" y="395"/>
                  </a:lnTo>
                  <a:cubicBezTo>
                    <a:pt x="4008" y="432"/>
                    <a:pt x="3996" y="446"/>
                    <a:pt x="3988" y="446"/>
                  </a:cubicBezTo>
                  <a:cubicBezTo>
                    <a:pt x="3982" y="446"/>
                    <a:pt x="3979" y="436"/>
                    <a:pt x="3983" y="420"/>
                  </a:cubicBezTo>
                  <a:cubicBezTo>
                    <a:pt x="3971" y="388"/>
                    <a:pt x="3943" y="366"/>
                    <a:pt x="3908" y="363"/>
                  </a:cubicBezTo>
                  <a:cubicBezTo>
                    <a:pt x="3905" y="374"/>
                    <a:pt x="3902" y="377"/>
                    <a:pt x="3899" y="377"/>
                  </a:cubicBezTo>
                  <a:cubicBezTo>
                    <a:pt x="3892" y="377"/>
                    <a:pt x="3889" y="363"/>
                    <a:pt x="3903" y="363"/>
                  </a:cubicBezTo>
                  <a:cubicBezTo>
                    <a:pt x="3904" y="363"/>
                    <a:pt x="3906" y="363"/>
                    <a:pt x="3908" y="363"/>
                  </a:cubicBezTo>
                  <a:lnTo>
                    <a:pt x="3918" y="329"/>
                  </a:lnTo>
                  <a:cubicBezTo>
                    <a:pt x="3911" y="315"/>
                    <a:pt x="3906" y="309"/>
                    <a:pt x="3902" y="309"/>
                  </a:cubicBezTo>
                  <a:cubicBezTo>
                    <a:pt x="3893" y="309"/>
                    <a:pt x="3886" y="334"/>
                    <a:pt x="3880" y="357"/>
                  </a:cubicBezTo>
                  <a:lnTo>
                    <a:pt x="3827" y="344"/>
                  </a:lnTo>
                  <a:cubicBezTo>
                    <a:pt x="3816" y="342"/>
                    <a:pt x="3806" y="340"/>
                    <a:pt x="3798" y="340"/>
                  </a:cubicBezTo>
                  <a:cubicBezTo>
                    <a:pt x="3784" y="340"/>
                    <a:pt x="3777" y="347"/>
                    <a:pt x="3789" y="373"/>
                  </a:cubicBezTo>
                  <a:cubicBezTo>
                    <a:pt x="3783" y="404"/>
                    <a:pt x="3775" y="436"/>
                    <a:pt x="3754" y="436"/>
                  </a:cubicBezTo>
                  <a:cubicBezTo>
                    <a:pt x="3752" y="436"/>
                    <a:pt x="3750" y="436"/>
                    <a:pt x="3748" y="435"/>
                  </a:cubicBezTo>
                  <a:cubicBezTo>
                    <a:pt x="3745" y="446"/>
                    <a:pt x="3742" y="449"/>
                    <a:pt x="3739" y="449"/>
                  </a:cubicBezTo>
                  <a:cubicBezTo>
                    <a:pt x="3733" y="449"/>
                    <a:pt x="3729" y="435"/>
                    <a:pt x="3743" y="435"/>
                  </a:cubicBezTo>
                  <a:cubicBezTo>
                    <a:pt x="3744" y="435"/>
                    <a:pt x="3746" y="435"/>
                    <a:pt x="3748" y="435"/>
                  </a:cubicBezTo>
                  <a:cubicBezTo>
                    <a:pt x="3755" y="401"/>
                    <a:pt x="3764" y="366"/>
                    <a:pt x="3736" y="360"/>
                  </a:cubicBezTo>
                  <a:cubicBezTo>
                    <a:pt x="3708" y="354"/>
                    <a:pt x="3714" y="319"/>
                    <a:pt x="3714" y="319"/>
                  </a:cubicBezTo>
                  <a:cubicBezTo>
                    <a:pt x="3737" y="285"/>
                    <a:pt x="3715" y="272"/>
                    <a:pt x="3684" y="272"/>
                  </a:cubicBezTo>
                  <a:cubicBezTo>
                    <a:pt x="3656" y="272"/>
                    <a:pt x="3621" y="283"/>
                    <a:pt x="3604" y="297"/>
                  </a:cubicBezTo>
                  <a:cubicBezTo>
                    <a:pt x="3572" y="325"/>
                    <a:pt x="3549" y="339"/>
                    <a:pt x="3534" y="339"/>
                  </a:cubicBezTo>
                  <a:cubicBezTo>
                    <a:pt x="3518" y="339"/>
                    <a:pt x="3513" y="320"/>
                    <a:pt x="3520" y="282"/>
                  </a:cubicBezTo>
                  <a:cubicBezTo>
                    <a:pt x="3522" y="261"/>
                    <a:pt x="3519" y="252"/>
                    <a:pt x="3511" y="252"/>
                  </a:cubicBezTo>
                  <a:cubicBezTo>
                    <a:pt x="3492" y="252"/>
                    <a:pt x="3450" y="303"/>
                    <a:pt x="3419" y="376"/>
                  </a:cubicBezTo>
                  <a:lnTo>
                    <a:pt x="3379" y="479"/>
                  </a:lnTo>
                  <a:lnTo>
                    <a:pt x="3394" y="373"/>
                  </a:lnTo>
                  <a:cubicBezTo>
                    <a:pt x="3388" y="285"/>
                    <a:pt x="3385" y="251"/>
                    <a:pt x="3363" y="251"/>
                  </a:cubicBezTo>
                  <a:cubicBezTo>
                    <a:pt x="3348" y="251"/>
                    <a:pt x="3326" y="265"/>
                    <a:pt x="3291" y="288"/>
                  </a:cubicBezTo>
                  <a:cubicBezTo>
                    <a:pt x="3262" y="302"/>
                    <a:pt x="3247" y="310"/>
                    <a:pt x="3240" y="310"/>
                  </a:cubicBezTo>
                  <a:cubicBezTo>
                    <a:pt x="3232" y="310"/>
                    <a:pt x="3233" y="301"/>
                    <a:pt x="3234" y="282"/>
                  </a:cubicBezTo>
                  <a:cubicBezTo>
                    <a:pt x="3238" y="247"/>
                    <a:pt x="3209" y="244"/>
                    <a:pt x="3125" y="238"/>
                  </a:cubicBezTo>
                  <a:cubicBezTo>
                    <a:pt x="3100" y="236"/>
                    <a:pt x="3080" y="235"/>
                    <a:pt x="3065" y="235"/>
                  </a:cubicBezTo>
                  <a:cubicBezTo>
                    <a:pt x="3026" y="235"/>
                    <a:pt x="3011" y="243"/>
                    <a:pt x="3009" y="269"/>
                  </a:cubicBezTo>
                  <a:lnTo>
                    <a:pt x="2955" y="266"/>
                  </a:lnTo>
                  <a:cubicBezTo>
                    <a:pt x="2945" y="239"/>
                    <a:pt x="2930" y="227"/>
                    <a:pt x="2917" y="2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151;p36">
              <a:extLst>
                <a:ext uri="{FF2B5EF4-FFF2-40B4-BE49-F238E27FC236}">
                  <a16:creationId xmlns:a16="http://schemas.microsoft.com/office/drawing/2014/main" id="{200A61C6-4546-4E97-8697-D626AEC03856}"/>
                </a:ext>
              </a:extLst>
            </p:cNvPr>
            <p:cNvSpPr/>
            <p:nvPr/>
          </p:nvSpPr>
          <p:spPr>
            <a:xfrm>
              <a:off x="5107750" y="2105525"/>
              <a:ext cx="109025" cy="135200"/>
            </a:xfrm>
            <a:custGeom>
              <a:avLst/>
              <a:gdLst/>
              <a:ahLst/>
              <a:cxnLst/>
              <a:rect l="l" t="t" r="r" b="b"/>
              <a:pathLst>
                <a:path w="4361" h="5408" extrusionOk="0">
                  <a:moveTo>
                    <a:pt x="4112" y="0"/>
                  </a:moveTo>
                  <a:cubicBezTo>
                    <a:pt x="4106" y="3"/>
                    <a:pt x="4112" y="38"/>
                    <a:pt x="4118" y="72"/>
                  </a:cubicBezTo>
                  <a:lnTo>
                    <a:pt x="4128" y="72"/>
                  </a:lnTo>
                  <a:cubicBezTo>
                    <a:pt x="4128" y="47"/>
                    <a:pt x="4128" y="22"/>
                    <a:pt x="4121" y="0"/>
                  </a:cubicBezTo>
                  <a:close/>
                  <a:moveTo>
                    <a:pt x="3562" y="507"/>
                  </a:moveTo>
                  <a:cubicBezTo>
                    <a:pt x="3558" y="507"/>
                    <a:pt x="3553" y="509"/>
                    <a:pt x="3548" y="511"/>
                  </a:cubicBezTo>
                  <a:cubicBezTo>
                    <a:pt x="3539" y="514"/>
                    <a:pt x="3542" y="549"/>
                    <a:pt x="3542" y="549"/>
                  </a:cubicBezTo>
                  <a:cubicBezTo>
                    <a:pt x="3551" y="573"/>
                    <a:pt x="3558" y="579"/>
                    <a:pt x="3564" y="579"/>
                  </a:cubicBezTo>
                  <a:cubicBezTo>
                    <a:pt x="3566" y="579"/>
                    <a:pt x="3568" y="578"/>
                    <a:pt x="3570" y="577"/>
                  </a:cubicBezTo>
                  <a:cubicBezTo>
                    <a:pt x="3577" y="585"/>
                    <a:pt x="3583" y="589"/>
                    <a:pt x="3586" y="589"/>
                  </a:cubicBezTo>
                  <a:cubicBezTo>
                    <a:pt x="3596" y="589"/>
                    <a:pt x="3592" y="562"/>
                    <a:pt x="3582" y="536"/>
                  </a:cubicBezTo>
                  <a:cubicBezTo>
                    <a:pt x="3576" y="514"/>
                    <a:pt x="3570" y="507"/>
                    <a:pt x="3562" y="507"/>
                  </a:cubicBezTo>
                  <a:close/>
                  <a:moveTo>
                    <a:pt x="2124" y="504"/>
                  </a:moveTo>
                  <a:lnTo>
                    <a:pt x="2124" y="504"/>
                  </a:lnTo>
                  <a:cubicBezTo>
                    <a:pt x="2119" y="504"/>
                    <a:pt x="2123" y="520"/>
                    <a:pt x="2141" y="561"/>
                  </a:cubicBezTo>
                  <a:cubicBezTo>
                    <a:pt x="2156" y="583"/>
                    <a:pt x="2161" y="590"/>
                    <a:pt x="2164" y="590"/>
                  </a:cubicBezTo>
                  <a:cubicBezTo>
                    <a:pt x="2166" y="590"/>
                    <a:pt x="2167" y="588"/>
                    <a:pt x="2169" y="586"/>
                  </a:cubicBezTo>
                  <a:cubicBezTo>
                    <a:pt x="2163" y="564"/>
                    <a:pt x="2153" y="543"/>
                    <a:pt x="2141" y="521"/>
                  </a:cubicBezTo>
                  <a:cubicBezTo>
                    <a:pt x="2133" y="510"/>
                    <a:pt x="2126" y="504"/>
                    <a:pt x="2124" y="504"/>
                  </a:cubicBezTo>
                  <a:close/>
                  <a:moveTo>
                    <a:pt x="4209" y="530"/>
                  </a:moveTo>
                  <a:lnTo>
                    <a:pt x="4225" y="561"/>
                  </a:lnTo>
                  <a:cubicBezTo>
                    <a:pt x="4231" y="599"/>
                    <a:pt x="4225" y="599"/>
                    <a:pt x="4215" y="602"/>
                  </a:cubicBezTo>
                  <a:cubicBezTo>
                    <a:pt x="4209" y="602"/>
                    <a:pt x="4209" y="602"/>
                    <a:pt x="4200" y="568"/>
                  </a:cubicBezTo>
                  <a:cubicBezTo>
                    <a:pt x="4200" y="568"/>
                    <a:pt x="4200" y="530"/>
                    <a:pt x="4209" y="530"/>
                  </a:cubicBezTo>
                  <a:close/>
                  <a:moveTo>
                    <a:pt x="4088" y="480"/>
                  </a:moveTo>
                  <a:cubicBezTo>
                    <a:pt x="4098" y="480"/>
                    <a:pt x="4112" y="513"/>
                    <a:pt x="4121" y="546"/>
                  </a:cubicBezTo>
                  <a:cubicBezTo>
                    <a:pt x="4146" y="615"/>
                    <a:pt x="4146" y="615"/>
                    <a:pt x="4131" y="618"/>
                  </a:cubicBezTo>
                  <a:cubicBezTo>
                    <a:pt x="4129" y="618"/>
                    <a:pt x="4128" y="618"/>
                    <a:pt x="4127" y="618"/>
                  </a:cubicBezTo>
                  <a:cubicBezTo>
                    <a:pt x="4119" y="618"/>
                    <a:pt x="4114" y="616"/>
                    <a:pt x="4106" y="586"/>
                  </a:cubicBezTo>
                  <a:lnTo>
                    <a:pt x="4112" y="583"/>
                  </a:lnTo>
                  <a:cubicBezTo>
                    <a:pt x="4115" y="593"/>
                    <a:pt x="4117" y="598"/>
                    <a:pt x="4118" y="598"/>
                  </a:cubicBezTo>
                  <a:cubicBezTo>
                    <a:pt x="4120" y="598"/>
                    <a:pt x="4117" y="573"/>
                    <a:pt x="4106" y="549"/>
                  </a:cubicBezTo>
                  <a:cubicBezTo>
                    <a:pt x="4096" y="514"/>
                    <a:pt x="4087" y="480"/>
                    <a:pt x="4087" y="480"/>
                  </a:cubicBezTo>
                  <a:cubicBezTo>
                    <a:pt x="4087" y="480"/>
                    <a:pt x="4088" y="480"/>
                    <a:pt x="4088" y="480"/>
                  </a:cubicBezTo>
                  <a:close/>
                  <a:moveTo>
                    <a:pt x="3642" y="555"/>
                  </a:moveTo>
                  <a:cubicBezTo>
                    <a:pt x="3654" y="590"/>
                    <a:pt x="3651" y="630"/>
                    <a:pt x="3642" y="630"/>
                  </a:cubicBezTo>
                  <a:cubicBezTo>
                    <a:pt x="3642" y="630"/>
                    <a:pt x="3641" y="630"/>
                    <a:pt x="3641" y="630"/>
                  </a:cubicBezTo>
                  <a:cubicBezTo>
                    <a:pt x="3635" y="630"/>
                    <a:pt x="3623" y="597"/>
                    <a:pt x="3626" y="561"/>
                  </a:cubicBezTo>
                  <a:lnTo>
                    <a:pt x="3642" y="555"/>
                  </a:lnTo>
                  <a:close/>
                  <a:moveTo>
                    <a:pt x="4131" y="762"/>
                  </a:moveTo>
                  <a:cubicBezTo>
                    <a:pt x="4138" y="791"/>
                    <a:pt x="4140" y="798"/>
                    <a:pt x="4143" y="798"/>
                  </a:cubicBezTo>
                  <a:cubicBezTo>
                    <a:pt x="4144" y="798"/>
                    <a:pt x="4145" y="797"/>
                    <a:pt x="4146" y="796"/>
                  </a:cubicBezTo>
                  <a:lnTo>
                    <a:pt x="4156" y="793"/>
                  </a:lnTo>
                  <a:lnTo>
                    <a:pt x="4140" y="762"/>
                  </a:lnTo>
                  <a:close/>
                  <a:moveTo>
                    <a:pt x="3247" y="731"/>
                  </a:moveTo>
                  <a:lnTo>
                    <a:pt x="3260" y="803"/>
                  </a:lnTo>
                  <a:cubicBezTo>
                    <a:pt x="3275" y="862"/>
                    <a:pt x="3282" y="889"/>
                    <a:pt x="3280" y="889"/>
                  </a:cubicBezTo>
                  <a:cubicBezTo>
                    <a:pt x="3279" y="889"/>
                    <a:pt x="3272" y="872"/>
                    <a:pt x="3260" y="843"/>
                  </a:cubicBezTo>
                  <a:cubicBezTo>
                    <a:pt x="3241" y="812"/>
                    <a:pt x="3231" y="774"/>
                    <a:pt x="3231" y="740"/>
                  </a:cubicBezTo>
                  <a:lnTo>
                    <a:pt x="3247" y="731"/>
                  </a:lnTo>
                  <a:close/>
                  <a:moveTo>
                    <a:pt x="2823" y="865"/>
                  </a:moveTo>
                  <a:cubicBezTo>
                    <a:pt x="2824" y="865"/>
                    <a:pt x="2828" y="868"/>
                    <a:pt x="2833" y="878"/>
                  </a:cubicBezTo>
                  <a:cubicBezTo>
                    <a:pt x="2834" y="877"/>
                    <a:pt x="2834" y="877"/>
                    <a:pt x="2835" y="877"/>
                  </a:cubicBezTo>
                  <a:lnTo>
                    <a:pt x="2835" y="877"/>
                  </a:lnTo>
                  <a:cubicBezTo>
                    <a:pt x="2840" y="877"/>
                    <a:pt x="2842" y="913"/>
                    <a:pt x="2833" y="915"/>
                  </a:cubicBezTo>
                  <a:lnTo>
                    <a:pt x="2818" y="884"/>
                  </a:lnTo>
                  <a:cubicBezTo>
                    <a:pt x="2822" y="882"/>
                    <a:pt x="2819" y="865"/>
                    <a:pt x="2823" y="865"/>
                  </a:cubicBezTo>
                  <a:close/>
                  <a:moveTo>
                    <a:pt x="3319" y="856"/>
                  </a:moveTo>
                  <a:lnTo>
                    <a:pt x="3338" y="887"/>
                  </a:lnTo>
                  <a:cubicBezTo>
                    <a:pt x="3354" y="922"/>
                    <a:pt x="3347" y="922"/>
                    <a:pt x="3338" y="925"/>
                  </a:cubicBezTo>
                  <a:lnTo>
                    <a:pt x="3325" y="893"/>
                  </a:lnTo>
                  <a:lnTo>
                    <a:pt x="3319" y="856"/>
                  </a:lnTo>
                  <a:close/>
                  <a:moveTo>
                    <a:pt x="3015" y="868"/>
                  </a:moveTo>
                  <a:cubicBezTo>
                    <a:pt x="3028" y="890"/>
                    <a:pt x="3034" y="912"/>
                    <a:pt x="3040" y="937"/>
                  </a:cubicBezTo>
                  <a:lnTo>
                    <a:pt x="3034" y="941"/>
                  </a:lnTo>
                  <a:cubicBezTo>
                    <a:pt x="3018" y="909"/>
                    <a:pt x="3003" y="875"/>
                    <a:pt x="3009" y="872"/>
                  </a:cubicBezTo>
                  <a:lnTo>
                    <a:pt x="3015" y="868"/>
                  </a:lnTo>
                  <a:close/>
                  <a:moveTo>
                    <a:pt x="3123" y="937"/>
                  </a:moveTo>
                  <a:cubicBezTo>
                    <a:pt x="3132" y="937"/>
                    <a:pt x="3138" y="974"/>
                    <a:pt x="3162" y="1038"/>
                  </a:cubicBezTo>
                  <a:cubicBezTo>
                    <a:pt x="3162" y="1055"/>
                    <a:pt x="3162" y="1065"/>
                    <a:pt x="3161" y="1065"/>
                  </a:cubicBezTo>
                  <a:cubicBezTo>
                    <a:pt x="3158" y="1065"/>
                    <a:pt x="3153" y="1048"/>
                    <a:pt x="3141" y="1009"/>
                  </a:cubicBezTo>
                  <a:cubicBezTo>
                    <a:pt x="3131" y="975"/>
                    <a:pt x="3122" y="937"/>
                    <a:pt x="3122" y="937"/>
                  </a:cubicBezTo>
                  <a:cubicBezTo>
                    <a:pt x="3122" y="937"/>
                    <a:pt x="3122" y="937"/>
                    <a:pt x="3123" y="937"/>
                  </a:cubicBezTo>
                  <a:close/>
                  <a:moveTo>
                    <a:pt x="2605" y="1081"/>
                  </a:moveTo>
                  <a:cubicBezTo>
                    <a:pt x="2616" y="1081"/>
                    <a:pt x="2636" y="1103"/>
                    <a:pt x="2636" y="1103"/>
                  </a:cubicBezTo>
                  <a:cubicBezTo>
                    <a:pt x="2655" y="1135"/>
                    <a:pt x="2649" y="1138"/>
                    <a:pt x="2649" y="1138"/>
                  </a:cubicBezTo>
                  <a:cubicBezTo>
                    <a:pt x="2645" y="1139"/>
                    <a:pt x="2642" y="1141"/>
                    <a:pt x="2639" y="1141"/>
                  </a:cubicBezTo>
                  <a:cubicBezTo>
                    <a:pt x="2633" y="1141"/>
                    <a:pt x="2626" y="1136"/>
                    <a:pt x="2614" y="1116"/>
                  </a:cubicBezTo>
                  <a:cubicBezTo>
                    <a:pt x="2614" y="1116"/>
                    <a:pt x="2595" y="1085"/>
                    <a:pt x="2602" y="1082"/>
                  </a:cubicBezTo>
                  <a:cubicBezTo>
                    <a:pt x="2602" y="1081"/>
                    <a:pt x="2604" y="1081"/>
                    <a:pt x="2605" y="1081"/>
                  </a:cubicBezTo>
                  <a:close/>
                  <a:moveTo>
                    <a:pt x="2858" y="1066"/>
                  </a:moveTo>
                  <a:cubicBezTo>
                    <a:pt x="2877" y="1097"/>
                    <a:pt x="2893" y="1129"/>
                    <a:pt x="2887" y="1132"/>
                  </a:cubicBezTo>
                  <a:cubicBezTo>
                    <a:pt x="2889" y="1142"/>
                    <a:pt x="2889" y="1146"/>
                    <a:pt x="2887" y="1146"/>
                  </a:cubicBezTo>
                  <a:cubicBezTo>
                    <a:pt x="2881" y="1146"/>
                    <a:pt x="2864" y="1119"/>
                    <a:pt x="2846" y="1072"/>
                  </a:cubicBezTo>
                  <a:lnTo>
                    <a:pt x="2858" y="1066"/>
                  </a:lnTo>
                  <a:close/>
                  <a:moveTo>
                    <a:pt x="2805" y="1132"/>
                  </a:moveTo>
                  <a:lnTo>
                    <a:pt x="2830" y="1160"/>
                  </a:lnTo>
                  <a:lnTo>
                    <a:pt x="2824" y="1163"/>
                  </a:lnTo>
                  <a:cubicBezTo>
                    <a:pt x="2822" y="1164"/>
                    <a:pt x="2820" y="1164"/>
                    <a:pt x="2819" y="1164"/>
                  </a:cubicBezTo>
                  <a:cubicBezTo>
                    <a:pt x="2814" y="1164"/>
                    <a:pt x="2811" y="1159"/>
                    <a:pt x="2799" y="1135"/>
                  </a:cubicBezTo>
                  <a:lnTo>
                    <a:pt x="2805" y="1132"/>
                  </a:lnTo>
                  <a:close/>
                  <a:moveTo>
                    <a:pt x="2480" y="1175"/>
                  </a:moveTo>
                  <a:cubicBezTo>
                    <a:pt x="2484" y="1175"/>
                    <a:pt x="2493" y="1182"/>
                    <a:pt x="2499" y="1182"/>
                  </a:cubicBezTo>
                  <a:cubicBezTo>
                    <a:pt x="2500" y="1182"/>
                    <a:pt x="2501" y="1182"/>
                    <a:pt x="2501" y="1182"/>
                  </a:cubicBezTo>
                  <a:cubicBezTo>
                    <a:pt x="2526" y="1207"/>
                    <a:pt x="2526" y="1207"/>
                    <a:pt x="2514" y="1216"/>
                  </a:cubicBezTo>
                  <a:cubicBezTo>
                    <a:pt x="2513" y="1216"/>
                    <a:pt x="2513" y="1217"/>
                    <a:pt x="2512" y="1217"/>
                  </a:cubicBezTo>
                  <a:cubicBezTo>
                    <a:pt x="2502" y="1217"/>
                    <a:pt x="2486" y="1191"/>
                    <a:pt x="2486" y="1191"/>
                  </a:cubicBezTo>
                  <a:cubicBezTo>
                    <a:pt x="2478" y="1179"/>
                    <a:pt x="2478" y="1175"/>
                    <a:pt x="2480" y="1175"/>
                  </a:cubicBezTo>
                  <a:close/>
                  <a:moveTo>
                    <a:pt x="3043" y="1172"/>
                  </a:moveTo>
                  <a:lnTo>
                    <a:pt x="3059" y="1204"/>
                  </a:lnTo>
                  <a:lnTo>
                    <a:pt x="3078" y="1235"/>
                  </a:lnTo>
                  <a:lnTo>
                    <a:pt x="3043" y="1172"/>
                  </a:lnTo>
                  <a:close/>
                  <a:moveTo>
                    <a:pt x="2285" y="1235"/>
                  </a:moveTo>
                  <a:cubicBezTo>
                    <a:pt x="2292" y="1245"/>
                    <a:pt x="2292" y="1248"/>
                    <a:pt x="2291" y="1248"/>
                  </a:cubicBezTo>
                  <a:cubicBezTo>
                    <a:pt x="2289" y="1248"/>
                    <a:pt x="2279" y="1237"/>
                    <a:pt x="2285" y="1235"/>
                  </a:cubicBezTo>
                  <a:close/>
                  <a:moveTo>
                    <a:pt x="2764" y="1235"/>
                  </a:moveTo>
                  <a:cubicBezTo>
                    <a:pt x="2755" y="1241"/>
                    <a:pt x="2774" y="1273"/>
                    <a:pt x="2774" y="1273"/>
                  </a:cubicBezTo>
                  <a:cubicBezTo>
                    <a:pt x="2774" y="1273"/>
                    <a:pt x="2791" y="1298"/>
                    <a:pt x="2798" y="1298"/>
                  </a:cubicBezTo>
                  <a:cubicBezTo>
                    <a:pt x="2798" y="1298"/>
                    <a:pt x="2799" y="1298"/>
                    <a:pt x="2799" y="1298"/>
                  </a:cubicBezTo>
                  <a:lnTo>
                    <a:pt x="2805" y="1295"/>
                  </a:lnTo>
                  <a:cubicBezTo>
                    <a:pt x="2793" y="1273"/>
                    <a:pt x="2780" y="1254"/>
                    <a:pt x="2764" y="1235"/>
                  </a:cubicBezTo>
                  <a:close/>
                  <a:moveTo>
                    <a:pt x="2313" y="1345"/>
                  </a:moveTo>
                  <a:lnTo>
                    <a:pt x="2313" y="1345"/>
                  </a:lnTo>
                  <a:cubicBezTo>
                    <a:pt x="2320" y="1355"/>
                    <a:pt x="2321" y="1359"/>
                    <a:pt x="2320" y="1359"/>
                  </a:cubicBezTo>
                  <a:cubicBezTo>
                    <a:pt x="2318" y="1359"/>
                    <a:pt x="2309" y="1349"/>
                    <a:pt x="2313" y="1345"/>
                  </a:cubicBezTo>
                  <a:close/>
                  <a:moveTo>
                    <a:pt x="2395" y="1291"/>
                  </a:moveTo>
                  <a:lnTo>
                    <a:pt x="2395" y="1291"/>
                  </a:lnTo>
                  <a:cubicBezTo>
                    <a:pt x="2410" y="1307"/>
                    <a:pt x="2429" y="1326"/>
                    <a:pt x="2442" y="1345"/>
                  </a:cubicBezTo>
                  <a:cubicBezTo>
                    <a:pt x="2451" y="1359"/>
                    <a:pt x="2455" y="1367"/>
                    <a:pt x="2452" y="1367"/>
                  </a:cubicBezTo>
                  <a:cubicBezTo>
                    <a:pt x="2448" y="1367"/>
                    <a:pt x="2433" y="1354"/>
                    <a:pt x="2407" y="1323"/>
                  </a:cubicBezTo>
                  <a:cubicBezTo>
                    <a:pt x="2388" y="1295"/>
                    <a:pt x="2388" y="1295"/>
                    <a:pt x="2395" y="1291"/>
                  </a:cubicBezTo>
                  <a:close/>
                  <a:moveTo>
                    <a:pt x="2345" y="1323"/>
                  </a:moveTo>
                  <a:lnTo>
                    <a:pt x="2373" y="1345"/>
                  </a:lnTo>
                  <a:lnTo>
                    <a:pt x="2388" y="1379"/>
                  </a:lnTo>
                  <a:lnTo>
                    <a:pt x="2379" y="1386"/>
                  </a:lnTo>
                  <a:cubicBezTo>
                    <a:pt x="2360" y="1354"/>
                    <a:pt x="2338" y="1326"/>
                    <a:pt x="2345" y="1323"/>
                  </a:cubicBezTo>
                  <a:close/>
                  <a:moveTo>
                    <a:pt x="2799" y="1545"/>
                  </a:moveTo>
                  <a:lnTo>
                    <a:pt x="2786" y="1552"/>
                  </a:lnTo>
                  <a:cubicBezTo>
                    <a:pt x="2801" y="1575"/>
                    <a:pt x="2804" y="1581"/>
                    <a:pt x="2808" y="1581"/>
                  </a:cubicBezTo>
                  <a:cubicBezTo>
                    <a:pt x="2809" y="1581"/>
                    <a:pt x="2810" y="1581"/>
                    <a:pt x="2811" y="1580"/>
                  </a:cubicBezTo>
                  <a:cubicBezTo>
                    <a:pt x="2824" y="1574"/>
                    <a:pt x="2824" y="1574"/>
                    <a:pt x="2799" y="1545"/>
                  </a:cubicBezTo>
                  <a:close/>
                  <a:moveTo>
                    <a:pt x="1868" y="1586"/>
                  </a:moveTo>
                  <a:lnTo>
                    <a:pt x="1900" y="1608"/>
                  </a:lnTo>
                  <a:lnTo>
                    <a:pt x="1915" y="1639"/>
                  </a:lnTo>
                  <a:lnTo>
                    <a:pt x="1909" y="1646"/>
                  </a:lnTo>
                  <a:cubicBezTo>
                    <a:pt x="1887" y="1617"/>
                    <a:pt x="1862" y="1592"/>
                    <a:pt x="1868" y="1586"/>
                  </a:cubicBezTo>
                  <a:close/>
                  <a:moveTo>
                    <a:pt x="1719" y="1717"/>
                  </a:moveTo>
                  <a:cubicBezTo>
                    <a:pt x="1729" y="1717"/>
                    <a:pt x="1769" y="1769"/>
                    <a:pt x="1790" y="1796"/>
                  </a:cubicBezTo>
                  <a:cubicBezTo>
                    <a:pt x="1788" y="1797"/>
                    <a:pt x="1787" y="1797"/>
                    <a:pt x="1786" y="1797"/>
                  </a:cubicBezTo>
                  <a:cubicBezTo>
                    <a:pt x="1782" y="1797"/>
                    <a:pt x="1778" y="1793"/>
                    <a:pt x="1762" y="1774"/>
                  </a:cubicBezTo>
                  <a:cubicBezTo>
                    <a:pt x="1743" y="1755"/>
                    <a:pt x="1730" y="1736"/>
                    <a:pt x="1718" y="1718"/>
                  </a:cubicBezTo>
                  <a:cubicBezTo>
                    <a:pt x="1718" y="1717"/>
                    <a:pt x="1719" y="1717"/>
                    <a:pt x="1719" y="1717"/>
                  </a:cubicBezTo>
                  <a:close/>
                  <a:moveTo>
                    <a:pt x="1586" y="1937"/>
                  </a:moveTo>
                  <a:lnTo>
                    <a:pt x="1617" y="1956"/>
                  </a:lnTo>
                  <a:lnTo>
                    <a:pt x="1636" y="1987"/>
                  </a:lnTo>
                  <a:lnTo>
                    <a:pt x="1633" y="1993"/>
                  </a:lnTo>
                  <a:cubicBezTo>
                    <a:pt x="1605" y="1968"/>
                    <a:pt x="1580" y="1943"/>
                    <a:pt x="1586" y="1937"/>
                  </a:cubicBezTo>
                  <a:close/>
                  <a:moveTo>
                    <a:pt x="1821" y="2009"/>
                  </a:moveTo>
                  <a:cubicBezTo>
                    <a:pt x="1837" y="2028"/>
                    <a:pt x="1853" y="2047"/>
                    <a:pt x="1865" y="2066"/>
                  </a:cubicBezTo>
                  <a:lnTo>
                    <a:pt x="1859" y="2072"/>
                  </a:lnTo>
                  <a:cubicBezTo>
                    <a:pt x="1834" y="2047"/>
                    <a:pt x="1809" y="2022"/>
                    <a:pt x="1815" y="2015"/>
                  </a:cubicBezTo>
                  <a:lnTo>
                    <a:pt x="1821" y="2009"/>
                  </a:lnTo>
                  <a:close/>
                  <a:moveTo>
                    <a:pt x="1204" y="2360"/>
                  </a:moveTo>
                  <a:cubicBezTo>
                    <a:pt x="1235" y="2376"/>
                    <a:pt x="1260" y="2404"/>
                    <a:pt x="1254" y="2410"/>
                  </a:cubicBezTo>
                  <a:cubicBezTo>
                    <a:pt x="1250" y="2416"/>
                    <a:pt x="1248" y="2419"/>
                    <a:pt x="1244" y="2419"/>
                  </a:cubicBezTo>
                  <a:cubicBezTo>
                    <a:pt x="1239" y="2419"/>
                    <a:pt x="1232" y="2413"/>
                    <a:pt x="1216" y="2401"/>
                  </a:cubicBezTo>
                  <a:cubicBezTo>
                    <a:pt x="1188" y="2382"/>
                    <a:pt x="1198" y="2366"/>
                    <a:pt x="1204" y="2360"/>
                  </a:cubicBezTo>
                  <a:close/>
                  <a:moveTo>
                    <a:pt x="1028" y="2652"/>
                  </a:moveTo>
                  <a:cubicBezTo>
                    <a:pt x="1047" y="2667"/>
                    <a:pt x="1066" y="2683"/>
                    <a:pt x="1085" y="2699"/>
                  </a:cubicBezTo>
                  <a:lnTo>
                    <a:pt x="1078" y="2705"/>
                  </a:lnTo>
                  <a:cubicBezTo>
                    <a:pt x="1050" y="2686"/>
                    <a:pt x="1019" y="2667"/>
                    <a:pt x="1025" y="2661"/>
                  </a:cubicBezTo>
                  <a:lnTo>
                    <a:pt x="1028" y="2652"/>
                  </a:lnTo>
                  <a:close/>
                  <a:moveTo>
                    <a:pt x="862" y="3347"/>
                  </a:moveTo>
                  <a:lnTo>
                    <a:pt x="897" y="3357"/>
                  </a:lnTo>
                  <a:cubicBezTo>
                    <a:pt x="928" y="3372"/>
                    <a:pt x="925" y="3379"/>
                    <a:pt x="925" y="3379"/>
                  </a:cubicBezTo>
                  <a:cubicBezTo>
                    <a:pt x="924" y="3381"/>
                    <a:pt x="923" y="3383"/>
                    <a:pt x="921" y="3383"/>
                  </a:cubicBezTo>
                  <a:cubicBezTo>
                    <a:pt x="917" y="3383"/>
                    <a:pt x="910" y="3379"/>
                    <a:pt x="890" y="3369"/>
                  </a:cubicBezTo>
                  <a:cubicBezTo>
                    <a:pt x="890" y="3369"/>
                    <a:pt x="856" y="3354"/>
                    <a:pt x="862" y="3347"/>
                  </a:cubicBezTo>
                  <a:close/>
                  <a:moveTo>
                    <a:pt x="458" y="3386"/>
                  </a:moveTo>
                  <a:cubicBezTo>
                    <a:pt x="458" y="3386"/>
                    <a:pt x="461" y="3387"/>
                    <a:pt x="468" y="3389"/>
                  </a:cubicBezTo>
                  <a:lnTo>
                    <a:pt x="468" y="3389"/>
                  </a:lnTo>
                  <a:cubicBezTo>
                    <a:pt x="462" y="3387"/>
                    <a:pt x="459" y="3386"/>
                    <a:pt x="458" y="3386"/>
                  </a:cubicBezTo>
                  <a:close/>
                  <a:moveTo>
                    <a:pt x="468" y="3389"/>
                  </a:moveTo>
                  <a:cubicBezTo>
                    <a:pt x="476" y="3391"/>
                    <a:pt x="489" y="3396"/>
                    <a:pt x="507" y="3404"/>
                  </a:cubicBezTo>
                  <a:lnTo>
                    <a:pt x="507" y="3404"/>
                  </a:lnTo>
                  <a:cubicBezTo>
                    <a:pt x="500" y="3400"/>
                    <a:pt x="491" y="3396"/>
                    <a:pt x="480" y="3391"/>
                  </a:cubicBezTo>
                  <a:cubicBezTo>
                    <a:pt x="475" y="3390"/>
                    <a:pt x="472" y="3389"/>
                    <a:pt x="468" y="3389"/>
                  </a:cubicBezTo>
                  <a:close/>
                  <a:moveTo>
                    <a:pt x="635" y="3408"/>
                  </a:moveTo>
                  <a:cubicBezTo>
                    <a:pt x="640" y="3408"/>
                    <a:pt x="648" y="3414"/>
                    <a:pt x="665" y="3426"/>
                  </a:cubicBezTo>
                  <a:cubicBezTo>
                    <a:pt x="683" y="3440"/>
                    <a:pt x="688" y="3448"/>
                    <a:pt x="680" y="3448"/>
                  </a:cubicBezTo>
                  <a:cubicBezTo>
                    <a:pt x="675" y="3448"/>
                    <a:pt x="667" y="3446"/>
                    <a:pt x="655" y="3441"/>
                  </a:cubicBezTo>
                  <a:cubicBezTo>
                    <a:pt x="624" y="3426"/>
                    <a:pt x="624" y="3426"/>
                    <a:pt x="627" y="3419"/>
                  </a:cubicBezTo>
                  <a:cubicBezTo>
                    <a:pt x="630" y="3412"/>
                    <a:pt x="632" y="3408"/>
                    <a:pt x="635" y="3408"/>
                  </a:cubicBezTo>
                  <a:close/>
                  <a:moveTo>
                    <a:pt x="853" y="3448"/>
                  </a:moveTo>
                  <a:lnTo>
                    <a:pt x="887" y="3454"/>
                  </a:lnTo>
                  <a:lnTo>
                    <a:pt x="916" y="3476"/>
                  </a:lnTo>
                  <a:lnTo>
                    <a:pt x="912" y="3485"/>
                  </a:lnTo>
                  <a:cubicBezTo>
                    <a:pt x="881" y="3469"/>
                    <a:pt x="847" y="3454"/>
                    <a:pt x="853" y="3448"/>
                  </a:cubicBezTo>
                  <a:close/>
                  <a:moveTo>
                    <a:pt x="602" y="3469"/>
                  </a:moveTo>
                  <a:lnTo>
                    <a:pt x="640" y="3479"/>
                  </a:lnTo>
                  <a:lnTo>
                    <a:pt x="633" y="3485"/>
                  </a:lnTo>
                  <a:cubicBezTo>
                    <a:pt x="632" y="3488"/>
                    <a:pt x="631" y="3489"/>
                    <a:pt x="629" y="3489"/>
                  </a:cubicBezTo>
                  <a:cubicBezTo>
                    <a:pt x="625" y="3489"/>
                    <a:pt x="617" y="3486"/>
                    <a:pt x="599" y="3479"/>
                  </a:cubicBezTo>
                  <a:lnTo>
                    <a:pt x="602" y="3469"/>
                  </a:lnTo>
                  <a:close/>
                  <a:moveTo>
                    <a:pt x="546" y="3510"/>
                  </a:moveTo>
                  <a:cubicBezTo>
                    <a:pt x="544" y="3516"/>
                    <a:pt x="555" y="3522"/>
                    <a:pt x="558" y="3522"/>
                  </a:cubicBezTo>
                  <a:cubicBezTo>
                    <a:pt x="560" y="3522"/>
                    <a:pt x="559" y="3519"/>
                    <a:pt x="546" y="3510"/>
                  </a:cubicBezTo>
                  <a:close/>
                  <a:moveTo>
                    <a:pt x="568" y="3548"/>
                  </a:moveTo>
                  <a:lnTo>
                    <a:pt x="605" y="3551"/>
                  </a:lnTo>
                  <a:lnTo>
                    <a:pt x="602" y="3560"/>
                  </a:lnTo>
                  <a:cubicBezTo>
                    <a:pt x="601" y="3563"/>
                    <a:pt x="600" y="3564"/>
                    <a:pt x="597" y="3564"/>
                  </a:cubicBezTo>
                  <a:cubicBezTo>
                    <a:pt x="593" y="3564"/>
                    <a:pt x="585" y="3561"/>
                    <a:pt x="565" y="3554"/>
                  </a:cubicBezTo>
                  <a:lnTo>
                    <a:pt x="568" y="3548"/>
                  </a:lnTo>
                  <a:close/>
                  <a:moveTo>
                    <a:pt x="571" y="3636"/>
                  </a:moveTo>
                  <a:lnTo>
                    <a:pt x="571" y="3636"/>
                  </a:lnTo>
                  <a:cubicBezTo>
                    <a:pt x="593" y="3639"/>
                    <a:pt x="618" y="3645"/>
                    <a:pt x="640" y="3654"/>
                  </a:cubicBezTo>
                  <a:lnTo>
                    <a:pt x="637" y="3661"/>
                  </a:lnTo>
                  <a:cubicBezTo>
                    <a:pt x="636" y="3662"/>
                    <a:pt x="634" y="3662"/>
                    <a:pt x="631" y="3662"/>
                  </a:cubicBezTo>
                  <a:cubicBezTo>
                    <a:pt x="621" y="3662"/>
                    <a:pt x="599" y="3654"/>
                    <a:pt x="599" y="3654"/>
                  </a:cubicBezTo>
                  <a:cubicBezTo>
                    <a:pt x="599" y="3654"/>
                    <a:pt x="568" y="3642"/>
                    <a:pt x="571" y="3636"/>
                  </a:cubicBezTo>
                  <a:close/>
                  <a:moveTo>
                    <a:pt x="441" y="3931"/>
                  </a:moveTo>
                  <a:cubicBezTo>
                    <a:pt x="444" y="3931"/>
                    <a:pt x="448" y="3931"/>
                    <a:pt x="455" y="3933"/>
                  </a:cubicBezTo>
                  <a:lnTo>
                    <a:pt x="489" y="3946"/>
                  </a:lnTo>
                  <a:cubicBezTo>
                    <a:pt x="515" y="3959"/>
                    <a:pt x="540" y="3973"/>
                    <a:pt x="530" y="3973"/>
                  </a:cubicBezTo>
                  <a:cubicBezTo>
                    <a:pt x="528" y="3973"/>
                    <a:pt x="524" y="3973"/>
                    <a:pt x="518" y="3971"/>
                  </a:cubicBezTo>
                  <a:cubicBezTo>
                    <a:pt x="496" y="3965"/>
                    <a:pt x="474" y="3952"/>
                    <a:pt x="452" y="3943"/>
                  </a:cubicBezTo>
                  <a:cubicBezTo>
                    <a:pt x="452" y="3943"/>
                    <a:pt x="432" y="3931"/>
                    <a:pt x="441" y="3931"/>
                  </a:cubicBezTo>
                  <a:close/>
                  <a:moveTo>
                    <a:pt x="481" y="4225"/>
                  </a:moveTo>
                  <a:cubicBezTo>
                    <a:pt x="500" y="4225"/>
                    <a:pt x="551" y="4242"/>
                    <a:pt x="577" y="4262"/>
                  </a:cubicBezTo>
                  <a:cubicBezTo>
                    <a:pt x="576" y="4265"/>
                    <a:pt x="575" y="4267"/>
                    <a:pt x="571" y="4267"/>
                  </a:cubicBezTo>
                  <a:cubicBezTo>
                    <a:pt x="567" y="4267"/>
                    <a:pt x="558" y="4264"/>
                    <a:pt x="539" y="4259"/>
                  </a:cubicBezTo>
                  <a:cubicBezTo>
                    <a:pt x="505" y="4250"/>
                    <a:pt x="474" y="4234"/>
                    <a:pt x="474" y="4228"/>
                  </a:cubicBezTo>
                  <a:cubicBezTo>
                    <a:pt x="474" y="4226"/>
                    <a:pt x="477" y="4225"/>
                    <a:pt x="481" y="4225"/>
                  </a:cubicBezTo>
                  <a:close/>
                  <a:moveTo>
                    <a:pt x="358" y="5340"/>
                  </a:moveTo>
                  <a:cubicBezTo>
                    <a:pt x="392" y="5343"/>
                    <a:pt x="430" y="5343"/>
                    <a:pt x="430" y="5350"/>
                  </a:cubicBezTo>
                  <a:cubicBezTo>
                    <a:pt x="463" y="5359"/>
                    <a:pt x="463" y="5363"/>
                    <a:pt x="448" y="5363"/>
                  </a:cubicBezTo>
                  <a:cubicBezTo>
                    <a:pt x="431" y="5363"/>
                    <a:pt x="394" y="5358"/>
                    <a:pt x="358" y="5350"/>
                  </a:cubicBezTo>
                  <a:cubicBezTo>
                    <a:pt x="286" y="5340"/>
                    <a:pt x="286" y="5340"/>
                    <a:pt x="358" y="5340"/>
                  </a:cubicBezTo>
                  <a:close/>
                  <a:moveTo>
                    <a:pt x="4195" y="290"/>
                  </a:moveTo>
                  <a:cubicBezTo>
                    <a:pt x="4193" y="290"/>
                    <a:pt x="4197" y="307"/>
                    <a:pt x="4206" y="348"/>
                  </a:cubicBezTo>
                  <a:cubicBezTo>
                    <a:pt x="4212" y="383"/>
                    <a:pt x="4211" y="402"/>
                    <a:pt x="4206" y="402"/>
                  </a:cubicBezTo>
                  <a:cubicBezTo>
                    <a:pt x="4201" y="402"/>
                    <a:pt x="4192" y="385"/>
                    <a:pt x="4181" y="351"/>
                  </a:cubicBezTo>
                  <a:lnTo>
                    <a:pt x="4162" y="354"/>
                  </a:lnTo>
                  <a:cubicBezTo>
                    <a:pt x="4156" y="358"/>
                    <a:pt x="4162" y="392"/>
                    <a:pt x="4168" y="427"/>
                  </a:cubicBezTo>
                  <a:cubicBezTo>
                    <a:pt x="4178" y="469"/>
                    <a:pt x="4181" y="485"/>
                    <a:pt x="4180" y="485"/>
                  </a:cubicBezTo>
                  <a:cubicBezTo>
                    <a:pt x="4179" y="485"/>
                    <a:pt x="4175" y="477"/>
                    <a:pt x="4168" y="464"/>
                  </a:cubicBezTo>
                  <a:cubicBezTo>
                    <a:pt x="4159" y="442"/>
                    <a:pt x="4153" y="417"/>
                    <a:pt x="4146" y="395"/>
                  </a:cubicBezTo>
                  <a:cubicBezTo>
                    <a:pt x="4139" y="369"/>
                    <a:pt x="4134" y="363"/>
                    <a:pt x="4128" y="363"/>
                  </a:cubicBezTo>
                  <a:cubicBezTo>
                    <a:pt x="4126" y="363"/>
                    <a:pt x="4124" y="363"/>
                    <a:pt x="4121" y="364"/>
                  </a:cubicBezTo>
                  <a:cubicBezTo>
                    <a:pt x="4112" y="364"/>
                    <a:pt x="4096" y="367"/>
                    <a:pt x="4106" y="401"/>
                  </a:cubicBezTo>
                  <a:cubicBezTo>
                    <a:pt x="4108" y="413"/>
                    <a:pt x="4108" y="417"/>
                    <a:pt x="4108" y="417"/>
                  </a:cubicBezTo>
                  <a:cubicBezTo>
                    <a:pt x="4108" y="417"/>
                    <a:pt x="4103" y="391"/>
                    <a:pt x="4096" y="367"/>
                  </a:cubicBezTo>
                  <a:cubicBezTo>
                    <a:pt x="4096" y="367"/>
                    <a:pt x="4096" y="367"/>
                    <a:pt x="4095" y="367"/>
                  </a:cubicBezTo>
                  <a:cubicBezTo>
                    <a:pt x="4089" y="367"/>
                    <a:pt x="4085" y="355"/>
                    <a:pt x="4085" y="355"/>
                  </a:cubicBezTo>
                  <a:lnTo>
                    <a:pt x="4085" y="355"/>
                  </a:lnTo>
                  <a:cubicBezTo>
                    <a:pt x="4084" y="355"/>
                    <a:pt x="4085" y="358"/>
                    <a:pt x="4087" y="370"/>
                  </a:cubicBezTo>
                  <a:cubicBezTo>
                    <a:pt x="4087" y="370"/>
                    <a:pt x="4081" y="370"/>
                    <a:pt x="4056" y="339"/>
                  </a:cubicBezTo>
                  <a:cubicBezTo>
                    <a:pt x="4052" y="335"/>
                    <a:pt x="4048" y="333"/>
                    <a:pt x="4046" y="333"/>
                  </a:cubicBezTo>
                  <a:cubicBezTo>
                    <a:pt x="4029" y="333"/>
                    <a:pt x="4028" y="395"/>
                    <a:pt x="4065" y="448"/>
                  </a:cubicBezTo>
                  <a:lnTo>
                    <a:pt x="4065" y="448"/>
                  </a:lnTo>
                  <a:cubicBezTo>
                    <a:pt x="4063" y="449"/>
                    <a:pt x="4060" y="450"/>
                    <a:pt x="4056" y="452"/>
                  </a:cubicBezTo>
                  <a:cubicBezTo>
                    <a:pt x="4046" y="452"/>
                    <a:pt x="4056" y="486"/>
                    <a:pt x="4056" y="486"/>
                  </a:cubicBezTo>
                  <a:cubicBezTo>
                    <a:pt x="4065" y="521"/>
                    <a:pt x="4056" y="524"/>
                    <a:pt x="4049" y="524"/>
                  </a:cubicBezTo>
                  <a:lnTo>
                    <a:pt x="4031" y="455"/>
                  </a:lnTo>
                  <a:cubicBezTo>
                    <a:pt x="4022" y="394"/>
                    <a:pt x="4009" y="359"/>
                    <a:pt x="4003" y="359"/>
                  </a:cubicBezTo>
                  <a:lnTo>
                    <a:pt x="4003" y="359"/>
                  </a:lnTo>
                  <a:cubicBezTo>
                    <a:pt x="3998" y="359"/>
                    <a:pt x="3997" y="379"/>
                    <a:pt x="4005" y="423"/>
                  </a:cubicBezTo>
                  <a:lnTo>
                    <a:pt x="4005" y="423"/>
                  </a:lnTo>
                  <a:cubicBezTo>
                    <a:pt x="4003" y="414"/>
                    <a:pt x="3999" y="402"/>
                    <a:pt x="3996" y="389"/>
                  </a:cubicBezTo>
                  <a:cubicBezTo>
                    <a:pt x="3993" y="373"/>
                    <a:pt x="3990" y="365"/>
                    <a:pt x="3986" y="365"/>
                  </a:cubicBezTo>
                  <a:cubicBezTo>
                    <a:pt x="3981" y="365"/>
                    <a:pt x="3976" y="375"/>
                    <a:pt x="3971" y="395"/>
                  </a:cubicBezTo>
                  <a:cubicBezTo>
                    <a:pt x="3965" y="398"/>
                    <a:pt x="3974" y="467"/>
                    <a:pt x="3984" y="502"/>
                  </a:cubicBezTo>
                  <a:cubicBezTo>
                    <a:pt x="3993" y="536"/>
                    <a:pt x="3984" y="539"/>
                    <a:pt x="3984" y="539"/>
                  </a:cubicBezTo>
                  <a:cubicBezTo>
                    <a:pt x="3982" y="540"/>
                    <a:pt x="3981" y="541"/>
                    <a:pt x="3980" y="541"/>
                  </a:cubicBezTo>
                  <a:cubicBezTo>
                    <a:pt x="3977" y="541"/>
                    <a:pt x="3975" y="534"/>
                    <a:pt x="3968" y="505"/>
                  </a:cubicBezTo>
                  <a:cubicBezTo>
                    <a:pt x="3959" y="472"/>
                    <a:pt x="3951" y="456"/>
                    <a:pt x="3945" y="456"/>
                  </a:cubicBezTo>
                  <a:cubicBezTo>
                    <a:pt x="3940" y="456"/>
                    <a:pt x="3938" y="475"/>
                    <a:pt x="3943" y="511"/>
                  </a:cubicBezTo>
                  <a:lnTo>
                    <a:pt x="3933" y="477"/>
                  </a:lnTo>
                  <a:cubicBezTo>
                    <a:pt x="3927" y="454"/>
                    <a:pt x="3917" y="432"/>
                    <a:pt x="3902" y="432"/>
                  </a:cubicBezTo>
                  <a:cubicBezTo>
                    <a:pt x="3894" y="432"/>
                    <a:pt x="3885" y="438"/>
                    <a:pt x="3874" y="455"/>
                  </a:cubicBezTo>
                  <a:cubicBezTo>
                    <a:pt x="3861" y="459"/>
                    <a:pt x="3848" y="462"/>
                    <a:pt x="3838" y="462"/>
                  </a:cubicBezTo>
                  <a:cubicBezTo>
                    <a:pt x="3824" y="462"/>
                    <a:pt x="3813" y="456"/>
                    <a:pt x="3808" y="436"/>
                  </a:cubicBezTo>
                  <a:cubicBezTo>
                    <a:pt x="3806" y="430"/>
                    <a:pt x="3805" y="428"/>
                    <a:pt x="3803" y="428"/>
                  </a:cubicBezTo>
                  <a:cubicBezTo>
                    <a:pt x="3795" y="428"/>
                    <a:pt x="3787" y="492"/>
                    <a:pt x="3789" y="552"/>
                  </a:cubicBezTo>
                  <a:cubicBezTo>
                    <a:pt x="3783" y="527"/>
                    <a:pt x="3776" y="522"/>
                    <a:pt x="3767" y="522"/>
                  </a:cubicBezTo>
                  <a:cubicBezTo>
                    <a:pt x="3763" y="522"/>
                    <a:pt x="3759" y="523"/>
                    <a:pt x="3755" y="524"/>
                  </a:cubicBezTo>
                  <a:cubicBezTo>
                    <a:pt x="3747" y="526"/>
                    <a:pt x="3742" y="527"/>
                    <a:pt x="3738" y="527"/>
                  </a:cubicBezTo>
                  <a:cubicBezTo>
                    <a:pt x="3729" y="527"/>
                    <a:pt x="3727" y="520"/>
                    <a:pt x="3720" y="496"/>
                  </a:cubicBezTo>
                  <a:cubicBezTo>
                    <a:pt x="3714" y="461"/>
                    <a:pt x="3711" y="444"/>
                    <a:pt x="3710" y="444"/>
                  </a:cubicBezTo>
                  <a:lnTo>
                    <a:pt x="3710" y="444"/>
                  </a:lnTo>
                  <a:cubicBezTo>
                    <a:pt x="3709" y="444"/>
                    <a:pt x="3709" y="462"/>
                    <a:pt x="3711" y="499"/>
                  </a:cubicBezTo>
                  <a:cubicBezTo>
                    <a:pt x="3717" y="527"/>
                    <a:pt x="3715" y="539"/>
                    <a:pt x="3709" y="539"/>
                  </a:cubicBezTo>
                  <a:cubicBezTo>
                    <a:pt x="3700" y="539"/>
                    <a:pt x="3683" y="514"/>
                    <a:pt x="3670" y="474"/>
                  </a:cubicBezTo>
                  <a:cubicBezTo>
                    <a:pt x="3661" y="449"/>
                    <a:pt x="3654" y="444"/>
                    <a:pt x="3645" y="444"/>
                  </a:cubicBezTo>
                  <a:cubicBezTo>
                    <a:pt x="3641" y="444"/>
                    <a:pt x="3637" y="444"/>
                    <a:pt x="3633" y="445"/>
                  </a:cubicBezTo>
                  <a:cubicBezTo>
                    <a:pt x="3636" y="483"/>
                    <a:pt x="3620" y="489"/>
                    <a:pt x="3604" y="492"/>
                  </a:cubicBezTo>
                  <a:cubicBezTo>
                    <a:pt x="3579" y="502"/>
                    <a:pt x="3579" y="502"/>
                    <a:pt x="3604" y="568"/>
                  </a:cubicBezTo>
                  <a:cubicBezTo>
                    <a:pt x="3626" y="637"/>
                    <a:pt x="3620" y="640"/>
                    <a:pt x="3604" y="643"/>
                  </a:cubicBezTo>
                  <a:cubicBezTo>
                    <a:pt x="3602" y="644"/>
                    <a:pt x="3599" y="645"/>
                    <a:pt x="3597" y="645"/>
                  </a:cubicBezTo>
                  <a:cubicBezTo>
                    <a:pt x="3591" y="645"/>
                    <a:pt x="3585" y="639"/>
                    <a:pt x="3576" y="615"/>
                  </a:cubicBezTo>
                  <a:cubicBezTo>
                    <a:pt x="3576" y="615"/>
                    <a:pt x="3556" y="586"/>
                    <a:pt x="3549" y="586"/>
                  </a:cubicBezTo>
                  <a:cubicBezTo>
                    <a:pt x="3549" y="586"/>
                    <a:pt x="3548" y="586"/>
                    <a:pt x="3548" y="586"/>
                  </a:cubicBezTo>
                  <a:cubicBezTo>
                    <a:pt x="3545" y="587"/>
                    <a:pt x="3543" y="588"/>
                    <a:pt x="3540" y="588"/>
                  </a:cubicBezTo>
                  <a:cubicBezTo>
                    <a:pt x="3534" y="588"/>
                    <a:pt x="3529" y="583"/>
                    <a:pt x="3520" y="558"/>
                  </a:cubicBezTo>
                  <a:cubicBezTo>
                    <a:pt x="3520" y="558"/>
                    <a:pt x="3502" y="532"/>
                    <a:pt x="3487" y="532"/>
                  </a:cubicBezTo>
                  <a:cubicBezTo>
                    <a:pt x="3485" y="532"/>
                    <a:pt x="3484" y="533"/>
                    <a:pt x="3482" y="533"/>
                  </a:cubicBezTo>
                  <a:cubicBezTo>
                    <a:pt x="3477" y="534"/>
                    <a:pt x="3471" y="536"/>
                    <a:pt x="3466" y="536"/>
                  </a:cubicBezTo>
                  <a:cubicBezTo>
                    <a:pt x="3456" y="536"/>
                    <a:pt x="3446" y="531"/>
                    <a:pt x="3438" y="508"/>
                  </a:cubicBezTo>
                  <a:lnTo>
                    <a:pt x="3438" y="508"/>
                  </a:lnTo>
                  <a:cubicBezTo>
                    <a:pt x="3429" y="511"/>
                    <a:pt x="3429" y="511"/>
                    <a:pt x="3441" y="546"/>
                  </a:cubicBezTo>
                  <a:cubicBezTo>
                    <a:pt x="3451" y="570"/>
                    <a:pt x="3457" y="599"/>
                    <a:pt x="3438" y="599"/>
                  </a:cubicBezTo>
                  <a:cubicBezTo>
                    <a:pt x="3432" y="599"/>
                    <a:pt x="3425" y="597"/>
                    <a:pt x="3416" y="593"/>
                  </a:cubicBezTo>
                  <a:cubicBezTo>
                    <a:pt x="3401" y="599"/>
                    <a:pt x="3376" y="608"/>
                    <a:pt x="3388" y="640"/>
                  </a:cubicBezTo>
                  <a:cubicBezTo>
                    <a:pt x="3387" y="640"/>
                    <a:pt x="3385" y="641"/>
                    <a:pt x="3384" y="641"/>
                  </a:cubicBezTo>
                  <a:cubicBezTo>
                    <a:pt x="3381" y="641"/>
                    <a:pt x="3378" y="635"/>
                    <a:pt x="3366" y="611"/>
                  </a:cubicBezTo>
                  <a:cubicBezTo>
                    <a:pt x="3354" y="579"/>
                    <a:pt x="3345" y="563"/>
                    <a:pt x="3339" y="563"/>
                  </a:cubicBezTo>
                  <a:cubicBezTo>
                    <a:pt x="3332" y="563"/>
                    <a:pt x="3330" y="583"/>
                    <a:pt x="3335" y="621"/>
                  </a:cubicBezTo>
                  <a:cubicBezTo>
                    <a:pt x="3343" y="639"/>
                    <a:pt x="3344" y="649"/>
                    <a:pt x="3340" y="649"/>
                  </a:cubicBezTo>
                  <a:cubicBezTo>
                    <a:pt x="3337" y="649"/>
                    <a:pt x="3329" y="642"/>
                    <a:pt x="3319" y="627"/>
                  </a:cubicBezTo>
                  <a:cubicBezTo>
                    <a:pt x="3319" y="627"/>
                    <a:pt x="3313" y="630"/>
                    <a:pt x="3319" y="665"/>
                  </a:cubicBezTo>
                  <a:cubicBezTo>
                    <a:pt x="3321" y="685"/>
                    <a:pt x="3322" y="694"/>
                    <a:pt x="3318" y="694"/>
                  </a:cubicBezTo>
                  <a:cubicBezTo>
                    <a:pt x="3314" y="694"/>
                    <a:pt x="3307" y="687"/>
                    <a:pt x="3294" y="674"/>
                  </a:cubicBezTo>
                  <a:cubicBezTo>
                    <a:pt x="3284" y="648"/>
                    <a:pt x="3275" y="646"/>
                    <a:pt x="3269" y="646"/>
                  </a:cubicBezTo>
                  <a:cubicBezTo>
                    <a:pt x="3268" y="646"/>
                    <a:pt x="3267" y="646"/>
                    <a:pt x="3266" y="646"/>
                  </a:cubicBezTo>
                  <a:cubicBezTo>
                    <a:pt x="3264" y="676"/>
                    <a:pt x="3216" y="703"/>
                    <a:pt x="3183" y="703"/>
                  </a:cubicBezTo>
                  <a:cubicBezTo>
                    <a:pt x="3171" y="703"/>
                    <a:pt x="3162" y="700"/>
                    <a:pt x="3156" y="693"/>
                  </a:cubicBezTo>
                  <a:lnTo>
                    <a:pt x="3156" y="693"/>
                  </a:lnTo>
                  <a:cubicBezTo>
                    <a:pt x="3162" y="727"/>
                    <a:pt x="3162" y="727"/>
                    <a:pt x="3153" y="731"/>
                  </a:cubicBezTo>
                  <a:cubicBezTo>
                    <a:pt x="3141" y="708"/>
                    <a:pt x="3134" y="698"/>
                    <a:pt x="3131" y="698"/>
                  </a:cubicBezTo>
                  <a:lnTo>
                    <a:pt x="3131" y="698"/>
                  </a:lnTo>
                  <a:cubicBezTo>
                    <a:pt x="3126" y="698"/>
                    <a:pt x="3135" y="729"/>
                    <a:pt x="3153" y="771"/>
                  </a:cubicBezTo>
                  <a:lnTo>
                    <a:pt x="3162" y="768"/>
                  </a:lnTo>
                  <a:lnTo>
                    <a:pt x="3169" y="765"/>
                  </a:lnTo>
                  <a:cubicBezTo>
                    <a:pt x="3183" y="796"/>
                    <a:pt x="3186" y="814"/>
                    <a:pt x="3179" y="814"/>
                  </a:cubicBezTo>
                  <a:cubicBezTo>
                    <a:pt x="3172" y="814"/>
                    <a:pt x="3154" y="791"/>
                    <a:pt x="3131" y="740"/>
                  </a:cubicBezTo>
                  <a:cubicBezTo>
                    <a:pt x="3113" y="711"/>
                    <a:pt x="3103" y="696"/>
                    <a:pt x="3101" y="696"/>
                  </a:cubicBezTo>
                  <a:lnTo>
                    <a:pt x="3101" y="696"/>
                  </a:lnTo>
                  <a:cubicBezTo>
                    <a:pt x="3099" y="696"/>
                    <a:pt x="3104" y="712"/>
                    <a:pt x="3115" y="746"/>
                  </a:cubicBezTo>
                  <a:cubicBezTo>
                    <a:pt x="3127" y="782"/>
                    <a:pt x="3131" y="800"/>
                    <a:pt x="3126" y="800"/>
                  </a:cubicBezTo>
                  <a:cubicBezTo>
                    <a:pt x="3122" y="800"/>
                    <a:pt x="3111" y="785"/>
                    <a:pt x="3094" y="756"/>
                  </a:cubicBezTo>
                  <a:cubicBezTo>
                    <a:pt x="3078" y="725"/>
                    <a:pt x="3070" y="709"/>
                    <a:pt x="3069" y="709"/>
                  </a:cubicBezTo>
                  <a:lnTo>
                    <a:pt x="3069" y="709"/>
                  </a:lnTo>
                  <a:cubicBezTo>
                    <a:pt x="3068" y="709"/>
                    <a:pt x="3073" y="725"/>
                    <a:pt x="3084" y="759"/>
                  </a:cubicBezTo>
                  <a:cubicBezTo>
                    <a:pt x="3110" y="839"/>
                    <a:pt x="3118" y="887"/>
                    <a:pt x="3109" y="887"/>
                  </a:cubicBezTo>
                  <a:cubicBezTo>
                    <a:pt x="3103" y="887"/>
                    <a:pt x="3087" y="862"/>
                    <a:pt x="3062" y="809"/>
                  </a:cubicBezTo>
                  <a:cubicBezTo>
                    <a:pt x="3032" y="746"/>
                    <a:pt x="3008" y="718"/>
                    <a:pt x="3001" y="718"/>
                  </a:cubicBezTo>
                  <a:cubicBezTo>
                    <a:pt x="3000" y="718"/>
                    <a:pt x="3000" y="718"/>
                    <a:pt x="3000" y="718"/>
                  </a:cubicBezTo>
                  <a:cubicBezTo>
                    <a:pt x="2990" y="724"/>
                    <a:pt x="3006" y="756"/>
                    <a:pt x="3021" y="787"/>
                  </a:cubicBezTo>
                  <a:cubicBezTo>
                    <a:pt x="3043" y="819"/>
                    <a:pt x="3050" y="836"/>
                    <a:pt x="3047" y="836"/>
                  </a:cubicBezTo>
                  <a:cubicBezTo>
                    <a:pt x="3043" y="836"/>
                    <a:pt x="3030" y="822"/>
                    <a:pt x="3009" y="793"/>
                  </a:cubicBezTo>
                  <a:cubicBezTo>
                    <a:pt x="2973" y="751"/>
                    <a:pt x="2951" y="732"/>
                    <a:pt x="2940" y="732"/>
                  </a:cubicBezTo>
                  <a:cubicBezTo>
                    <a:pt x="2927" y="732"/>
                    <a:pt x="2926" y="752"/>
                    <a:pt x="2931" y="790"/>
                  </a:cubicBezTo>
                  <a:cubicBezTo>
                    <a:pt x="2932" y="833"/>
                    <a:pt x="2926" y="855"/>
                    <a:pt x="2918" y="855"/>
                  </a:cubicBezTo>
                  <a:cubicBezTo>
                    <a:pt x="2911" y="855"/>
                    <a:pt x="2904" y="839"/>
                    <a:pt x="2899" y="806"/>
                  </a:cubicBezTo>
                  <a:cubicBezTo>
                    <a:pt x="2890" y="765"/>
                    <a:pt x="2886" y="747"/>
                    <a:pt x="2885" y="747"/>
                  </a:cubicBezTo>
                  <a:cubicBezTo>
                    <a:pt x="2884" y="747"/>
                    <a:pt x="2884" y="757"/>
                    <a:pt x="2884" y="774"/>
                  </a:cubicBezTo>
                  <a:lnTo>
                    <a:pt x="2846" y="790"/>
                  </a:lnTo>
                  <a:cubicBezTo>
                    <a:pt x="2837" y="793"/>
                    <a:pt x="2846" y="831"/>
                    <a:pt x="2862" y="862"/>
                  </a:cubicBezTo>
                  <a:cubicBezTo>
                    <a:pt x="2838" y="828"/>
                    <a:pt x="2818" y="806"/>
                    <a:pt x="2809" y="806"/>
                  </a:cubicBezTo>
                  <a:cubicBezTo>
                    <a:pt x="2801" y="806"/>
                    <a:pt x="2800" y="819"/>
                    <a:pt x="2808" y="850"/>
                  </a:cubicBezTo>
                  <a:lnTo>
                    <a:pt x="2793" y="856"/>
                  </a:lnTo>
                  <a:cubicBezTo>
                    <a:pt x="2786" y="862"/>
                    <a:pt x="2786" y="862"/>
                    <a:pt x="2796" y="897"/>
                  </a:cubicBezTo>
                  <a:cubicBezTo>
                    <a:pt x="2799" y="908"/>
                    <a:pt x="2798" y="913"/>
                    <a:pt x="2795" y="913"/>
                  </a:cubicBezTo>
                  <a:cubicBezTo>
                    <a:pt x="2789" y="913"/>
                    <a:pt x="2772" y="894"/>
                    <a:pt x="2755" y="875"/>
                  </a:cubicBezTo>
                  <a:cubicBezTo>
                    <a:pt x="2738" y="858"/>
                    <a:pt x="2721" y="839"/>
                    <a:pt x="2718" y="839"/>
                  </a:cubicBezTo>
                  <a:lnTo>
                    <a:pt x="2718" y="839"/>
                  </a:lnTo>
                  <a:cubicBezTo>
                    <a:pt x="2716" y="839"/>
                    <a:pt x="2718" y="843"/>
                    <a:pt x="2724" y="853"/>
                  </a:cubicBezTo>
                  <a:cubicBezTo>
                    <a:pt x="2736" y="887"/>
                    <a:pt x="2746" y="922"/>
                    <a:pt x="2752" y="959"/>
                  </a:cubicBezTo>
                  <a:cubicBezTo>
                    <a:pt x="2756" y="970"/>
                    <a:pt x="2756" y="975"/>
                    <a:pt x="2754" y="975"/>
                  </a:cubicBezTo>
                  <a:cubicBezTo>
                    <a:pt x="2750" y="975"/>
                    <a:pt x="2735" y="954"/>
                    <a:pt x="2727" y="931"/>
                  </a:cubicBezTo>
                  <a:cubicBezTo>
                    <a:pt x="2717" y="906"/>
                    <a:pt x="2699" y="887"/>
                    <a:pt x="2677" y="875"/>
                  </a:cubicBezTo>
                  <a:cubicBezTo>
                    <a:pt x="2670" y="881"/>
                    <a:pt x="2655" y="887"/>
                    <a:pt x="2674" y="919"/>
                  </a:cubicBezTo>
                  <a:cubicBezTo>
                    <a:pt x="2684" y="940"/>
                    <a:pt x="2667" y="958"/>
                    <a:pt x="2646" y="958"/>
                  </a:cubicBezTo>
                  <a:cubicBezTo>
                    <a:pt x="2637" y="958"/>
                    <a:pt x="2628" y="954"/>
                    <a:pt x="2620" y="947"/>
                  </a:cubicBezTo>
                  <a:lnTo>
                    <a:pt x="2605" y="956"/>
                  </a:lnTo>
                  <a:cubicBezTo>
                    <a:pt x="2598" y="959"/>
                    <a:pt x="2608" y="994"/>
                    <a:pt x="2602" y="1000"/>
                  </a:cubicBezTo>
                  <a:cubicBezTo>
                    <a:pt x="2602" y="1000"/>
                    <a:pt x="2595" y="1003"/>
                    <a:pt x="2605" y="1038"/>
                  </a:cubicBezTo>
                  <a:cubicBezTo>
                    <a:pt x="2602" y="1039"/>
                    <a:pt x="2600" y="1040"/>
                    <a:pt x="2597" y="1040"/>
                  </a:cubicBezTo>
                  <a:cubicBezTo>
                    <a:pt x="2592" y="1040"/>
                    <a:pt x="2585" y="1036"/>
                    <a:pt x="2573" y="1016"/>
                  </a:cubicBezTo>
                  <a:lnTo>
                    <a:pt x="2573" y="1016"/>
                  </a:lnTo>
                  <a:cubicBezTo>
                    <a:pt x="2588" y="1050"/>
                    <a:pt x="2595" y="1066"/>
                    <a:pt x="2592" y="1066"/>
                  </a:cubicBezTo>
                  <a:cubicBezTo>
                    <a:pt x="2590" y="1066"/>
                    <a:pt x="2579" y="1052"/>
                    <a:pt x="2558" y="1025"/>
                  </a:cubicBezTo>
                  <a:cubicBezTo>
                    <a:pt x="2539" y="994"/>
                    <a:pt x="2530" y="978"/>
                    <a:pt x="2529" y="978"/>
                  </a:cubicBezTo>
                  <a:lnTo>
                    <a:pt x="2529" y="978"/>
                  </a:lnTo>
                  <a:cubicBezTo>
                    <a:pt x="2528" y="978"/>
                    <a:pt x="2536" y="995"/>
                    <a:pt x="2551" y="1028"/>
                  </a:cubicBezTo>
                  <a:cubicBezTo>
                    <a:pt x="2556" y="1047"/>
                    <a:pt x="2560" y="1055"/>
                    <a:pt x="2557" y="1055"/>
                  </a:cubicBezTo>
                  <a:cubicBezTo>
                    <a:pt x="2555" y="1055"/>
                    <a:pt x="2549" y="1049"/>
                    <a:pt x="2536" y="1038"/>
                  </a:cubicBezTo>
                  <a:cubicBezTo>
                    <a:pt x="2527" y="1023"/>
                    <a:pt x="2521" y="1016"/>
                    <a:pt x="2519" y="1016"/>
                  </a:cubicBezTo>
                  <a:lnTo>
                    <a:pt x="2519" y="1016"/>
                  </a:lnTo>
                  <a:cubicBezTo>
                    <a:pt x="2517" y="1016"/>
                    <a:pt x="2520" y="1024"/>
                    <a:pt x="2529" y="1041"/>
                  </a:cubicBezTo>
                  <a:cubicBezTo>
                    <a:pt x="2550" y="1084"/>
                    <a:pt x="2556" y="1117"/>
                    <a:pt x="2546" y="1117"/>
                  </a:cubicBezTo>
                  <a:cubicBezTo>
                    <a:pt x="2542" y="1117"/>
                    <a:pt x="2533" y="1108"/>
                    <a:pt x="2520" y="1088"/>
                  </a:cubicBezTo>
                  <a:lnTo>
                    <a:pt x="2520" y="1088"/>
                  </a:lnTo>
                  <a:cubicBezTo>
                    <a:pt x="2520" y="1088"/>
                    <a:pt x="2511" y="1091"/>
                    <a:pt x="2523" y="1125"/>
                  </a:cubicBezTo>
                  <a:cubicBezTo>
                    <a:pt x="2539" y="1159"/>
                    <a:pt x="2547" y="1176"/>
                    <a:pt x="2546" y="1176"/>
                  </a:cubicBezTo>
                  <a:cubicBezTo>
                    <a:pt x="2545" y="1176"/>
                    <a:pt x="2535" y="1161"/>
                    <a:pt x="2517" y="1132"/>
                  </a:cubicBezTo>
                  <a:cubicBezTo>
                    <a:pt x="2495" y="1105"/>
                    <a:pt x="2482" y="1092"/>
                    <a:pt x="2477" y="1092"/>
                  </a:cubicBezTo>
                  <a:cubicBezTo>
                    <a:pt x="2472" y="1092"/>
                    <a:pt x="2478" y="1109"/>
                    <a:pt x="2495" y="1144"/>
                  </a:cubicBezTo>
                  <a:cubicBezTo>
                    <a:pt x="2495" y="1144"/>
                    <a:pt x="2502" y="1163"/>
                    <a:pt x="2494" y="1163"/>
                  </a:cubicBezTo>
                  <a:cubicBezTo>
                    <a:pt x="2491" y="1163"/>
                    <a:pt x="2487" y="1160"/>
                    <a:pt x="2479" y="1154"/>
                  </a:cubicBezTo>
                  <a:cubicBezTo>
                    <a:pt x="2466" y="1145"/>
                    <a:pt x="2448" y="1139"/>
                    <a:pt x="2434" y="1139"/>
                  </a:cubicBezTo>
                  <a:cubicBezTo>
                    <a:pt x="2415" y="1139"/>
                    <a:pt x="2405" y="1151"/>
                    <a:pt x="2432" y="1182"/>
                  </a:cubicBezTo>
                  <a:lnTo>
                    <a:pt x="2417" y="1191"/>
                  </a:lnTo>
                  <a:cubicBezTo>
                    <a:pt x="2403" y="1184"/>
                    <a:pt x="2394" y="1180"/>
                    <a:pt x="2388" y="1180"/>
                  </a:cubicBezTo>
                  <a:cubicBezTo>
                    <a:pt x="2380" y="1180"/>
                    <a:pt x="2381" y="1189"/>
                    <a:pt x="2388" y="1210"/>
                  </a:cubicBezTo>
                  <a:lnTo>
                    <a:pt x="2401" y="1244"/>
                  </a:lnTo>
                  <a:cubicBezTo>
                    <a:pt x="2384" y="1216"/>
                    <a:pt x="2360" y="1193"/>
                    <a:pt x="2350" y="1193"/>
                  </a:cubicBezTo>
                  <a:cubicBezTo>
                    <a:pt x="2349" y="1193"/>
                    <a:pt x="2348" y="1194"/>
                    <a:pt x="2348" y="1194"/>
                  </a:cubicBezTo>
                  <a:cubicBezTo>
                    <a:pt x="2341" y="1197"/>
                    <a:pt x="2341" y="1197"/>
                    <a:pt x="2360" y="1229"/>
                  </a:cubicBezTo>
                  <a:cubicBezTo>
                    <a:pt x="2388" y="1254"/>
                    <a:pt x="2382" y="1257"/>
                    <a:pt x="2373" y="1260"/>
                  </a:cubicBezTo>
                  <a:cubicBezTo>
                    <a:pt x="2372" y="1261"/>
                    <a:pt x="2371" y="1261"/>
                    <a:pt x="2370" y="1261"/>
                  </a:cubicBezTo>
                  <a:cubicBezTo>
                    <a:pt x="2361" y="1261"/>
                    <a:pt x="2336" y="1238"/>
                    <a:pt x="2319" y="1210"/>
                  </a:cubicBezTo>
                  <a:lnTo>
                    <a:pt x="2313" y="1216"/>
                  </a:lnTo>
                  <a:cubicBezTo>
                    <a:pt x="2338" y="1253"/>
                    <a:pt x="2344" y="1268"/>
                    <a:pt x="2341" y="1268"/>
                  </a:cubicBezTo>
                  <a:cubicBezTo>
                    <a:pt x="2339" y="1268"/>
                    <a:pt x="2333" y="1262"/>
                    <a:pt x="2326" y="1251"/>
                  </a:cubicBezTo>
                  <a:cubicBezTo>
                    <a:pt x="2309" y="1235"/>
                    <a:pt x="2299" y="1231"/>
                    <a:pt x="2294" y="1231"/>
                  </a:cubicBezTo>
                  <a:cubicBezTo>
                    <a:pt x="2290" y="1231"/>
                    <a:pt x="2287" y="1233"/>
                    <a:pt x="2285" y="1235"/>
                  </a:cubicBezTo>
                  <a:lnTo>
                    <a:pt x="2263" y="1204"/>
                  </a:lnTo>
                  <a:cubicBezTo>
                    <a:pt x="2256" y="1198"/>
                    <a:pt x="2252" y="1196"/>
                    <a:pt x="2250" y="1196"/>
                  </a:cubicBezTo>
                  <a:lnTo>
                    <a:pt x="2250" y="1196"/>
                  </a:lnTo>
                  <a:cubicBezTo>
                    <a:pt x="2246" y="1196"/>
                    <a:pt x="2261" y="1217"/>
                    <a:pt x="2276" y="1238"/>
                  </a:cubicBezTo>
                  <a:lnTo>
                    <a:pt x="2263" y="1248"/>
                  </a:lnTo>
                  <a:cubicBezTo>
                    <a:pt x="2257" y="1254"/>
                    <a:pt x="2251" y="1257"/>
                    <a:pt x="2279" y="1282"/>
                  </a:cubicBezTo>
                  <a:cubicBezTo>
                    <a:pt x="2298" y="1310"/>
                    <a:pt x="2319" y="1342"/>
                    <a:pt x="2313" y="1345"/>
                  </a:cubicBezTo>
                  <a:cubicBezTo>
                    <a:pt x="2292" y="1318"/>
                    <a:pt x="2272" y="1291"/>
                    <a:pt x="2264" y="1291"/>
                  </a:cubicBezTo>
                  <a:cubicBezTo>
                    <a:pt x="2264" y="1291"/>
                    <a:pt x="2263" y="1291"/>
                    <a:pt x="2263" y="1291"/>
                  </a:cubicBezTo>
                  <a:cubicBezTo>
                    <a:pt x="2262" y="1292"/>
                    <a:pt x="2262" y="1292"/>
                    <a:pt x="2261" y="1292"/>
                  </a:cubicBezTo>
                  <a:cubicBezTo>
                    <a:pt x="2253" y="1292"/>
                    <a:pt x="2235" y="1266"/>
                    <a:pt x="2235" y="1266"/>
                  </a:cubicBezTo>
                  <a:cubicBezTo>
                    <a:pt x="2223" y="1245"/>
                    <a:pt x="2214" y="1236"/>
                    <a:pt x="2209" y="1236"/>
                  </a:cubicBezTo>
                  <a:cubicBezTo>
                    <a:pt x="2198" y="1236"/>
                    <a:pt x="2198" y="1265"/>
                    <a:pt x="2207" y="1285"/>
                  </a:cubicBezTo>
                  <a:cubicBezTo>
                    <a:pt x="2223" y="1322"/>
                    <a:pt x="2229" y="1340"/>
                    <a:pt x="2223" y="1340"/>
                  </a:cubicBezTo>
                  <a:cubicBezTo>
                    <a:pt x="2219" y="1340"/>
                    <a:pt x="2207" y="1327"/>
                    <a:pt x="2188" y="1301"/>
                  </a:cubicBezTo>
                  <a:cubicBezTo>
                    <a:pt x="2177" y="1286"/>
                    <a:pt x="2170" y="1280"/>
                    <a:pt x="2168" y="1280"/>
                  </a:cubicBezTo>
                  <a:lnTo>
                    <a:pt x="2168" y="1280"/>
                  </a:lnTo>
                  <a:cubicBezTo>
                    <a:pt x="2161" y="1280"/>
                    <a:pt x="2187" y="1334"/>
                    <a:pt x="2232" y="1401"/>
                  </a:cubicBezTo>
                  <a:lnTo>
                    <a:pt x="2288" y="1492"/>
                  </a:lnTo>
                  <a:lnTo>
                    <a:pt x="2288" y="1492"/>
                  </a:lnTo>
                  <a:lnTo>
                    <a:pt x="2225" y="1404"/>
                  </a:lnTo>
                  <a:cubicBezTo>
                    <a:pt x="2174" y="1344"/>
                    <a:pt x="2150" y="1317"/>
                    <a:pt x="2144" y="1317"/>
                  </a:cubicBezTo>
                  <a:lnTo>
                    <a:pt x="2144" y="1317"/>
                  </a:lnTo>
                  <a:cubicBezTo>
                    <a:pt x="2138" y="1317"/>
                    <a:pt x="2144" y="1334"/>
                    <a:pt x="2153" y="1367"/>
                  </a:cubicBezTo>
                  <a:cubicBezTo>
                    <a:pt x="2158" y="1387"/>
                    <a:pt x="2161" y="1396"/>
                    <a:pt x="2158" y="1396"/>
                  </a:cubicBezTo>
                  <a:cubicBezTo>
                    <a:pt x="2156" y="1396"/>
                    <a:pt x="2151" y="1389"/>
                    <a:pt x="2141" y="1376"/>
                  </a:cubicBezTo>
                  <a:cubicBezTo>
                    <a:pt x="2130" y="1362"/>
                    <a:pt x="2123" y="1357"/>
                    <a:pt x="2116" y="1357"/>
                  </a:cubicBezTo>
                  <a:cubicBezTo>
                    <a:pt x="2109" y="1357"/>
                    <a:pt x="2102" y="1362"/>
                    <a:pt x="2091" y="1370"/>
                  </a:cubicBezTo>
                  <a:cubicBezTo>
                    <a:pt x="2072" y="1382"/>
                    <a:pt x="2066" y="1389"/>
                    <a:pt x="2088" y="1417"/>
                  </a:cubicBezTo>
                  <a:lnTo>
                    <a:pt x="2072" y="1426"/>
                  </a:lnTo>
                  <a:cubicBezTo>
                    <a:pt x="2055" y="1410"/>
                    <a:pt x="2045" y="1403"/>
                    <a:pt x="2041" y="1403"/>
                  </a:cubicBezTo>
                  <a:cubicBezTo>
                    <a:pt x="2033" y="1403"/>
                    <a:pt x="2048" y="1430"/>
                    <a:pt x="2081" y="1464"/>
                  </a:cubicBezTo>
                  <a:lnTo>
                    <a:pt x="2069" y="1476"/>
                  </a:lnTo>
                  <a:lnTo>
                    <a:pt x="2047" y="1448"/>
                  </a:lnTo>
                  <a:cubicBezTo>
                    <a:pt x="2038" y="1437"/>
                    <a:pt x="2031" y="1432"/>
                    <a:pt x="2022" y="1432"/>
                  </a:cubicBezTo>
                  <a:cubicBezTo>
                    <a:pt x="2009" y="1432"/>
                    <a:pt x="1990" y="1445"/>
                    <a:pt x="1956" y="1470"/>
                  </a:cubicBezTo>
                  <a:cubicBezTo>
                    <a:pt x="1896" y="1517"/>
                    <a:pt x="1893" y="1523"/>
                    <a:pt x="1937" y="1577"/>
                  </a:cubicBezTo>
                  <a:cubicBezTo>
                    <a:pt x="1959" y="1608"/>
                    <a:pt x="1967" y="1625"/>
                    <a:pt x="1963" y="1625"/>
                  </a:cubicBezTo>
                  <a:cubicBezTo>
                    <a:pt x="1960" y="1625"/>
                    <a:pt x="1947" y="1612"/>
                    <a:pt x="1925" y="1586"/>
                  </a:cubicBezTo>
                  <a:cubicBezTo>
                    <a:pt x="1910" y="1569"/>
                    <a:pt x="1890" y="1553"/>
                    <a:pt x="1887" y="1553"/>
                  </a:cubicBezTo>
                  <a:lnTo>
                    <a:pt x="1887" y="1553"/>
                  </a:lnTo>
                  <a:cubicBezTo>
                    <a:pt x="1886" y="1553"/>
                    <a:pt x="1889" y="1556"/>
                    <a:pt x="1896" y="1564"/>
                  </a:cubicBezTo>
                  <a:cubicBezTo>
                    <a:pt x="1896" y="1564"/>
                    <a:pt x="1893" y="1568"/>
                    <a:pt x="1885" y="1568"/>
                  </a:cubicBezTo>
                  <a:cubicBezTo>
                    <a:pt x="1878" y="1568"/>
                    <a:pt x="1867" y="1565"/>
                    <a:pt x="1853" y="1555"/>
                  </a:cubicBezTo>
                  <a:cubicBezTo>
                    <a:pt x="1831" y="1542"/>
                    <a:pt x="1818" y="1537"/>
                    <a:pt x="1811" y="1537"/>
                  </a:cubicBezTo>
                  <a:cubicBezTo>
                    <a:pt x="1798" y="1537"/>
                    <a:pt x="1811" y="1558"/>
                    <a:pt x="1827" y="1577"/>
                  </a:cubicBezTo>
                  <a:cubicBezTo>
                    <a:pt x="1851" y="1597"/>
                    <a:pt x="1858" y="1605"/>
                    <a:pt x="1856" y="1605"/>
                  </a:cubicBezTo>
                  <a:cubicBezTo>
                    <a:pt x="1854" y="1605"/>
                    <a:pt x="1837" y="1592"/>
                    <a:pt x="1821" y="1580"/>
                  </a:cubicBezTo>
                  <a:cubicBezTo>
                    <a:pt x="1800" y="1567"/>
                    <a:pt x="1779" y="1553"/>
                    <a:pt x="1775" y="1553"/>
                  </a:cubicBezTo>
                  <a:lnTo>
                    <a:pt x="1775" y="1553"/>
                  </a:lnTo>
                  <a:cubicBezTo>
                    <a:pt x="1773" y="1553"/>
                    <a:pt x="1776" y="1556"/>
                    <a:pt x="1784" y="1564"/>
                  </a:cubicBezTo>
                  <a:cubicBezTo>
                    <a:pt x="1795" y="1588"/>
                    <a:pt x="1792" y="1624"/>
                    <a:pt x="1771" y="1624"/>
                  </a:cubicBezTo>
                  <a:cubicBezTo>
                    <a:pt x="1763" y="1624"/>
                    <a:pt x="1751" y="1617"/>
                    <a:pt x="1737" y="1602"/>
                  </a:cubicBezTo>
                  <a:lnTo>
                    <a:pt x="1724" y="1614"/>
                  </a:lnTo>
                  <a:cubicBezTo>
                    <a:pt x="1749" y="1639"/>
                    <a:pt x="1737" y="1652"/>
                    <a:pt x="1724" y="1664"/>
                  </a:cubicBezTo>
                  <a:cubicBezTo>
                    <a:pt x="1718" y="1669"/>
                    <a:pt x="1714" y="1673"/>
                    <a:pt x="1708" y="1673"/>
                  </a:cubicBezTo>
                  <a:cubicBezTo>
                    <a:pt x="1701" y="1673"/>
                    <a:pt x="1693" y="1668"/>
                    <a:pt x="1680" y="1655"/>
                  </a:cubicBezTo>
                  <a:cubicBezTo>
                    <a:pt x="1672" y="1641"/>
                    <a:pt x="1666" y="1634"/>
                    <a:pt x="1663" y="1634"/>
                  </a:cubicBezTo>
                  <a:lnTo>
                    <a:pt x="1663" y="1634"/>
                  </a:lnTo>
                  <a:cubicBezTo>
                    <a:pt x="1660" y="1634"/>
                    <a:pt x="1661" y="1644"/>
                    <a:pt x="1668" y="1664"/>
                  </a:cubicBezTo>
                  <a:cubicBezTo>
                    <a:pt x="1661" y="1671"/>
                    <a:pt x="1705" y="1727"/>
                    <a:pt x="1699" y="1733"/>
                  </a:cubicBezTo>
                  <a:cubicBezTo>
                    <a:pt x="1724" y="1758"/>
                    <a:pt x="1743" y="1790"/>
                    <a:pt x="1737" y="1796"/>
                  </a:cubicBezTo>
                  <a:lnTo>
                    <a:pt x="1712" y="1771"/>
                  </a:lnTo>
                  <a:lnTo>
                    <a:pt x="1661" y="1721"/>
                  </a:lnTo>
                  <a:lnTo>
                    <a:pt x="1661" y="1721"/>
                  </a:lnTo>
                  <a:cubicBezTo>
                    <a:pt x="1655" y="1724"/>
                    <a:pt x="1649" y="1730"/>
                    <a:pt x="1674" y="1755"/>
                  </a:cubicBezTo>
                  <a:cubicBezTo>
                    <a:pt x="1659" y="1746"/>
                    <a:pt x="1650" y="1743"/>
                    <a:pt x="1643" y="1743"/>
                  </a:cubicBezTo>
                  <a:cubicBezTo>
                    <a:pt x="1635" y="1743"/>
                    <a:pt x="1630" y="1747"/>
                    <a:pt x="1624" y="1752"/>
                  </a:cubicBezTo>
                  <a:cubicBezTo>
                    <a:pt x="1611" y="1765"/>
                    <a:pt x="1599" y="1774"/>
                    <a:pt x="1617" y="1805"/>
                  </a:cubicBezTo>
                  <a:cubicBezTo>
                    <a:pt x="1600" y="1792"/>
                    <a:pt x="1585" y="1786"/>
                    <a:pt x="1573" y="1786"/>
                  </a:cubicBezTo>
                  <a:cubicBezTo>
                    <a:pt x="1546" y="1786"/>
                    <a:pt x="1538" y="1816"/>
                    <a:pt x="1570" y="1852"/>
                  </a:cubicBezTo>
                  <a:cubicBezTo>
                    <a:pt x="1586" y="1868"/>
                    <a:pt x="1589" y="1876"/>
                    <a:pt x="1583" y="1876"/>
                  </a:cubicBezTo>
                  <a:cubicBezTo>
                    <a:pt x="1579" y="1876"/>
                    <a:pt x="1570" y="1872"/>
                    <a:pt x="1558" y="1865"/>
                  </a:cubicBezTo>
                  <a:cubicBezTo>
                    <a:pt x="1544" y="1857"/>
                    <a:pt x="1537" y="1852"/>
                    <a:pt x="1534" y="1852"/>
                  </a:cubicBezTo>
                  <a:lnTo>
                    <a:pt x="1534" y="1852"/>
                  </a:lnTo>
                  <a:cubicBezTo>
                    <a:pt x="1530" y="1852"/>
                    <a:pt x="1535" y="1860"/>
                    <a:pt x="1545" y="1878"/>
                  </a:cubicBezTo>
                  <a:cubicBezTo>
                    <a:pt x="1554" y="1890"/>
                    <a:pt x="1554" y="1894"/>
                    <a:pt x="1549" y="1894"/>
                  </a:cubicBezTo>
                  <a:cubicBezTo>
                    <a:pt x="1541" y="1894"/>
                    <a:pt x="1521" y="1883"/>
                    <a:pt x="1502" y="1871"/>
                  </a:cubicBezTo>
                  <a:cubicBezTo>
                    <a:pt x="1473" y="1849"/>
                    <a:pt x="1458" y="1840"/>
                    <a:pt x="1451" y="1840"/>
                  </a:cubicBezTo>
                  <a:cubicBezTo>
                    <a:pt x="1445" y="1840"/>
                    <a:pt x="1448" y="1849"/>
                    <a:pt x="1458" y="1865"/>
                  </a:cubicBezTo>
                  <a:cubicBezTo>
                    <a:pt x="1473" y="1899"/>
                    <a:pt x="1461" y="1912"/>
                    <a:pt x="1455" y="1918"/>
                  </a:cubicBezTo>
                  <a:cubicBezTo>
                    <a:pt x="1467" y="1953"/>
                    <a:pt x="1464" y="1959"/>
                    <a:pt x="1495" y="1978"/>
                  </a:cubicBezTo>
                  <a:cubicBezTo>
                    <a:pt x="1511" y="1993"/>
                    <a:pt x="1527" y="2012"/>
                    <a:pt x="1542" y="2031"/>
                  </a:cubicBezTo>
                  <a:cubicBezTo>
                    <a:pt x="1549" y="2046"/>
                    <a:pt x="1548" y="2051"/>
                    <a:pt x="1545" y="2051"/>
                  </a:cubicBezTo>
                  <a:cubicBezTo>
                    <a:pt x="1541" y="2051"/>
                    <a:pt x="1532" y="2041"/>
                    <a:pt x="1536" y="2037"/>
                  </a:cubicBezTo>
                  <a:cubicBezTo>
                    <a:pt x="1520" y="2003"/>
                    <a:pt x="1514" y="2009"/>
                    <a:pt x="1483" y="1990"/>
                  </a:cubicBezTo>
                  <a:cubicBezTo>
                    <a:pt x="1470" y="1983"/>
                    <a:pt x="1461" y="1980"/>
                    <a:pt x="1454" y="1980"/>
                  </a:cubicBezTo>
                  <a:cubicBezTo>
                    <a:pt x="1443" y="1980"/>
                    <a:pt x="1436" y="1987"/>
                    <a:pt x="1433" y="1990"/>
                  </a:cubicBezTo>
                  <a:cubicBezTo>
                    <a:pt x="1429" y="1997"/>
                    <a:pt x="1417" y="2009"/>
                    <a:pt x="1411" y="2015"/>
                  </a:cubicBezTo>
                  <a:cubicBezTo>
                    <a:pt x="1400" y="2014"/>
                    <a:pt x="1392" y="2013"/>
                    <a:pt x="1386" y="2013"/>
                  </a:cubicBezTo>
                  <a:cubicBezTo>
                    <a:pt x="1366" y="2013"/>
                    <a:pt x="1367" y="2021"/>
                    <a:pt x="1389" y="2040"/>
                  </a:cubicBezTo>
                  <a:cubicBezTo>
                    <a:pt x="1399" y="2049"/>
                    <a:pt x="1407" y="2056"/>
                    <a:pt x="1413" y="2062"/>
                  </a:cubicBezTo>
                  <a:lnTo>
                    <a:pt x="1413" y="2062"/>
                  </a:lnTo>
                  <a:cubicBezTo>
                    <a:pt x="1401" y="2054"/>
                    <a:pt x="1388" y="2050"/>
                    <a:pt x="1377" y="2050"/>
                  </a:cubicBezTo>
                  <a:cubicBezTo>
                    <a:pt x="1333" y="2050"/>
                    <a:pt x="1302" y="2101"/>
                    <a:pt x="1342" y="2141"/>
                  </a:cubicBezTo>
                  <a:cubicBezTo>
                    <a:pt x="1350" y="2148"/>
                    <a:pt x="1353" y="2151"/>
                    <a:pt x="1353" y="2151"/>
                  </a:cubicBezTo>
                  <a:cubicBezTo>
                    <a:pt x="1353" y="2151"/>
                    <a:pt x="1333" y="2134"/>
                    <a:pt x="1314" y="2119"/>
                  </a:cubicBezTo>
                  <a:cubicBezTo>
                    <a:pt x="1300" y="2108"/>
                    <a:pt x="1292" y="2104"/>
                    <a:pt x="1287" y="2104"/>
                  </a:cubicBezTo>
                  <a:cubicBezTo>
                    <a:pt x="1280" y="2104"/>
                    <a:pt x="1276" y="2109"/>
                    <a:pt x="1270" y="2116"/>
                  </a:cubicBezTo>
                  <a:cubicBezTo>
                    <a:pt x="1263" y="2122"/>
                    <a:pt x="1270" y="2169"/>
                    <a:pt x="1254" y="2188"/>
                  </a:cubicBezTo>
                  <a:cubicBezTo>
                    <a:pt x="1232" y="2216"/>
                    <a:pt x="1216" y="2235"/>
                    <a:pt x="1245" y="2257"/>
                  </a:cubicBezTo>
                  <a:cubicBezTo>
                    <a:pt x="1242" y="2259"/>
                    <a:pt x="1241" y="2260"/>
                    <a:pt x="1239" y="2260"/>
                  </a:cubicBezTo>
                  <a:cubicBezTo>
                    <a:pt x="1235" y="2260"/>
                    <a:pt x="1228" y="2255"/>
                    <a:pt x="1210" y="2241"/>
                  </a:cubicBezTo>
                  <a:cubicBezTo>
                    <a:pt x="1198" y="2225"/>
                    <a:pt x="1190" y="2220"/>
                    <a:pt x="1185" y="2220"/>
                  </a:cubicBezTo>
                  <a:cubicBezTo>
                    <a:pt x="1181" y="2220"/>
                    <a:pt x="1178" y="2223"/>
                    <a:pt x="1176" y="2225"/>
                  </a:cubicBezTo>
                  <a:cubicBezTo>
                    <a:pt x="1172" y="2232"/>
                    <a:pt x="1201" y="2254"/>
                    <a:pt x="1229" y="2276"/>
                  </a:cubicBezTo>
                  <a:cubicBezTo>
                    <a:pt x="1249" y="2291"/>
                    <a:pt x="1251" y="2299"/>
                    <a:pt x="1237" y="2299"/>
                  </a:cubicBezTo>
                  <a:cubicBezTo>
                    <a:pt x="1231" y="2299"/>
                    <a:pt x="1222" y="2297"/>
                    <a:pt x="1210" y="2294"/>
                  </a:cubicBezTo>
                  <a:cubicBezTo>
                    <a:pt x="1205" y="2293"/>
                    <a:pt x="1200" y="2292"/>
                    <a:pt x="1196" y="2292"/>
                  </a:cubicBezTo>
                  <a:cubicBezTo>
                    <a:pt x="1167" y="2292"/>
                    <a:pt x="1153" y="2318"/>
                    <a:pt x="1169" y="2348"/>
                  </a:cubicBezTo>
                  <a:cubicBezTo>
                    <a:pt x="1166" y="2351"/>
                    <a:pt x="1164" y="2353"/>
                    <a:pt x="1160" y="2353"/>
                  </a:cubicBezTo>
                  <a:cubicBezTo>
                    <a:pt x="1155" y="2353"/>
                    <a:pt x="1147" y="2350"/>
                    <a:pt x="1132" y="2338"/>
                  </a:cubicBezTo>
                  <a:cubicBezTo>
                    <a:pt x="1118" y="2332"/>
                    <a:pt x="1104" y="2327"/>
                    <a:pt x="1094" y="2327"/>
                  </a:cubicBezTo>
                  <a:cubicBezTo>
                    <a:pt x="1079" y="2327"/>
                    <a:pt x="1075" y="2338"/>
                    <a:pt x="1104" y="2373"/>
                  </a:cubicBezTo>
                  <a:cubicBezTo>
                    <a:pt x="1102" y="2375"/>
                    <a:pt x="1102" y="2376"/>
                    <a:pt x="1100" y="2376"/>
                  </a:cubicBezTo>
                  <a:cubicBezTo>
                    <a:pt x="1097" y="2376"/>
                    <a:pt x="1089" y="2371"/>
                    <a:pt x="1069" y="2357"/>
                  </a:cubicBezTo>
                  <a:cubicBezTo>
                    <a:pt x="1053" y="2349"/>
                    <a:pt x="1036" y="2340"/>
                    <a:pt x="1032" y="2340"/>
                  </a:cubicBezTo>
                  <a:cubicBezTo>
                    <a:pt x="1028" y="2340"/>
                    <a:pt x="1034" y="2347"/>
                    <a:pt x="1060" y="2370"/>
                  </a:cubicBezTo>
                  <a:cubicBezTo>
                    <a:pt x="1076" y="2400"/>
                    <a:pt x="1066" y="2418"/>
                    <a:pt x="1039" y="2418"/>
                  </a:cubicBezTo>
                  <a:cubicBezTo>
                    <a:pt x="1034" y="2418"/>
                    <a:pt x="1030" y="2417"/>
                    <a:pt x="1025" y="2417"/>
                  </a:cubicBezTo>
                  <a:lnTo>
                    <a:pt x="1025" y="2417"/>
                  </a:lnTo>
                  <a:cubicBezTo>
                    <a:pt x="1019" y="2423"/>
                    <a:pt x="1013" y="2429"/>
                    <a:pt x="1044" y="2451"/>
                  </a:cubicBezTo>
                  <a:lnTo>
                    <a:pt x="1072" y="2473"/>
                  </a:lnTo>
                  <a:cubicBezTo>
                    <a:pt x="1043" y="2457"/>
                    <a:pt x="1028" y="2448"/>
                    <a:pt x="1025" y="2448"/>
                  </a:cubicBezTo>
                  <a:lnTo>
                    <a:pt x="1025" y="2448"/>
                  </a:lnTo>
                  <a:cubicBezTo>
                    <a:pt x="1021" y="2448"/>
                    <a:pt x="1034" y="2460"/>
                    <a:pt x="1063" y="2485"/>
                  </a:cubicBezTo>
                  <a:cubicBezTo>
                    <a:pt x="1079" y="2496"/>
                    <a:pt x="1084" y="2503"/>
                    <a:pt x="1080" y="2503"/>
                  </a:cubicBezTo>
                  <a:cubicBezTo>
                    <a:pt x="1076" y="2503"/>
                    <a:pt x="1068" y="2500"/>
                    <a:pt x="1057" y="2492"/>
                  </a:cubicBezTo>
                  <a:cubicBezTo>
                    <a:pt x="1039" y="2485"/>
                    <a:pt x="1030" y="2484"/>
                    <a:pt x="1025" y="2484"/>
                  </a:cubicBezTo>
                  <a:cubicBezTo>
                    <a:pt x="1020" y="2484"/>
                    <a:pt x="1019" y="2485"/>
                    <a:pt x="1019" y="2485"/>
                  </a:cubicBezTo>
                  <a:cubicBezTo>
                    <a:pt x="1013" y="2492"/>
                    <a:pt x="1019" y="2545"/>
                    <a:pt x="994" y="2579"/>
                  </a:cubicBezTo>
                  <a:cubicBezTo>
                    <a:pt x="956" y="2636"/>
                    <a:pt x="941" y="2655"/>
                    <a:pt x="969" y="2673"/>
                  </a:cubicBezTo>
                  <a:cubicBezTo>
                    <a:pt x="986" y="2690"/>
                    <a:pt x="992" y="2697"/>
                    <a:pt x="987" y="2697"/>
                  </a:cubicBezTo>
                  <a:cubicBezTo>
                    <a:pt x="983" y="2697"/>
                    <a:pt x="974" y="2694"/>
                    <a:pt x="959" y="2689"/>
                  </a:cubicBezTo>
                  <a:cubicBezTo>
                    <a:pt x="945" y="2684"/>
                    <a:pt x="936" y="2682"/>
                    <a:pt x="930" y="2682"/>
                  </a:cubicBezTo>
                  <a:cubicBezTo>
                    <a:pt x="922" y="2682"/>
                    <a:pt x="919" y="2686"/>
                    <a:pt x="916" y="2689"/>
                  </a:cubicBezTo>
                  <a:cubicBezTo>
                    <a:pt x="914" y="2694"/>
                    <a:pt x="912" y="2698"/>
                    <a:pt x="906" y="2698"/>
                  </a:cubicBezTo>
                  <a:cubicBezTo>
                    <a:pt x="901" y="2698"/>
                    <a:pt x="893" y="2695"/>
                    <a:pt x="878" y="2686"/>
                  </a:cubicBezTo>
                  <a:lnTo>
                    <a:pt x="878" y="2686"/>
                  </a:lnTo>
                  <a:cubicBezTo>
                    <a:pt x="903" y="2711"/>
                    <a:pt x="903" y="2711"/>
                    <a:pt x="900" y="2717"/>
                  </a:cubicBezTo>
                  <a:cubicBezTo>
                    <a:pt x="888" y="2711"/>
                    <a:pt x="880" y="2707"/>
                    <a:pt x="876" y="2707"/>
                  </a:cubicBezTo>
                  <a:cubicBezTo>
                    <a:pt x="868" y="2707"/>
                    <a:pt x="872" y="2717"/>
                    <a:pt x="890" y="2733"/>
                  </a:cubicBezTo>
                  <a:cubicBezTo>
                    <a:pt x="920" y="2756"/>
                    <a:pt x="934" y="2767"/>
                    <a:pt x="932" y="2767"/>
                  </a:cubicBezTo>
                  <a:cubicBezTo>
                    <a:pt x="930" y="2767"/>
                    <a:pt x="914" y="2757"/>
                    <a:pt x="884" y="2739"/>
                  </a:cubicBezTo>
                  <a:cubicBezTo>
                    <a:pt x="870" y="2730"/>
                    <a:pt x="851" y="2726"/>
                    <a:pt x="841" y="2726"/>
                  </a:cubicBezTo>
                  <a:cubicBezTo>
                    <a:pt x="830" y="2726"/>
                    <a:pt x="828" y="2730"/>
                    <a:pt x="847" y="2736"/>
                  </a:cubicBezTo>
                  <a:cubicBezTo>
                    <a:pt x="875" y="2752"/>
                    <a:pt x="865" y="2768"/>
                    <a:pt x="894" y="2793"/>
                  </a:cubicBezTo>
                  <a:cubicBezTo>
                    <a:pt x="890" y="2796"/>
                    <a:pt x="888" y="2801"/>
                    <a:pt x="881" y="2801"/>
                  </a:cubicBezTo>
                  <a:cubicBezTo>
                    <a:pt x="875" y="2801"/>
                    <a:pt x="867" y="2798"/>
                    <a:pt x="853" y="2789"/>
                  </a:cubicBezTo>
                  <a:cubicBezTo>
                    <a:pt x="849" y="2788"/>
                    <a:pt x="846" y="2788"/>
                    <a:pt x="843" y="2788"/>
                  </a:cubicBezTo>
                  <a:cubicBezTo>
                    <a:pt x="820" y="2788"/>
                    <a:pt x="828" y="2833"/>
                    <a:pt x="853" y="2855"/>
                  </a:cubicBezTo>
                  <a:cubicBezTo>
                    <a:pt x="871" y="2866"/>
                    <a:pt x="877" y="2873"/>
                    <a:pt x="872" y="2873"/>
                  </a:cubicBezTo>
                  <a:cubicBezTo>
                    <a:pt x="868" y="2873"/>
                    <a:pt x="860" y="2869"/>
                    <a:pt x="847" y="2862"/>
                  </a:cubicBezTo>
                  <a:cubicBezTo>
                    <a:pt x="832" y="2854"/>
                    <a:pt x="824" y="2852"/>
                    <a:pt x="818" y="2852"/>
                  </a:cubicBezTo>
                  <a:cubicBezTo>
                    <a:pt x="812" y="2852"/>
                    <a:pt x="811" y="2855"/>
                    <a:pt x="809" y="2858"/>
                  </a:cubicBezTo>
                  <a:cubicBezTo>
                    <a:pt x="818" y="2867"/>
                    <a:pt x="820" y="2871"/>
                    <a:pt x="817" y="2871"/>
                  </a:cubicBezTo>
                  <a:cubicBezTo>
                    <a:pt x="812" y="2871"/>
                    <a:pt x="792" y="2859"/>
                    <a:pt x="771" y="2849"/>
                  </a:cubicBezTo>
                  <a:cubicBezTo>
                    <a:pt x="759" y="2837"/>
                    <a:pt x="752" y="2832"/>
                    <a:pt x="746" y="2832"/>
                  </a:cubicBezTo>
                  <a:cubicBezTo>
                    <a:pt x="740" y="2832"/>
                    <a:pt x="737" y="2838"/>
                    <a:pt x="734" y="2846"/>
                  </a:cubicBezTo>
                  <a:cubicBezTo>
                    <a:pt x="759" y="2871"/>
                    <a:pt x="743" y="2899"/>
                    <a:pt x="731" y="2921"/>
                  </a:cubicBezTo>
                  <a:cubicBezTo>
                    <a:pt x="709" y="2959"/>
                    <a:pt x="737" y="2981"/>
                    <a:pt x="790" y="3031"/>
                  </a:cubicBezTo>
                  <a:lnTo>
                    <a:pt x="850" y="3071"/>
                  </a:lnTo>
                  <a:lnTo>
                    <a:pt x="787" y="3037"/>
                  </a:lnTo>
                  <a:cubicBezTo>
                    <a:pt x="756" y="3021"/>
                    <a:pt x="687" y="2993"/>
                    <a:pt x="687" y="2993"/>
                  </a:cubicBezTo>
                  <a:lnTo>
                    <a:pt x="687" y="2993"/>
                  </a:lnTo>
                  <a:cubicBezTo>
                    <a:pt x="684" y="3003"/>
                    <a:pt x="715" y="3018"/>
                    <a:pt x="746" y="3034"/>
                  </a:cubicBezTo>
                  <a:cubicBezTo>
                    <a:pt x="773" y="3050"/>
                    <a:pt x="775" y="3057"/>
                    <a:pt x="751" y="3057"/>
                  </a:cubicBezTo>
                  <a:cubicBezTo>
                    <a:pt x="746" y="3057"/>
                    <a:pt x="740" y="3056"/>
                    <a:pt x="734" y="3056"/>
                  </a:cubicBezTo>
                  <a:cubicBezTo>
                    <a:pt x="729" y="3055"/>
                    <a:pt x="724" y="3055"/>
                    <a:pt x="720" y="3055"/>
                  </a:cubicBezTo>
                  <a:cubicBezTo>
                    <a:pt x="693" y="3055"/>
                    <a:pt x="693" y="3065"/>
                    <a:pt x="718" y="3087"/>
                  </a:cubicBezTo>
                  <a:cubicBezTo>
                    <a:pt x="714" y="3091"/>
                    <a:pt x="711" y="3095"/>
                    <a:pt x="701" y="3095"/>
                  </a:cubicBezTo>
                  <a:cubicBezTo>
                    <a:pt x="695" y="3095"/>
                    <a:pt x="687" y="3094"/>
                    <a:pt x="674" y="3090"/>
                  </a:cubicBezTo>
                  <a:lnTo>
                    <a:pt x="674" y="3090"/>
                  </a:lnTo>
                  <a:cubicBezTo>
                    <a:pt x="671" y="3100"/>
                    <a:pt x="671" y="3100"/>
                    <a:pt x="702" y="3115"/>
                  </a:cubicBezTo>
                  <a:cubicBezTo>
                    <a:pt x="726" y="3127"/>
                    <a:pt x="730" y="3133"/>
                    <a:pt x="715" y="3133"/>
                  </a:cubicBezTo>
                  <a:cubicBezTo>
                    <a:pt x="710" y="3133"/>
                    <a:pt x="703" y="3133"/>
                    <a:pt x="693" y="3131"/>
                  </a:cubicBezTo>
                  <a:cubicBezTo>
                    <a:pt x="671" y="3123"/>
                    <a:pt x="656" y="3120"/>
                    <a:pt x="645" y="3120"/>
                  </a:cubicBezTo>
                  <a:cubicBezTo>
                    <a:pt x="624" y="3120"/>
                    <a:pt x="625" y="3133"/>
                    <a:pt x="646" y="3144"/>
                  </a:cubicBezTo>
                  <a:cubicBezTo>
                    <a:pt x="677" y="3159"/>
                    <a:pt x="674" y="3166"/>
                    <a:pt x="671" y="3175"/>
                  </a:cubicBezTo>
                  <a:cubicBezTo>
                    <a:pt x="665" y="3181"/>
                    <a:pt x="662" y="3187"/>
                    <a:pt x="690" y="3213"/>
                  </a:cubicBezTo>
                  <a:lnTo>
                    <a:pt x="684" y="3225"/>
                  </a:lnTo>
                  <a:cubicBezTo>
                    <a:pt x="683" y="3227"/>
                    <a:pt x="681" y="3227"/>
                    <a:pt x="679" y="3227"/>
                  </a:cubicBezTo>
                  <a:cubicBezTo>
                    <a:pt x="669" y="3227"/>
                    <a:pt x="650" y="3208"/>
                    <a:pt x="655" y="3203"/>
                  </a:cubicBezTo>
                  <a:lnTo>
                    <a:pt x="618" y="3197"/>
                  </a:lnTo>
                  <a:lnTo>
                    <a:pt x="618" y="3197"/>
                  </a:lnTo>
                  <a:cubicBezTo>
                    <a:pt x="612" y="3209"/>
                    <a:pt x="605" y="3219"/>
                    <a:pt x="633" y="3241"/>
                  </a:cubicBezTo>
                  <a:cubicBezTo>
                    <a:pt x="666" y="3260"/>
                    <a:pt x="682" y="3270"/>
                    <a:pt x="680" y="3270"/>
                  </a:cubicBezTo>
                  <a:cubicBezTo>
                    <a:pt x="678" y="3270"/>
                    <a:pt x="662" y="3262"/>
                    <a:pt x="630" y="3247"/>
                  </a:cubicBezTo>
                  <a:cubicBezTo>
                    <a:pt x="613" y="3239"/>
                    <a:pt x="595" y="3233"/>
                    <a:pt x="585" y="3233"/>
                  </a:cubicBezTo>
                  <a:cubicBezTo>
                    <a:pt x="578" y="3233"/>
                    <a:pt x="577" y="3237"/>
                    <a:pt x="590" y="3247"/>
                  </a:cubicBezTo>
                  <a:cubicBezTo>
                    <a:pt x="624" y="3267"/>
                    <a:pt x="628" y="3275"/>
                    <a:pt x="620" y="3275"/>
                  </a:cubicBezTo>
                  <a:cubicBezTo>
                    <a:pt x="613" y="3275"/>
                    <a:pt x="598" y="3270"/>
                    <a:pt x="583" y="3263"/>
                  </a:cubicBezTo>
                  <a:cubicBezTo>
                    <a:pt x="556" y="3246"/>
                    <a:pt x="540" y="3237"/>
                    <a:pt x="536" y="3237"/>
                  </a:cubicBezTo>
                  <a:cubicBezTo>
                    <a:pt x="531" y="3237"/>
                    <a:pt x="544" y="3251"/>
                    <a:pt x="574" y="3285"/>
                  </a:cubicBezTo>
                  <a:cubicBezTo>
                    <a:pt x="565" y="3300"/>
                    <a:pt x="583" y="3344"/>
                    <a:pt x="574" y="3369"/>
                  </a:cubicBezTo>
                  <a:cubicBezTo>
                    <a:pt x="561" y="3393"/>
                    <a:pt x="554" y="3408"/>
                    <a:pt x="529" y="3408"/>
                  </a:cubicBezTo>
                  <a:cubicBezTo>
                    <a:pt x="525" y="3408"/>
                    <a:pt x="520" y="3408"/>
                    <a:pt x="514" y="3407"/>
                  </a:cubicBezTo>
                  <a:cubicBezTo>
                    <a:pt x="512" y="3406"/>
                    <a:pt x="510" y="3405"/>
                    <a:pt x="507" y="3404"/>
                  </a:cubicBezTo>
                  <a:lnTo>
                    <a:pt x="507" y="3404"/>
                  </a:lnTo>
                  <a:cubicBezTo>
                    <a:pt x="545" y="3423"/>
                    <a:pt x="541" y="3432"/>
                    <a:pt x="533" y="3451"/>
                  </a:cubicBezTo>
                  <a:cubicBezTo>
                    <a:pt x="489" y="3460"/>
                    <a:pt x="518" y="3488"/>
                    <a:pt x="546" y="3510"/>
                  </a:cubicBezTo>
                  <a:cubicBezTo>
                    <a:pt x="549" y="3504"/>
                    <a:pt x="552" y="3495"/>
                    <a:pt x="552" y="3495"/>
                  </a:cubicBezTo>
                  <a:cubicBezTo>
                    <a:pt x="618" y="3523"/>
                    <a:pt x="615" y="3529"/>
                    <a:pt x="577" y="3532"/>
                  </a:cubicBezTo>
                  <a:cubicBezTo>
                    <a:pt x="576" y="3533"/>
                    <a:pt x="575" y="3534"/>
                    <a:pt x="572" y="3534"/>
                  </a:cubicBezTo>
                  <a:cubicBezTo>
                    <a:pt x="561" y="3534"/>
                    <a:pt x="533" y="3524"/>
                    <a:pt x="505" y="3513"/>
                  </a:cubicBezTo>
                  <a:cubicBezTo>
                    <a:pt x="484" y="3503"/>
                    <a:pt x="459" y="3498"/>
                    <a:pt x="445" y="3498"/>
                  </a:cubicBezTo>
                  <a:cubicBezTo>
                    <a:pt x="438" y="3498"/>
                    <a:pt x="434" y="3499"/>
                    <a:pt x="433" y="3501"/>
                  </a:cubicBezTo>
                  <a:cubicBezTo>
                    <a:pt x="430" y="3510"/>
                    <a:pt x="427" y="3516"/>
                    <a:pt x="464" y="3523"/>
                  </a:cubicBezTo>
                  <a:cubicBezTo>
                    <a:pt x="496" y="3535"/>
                    <a:pt x="496" y="3535"/>
                    <a:pt x="492" y="3542"/>
                  </a:cubicBezTo>
                  <a:cubicBezTo>
                    <a:pt x="489" y="3551"/>
                    <a:pt x="486" y="3557"/>
                    <a:pt x="518" y="3579"/>
                  </a:cubicBezTo>
                  <a:cubicBezTo>
                    <a:pt x="549" y="3592"/>
                    <a:pt x="546" y="3601"/>
                    <a:pt x="543" y="3607"/>
                  </a:cubicBezTo>
                  <a:cubicBezTo>
                    <a:pt x="537" y="3606"/>
                    <a:pt x="532" y="3606"/>
                    <a:pt x="528" y="3606"/>
                  </a:cubicBezTo>
                  <a:cubicBezTo>
                    <a:pt x="506" y="3606"/>
                    <a:pt x="502" y="3617"/>
                    <a:pt x="502" y="3617"/>
                  </a:cubicBezTo>
                  <a:lnTo>
                    <a:pt x="467" y="3604"/>
                  </a:lnTo>
                  <a:cubicBezTo>
                    <a:pt x="445" y="3595"/>
                    <a:pt x="420" y="3592"/>
                    <a:pt x="395" y="3585"/>
                  </a:cubicBezTo>
                  <a:lnTo>
                    <a:pt x="395" y="3585"/>
                  </a:lnTo>
                  <a:cubicBezTo>
                    <a:pt x="392" y="3595"/>
                    <a:pt x="427" y="3607"/>
                    <a:pt x="427" y="3607"/>
                  </a:cubicBezTo>
                  <a:cubicBezTo>
                    <a:pt x="458" y="3620"/>
                    <a:pt x="386" y="3808"/>
                    <a:pt x="380" y="3830"/>
                  </a:cubicBezTo>
                  <a:cubicBezTo>
                    <a:pt x="339" y="3836"/>
                    <a:pt x="329" y="3858"/>
                    <a:pt x="367" y="3861"/>
                  </a:cubicBezTo>
                  <a:cubicBezTo>
                    <a:pt x="402" y="3874"/>
                    <a:pt x="386" y="3911"/>
                    <a:pt x="370" y="3961"/>
                  </a:cubicBezTo>
                  <a:cubicBezTo>
                    <a:pt x="355" y="4015"/>
                    <a:pt x="339" y="4056"/>
                    <a:pt x="373" y="4065"/>
                  </a:cubicBezTo>
                  <a:lnTo>
                    <a:pt x="367" y="4090"/>
                  </a:lnTo>
                  <a:cubicBezTo>
                    <a:pt x="361" y="4106"/>
                    <a:pt x="392" y="4131"/>
                    <a:pt x="389" y="4137"/>
                  </a:cubicBezTo>
                  <a:cubicBezTo>
                    <a:pt x="408" y="4148"/>
                    <a:pt x="416" y="4155"/>
                    <a:pt x="411" y="4155"/>
                  </a:cubicBezTo>
                  <a:cubicBezTo>
                    <a:pt x="408" y="4155"/>
                    <a:pt x="399" y="4152"/>
                    <a:pt x="386" y="4146"/>
                  </a:cubicBezTo>
                  <a:cubicBezTo>
                    <a:pt x="359" y="4139"/>
                    <a:pt x="333" y="4132"/>
                    <a:pt x="322" y="4132"/>
                  </a:cubicBezTo>
                  <a:cubicBezTo>
                    <a:pt x="319" y="4132"/>
                    <a:pt x="317" y="4132"/>
                    <a:pt x="317" y="4134"/>
                  </a:cubicBezTo>
                  <a:cubicBezTo>
                    <a:pt x="311" y="4150"/>
                    <a:pt x="345" y="4159"/>
                    <a:pt x="380" y="4168"/>
                  </a:cubicBezTo>
                  <a:cubicBezTo>
                    <a:pt x="414" y="4178"/>
                    <a:pt x="414" y="4187"/>
                    <a:pt x="414" y="4187"/>
                  </a:cubicBezTo>
                  <a:cubicBezTo>
                    <a:pt x="413" y="4190"/>
                    <a:pt x="412" y="4191"/>
                    <a:pt x="408" y="4191"/>
                  </a:cubicBezTo>
                  <a:cubicBezTo>
                    <a:pt x="404" y="4191"/>
                    <a:pt x="395" y="4189"/>
                    <a:pt x="377" y="4184"/>
                  </a:cubicBezTo>
                  <a:lnTo>
                    <a:pt x="308" y="4168"/>
                  </a:lnTo>
                  <a:lnTo>
                    <a:pt x="304" y="4175"/>
                  </a:lnTo>
                  <a:cubicBezTo>
                    <a:pt x="339" y="4184"/>
                    <a:pt x="336" y="4190"/>
                    <a:pt x="336" y="4190"/>
                  </a:cubicBezTo>
                  <a:cubicBezTo>
                    <a:pt x="336" y="4194"/>
                    <a:pt x="336" y="4196"/>
                    <a:pt x="331" y="4196"/>
                  </a:cubicBezTo>
                  <a:cubicBezTo>
                    <a:pt x="323" y="4196"/>
                    <a:pt x="306" y="4192"/>
                    <a:pt x="264" y="4181"/>
                  </a:cubicBezTo>
                  <a:cubicBezTo>
                    <a:pt x="238" y="4175"/>
                    <a:pt x="222" y="4172"/>
                    <a:pt x="215" y="4172"/>
                  </a:cubicBezTo>
                  <a:cubicBezTo>
                    <a:pt x="202" y="4172"/>
                    <a:pt x="217" y="4181"/>
                    <a:pt x="261" y="4197"/>
                  </a:cubicBezTo>
                  <a:lnTo>
                    <a:pt x="292" y="4222"/>
                  </a:lnTo>
                  <a:cubicBezTo>
                    <a:pt x="283" y="4220"/>
                    <a:pt x="277" y="4220"/>
                    <a:pt x="272" y="4220"/>
                  </a:cubicBezTo>
                  <a:cubicBezTo>
                    <a:pt x="234" y="4220"/>
                    <a:pt x="287" y="4248"/>
                    <a:pt x="317" y="4262"/>
                  </a:cubicBezTo>
                  <a:cubicBezTo>
                    <a:pt x="300" y="4261"/>
                    <a:pt x="287" y="4260"/>
                    <a:pt x="277" y="4260"/>
                  </a:cubicBezTo>
                  <a:cubicBezTo>
                    <a:pt x="247" y="4260"/>
                    <a:pt x="258" y="4268"/>
                    <a:pt x="311" y="4287"/>
                  </a:cubicBezTo>
                  <a:cubicBezTo>
                    <a:pt x="345" y="4297"/>
                    <a:pt x="342" y="4303"/>
                    <a:pt x="304" y="4303"/>
                  </a:cubicBezTo>
                  <a:cubicBezTo>
                    <a:pt x="267" y="4303"/>
                    <a:pt x="267" y="4312"/>
                    <a:pt x="261" y="4328"/>
                  </a:cubicBezTo>
                  <a:cubicBezTo>
                    <a:pt x="295" y="4344"/>
                    <a:pt x="282" y="4400"/>
                    <a:pt x="267" y="4466"/>
                  </a:cubicBezTo>
                  <a:cubicBezTo>
                    <a:pt x="248" y="4538"/>
                    <a:pt x="239" y="4585"/>
                    <a:pt x="276" y="4591"/>
                  </a:cubicBezTo>
                  <a:cubicBezTo>
                    <a:pt x="273" y="4601"/>
                    <a:pt x="273" y="4601"/>
                    <a:pt x="235" y="4604"/>
                  </a:cubicBezTo>
                  <a:cubicBezTo>
                    <a:pt x="227" y="4602"/>
                    <a:pt x="221" y="4602"/>
                    <a:pt x="217" y="4602"/>
                  </a:cubicBezTo>
                  <a:cubicBezTo>
                    <a:pt x="204" y="4602"/>
                    <a:pt x="215" y="4609"/>
                    <a:pt x="270" y="4626"/>
                  </a:cubicBezTo>
                  <a:cubicBezTo>
                    <a:pt x="289" y="4634"/>
                    <a:pt x="311" y="4639"/>
                    <a:pt x="308" y="4639"/>
                  </a:cubicBezTo>
                  <a:cubicBezTo>
                    <a:pt x="306" y="4639"/>
                    <a:pt x="294" y="4637"/>
                    <a:pt x="267" y="4632"/>
                  </a:cubicBezTo>
                  <a:cubicBezTo>
                    <a:pt x="262" y="4631"/>
                    <a:pt x="258" y="4631"/>
                    <a:pt x="255" y="4631"/>
                  </a:cubicBezTo>
                  <a:cubicBezTo>
                    <a:pt x="231" y="4631"/>
                    <a:pt x="228" y="4649"/>
                    <a:pt x="223" y="4676"/>
                  </a:cubicBezTo>
                  <a:cubicBezTo>
                    <a:pt x="217" y="4701"/>
                    <a:pt x="210" y="4732"/>
                    <a:pt x="245" y="4739"/>
                  </a:cubicBezTo>
                  <a:cubicBezTo>
                    <a:pt x="264" y="4751"/>
                    <a:pt x="272" y="4756"/>
                    <a:pt x="271" y="4756"/>
                  </a:cubicBezTo>
                  <a:cubicBezTo>
                    <a:pt x="269" y="4756"/>
                    <a:pt x="261" y="4752"/>
                    <a:pt x="245" y="4745"/>
                  </a:cubicBezTo>
                  <a:cubicBezTo>
                    <a:pt x="233" y="4742"/>
                    <a:pt x="222" y="4741"/>
                    <a:pt x="212" y="4741"/>
                  </a:cubicBezTo>
                  <a:cubicBezTo>
                    <a:pt x="164" y="4741"/>
                    <a:pt x="144" y="4770"/>
                    <a:pt x="201" y="4798"/>
                  </a:cubicBezTo>
                  <a:cubicBezTo>
                    <a:pt x="198" y="4806"/>
                    <a:pt x="198" y="4812"/>
                    <a:pt x="179" y="4812"/>
                  </a:cubicBezTo>
                  <a:cubicBezTo>
                    <a:pt x="175" y="4812"/>
                    <a:pt x="170" y="4811"/>
                    <a:pt x="163" y="4811"/>
                  </a:cubicBezTo>
                  <a:lnTo>
                    <a:pt x="163" y="4811"/>
                  </a:lnTo>
                  <a:cubicBezTo>
                    <a:pt x="160" y="4820"/>
                    <a:pt x="160" y="4826"/>
                    <a:pt x="192" y="4855"/>
                  </a:cubicBezTo>
                  <a:cubicBezTo>
                    <a:pt x="192" y="4864"/>
                    <a:pt x="185" y="4898"/>
                    <a:pt x="182" y="4914"/>
                  </a:cubicBezTo>
                  <a:cubicBezTo>
                    <a:pt x="182" y="4930"/>
                    <a:pt x="214" y="4952"/>
                    <a:pt x="214" y="4952"/>
                  </a:cubicBezTo>
                  <a:cubicBezTo>
                    <a:pt x="214" y="4954"/>
                    <a:pt x="213" y="4956"/>
                    <a:pt x="213" y="4958"/>
                  </a:cubicBezTo>
                  <a:lnTo>
                    <a:pt x="213" y="4958"/>
                  </a:lnTo>
                  <a:cubicBezTo>
                    <a:pt x="212" y="4958"/>
                    <a:pt x="211" y="4958"/>
                    <a:pt x="210" y="4958"/>
                  </a:cubicBezTo>
                  <a:cubicBezTo>
                    <a:pt x="176" y="4958"/>
                    <a:pt x="173" y="4998"/>
                    <a:pt x="167" y="5055"/>
                  </a:cubicBezTo>
                  <a:cubicBezTo>
                    <a:pt x="160" y="5112"/>
                    <a:pt x="154" y="5162"/>
                    <a:pt x="120" y="5168"/>
                  </a:cubicBezTo>
                  <a:cubicBezTo>
                    <a:pt x="120" y="5168"/>
                    <a:pt x="116" y="5177"/>
                    <a:pt x="154" y="5187"/>
                  </a:cubicBezTo>
                  <a:cubicBezTo>
                    <a:pt x="223" y="5199"/>
                    <a:pt x="223" y="5206"/>
                    <a:pt x="188" y="5215"/>
                  </a:cubicBezTo>
                  <a:cubicBezTo>
                    <a:pt x="116" y="5218"/>
                    <a:pt x="113" y="5253"/>
                    <a:pt x="185" y="5262"/>
                  </a:cubicBezTo>
                  <a:lnTo>
                    <a:pt x="148" y="5262"/>
                  </a:lnTo>
                  <a:cubicBezTo>
                    <a:pt x="76" y="5268"/>
                    <a:pt x="110" y="5293"/>
                    <a:pt x="182" y="5306"/>
                  </a:cubicBezTo>
                  <a:cubicBezTo>
                    <a:pt x="145" y="5312"/>
                    <a:pt x="110" y="5318"/>
                    <a:pt x="145" y="5328"/>
                  </a:cubicBezTo>
                  <a:cubicBezTo>
                    <a:pt x="145" y="5334"/>
                    <a:pt x="145" y="5336"/>
                    <a:pt x="126" y="5336"/>
                  </a:cubicBezTo>
                  <a:cubicBezTo>
                    <a:pt x="116" y="5336"/>
                    <a:pt x="99" y="5335"/>
                    <a:pt x="73" y="5334"/>
                  </a:cubicBezTo>
                  <a:cubicBezTo>
                    <a:pt x="35" y="5334"/>
                    <a:pt x="0" y="5334"/>
                    <a:pt x="0" y="5343"/>
                  </a:cubicBezTo>
                  <a:cubicBezTo>
                    <a:pt x="0" y="5350"/>
                    <a:pt x="35" y="5353"/>
                    <a:pt x="73" y="5353"/>
                  </a:cubicBezTo>
                  <a:lnTo>
                    <a:pt x="69" y="5369"/>
                  </a:lnTo>
                  <a:cubicBezTo>
                    <a:pt x="69" y="5369"/>
                    <a:pt x="69" y="5378"/>
                    <a:pt x="104" y="5378"/>
                  </a:cubicBezTo>
                  <a:cubicBezTo>
                    <a:pt x="141" y="5378"/>
                    <a:pt x="141" y="5387"/>
                    <a:pt x="141" y="5394"/>
                  </a:cubicBezTo>
                  <a:cubicBezTo>
                    <a:pt x="113" y="5394"/>
                    <a:pt x="126" y="5399"/>
                    <a:pt x="149" y="5399"/>
                  </a:cubicBezTo>
                  <a:cubicBezTo>
                    <a:pt x="157" y="5399"/>
                    <a:pt x="167" y="5398"/>
                    <a:pt x="176" y="5397"/>
                  </a:cubicBezTo>
                  <a:cubicBezTo>
                    <a:pt x="210" y="5397"/>
                    <a:pt x="248" y="5397"/>
                    <a:pt x="248" y="5403"/>
                  </a:cubicBezTo>
                  <a:lnTo>
                    <a:pt x="320" y="5406"/>
                  </a:lnTo>
                  <a:cubicBezTo>
                    <a:pt x="331" y="5407"/>
                    <a:pt x="341" y="5407"/>
                    <a:pt x="352" y="5407"/>
                  </a:cubicBezTo>
                  <a:cubicBezTo>
                    <a:pt x="389" y="5407"/>
                    <a:pt x="428" y="5403"/>
                    <a:pt x="464" y="5391"/>
                  </a:cubicBezTo>
                  <a:cubicBezTo>
                    <a:pt x="502" y="5359"/>
                    <a:pt x="539" y="5337"/>
                    <a:pt x="467" y="5334"/>
                  </a:cubicBezTo>
                  <a:cubicBezTo>
                    <a:pt x="467" y="5334"/>
                    <a:pt x="430" y="5328"/>
                    <a:pt x="433" y="5318"/>
                  </a:cubicBezTo>
                  <a:cubicBezTo>
                    <a:pt x="433" y="5312"/>
                    <a:pt x="467" y="5306"/>
                    <a:pt x="467" y="5306"/>
                  </a:cubicBezTo>
                  <a:cubicBezTo>
                    <a:pt x="505" y="5306"/>
                    <a:pt x="505" y="5275"/>
                    <a:pt x="508" y="5237"/>
                  </a:cubicBezTo>
                  <a:cubicBezTo>
                    <a:pt x="511" y="5190"/>
                    <a:pt x="514" y="5168"/>
                    <a:pt x="552" y="5162"/>
                  </a:cubicBezTo>
                  <a:cubicBezTo>
                    <a:pt x="586" y="5155"/>
                    <a:pt x="590" y="5149"/>
                    <a:pt x="590" y="5149"/>
                  </a:cubicBezTo>
                  <a:cubicBezTo>
                    <a:pt x="552" y="5146"/>
                    <a:pt x="558" y="5099"/>
                    <a:pt x="565" y="5046"/>
                  </a:cubicBezTo>
                  <a:cubicBezTo>
                    <a:pt x="568" y="4993"/>
                    <a:pt x="577" y="4939"/>
                    <a:pt x="543" y="4936"/>
                  </a:cubicBezTo>
                  <a:lnTo>
                    <a:pt x="543" y="4920"/>
                  </a:lnTo>
                  <a:cubicBezTo>
                    <a:pt x="547" y="4921"/>
                    <a:pt x="550" y="4921"/>
                    <a:pt x="553" y="4921"/>
                  </a:cubicBezTo>
                  <a:cubicBezTo>
                    <a:pt x="581" y="4921"/>
                    <a:pt x="583" y="4909"/>
                    <a:pt x="583" y="4895"/>
                  </a:cubicBezTo>
                  <a:cubicBezTo>
                    <a:pt x="552" y="4873"/>
                    <a:pt x="552" y="4861"/>
                    <a:pt x="552" y="4861"/>
                  </a:cubicBezTo>
                  <a:lnTo>
                    <a:pt x="552" y="4861"/>
                  </a:lnTo>
                  <a:cubicBezTo>
                    <a:pt x="558" y="4861"/>
                    <a:pt x="563" y="4862"/>
                    <a:pt x="568" y="4862"/>
                  </a:cubicBezTo>
                  <a:cubicBezTo>
                    <a:pt x="590" y="4862"/>
                    <a:pt x="590" y="4855"/>
                    <a:pt x="593" y="4842"/>
                  </a:cubicBezTo>
                  <a:cubicBezTo>
                    <a:pt x="596" y="4826"/>
                    <a:pt x="596" y="4820"/>
                    <a:pt x="561" y="4814"/>
                  </a:cubicBezTo>
                  <a:cubicBezTo>
                    <a:pt x="565" y="4783"/>
                    <a:pt x="583" y="4751"/>
                    <a:pt x="612" y="4736"/>
                  </a:cubicBezTo>
                  <a:cubicBezTo>
                    <a:pt x="649" y="4732"/>
                    <a:pt x="615" y="4720"/>
                    <a:pt x="580" y="4707"/>
                  </a:cubicBezTo>
                  <a:cubicBezTo>
                    <a:pt x="546" y="4701"/>
                    <a:pt x="511" y="4689"/>
                    <a:pt x="511" y="4682"/>
                  </a:cubicBezTo>
                  <a:lnTo>
                    <a:pt x="511" y="4682"/>
                  </a:lnTo>
                  <a:lnTo>
                    <a:pt x="583" y="4692"/>
                  </a:lnTo>
                  <a:cubicBezTo>
                    <a:pt x="601" y="4700"/>
                    <a:pt x="609" y="4703"/>
                    <a:pt x="614" y="4703"/>
                  </a:cubicBezTo>
                  <a:cubicBezTo>
                    <a:pt x="619" y="4703"/>
                    <a:pt x="619" y="4700"/>
                    <a:pt x="621" y="4692"/>
                  </a:cubicBezTo>
                  <a:lnTo>
                    <a:pt x="624" y="4676"/>
                  </a:lnTo>
                  <a:cubicBezTo>
                    <a:pt x="590" y="4670"/>
                    <a:pt x="596" y="4632"/>
                    <a:pt x="605" y="4579"/>
                  </a:cubicBezTo>
                  <a:cubicBezTo>
                    <a:pt x="624" y="4510"/>
                    <a:pt x="627" y="4488"/>
                    <a:pt x="593" y="4482"/>
                  </a:cubicBezTo>
                  <a:cubicBezTo>
                    <a:pt x="558" y="4475"/>
                    <a:pt x="558" y="4466"/>
                    <a:pt x="599" y="4450"/>
                  </a:cubicBezTo>
                  <a:cubicBezTo>
                    <a:pt x="715" y="4428"/>
                    <a:pt x="715" y="4428"/>
                    <a:pt x="684" y="4413"/>
                  </a:cubicBezTo>
                  <a:lnTo>
                    <a:pt x="684" y="4413"/>
                  </a:lnTo>
                  <a:cubicBezTo>
                    <a:pt x="683" y="4416"/>
                    <a:pt x="679" y="4417"/>
                    <a:pt x="673" y="4417"/>
                  </a:cubicBezTo>
                  <a:cubicBezTo>
                    <a:pt x="660" y="4417"/>
                    <a:pt x="636" y="4411"/>
                    <a:pt x="612" y="4406"/>
                  </a:cubicBezTo>
                  <a:cubicBezTo>
                    <a:pt x="562" y="4395"/>
                    <a:pt x="548" y="4387"/>
                    <a:pt x="571" y="4387"/>
                  </a:cubicBezTo>
                  <a:cubicBezTo>
                    <a:pt x="580" y="4387"/>
                    <a:pt x="595" y="4388"/>
                    <a:pt x="615" y="4391"/>
                  </a:cubicBezTo>
                  <a:cubicBezTo>
                    <a:pt x="619" y="4392"/>
                    <a:pt x="623" y="4392"/>
                    <a:pt x="627" y="4392"/>
                  </a:cubicBezTo>
                  <a:cubicBezTo>
                    <a:pt x="683" y="4392"/>
                    <a:pt x="676" y="4286"/>
                    <a:pt x="615" y="4262"/>
                  </a:cubicBezTo>
                  <a:lnTo>
                    <a:pt x="615" y="4262"/>
                  </a:lnTo>
                  <a:lnTo>
                    <a:pt x="649" y="4272"/>
                  </a:lnTo>
                  <a:cubicBezTo>
                    <a:pt x="658" y="4274"/>
                    <a:pt x="664" y="4275"/>
                    <a:pt x="670" y="4275"/>
                  </a:cubicBezTo>
                  <a:cubicBezTo>
                    <a:pt x="685" y="4275"/>
                    <a:pt x="688" y="4265"/>
                    <a:pt x="693" y="4244"/>
                  </a:cubicBezTo>
                  <a:cubicBezTo>
                    <a:pt x="699" y="4228"/>
                    <a:pt x="699" y="4222"/>
                    <a:pt x="699" y="4222"/>
                  </a:cubicBezTo>
                  <a:cubicBezTo>
                    <a:pt x="640" y="4205"/>
                    <a:pt x="669" y="4175"/>
                    <a:pt x="700" y="4175"/>
                  </a:cubicBezTo>
                  <a:cubicBezTo>
                    <a:pt x="705" y="4175"/>
                    <a:pt x="710" y="4176"/>
                    <a:pt x="715" y="4178"/>
                  </a:cubicBezTo>
                  <a:cubicBezTo>
                    <a:pt x="753" y="4178"/>
                    <a:pt x="753" y="4178"/>
                    <a:pt x="756" y="4165"/>
                  </a:cubicBezTo>
                  <a:cubicBezTo>
                    <a:pt x="701" y="4130"/>
                    <a:pt x="730" y="4104"/>
                    <a:pt x="761" y="4104"/>
                  </a:cubicBezTo>
                  <a:cubicBezTo>
                    <a:pt x="765" y="4104"/>
                    <a:pt x="770" y="4104"/>
                    <a:pt x="774" y="4106"/>
                  </a:cubicBezTo>
                  <a:lnTo>
                    <a:pt x="781" y="4093"/>
                  </a:lnTo>
                  <a:cubicBezTo>
                    <a:pt x="749" y="4074"/>
                    <a:pt x="753" y="4059"/>
                    <a:pt x="756" y="4052"/>
                  </a:cubicBezTo>
                  <a:cubicBezTo>
                    <a:pt x="762" y="4030"/>
                    <a:pt x="765" y="4024"/>
                    <a:pt x="727" y="4021"/>
                  </a:cubicBezTo>
                  <a:cubicBezTo>
                    <a:pt x="696" y="4008"/>
                    <a:pt x="662" y="3999"/>
                    <a:pt x="662" y="3990"/>
                  </a:cubicBezTo>
                  <a:lnTo>
                    <a:pt x="662" y="3990"/>
                  </a:lnTo>
                  <a:lnTo>
                    <a:pt x="696" y="4002"/>
                  </a:lnTo>
                  <a:cubicBezTo>
                    <a:pt x="702" y="4004"/>
                    <a:pt x="706" y="4004"/>
                    <a:pt x="711" y="4004"/>
                  </a:cubicBezTo>
                  <a:cubicBezTo>
                    <a:pt x="733" y="4004"/>
                    <a:pt x="739" y="3985"/>
                    <a:pt x="749" y="3961"/>
                  </a:cubicBezTo>
                  <a:cubicBezTo>
                    <a:pt x="764" y="3928"/>
                    <a:pt x="768" y="3914"/>
                    <a:pt x="796" y="3914"/>
                  </a:cubicBezTo>
                  <a:cubicBezTo>
                    <a:pt x="799" y="3914"/>
                    <a:pt x="802" y="3914"/>
                    <a:pt x="806" y="3914"/>
                  </a:cubicBezTo>
                  <a:lnTo>
                    <a:pt x="774" y="3896"/>
                  </a:lnTo>
                  <a:cubicBezTo>
                    <a:pt x="754" y="3884"/>
                    <a:pt x="748" y="3877"/>
                    <a:pt x="756" y="3877"/>
                  </a:cubicBezTo>
                  <a:cubicBezTo>
                    <a:pt x="760" y="3877"/>
                    <a:pt x="769" y="3879"/>
                    <a:pt x="781" y="3883"/>
                  </a:cubicBezTo>
                  <a:cubicBezTo>
                    <a:pt x="783" y="3883"/>
                    <a:pt x="785" y="3883"/>
                    <a:pt x="786" y="3883"/>
                  </a:cubicBezTo>
                  <a:cubicBezTo>
                    <a:pt x="819" y="3883"/>
                    <a:pt x="826" y="3857"/>
                    <a:pt x="800" y="3830"/>
                  </a:cubicBezTo>
                  <a:cubicBezTo>
                    <a:pt x="803" y="3824"/>
                    <a:pt x="806" y="3817"/>
                    <a:pt x="806" y="3817"/>
                  </a:cubicBezTo>
                  <a:cubicBezTo>
                    <a:pt x="822" y="3821"/>
                    <a:pt x="834" y="3823"/>
                    <a:pt x="843" y="3823"/>
                  </a:cubicBezTo>
                  <a:cubicBezTo>
                    <a:pt x="875" y="3823"/>
                    <a:pt x="869" y="3804"/>
                    <a:pt x="818" y="3780"/>
                  </a:cubicBezTo>
                  <a:lnTo>
                    <a:pt x="818" y="3780"/>
                  </a:lnTo>
                  <a:cubicBezTo>
                    <a:pt x="833" y="3785"/>
                    <a:pt x="842" y="3787"/>
                    <a:pt x="848" y="3787"/>
                  </a:cubicBezTo>
                  <a:cubicBezTo>
                    <a:pt x="855" y="3787"/>
                    <a:pt x="857" y="3783"/>
                    <a:pt x="859" y="3780"/>
                  </a:cubicBezTo>
                  <a:cubicBezTo>
                    <a:pt x="836" y="3756"/>
                    <a:pt x="840" y="3733"/>
                    <a:pt x="862" y="3733"/>
                  </a:cubicBezTo>
                  <a:cubicBezTo>
                    <a:pt x="867" y="3733"/>
                    <a:pt x="872" y="3734"/>
                    <a:pt x="878" y="3736"/>
                  </a:cubicBezTo>
                  <a:lnTo>
                    <a:pt x="881" y="3730"/>
                  </a:lnTo>
                  <a:cubicBezTo>
                    <a:pt x="850" y="3711"/>
                    <a:pt x="853" y="3701"/>
                    <a:pt x="856" y="3695"/>
                  </a:cubicBezTo>
                  <a:cubicBezTo>
                    <a:pt x="859" y="3689"/>
                    <a:pt x="862" y="3683"/>
                    <a:pt x="834" y="3661"/>
                  </a:cubicBezTo>
                  <a:cubicBezTo>
                    <a:pt x="803" y="3639"/>
                    <a:pt x="806" y="3632"/>
                    <a:pt x="806" y="3632"/>
                  </a:cubicBezTo>
                  <a:cubicBezTo>
                    <a:pt x="806" y="3632"/>
                    <a:pt x="807" y="3631"/>
                    <a:pt x="808" y="3631"/>
                  </a:cubicBezTo>
                  <a:cubicBezTo>
                    <a:pt x="817" y="3631"/>
                    <a:pt x="841" y="3648"/>
                    <a:pt x="869" y="3667"/>
                  </a:cubicBezTo>
                  <a:cubicBezTo>
                    <a:pt x="877" y="3676"/>
                    <a:pt x="884" y="3679"/>
                    <a:pt x="888" y="3679"/>
                  </a:cubicBezTo>
                  <a:cubicBezTo>
                    <a:pt x="896" y="3679"/>
                    <a:pt x="888" y="3659"/>
                    <a:pt x="847" y="3626"/>
                  </a:cubicBezTo>
                  <a:cubicBezTo>
                    <a:pt x="817" y="3600"/>
                    <a:pt x="803" y="3587"/>
                    <a:pt x="805" y="3587"/>
                  </a:cubicBezTo>
                  <a:lnTo>
                    <a:pt x="805" y="3587"/>
                  </a:lnTo>
                  <a:cubicBezTo>
                    <a:pt x="807" y="3587"/>
                    <a:pt x="821" y="3597"/>
                    <a:pt x="850" y="3617"/>
                  </a:cubicBezTo>
                  <a:cubicBezTo>
                    <a:pt x="870" y="3631"/>
                    <a:pt x="891" y="3644"/>
                    <a:pt x="895" y="3644"/>
                  </a:cubicBezTo>
                  <a:cubicBezTo>
                    <a:pt x="896" y="3644"/>
                    <a:pt x="894" y="3641"/>
                    <a:pt x="884" y="3632"/>
                  </a:cubicBezTo>
                  <a:cubicBezTo>
                    <a:pt x="884" y="3632"/>
                    <a:pt x="890" y="3617"/>
                    <a:pt x="856" y="3604"/>
                  </a:cubicBezTo>
                  <a:lnTo>
                    <a:pt x="869" y="3582"/>
                  </a:lnTo>
                  <a:cubicBezTo>
                    <a:pt x="906" y="3582"/>
                    <a:pt x="909" y="3576"/>
                    <a:pt x="912" y="3567"/>
                  </a:cubicBezTo>
                  <a:cubicBezTo>
                    <a:pt x="895" y="3555"/>
                    <a:pt x="888" y="3550"/>
                    <a:pt x="894" y="3550"/>
                  </a:cubicBezTo>
                  <a:cubicBezTo>
                    <a:pt x="898" y="3550"/>
                    <a:pt x="906" y="3552"/>
                    <a:pt x="919" y="3554"/>
                  </a:cubicBezTo>
                  <a:cubicBezTo>
                    <a:pt x="930" y="3559"/>
                    <a:pt x="938" y="3562"/>
                    <a:pt x="941" y="3562"/>
                  </a:cubicBezTo>
                  <a:cubicBezTo>
                    <a:pt x="948" y="3562"/>
                    <a:pt x="935" y="3551"/>
                    <a:pt x="890" y="3532"/>
                  </a:cubicBezTo>
                  <a:cubicBezTo>
                    <a:pt x="871" y="3517"/>
                    <a:pt x="866" y="3509"/>
                    <a:pt x="877" y="3509"/>
                  </a:cubicBezTo>
                  <a:cubicBezTo>
                    <a:pt x="882" y="3509"/>
                    <a:pt x="890" y="3511"/>
                    <a:pt x="900" y="3513"/>
                  </a:cubicBezTo>
                  <a:cubicBezTo>
                    <a:pt x="933" y="3527"/>
                    <a:pt x="950" y="3533"/>
                    <a:pt x="955" y="3533"/>
                  </a:cubicBezTo>
                  <a:cubicBezTo>
                    <a:pt x="960" y="3533"/>
                    <a:pt x="953" y="3527"/>
                    <a:pt x="937" y="3520"/>
                  </a:cubicBezTo>
                  <a:cubicBezTo>
                    <a:pt x="906" y="3498"/>
                    <a:pt x="912" y="3491"/>
                    <a:pt x="912" y="3491"/>
                  </a:cubicBezTo>
                  <a:lnTo>
                    <a:pt x="912" y="3491"/>
                  </a:lnTo>
                  <a:cubicBezTo>
                    <a:pt x="916" y="3493"/>
                    <a:pt x="919" y="3494"/>
                    <a:pt x="922" y="3494"/>
                  </a:cubicBezTo>
                  <a:cubicBezTo>
                    <a:pt x="950" y="3494"/>
                    <a:pt x="975" y="3435"/>
                    <a:pt x="1006" y="3382"/>
                  </a:cubicBezTo>
                  <a:cubicBezTo>
                    <a:pt x="1010" y="3375"/>
                    <a:pt x="981" y="3354"/>
                    <a:pt x="950" y="3338"/>
                  </a:cubicBezTo>
                  <a:cubicBezTo>
                    <a:pt x="920" y="3323"/>
                    <a:pt x="910" y="3319"/>
                    <a:pt x="912" y="3319"/>
                  </a:cubicBezTo>
                  <a:lnTo>
                    <a:pt x="912" y="3319"/>
                  </a:lnTo>
                  <a:cubicBezTo>
                    <a:pt x="914" y="3319"/>
                    <a:pt x="933" y="3325"/>
                    <a:pt x="953" y="3328"/>
                  </a:cubicBezTo>
                  <a:cubicBezTo>
                    <a:pt x="996" y="3346"/>
                    <a:pt x="1021" y="3353"/>
                    <a:pt x="1029" y="3353"/>
                  </a:cubicBezTo>
                  <a:cubicBezTo>
                    <a:pt x="1040" y="3353"/>
                    <a:pt x="1017" y="3339"/>
                    <a:pt x="959" y="3316"/>
                  </a:cubicBezTo>
                  <a:cubicBezTo>
                    <a:pt x="922" y="3302"/>
                    <a:pt x="905" y="3296"/>
                    <a:pt x="908" y="3296"/>
                  </a:cubicBezTo>
                  <a:lnTo>
                    <a:pt x="908" y="3296"/>
                  </a:lnTo>
                  <a:cubicBezTo>
                    <a:pt x="911" y="3296"/>
                    <a:pt x="929" y="3301"/>
                    <a:pt x="963" y="3310"/>
                  </a:cubicBezTo>
                  <a:cubicBezTo>
                    <a:pt x="977" y="3313"/>
                    <a:pt x="986" y="3315"/>
                    <a:pt x="990" y="3315"/>
                  </a:cubicBezTo>
                  <a:cubicBezTo>
                    <a:pt x="996" y="3315"/>
                    <a:pt x="989" y="3310"/>
                    <a:pt x="972" y="3294"/>
                  </a:cubicBezTo>
                  <a:cubicBezTo>
                    <a:pt x="951" y="3285"/>
                    <a:pt x="945" y="3279"/>
                    <a:pt x="950" y="3279"/>
                  </a:cubicBezTo>
                  <a:cubicBezTo>
                    <a:pt x="954" y="3279"/>
                    <a:pt x="962" y="3281"/>
                    <a:pt x="975" y="3288"/>
                  </a:cubicBezTo>
                  <a:cubicBezTo>
                    <a:pt x="996" y="3293"/>
                    <a:pt x="1018" y="3299"/>
                    <a:pt x="1025" y="3299"/>
                  </a:cubicBezTo>
                  <a:cubicBezTo>
                    <a:pt x="1029" y="3299"/>
                    <a:pt x="1026" y="3297"/>
                    <a:pt x="1013" y="3291"/>
                  </a:cubicBezTo>
                  <a:cubicBezTo>
                    <a:pt x="1013" y="3291"/>
                    <a:pt x="1015" y="3289"/>
                    <a:pt x="1023" y="3289"/>
                  </a:cubicBezTo>
                  <a:cubicBezTo>
                    <a:pt x="1029" y="3289"/>
                    <a:pt x="1039" y="3290"/>
                    <a:pt x="1053" y="3294"/>
                  </a:cubicBezTo>
                  <a:cubicBezTo>
                    <a:pt x="1059" y="3295"/>
                    <a:pt x="1062" y="3296"/>
                    <a:pt x="1065" y="3296"/>
                  </a:cubicBezTo>
                  <a:cubicBezTo>
                    <a:pt x="1080" y="3296"/>
                    <a:pt x="1055" y="3275"/>
                    <a:pt x="1031" y="3256"/>
                  </a:cubicBezTo>
                  <a:cubicBezTo>
                    <a:pt x="1001" y="3226"/>
                    <a:pt x="990" y="3211"/>
                    <a:pt x="998" y="3211"/>
                  </a:cubicBezTo>
                  <a:cubicBezTo>
                    <a:pt x="1003" y="3211"/>
                    <a:pt x="1019" y="3219"/>
                    <a:pt x="1044" y="3234"/>
                  </a:cubicBezTo>
                  <a:cubicBezTo>
                    <a:pt x="1060" y="3245"/>
                    <a:pt x="1070" y="3250"/>
                    <a:pt x="1076" y="3250"/>
                  </a:cubicBezTo>
                  <a:cubicBezTo>
                    <a:pt x="1094" y="3250"/>
                    <a:pt x="1075" y="3214"/>
                    <a:pt x="1031" y="3184"/>
                  </a:cubicBezTo>
                  <a:cubicBezTo>
                    <a:pt x="996" y="3160"/>
                    <a:pt x="982" y="3150"/>
                    <a:pt x="982" y="3150"/>
                  </a:cubicBezTo>
                  <a:lnTo>
                    <a:pt x="982" y="3150"/>
                  </a:lnTo>
                  <a:cubicBezTo>
                    <a:pt x="983" y="3150"/>
                    <a:pt x="991" y="3155"/>
                    <a:pt x="1003" y="3162"/>
                  </a:cubicBezTo>
                  <a:cubicBezTo>
                    <a:pt x="1021" y="3171"/>
                    <a:pt x="1029" y="3173"/>
                    <a:pt x="1034" y="3173"/>
                  </a:cubicBezTo>
                  <a:cubicBezTo>
                    <a:pt x="1037" y="3173"/>
                    <a:pt x="1038" y="3172"/>
                    <a:pt x="1038" y="3172"/>
                  </a:cubicBezTo>
                  <a:cubicBezTo>
                    <a:pt x="1041" y="3168"/>
                    <a:pt x="1044" y="3165"/>
                    <a:pt x="1050" y="3165"/>
                  </a:cubicBezTo>
                  <a:cubicBezTo>
                    <a:pt x="1055" y="3165"/>
                    <a:pt x="1064" y="3168"/>
                    <a:pt x="1078" y="3175"/>
                  </a:cubicBezTo>
                  <a:cubicBezTo>
                    <a:pt x="1078" y="3175"/>
                    <a:pt x="1082" y="3169"/>
                    <a:pt x="1060" y="3137"/>
                  </a:cubicBezTo>
                  <a:cubicBezTo>
                    <a:pt x="1027" y="3110"/>
                    <a:pt x="1028" y="3097"/>
                    <a:pt x="1048" y="3097"/>
                  </a:cubicBezTo>
                  <a:cubicBezTo>
                    <a:pt x="1062" y="3097"/>
                    <a:pt x="1086" y="3104"/>
                    <a:pt x="1113" y="3115"/>
                  </a:cubicBezTo>
                  <a:lnTo>
                    <a:pt x="1091" y="3084"/>
                  </a:lnTo>
                  <a:cubicBezTo>
                    <a:pt x="1051" y="3057"/>
                    <a:pt x="1027" y="3036"/>
                    <a:pt x="1033" y="3036"/>
                  </a:cubicBezTo>
                  <a:cubicBezTo>
                    <a:pt x="1036" y="3036"/>
                    <a:pt x="1046" y="3041"/>
                    <a:pt x="1066" y="3053"/>
                  </a:cubicBezTo>
                  <a:lnTo>
                    <a:pt x="1097" y="3071"/>
                  </a:lnTo>
                  <a:cubicBezTo>
                    <a:pt x="1065" y="3046"/>
                    <a:pt x="1067" y="3032"/>
                    <a:pt x="1086" y="3032"/>
                  </a:cubicBezTo>
                  <a:cubicBezTo>
                    <a:pt x="1100" y="3032"/>
                    <a:pt x="1124" y="3040"/>
                    <a:pt x="1151" y="3056"/>
                  </a:cubicBezTo>
                  <a:cubicBezTo>
                    <a:pt x="1168" y="3066"/>
                    <a:pt x="1176" y="3070"/>
                    <a:pt x="1180" y="3070"/>
                  </a:cubicBezTo>
                  <a:cubicBezTo>
                    <a:pt x="1183" y="3070"/>
                    <a:pt x="1184" y="3068"/>
                    <a:pt x="1185" y="3065"/>
                  </a:cubicBezTo>
                  <a:lnTo>
                    <a:pt x="1154" y="3050"/>
                  </a:lnTo>
                  <a:cubicBezTo>
                    <a:pt x="1122" y="3031"/>
                    <a:pt x="1091" y="3012"/>
                    <a:pt x="1097" y="3006"/>
                  </a:cubicBezTo>
                  <a:cubicBezTo>
                    <a:pt x="1099" y="3003"/>
                    <a:pt x="1100" y="2999"/>
                    <a:pt x="1106" y="2999"/>
                  </a:cubicBezTo>
                  <a:cubicBezTo>
                    <a:pt x="1111" y="2999"/>
                    <a:pt x="1119" y="3003"/>
                    <a:pt x="1135" y="3012"/>
                  </a:cubicBezTo>
                  <a:cubicBezTo>
                    <a:pt x="1156" y="3018"/>
                    <a:pt x="1179" y="3025"/>
                    <a:pt x="1185" y="3025"/>
                  </a:cubicBezTo>
                  <a:cubicBezTo>
                    <a:pt x="1189" y="3025"/>
                    <a:pt x="1188" y="3022"/>
                    <a:pt x="1176" y="3015"/>
                  </a:cubicBezTo>
                  <a:cubicBezTo>
                    <a:pt x="1176" y="3015"/>
                    <a:pt x="1176" y="3014"/>
                    <a:pt x="1182" y="3014"/>
                  </a:cubicBezTo>
                  <a:cubicBezTo>
                    <a:pt x="1187" y="3014"/>
                    <a:pt x="1196" y="3015"/>
                    <a:pt x="1213" y="3021"/>
                  </a:cubicBezTo>
                  <a:cubicBezTo>
                    <a:pt x="1219" y="3015"/>
                    <a:pt x="1223" y="3009"/>
                    <a:pt x="1232" y="2996"/>
                  </a:cubicBezTo>
                  <a:cubicBezTo>
                    <a:pt x="1213" y="2980"/>
                    <a:pt x="1211" y="2968"/>
                    <a:pt x="1221" y="2968"/>
                  </a:cubicBezTo>
                  <a:cubicBezTo>
                    <a:pt x="1226" y="2968"/>
                    <a:pt x="1234" y="2971"/>
                    <a:pt x="1245" y="2977"/>
                  </a:cubicBezTo>
                  <a:cubicBezTo>
                    <a:pt x="1245" y="2977"/>
                    <a:pt x="1251" y="2965"/>
                    <a:pt x="1226" y="2940"/>
                  </a:cubicBezTo>
                  <a:cubicBezTo>
                    <a:pt x="1231" y="2931"/>
                    <a:pt x="1234" y="2925"/>
                    <a:pt x="1242" y="2925"/>
                  </a:cubicBezTo>
                  <a:cubicBezTo>
                    <a:pt x="1248" y="2925"/>
                    <a:pt x="1256" y="2929"/>
                    <a:pt x="1270" y="2937"/>
                  </a:cubicBezTo>
                  <a:cubicBezTo>
                    <a:pt x="1283" y="2945"/>
                    <a:pt x="1290" y="2950"/>
                    <a:pt x="1291" y="2950"/>
                  </a:cubicBezTo>
                  <a:cubicBezTo>
                    <a:pt x="1292" y="2950"/>
                    <a:pt x="1286" y="2944"/>
                    <a:pt x="1273" y="2930"/>
                  </a:cubicBezTo>
                  <a:cubicBezTo>
                    <a:pt x="1241" y="2912"/>
                    <a:pt x="1248" y="2905"/>
                    <a:pt x="1251" y="2899"/>
                  </a:cubicBezTo>
                  <a:lnTo>
                    <a:pt x="1260" y="2887"/>
                  </a:lnTo>
                  <a:cubicBezTo>
                    <a:pt x="1229" y="2868"/>
                    <a:pt x="1229" y="2868"/>
                    <a:pt x="1232" y="2862"/>
                  </a:cubicBezTo>
                  <a:cubicBezTo>
                    <a:pt x="1238" y="2855"/>
                    <a:pt x="1282" y="2855"/>
                    <a:pt x="1285" y="2849"/>
                  </a:cubicBezTo>
                  <a:cubicBezTo>
                    <a:pt x="1301" y="2830"/>
                    <a:pt x="1301" y="2830"/>
                    <a:pt x="1267" y="2818"/>
                  </a:cubicBezTo>
                  <a:cubicBezTo>
                    <a:pt x="1266" y="2818"/>
                    <a:pt x="1265" y="2819"/>
                    <a:pt x="1263" y="2819"/>
                  </a:cubicBezTo>
                  <a:cubicBezTo>
                    <a:pt x="1256" y="2819"/>
                    <a:pt x="1244" y="2809"/>
                    <a:pt x="1255" y="2809"/>
                  </a:cubicBezTo>
                  <a:cubicBezTo>
                    <a:pt x="1258" y="2809"/>
                    <a:pt x="1263" y="2810"/>
                    <a:pt x="1270" y="2811"/>
                  </a:cubicBezTo>
                  <a:cubicBezTo>
                    <a:pt x="1273" y="2805"/>
                    <a:pt x="1317" y="2805"/>
                    <a:pt x="1332" y="2786"/>
                  </a:cubicBezTo>
                  <a:cubicBezTo>
                    <a:pt x="1348" y="2761"/>
                    <a:pt x="1348" y="2761"/>
                    <a:pt x="1320" y="2739"/>
                  </a:cubicBezTo>
                  <a:cubicBezTo>
                    <a:pt x="1284" y="2722"/>
                    <a:pt x="1269" y="2712"/>
                    <a:pt x="1274" y="2712"/>
                  </a:cubicBezTo>
                  <a:cubicBezTo>
                    <a:pt x="1278" y="2712"/>
                    <a:pt x="1295" y="2719"/>
                    <a:pt x="1323" y="2733"/>
                  </a:cubicBezTo>
                  <a:cubicBezTo>
                    <a:pt x="1356" y="2747"/>
                    <a:pt x="1374" y="2752"/>
                    <a:pt x="1381" y="2752"/>
                  </a:cubicBezTo>
                  <a:cubicBezTo>
                    <a:pt x="1388" y="2752"/>
                    <a:pt x="1381" y="2746"/>
                    <a:pt x="1367" y="2736"/>
                  </a:cubicBezTo>
                  <a:cubicBezTo>
                    <a:pt x="1342" y="2708"/>
                    <a:pt x="1342" y="2708"/>
                    <a:pt x="1348" y="2702"/>
                  </a:cubicBezTo>
                  <a:lnTo>
                    <a:pt x="1348" y="2702"/>
                  </a:lnTo>
                  <a:cubicBezTo>
                    <a:pt x="1359" y="2710"/>
                    <a:pt x="1366" y="2714"/>
                    <a:pt x="1370" y="2714"/>
                  </a:cubicBezTo>
                  <a:cubicBezTo>
                    <a:pt x="1375" y="2714"/>
                    <a:pt x="1372" y="2704"/>
                    <a:pt x="1361" y="2683"/>
                  </a:cubicBezTo>
                  <a:cubicBezTo>
                    <a:pt x="1362" y="2681"/>
                    <a:pt x="1362" y="2679"/>
                    <a:pt x="1364" y="2679"/>
                  </a:cubicBezTo>
                  <a:cubicBezTo>
                    <a:pt x="1367" y="2679"/>
                    <a:pt x="1375" y="2684"/>
                    <a:pt x="1395" y="2699"/>
                  </a:cubicBezTo>
                  <a:lnTo>
                    <a:pt x="1404" y="2686"/>
                  </a:lnTo>
                  <a:cubicBezTo>
                    <a:pt x="1366" y="2646"/>
                    <a:pt x="1391" y="2627"/>
                    <a:pt x="1421" y="2627"/>
                  </a:cubicBezTo>
                  <a:cubicBezTo>
                    <a:pt x="1430" y="2627"/>
                    <a:pt x="1440" y="2629"/>
                    <a:pt x="1448" y="2633"/>
                  </a:cubicBezTo>
                  <a:cubicBezTo>
                    <a:pt x="1448" y="2633"/>
                    <a:pt x="1451" y="2626"/>
                    <a:pt x="1426" y="2598"/>
                  </a:cubicBezTo>
                  <a:cubicBezTo>
                    <a:pt x="1397" y="2571"/>
                    <a:pt x="1386" y="2556"/>
                    <a:pt x="1391" y="2556"/>
                  </a:cubicBezTo>
                  <a:cubicBezTo>
                    <a:pt x="1395" y="2556"/>
                    <a:pt x="1410" y="2566"/>
                    <a:pt x="1436" y="2586"/>
                  </a:cubicBezTo>
                  <a:cubicBezTo>
                    <a:pt x="1465" y="2607"/>
                    <a:pt x="1479" y="2618"/>
                    <a:pt x="1481" y="2618"/>
                  </a:cubicBezTo>
                  <a:cubicBezTo>
                    <a:pt x="1483" y="2618"/>
                    <a:pt x="1470" y="2605"/>
                    <a:pt x="1442" y="2579"/>
                  </a:cubicBezTo>
                  <a:cubicBezTo>
                    <a:pt x="1427" y="2562"/>
                    <a:pt x="1430" y="2545"/>
                    <a:pt x="1447" y="2545"/>
                  </a:cubicBezTo>
                  <a:cubicBezTo>
                    <a:pt x="1458" y="2545"/>
                    <a:pt x="1475" y="2552"/>
                    <a:pt x="1495" y="2570"/>
                  </a:cubicBezTo>
                  <a:lnTo>
                    <a:pt x="1552" y="2614"/>
                  </a:lnTo>
                  <a:cubicBezTo>
                    <a:pt x="1527" y="2586"/>
                    <a:pt x="1533" y="2579"/>
                    <a:pt x="1533" y="2579"/>
                  </a:cubicBezTo>
                  <a:cubicBezTo>
                    <a:pt x="1505" y="2558"/>
                    <a:pt x="1508" y="2551"/>
                    <a:pt x="1523" y="2536"/>
                  </a:cubicBezTo>
                  <a:cubicBezTo>
                    <a:pt x="1533" y="2523"/>
                    <a:pt x="1527" y="2479"/>
                    <a:pt x="1536" y="2467"/>
                  </a:cubicBezTo>
                  <a:cubicBezTo>
                    <a:pt x="1544" y="2453"/>
                    <a:pt x="1556" y="2447"/>
                    <a:pt x="1569" y="2447"/>
                  </a:cubicBezTo>
                  <a:cubicBezTo>
                    <a:pt x="1577" y="2447"/>
                    <a:pt x="1585" y="2449"/>
                    <a:pt x="1592" y="2454"/>
                  </a:cubicBezTo>
                  <a:cubicBezTo>
                    <a:pt x="1599" y="2448"/>
                    <a:pt x="1605" y="2442"/>
                    <a:pt x="1586" y="2407"/>
                  </a:cubicBezTo>
                  <a:cubicBezTo>
                    <a:pt x="1572" y="2389"/>
                    <a:pt x="1571" y="2377"/>
                    <a:pt x="1580" y="2377"/>
                  </a:cubicBezTo>
                  <a:cubicBezTo>
                    <a:pt x="1584" y="2377"/>
                    <a:pt x="1592" y="2381"/>
                    <a:pt x="1602" y="2388"/>
                  </a:cubicBezTo>
                  <a:lnTo>
                    <a:pt x="1605" y="2385"/>
                  </a:lnTo>
                  <a:cubicBezTo>
                    <a:pt x="1589" y="2348"/>
                    <a:pt x="1592" y="2344"/>
                    <a:pt x="1592" y="2344"/>
                  </a:cubicBezTo>
                  <a:lnTo>
                    <a:pt x="1592" y="2344"/>
                  </a:lnTo>
                  <a:cubicBezTo>
                    <a:pt x="1610" y="2358"/>
                    <a:pt x="1630" y="2370"/>
                    <a:pt x="1637" y="2370"/>
                  </a:cubicBezTo>
                  <a:cubicBezTo>
                    <a:pt x="1642" y="2370"/>
                    <a:pt x="1642" y="2366"/>
                    <a:pt x="1633" y="2354"/>
                  </a:cubicBezTo>
                  <a:cubicBezTo>
                    <a:pt x="1605" y="2332"/>
                    <a:pt x="1611" y="2326"/>
                    <a:pt x="1621" y="2316"/>
                  </a:cubicBezTo>
                  <a:lnTo>
                    <a:pt x="1621" y="2316"/>
                  </a:lnTo>
                  <a:cubicBezTo>
                    <a:pt x="1622" y="2316"/>
                    <a:pt x="1623" y="2317"/>
                    <a:pt x="1624" y="2317"/>
                  </a:cubicBezTo>
                  <a:cubicBezTo>
                    <a:pt x="1667" y="2317"/>
                    <a:pt x="1833" y="2143"/>
                    <a:pt x="1812" y="2119"/>
                  </a:cubicBezTo>
                  <a:cubicBezTo>
                    <a:pt x="1812" y="2119"/>
                    <a:pt x="1815" y="2116"/>
                    <a:pt x="1827" y="2103"/>
                  </a:cubicBezTo>
                  <a:lnTo>
                    <a:pt x="1843" y="2087"/>
                  </a:lnTo>
                  <a:cubicBezTo>
                    <a:pt x="1859" y="2102"/>
                    <a:pt x="1869" y="2108"/>
                    <a:pt x="1877" y="2108"/>
                  </a:cubicBezTo>
                  <a:cubicBezTo>
                    <a:pt x="1896" y="2108"/>
                    <a:pt x="1895" y="2073"/>
                    <a:pt x="1890" y="2044"/>
                  </a:cubicBezTo>
                  <a:cubicBezTo>
                    <a:pt x="1868" y="2012"/>
                    <a:pt x="1874" y="2009"/>
                    <a:pt x="1881" y="2003"/>
                  </a:cubicBezTo>
                  <a:lnTo>
                    <a:pt x="1881" y="2003"/>
                  </a:lnTo>
                  <a:cubicBezTo>
                    <a:pt x="1904" y="2026"/>
                    <a:pt x="1920" y="2035"/>
                    <a:pt x="1929" y="2035"/>
                  </a:cubicBezTo>
                  <a:cubicBezTo>
                    <a:pt x="1941" y="2035"/>
                    <a:pt x="1943" y="2022"/>
                    <a:pt x="1934" y="2003"/>
                  </a:cubicBezTo>
                  <a:cubicBezTo>
                    <a:pt x="1911" y="1973"/>
                    <a:pt x="1901" y="1957"/>
                    <a:pt x="1906" y="1957"/>
                  </a:cubicBezTo>
                  <a:lnTo>
                    <a:pt x="1906" y="1957"/>
                  </a:lnTo>
                  <a:cubicBezTo>
                    <a:pt x="1909" y="1957"/>
                    <a:pt x="1923" y="1969"/>
                    <a:pt x="1947" y="1993"/>
                  </a:cubicBezTo>
                  <a:cubicBezTo>
                    <a:pt x="1966" y="2013"/>
                    <a:pt x="1980" y="2024"/>
                    <a:pt x="1986" y="2024"/>
                  </a:cubicBezTo>
                  <a:cubicBezTo>
                    <a:pt x="1995" y="2024"/>
                    <a:pt x="1984" y="1999"/>
                    <a:pt x="1947" y="1946"/>
                  </a:cubicBezTo>
                  <a:cubicBezTo>
                    <a:pt x="1936" y="1929"/>
                    <a:pt x="1931" y="1921"/>
                    <a:pt x="1934" y="1921"/>
                  </a:cubicBezTo>
                  <a:lnTo>
                    <a:pt x="1934" y="1921"/>
                  </a:lnTo>
                  <a:cubicBezTo>
                    <a:pt x="1937" y="1921"/>
                    <a:pt x="1944" y="1926"/>
                    <a:pt x="1956" y="1934"/>
                  </a:cubicBezTo>
                  <a:cubicBezTo>
                    <a:pt x="1987" y="1959"/>
                    <a:pt x="2002" y="1970"/>
                    <a:pt x="2006" y="1970"/>
                  </a:cubicBezTo>
                  <a:cubicBezTo>
                    <a:pt x="2010" y="1970"/>
                    <a:pt x="2005" y="1962"/>
                    <a:pt x="1994" y="1950"/>
                  </a:cubicBezTo>
                  <a:cubicBezTo>
                    <a:pt x="1969" y="1918"/>
                    <a:pt x="1960" y="1903"/>
                    <a:pt x="1967" y="1903"/>
                  </a:cubicBezTo>
                  <a:cubicBezTo>
                    <a:pt x="1972" y="1903"/>
                    <a:pt x="1987" y="1913"/>
                    <a:pt x="2012" y="1934"/>
                  </a:cubicBezTo>
                  <a:cubicBezTo>
                    <a:pt x="2040" y="1954"/>
                    <a:pt x="2055" y="1965"/>
                    <a:pt x="2058" y="1965"/>
                  </a:cubicBezTo>
                  <a:cubicBezTo>
                    <a:pt x="2063" y="1965"/>
                    <a:pt x="2052" y="1950"/>
                    <a:pt x="2028" y="1918"/>
                  </a:cubicBezTo>
                  <a:cubicBezTo>
                    <a:pt x="2003" y="1884"/>
                    <a:pt x="2002" y="1862"/>
                    <a:pt x="2017" y="1862"/>
                  </a:cubicBezTo>
                  <a:cubicBezTo>
                    <a:pt x="2027" y="1862"/>
                    <a:pt x="2044" y="1871"/>
                    <a:pt x="2066" y="1890"/>
                  </a:cubicBezTo>
                  <a:cubicBezTo>
                    <a:pt x="2066" y="1889"/>
                    <a:pt x="2068" y="1889"/>
                    <a:pt x="2069" y="1889"/>
                  </a:cubicBezTo>
                  <a:cubicBezTo>
                    <a:pt x="2074" y="1889"/>
                    <a:pt x="2082" y="1893"/>
                    <a:pt x="2085" y="1893"/>
                  </a:cubicBezTo>
                  <a:cubicBezTo>
                    <a:pt x="2086" y="1893"/>
                    <a:pt x="2085" y="1890"/>
                    <a:pt x="2075" y="1881"/>
                  </a:cubicBezTo>
                  <a:lnTo>
                    <a:pt x="2075" y="1881"/>
                  </a:lnTo>
                  <a:lnTo>
                    <a:pt x="2106" y="1903"/>
                  </a:lnTo>
                  <a:lnTo>
                    <a:pt x="2119" y="1893"/>
                  </a:lnTo>
                  <a:lnTo>
                    <a:pt x="2094" y="1865"/>
                  </a:lnTo>
                  <a:cubicBezTo>
                    <a:pt x="2131" y="1859"/>
                    <a:pt x="2169" y="1843"/>
                    <a:pt x="2200" y="1824"/>
                  </a:cubicBezTo>
                  <a:cubicBezTo>
                    <a:pt x="2269" y="1771"/>
                    <a:pt x="2282" y="1762"/>
                    <a:pt x="2254" y="1740"/>
                  </a:cubicBezTo>
                  <a:cubicBezTo>
                    <a:pt x="2225" y="1712"/>
                    <a:pt x="2215" y="1697"/>
                    <a:pt x="2221" y="1697"/>
                  </a:cubicBezTo>
                  <a:cubicBezTo>
                    <a:pt x="2226" y="1697"/>
                    <a:pt x="2242" y="1707"/>
                    <a:pt x="2266" y="1730"/>
                  </a:cubicBezTo>
                  <a:cubicBezTo>
                    <a:pt x="2267" y="1730"/>
                    <a:pt x="2268" y="1730"/>
                    <a:pt x="2269" y="1730"/>
                  </a:cubicBezTo>
                  <a:cubicBezTo>
                    <a:pt x="2277" y="1730"/>
                    <a:pt x="2298" y="1738"/>
                    <a:pt x="2311" y="1738"/>
                  </a:cubicBezTo>
                  <a:cubicBezTo>
                    <a:pt x="2315" y="1738"/>
                    <a:pt x="2317" y="1738"/>
                    <a:pt x="2319" y="1736"/>
                  </a:cubicBezTo>
                  <a:cubicBezTo>
                    <a:pt x="2326" y="1732"/>
                    <a:pt x="2332" y="1727"/>
                    <a:pt x="2339" y="1727"/>
                  </a:cubicBezTo>
                  <a:cubicBezTo>
                    <a:pt x="2347" y="1727"/>
                    <a:pt x="2356" y="1732"/>
                    <a:pt x="2366" y="1746"/>
                  </a:cubicBezTo>
                  <a:lnTo>
                    <a:pt x="2373" y="1740"/>
                  </a:lnTo>
                  <a:cubicBezTo>
                    <a:pt x="2345" y="1686"/>
                    <a:pt x="2367" y="1657"/>
                    <a:pt x="2398" y="1657"/>
                  </a:cubicBezTo>
                  <a:cubicBezTo>
                    <a:pt x="2405" y="1657"/>
                    <a:pt x="2412" y="1658"/>
                    <a:pt x="2420" y="1661"/>
                  </a:cubicBezTo>
                  <a:cubicBezTo>
                    <a:pt x="2432" y="1655"/>
                    <a:pt x="2439" y="1649"/>
                    <a:pt x="2429" y="1611"/>
                  </a:cubicBezTo>
                  <a:cubicBezTo>
                    <a:pt x="2424" y="1590"/>
                    <a:pt x="2422" y="1581"/>
                    <a:pt x="2425" y="1581"/>
                  </a:cubicBezTo>
                  <a:lnTo>
                    <a:pt x="2425" y="1581"/>
                  </a:lnTo>
                  <a:cubicBezTo>
                    <a:pt x="2428" y="1581"/>
                    <a:pt x="2435" y="1587"/>
                    <a:pt x="2448" y="1599"/>
                  </a:cubicBezTo>
                  <a:cubicBezTo>
                    <a:pt x="2457" y="1611"/>
                    <a:pt x="2474" y="1618"/>
                    <a:pt x="2486" y="1618"/>
                  </a:cubicBezTo>
                  <a:cubicBezTo>
                    <a:pt x="2502" y="1618"/>
                    <a:pt x="2510" y="1605"/>
                    <a:pt x="2486" y="1574"/>
                  </a:cubicBezTo>
                  <a:lnTo>
                    <a:pt x="2486" y="1574"/>
                  </a:lnTo>
                  <a:lnTo>
                    <a:pt x="2514" y="1599"/>
                  </a:lnTo>
                  <a:cubicBezTo>
                    <a:pt x="2521" y="1605"/>
                    <a:pt x="2525" y="1607"/>
                    <a:pt x="2527" y="1607"/>
                  </a:cubicBezTo>
                  <a:cubicBezTo>
                    <a:pt x="2534" y="1607"/>
                    <a:pt x="2522" y="1582"/>
                    <a:pt x="2507" y="1561"/>
                  </a:cubicBezTo>
                  <a:cubicBezTo>
                    <a:pt x="2487" y="1533"/>
                    <a:pt x="2477" y="1516"/>
                    <a:pt x="2480" y="1516"/>
                  </a:cubicBezTo>
                  <a:lnTo>
                    <a:pt x="2480" y="1516"/>
                  </a:lnTo>
                  <a:cubicBezTo>
                    <a:pt x="2484" y="1516"/>
                    <a:pt x="2503" y="1536"/>
                    <a:pt x="2539" y="1580"/>
                  </a:cubicBezTo>
                  <a:cubicBezTo>
                    <a:pt x="2561" y="1613"/>
                    <a:pt x="2573" y="1626"/>
                    <a:pt x="2576" y="1626"/>
                  </a:cubicBezTo>
                  <a:cubicBezTo>
                    <a:pt x="2579" y="1626"/>
                    <a:pt x="2575" y="1617"/>
                    <a:pt x="2567" y="1605"/>
                  </a:cubicBezTo>
                  <a:cubicBezTo>
                    <a:pt x="2555" y="1579"/>
                    <a:pt x="2545" y="1555"/>
                    <a:pt x="2552" y="1555"/>
                  </a:cubicBezTo>
                  <a:lnTo>
                    <a:pt x="2552" y="1555"/>
                  </a:lnTo>
                  <a:cubicBezTo>
                    <a:pt x="2554" y="1555"/>
                    <a:pt x="2558" y="1558"/>
                    <a:pt x="2564" y="1564"/>
                  </a:cubicBezTo>
                  <a:cubicBezTo>
                    <a:pt x="2573" y="1561"/>
                    <a:pt x="2580" y="1555"/>
                    <a:pt x="2539" y="1495"/>
                  </a:cubicBezTo>
                  <a:cubicBezTo>
                    <a:pt x="2517" y="1467"/>
                    <a:pt x="2523" y="1464"/>
                    <a:pt x="2533" y="1458"/>
                  </a:cubicBezTo>
                  <a:lnTo>
                    <a:pt x="2533" y="1458"/>
                  </a:lnTo>
                  <a:cubicBezTo>
                    <a:pt x="2545" y="1476"/>
                    <a:pt x="2558" y="1498"/>
                    <a:pt x="2564" y="1520"/>
                  </a:cubicBezTo>
                  <a:lnTo>
                    <a:pt x="2580" y="1514"/>
                  </a:lnTo>
                  <a:cubicBezTo>
                    <a:pt x="2580" y="1514"/>
                    <a:pt x="2581" y="1514"/>
                    <a:pt x="2581" y="1514"/>
                  </a:cubicBezTo>
                  <a:cubicBezTo>
                    <a:pt x="2590" y="1514"/>
                    <a:pt x="2619" y="1532"/>
                    <a:pt x="2639" y="1561"/>
                  </a:cubicBezTo>
                  <a:cubicBezTo>
                    <a:pt x="2649" y="1571"/>
                    <a:pt x="2655" y="1576"/>
                    <a:pt x="2658" y="1576"/>
                  </a:cubicBezTo>
                  <a:cubicBezTo>
                    <a:pt x="2661" y="1576"/>
                    <a:pt x="2653" y="1561"/>
                    <a:pt x="2623" y="1527"/>
                  </a:cubicBezTo>
                  <a:cubicBezTo>
                    <a:pt x="2586" y="1467"/>
                    <a:pt x="2586" y="1467"/>
                    <a:pt x="2598" y="1461"/>
                  </a:cubicBezTo>
                  <a:cubicBezTo>
                    <a:pt x="2601" y="1458"/>
                    <a:pt x="2603" y="1456"/>
                    <a:pt x="2606" y="1456"/>
                  </a:cubicBezTo>
                  <a:cubicBezTo>
                    <a:pt x="2611" y="1456"/>
                    <a:pt x="2618" y="1462"/>
                    <a:pt x="2630" y="1480"/>
                  </a:cubicBezTo>
                  <a:cubicBezTo>
                    <a:pt x="2644" y="1500"/>
                    <a:pt x="2649" y="1507"/>
                    <a:pt x="2654" y="1507"/>
                  </a:cubicBezTo>
                  <a:cubicBezTo>
                    <a:pt x="2657" y="1507"/>
                    <a:pt x="2660" y="1505"/>
                    <a:pt x="2664" y="1501"/>
                  </a:cubicBezTo>
                  <a:cubicBezTo>
                    <a:pt x="2683" y="1489"/>
                    <a:pt x="2645" y="1389"/>
                    <a:pt x="2611" y="1323"/>
                  </a:cubicBezTo>
                  <a:cubicBezTo>
                    <a:pt x="2592" y="1293"/>
                    <a:pt x="2582" y="1278"/>
                    <a:pt x="2584" y="1278"/>
                  </a:cubicBezTo>
                  <a:lnTo>
                    <a:pt x="2584" y="1278"/>
                  </a:lnTo>
                  <a:cubicBezTo>
                    <a:pt x="2585" y="1278"/>
                    <a:pt x="2597" y="1292"/>
                    <a:pt x="2620" y="1320"/>
                  </a:cubicBezTo>
                  <a:cubicBezTo>
                    <a:pt x="2633" y="1339"/>
                    <a:pt x="2640" y="1344"/>
                    <a:pt x="2645" y="1344"/>
                  </a:cubicBezTo>
                  <a:cubicBezTo>
                    <a:pt x="2648" y="1344"/>
                    <a:pt x="2650" y="1343"/>
                    <a:pt x="2652" y="1342"/>
                  </a:cubicBezTo>
                  <a:cubicBezTo>
                    <a:pt x="2645" y="1331"/>
                    <a:pt x="2644" y="1327"/>
                    <a:pt x="2645" y="1327"/>
                  </a:cubicBezTo>
                  <a:lnTo>
                    <a:pt x="2645" y="1327"/>
                  </a:lnTo>
                  <a:cubicBezTo>
                    <a:pt x="2647" y="1327"/>
                    <a:pt x="2656" y="1340"/>
                    <a:pt x="2652" y="1342"/>
                  </a:cubicBezTo>
                  <a:cubicBezTo>
                    <a:pt x="2670" y="1373"/>
                    <a:pt x="2664" y="1376"/>
                    <a:pt x="2658" y="1379"/>
                  </a:cubicBezTo>
                  <a:lnTo>
                    <a:pt x="2677" y="1411"/>
                  </a:lnTo>
                  <a:cubicBezTo>
                    <a:pt x="2698" y="1437"/>
                    <a:pt x="2711" y="1449"/>
                    <a:pt x="2716" y="1449"/>
                  </a:cubicBezTo>
                  <a:cubicBezTo>
                    <a:pt x="2722" y="1449"/>
                    <a:pt x="2716" y="1432"/>
                    <a:pt x="2699" y="1398"/>
                  </a:cubicBezTo>
                  <a:cubicBezTo>
                    <a:pt x="2692" y="1379"/>
                    <a:pt x="2689" y="1371"/>
                    <a:pt x="2691" y="1371"/>
                  </a:cubicBezTo>
                  <a:lnTo>
                    <a:pt x="2691" y="1371"/>
                  </a:lnTo>
                  <a:cubicBezTo>
                    <a:pt x="2693" y="1371"/>
                    <a:pt x="2700" y="1377"/>
                    <a:pt x="2711" y="1389"/>
                  </a:cubicBezTo>
                  <a:cubicBezTo>
                    <a:pt x="2728" y="1408"/>
                    <a:pt x="2746" y="1426"/>
                    <a:pt x="2749" y="1426"/>
                  </a:cubicBezTo>
                  <a:cubicBezTo>
                    <a:pt x="2750" y="1426"/>
                    <a:pt x="2748" y="1422"/>
                    <a:pt x="2743" y="1414"/>
                  </a:cubicBezTo>
                  <a:cubicBezTo>
                    <a:pt x="2743" y="1414"/>
                    <a:pt x="2745" y="1412"/>
                    <a:pt x="2750" y="1412"/>
                  </a:cubicBezTo>
                  <a:cubicBezTo>
                    <a:pt x="2757" y="1412"/>
                    <a:pt x="2768" y="1416"/>
                    <a:pt x="2783" y="1433"/>
                  </a:cubicBezTo>
                  <a:cubicBezTo>
                    <a:pt x="2796" y="1423"/>
                    <a:pt x="2802" y="1420"/>
                    <a:pt x="2783" y="1389"/>
                  </a:cubicBezTo>
                  <a:cubicBezTo>
                    <a:pt x="2764" y="1360"/>
                    <a:pt x="2774" y="1354"/>
                    <a:pt x="2780" y="1351"/>
                  </a:cubicBezTo>
                  <a:cubicBezTo>
                    <a:pt x="2786" y="1348"/>
                    <a:pt x="2793" y="1345"/>
                    <a:pt x="2774" y="1313"/>
                  </a:cubicBezTo>
                  <a:cubicBezTo>
                    <a:pt x="2755" y="1282"/>
                    <a:pt x="2743" y="1248"/>
                    <a:pt x="2758" y="1241"/>
                  </a:cubicBezTo>
                  <a:cubicBezTo>
                    <a:pt x="2755" y="1223"/>
                    <a:pt x="2754" y="1213"/>
                    <a:pt x="2757" y="1213"/>
                  </a:cubicBezTo>
                  <a:lnTo>
                    <a:pt x="2757" y="1213"/>
                  </a:lnTo>
                  <a:cubicBezTo>
                    <a:pt x="2761" y="1213"/>
                    <a:pt x="2772" y="1228"/>
                    <a:pt x="2796" y="1260"/>
                  </a:cubicBezTo>
                  <a:cubicBezTo>
                    <a:pt x="2809" y="1279"/>
                    <a:pt x="2816" y="1284"/>
                    <a:pt x="2822" y="1284"/>
                  </a:cubicBezTo>
                  <a:cubicBezTo>
                    <a:pt x="2825" y="1284"/>
                    <a:pt x="2827" y="1283"/>
                    <a:pt x="2830" y="1282"/>
                  </a:cubicBezTo>
                  <a:cubicBezTo>
                    <a:pt x="2830" y="1282"/>
                    <a:pt x="2831" y="1282"/>
                    <a:pt x="2831" y="1282"/>
                  </a:cubicBezTo>
                  <a:cubicBezTo>
                    <a:pt x="2834" y="1282"/>
                    <a:pt x="2842" y="1284"/>
                    <a:pt x="2862" y="1304"/>
                  </a:cubicBezTo>
                  <a:cubicBezTo>
                    <a:pt x="2868" y="1312"/>
                    <a:pt x="2872" y="1315"/>
                    <a:pt x="2873" y="1315"/>
                  </a:cubicBezTo>
                  <a:cubicBezTo>
                    <a:pt x="2876" y="1315"/>
                    <a:pt x="2863" y="1292"/>
                    <a:pt x="2849" y="1270"/>
                  </a:cubicBezTo>
                  <a:lnTo>
                    <a:pt x="2815" y="1210"/>
                  </a:lnTo>
                  <a:cubicBezTo>
                    <a:pt x="2815" y="1210"/>
                    <a:pt x="2815" y="1210"/>
                    <a:pt x="2816" y="1210"/>
                  </a:cubicBezTo>
                  <a:cubicBezTo>
                    <a:pt x="2825" y="1210"/>
                    <a:pt x="2866" y="1265"/>
                    <a:pt x="2880" y="1295"/>
                  </a:cubicBezTo>
                  <a:cubicBezTo>
                    <a:pt x="2902" y="1324"/>
                    <a:pt x="2913" y="1339"/>
                    <a:pt x="2914" y="1339"/>
                  </a:cubicBezTo>
                  <a:cubicBezTo>
                    <a:pt x="2915" y="1339"/>
                    <a:pt x="2906" y="1323"/>
                    <a:pt x="2887" y="1291"/>
                  </a:cubicBezTo>
                  <a:cubicBezTo>
                    <a:pt x="2875" y="1268"/>
                    <a:pt x="2865" y="1242"/>
                    <a:pt x="2874" y="1242"/>
                  </a:cubicBezTo>
                  <a:cubicBezTo>
                    <a:pt x="2877" y="1242"/>
                    <a:pt x="2882" y="1245"/>
                    <a:pt x="2890" y="1251"/>
                  </a:cubicBezTo>
                  <a:cubicBezTo>
                    <a:pt x="2897" y="1247"/>
                    <a:pt x="2903" y="1243"/>
                    <a:pt x="2909" y="1243"/>
                  </a:cubicBezTo>
                  <a:cubicBezTo>
                    <a:pt x="2918" y="1243"/>
                    <a:pt x="2926" y="1249"/>
                    <a:pt x="2937" y="1266"/>
                  </a:cubicBezTo>
                  <a:cubicBezTo>
                    <a:pt x="2944" y="1275"/>
                    <a:pt x="2948" y="1278"/>
                    <a:pt x="2950" y="1278"/>
                  </a:cubicBezTo>
                  <a:cubicBezTo>
                    <a:pt x="2956" y="1278"/>
                    <a:pt x="2949" y="1260"/>
                    <a:pt x="2949" y="1260"/>
                  </a:cubicBezTo>
                  <a:cubicBezTo>
                    <a:pt x="2944" y="1239"/>
                    <a:pt x="2944" y="1229"/>
                    <a:pt x="2953" y="1229"/>
                  </a:cubicBezTo>
                  <a:cubicBezTo>
                    <a:pt x="2959" y="1229"/>
                    <a:pt x="2969" y="1233"/>
                    <a:pt x="2984" y="1241"/>
                  </a:cubicBezTo>
                  <a:cubicBezTo>
                    <a:pt x="3016" y="1262"/>
                    <a:pt x="3033" y="1273"/>
                    <a:pt x="3039" y="1273"/>
                  </a:cubicBezTo>
                  <a:cubicBezTo>
                    <a:pt x="3046" y="1273"/>
                    <a:pt x="3038" y="1258"/>
                    <a:pt x="3021" y="1223"/>
                  </a:cubicBezTo>
                  <a:cubicBezTo>
                    <a:pt x="3010" y="1204"/>
                    <a:pt x="3000" y="1186"/>
                    <a:pt x="3002" y="1186"/>
                  </a:cubicBezTo>
                  <a:lnTo>
                    <a:pt x="3002" y="1186"/>
                  </a:lnTo>
                  <a:cubicBezTo>
                    <a:pt x="3004" y="1186"/>
                    <a:pt x="3011" y="1195"/>
                    <a:pt x="3028" y="1219"/>
                  </a:cubicBezTo>
                  <a:cubicBezTo>
                    <a:pt x="3033" y="1227"/>
                    <a:pt x="3037" y="1230"/>
                    <a:pt x="3039" y="1230"/>
                  </a:cubicBezTo>
                  <a:cubicBezTo>
                    <a:pt x="3045" y="1230"/>
                    <a:pt x="3039" y="1204"/>
                    <a:pt x="3037" y="1176"/>
                  </a:cubicBezTo>
                  <a:cubicBezTo>
                    <a:pt x="3021" y="1129"/>
                    <a:pt x="3003" y="1085"/>
                    <a:pt x="2978" y="1044"/>
                  </a:cubicBezTo>
                  <a:cubicBezTo>
                    <a:pt x="2958" y="1006"/>
                    <a:pt x="2951" y="991"/>
                    <a:pt x="2955" y="991"/>
                  </a:cubicBezTo>
                  <a:lnTo>
                    <a:pt x="2955" y="991"/>
                  </a:lnTo>
                  <a:cubicBezTo>
                    <a:pt x="2958" y="991"/>
                    <a:pt x="2965" y="997"/>
                    <a:pt x="2978" y="1006"/>
                  </a:cubicBezTo>
                  <a:cubicBezTo>
                    <a:pt x="2978" y="1006"/>
                    <a:pt x="2978" y="1006"/>
                    <a:pt x="2979" y="1006"/>
                  </a:cubicBezTo>
                  <a:cubicBezTo>
                    <a:pt x="2986" y="1006"/>
                    <a:pt x="3010" y="1033"/>
                    <a:pt x="3025" y="1063"/>
                  </a:cubicBezTo>
                  <a:cubicBezTo>
                    <a:pt x="3040" y="1094"/>
                    <a:pt x="3034" y="1097"/>
                    <a:pt x="3034" y="1097"/>
                  </a:cubicBezTo>
                  <a:lnTo>
                    <a:pt x="3028" y="1100"/>
                  </a:lnTo>
                  <a:cubicBezTo>
                    <a:pt x="3042" y="1128"/>
                    <a:pt x="3055" y="1158"/>
                    <a:pt x="3069" y="1158"/>
                  </a:cubicBezTo>
                  <a:cubicBezTo>
                    <a:pt x="3071" y="1158"/>
                    <a:pt x="3073" y="1158"/>
                    <a:pt x="3075" y="1157"/>
                  </a:cubicBezTo>
                  <a:cubicBezTo>
                    <a:pt x="3085" y="1171"/>
                    <a:pt x="3092" y="1178"/>
                    <a:pt x="3095" y="1178"/>
                  </a:cubicBezTo>
                  <a:cubicBezTo>
                    <a:pt x="3098" y="1178"/>
                    <a:pt x="3096" y="1169"/>
                    <a:pt x="3087" y="1150"/>
                  </a:cubicBezTo>
                  <a:lnTo>
                    <a:pt x="3087" y="1150"/>
                  </a:lnTo>
                  <a:cubicBezTo>
                    <a:pt x="3101" y="1168"/>
                    <a:pt x="3111" y="1173"/>
                    <a:pt x="3120" y="1173"/>
                  </a:cubicBezTo>
                  <a:cubicBezTo>
                    <a:pt x="3127" y="1173"/>
                    <a:pt x="3133" y="1169"/>
                    <a:pt x="3141" y="1166"/>
                  </a:cubicBezTo>
                  <a:cubicBezTo>
                    <a:pt x="3147" y="1162"/>
                    <a:pt x="3155" y="1160"/>
                    <a:pt x="3162" y="1160"/>
                  </a:cubicBezTo>
                  <a:cubicBezTo>
                    <a:pt x="3176" y="1160"/>
                    <a:pt x="3189" y="1167"/>
                    <a:pt x="3197" y="1179"/>
                  </a:cubicBezTo>
                  <a:cubicBezTo>
                    <a:pt x="3213" y="1172"/>
                    <a:pt x="3219" y="1169"/>
                    <a:pt x="3203" y="1138"/>
                  </a:cubicBezTo>
                  <a:cubicBezTo>
                    <a:pt x="3185" y="1099"/>
                    <a:pt x="3179" y="1082"/>
                    <a:pt x="3181" y="1082"/>
                  </a:cubicBezTo>
                  <a:lnTo>
                    <a:pt x="3181" y="1082"/>
                  </a:lnTo>
                  <a:cubicBezTo>
                    <a:pt x="3183" y="1082"/>
                    <a:pt x="3187" y="1090"/>
                    <a:pt x="3194" y="1103"/>
                  </a:cubicBezTo>
                  <a:cubicBezTo>
                    <a:pt x="3211" y="1131"/>
                    <a:pt x="3244" y="1144"/>
                    <a:pt x="3272" y="1144"/>
                  </a:cubicBezTo>
                  <a:cubicBezTo>
                    <a:pt x="3304" y="1144"/>
                    <a:pt x="3329" y="1126"/>
                    <a:pt x="3316" y="1091"/>
                  </a:cubicBezTo>
                  <a:lnTo>
                    <a:pt x="3332" y="1085"/>
                  </a:lnTo>
                  <a:cubicBezTo>
                    <a:pt x="3341" y="1093"/>
                    <a:pt x="3352" y="1097"/>
                    <a:pt x="3363" y="1097"/>
                  </a:cubicBezTo>
                  <a:cubicBezTo>
                    <a:pt x="3384" y="1097"/>
                    <a:pt x="3402" y="1082"/>
                    <a:pt x="3397" y="1056"/>
                  </a:cubicBezTo>
                  <a:lnTo>
                    <a:pt x="3419" y="1047"/>
                  </a:lnTo>
                  <a:cubicBezTo>
                    <a:pt x="3432" y="1060"/>
                    <a:pt x="3440" y="1066"/>
                    <a:pt x="3445" y="1066"/>
                  </a:cubicBezTo>
                  <a:cubicBezTo>
                    <a:pt x="3451" y="1066"/>
                    <a:pt x="3451" y="1057"/>
                    <a:pt x="3448" y="1038"/>
                  </a:cubicBezTo>
                  <a:cubicBezTo>
                    <a:pt x="3443" y="1013"/>
                    <a:pt x="3434" y="989"/>
                    <a:pt x="3435" y="989"/>
                  </a:cubicBezTo>
                  <a:lnTo>
                    <a:pt x="3435" y="989"/>
                  </a:lnTo>
                  <a:cubicBezTo>
                    <a:pt x="3435" y="989"/>
                    <a:pt x="3437" y="993"/>
                    <a:pt x="3441" y="1003"/>
                  </a:cubicBezTo>
                  <a:cubicBezTo>
                    <a:pt x="3449" y="1021"/>
                    <a:pt x="3457" y="1028"/>
                    <a:pt x="3468" y="1028"/>
                  </a:cubicBezTo>
                  <a:cubicBezTo>
                    <a:pt x="3476" y="1028"/>
                    <a:pt x="3486" y="1024"/>
                    <a:pt x="3498" y="1019"/>
                  </a:cubicBezTo>
                  <a:cubicBezTo>
                    <a:pt x="3526" y="1009"/>
                    <a:pt x="3526" y="1009"/>
                    <a:pt x="3507" y="978"/>
                  </a:cubicBezTo>
                  <a:cubicBezTo>
                    <a:pt x="3513" y="963"/>
                    <a:pt x="3517" y="957"/>
                    <a:pt x="3522" y="957"/>
                  </a:cubicBezTo>
                  <a:cubicBezTo>
                    <a:pt x="3531" y="957"/>
                    <a:pt x="3540" y="979"/>
                    <a:pt x="3548" y="1000"/>
                  </a:cubicBezTo>
                  <a:cubicBezTo>
                    <a:pt x="3556" y="1030"/>
                    <a:pt x="3564" y="1047"/>
                    <a:pt x="3567" y="1047"/>
                  </a:cubicBezTo>
                  <a:cubicBezTo>
                    <a:pt x="3571" y="1047"/>
                    <a:pt x="3569" y="1020"/>
                    <a:pt x="3551" y="962"/>
                  </a:cubicBezTo>
                  <a:cubicBezTo>
                    <a:pt x="3539" y="920"/>
                    <a:pt x="3541" y="901"/>
                    <a:pt x="3547" y="901"/>
                  </a:cubicBezTo>
                  <a:cubicBezTo>
                    <a:pt x="3550" y="901"/>
                    <a:pt x="3556" y="908"/>
                    <a:pt x="3560" y="922"/>
                  </a:cubicBezTo>
                  <a:cubicBezTo>
                    <a:pt x="3573" y="953"/>
                    <a:pt x="3567" y="956"/>
                    <a:pt x="3557" y="959"/>
                  </a:cubicBezTo>
                  <a:lnTo>
                    <a:pt x="3582" y="1025"/>
                  </a:lnTo>
                  <a:cubicBezTo>
                    <a:pt x="3592" y="1025"/>
                    <a:pt x="3592" y="1025"/>
                    <a:pt x="3586" y="988"/>
                  </a:cubicBezTo>
                  <a:cubicBezTo>
                    <a:pt x="3586" y="988"/>
                    <a:pt x="3592" y="984"/>
                    <a:pt x="3589" y="950"/>
                  </a:cubicBezTo>
                  <a:cubicBezTo>
                    <a:pt x="3582" y="912"/>
                    <a:pt x="3570" y="878"/>
                    <a:pt x="3551" y="850"/>
                  </a:cubicBezTo>
                  <a:cubicBezTo>
                    <a:pt x="3529" y="818"/>
                    <a:pt x="3535" y="815"/>
                    <a:pt x="3545" y="812"/>
                  </a:cubicBezTo>
                  <a:lnTo>
                    <a:pt x="3545" y="812"/>
                  </a:lnTo>
                  <a:cubicBezTo>
                    <a:pt x="3570" y="840"/>
                    <a:pt x="3586" y="875"/>
                    <a:pt x="3589" y="909"/>
                  </a:cubicBezTo>
                  <a:cubicBezTo>
                    <a:pt x="3582" y="912"/>
                    <a:pt x="3595" y="947"/>
                    <a:pt x="3607" y="981"/>
                  </a:cubicBezTo>
                  <a:cubicBezTo>
                    <a:pt x="3609" y="986"/>
                    <a:pt x="3611" y="988"/>
                    <a:pt x="3613" y="988"/>
                  </a:cubicBezTo>
                  <a:cubicBezTo>
                    <a:pt x="3623" y="988"/>
                    <a:pt x="3630" y="923"/>
                    <a:pt x="3614" y="865"/>
                  </a:cubicBezTo>
                  <a:lnTo>
                    <a:pt x="3614" y="865"/>
                  </a:lnTo>
                  <a:lnTo>
                    <a:pt x="3626" y="900"/>
                  </a:lnTo>
                  <a:cubicBezTo>
                    <a:pt x="3634" y="920"/>
                    <a:pt x="3644" y="926"/>
                    <a:pt x="3653" y="926"/>
                  </a:cubicBezTo>
                  <a:cubicBezTo>
                    <a:pt x="3659" y="926"/>
                    <a:pt x="3665" y="924"/>
                    <a:pt x="3670" y="922"/>
                  </a:cubicBezTo>
                  <a:cubicBezTo>
                    <a:pt x="3683" y="919"/>
                    <a:pt x="3692" y="915"/>
                    <a:pt x="3680" y="881"/>
                  </a:cubicBezTo>
                  <a:cubicBezTo>
                    <a:pt x="3667" y="850"/>
                    <a:pt x="3654" y="815"/>
                    <a:pt x="3664" y="812"/>
                  </a:cubicBezTo>
                  <a:lnTo>
                    <a:pt x="3664" y="812"/>
                  </a:lnTo>
                  <a:cubicBezTo>
                    <a:pt x="3663" y="812"/>
                    <a:pt x="3663" y="812"/>
                    <a:pt x="3663" y="812"/>
                  </a:cubicBezTo>
                  <a:cubicBezTo>
                    <a:pt x="3654" y="812"/>
                    <a:pt x="3645" y="779"/>
                    <a:pt x="3633" y="746"/>
                  </a:cubicBezTo>
                  <a:lnTo>
                    <a:pt x="3633" y="746"/>
                  </a:lnTo>
                  <a:cubicBezTo>
                    <a:pt x="3648" y="765"/>
                    <a:pt x="3664" y="787"/>
                    <a:pt x="3680" y="809"/>
                  </a:cubicBezTo>
                  <a:cubicBezTo>
                    <a:pt x="3712" y="864"/>
                    <a:pt x="3736" y="892"/>
                    <a:pt x="3762" y="892"/>
                  </a:cubicBezTo>
                  <a:cubicBezTo>
                    <a:pt x="3766" y="892"/>
                    <a:pt x="3770" y="892"/>
                    <a:pt x="3774" y="890"/>
                  </a:cubicBezTo>
                  <a:cubicBezTo>
                    <a:pt x="3779" y="888"/>
                    <a:pt x="3785" y="887"/>
                    <a:pt x="3791" y="887"/>
                  </a:cubicBezTo>
                  <a:cubicBezTo>
                    <a:pt x="3808" y="887"/>
                    <a:pt x="3823" y="896"/>
                    <a:pt x="3830" y="912"/>
                  </a:cubicBezTo>
                  <a:cubicBezTo>
                    <a:pt x="3842" y="906"/>
                    <a:pt x="3852" y="906"/>
                    <a:pt x="3839" y="872"/>
                  </a:cubicBezTo>
                  <a:lnTo>
                    <a:pt x="3855" y="868"/>
                  </a:lnTo>
                  <a:cubicBezTo>
                    <a:pt x="3864" y="883"/>
                    <a:pt x="3872" y="890"/>
                    <a:pt x="3877" y="890"/>
                  </a:cubicBezTo>
                  <a:cubicBezTo>
                    <a:pt x="3882" y="890"/>
                    <a:pt x="3884" y="881"/>
                    <a:pt x="3877" y="862"/>
                  </a:cubicBezTo>
                  <a:cubicBezTo>
                    <a:pt x="3876" y="848"/>
                    <a:pt x="3878" y="844"/>
                    <a:pt x="3881" y="844"/>
                  </a:cubicBezTo>
                  <a:cubicBezTo>
                    <a:pt x="3887" y="844"/>
                    <a:pt x="3896" y="856"/>
                    <a:pt x="3902" y="856"/>
                  </a:cubicBezTo>
                  <a:cubicBezTo>
                    <a:pt x="3917" y="884"/>
                    <a:pt x="3926" y="899"/>
                    <a:pt x="3927" y="899"/>
                  </a:cubicBezTo>
                  <a:cubicBezTo>
                    <a:pt x="3929" y="899"/>
                    <a:pt x="3920" y="874"/>
                    <a:pt x="3899" y="818"/>
                  </a:cubicBezTo>
                  <a:cubicBezTo>
                    <a:pt x="3886" y="784"/>
                    <a:pt x="3861" y="756"/>
                    <a:pt x="3855" y="756"/>
                  </a:cubicBezTo>
                  <a:lnTo>
                    <a:pt x="3830" y="762"/>
                  </a:lnTo>
                  <a:lnTo>
                    <a:pt x="3842" y="721"/>
                  </a:lnTo>
                  <a:cubicBezTo>
                    <a:pt x="3852" y="721"/>
                    <a:pt x="3858" y="680"/>
                    <a:pt x="3846" y="646"/>
                  </a:cubicBezTo>
                  <a:cubicBezTo>
                    <a:pt x="3846" y="646"/>
                    <a:pt x="3836" y="615"/>
                    <a:pt x="3846" y="611"/>
                  </a:cubicBezTo>
                  <a:cubicBezTo>
                    <a:pt x="3846" y="611"/>
                    <a:pt x="3855" y="646"/>
                    <a:pt x="3864" y="680"/>
                  </a:cubicBezTo>
                  <a:cubicBezTo>
                    <a:pt x="3868" y="715"/>
                    <a:pt x="3877" y="749"/>
                    <a:pt x="3886" y="784"/>
                  </a:cubicBezTo>
                  <a:cubicBezTo>
                    <a:pt x="3903" y="825"/>
                    <a:pt x="3922" y="852"/>
                    <a:pt x="3930" y="852"/>
                  </a:cubicBezTo>
                  <a:cubicBezTo>
                    <a:pt x="3936" y="852"/>
                    <a:pt x="3936" y="840"/>
                    <a:pt x="3927" y="812"/>
                  </a:cubicBezTo>
                  <a:cubicBezTo>
                    <a:pt x="3929" y="811"/>
                    <a:pt x="3931" y="811"/>
                    <a:pt x="3933" y="811"/>
                  </a:cubicBezTo>
                  <a:cubicBezTo>
                    <a:pt x="3937" y="811"/>
                    <a:pt x="3940" y="816"/>
                    <a:pt x="3952" y="840"/>
                  </a:cubicBezTo>
                  <a:cubicBezTo>
                    <a:pt x="3957" y="854"/>
                    <a:pt x="3961" y="863"/>
                    <a:pt x="3964" y="863"/>
                  </a:cubicBezTo>
                  <a:cubicBezTo>
                    <a:pt x="3967" y="863"/>
                    <a:pt x="3966" y="845"/>
                    <a:pt x="3958" y="803"/>
                  </a:cubicBezTo>
                  <a:cubicBezTo>
                    <a:pt x="3952" y="766"/>
                    <a:pt x="3951" y="748"/>
                    <a:pt x="3956" y="748"/>
                  </a:cubicBezTo>
                  <a:lnTo>
                    <a:pt x="3956" y="748"/>
                  </a:lnTo>
                  <a:cubicBezTo>
                    <a:pt x="3960" y="748"/>
                    <a:pt x="3968" y="764"/>
                    <a:pt x="3980" y="796"/>
                  </a:cubicBezTo>
                  <a:cubicBezTo>
                    <a:pt x="3999" y="832"/>
                    <a:pt x="4017" y="847"/>
                    <a:pt x="4028" y="847"/>
                  </a:cubicBezTo>
                  <a:cubicBezTo>
                    <a:pt x="4037" y="847"/>
                    <a:pt x="4041" y="837"/>
                    <a:pt x="4037" y="821"/>
                  </a:cubicBezTo>
                  <a:cubicBezTo>
                    <a:pt x="4025" y="779"/>
                    <a:pt x="4029" y="760"/>
                    <a:pt x="4037" y="760"/>
                  </a:cubicBezTo>
                  <a:cubicBezTo>
                    <a:pt x="4043" y="760"/>
                    <a:pt x="4050" y="767"/>
                    <a:pt x="4056" y="781"/>
                  </a:cubicBezTo>
                  <a:cubicBezTo>
                    <a:pt x="4065" y="796"/>
                    <a:pt x="4071" y="803"/>
                    <a:pt x="4075" y="803"/>
                  </a:cubicBezTo>
                  <a:cubicBezTo>
                    <a:pt x="4079" y="803"/>
                    <a:pt x="4081" y="794"/>
                    <a:pt x="4081" y="774"/>
                  </a:cubicBezTo>
                  <a:cubicBezTo>
                    <a:pt x="4087" y="798"/>
                    <a:pt x="4097" y="822"/>
                    <a:pt x="4101" y="822"/>
                  </a:cubicBezTo>
                  <a:cubicBezTo>
                    <a:pt x="4103" y="822"/>
                    <a:pt x="4104" y="817"/>
                    <a:pt x="4103" y="806"/>
                  </a:cubicBezTo>
                  <a:cubicBezTo>
                    <a:pt x="4103" y="806"/>
                    <a:pt x="4112" y="806"/>
                    <a:pt x="4096" y="771"/>
                  </a:cubicBezTo>
                  <a:lnTo>
                    <a:pt x="4093" y="699"/>
                  </a:lnTo>
                  <a:cubicBezTo>
                    <a:pt x="4084" y="699"/>
                    <a:pt x="4078" y="665"/>
                    <a:pt x="4068" y="630"/>
                  </a:cubicBezTo>
                  <a:cubicBezTo>
                    <a:pt x="4066" y="621"/>
                    <a:pt x="4067" y="616"/>
                    <a:pt x="4070" y="616"/>
                  </a:cubicBezTo>
                  <a:cubicBezTo>
                    <a:pt x="4081" y="616"/>
                    <a:pt x="4110" y="651"/>
                    <a:pt x="4140" y="724"/>
                  </a:cubicBezTo>
                  <a:lnTo>
                    <a:pt x="4172" y="790"/>
                  </a:lnTo>
                  <a:cubicBezTo>
                    <a:pt x="4165" y="756"/>
                    <a:pt x="4156" y="721"/>
                    <a:pt x="4156" y="721"/>
                  </a:cubicBezTo>
                  <a:cubicBezTo>
                    <a:pt x="4157" y="721"/>
                    <a:pt x="4158" y="721"/>
                    <a:pt x="4159" y="721"/>
                  </a:cubicBezTo>
                  <a:cubicBezTo>
                    <a:pt x="4165" y="721"/>
                    <a:pt x="4173" y="723"/>
                    <a:pt x="4178" y="752"/>
                  </a:cubicBezTo>
                  <a:cubicBezTo>
                    <a:pt x="4187" y="787"/>
                    <a:pt x="4187" y="787"/>
                    <a:pt x="4193" y="787"/>
                  </a:cubicBezTo>
                  <a:cubicBezTo>
                    <a:pt x="4193" y="787"/>
                    <a:pt x="4203" y="784"/>
                    <a:pt x="4193" y="749"/>
                  </a:cubicBezTo>
                  <a:cubicBezTo>
                    <a:pt x="4184" y="708"/>
                    <a:pt x="4180" y="692"/>
                    <a:pt x="4182" y="692"/>
                  </a:cubicBezTo>
                  <a:lnTo>
                    <a:pt x="4182" y="692"/>
                  </a:lnTo>
                  <a:cubicBezTo>
                    <a:pt x="4183" y="692"/>
                    <a:pt x="4187" y="699"/>
                    <a:pt x="4193" y="712"/>
                  </a:cubicBezTo>
                  <a:cubicBezTo>
                    <a:pt x="4206" y="746"/>
                    <a:pt x="4214" y="763"/>
                    <a:pt x="4218" y="763"/>
                  </a:cubicBezTo>
                  <a:cubicBezTo>
                    <a:pt x="4222" y="763"/>
                    <a:pt x="4222" y="745"/>
                    <a:pt x="4219" y="709"/>
                  </a:cubicBezTo>
                  <a:cubicBezTo>
                    <a:pt x="4211" y="674"/>
                    <a:pt x="4207" y="657"/>
                    <a:pt x="4208" y="657"/>
                  </a:cubicBezTo>
                  <a:lnTo>
                    <a:pt x="4208" y="657"/>
                  </a:lnTo>
                  <a:cubicBezTo>
                    <a:pt x="4208" y="657"/>
                    <a:pt x="4214" y="674"/>
                    <a:pt x="4225" y="709"/>
                  </a:cubicBezTo>
                  <a:cubicBezTo>
                    <a:pt x="4234" y="742"/>
                    <a:pt x="4246" y="775"/>
                    <a:pt x="4255" y="775"/>
                  </a:cubicBezTo>
                  <a:cubicBezTo>
                    <a:pt x="4255" y="775"/>
                    <a:pt x="4256" y="775"/>
                    <a:pt x="4256" y="774"/>
                  </a:cubicBezTo>
                  <a:lnTo>
                    <a:pt x="4247" y="740"/>
                  </a:lnTo>
                  <a:cubicBezTo>
                    <a:pt x="4239" y="698"/>
                    <a:pt x="4238" y="681"/>
                    <a:pt x="4242" y="681"/>
                  </a:cubicBezTo>
                  <a:lnTo>
                    <a:pt x="4242" y="681"/>
                  </a:lnTo>
                  <a:cubicBezTo>
                    <a:pt x="4245" y="681"/>
                    <a:pt x="4250" y="689"/>
                    <a:pt x="4256" y="702"/>
                  </a:cubicBezTo>
                  <a:cubicBezTo>
                    <a:pt x="4259" y="719"/>
                    <a:pt x="4263" y="728"/>
                    <a:pt x="4267" y="728"/>
                  </a:cubicBezTo>
                  <a:cubicBezTo>
                    <a:pt x="4271" y="728"/>
                    <a:pt x="4275" y="718"/>
                    <a:pt x="4278" y="699"/>
                  </a:cubicBezTo>
                  <a:cubicBezTo>
                    <a:pt x="4282" y="698"/>
                    <a:pt x="4285" y="698"/>
                    <a:pt x="4288" y="698"/>
                  </a:cubicBezTo>
                  <a:cubicBezTo>
                    <a:pt x="4298" y="698"/>
                    <a:pt x="4305" y="704"/>
                    <a:pt x="4309" y="731"/>
                  </a:cubicBezTo>
                  <a:cubicBezTo>
                    <a:pt x="4317" y="765"/>
                    <a:pt x="4321" y="782"/>
                    <a:pt x="4322" y="782"/>
                  </a:cubicBezTo>
                  <a:cubicBezTo>
                    <a:pt x="4323" y="782"/>
                    <a:pt x="4320" y="764"/>
                    <a:pt x="4316" y="727"/>
                  </a:cubicBezTo>
                  <a:cubicBezTo>
                    <a:pt x="4317" y="710"/>
                    <a:pt x="4318" y="701"/>
                    <a:pt x="4321" y="701"/>
                  </a:cubicBezTo>
                  <a:cubicBezTo>
                    <a:pt x="4325" y="701"/>
                    <a:pt x="4330" y="709"/>
                    <a:pt x="4341" y="724"/>
                  </a:cubicBezTo>
                  <a:cubicBezTo>
                    <a:pt x="4347" y="741"/>
                    <a:pt x="4350" y="750"/>
                    <a:pt x="4352" y="750"/>
                  </a:cubicBezTo>
                  <a:cubicBezTo>
                    <a:pt x="4354" y="750"/>
                    <a:pt x="4355" y="740"/>
                    <a:pt x="4356" y="721"/>
                  </a:cubicBezTo>
                  <a:cubicBezTo>
                    <a:pt x="4341" y="652"/>
                    <a:pt x="4335" y="618"/>
                    <a:pt x="4328" y="618"/>
                  </a:cubicBezTo>
                  <a:cubicBezTo>
                    <a:pt x="4319" y="618"/>
                    <a:pt x="4319" y="618"/>
                    <a:pt x="4313" y="583"/>
                  </a:cubicBezTo>
                  <a:lnTo>
                    <a:pt x="4328" y="580"/>
                  </a:lnTo>
                  <a:cubicBezTo>
                    <a:pt x="4335" y="580"/>
                    <a:pt x="4344" y="577"/>
                    <a:pt x="4353" y="539"/>
                  </a:cubicBezTo>
                  <a:cubicBezTo>
                    <a:pt x="4361" y="509"/>
                    <a:pt x="4352" y="460"/>
                    <a:pt x="4344" y="460"/>
                  </a:cubicBezTo>
                  <a:cubicBezTo>
                    <a:pt x="4342" y="460"/>
                    <a:pt x="4340" y="463"/>
                    <a:pt x="4338" y="470"/>
                  </a:cubicBezTo>
                  <a:lnTo>
                    <a:pt x="4325" y="436"/>
                  </a:lnTo>
                  <a:cubicBezTo>
                    <a:pt x="4314" y="383"/>
                    <a:pt x="4305" y="358"/>
                    <a:pt x="4301" y="358"/>
                  </a:cubicBezTo>
                  <a:lnTo>
                    <a:pt x="4301" y="358"/>
                  </a:lnTo>
                  <a:cubicBezTo>
                    <a:pt x="4297" y="358"/>
                    <a:pt x="4298" y="385"/>
                    <a:pt x="4309" y="439"/>
                  </a:cubicBezTo>
                  <a:cubicBezTo>
                    <a:pt x="4320" y="498"/>
                    <a:pt x="4324" y="524"/>
                    <a:pt x="4323" y="524"/>
                  </a:cubicBezTo>
                  <a:cubicBezTo>
                    <a:pt x="4321" y="524"/>
                    <a:pt x="4316" y="507"/>
                    <a:pt x="4306" y="477"/>
                  </a:cubicBezTo>
                  <a:cubicBezTo>
                    <a:pt x="4295" y="410"/>
                    <a:pt x="4286" y="408"/>
                    <a:pt x="4280" y="408"/>
                  </a:cubicBezTo>
                  <a:cubicBezTo>
                    <a:pt x="4279" y="408"/>
                    <a:pt x="4279" y="408"/>
                    <a:pt x="4278" y="408"/>
                  </a:cubicBezTo>
                  <a:cubicBezTo>
                    <a:pt x="4276" y="408"/>
                    <a:pt x="4274" y="409"/>
                    <a:pt x="4273" y="409"/>
                  </a:cubicBezTo>
                  <a:cubicBezTo>
                    <a:pt x="4268" y="409"/>
                    <a:pt x="4267" y="402"/>
                    <a:pt x="4262" y="373"/>
                  </a:cubicBezTo>
                  <a:cubicBezTo>
                    <a:pt x="4253" y="339"/>
                    <a:pt x="4240" y="307"/>
                    <a:pt x="4231" y="307"/>
                  </a:cubicBezTo>
                  <a:cubicBezTo>
                    <a:pt x="4222" y="307"/>
                    <a:pt x="4222" y="307"/>
                    <a:pt x="4231" y="345"/>
                  </a:cubicBezTo>
                  <a:cubicBezTo>
                    <a:pt x="4236" y="358"/>
                    <a:pt x="4237" y="366"/>
                    <a:pt x="4234" y="366"/>
                  </a:cubicBezTo>
                  <a:cubicBezTo>
                    <a:pt x="4229" y="366"/>
                    <a:pt x="4219" y="351"/>
                    <a:pt x="4206" y="311"/>
                  </a:cubicBezTo>
                  <a:cubicBezTo>
                    <a:pt x="4200" y="298"/>
                    <a:pt x="4196" y="290"/>
                    <a:pt x="4195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152;p36">
              <a:extLst>
                <a:ext uri="{FF2B5EF4-FFF2-40B4-BE49-F238E27FC236}">
                  <a16:creationId xmlns:a16="http://schemas.microsoft.com/office/drawing/2014/main" id="{08613B73-46C7-4471-9168-B67647FC6962}"/>
                </a:ext>
              </a:extLst>
            </p:cNvPr>
            <p:cNvSpPr/>
            <p:nvPr/>
          </p:nvSpPr>
          <p:spPr>
            <a:xfrm>
              <a:off x="4173325" y="2077300"/>
              <a:ext cx="701875" cy="180400"/>
            </a:xfrm>
            <a:custGeom>
              <a:avLst/>
              <a:gdLst/>
              <a:ahLst/>
              <a:cxnLst/>
              <a:rect l="l" t="t" r="r" b="b"/>
              <a:pathLst>
                <a:path w="28075" h="7216" extrusionOk="0">
                  <a:moveTo>
                    <a:pt x="27585" y="0"/>
                  </a:moveTo>
                  <a:cubicBezTo>
                    <a:pt x="27555" y="0"/>
                    <a:pt x="27549" y="32"/>
                    <a:pt x="27540" y="64"/>
                  </a:cubicBezTo>
                  <a:lnTo>
                    <a:pt x="27578" y="73"/>
                  </a:lnTo>
                  <a:cubicBezTo>
                    <a:pt x="27600" y="58"/>
                    <a:pt x="27619" y="39"/>
                    <a:pt x="27628" y="11"/>
                  </a:cubicBezTo>
                  <a:lnTo>
                    <a:pt x="27594" y="1"/>
                  </a:lnTo>
                  <a:cubicBezTo>
                    <a:pt x="27591" y="1"/>
                    <a:pt x="27588" y="0"/>
                    <a:pt x="27585" y="0"/>
                  </a:cubicBezTo>
                  <a:close/>
                  <a:moveTo>
                    <a:pt x="24714" y="48"/>
                  </a:moveTo>
                  <a:cubicBezTo>
                    <a:pt x="24686" y="51"/>
                    <a:pt x="24660" y="64"/>
                    <a:pt x="24642" y="83"/>
                  </a:cubicBezTo>
                  <a:cubicBezTo>
                    <a:pt x="24642" y="117"/>
                    <a:pt x="24679" y="120"/>
                    <a:pt x="24714" y="120"/>
                  </a:cubicBezTo>
                  <a:cubicBezTo>
                    <a:pt x="24735" y="130"/>
                    <a:pt x="24753" y="134"/>
                    <a:pt x="24768" y="134"/>
                  </a:cubicBezTo>
                  <a:cubicBezTo>
                    <a:pt x="24804" y="134"/>
                    <a:pt x="24823" y="109"/>
                    <a:pt x="24823" y="83"/>
                  </a:cubicBezTo>
                  <a:cubicBezTo>
                    <a:pt x="24823" y="48"/>
                    <a:pt x="24786" y="48"/>
                    <a:pt x="24714" y="48"/>
                  </a:cubicBezTo>
                  <a:close/>
                  <a:moveTo>
                    <a:pt x="25040" y="120"/>
                  </a:moveTo>
                  <a:cubicBezTo>
                    <a:pt x="25037" y="158"/>
                    <a:pt x="24964" y="192"/>
                    <a:pt x="24930" y="192"/>
                  </a:cubicBezTo>
                  <a:cubicBezTo>
                    <a:pt x="24892" y="192"/>
                    <a:pt x="24892" y="155"/>
                    <a:pt x="24968" y="120"/>
                  </a:cubicBezTo>
                  <a:close/>
                  <a:moveTo>
                    <a:pt x="23172" y="239"/>
                  </a:moveTo>
                  <a:lnTo>
                    <a:pt x="23109" y="321"/>
                  </a:lnTo>
                  <a:cubicBezTo>
                    <a:pt x="23076" y="386"/>
                    <a:pt x="23061" y="414"/>
                    <a:pt x="23054" y="414"/>
                  </a:cubicBezTo>
                  <a:cubicBezTo>
                    <a:pt x="23048" y="414"/>
                    <a:pt x="23046" y="396"/>
                    <a:pt x="23043" y="365"/>
                  </a:cubicBezTo>
                  <a:cubicBezTo>
                    <a:pt x="23037" y="330"/>
                    <a:pt x="23034" y="293"/>
                    <a:pt x="23100" y="249"/>
                  </a:cubicBezTo>
                  <a:lnTo>
                    <a:pt x="23172" y="239"/>
                  </a:lnTo>
                  <a:close/>
                  <a:moveTo>
                    <a:pt x="23260" y="374"/>
                  </a:moveTo>
                  <a:lnTo>
                    <a:pt x="23297" y="405"/>
                  </a:lnTo>
                  <a:cubicBezTo>
                    <a:pt x="23300" y="440"/>
                    <a:pt x="23266" y="443"/>
                    <a:pt x="23231" y="449"/>
                  </a:cubicBezTo>
                  <a:lnTo>
                    <a:pt x="23228" y="412"/>
                  </a:lnTo>
                  <a:lnTo>
                    <a:pt x="23260" y="374"/>
                  </a:lnTo>
                  <a:close/>
                  <a:moveTo>
                    <a:pt x="26964" y="352"/>
                  </a:moveTo>
                  <a:cubicBezTo>
                    <a:pt x="27001" y="362"/>
                    <a:pt x="27023" y="396"/>
                    <a:pt x="27020" y="437"/>
                  </a:cubicBezTo>
                  <a:cubicBezTo>
                    <a:pt x="27036" y="490"/>
                    <a:pt x="27040" y="506"/>
                    <a:pt x="27017" y="506"/>
                  </a:cubicBezTo>
                  <a:cubicBezTo>
                    <a:pt x="27007" y="506"/>
                    <a:pt x="26993" y="503"/>
                    <a:pt x="26973" y="499"/>
                  </a:cubicBezTo>
                  <a:cubicBezTo>
                    <a:pt x="26939" y="493"/>
                    <a:pt x="26904" y="484"/>
                    <a:pt x="26911" y="449"/>
                  </a:cubicBezTo>
                  <a:lnTo>
                    <a:pt x="26911" y="449"/>
                  </a:lnTo>
                  <a:lnTo>
                    <a:pt x="26945" y="456"/>
                  </a:lnTo>
                  <a:cubicBezTo>
                    <a:pt x="26943" y="468"/>
                    <a:pt x="26946" y="473"/>
                    <a:pt x="26950" y="473"/>
                  </a:cubicBezTo>
                  <a:cubicBezTo>
                    <a:pt x="26958" y="473"/>
                    <a:pt x="26970" y="451"/>
                    <a:pt x="26951" y="421"/>
                  </a:cubicBezTo>
                  <a:lnTo>
                    <a:pt x="26964" y="352"/>
                  </a:lnTo>
                  <a:close/>
                  <a:moveTo>
                    <a:pt x="22041" y="452"/>
                  </a:moveTo>
                  <a:lnTo>
                    <a:pt x="22041" y="452"/>
                  </a:lnTo>
                  <a:cubicBezTo>
                    <a:pt x="22044" y="478"/>
                    <a:pt x="22037" y="506"/>
                    <a:pt x="22022" y="528"/>
                  </a:cubicBezTo>
                  <a:lnTo>
                    <a:pt x="21987" y="537"/>
                  </a:lnTo>
                  <a:cubicBezTo>
                    <a:pt x="21978" y="503"/>
                    <a:pt x="21972" y="468"/>
                    <a:pt x="22006" y="459"/>
                  </a:cubicBezTo>
                  <a:lnTo>
                    <a:pt x="22041" y="452"/>
                  </a:lnTo>
                  <a:close/>
                  <a:moveTo>
                    <a:pt x="19451" y="460"/>
                  </a:moveTo>
                  <a:cubicBezTo>
                    <a:pt x="19436" y="460"/>
                    <a:pt x="19419" y="485"/>
                    <a:pt x="19414" y="540"/>
                  </a:cubicBezTo>
                  <a:cubicBezTo>
                    <a:pt x="19422" y="561"/>
                    <a:pt x="19425" y="569"/>
                    <a:pt x="19434" y="569"/>
                  </a:cubicBezTo>
                  <a:cubicBezTo>
                    <a:pt x="19439" y="569"/>
                    <a:pt x="19448" y="565"/>
                    <a:pt x="19461" y="559"/>
                  </a:cubicBezTo>
                  <a:cubicBezTo>
                    <a:pt x="19474" y="534"/>
                    <a:pt x="19477" y="506"/>
                    <a:pt x="19471" y="478"/>
                  </a:cubicBezTo>
                  <a:cubicBezTo>
                    <a:pt x="19466" y="466"/>
                    <a:pt x="19459" y="460"/>
                    <a:pt x="19451" y="460"/>
                  </a:cubicBezTo>
                  <a:close/>
                  <a:moveTo>
                    <a:pt x="27406" y="512"/>
                  </a:moveTo>
                  <a:lnTo>
                    <a:pt x="27431" y="556"/>
                  </a:lnTo>
                  <a:cubicBezTo>
                    <a:pt x="27427" y="575"/>
                    <a:pt x="27415" y="581"/>
                    <a:pt x="27398" y="581"/>
                  </a:cubicBezTo>
                  <a:cubicBezTo>
                    <a:pt x="27386" y="581"/>
                    <a:pt x="27371" y="577"/>
                    <a:pt x="27356" y="575"/>
                  </a:cubicBezTo>
                  <a:cubicBezTo>
                    <a:pt x="27321" y="568"/>
                    <a:pt x="27321" y="568"/>
                    <a:pt x="27327" y="534"/>
                  </a:cubicBezTo>
                  <a:cubicBezTo>
                    <a:pt x="27349" y="518"/>
                    <a:pt x="27377" y="512"/>
                    <a:pt x="27406" y="512"/>
                  </a:cubicBezTo>
                  <a:close/>
                  <a:moveTo>
                    <a:pt x="21313" y="530"/>
                  </a:moveTo>
                  <a:cubicBezTo>
                    <a:pt x="21318" y="530"/>
                    <a:pt x="21321" y="534"/>
                    <a:pt x="21323" y="543"/>
                  </a:cubicBezTo>
                  <a:lnTo>
                    <a:pt x="21326" y="543"/>
                  </a:lnTo>
                  <a:cubicBezTo>
                    <a:pt x="21329" y="543"/>
                    <a:pt x="21331" y="542"/>
                    <a:pt x="21333" y="542"/>
                  </a:cubicBezTo>
                  <a:cubicBezTo>
                    <a:pt x="21351" y="542"/>
                    <a:pt x="21295" y="588"/>
                    <a:pt x="21263" y="597"/>
                  </a:cubicBezTo>
                  <a:lnTo>
                    <a:pt x="21254" y="562"/>
                  </a:lnTo>
                  <a:cubicBezTo>
                    <a:pt x="21279" y="555"/>
                    <a:pt x="21301" y="530"/>
                    <a:pt x="21313" y="530"/>
                  </a:cubicBezTo>
                  <a:close/>
                  <a:moveTo>
                    <a:pt x="22350" y="505"/>
                  </a:moveTo>
                  <a:cubicBezTo>
                    <a:pt x="22375" y="505"/>
                    <a:pt x="22346" y="548"/>
                    <a:pt x="22326" y="619"/>
                  </a:cubicBezTo>
                  <a:cubicBezTo>
                    <a:pt x="22298" y="639"/>
                    <a:pt x="22283" y="651"/>
                    <a:pt x="22276" y="651"/>
                  </a:cubicBezTo>
                  <a:cubicBezTo>
                    <a:pt x="22267" y="651"/>
                    <a:pt x="22273" y="632"/>
                    <a:pt x="22285" y="590"/>
                  </a:cubicBezTo>
                  <a:lnTo>
                    <a:pt x="22345" y="506"/>
                  </a:lnTo>
                  <a:cubicBezTo>
                    <a:pt x="22347" y="505"/>
                    <a:pt x="22349" y="505"/>
                    <a:pt x="22350" y="505"/>
                  </a:cubicBezTo>
                  <a:close/>
                  <a:moveTo>
                    <a:pt x="26810" y="615"/>
                  </a:moveTo>
                  <a:cubicBezTo>
                    <a:pt x="26804" y="650"/>
                    <a:pt x="26804" y="650"/>
                    <a:pt x="26838" y="656"/>
                  </a:cubicBezTo>
                  <a:lnTo>
                    <a:pt x="26873" y="662"/>
                  </a:lnTo>
                  <a:lnTo>
                    <a:pt x="26873" y="662"/>
                  </a:lnTo>
                  <a:lnTo>
                    <a:pt x="26845" y="619"/>
                  </a:lnTo>
                  <a:lnTo>
                    <a:pt x="26810" y="615"/>
                  </a:lnTo>
                  <a:close/>
                  <a:moveTo>
                    <a:pt x="21094" y="791"/>
                  </a:moveTo>
                  <a:lnTo>
                    <a:pt x="21094" y="791"/>
                  </a:lnTo>
                  <a:cubicBezTo>
                    <a:pt x="21104" y="825"/>
                    <a:pt x="21113" y="860"/>
                    <a:pt x="21082" y="869"/>
                  </a:cubicBezTo>
                  <a:cubicBezTo>
                    <a:pt x="21073" y="884"/>
                    <a:pt x="21063" y="891"/>
                    <a:pt x="21053" y="891"/>
                  </a:cubicBezTo>
                  <a:cubicBezTo>
                    <a:pt x="21034" y="891"/>
                    <a:pt x="21017" y="862"/>
                    <a:pt x="21025" y="810"/>
                  </a:cubicBezTo>
                  <a:lnTo>
                    <a:pt x="21094" y="791"/>
                  </a:lnTo>
                  <a:close/>
                  <a:moveTo>
                    <a:pt x="21615" y="824"/>
                  </a:moveTo>
                  <a:cubicBezTo>
                    <a:pt x="21615" y="824"/>
                    <a:pt x="21616" y="828"/>
                    <a:pt x="21618" y="838"/>
                  </a:cubicBezTo>
                  <a:cubicBezTo>
                    <a:pt x="21618" y="838"/>
                    <a:pt x="21627" y="872"/>
                    <a:pt x="21636" y="910"/>
                  </a:cubicBezTo>
                  <a:lnTo>
                    <a:pt x="21627" y="872"/>
                  </a:lnTo>
                  <a:cubicBezTo>
                    <a:pt x="21620" y="848"/>
                    <a:pt x="21615" y="824"/>
                    <a:pt x="21615" y="824"/>
                  </a:cubicBezTo>
                  <a:close/>
                  <a:moveTo>
                    <a:pt x="20765" y="929"/>
                  </a:moveTo>
                  <a:lnTo>
                    <a:pt x="20809" y="951"/>
                  </a:lnTo>
                  <a:lnTo>
                    <a:pt x="20775" y="960"/>
                  </a:lnTo>
                  <a:cubicBezTo>
                    <a:pt x="20763" y="965"/>
                    <a:pt x="20755" y="968"/>
                    <a:pt x="20750" y="968"/>
                  </a:cubicBezTo>
                  <a:cubicBezTo>
                    <a:pt x="20741" y="968"/>
                    <a:pt x="20738" y="960"/>
                    <a:pt x="20731" y="938"/>
                  </a:cubicBezTo>
                  <a:lnTo>
                    <a:pt x="20765" y="929"/>
                  </a:lnTo>
                  <a:close/>
                  <a:moveTo>
                    <a:pt x="20140" y="998"/>
                  </a:moveTo>
                  <a:cubicBezTo>
                    <a:pt x="20158" y="998"/>
                    <a:pt x="20174" y="1001"/>
                    <a:pt x="20189" y="1007"/>
                  </a:cubicBezTo>
                  <a:cubicBezTo>
                    <a:pt x="20198" y="1026"/>
                    <a:pt x="20189" y="1048"/>
                    <a:pt x="20170" y="1054"/>
                  </a:cubicBezTo>
                  <a:cubicBezTo>
                    <a:pt x="20151" y="1061"/>
                    <a:pt x="20133" y="1068"/>
                    <a:pt x="20118" y="1068"/>
                  </a:cubicBezTo>
                  <a:cubicBezTo>
                    <a:pt x="20105" y="1068"/>
                    <a:pt x="20094" y="1062"/>
                    <a:pt x="20088" y="1048"/>
                  </a:cubicBezTo>
                  <a:cubicBezTo>
                    <a:pt x="20082" y="1029"/>
                    <a:pt x="20091" y="1007"/>
                    <a:pt x="20110" y="1001"/>
                  </a:cubicBezTo>
                  <a:cubicBezTo>
                    <a:pt x="20120" y="999"/>
                    <a:pt x="20130" y="998"/>
                    <a:pt x="20140" y="998"/>
                  </a:cubicBezTo>
                  <a:close/>
                  <a:moveTo>
                    <a:pt x="20417" y="1117"/>
                  </a:moveTo>
                  <a:cubicBezTo>
                    <a:pt x="20398" y="1120"/>
                    <a:pt x="20389" y="1142"/>
                    <a:pt x="20395" y="1161"/>
                  </a:cubicBezTo>
                  <a:cubicBezTo>
                    <a:pt x="20400" y="1176"/>
                    <a:pt x="20413" y="1185"/>
                    <a:pt x="20428" y="1185"/>
                  </a:cubicBezTo>
                  <a:cubicBezTo>
                    <a:pt x="20431" y="1185"/>
                    <a:pt x="20435" y="1184"/>
                    <a:pt x="20439" y="1183"/>
                  </a:cubicBezTo>
                  <a:lnTo>
                    <a:pt x="20474" y="1173"/>
                  </a:lnTo>
                  <a:cubicBezTo>
                    <a:pt x="20461" y="1148"/>
                    <a:pt x="20442" y="1129"/>
                    <a:pt x="20417" y="1117"/>
                  </a:cubicBezTo>
                  <a:close/>
                  <a:moveTo>
                    <a:pt x="19559" y="1261"/>
                  </a:moveTo>
                  <a:lnTo>
                    <a:pt x="19559" y="1261"/>
                  </a:lnTo>
                  <a:cubicBezTo>
                    <a:pt x="19606" y="1280"/>
                    <a:pt x="19606" y="1280"/>
                    <a:pt x="19540" y="1308"/>
                  </a:cubicBezTo>
                  <a:cubicBezTo>
                    <a:pt x="19535" y="1311"/>
                    <a:pt x="19530" y="1312"/>
                    <a:pt x="19525" y="1312"/>
                  </a:cubicBezTo>
                  <a:cubicBezTo>
                    <a:pt x="19512" y="1312"/>
                    <a:pt x="19500" y="1303"/>
                    <a:pt x="19493" y="1289"/>
                  </a:cubicBezTo>
                  <a:cubicBezTo>
                    <a:pt x="19480" y="1258"/>
                    <a:pt x="19527" y="1274"/>
                    <a:pt x="19559" y="1261"/>
                  </a:cubicBezTo>
                  <a:close/>
                  <a:moveTo>
                    <a:pt x="19808" y="1370"/>
                  </a:moveTo>
                  <a:cubicBezTo>
                    <a:pt x="19815" y="1370"/>
                    <a:pt x="19823" y="1380"/>
                    <a:pt x="19803" y="1389"/>
                  </a:cubicBezTo>
                  <a:cubicBezTo>
                    <a:pt x="19798" y="1375"/>
                    <a:pt x="19803" y="1370"/>
                    <a:pt x="19808" y="1370"/>
                  </a:cubicBezTo>
                  <a:close/>
                  <a:moveTo>
                    <a:pt x="18719" y="1584"/>
                  </a:moveTo>
                  <a:cubicBezTo>
                    <a:pt x="18727" y="1597"/>
                    <a:pt x="18722" y="1602"/>
                    <a:pt x="18717" y="1602"/>
                  </a:cubicBezTo>
                  <a:cubicBezTo>
                    <a:pt x="18710" y="1602"/>
                    <a:pt x="18701" y="1593"/>
                    <a:pt x="18719" y="1584"/>
                  </a:cubicBezTo>
                  <a:close/>
                  <a:moveTo>
                    <a:pt x="18991" y="1565"/>
                  </a:moveTo>
                  <a:cubicBezTo>
                    <a:pt x="19016" y="1574"/>
                    <a:pt x="19042" y="1590"/>
                    <a:pt x="19054" y="1612"/>
                  </a:cubicBezTo>
                  <a:cubicBezTo>
                    <a:pt x="19064" y="1631"/>
                    <a:pt x="19060" y="1644"/>
                    <a:pt x="19043" y="1644"/>
                  </a:cubicBezTo>
                  <a:cubicBezTo>
                    <a:pt x="19028" y="1644"/>
                    <a:pt x="19006" y="1635"/>
                    <a:pt x="18976" y="1612"/>
                  </a:cubicBezTo>
                  <a:cubicBezTo>
                    <a:pt x="18960" y="1581"/>
                    <a:pt x="18960" y="1581"/>
                    <a:pt x="18991" y="1565"/>
                  </a:cubicBezTo>
                  <a:close/>
                  <a:moveTo>
                    <a:pt x="19963" y="1593"/>
                  </a:moveTo>
                  <a:cubicBezTo>
                    <a:pt x="19932" y="1603"/>
                    <a:pt x="19900" y="1618"/>
                    <a:pt x="19900" y="1618"/>
                  </a:cubicBezTo>
                  <a:cubicBezTo>
                    <a:pt x="19910" y="1639"/>
                    <a:pt x="19913" y="1647"/>
                    <a:pt x="19921" y="1647"/>
                  </a:cubicBezTo>
                  <a:cubicBezTo>
                    <a:pt x="19926" y="1647"/>
                    <a:pt x="19933" y="1643"/>
                    <a:pt x="19944" y="1637"/>
                  </a:cubicBezTo>
                  <a:cubicBezTo>
                    <a:pt x="20010" y="1612"/>
                    <a:pt x="20010" y="1612"/>
                    <a:pt x="19963" y="1593"/>
                  </a:cubicBezTo>
                  <a:close/>
                  <a:moveTo>
                    <a:pt x="18769" y="1678"/>
                  </a:moveTo>
                  <a:lnTo>
                    <a:pt x="18819" y="1693"/>
                  </a:lnTo>
                  <a:lnTo>
                    <a:pt x="18803" y="1740"/>
                  </a:lnTo>
                  <a:lnTo>
                    <a:pt x="18772" y="1756"/>
                  </a:lnTo>
                  <a:cubicBezTo>
                    <a:pt x="18753" y="1725"/>
                    <a:pt x="18738" y="1693"/>
                    <a:pt x="18769" y="1678"/>
                  </a:cubicBezTo>
                  <a:close/>
                  <a:moveTo>
                    <a:pt x="18612" y="1762"/>
                  </a:moveTo>
                  <a:cubicBezTo>
                    <a:pt x="18620" y="1776"/>
                    <a:pt x="18615" y="1781"/>
                    <a:pt x="18610" y="1781"/>
                  </a:cubicBezTo>
                  <a:cubicBezTo>
                    <a:pt x="18603" y="1781"/>
                    <a:pt x="18595" y="1773"/>
                    <a:pt x="18612" y="1762"/>
                  </a:cubicBezTo>
                  <a:close/>
                  <a:moveTo>
                    <a:pt x="16757" y="2869"/>
                  </a:moveTo>
                  <a:lnTo>
                    <a:pt x="16807" y="2875"/>
                  </a:lnTo>
                  <a:lnTo>
                    <a:pt x="16801" y="2925"/>
                  </a:lnTo>
                  <a:lnTo>
                    <a:pt x="16770" y="2947"/>
                  </a:lnTo>
                  <a:cubicBezTo>
                    <a:pt x="16751" y="2919"/>
                    <a:pt x="16729" y="2887"/>
                    <a:pt x="16757" y="2869"/>
                  </a:cubicBezTo>
                  <a:close/>
                  <a:moveTo>
                    <a:pt x="296" y="2998"/>
                  </a:moveTo>
                  <a:cubicBezTo>
                    <a:pt x="305" y="2998"/>
                    <a:pt x="294" y="3012"/>
                    <a:pt x="267" y="3044"/>
                  </a:cubicBezTo>
                  <a:cubicBezTo>
                    <a:pt x="251" y="3062"/>
                    <a:pt x="233" y="3082"/>
                    <a:pt x="214" y="3082"/>
                  </a:cubicBezTo>
                  <a:cubicBezTo>
                    <a:pt x="207" y="3082"/>
                    <a:pt x="199" y="3079"/>
                    <a:pt x="192" y="3072"/>
                  </a:cubicBezTo>
                  <a:cubicBezTo>
                    <a:pt x="186" y="3073"/>
                    <a:pt x="181" y="3073"/>
                    <a:pt x="176" y="3073"/>
                  </a:cubicBezTo>
                  <a:cubicBezTo>
                    <a:pt x="97" y="3073"/>
                    <a:pt x="144" y="3025"/>
                    <a:pt x="239" y="3019"/>
                  </a:cubicBezTo>
                  <a:cubicBezTo>
                    <a:pt x="271" y="3006"/>
                    <a:pt x="289" y="2998"/>
                    <a:pt x="296" y="2998"/>
                  </a:cubicBezTo>
                  <a:close/>
                  <a:moveTo>
                    <a:pt x="16065" y="3373"/>
                  </a:moveTo>
                  <a:cubicBezTo>
                    <a:pt x="16089" y="3373"/>
                    <a:pt x="16101" y="3439"/>
                    <a:pt x="16121" y="3464"/>
                  </a:cubicBezTo>
                  <a:cubicBezTo>
                    <a:pt x="16107" y="3474"/>
                    <a:pt x="16099" y="3479"/>
                    <a:pt x="16093" y="3479"/>
                  </a:cubicBezTo>
                  <a:cubicBezTo>
                    <a:pt x="16086" y="3479"/>
                    <a:pt x="16081" y="3472"/>
                    <a:pt x="16071" y="3455"/>
                  </a:cubicBezTo>
                  <a:cubicBezTo>
                    <a:pt x="16055" y="3433"/>
                    <a:pt x="16052" y="3405"/>
                    <a:pt x="16055" y="3376"/>
                  </a:cubicBezTo>
                  <a:cubicBezTo>
                    <a:pt x="16059" y="3374"/>
                    <a:pt x="16062" y="3373"/>
                    <a:pt x="16065" y="3373"/>
                  </a:cubicBezTo>
                  <a:close/>
                  <a:moveTo>
                    <a:pt x="15760" y="3953"/>
                  </a:moveTo>
                  <a:cubicBezTo>
                    <a:pt x="15776" y="3975"/>
                    <a:pt x="15779" y="4003"/>
                    <a:pt x="15776" y="4031"/>
                  </a:cubicBezTo>
                  <a:lnTo>
                    <a:pt x="15745" y="4053"/>
                  </a:lnTo>
                  <a:cubicBezTo>
                    <a:pt x="15726" y="4025"/>
                    <a:pt x="15704" y="3994"/>
                    <a:pt x="15732" y="3972"/>
                  </a:cubicBezTo>
                  <a:lnTo>
                    <a:pt x="15760" y="3953"/>
                  </a:lnTo>
                  <a:close/>
                  <a:moveTo>
                    <a:pt x="15225" y="4081"/>
                  </a:moveTo>
                  <a:lnTo>
                    <a:pt x="15275" y="4088"/>
                  </a:lnTo>
                  <a:lnTo>
                    <a:pt x="15268" y="4138"/>
                  </a:lnTo>
                  <a:lnTo>
                    <a:pt x="15240" y="4160"/>
                  </a:lnTo>
                  <a:cubicBezTo>
                    <a:pt x="15218" y="4132"/>
                    <a:pt x="15196" y="4103"/>
                    <a:pt x="15225" y="4081"/>
                  </a:cubicBezTo>
                  <a:close/>
                  <a:moveTo>
                    <a:pt x="13150" y="5488"/>
                  </a:moveTo>
                  <a:cubicBezTo>
                    <a:pt x="13200" y="5501"/>
                    <a:pt x="13188" y="5551"/>
                    <a:pt x="13156" y="5570"/>
                  </a:cubicBezTo>
                  <a:cubicBezTo>
                    <a:pt x="13123" y="5590"/>
                    <a:pt x="13108" y="5599"/>
                    <a:pt x="13098" y="5599"/>
                  </a:cubicBezTo>
                  <a:cubicBezTo>
                    <a:pt x="13088" y="5599"/>
                    <a:pt x="13084" y="5591"/>
                    <a:pt x="13075" y="5576"/>
                  </a:cubicBezTo>
                  <a:cubicBezTo>
                    <a:pt x="13056" y="5545"/>
                    <a:pt x="13119" y="5507"/>
                    <a:pt x="13150" y="5488"/>
                  </a:cubicBezTo>
                  <a:close/>
                  <a:moveTo>
                    <a:pt x="4465" y="5930"/>
                  </a:moveTo>
                  <a:cubicBezTo>
                    <a:pt x="4476" y="5930"/>
                    <a:pt x="4487" y="5932"/>
                    <a:pt x="4498" y="5937"/>
                  </a:cubicBezTo>
                  <a:cubicBezTo>
                    <a:pt x="4529" y="5955"/>
                    <a:pt x="4498" y="6018"/>
                    <a:pt x="4416" y="6018"/>
                  </a:cubicBezTo>
                  <a:cubicBezTo>
                    <a:pt x="4382" y="5999"/>
                    <a:pt x="4382" y="5999"/>
                    <a:pt x="4397" y="5968"/>
                  </a:cubicBezTo>
                  <a:cubicBezTo>
                    <a:pt x="4413" y="5943"/>
                    <a:pt x="4438" y="5930"/>
                    <a:pt x="4465" y="5930"/>
                  </a:cubicBezTo>
                  <a:close/>
                  <a:moveTo>
                    <a:pt x="11834" y="6209"/>
                  </a:moveTo>
                  <a:cubicBezTo>
                    <a:pt x="11840" y="6237"/>
                    <a:pt x="11840" y="6266"/>
                    <a:pt x="11828" y="6291"/>
                  </a:cubicBezTo>
                  <a:lnTo>
                    <a:pt x="11793" y="6303"/>
                  </a:lnTo>
                  <a:cubicBezTo>
                    <a:pt x="11781" y="6272"/>
                    <a:pt x="11765" y="6237"/>
                    <a:pt x="11799" y="6225"/>
                  </a:cubicBezTo>
                  <a:lnTo>
                    <a:pt x="11834" y="6209"/>
                  </a:lnTo>
                  <a:close/>
                  <a:moveTo>
                    <a:pt x="5683" y="6318"/>
                  </a:moveTo>
                  <a:cubicBezTo>
                    <a:pt x="5691" y="6318"/>
                    <a:pt x="5697" y="6323"/>
                    <a:pt x="5692" y="6338"/>
                  </a:cubicBezTo>
                  <a:lnTo>
                    <a:pt x="5679" y="6369"/>
                  </a:lnTo>
                  <a:cubicBezTo>
                    <a:pt x="5650" y="6383"/>
                    <a:pt x="5619" y="6396"/>
                    <a:pt x="5604" y="6396"/>
                  </a:cubicBezTo>
                  <a:cubicBezTo>
                    <a:pt x="5595" y="6396"/>
                    <a:pt x="5592" y="6391"/>
                    <a:pt x="5598" y="6378"/>
                  </a:cubicBezTo>
                  <a:cubicBezTo>
                    <a:pt x="5607" y="6353"/>
                    <a:pt x="5629" y="6335"/>
                    <a:pt x="5657" y="6325"/>
                  </a:cubicBezTo>
                  <a:cubicBezTo>
                    <a:pt x="5657" y="6325"/>
                    <a:pt x="5672" y="6318"/>
                    <a:pt x="5683" y="6318"/>
                  </a:cubicBezTo>
                  <a:close/>
                  <a:moveTo>
                    <a:pt x="7914" y="6672"/>
                  </a:moveTo>
                  <a:cubicBezTo>
                    <a:pt x="7912" y="6672"/>
                    <a:pt x="7913" y="6680"/>
                    <a:pt x="7923" y="6695"/>
                  </a:cubicBezTo>
                  <a:lnTo>
                    <a:pt x="7923" y="6695"/>
                  </a:lnTo>
                  <a:cubicBezTo>
                    <a:pt x="7921" y="6679"/>
                    <a:pt x="7916" y="6672"/>
                    <a:pt x="7914" y="6672"/>
                  </a:cubicBezTo>
                  <a:close/>
                  <a:moveTo>
                    <a:pt x="7923" y="6695"/>
                  </a:moveTo>
                  <a:lnTo>
                    <a:pt x="7923" y="6695"/>
                  </a:lnTo>
                  <a:cubicBezTo>
                    <a:pt x="7924" y="6699"/>
                    <a:pt x="7924" y="6704"/>
                    <a:pt x="7924" y="6710"/>
                  </a:cubicBezTo>
                  <a:lnTo>
                    <a:pt x="7924" y="6710"/>
                  </a:lnTo>
                  <a:cubicBezTo>
                    <a:pt x="7925" y="6707"/>
                    <a:pt x="7926" y="6703"/>
                    <a:pt x="7926" y="6698"/>
                  </a:cubicBezTo>
                  <a:cubicBezTo>
                    <a:pt x="7925" y="6697"/>
                    <a:pt x="7924" y="6696"/>
                    <a:pt x="7923" y="6695"/>
                  </a:cubicBezTo>
                  <a:close/>
                  <a:moveTo>
                    <a:pt x="7544" y="6754"/>
                  </a:moveTo>
                  <a:cubicBezTo>
                    <a:pt x="7524" y="6754"/>
                    <a:pt x="7517" y="6766"/>
                    <a:pt x="7527" y="6766"/>
                  </a:cubicBezTo>
                  <a:cubicBezTo>
                    <a:pt x="7531" y="6766"/>
                    <a:pt x="7540" y="6763"/>
                    <a:pt x="7553" y="6755"/>
                  </a:cubicBezTo>
                  <a:cubicBezTo>
                    <a:pt x="7550" y="6754"/>
                    <a:pt x="7547" y="6754"/>
                    <a:pt x="7544" y="6754"/>
                  </a:cubicBezTo>
                  <a:close/>
                  <a:moveTo>
                    <a:pt x="7399" y="6764"/>
                  </a:moveTo>
                  <a:lnTo>
                    <a:pt x="7437" y="6770"/>
                  </a:lnTo>
                  <a:lnTo>
                    <a:pt x="7468" y="6811"/>
                  </a:lnTo>
                  <a:lnTo>
                    <a:pt x="7468" y="6811"/>
                  </a:lnTo>
                  <a:lnTo>
                    <a:pt x="7431" y="6805"/>
                  </a:lnTo>
                  <a:cubicBezTo>
                    <a:pt x="7396" y="6798"/>
                    <a:pt x="7396" y="6798"/>
                    <a:pt x="7399" y="6764"/>
                  </a:cubicBezTo>
                  <a:close/>
                  <a:moveTo>
                    <a:pt x="7058" y="6734"/>
                  </a:moveTo>
                  <a:cubicBezTo>
                    <a:pt x="7061" y="6734"/>
                    <a:pt x="7064" y="6735"/>
                    <a:pt x="7067" y="6736"/>
                  </a:cubicBezTo>
                  <a:cubicBezTo>
                    <a:pt x="7083" y="6758"/>
                    <a:pt x="7092" y="6786"/>
                    <a:pt x="7089" y="6814"/>
                  </a:cubicBezTo>
                  <a:lnTo>
                    <a:pt x="7055" y="6805"/>
                  </a:lnTo>
                  <a:cubicBezTo>
                    <a:pt x="7033" y="6802"/>
                    <a:pt x="7020" y="6783"/>
                    <a:pt x="7027" y="6764"/>
                  </a:cubicBezTo>
                  <a:cubicBezTo>
                    <a:pt x="7029" y="6746"/>
                    <a:pt x="7042" y="6734"/>
                    <a:pt x="7058" y="6734"/>
                  </a:cubicBezTo>
                  <a:close/>
                  <a:moveTo>
                    <a:pt x="7766" y="6820"/>
                  </a:moveTo>
                  <a:lnTo>
                    <a:pt x="7801" y="6823"/>
                  </a:lnTo>
                  <a:lnTo>
                    <a:pt x="7832" y="6864"/>
                  </a:lnTo>
                  <a:lnTo>
                    <a:pt x="7797" y="6858"/>
                  </a:lnTo>
                  <a:cubicBezTo>
                    <a:pt x="7760" y="6855"/>
                    <a:pt x="7760" y="6855"/>
                    <a:pt x="7766" y="6820"/>
                  </a:cubicBezTo>
                  <a:close/>
                  <a:moveTo>
                    <a:pt x="8037" y="6850"/>
                  </a:moveTo>
                  <a:cubicBezTo>
                    <a:pt x="8043" y="6850"/>
                    <a:pt x="8049" y="6851"/>
                    <a:pt x="8058" y="6852"/>
                  </a:cubicBezTo>
                  <a:cubicBezTo>
                    <a:pt x="8130" y="6858"/>
                    <a:pt x="8130" y="6858"/>
                    <a:pt x="8092" y="6892"/>
                  </a:cubicBezTo>
                  <a:cubicBezTo>
                    <a:pt x="8073" y="6907"/>
                    <a:pt x="8055" y="6914"/>
                    <a:pt x="8041" y="6914"/>
                  </a:cubicBezTo>
                  <a:cubicBezTo>
                    <a:pt x="8025" y="6914"/>
                    <a:pt x="8015" y="6905"/>
                    <a:pt x="8017" y="6886"/>
                  </a:cubicBezTo>
                  <a:cubicBezTo>
                    <a:pt x="8019" y="6857"/>
                    <a:pt x="8020" y="6850"/>
                    <a:pt x="8037" y="6850"/>
                  </a:cubicBezTo>
                  <a:close/>
                  <a:moveTo>
                    <a:pt x="8794" y="7068"/>
                  </a:moveTo>
                  <a:lnTo>
                    <a:pt x="8832" y="7102"/>
                  </a:lnTo>
                  <a:cubicBezTo>
                    <a:pt x="8832" y="7140"/>
                    <a:pt x="8794" y="7140"/>
                    <a:pt x="8794" y="7140"/>
                  </a:cubicBezTo>
                  <a:cubicBezTo>
                    <a:pt x="8756" y="7140"/>
                    <a:pt x="8756" y="7140"/>
                    <a:pt x="8756" y="7102"/>
                  </a:cubicBezTo>
                  <a:cubicBezTo>
                    <a:pt x="8756" y="7084"/>
                    <a:pt x="8772" y="7068"/>
                    <a:pt x="8794" y="7068"/>
                  </a:cubicBezTo>
                  <a:close/>
                  <a:moveTo>
                    <a:pt x="8340" y="7090"/>
                  </a:moveTo>
                  <a:lnTo>
                    <a:pt x="8374" y="7127"/>
                  </a:lnTo>
                  <a:lnTo>
                    <a:pt x="8333" y="7162"/>
                  </a:lnTo>
                  <a:lnTo>
                    <a:pt x="8296" y="7159"/>
                  </a:lnTo>
                  <a:cubicBezTo>
                    <a:pt x="8299" y="7124"/>
                    <a:pt x="8302" y="7090"/>
                    <a:pt x="8340" y="7090"/>
                  </a:cubicBezTo>
                  <a:close/>
                  <a:moveTo>
                    <a:pt x="24278" y="17"/>
                  </a:moveTo>
                  <a:cubicBezTo>
                    <a:pt x="24244" y="20"/>
                    <a:pt x="24244" y="20"/>
                    <a:pt x="24244" y="54"/>
                  </a:cubicBezTo>
                  <a:cubicBezTo>
                    <a:pt x="24244" y="82"/>
                    <a:pt x="24225" y="109"/>
                    <a:pt x="24155" y="109"/>
                  </a:cubicBezTo>
                  <a:cubicBezTo>
                    <a:pt x="24132" y="109"/>
                    <a:pt x="24102" y="106"/>
                    <a:pt x="24065" y="98"/>
                  </a:cubicBezTo>
                  <a:cubicBezTo>
                    <a:pt x="23993" y="101"/>
                    <a:pt x="23883" y="105"/>
                    <a:pt x="23886" y="139"/>
                  </a:cubicBezTo>
                  <a:cubicBezTo>
                    <a:pt x="23878" y="140"/>
                    <a:pt x="23871" y="140"/>
                    <a:pt x="23866" y="140"/>
                  </a:cubicBezTo>
                  <a:cubicBezTo>
                    <a:pt x="23849" y="140"/>
                    <a:pt x="23849" y="134"/>
                    <a:pt x="23849" y="108"/>
                  </a:cubicBezTo>
                  <a:cubicBezTo>
                    <a:pt x="23846" y="74"/>
                    <a:pt x="23828" y="57"/>
                    <a:pt x="23804" y="57"/>
                  </a:cubicBezTo>
                  <a:cubicBezTo>
                    <a:pt x="23776" y="57"/>
                    <a:pt x="23740" y="79"/>
                    <a:pt x="23705" y="120"/>
                  </a:cubicBezTo>
                  <a:cubicBezTo>
                    <a:pt x="23705" y="139"/>
                    <a:pt x="23695" y="148"/>
                    <a:pt x="23680" y="148"/>
                  </a:cubicBezTo>
                  <a:cubicBezTo>
                    <a:pt x="23667" y="148"/>
                    <a:pt x="23650" y="141"/>
                    <a:pt x="23633" y="127"/>
                  </a:cubicBezTo>
                  <a:cubicBezTo>
                    <a:pt x="23604" y="130"/>
                    <a:pt x="23579" y="145"/>
                    <a:pt x="23564" y="167"/>
                  </a:cubicBezTo>
                  <a:cubicBezTo>
                    <a:pt x="23545" y="187"/>
                    <a:pt x="23537" y="197"/>
                    <a:pt x="23521" y="197"/>
                  </a:cubicBezTo>
                  <a:cubicBezTo>
                    <a:pt x="23508" y="197"/>
                    <a:pt x="23489" y="190"/>
                    <a:pt x="23454" y="177"/>
                  </a:cubicBezTo>
                  <a:cubicBezTo>
                    <a:pt x="23452" y="150"/>
                    <a:pt x="23433" y="144"/>
                    <a:pt x="23409" y="144"/>
                  </a:cubicBezTo>
                  <a:cubicBezTo>
                    <a:pt x="23399" y="144"/>
                    <a:pt x="23389" y="144"/>
                    <a:pt x="23379" y="145"/>
                  </a:cubicBezTo>
                  <a:cubicBezTo>
                    <a:pt x="23324" y="175"/>
                    <a:pt x="23069" y="214"/>
                    <a:pt x="22944" y="214"/>
                  </a:cubicBezTo>
                  <a:cubicBezTo>
                    <a:pt x="22910" y="214"/>
                    <a:pt x="22886" y="212"/>
                    <a:pt x="22877" y="205"/>
                  </a:cubicBezTo>
                  <a:cubicBezTo>
                    <a:pt x="22846" y="246"/>
                    <a:pt x="22846" y="246"/>
                    <a:pt x="22812" y="249"/>
                  </a:cubicBezTo>
                  <a:cubicBezTo>
                    <a:pt x="22795" y="226"/>
                    <a:pt x="22780" y="216"/>
                    <a:pt x="22769" y="216"/>
                  </a:cubicBezTo>
                  <a:cubicBezTo>
                    <a:pt x="22747" y="216"/>
                    <a:pt x="22736" y="249"/>
                    <a:pt x="22743" y="296"/>
                  </a:cubicBezTo>
                  <a:lnTo>
                    <a:pt x="22780" y="290"/>
                  </a:lnTo>
                  <a:lnTo>
                    <a:pt x="22815" y="286"/>
                  </a:lnTo>
                  <a:lnTo>
                    <a:pt x="22815" y="286"/>
                  </a:lnTo>
                  <a:cubicBezTo>
                    <a:pt x="22819" y="320"/>
                    <a:pt x="22796" y="341"/>
                    <a:pt x="22769" y="341"/>
                  </a:cubicBezTo>
                  <a:cubicBezTo>
                    <a:pt x="22741" y="341"/>
                    <a:pt x="22710" y="319"/>
                    <a:pt x="22702" y="264"/>
                  </a:cubicBezTo>
                  <a:cubicBezTo>
                    <a:pt x="22680" y="232"/>
                    <a:pt x="22669" y="215"/>
                    <a:pt x="22659" y="215"/>
                  </a:cubicBezTo>
                  <a:cubicBezTo>
                    <a:pt x="22650" y="215"/>
                    <a:pt x="22643" y="234"/>
                    <a:pt x="22630" y="274"/>
                  </a:cubicBezTo>
                  <a:cubicBezTo>
                    <a:pt x="22618" y="316"/>
                    <a:pt x="22601" y="338"/>
                    <a:pt x="22582" y="338"/>
                  </a:cubicBezTo>
                  <a:cubicBezTo>
                    <a:pt x="22565" y="338"/>
                    <a:pt x="22546" y="323"/>
                    <a:pt x="22526" y="293"/>
                  </a:cubicBezTo>
                  <a:cubicBezTo>
                    <a:pt x="22520" y="257"/>
                    <a:pt x="22517" y="239"/>
                    <a:pt x="22513" y="239"/>
                  </a:cubicBezTo>
                  <a:cubicBezTo>
                    <a:pt x="22508" y="239"/>
                    <a:pt x="22502" y="259"/>
                    <a:pt x="22489" y="299"/>
                  </a:cubicBezTo>
                  <a:cubicBezTo>
                    <a:pt x="22461" y="391"/>
                    <a:pt x="22415" y="447"/>
                    <a:pt x="22376" y="447"/>
                  </a:cubicBezTo>
                  <a:cubicBezTo>
                    <a:pt x="22350" y="447"/>
                    <a:pt x="22328" y="421"/>
                    <a:pt x="22316" y="365"/>
                  </a:cubicBezTo>
                  <a:cubicBezTo>
                    <a:pt x="22308" y="302"/>
                    <a:pt x="22271" y="273"/>
                    <a:pt x="22238" y="273"/>
                  </a:cubicBezTo>
                  <a:cubicBezTo>
                    <a:pt x="22235" y="273"/>
                    <a:pt x="22232" y="273"/>
                    <a:pt x="22229" y="274"/>
                  </a:cubicBezTo>
                  <a:cubicBezTo>
                    <a:pt x="22191" y="280"/>
                    <a:pt x="22197" y="315"/>
                    <a:pt x="22204" y="349"/>
                  </a:cubicBezTo>
                  <a:cubicBezTo>
                    <a:pt x="22231" y="383"/>
                    <a:pt x="22233" y="400"/>
                    <a:pt x="22216" y="400"/>
                  </a:cubicBezTo>
                  <a:cubicBezTo>
                    <a:pt x="22202" y="400"/>
                    <a:pt x="22174" y="388"/>
                    <a:pt x="22135" y="362"/>
                  </a:cubicBezTo>
                  <a:cubicBezTo>
                    <a:pt x="22078" y="323"/>
                    <a:pt x="22032" y="305"/>
                    <a:pt x="21991" y="305"/>
                  </a:cubicBezTo>
                  <a:cubicBezTo>
                    <a:pt x="21939" y="305"/>
                    <a:pt x="21894" y="334"/>
                    <a:pt x="21843" y="387"/>
                  </a:cubicBezTo>
                  <a:cubicBezTo>
                    <a:pt x="21772" y="444"/>
                    <a:pt x="21708" y="475"/>
                    <a:pt x="21682" y="475"/>
                  </a:cubicBezTo>
                  <a:cubicBezTo>
                    <a:pt x="21662" y="475"/>
                    <a:pt x="21664" y="457"/>
                    <a:pt x="21702" y="418"/>
                  </a:cubicBezTo>
                  <a:cubicBezTo>
                    <a:pt x="21734" y="368"/>
                    <a:pt x="21748" y="347"/>
                    <a:pt x="21742" y="347"/>
                  </a:cubicBezTo>
                  <a:cubicBezTo>
                    <a:pt x="21738" y="347"/>
                    <a:pt x="21723" y="359"/>
                    <a:pt x="21696" y="380"/>
                  </a:cubicBezTo>
                  <a:lnTo>
                    <a:pt x="21517" y="421"/>
                  </a:lnTo>
                  <a:cubicBezTo>
                    <a:pt x="21480" y="431"/>
                    <a:pt x="21458" y="468"/>
                    <a:pt x="21464" y="506"/>
                  </a:cubicBezTo>
                  <a:cubicBezTo>
                    <a:pt x="21439" y="476"/>
                    <a:pt x="21405" y="457"/>
                    <a:pt x="21372" y="457"/>
                  </a:cubicBezTo>
                  <a:cubicBezTo>
                    <a:pt x="21339" y="457"/>
                    <a:pt x="21307" y="475"/>
                    <a:pt x="21282" y="518"/>
                  </a:cubicBezTo>
                  <a:lnTo>
                    <a:pt x="21210" y="537"/>
                  </a:lnTo>
                  <a:cubicBezTo>
                    <a:pt x="21176" y="546"/>
                    <a:pt x="21176" y="546"/>
                    <a:pt x="21151" y="590"/>
                  </a:cubicBezTo>
                  <a:cubicBezTo>
                    <a:pt x="21141" y="608"/>
                    <a:pt x="21128" y="614"/>
                    <a:pt x="21113" y="614"/>
                  </a:cubicBezTo>
                  <a:cubicBezTo>
                    <a:pt x="21091" y="614"/>
                    <a:pt x="21064" y="599"/>
                    <a:pt x="21038" y="584"/>
                  </a:cubicBezTo>
                  <a:cubicBezTo>
                    <a:pt x="21008" y="570"/>
                    <a:pt x="20979" y="555"/>
                    <a:pt x="20964" y="555"/>
                  </a:cubicBezTo>
                  <a:cubicBezTo>
                    <a:pt x="20956" y="555"/>
                    <a:pt x="20953" y="559"/>
                    <a:pt x="20956" y="572"/>
                  </a:cubicBezTo>
                  <a:cubicBezTo>
                    <a:pt x="20966" y="606"/>
                    <a:pt x="20906" y="659"/>
                    <a:pt x="20884" y="703"/>
                  </a:cubicBezTo>
                  <a:cubicBezTo>
                    <a:pt x="20875" y="720"/>
                    <a:pt x="20863" y="727"/>
                    <a:pt x="20852" y="727"/>
                  </a:cubicBezTo>
                  <a:cubicBezTo>
                    <a:pt x="20835" y="727"/>
                    <a:pt x="20824" y="707"/>
                    <a:pt x="20837" y="678"/>
                  </a:cubicBezTo>
                  <a:cubicBezTo>
                    <a:pt x="20828" y="644"/>
                    <a:pt x="20828" y="644"/>
                    <a:pt x="20749" y="631"/>
                  </a:cubicBezTo>
                  <a:cubicBezTo>
                    <a:pt x="20715" y="644"/>
                    <a:pt x="20646" y="666"/>
                    <a:pt x="20655" y="700"/>
                  </a:cubicBezTo>
                  <a:cubicBezTo>
                    <a:pt x="20664" y="730"/>
                    <a:pt x="20513" y="783"/>
                    <a:pt x="20442" y="783"/>
                  </a:cubicBezTo>
                  <a:cubicBezTo>
                    <a:pt x="20430" y="783"/>
                    <a:pt x="20421" y="781"/>
                    <a:pt x="20414" y="778"/>
                  </a:cubicBezTo>
                  <a:lnTo>
                    <a:pt x="20345" y="800"/>
                  </a:lnTo>
                  <a:cubicBezTo>
                    <a:pt x="20311" y="813"/>
                    <a:pt x="20289" y="857"/>
                    <a:pt x="20254" y="869"/>
                  </a:cubicBezTo>
                  <a:cubicBezTo>
                    <a:pt x="20229" y="882"/>
                    <a:pt x="20210" y="904"/>
                    <a:pt x="20201" y="929"/>
                  </a:cubicBezTo>
                  <a:cubicBezTo>
                    <a:pt x="20183" y="935"/>
                    <a:pt x="20165" y="942"/>
                    <a:pt x="20151" y="942"/>
                  </a:cubicBezTo>
                  <a:cubicBezTo>
                    <a:pt x="20137" y="942"/>
                    <a:pt x="20126" y="936"/>
                    <a:pt x="20120" y="919"/>
                  </a:cubicBezTo>
                  <a:cubicBezTo>
                    <a:pt x="20114" y="964"/>
                    <a:pt x="20112" y="985"/>
                    <a:pt x="20101" y="985"/>
                  </a:cubicBezTo>
                  <a:cubicBezTo>
                    <a:pt x="20093" y="985"/>
                    <a:pt x="20079" y="971"/>
                    <a:pt x="20054" y="948"/>
                  </a:cubicBezTo>
                  <a:cubicBezTo>
                    <a:pt x="20042" y="915"/>
                    <a:pt x="20035" y="897"/>
                    <a:pt x="20031" y="897"/>
                  </a:cubicBezTo>
                  <a:cubicBezTo>
                    <a:pt x="20027" y="897"/>
                    <a:pt x="20024" y="918"/>
                    <a:pt x="20019" y="960"/>
                  </a:cubicBezTo>
                  <a:cubicBezTo>
                    <a:pt x="20006" y="987"/>
                    <a:pt x="20001" y="997"/>
                    <a:pt x="19988" y="997"/>
                  </a:cubicBezTo>
                  <a:cubicBezTo>
                    <a:pt x="19980" y="997"/>
                    <a:pt x="19969" y="993"/>
                    <a:pt x="19950" y="985"/>
                  </a:cubicBezTo>
                  <a:cubicBezTo>
                    <a:pt x="19945" y="971"/>
                    <a:pt x="19936" y="965"/>
                    <a:pt x="19929" y="965"/>
                  </a:cubicBezTo>
                  <a:cubicBezTo>
                    <a:pt x="19918" y="965"/>
                    <a:pt x="19910" y="977"/>
                    <a:pt x="19919" y="998"/>
                  </a:cubicBezTo>
                  <a:cubicBezTo>
                    <a:pt x="19912" y="1055"/>
                    <a:pt x="19864" y="1108"/>
                    <a:pt x="19829" y="1108"/>
                  </a:cubicBezTo>
                  <a:cubicBezTo>
                    <a:pt x="19815" y="1108"/>
                    <a:pt x="19804" y="1100"/>
                    <a:pt x="19797" y="1082"/>
                  </a:cubicBezTo>
                  <a:cubicBezTo>
                    <a:pt x="19772" y="1095"/>
                    <a:pt x="19753" y="1117"/>
                    <a:pt x="19744" y="1142"/>
                  </a:cubicBezTo>
                  <a:cubicBezTo>
                    <a:pt x="19740" y="1183"/>
                    <a:pt x="19739" y="1202"/>
                    <a:pt x="19734" y="1202"/>
                  </a:cubicBezTo>
                  <a:cubicBezTo>
                    <a:pt x="19730" y="1202"/>
                    <a:pt x="19723" y="1186"/>
                    <a:pt x="19709" y="1154"/>
                  </a:cubicBezTo>
                  <a:cubicBezTo>
                    <a:pt x="19686" y="1135"/>
                    <a:pt x="19666" y="1125"/>
                    <a:pt x="19651" y="1125"/>
                  </a:cubicBezTo>
                  <a:cubicBezTo>
                    <a:pt x="19627" y="1125"/>
                    <a:pt x="19614" y="1149"/>
                    <a:pt x="19612" y="1198"/>
                  </a:cubicBezTo>
                  <a:cubicBezTo>
                    <a:pt x="19605" y="1219"/>
                    <a:pt x="19586" y="1231"/>
                    <a:pt x="19567" y="1231"/>
                  </a:cubicBezTo>
                  <a:cubicBezTo>
                    <a:pt x="19560" y="1231"/>
                    <a:pt x="19553" y="1230"/>
                    <a:pt x="19546" y="1227"/>
                  </a:cubicBezTo>
                  <a:cubicBezTo>
                    <a:pt x="19544" y="1226"/>
                    <a:pt x="19542" y="1226"/>
                    <a:pt x="19539" y="1226"/>
                  </a:cubicBezTo>
                  <a:cubicBezTo>
                    <a:pt x="19453" y="1226"/>
                    <a:pt x="19253" y="1281"/>
                    <a:pt x="19314" y="1330"/>
                  </a:cubicBezTo>
                  <a:lnTo>
                    <a:pt x="19248" y="1358"/>
                  </a:lnTo>
                  <a:cubicBezTo>
                    <a:pt x="19242" y="1358"/>
                    <a:pt x="19236" y="1358"/>
                    <a:pt x="19230" y="1358"/>
                  </a:cubicBezTo>
                  <a:cubicBezTo>
                    <a:pt x="19162" y="1358"/>
                    <a:pt x="19134" y="1375"/>
                    <a:pt x="19120" y="1421"/>
                  </a:cubicBezTo>
                  <a:lnTo>
                    <a:pt x="19104" y="1468"/>
                  </a:lnTo>
                  <a:cubicBezTo>
                    <a:pt x="19090" y="1445"/>
                    <a:pt x="19065" y="1430"/>
                    <a:pt x="19037" y="1430"/>
                  </a:cubicBezTo>
                  <a:cubicBezTo>
                    <a:pt x="19027" y="1430"/>
                    <a:pt x="19017" y="1432"/>
                    <a:pt x="19007" y="1436"/>
                  </a:cubicBezTo>
                  <a:cubicBezTo>
                    <a:pt x="18976" y="1452"/>
                    <a:pt x="18976" y="1452"/>
                    <a:pt x="18991" y="1483"/>
                  </a:cubicBezTo>
                  <a:cubicBezTo>
                    <a:pt x="19042" y="1502"/>
                    <a:pt x="19007" y="1518"/>
                    <a:pt x="18976" y="1534"/>
                  </a:cubicBezTo>
                  <a:cubicBezTo>
                    <a:pt x="18966" y="1538"/>
                    <a:pt x="18957" y="1540"/>
                    <a:pt x="18947" y="1540"/>
                  </a:cubicBezTo>
                  <a:cubicBezTo>
                    <a:pt x="18921" y="1540"/>
                    <a:pt x="18895" y="1525"/>
                    <a:pt x="18879" y="1502"/>
                  </a:cubicBezTo>
                  <a:lnTo>
                    <a:pt x="18847" y="1518"/>
                  </a:lnTo>
                  <a:cubicBezTo>
                    <a:pt x="18870" y="1560"/>
                    <a:pt x="18864" y="1582"/>
                    <a:pt x="18852" y="1582"/>
                  </a:cubicBezTo>
                  <a:cubicBezTo>
                    <a:pt x="18846" y="1582"/>
                    <a:pt x="18838" y="1576"/>
                    <a:pt x="18832" y="1565"/>
                  </a:cubicBezTo>
                  <a:cubicBezTo>
                    <a:pt x="18820" y="1562"/>
                    <a:pt x="18809" y="1561"/>
                    <a:pt x="18797" y="1561"/>
                  </a:cubicBezTo>
                  <a:cubicBezTo>
                    <a:pt x="18770" y="1561"/>
                    <a:pt x="18743" y="1568"/>
                    <a:pt x="18719" y="1584"/>
                  </a:cubicBezTo>
                  <a:lnTo>
                    <a:pt x="18703" y="1552"/>
                  </a:lnTo>
                  <a:cubicBezTo>
                    <a:pt x="18694" y="1550"/>
                    <a:pt x="18687" y="1548"/>
                    <a:pt x="18682" y="1548"/>
                  </a:cubicBezTo>
                  <a:cubicBezTo>
                    <a:pt x="18660" y="1548"/>
                    <a:pt x="18675" y="1574"/>
                    <a:pt x="18687" y="1599"/>
                  </a:cubicBezTo>
                  <a:cubicBezTo>
                    <a:pt x="18687" y="1599"/>
                    <a:pt x="18656" y="1615"/>
                    <a:pt x="18625" y="1634"/>
                  </a:cubicBezTo>
                  <a:cubicBezTo>
                    <a:pt x="18593" y="1653"/>
                    <a:pt x="18562" y="1668"/>
                    <a:pt x="18609" y="1684"/>
                  </a:cubicBezTo>
                  <a:cubicBezTo>
                    <a:pt x="18628" y="1715"/>
                    <a:pt x="18644" y="1747"/>
                    <a:pt x="18612" y="1762"/>
                  </a:cubicBezTo>
                  <a:cubicBezTo>
                    <a:pt x="18600" y="1738"/>
                    <a:pt x="18585" y="1713"/>
                    <a:pt x="18565" y="1713"/>
                  </a:cubicBezTo>
                  <a:cubicBezTo>
                    <a:pt x="18559" y="1713"/>
                    <a:pt x="18553" y="1715"/>
                    <a:pt x="18546" y="1719"/>
                  </a:cubicBezTo>
                  <a:cubicBezTo>
                    <a:pt x="18541" y="1722"/>
                    <a:pt x="18536" y="1723"/>
                    <a:pt x="18530" y="1723"/>
                  </a:cubicBezTo>
                  <a:cubicBezTo>
                    <a:pt x="18518" y="1723"/>
                    <a:pt x="18506" y="1717"/>
                    <a:pt x="18499" y="1706"/>
                  </a:cubicBezTo>
                  <a:cubicBezTo>
                    <a:pt x="18499" y="1684"/>
                    <a:pt x="18490" y="1676"/>
                    <a:pt x="18478" y="1676"/>
                  </a:cubicBezTo>
                  <a:cubicBezTo>
                    <a:pt x="18445" y="1676"/>
                    <a:pt x="18383" y="1741"/>
                    <a:pt x="18374" y="1778"/>
                  </a:cubicBezTo>
                  <a:cubicBezTo>
                    <a:pt x="18357" y="1837"/>
                    <a:pt x="18338" y="1866"/>
                    <a:pt x="18319" y="1866"/>
                  </a:cubicBezTo>
                  <a:cubicBezTo>
                    <a:pt x="18306" y="1866"/>
                    <a:pt x="18293" y="1855"/>
                    <a:pt x="18280" y="1831"/>
                  </a:cubicBezTo>
                  <a:cubicBezTo>
                    <a:pt x="18272" y="1818"/>
                    <a:pt x="18264" y="1812"/>
                    <a:pt x="18258" y="1812"/>
                  </a:cubicBezTo>
                  <a:cubicBezTo>
                    <a:pt x="18234" y="1812"/>
                    <a:pt x="18222" y="1890"/>
                    <a:pt x="18239" y="1975"/>
                  </a:cubicBezTo>
                  <a:lnTo>
                    <a:pt x="18264" y="2085"/>
                  </a:lnTo>
                  <a:lnTo>
                    <a:pt x="18208" y="1994"/>
                  </a:lnTo>
                  <a:cubicBezTo>
                    <a:pt x="18157" y="1944"/>
                    <a:pt x="18131" y="1917"/>
                    <a:pt x="18112" y="1917"/>
                  </a:cubicBezTo>
                  <a:cubicBezTo>
                    <a:pt x="18091" y="1917"/>
                    <a:pt x="18077" y="1946"/>
                    <a:pt x="18048" y="2007"/>
                  </a:cubicBezTo>
                  <a:cubicBezTo>
                    <a:pt x="18024" y="2048"/>
                    <a:pt x="18014" y="2065"/>
                    <a:pt x="18006" y="2065"/>
                  </a:cubicBezTo>
                  <a:cubicBezTo>
                    <a:pt x="18001" y="2065"/>
                    <a:pt x="17996" y="2057"/>
                    <a:pt x="17989" y="2044"/>
                  </a:cubicBezTo>
                  <a:cubicBezTo>
                    <a:pt x="17983" y="2036"/>
                    <a:pt x="17976" y="2031"/>
                    <a:pt x="17966" y="2031"/>
                  </a:cubicBezTo>
                  <a:cubicBezTo>
                    <a:pt x="17945" y="2031"/>
                    <a:pt x="17910" y="2052"/>
                    <a:pt x="17848" y="2091"/>
                  </a:cubicBezTo>
                  <a:cubicBezTo>
                    <a:pt x="17757" y="2151"/>
                    <a:pt x="17725" y="2170"/>
                    <a:pt x="17744" y="2198"/>
                  </a:cubicBezTo>
                  <a:lnTo>
                    <a:pt x="17685" y="2239"/>
                  </a:lnTo>
                  <a:cubicBezTo>
                    <a:pt x="17669" y="2230"/>
                    <a:pt x="17654" y="2226"/>
                    <a:pt x="17642" y="2226"/>
                  </a:cubicBezTo>
                  <a:cubicBezTo>
                    <a:pt x="17600" y="2226"/>
                    <a:pt x="17587" y="2273"/>
                    <a:pt x="17641" y="2305"/>
                  </a:cubicBezTo>
                  <a:lnTo>
                    <a:pt x="17581" y="2345"/>
                  </a:lnTo>
                  <a:lnTo>
                    <a:pt x="17562" y="2314"/>
                  </a:lnTo>
                  <a:cubicBezTo>
                    <a:pt x="17559" y="2309"/>
                    <a:pt x="17554" y="2306"/>
                    <a:pt x="17546" y="2306"/>
                  </a:cubicBezTo>
                  <a:cubicBezTo>
                    <a:pt x="17513" y="2306"/>
                    <a:pt x="17435" y="2357"/>
                    <a:pt x="17243" y="2486"/>
                  </a:cubicBezTo>
                  <a:cubicBezTo>
                    <a:pt x="16973" y="2668"/>
                    <a:pt x="16945" y="2693"/>
                    <a:pt x="16986" y="2750"/>
                  </a:cubicBezTo>
                  <a:cubicBezTo>
                    <a:pt x="16993" y="2799"/>
                    <a:pt x="16985" y="2826"/>
                    <a:pt x="16967" y="2826"/>
                  </a:cubicBezTo>
                  <a:cubicBezTo>
                    <a:pt x="16956" y="2826"/>
                    <a:pt x="16942" y="2815"/>
                    <a:pt x="16926" y="2793"/>
                  </a:cubicBezTo>
                  <a:cubicBezTo>
                    <a:pt x="16916" y="2776"/>
                    <a:pt x="16895" y="2766"/>
                    <a:pt x="16882" y="2766"/>
                  </a:cubicBezTo>
                  <a:cubicBezTo>
                    <a:pt x="16873" y="2766"/>
                    <a:pt x="16868" y="2772"/>
                    <a:pt x="16876" y="2784"/>
                  </a:cubicBezTo>
                  <a:cubicBezTo>
                    <a:pt x="16845" y="2806"/>
                    <a:pt x="16807" y="2818"/>
                    <a:pt x="16766" y="2818"/>
                  </a:cubicBezTo>
                  <a:cubicBezTo>
                    <a:pt x="16638" y="2822"/>
                    <a:pt x="16629" y="2872"/>
                    <a:pt x="16650" y="2900"/>
                  </a:cubicBezTo>
                  <a:cubicBezTo>
                    <a:pt x="16693" y="2922"/>
                    <a:pt x="16692" y="2929"/>
                    <a:pt x="16673" y="2929"/>
                  </a:cubicBezTo>
                  <a:cubicBezTo>
                    <a:pt x="16661" y="2929"/>
                    <a:pt x="16640" y="2926"/>
                    <a:pt x="16619" y="2922"/>
                  </a:cubicBezTo>
                  <a:cubicBezTo>
                    <a:pt x="16595" y="2919"/>
                    <a:pt x="16571" y="2915"/>
                    <a:pt x="16555" y="2915"/>
                  </a:cubicBezTo>
                  <a:cubicBezTo>
                    <a:pt x="16538" y="2915"/>
                    <a:pt x="16529" y="2920"/>
                    <a:pt x="16541" y="2934"/>
                  </a:cubicBezTo>
                  <a:cubicBezTo>
                    <a:pt x="16533" y="2977"/>
                    <a:pt x="16420" y="3097"/>
                    <a:pt x="16362" y="3097"/>
                  </a:cubicBezTo>
                  <a:cubicBezTo>
                    <a:pt x="16352" y="3097"/>
                    <a:pt x="16343" y="3093"/>
                    <a:pt x="16337" y="3085"/>
                  </a:cubicBezTo>
                  <a:lnTo>
                    <a:pt x="16278" y="3126"/>
                  </a:lnTo>
                  <a:cubicBezTo>
                    <a:pt x="16299" y="3157"/>
                    <a:pt x="16240" y="3198"/>
                    <a:pt x="16180" y="3242"/>
                  </a:cubicBezTo>
                  <a:cubicBezTo>
                    <a:pt x="16142" y="3271"/>
                    <a:pt x="16116" y="3289"/>
                    <a:pt x="16097" y="3289"/>
                  </a:cubicBezTo>
                  <a:cubicBezTo>
                    <a:pt x="16087" y="3289"/>
                    <a:pt x="16080" y="3285"/>
                    <a:pt x="16074" y="3276"/>
                  </a:cubicBezTo>
                  <a:cubicBezTo>
                    <a:pt x="16076" y="3258"/>
                    <a:pt x="16074" y="3249"/>
                    <a:pt x="16068" y="3249"/>
                  </a:cubicBezTo>
                  <a:cubicBezTo>
                    <a:pt x="16058" y="3249"/>
                    <a:pt x="16038" y="3274"/>
                    <a:pt x="16014" y="3320"/>
                  </a:cubicBezTo>
                  <a:cubicBezTo>
                    <a:pt x="15986" y="3342"/>
                    <a:pt x="15999" y="3420"/>
                    <a:pt x="15970" y="3442"/>
                  </a:cubicBezTo>
                  <a:cubicBezTo>
                    <a:pt x="15989" y="3473"/>
                    <a:pt x="15983" y="3517"/>
                    <a:pt x="15955" y="3542"/>
                  </a:cubicBezTo>
                  <a:lnTo>
                    <a:pt x="15933" y="3514"/>
                  </a:lnTo>
                  <a:lnTo>
                    <a:pt x="15889" y="3455"/>
                  </a:lnTo>
                  <a:cubicBezTo>
                    <a:pt x="15861" y="3477"/>
                    <a:pt x="15833" y="3499"/>
                    <a:pt x="15854" y="3527"/>
                  </a:cubicBezTo>
                  <a:cubicBezTo>
                    <a:pt x="15848" y="3526"/>
                    <a:pt x="15843" y="3526"/>
                    <a:pt x="15837" y="3526"/>
                  </a:cubicBezTo>
                  <a:cubicBezTo>
                    <a:pt x="15794" y="3526"/>
                    <a:pt x="15767" y="3547"/>
                    <a:pt x="15717" y="3586"/>
                  </a:cubicBezTo>
                  <a:cubicBezTo>
                    <a:pt x="15657" y="3627"/>
                    <a:pt x="15601" y="3671"/>
                    <a:pt x="15591" y="3721"/>
                  </a:cubicBezTo>
                  <a:cubicBezTo>
                    <a:pt x="15583" y="3717"/>
                    <a:pt x="15573" y="3715"/>
                    <a:pt x="15563" y="3715"/>
                  </a:cubicBezTo>
                  <a:cubicBezTo>
                    <a:pt x="15482" y="3715"/>
                    <a:pt x="15345" y="3824"/>
                    <a:pt x="15359" y="3893"/>
                  </a:cubicBezTo>
                  <a:cubicBezTo>
                    <a:pt x="15379" y="3918"/>
                    <a:pt x="15356" y="3938"/>
                    <a:pt x="15316" y="3938"/>
                  </a:cubicBezTo>
                  <a:cubicBezTo>
                    <a:pt x="15311" y="3938"/>
                    <a:pt x="15306" y="3938"/>
                    <a:pt x="15300" y="3937"/>
                  </a:cubicBezTo>
                  <a:cubicBezTo>
                    <a:pt x="15287" y="3936"/>
                    <a:pt x="15277" y="3934"/>
                    <a:pt x="15270" y="3934"/>
                  </a:cubicBezTo>
                  <a:cubicBezTo>
                    <a:pt x="15249" y="3934"/>
                    <a:pt x="15248" y="3944"/>
                    <a:pt x="15243" y="3981"/>
                  </a:cubicBezTo>
                  <a:cubicBezTo>
                    <a:pt x="15237" y="4013"/>
                    <a:pt x="15215" y="4021"/>
                    <a:pt x="15187" y="4021"/>
                  </a:cubicBezTo>
                  <a:cubicBezTo>
                    <a:pt x="15171" y="4021"/>
                    <a:pt x="15152" y="4018"/>
                    <a:pt x="15134" y="4016"/>
                  </a:cubicBezTo>
                  <a:cubicBezTo>
                    <a:pt x="15109" y="4004"/>
                    <a:pt x="15089" y="3998"/>
                    <a:pt x="15074" y="3998"/>
                  </a:cubicBezTo>
                  <a:cubicBezTo>
                    <a:pt x="15044" y="3998"/>
                    <a:pt x="15030" y="4018"/>
                    <a:pt x="15024" y="4053"/>
                  </a:cubicBezTo>
                  <a:cubicBezTo>
                    <a:pt x="14996" y="4106"/>
                    <a:pt x="14952" y="4153"/>
                    <a:pt x="14899" y="4188"/>
                  </a:cubicBezTo>
                  <a:cubicBezTo>
                    <a:pt x="14861" y="4260"/>
                    <a:pt x="14833" y="4279"/>
                    <a:pt x="14883" y="4288"/>
                  </a:cubicBezTo>
                  <a:cubicBezTo>
                    <a:pt x="14896" y="4313"/>
                    <a:pt x="14899" y="4338"/>
                    <a:pt x="14896" y="4367"/>
                  </a:cubicBezTo>
                  <a:cubicBezTo>
                    <a:pt x="14877" y="4401"/>
                    <a:pt x="14863" y="4413"/>
                    <a:pt x="14856" y="4413"/>
                  </a:cubicBezTo>
                  <a:cubicBezTo>
                    <a:pt x="14849" y="4413"/>
                    <a:pt x="14851" y="4400"/>
                    <a:pt x="14867" y="4389"/>
                  </a:cubicBezTo>
                  <a:cubicBezTo>
                    <a:pt x="14905" y="4316"/>
                    <a:pt x="14874" y="4338"/>
                    <a:pt x="14823" y="4329"/>
                  </a:cubicBezTo>
                  <a:cubicBezTo>
                    <a:pt x="14820" y="4329"/>
                    <a:pt x="14816" y="4328"/>
                    <a:pt x="14813" y="4328"/>
                  </a:cubicBezTo>
                  <a:cubicBezTo>
                    <a:pt x="14765" y="4328"/>
                    <a:pt x="14712" y="4365"/>
                    <a:pt x="14686" y="4385"/>
                  </a:cubicBezTo>
                  <a:lnTo>
                    <a:pt x="14566" y="4470"/>
                  </a:lnTo>
                  <a:cubicBezTo>
                    <a:pt x="14460" y="4504"/>
                    <a:pt x="14429" y="4526"/>
                    <a:pt x="14451" y="4555"/>
                  </a:cubicBezTo>
                  <a:lnTo>
                    <a:pt x="14469" y="4583"/>
                  </a:lnTo>
                  <a:cubicBezTo>
                    <a:pt x="14464" y="4580"/>
                    <a:pt x="14458" y="4579"/>
                    <a:pt x="14450" y="4579"/>
                  </a:cubicBezTo>
                  <a:cubicBezTo>
                    <a:pt x="14353" y="4579"/>
                    <a:pt x="14072" y="4780"/>
                    <a:pt x="14084" y="4852"/>
                  </a:cubicBezTo>
                  <a:cubicBezTo>
                    <a:pt x="14089" y="4862"/>
                    <a:pt x="14092" y="4865"/>
                    <a:pt x="14092" y="4865"/>
                  </a:cubicBezTo>
                  <a:cubicBezTo>
                    <a:pt x="14091" y="4865"/>
                    <a:pt x="14077" y="4844"/>
                    <a:pt x="14062" y="4824"/>
                  </a:cubicBezTo>
                  <a:cubicBezTo>
                    <a:pt x="14056" y="4814"/>
                    <a:pt x="14048" y="4809"/>
                    <a:pt x="14039" y="4809"/>
                  </a:cubicBezTo>
                  <a:cubicBezTo>
                    <a:pt x="14019" y="4809"/>
                    <a:pt x="13992" y="4828"/>
                    <a:pt x="13952" y="4855"/>
                  </a:cubicBezTo>
                  <a:cubicBezTo>
                    <a:pt x="13924" y="4877"/>
                    <a:pt x="13821" y="4984"/>
                    <a:pt x="13730" y="5043"/>
                  </a:cubicBezTo>
                  <a:cubicBezTo>
                    <a:pt x="13608" y="5125"/>
                    <a:pt x="13517" y="5185"/>
                    <a:pt x="13535" y="5213"/>
                  </a:cubicBezTo>
                  <a:cubicBezTo>
                    <a:pt x="13521" y="5223"/>
                    <a:pt x="13513" y="5228"/>
                    <a:pt x="13507" y="5228"/>
                  </a:cubicBezTo>
                  <a:cubicBezTo>
                    <a:pt x="13500" y="5228"/>
                    <a:pt x="13496" y="5220"/>
                    <a:pt x="13485" y="5203"/>
                  </a:cubicBezTo>
                  <a:cubicBezTo>
                    <a:pt x="13491" y="5179"/>
                    <a:pt x="13487" y="5171"/>
                    <a:pt x="13478" y="5171"/>
                  </a:cubicBezTo>
                  <a:cubicBezTo>
                    <a:pt x="13469" y="5171"/>
                    <a:pt x="13453" y="5181"/>
                    <a:pt x="13438" y="5191"/>
                  </a:cubicBezTo>
                  <a:cubicBezTo>
                    <a:pt x="13407" y="5213"/>
                    <a:pt x="13426" y="5241"/>
                    <a:pt x="13445" y="5272"/>
                  </a:cubicBezTo>
                  <a:cubicBezTo>
                    <a:pt x="13463" y="5304"/>
                    <a:pt x="13432" y="5322"/>
                    <a:pt x="13351" y="5329"/>
                  </a:cubicBezTo>
                  <a:cubicBezTo>
                    <a:pt x="13253" y="5347"/>
                    <a:pt x="13163" y="5401"/>
                    <a:pt x="13100" y="5479"/>
                  </a:cubicBezTo>
                  <a:cubicBezTo>
                    <a:pt x="13081" y="5491"/>
                    <a:pt x="13061" y="5502"/>
                    <a:pt x="13046" y="5502"/>
                  </a:cubicBezTo>
                  <a:cubicBezTo>
                    <a:pt x="13036" y="5502"/>
                    <a:pt x="13028" y="5497"/>
                    <a:pt x="13021" y="5485"/>
                  </a:cubicBezTo>
                  <a:cubicBezTo>
                    <a:pt x="13009" y="5481"/>
                    <a:pt x="12997" y="5480"/>
                    <a:pt x="12985" y="5480"/>
                  </a:cubicBezTo>
                  <a:cubicBezTo>
                    <a:pt x="12928" y="5480"/>
                    <a:pt x="12875" y="5519"/>
                    <a:pt x="12865" y="5576"/>
                  </a:cubicBezTo>
                  <a:cubicBezTo>
                    <a:pt x="12851" y="5584"/>
                    <a:pt x="12843" y="5589"/>
                    <a:pt x="12838" y="5589"/>
                  </a:cubicBezTo>
                  <a:cubicBezTo>
                    <a:pt x="12830" y="5589"/>
                    <a:pt x="12825" y="5581"/>
                    <a:pt x="12815" y="5564"/>
                  </a:cubicBezTo>
                  <a:cubicBezTo>
                    <a:pt x="12790" y="5556"/>
                    <a:pt x="12774" y="5544"/>
                    <a:pt x="12764" y="5544"/>
                  </a:cubicBezTo>
                  <a:cubicBezTo>
                    <a:pt x="12754" y="5544"/>
                    <a:pt x="12750" y="5557"/>
                    <a:pt x="12752" y="5598"/>
                  </a:cubicBezTo>
                  <a:cubicBezTo>
                    <a:pt x="12696" y="5667"/>
                    <a:pt x="12614" y="5711"/>
                    <a:pt x="12526" y="5717"/>
                  </a:cubicBezTo>
                  <a:cubicBezTo>
                    <a:pt x="12495" y="5733"/>
                    <a:pt x="12464" y="5752"/>
                    <a:pt x="12479" y="5783"/>
                  </a:cubicBezTo>
                  <a:cubicBezTo>
                    <a:pt x="12485" y="5793"/>
                    <a:pt x="12490" y="5804"/>
                    <a:pt x="12495" y="5812"/>
                  </a:cubicBezTo>
                  <a:lnTo>
                    <a:pt x="12495" y="5812"/>
                  </a:lnTo>
                  <a:cubicBezTo>
                    <a:pt x="12468" y="5793"/>
                    <a:pt x="12453" y="5783"/>
                    <a:pt x="12444" y="5783"/>
                  </a:cubicBezTo>
                  <a:cubicBezTo>
                    <a:pt x="12432" y="5783"/>
                    <a:pt x="12432" y="5803"/>
                    <a:pt x="12432" y="5849"/>
                  </a:cubicBezTo>
                  <a:cubicBezTo>
                    <a:pt x="12442" y="5869"/>
                    <a:pt x="12433" y="5884"/>
                    <a:pt x="12421" y="5884"/>
                  </a:cubicBezTo>
                  <a:cubicBezTo>
                    <a:pt x="12414" y="5884"/>
                    <a:pt x="12407" y="5879"/>
                    <a:pt x="12401" y="5868"/>
                  </a:cubicBezTo>
                  <a:cubicBezTo>
                    <a:pt x="12387" y="5863"/>
                    <a:pt x="12373" y="5861"/>
                    <a:pt x="12359" y="5861"/>
                  </a:cubicBezTo>
                  <a:cubicBezTo>
                    <a:pt x="12345" y="5861"/>
                    <a:pt x="12332" y="5863"/>
                    <a:pt x="12320" y="5868"/>
                  </a:cubicBezTo>
                  <a:cubicBezTo>
                    <a:pt x="12207" y="5940"/>
                    <a:pt x="12091" y="6009"/>
                    <a:pt x="11972" y="6068"/>
                  </a:cubicBezTo>
                  <a:cubicBezTo>
                    <a:pt x="11708" y="6197"/>
                    <a:pt x="11602" y="6222"/>
                    <a:pt x="11618" y="6259"/>
                  </a:cubicBezTo>
                  <a:cubicBezTo>
                    <a:pt x="11604" y="6286"/>
                    <a:pt x="11599" y="6298"/>
                    <a:pt x="11586" y="6298"/>
                  </a:cubicBezTo>
                  <a:cubicBezTo>
                    <a:pt x="11578" y="6298"/>
                    <a:pt x="11567" y="6293"/>
                    <a:pt x="11549" y="6284"/>
                  </a:cubicBezTo>
                  <a:cubicBezTo>
                    <a:pt x="11532" y="6278"/>
                    <a:pt x="11515" y="6274"/>
                    <a:pt x="11498" y="6274"/>
                  </a:cubicBezTo>
                  <a:cubicBezTo>
                    <a:pt x="11475" y="6274"/>
                    <a:pt x="11452" y="6280"/>
                    <a:pt x="11433" y="6291"/>
                  </a:cubicBezTo>
                  <a:cubicBezTo>
                    <a:pt x="11414" y="6297"/>
                    <a:pt x="11396" y="6304"/>
                    <a:pt x="11381" y="6304"/>
                  </a:cubicBezTo>
                  <a:cubicBezTo>
                    <a:pt x="11368" y="6304"/>
                    <a:pt x="11357" y="6299"/>
                    <a:pt x="11351" y="6284"/>
                  </a:cubicBezTo>
                  <a:cubicBezTo>
                    <a:pt x="11329" y="6331"/>
                    <a:pt x="11329" y="6331"/>
                    <a:pt x="11298" y="6344"/>
                  </a:cubicBezTo>
                  <a:cubicBezTo>
                    <a:pt x="11293" y="6331"/>
                    <a:pt x="11285" y="6324"/>
                    <a:pt x="11276" y="6324"/>
                  </a:cubicBezTo>
                  <a:cubicBezTo>
                    <a:pt x="11261" y="6324"/>
                    <a:pt x="11242" y="6340"/>
                    <a:pt x="11229" y="6369"/>
                  </a:cubicBezTo>
                  <a:cubicBezTo>
                    <a:pt x="11222" y="6411"/>
                    <a:pt x="11219" y="6431"/>
                    <a:pt x="11215" y="6431"/>
                  </a:cubicBezTo>
                  <a:cubicBezTo>
                    <a:pt x="11211" y="6431"/>
                    <a:pt x="11205" y="6413"/>
                    <a:pt x="11194" y="6382"/>
                  </a:cubicBezTo>
                  <a:cubicBezTo>
                    <a:pt x="11187" y="6362"/>
                    <a:pt x="11147" y="6353"/>
                    <a:pt x="11122" y="6353"/>
                  </a:cubicBezTo>
                  <a:cubicBezTo>
                    <a:pt x="11103" y="6353"/>
                    <a:pt x="11093" y="6358"/>
                    <a:pt x="11113" y="6369"/>
                  </a:cubicBezTo>
                  <a:cubicBezTo>
                    <a:pt x="11126" y="6404"/>
                    <a:pt x="11053" y="6422"/>
                    <a:pt x="11032" y="6469"/>
                  </a:cubicBezTo>
                  <a:cubicBezTo>
                    <a:pt x="11014" y="6474"/>
                    <a:pt x="10997" y="6478"/>
                    <a:pt x="10983" y="6478"/>
                  </a:cubicBezTo>
                  <a:cubicBezTo>
                    <a:pt x="10967" y="6478"/>
                    <a:pt x="10955" y="6472"/>
                    <a:pt x="10950" y="6454"/>
                  </a:cubicBezTo>
                  <a:cubicBezTo>
                    <a:pt x="10945" y="6451"/>
                    <a:pt x="10939" y="6450"/>
                    <a:pt x="10931" y="6450"/>
                  </a:cubicBezTo>
                  <a:cubicBezTo>
                    <a:pt x="10869" y="6450"/>
                    <a:pt x="10737" y="6524"/>
                    <a:pt x="10715" y="6563"/>
                  </a:cubicBezTo>
                  <a:cubicBezTo>
                    <a:pt x="10720" y="6583"/>
                    <a:pt x="10711" y="6596"/>
                    <a:pt x="10701" y="6596"/>
                  </a:cubicBezTo>
                  <a:cubicBezTo>
                    <a:pt x="10693" y="6596"/>
                    <a:pt x="10685" y="6589"/>
                    <a:pt x="10681" y="6573"/>
                  </a:cubicBezTo>
                  <a:cubicBezTo>
                    <a:pt x="10676" y="6556"/>
                    <a:pt x="10665" y="6550"/>
                    <a:pt x="10650" y="6550"/>
                  </a:cubicBezTo>
                  <a:cubicBezTo>
                    <a:pt x="10636" y="6550"/>
                    <a:pt x="10618" y="6556"/>
                    <a:pt x="10599" y="6560"/>
                  </a:cubicBezTo>
                  <a:cubicBezTo>
                    <a:pt x="10591" y="6573"/>
                    <a:pt x="10584" y="6579"/>
                    <a:pt x="10579" y="6579"/>
                  </a:cubicBezTo>
                  <a:cubicBezTo>
                    <a:pt x="10568" y="6579"/>
                    <a:pt x="10562" y="6555"/>
                    <a:pt x="10555" y="6532"/>
                  </a:cubicBezTo>
                  <a:cubicBezTo>
                    <a:pt x="10570" y="6508"/>
                    <a:pt x="10566" y="6500"/>
                    <a:pt x="10549" y="6500"/>
                  </a:cubicBezTo>
                  <a:cubicBezTo>
                    <a:pt x="10534" y="6500"/>
                    <a:pt x="10509" y="6506"/>
                    <a:pt x="10477" y="6513"/>
                  </a:cubicBezTo>
                  <a:cubicBezTo>
                    <a:pt x="10449" y="6554"/>
                    <a:pt x="10308" y="6585"/>
                    <a:pt x="10201" y="6607"/>
                  </a:cubicBezTo>
                  <a:cubicBezTo>
                    <a:pt x="10022" y="6645"/>
                    <a:pt x="9994" y="6689"/>
                    <a:pt x="9932" y="6770"/>
                  </a:cubicBezTo>
                  <a:lnTo>
                    <a:pt x="9906" y="6845"/>
                  </a:lnTo>
                  <a:lnTo>
                    <a:pt x="9894" y="6773"/>
                  </a:lnTo>
                  <a:cubicBezTo>
                    <a:pt x="9885" y="6739"/>
                    <a:pt x="9866" y="6704"/>
                    <a:pt x="9844" y="6673"/>
                  </a:cubicBezTo>
                  <a:cubicBezTo>
                    <a:pt x="9806" y="6679"/>
                    <a:pt x="9812" y="6714"/>
                    <a:pt x="9819" y="6748"/>
                  </a:cubicBezTo>
                  <a:cubicBezTo>
                    <a:pt x="9821" y="6770"/>
                    <a:pt x="9809" y="6780"/>
                    <a:pt x="9784" y="6780"/>
                  </a:cubicBezTo>
                  <a:cubicBezTo>
                    <a:pt x="9766" y="6780"/>
                    <a:pt x="9741" y="6775"/>
                    <a:pt x="9709" y="6764"/>
                  </a:cubicBezTo>
                  <a:cubicBezTo>
                    <a:pt x="9676" y="6753"/>
                    <a:pt x="9650" y="6748"/>
                    <a:pt x="9630" y="6748"/>
                  </a:cubicBezTo>
                  <a:cubicBezTo>
                    <a:pt x="9601" y="6748"/>
                    <a:pt x="9582" y="6758"/>
                    <a:pt x="9562" y="6780"/>
                  </a:cubicBezTo>
                  <a:cubicBezTo>
                    <a:pt x="9552" y="6782"/>
                    <a:pt x="9542" y="6783"/>
                    <a:pt x="9532" y="6783"/>
                  </a:cubicBezTo>
                  <a:cubicBezTo>
                    <a:pt x="9504" y="6783"/>
                    <a:pt x="9475" y="6773"/>
                    <a:pt x="9449" y="6755"/>
                  </a:cubicBezTo>
                  <a:cubicBezTo>
                    <a:pt x="9414" y="6758"/>
                    <a:pt x="9414" y="6758"/>
                    <a:pt x="9418" y="6795"/>
                  </a:cubicBezTo>
                  <a:cubicBezTo>
                    <a:pt x="9419" y="6814"/>
                    <a:pt x="9409" y="6823"/>
                    <a:pt x="9393" y="6823"/>
                  </a:cubicBezTo>
                  <a:cubicBezTo>
                    <a:pt x="9380" y="6823"/>
                    <a:pt x="9361" y="6816"/>
                    <a:pt x="9342" y="6802"/>
                  </a:cubicBezTo>
                  <a:cubicBezTo>
                    <a:pt x="9320" y="6763"/>
                    <a:pt x="9276" y="6747"/>
                    <a:pt x="9242" y="6747"/>
                  </a:cubicBezTo>
                  <a:cubicBezTo>
                    <a:pt x="9216" y="6747"/>
                    <a:pt x="9195" y="6757"/>
                    <a:pt x="9195" y="6773"/>
                  </a:cubicBezTo>
                  <a:cubicBezTo>
                    <a:pt x="9198" y="6808"/>
                    <a:pt x="9161" y="6811"/>
                    <a:pt x="9123" y="6811"/>
                  </a:cubicBezTo>
                  <a:cubicBezTo>
                    <a:pt x="9120" y="6811"/>
                    <a:pt x="9116" y="6811"/>
                    <a:pt x="9113" y="6811"/>
                  </a:cubicBezTo>
                  <a:cubicBezTo>
                    <a:pt x="9076" y="6811"/>
                    <a:pt x="9042" y="6826"/>
                    <a:pt x="9016" y="6852"/>
                  </a:cubicBezTo>
                  <a:cubicBezTo>
                    <a:pt x="8979" y="6855"/>
                    <a:pt x="8941" y="6855"/>
                    <a:pt x="8941" y="6855"/>
                  </a:cubicBezTo>
                  <a:cubicBezTo>
                    <a:pt x="8907" y="6855"/>
                    <a:pt x="8941" y="6817"/>
                    <a:pt x="8979" y="6817"/>
                  </a:cubicBezTo>
                  <a:lnTo>
                    <a:pt x="8941" y="6783"/>
                  </a:lnTo>
                  <a:cubicBezTo>
                    <a:pt x="8869" y="6783"/>
                    <a:pt x="8832" y="6783"/>
                    <a:pt x="8794" y="6817"/>
                  </a:cubicBezTo>
                  <a:cubicBezTo>
                    <a:pt x="8777" y="6853"/>
                    <a:pt x="8767" y="6871"/>
                    <a:pt x="8763" y="6871"/>
                  </a:cubicBezTo>
                  <a:cubicBezTo>
                    <a:pt x="8758" y="6871"/>
                    <a:pt x="8758" y="6853"/>
                    <a:pt x="8760" y="6817"/>
                  </a:cubicBezTo>
                  <a:cubicBezTo>
                    <a:pt x="8760" y="6793"/>
                    <a:pt x="8741" y="6768"/>
                    <a:pt x="8718" y="6768"/>
                  </a:cubicBezTo>
                  <a:cubicBezTo>
                    <a:pt x="8708" y="6768"/>
                    <a:pt x="8698" y="6773"/>
                    <a:pt x="8687" y="6783"/>
                  </a:cubicBezTo>
                  <a:cubicBezTo>
                    <a:pt x="8670" y="6813"/>
                    <a:pt x="8654" y="6824"/>
                    <a:pt x="8642" y="6824"/>
                  </a:cubicBezTo>
                  <a:cubicBezTo>
                    <a:pt x="8624" y="6824"/>
                    <a:pt x="8612" y="6803"/>
                    <a:pt x="8612" y="6783"/>
                  </a:cubicBezTo>
                  <a:cubicBezTo>
                    <a:pt x="8631" y="6746"/>
                    <a:pt x="8642" y="6728"/>
                    <a:pt x="8627" y="6728"/>
                  </a:cubicBezTo>
                  <a:cubicBezTo>
                    <a:pt x="8613" y="6728"/>
                    <a:pt x="8576" y="6744"/>
                    <a:pt x="8503" y="6776"/>
                  </a:cubicBezTo>
                  <a:cubicBezTo>
                    <a:pt x="8499" y="6776"/>
                    <a:pt x="8495" y="6776"/>
                    <a:pt x="8492" y="6776"/>
                  </a:cubicBezTo>
                  <a:cubicBezTo>
                    <a:pt x="8430" y="6776"/>
                    <a:pt x="8325" y="6795"/>
                    <a:pt x="8231" y="6795"/>
                  </a:cubicBezTo>
                  <a:cubicBezTo>
                    <a:pt x="8211" y="6795"/>
                    <a:pt x="8192" y="6794"/>
                    <a:pt x="8173" y="6792"/>
                  </a:cubicBezTo>
                  <a:cubicBezTo>
                    <a:pt x="8029" y="6780"/>
                    <a:pt x="7954" y="6773"/>
                    <a:pt x="7923" y="6733"/>
                  </a:cubicBezTo>
                  <a:cubicBezTo>
                    <a:pt x="7924" y="6724"/>
                    <a:pt x="7924" y="6717"/>
                    <a:pt x="7924" y="6710"/>
                  </a:cubicBezTo>
                  <a:lnTo>
                    <a:pt x="7924" y="6710"/>
                  </a:lnTo>
                  <a:cubicBezTo>
                    <a:pt x="7918" y="6746"/>
                    <a:pt x="7900" y="6758"/>
                    <a:pt x="7863" y="6758"/>
                  </a:cubicBezTo>
                  <a:cubicBezTo>
                    <a:pt x="7841" y="6758"/>
                    <a:pt x="7812" y="6754"/>
                    <a:pt x="7775" y="6748"/>
                  </a:cubicBezTo>
                  <a:cubicBezTo>
                    <a:pt x="7742" y="6730"/>
                    <a:pt x="7705" y="6721"/>
                    <a:pt x="7668" y="6721"/>
                  </a:cubicBezTo>
                  <a:cubicBezTo>
                    <a:pt x="7627" y="6721"/>
                    <a:pt x="7587" y="6732"/>
                    <a:pt x="7553" y="6755"/>
                  </a:cubicBezTo>
                  <a:lnTo>
                    <a:pt x="7625" y="6767"/>
                  </a:lnTo>
                  <a:cubicBezTo>
                    <a:pt x="7619" y="6803"/>
                    <a:pt x="7606" y="6818"/>
                    <a:pt x="7586" y="6818"/>
                  </a:cubicBezTo>
                  <a:cubicBezTo>
                    <a:pt x="7567" y="6818"/>
                    <a:pt x="7542" y="6805"/>
                    <a:pt x="7509" y="6783"/>
                  </a:cubicBezTo>
                  <a:cubicBezTo>
                    <a:pt x="7475" y="6776"/>
                    <a:pt x="7481" y="6742"/>
                    <a:pt x="7484" y="6708"/>
                  </a:cubicBezTo>
                  <a:cubicBezTo>
                    <a:pt x="7490" y="6667"/>
                    <a:pt x="7462" y="6632"/>
                    <a:pt x="7425" y="6623"/>
                  </a:cubicBezTo>
                  <a:cubicBezTo>
                    <a:pt x="7412" y="6621"/>
                    <a:pt x="7400" y="6618"/>
                    <a:pt x="7391" y="6618"/>
                  </a:cubicBezTo>
                  <a:cubicBezTo>
                    <a:pt x="7373" y="6618"/>
                    <a:pt x="7366" y="6626"/>
                    <a:pt x="7384" y="6654"/>
                  </a:cubicBezTo>
                  <a:cubicBezTo>
                    <a:pt x="7379" y="6678"/>
                    <a:pt x="7378" y="6686"/>
                    <a:pt x="7366" y="6686"/>
                  </a:cubicBezTo>
                  <a:cubicBezTo>
                    <a:pt x="7361" y="6686"/>
                    <a:pt x="7353" y="6684"/>
                    <a:pt x="7343" y="6682"/>
                  </a:cubicBezTo>
                  <a:cubicBezTo>
                    <a:pt x="7329" y="6678"/>
                    <a:pt x="7315" y="6676"/>
                    <a:pt x="7301" y="6676"/>
                  </a:cubicBezTo>
                  <a:cubicBezTo>
                    <a:pt x="7275" y="6676"/>
                    <a:pt x="7250" y="6684"/>
                    <a:pt x="7227" y="6698"/>
                  </a:cubicBezTo>
                  <a:cubicBezTo>
                    <a:pt x="7224" y="6718"/>
                    <a:pt x="7210" y="6723"/>
                    <a:pt x="7193" y="6723"/>
                  </a:cubicBezTo>
                  <a:cubicBezTo>
                    <a:pt x="7180" y="6723"/>
                    <a:pt x="7164" y="6720"/>
                    <a:pt x="7149" y="6717"/>
                  </a:cubicBezTo>
                  <a:cubicBezTo>
                    <a:pt x="7121" y="6689"/>
                    <a:pt x="7086" y="6667"/>
                    <a:pt x="7048" y="6661"/>
                  </a:cubicBezTo>
                  <a:cubicBezTo>
                    <a:pt x="7046" y="6671"/>
                    <a:pt x="7045" y="6675"/>
                    <a:pt x="7044" y="6675"/>
                  </a:cubicBezTo>
                  <a:cubicBezTo>
                    <a:pt x="7044" y="6675"/>
                    <a:pt x="7050" y="6650"/>
                    <a:pt x="7055" y="6626"/>
                  </a:cubicBezTo>
                  <a:cubicBezTo>
                    <a:pt x="7058" y="6598"/>
                    <a:pt x="7052" y="6570"/>
                    <a:pt x="7036" y="6548"/>
                  </a:cubicBezTo>
                  <a:cubicBezTo>
                    <a:pt x="7033" y="6547"/>
                    <a:pt x="7029" y="6546"/>
                    <a:pt x="7026" y="6546"/>
                  </a:cubicBezTo>
                  <a:cubicBezTo>
                    <a:pt x="7010" y="6546"/>
                    <a:pt x="6995" y="6558"/>
                    <a:pt x="6992" y="6576"/>
                  </a:cubicBezTo>
                  <a:cubicBezTo>
                    <a:pt x="6992" y="6579"/>
                    <a:pt x="6986" y="6580"/>
                    <a:pt x="6975" y="6580"/>
                  </a:cubicBezTo>
                  <a:cubicBezTo>
                    <a:pt x="6919" y="6580"/>
                    <a:pt x="6737" y="6542"/>
                    <a:pt x="6547" y="6494"/>
                  </a:cubicBezTo>
                  <a:cubicBezTo>
                    <a:pt x="6321" y="6438"/>
                    <a:pt x="6090" y="6363"/>
                    <a:pt x="6036" y="6344"/>
                  </a:cubicBezTo>
                  <a:cubicBezTo>
                    <a:pt x="5998" y="6308"/>
                    <a:pt x="5938" y="6279"/>
                    <a:pt x="5910" y="6279"/>
                  </a:cubicBezTo>
                  <a:cubicBezTo>
                    <a:pt x="5897" y="6279"/>
                    <a:pt x="5891" y="6285"/>
                    <a:pt x="5898" y="6300"/>
                  </a:cubicBezTo>
                  <a:cubicBezTo>
                    <a:pt x="5897" y="6306"/>
                    <a:pt x="5889" y="6309"/>
                    <a:pt x="5876" y="6309"/>
                  </a:cubicBezTo>
                  <a:cubicBezTo>
                    <a:pt x="5821" y="6309"/>
                    <a:pt x="5674" y="6259"/>
                    <a:pt x="5510" y="6194"/>
                  </a:cubicBezTo>
                  <a:cubicBezTo>
                    <a:pt x="5312" y="6115"/>
                    <a:pt x="5164" y="6050"/>
                    <a:pt x="5112" y="6050"/>
                  </a:cubicBezTo>
                  <a:cubicBezTo>
                    <a:pt x="5102" y="6050"/>
                    <a:pt x="5095" y="6053"/>
                    <a:pt x="5093" y="6059"/>
                  </a:cubicBezTo>
                  <a:lnTo>
                    <a:pt x="4990" y="6015"/>
                  </a:lnTo>
                  <a:cubicBezTo>
                    <a:pt x="4924" y="5984"/>
                    <a:pt x="4842" y="5984"/>
                    <a:pt x="4811" y="5971"/>
                  </a:cubicBezTo>
                  <a:cubicBezTo>
                    <a:pt x="4796" y="5976"/>
                    <a:pt x="4783" y="5978"/>
                    <a:pt x="4773" y="5978"/>
                  </a:cubicBezTo>
                  <a:cubicBezTo>
                    <a:pt x="4748" y="5978"/>
                    <a:pt x="4741" y="5967"/>
                    <a:pt x="4776" y="5955"/>
                  </a:cubicBezTo>
                  <a:cubicBezTo>
                    <a:pt x="4792" y="5921"/>
                    <a:pt x="4808" y="5890"/>
                    <a:pt x="4773" y="5874"/>
                  </a:cubicBezTo>
                  <a:cubicBezTo>
                    <a:pt x="4754" y="5865"/>
                    <a:pt x="4739" y="5861"/>
                    <a:pt x="4727" y="5861"/>
                  </a:cubicBezTo>
                  <a:cubicBezTo>
                    <a:pt x="4698" y="5861"/>
                    <a:pt x="4687" y="5884"/>
                    <a:pt x="4676" y="5908"/>
                  </a:cubicBezTo>
                  <a:cubicBezTo>
                    <a:pt x="4669" y="5920"/>
                    <a:pt x="4656" y="5928"/>
                    <a:pt x="4643" y="5928"/>
                  </a:cubicBezTo>
                  <a:cubicBezTo>
                    <a:pt x="4638" y="5928"/>
                    <a:pt x="4633" y="5927"/>
                    <a:pt x="4629" y="5924"/>
                  </a:cubicBezTo>
                  <a:cubicBezTo>
                    <a:pt x="4595" y="5908"/>
                    <a:pt x="4595" y="5908"/>
                    <a:pt x="4610" y="5874"/>
                  </a:cubicBezTo>
                  <a:lnTo>
                    <a:pt x="4642" y="5811"/>
                  </a:lnTo>
                  <a:lnTo>
                    <a:pt x="4610" y="5796"/>
                  </a:lnTo>
                  <a:cubicBezTo>
                    <a:pt x="4604" y="5807"/>
                    <a:pt x="4590" y="5815"/>
                    <a:pt x="4576" y="5815"/>
                  </a:cubicBezTo>
                  <a:cubicBezTo>
                    <a:pt x="4571" y="5815"/>
                    <a:pt x="4565" y="5814"/>
                    <a:pt x="4560" y="5811"/>
                  </a:cubicBezTo>
                  <a:cubicBezTo>
                    <a:pt x="4529" y="5792"/>
                    <a:pt x="4529" y="5792"/>
                    <a:pt x="4560" y="5730"/>
                  </a:cubicBezTo>
                  <a:cubicBezTo>
                    <a:pt x="4579" y="5692"/>
                    <a:pt x="4575" y="5670"/>
                    <a:pt x="4554" y="5670"/>
                  </a:cubicBezTo>
                  <a:cubicBezTo>
                    <a:pt x="4541" y="5670"/>
                    <a:pt x="4520" y="5679"/>
                    <a:pt x="4494" y="5698"/>
                  </a:cubicBezTo>
                  <a:lnTo>
                    <a:pt x="4416" y="5695"/>
                  </a:lnTo>
                  <a:cubicBezTo>
                    <a:pt x="4416" y="5655"/>
                    <a:pt x="4390" y="5643"/>
                    <a:pt x="4358" y="5643"/>
                  </a:cubicBezTo>
                  <a:cubicBezTo>
                    <a:pt x="4328" y="5643"/>
                    <a:pt x="4293" y="5653"/>
                    <a:pt x="4269" y="5661"/>
                  </a:cubicBezTo>
                  <a:cubicBezTo>
                    <a:pt x="4269" y="5609"/>
                    <a:pt x="4256" y="5584"/>
                    <a:pt x="4230" y="5584"/>
                  </a:cubicBezTo>
                  <a:cubicBezTo>
                    <a:pt x="4215" y="5584"/>
                    <a:pt x="4195" y="5592"/>
                    <a:pt x="4172" y="5608"/>
                  </a:cubicBezTo>
                  <a:cubicBezTo>
                    <a:pt x="4166" y="5619"/>
                    <a:pt x="4159" y="5624"/>
                    <a:pt x="4151" y="5624"/>
                  </a:cubicBezTo>
                  <a:cubicBezTo>
                    <a:pt x="4136" y="5624"/>
                    <a:pt x="4119" y="5606"/>
                    <a:pt x="4109" y="5573"/>
                  </a:cubicBezTo>
                  <a:cubicBezTo>
                    <a:pt x="4093" y="5523"/>
                    <a:pt x="4062" y="5507"/>
                    <a:pt x="3999" y="5473"/>
                  </a:cubicBezTo>
                  <a:cubicBezTo>
                    <a:pt x="3997" y="5473"/>
                    <a:pt x="3994" y="5474"/>
                    <a:pt x="3991" y="5474"/>
                  </a:cubicBezTo>
                  <a:cubicBezTo>
                    <a:pt x="3928" y="5474"/>
                    <a:pt x="3715" y="5353"/>
                    <a:pt x="3476" y="5206"/>
                  </a:cubicBezTo>
                  <a:cubicBezTo>
                    <a:pt x="3224" y="5051"/>
                    <a:pt x="3054" y="4936"/>
                    <a:pt x="3007" y="4936"/>
                  </a:cubicBezTo>
                  <a:cubicBezTo>
                    <a:pt x="3002" y="4936"/>
                    <a:pt x="2999" y="4937"/>
                    <a:pt x="2996" y="4940"/>
                  </a:cubicBezTo>
                  <a:cubicBezTo>
                    <a:pt x="2968" y="4921"/>
                    <a:pt x="2968" y="4921"/>
                    <a:pt x="2956" y="4871"/>
                  </a:cubicBezTo>
                  <a:cubicBezTo>
                    <a:pt x="2969" y="4853"/>
                    <a:pt x="2963" y="4838"/>
                    <a:pt x="2941" y="4838"/>
                  </a:cubicBezTo>
                  <a:cubicBezTo>
                    <a:pt x="2926" y="4838"/>
                    <a:pt x="2904" y="4845"/>
                    <a:pt x="2874" y="4862"/>
                  </a:cubicBezTo>
                  <a:cubicBezTo>
                    <a:pt x="2848" y="4867"/>
                    <a:pt x="2830" y="4877"/>
                    <a:pt x="2825" y="4877"/>
                  </a:cubicBezTo>
                  <a:cubicBezTo>
                    <a:pt x="2821" y="4877"/>
                    <a:pt x="2827" y="4868"/>
                    <a:pt x="2846" y="4840"/>
                  </a:cubicBezTo>
                  <a:cubicBezTo>
                    <a:pt x="2865" y="4812"/>
                    <a:pt x="2805" y="4768"/>
                    <a:pt x="2686" y="4686"/>
                  </a:cubicBezTo>
                  <a:cubicBezTo>
                    <a:pt x="2608" y="4632"/>
                    <a:pt x="2510" y="4562"/>
                    <a:pt x="2471" y="4562"/>
                  </a:cubicBezTo>
                  <a:cubicBezTo>
                    <a:pt x="2465" y="4562"/>
                    <a:pt x="2460" y="4563"/>
                    <a:pt x="2457" y="4567"/>
                  </a:cubicBezTo>
                  <a:cubicBezTo>
                    <a:pt x="2376" y="4555"/>
                    <a:pt x="2376" y="4555"/>
                    <a:pt x="2426" y="4545"/>
                  </a:cubicBezTo>
                  <a:cubicBezTo>
                    <a:pt x="2498" y="4511"/>
                    <a:pt x="2373" y="4376"/>
                    <a:pt x="2241" y="4367"/>
                  </a:cubicBezTo>
                  <a:cubicBezTo>
                    <a:pt x="2213" y="4345"/>
                    <a:pt x="2185" y="4326"/>
                    <a:pt x="2207" y="4295"/>
                  </a:cubicBezTo>
                  <a:cubicBezTo>
                    <a:pt x="2157" y="4260"/>
                    <a:pt x="2097" y="4232"/>
                    <a:pt x="2037" y="4216"/>
                  </a:cubicBezTo>
                  <a:cubicBezTo>
                    <a:pt x="2009" y="4194"/>
                    <a:pt x="1893" y="4106"/>
                    <a:pt x="1837" y="4059"/>
                  </a:cubicBezTo>
                  <a:cubicBezTo>
                    <a:pt x="1796" y="4031"/>
                    <a:pt x="1749" y="4012"/>
                    <a:pt x="1699" y="4000"/>
                  </a:cubicBezTo>
                  <a:cubicBezTo>
                    <a:pt x="1689" y="3992"/>
                    <a:pt x="1678" y="3984"/>
                    <a:pt x="1671" y="3978"/>
                  </a:cubicBezTo>
                  <a:cubicBezTo>
                    <a:pt x="1693" y="3950"/>
                    <a:pt x="1549" y="3837"/>
                    <a:pt x="1351" y="3677"/>
                  </a:cubicBezTo>
                  <a:cubicBezTo>
                    <a:pt x="1154" y="3517"/>
                    <a:pt x="988" y="3376"/>
                    <a:pt x="985" y="3326"/>
                  </a:cubicBezTo>
                  <a:cubicBezTo>
                    <a:pt x="964" y="3313"/>
                    <a:pt x="941" y="3307"/>
                    <a:pt x="919" y="3307"/>
                  </a:cubicBezTo>
                  <a:cubicBezTo>
                    <a:pt x="915" y="3307"/>
                    <a:pt x="910" y="3307"/>
                    <a:pt x="906" y="3307"/>
                  </a:cubicBezTo>
                  <a:cubicBezTo>
                    <a:pt x="883" y="3317"/>
                    <a:pt x="865" y="3321"/>
                    <a:pt x="850" y="3321"/>
                  </a:cubicBezTo>
                  <a:cubicBezTo>
                    <a:pt x="816" y="3321"/>
                    <a:pt x="802" y="3298"/>
                    <a:pt x="800" y="3263"/>
                  </a:cubicBezTo>
                  <a:cubicBezTo>
                    <a:pt x="816" y="3196"/>
                    <a:pt x="734" y="3116"/>
                    <a:pt x="665" y="3116"/>
                  </a:cubicBezTo>
                  <a:cubicBezTo>
                    <a:pt x="654" y="3116"/>
                    <a:pt x="643" y="3118"/>
                    <a:pt x="634" y="3122"/>
                  </a:cubicBezTo>
                  <a:lnTo>
                    <a:pt x="655" y="3094"/>
                  </a:lnTo>
                  <a:cubicBezTo>
                    <a:pt x="670" y="3033"/>
                    <a:pt x="611" y="2993"/>
                    <a:pt x="548" y="2993"/>
                  </a:cubicBezTo>
                  <a:cubicBezTo>
                    <a:pt x="530" y="2993"/>
                    <a:pt x="512" y="2996"/>
                    <a:pt x="496" y="3003"/>
                  </a:cubicBezTo>
                  <a:cubicBezTo>
                    <a:pt x="493" y="2955"/>
                    <a:pt x="487" y="2906"/>
                    <a:pt x="440" y="2906"/>
                  </a:cubicBezTo>
                  <a:cubicBezTo>
                    <a:pt x="439" y="2906"/>
                    <a:pt x="438" y="2906"/>
                    <a:pt x="436" y="2906"/>
                  </a:cubicBezTo>
                  <a:cubicBezTo>
                    <a:pt x="408" y="2881"/>
                    <a:pt x="408" y="2881"/>
                    <a:pt x="455" y="2828"/>
                  </a:cubicBezTo>
                  <a:cubicBezTo>
                    <a:pt x="480" y="2800"/>
                    <a:pt x="502" y="2775"/>
                    <a:pt x="477" y="2750"/>
                  </a:cubicBezTo>
                  <a:cubicBezTo>
                    <a:pt x="469" y="2744"/>
                    <a:pt x="462" y="2741"/>
                    <a:pt x="455" y="2741"/>
                  </a:cubicBezTo>
                  <a:cubicBezTo>
                    <a:pt x="436" y="2741"/>
                    <a:pt x="418" y="2760"/>
                    <a:pt x="402" y="2781"/>
                  </a:cubicBezTo>
                  <a:lnTo>
                    <a:pt x="345" y="2734"/>
                  </a:lnTo>
                  <a:cubicBezTo>
                    <a:pt x="340" y="2727"/>
                    <a:pt x="331" y="2724"/>
                    <a:pt x="323" y="2724"/>
                  </a:cubicBezTo>
                  <a:cubicBezTo>
                    <a:pt x="313" y="2724"/>
                    <a:pt x="302" y="2728"/>
                    <a:pt x="295" y="2737"/>
                  </a:cubicBezTo>
                  <a:cubicBezTo>
                    <a:pt x="288" y="2745"/>
                    <a:pt x="281" y="2748"/>
                    <a:pt x="273" y="2748"/>
                  </a:cubicBezTo>
                  <a:cubicBezTo>
                    <a:pt x="256" y="2748"/>
                    <a:pt x="236" y="2732"/>
                    <a:pt x="217" y="2715"/>
                  </a:cubicBezTo>
                  <a:cubicBezTo>
                    <a:pt x="227" y="2704"/>
                    <a:pt x="224" y="2697"/>
                    <a:pt x="218" y="2697"/>
                  </a:cubicBezTo>
                  <a:cubicBezTo>
                    <a:pt x="209" y="2697"/>
                    <a:pt x="191" y="2711"/>
                    <a:pt x="195" y="2743"/>
                  </a:cubicBezTo>
                  <a:cubicBezTo>
                    <a:pt x="177" y="2761"/>
                    <a:pt x="160" y="2781"/>
                    <a:pt x="142" y="2781"/>
                  </a:cubicBezTo>
                  <a:cubicBezTo>
                    <a:pt x="135" y="2781"/>
                    <a:pt x="127" y="2778"/>
                    <a:pt x="120" y="2771"/>
                  </a:cubicBezTo>
                  <a:lnTo>
                    <a:pt x="73" y="2825"/>
                  </a:lnTo>
                  <a:cubicBezTo>
                    <a:pt x="26" y="2881"/>
                    <a:pt x="1" y="2906"/>
                    <a:pt x="32" y="2981"/>
                  </a:cubicBezTo>
                  <a:cubicBezTo>
                    <a:pt x="103" y="3081"/>
                    <a:pt x="156" y="3165"/>
                    <a:pt x="198" y="3165"/>
                  </a:cubicBezTo>
                  <a:cubicBezTo>
                    <a:pt x="208" y="3165"/>
                    <a:pt x="217" y="3161"/>
                    <a:pt x="226" y="3151"/>
                  </a:cubicBezTo>
                  <a:cubicBezTo>
                    <a:pt x="230" y="3150"/>
                    <a:pt x="235" y="3150"/>
                    <a:pt x="239" y="3150"/>
                  </a:cubicBezTo>
                  <a:cubicBezTo>
                    <a:pt x="261" y="3150"/>
                    <a:pt x="284" y="3156"/>
                    <a:pt x="305" y="3169"/>
                  </a:cubicBezTo>
                  <a:cubicBezTo>
                    <a:pt x="323" y="3191"/>
                    <a:pt x="333" y="3216"/>
                    <a:pt x="336" y="3245"/>
                  </a:cubicBezTo>
                  <a:cubicBezTo>
                    <a:pt x="311" y="3273"/>
                    <a:pt x="424" y="3367"/>
                    <a:pt x="561" y="3486"/>
                  </a:cubicBezTo>
                  <a:cubicBezTo>
                    <a:pt x="731" y="3627"/>
                    <a:pt x="815" y="3699"/>
                    <a:pt x="818" y="3749"/>
                  </a:cubicBezTo>
                  <a:cubicBezTo>
                    <a:pt x="822" y="3777"/>
                    <a:pt x="834" y="3802"/>
                    <a:pt x="853" y="3824"/>
                  </a:cubicBezTo>
                  <a:cubicBezTo>
                    <a:pt x="855" y="3822"/>
                    <a:pt x="858" y="3821"/>
                    <a:pt x="862" y="3821"/>
                  </a:cubicBezTo>
                  <a:cubicBezTo>
                    <a:pt x="905" y="3821"/>
                    <a:pt x="1065" y="3951"/>
                    <a:pt x="1248" y="4097"/>
                  </a:cubicBezTo>
                  <a:cubicBezTo>
                    <a:pt x="1432" y="4247"/>
                    <a:pt x="1620" y="4392"/>
                    <a:pt x="1665" y="4392"/>
                  </a:cubicBezTo>
                  <a:cubicBezTo>
                    <a:pt x="1669" y="4392"/>
                    <a:pt x="1672" y="4391"/>
                    <a:pt x="1674" y="4389"/>
                  </a:cubicBezTo>
                  <a:lnTo>
                    <a:pt x="1734" y="4432"/>
                  </a:lnTo>
                  <a:cubicBezTo>
                    <a:pt x="1712" y="4461"/>
                    <a:pt x="1771" y="4508"/>
                    <a:pt x="1831" y="4551"/>
                  </a:cubicBezTo>
                  <a:cubicBezTo>
                    <a:pt x="1881" y="4561"/>
                    <a:pt x="1928" y="4583"/>
                    <a:pt x="1969" y="4611"/>
                  </a:cubicBezTo>
                  <a:cubicBezTo>
                    <a:pt x="1950" y="4639"/>
                    <a:pt x="1978" y="4661"/>
                    <a:pt x="2037" y="4705"/>
                  </a:cubicBezTo>
                  <a:cubicBezTo>
                    <a:pt x="2078" y="4737"/>
                    <a:pt x="2105" y="4756"/>
                    <a:pt x="2125" y="4756"/>
                  </a:cubicBezTo>
                  <a:cubicBezTo>
                    <a:pt x="2134" y="4756"/>
                    <a:pt x="2141" y="4752"/>
                    <a:pt x="2147" y="4743"/>
                  </a:cubicBezTo>
                  <a:cubicBezTo>
                    <a:pt x="2179" y="4765"/>
                    <a:pt x="2388" y="4918"/>
                    <a:pt x="2461" y="5009"/>
                  </a:cubicBezTo>
                  <a:cubicBezTo>
                    <a:pt x="2467" y="5041"/>
                    <a:pt x="2490" y="5050"/>
                    <a:pt x="2519" y="5050"/>
                  </a:cubicBezTo>
                  <a:cubicBezTo>
                    <a:pt x="2536" y="5050"/>
                    <a:pt x="2555" y="5047"/>
                    <a:pt x="2573" y="5043"/>
                  </a:cubicBezTo>
                  <a:cubicBezTo>
                    <a:pt x="2589" y="5024"/>
                    <a:pt x="2611" y="5014"/>
                    <a:pt x="2633" y="5014"/>
                  </a:cubicBezTo>
                  <a:cubicBezTo>
                    <a:pt x="2647" y="5014"/>
                    <a:pt x="2661" y="5018"/>
                    <a:pt x="2674" y="5025"/>
                  </a:cubicBezTo>
                  <a:lnTo>
                    <a:pt x="2633" y="5084"/>
                  </a:lnTo>
                  <a:cubicBezTo>
                    <a:pt x="2583" y="5094"/>
                    <a:pt x="2583" y="5094"/>
                    <a:pt x="2645" y="5137"/>
                  </a:cubicBezTo>
                  <a:lnTo>
                    <a:pt x="2705" y="5178"/>
                  </a:lnTo>
                  <a:cubicBezTo>
                    <a:pt x="2708" y="5175"/>
                    <a:pt x="2712" y="5173"/>
                    <a:pt x="2718" y="5173"/>
                  </a:cubicBezTo>
                  <a:cubicBezTo>
                    <a:pt x="2764" y="5173"/>
                    <a:pt x="2904" y="5270"/>
                    <a:pt x="3100" y="5391"/>
                  </a:cubicBezTo>
                  <a:cubicBezTo>
                    <a:pt x="3332" y="5541"/>
                    <a:pt x="3441" y="5603"/>
                    <a:pt x="3481" y="5603"/>
                  </a:cubicBezTo>
                  <a:cubicBezTo>
                    <a:pt x="3490" y="5603"/>
                    <a:pt x="3495" y="5601"/>
                    <a:pt x="3498" y="5595"/>
                  </a:cubicBezTo>
                  <a:cubicBezTo>
                    <a:pt x="3503" y="5586"/>
                    <a:pt x="3510" y="5582"/>
                    <a:pt x="3518" y="5582"/>
                  </a:cubicBezTo>
                  <a:cubicBezTo>
                    <a:pt x="3538" y="5582"/>
                    <a:pt x="3570" y="5611"/>
                    <a:pt x="3626" y="5673"/>
                  </a:cubicBezTo>
                  <a:cubicBezTo>
                    <a:pt x="3739" y="5837"/>
                    <a:pt x="3764" y="5869"/>
                    <a:pt x="3795" y="5869"/>
                  </a:cubicBezTo>
                  <a:cubicBezTo>
                    <a:pt x="3803" y="5869"/>
                    <a:pt x="3811" y="5867"/>
                    <a:pt x="3821" y="5865"/>
                  </a:cubicBezTo>
                  <a:cubicBezTo>
                    <a:pt x="3786" y="5846"/>
                    <a:pt x="3805" y="5814"/>
                    <a:pt x="3821" y="5783"/>
                  </a:cubicBezTo>
                  <a:cubicBezTo>
                    <a:pt x="3836" y="5758"/>
                    <a:pt x="3850" y="5746"/>
                    <a:pt x="3861" y="5746"/>
                  </a:cubicBezTo>
                  <a:cubicBezTo>
                    <a:pt x="3878" y="5746"/>
                    <a:pt x="3888" y="5772"/>
                    <a:pt x="3886" y="5821"/>
                  </a:cubicBezTo>
                  <a:cubicBezTo>
                    <a:pt x="3855" y="5877"/>
                    <a:pt x="4273" y="6075"/>
                    <a:pt x="4402" y="6075"/>
                  </a:cubicBezTo>
                  <a:cubicBezTo>
                    <a:pt x="4415" y="6075"/>
                    <a:pt x="4425" y="6073"/>
                    <a:pt x="4432" y="6068"/>
                  </a:cubicBezTo>
                  <a:cubicBezTo>
                    <a:pt x="4440" y="6054"/>
                    <a:pt x="4444" y="6045"/>
                    <a:pt x="4444" y="6045"/>
                  </a:cubicBezTo>
                  <a:lnTo>
                    <a:pt x="4444" y="6045"/>
                  </a:lnTo>
                  <a:cubicBezTo>
                    <a:pt x="4444" y="6045"/>
                    <a:pt x="4436" y="6061"/>
                    <a:pt x="4416" y="6100"/>
                  </a:cubicBezTo>
                  <a:cubicBezTo>
                    <a:pt x="4400" y="6131"/>
                    <a:pt x="4435" y="6150"/>
                    <a:pt x="4570" y="6212"/>
                  </a:cubicBezTo>
                  <a:lnTo>
                    <a:pt x="4673" y="6263"/>
                  </a:lnTo>
                  <a:cubicBezTo>
                    <a:pt x="4679" y="6249"/>
                    <a:pt x="4692" y="6244"/>
                    <a:pt x="4708" y="6244"/>
                  </a:cubicBezTo>
                  <a:cubicBezTo>
                    <a:pt x="4771" y="6244"/>
                    <a:pt x="4890" y="6331"/>
                    <a:pt x="4880" y="6357"/>
                  </a:cubicBezTo>
                  <a:cubicBezTo>
                    <a:pt x="4899" y="6404"/>
                    <a:pt x="4899" y="6404"/>
                    <a:pt x="4968" y="6435"/>
                  </a:cubicBezTo>
                  <a:cubicBezTo>
                    <a:pt x="4978" y="6433"/>
                    <a:pt x="4989" y="6433"/>
                    <a:pt x="5001" y="6433"/>
                  </a:cubicBezTo>
                  <a:cubicBezTo>
                    <a:pt x="5124" y="6433"/>
                    <a:pt x="5258" y="6522"/>
                    <a:pt x="5247" y="6551"/>
                  </a:cubicBezTo>
                  <a:lnTo>
                    <a:pt x="5319" y="6579"/>
                  </a:lnTo>
                  <a:cubicBezTo>
                    <a:pt x="5330" y="6575"/>
                    <a:pt x="5342" y="6573"/>
                    <a:pt x="5356" y="6573"/>
                  </a:cubicBezTo>
                  <a:cubicBezTo>
                    <a:pt x="5398" y="6573"/>
                    <a:pt x="5446" y="6591"/>
                    <a:pt x="5472" y="6601"/>
                  </a:cubicBezTo>
                  <a:cubicBezTo>
                    <a:pt x="5531" y="6623"/>
                    <a:pt x="5569" y="6637"/>
                    <a:pt x="5587" y="6637"/>
                  </a:cubicBezTo>
                  <a:cubicBezTo>
                    <a:pt x="5601" y="6637"/>
                    <a:pt x="5602" y="6628"/>
                    <a:pt x="5591" y="6607"/>
                  </a:cubicBezTo>
                  <a:cubicBezTo>
                    <a:pt x="5602" y="6578"/>
                    <a:pt x="5613" y="6548"/>
                    <a:pt x="5637" y="6548"/>
                  </a:cubicBezTo>
                  <a:cubicBezTo>
                    <a:pt x="5641" y="6548"/>
                    <a:pt x="5646" y="6549"/>
                    <a:pt x="5651" y="6551"/>
                  </a:cubicBezTo>
                  <a:lnTo>
                    <a:pt x="5638" y="6585"/>
                  </a:lnTo>
                  <a:cubicBezTo>
                    <a:pt x="5629" y="6620"/>
                    <a:pt x="5732" y="6661"/>
                    <a:pt x="5876" y="6708"/>
                  </a:cubicBezTo>
                  <a:cubicBezTo>
                    <a:pt x="6055" y="6767"/>
                    <a:pt x="6127" y="6789"/>
                    <a:pt x="6155" y="6836"/>
                  </a:cubicBezTo>
                  <a:lnTo>
                    <a:pt x="6202" y="6811"/>
                  </a:lnTo>
                  <a:cubicBezTo>
                    <a:pt x="6218" y="6802"/>
                    <a:pt x="6233" y="6798"/>
                    <a:pt x="6245" y="6798"/>
                  </a:cubicBezTo>
                  <a:cubicBezTo>
                    <a:pt x="6267" y="6798"/>
                    <a:pt x="6280" y="6811"/>
                    <a:pt x="6274" y="6833"/>
                  </a:cubicBezTo>
                  <a:cubicBezTo>
                    <a:pt x="6296" y="6871"/>
                    <a:pt x="6408" y="6908"/>
                    <a:pt x="6490" y="6908"/>
                  </a:cubicBezTo>
                  <a:cubicBezTo>
                    <a:pt x="6504" y="6908"/>
                    <a:pt x="6517" y="6907"/>
                    <a:pt x="6528" y="6905"/>
                  </a:cubicBezTo>
                  <a:lnTo>
                    <a:pt x="6603" y="6924"/>
                  </a:lnTo>
                  <a:cubicBezTo>
                    <a:pt x="6619" y="6972"/>
                    <a:pt x="6664" y="7001"/>
                    <a:pt x="6709" y="7001"/>
                  </a:cubicBezTo>
                  <a:cubicBezTo>
                    <a:pt x="6736" y="7001"/>
                    <a:pt x="6764" y="6990"/>
                    <a:pt x="6785" y="6968"/>
                  </a:cubicBezTo>
                  <a:lnTo>
                    <a:pt x="6785" y="6968"/>
                  </a:lnTo>
                  <a:cubicBezTo>
                    <a:pt x="6779" y="7002"/>
                    <a:pt x="6817" y="7012"/>
                    <a:pt x="6851" y="7021"/>
                  </a:cubicBezTo>
                  <a:cubicBezTo>
                    <a:pt x="6869" y="7017"/>
                    <a:pt x="6889" y="7015"/>
                    <a:pt x="6910" y="7015"/>
                  </a:cubicBezTo>
                  <a:cubicBezTo>
                    <a:pt x="6990" y="7015"/>
                    <a:pt x="7082" y="7041"/>
                    <a:pt x="7077" y="7068"/>
                  </a:cubicBezTo>
                  <a:lnTo>
                    <a:pt x="7114" y="7077"/>
                  </a:lnTo>
                  <a:cubicBezTo>
                    <a:pt x="7137" y="7063"/>
                    <a:pt x="7163" y="7057"/>
                    <a:pt x="7191" y="7057"/>
                  </a:cubicBezTo>
                  <a:cubicBezTo>
                    <a:pt x="7205" y="7057"/>
                    <a:pt x="7219" y="7058"/>
                    <a:pt x="7233" y="7062"/>
                  </a:cubicBezTo>
                  <a:cubicBezTo>
                    <a:pt x="7247" y="7066"/>
                    <a:pt x="7261" y="7068"/>
                    <a:pt x="7275" y="7068"/>
                  </a:cubicBezTo>
                  <a:cubicBezTo>
                    <a:pt x="7302" y="7068"/>
                    <a:pt x="7328" y="7060"/>
                    <a:pt x="7352" y="7046"/>
                  </a:cubicBezTo>
                  <a:cubicBezTo>
                    <a:pt x="7372" y="7032"/>
                    <a:pt x="7395" y="7023"/>
                    <a:pt x="7422" y="7023"/>
                  </a:cubicBezTo>
                  <a:cubicBezTo>
                    <a:pt x="7426" y="7023"/>
                    <a:pt x="7430" y="7024"/>
                    <a:pt x="7434" y="7024"/>
                  </a:cubicBezTo>
                  <a:cubicBezTo>
                    <a:pt x="7468" y="7030"/>
                    <a:pt x="7428" y="7059"/>
                    <a:pt x="7384" y="7090"/>
                  </a:cubicBezTo>
                  <a:cubicBezTo>
                    <a:pt x="7341" y="7101"/>
                    <a:pt x="7352" y="7112"/>
                    <a:pt x="7389" y="7112"/>
                  </a:cubicBezTo>
                  <a:cubicBezTo>
                    <a:pt x="7423" y="7112"/>
                    <a:pt x="7480" y="7103"/>
                    <a:pt x="7540" y="7077"/>
                  </a:cubicBezTo>
                  <a:cubicBezTo>
                    <a:pt x="7600" y="7051"/>
                    <a:pt x="7630" y="7038"/>
                    <a:pt x="7636" y="7038"/>
                  </a:cubicBezTo>
                  <a:cubicBezTo>
                    <a:pt x="7643" y="7038"/>
                    <a:pt x="7622" y="7053"/>
                    <a:pt x="7578" y="7084"/>
                  </a:cubicBezTo>
                  <a:cubicBezTo>
                    <a:pt x="7545" y="7107"/>
                    <a:pt x="7512" y="7129"/>
                    <a:pt x="7532" y="7129"/>
                  </a:cubicBezTo>
                  <a:cubicBezTo>
                    <a:pt x="7539" y="7129"/>
                    <a:pt x="7552" y="7127"/>
                    <a:pt x="7572" y="7121"/>
                  </a:cubicBezTo>
                  <a:cubicBezTo>
                    <a:pt x="7572" y="7121"/>
                    <a:pt x="7580" y="7122"/>
                    <a:pt x="7592" y="7122"/>
                  </a:cubicBezTo>
                  <a:cubicBezTo>
                    <a:pt x="7614" y="7122"/>
                    <a:pt x="7649" y="7118"/>
                    <a:pt x="7653" y="7093"/>
                  </a:cubicBezTo>
                  <a:lnTo>
                    <a:pt x="7766" y="7109"/>
                  </a:lnTo>
                  <a:cubicBezTo>
                    <a:pt x="7810" y="7140"/>
                    <a:pt x="7860" y="7159"/>
                    <a:pt x="7913" y="7165"/>
                  </a:cubicBezTo>
                  <a:cubicBezTo>
                    <a:pt x="7933" y="7149"/>
                    <a:pt x="7943" y="7140"/>
                    <a:pt x="7952" y="7140"/>
                  </a:cubicBezTo>
                  <a:cubicBezTo>
                    <a:pt x="7962" y="7140"/>
                    <a:pt x="7971" y="7150"/>
                    <a:pt x="7989" y="7171"/>
                  </a:cubicBezTo>
                  <a:cubicBezTo>
                    <a:pt x="7987" y="7186"/>
                    <a:pt x="7993" y="7195"/>
                    <a:pt x="8001" y="7195"/>
                  </a:cubicBezTo>
                  <a:cubicBezTo>
                    <a:pt x="8012" y="7195"/>
                    <a:pt x="8026" y="7179"/>
                    <a:pt x="8029" y="7140"/>
                  </a:cubicBezTo>
                  <a:cubicBezTo>
                    <a:pt x="8045" y="7125"/>
                    <a:pt x="8064" y="7117"/>
                    <a:pt x="8083" y="7117"/>
                  </a:cubicBezTo>
                  <a:cubicBezTo>
                    <a:pt x="8106" y="7117"/>
                    <a:pt x="8130" y="7129"/>
                    <a:pt x="8145" y="7149"/>
                  </a:cubicBezTo>
                  <a:cubicBezTo>
                    <a:pt x="8141" y="7191"/>
                    <a:pt x="8154" y="7210"/>
                    <a:pt x="8165" y="7210"/>
                  </a:cubicBezTo>
                  <a:cubicBezTo>
                    <a:pt x="8172" y="7210"/>
                    <a:pt x="8179" y="7202"/>
                    <a:pt x="8180" y="7187"/>
                  </a:cubicBezTo>
                  <a:cubicBezTo>
                    <a:pt x="8202" y="7168"/>
                    <a:pt x="8230" y="7159"/>
                    <a:pt x="8258" y="7159"/>
                  </a:cubicBezTo>
                  <a:cubicBezTo>
                    <a:pt x="8255" y="7190"/>
                    <a:pt x="8532" y="7213"/>
                    <a:pt x="8840" y="7213"/>
                  </a:cubicBezTo>
                  <a:cubicBezTo>
                    <a:pt x="8875" y="7213"/>
                    <a:pt x="8911" y="7213"/>
                    <a:pt x="8948" y="7212"/>
                  </a:cubicBezTo>
                  <a:cubicBezTo>
                    <a:pt x="8988" y="7212"/>
                    <a:pt x="9020" y="7181"/>
                    <a:pt x="9023" y="7140"/>
                  </a:cubicBezTo>
                  <a:cubicBezTo>
                    <a:pt x="9021" y="7109"/>
                    <a:pt x="9021" y="7098"/>
                    <a:pt x="9024" y="7098"/>
                  </a:cubicBezTo>
                  <a:cubicBezTo>
                    <a:pt x="9029" y="7098"/>
                    <a:pt x="9039" y="7117"/>
                    <a:pt x="9060" y="7137"/>
                  </a:cubicBezTo>
                  <a:cubicBezTo>
                    <a:pt x="9080" y="7189"/>
                    <a:pt x="9110" y="7215"/>
                    <a:pt x="9129" y="7215"/>
                  </a:cubicBezTo>
                  <a:cubicBezTo>
                    <a:pt x="9149" y="7215"/>
                    <a:pt x="9158" y="7188"/>
                    <a:pt x="9136" y="7134"/>
                  </a:cubicBezTo>
                  <a:cubicBezTo>
                    <a:pt x="9115" y="7099"/>
                    <a:pt x="9105" y="7082"/>
                    <a:pt x="9110" y="7082"/>
                  </a:cubicBezTo>
                  <a:cubicBezTo>
                    <a:pt x="9115" y="7082"/>
                    <a:pt x="9136" y="7099"/>
                    <a:pt x="9176" y="7134"/>
                  </a:cubicBezTo>
                  <a:cubicBezTo>
                    <a:pt x="9194" y="7149"/>
                    <a:pt x="9204" y="7157"/>
                    <a:pt x="9213" y="7157"/>
                  </a:cubicBezTo>
                  <a:cubicBezTo>
                    <a:pt x="9222" y="7157"/>
                    <a:pt x="9232" y="7147"/>
                    <a:pt x="9252" y="7127"/>
                  </a:cubicBezTo>
                  <a:cubicBezTo>
                    <a:pt x="9250" y="7110"/>
                    <a:pt x="9260" y="7100"/>
                    <a:pt x="9270" y="7100"/>
                  </a:cubicBezTo>
                  <a:cubicBezTo>
                    <a:pt x="9279" y="7100"/>
                    <a:pt x="9289" y="7109"/>
                    <a:pt x="9289" y="7127"/>
                  </a:cubicBezTo>
                  <a:cubicBezTo>
                    <a:pt x="9317" y="7151"/>
                    <a:pt x="9346" y="7174"/>
                    <a:pt x="9359" y="7174"/>
                  </a:cubicBezTo>
                  <a:cubicBezTo>
                    <a:pt x="9365" y="7174"/>
                    <a:pt x="9368" y="7169"/>
                    <a:pt x="9367" y="7159"/>
                  </a:cubicBezTo>
                  <a:cubicBezTo>
                    <a:pt x="9399" y="7159"/>
                    <a:pt x="9427" y="7168"/>
                    <a:pt x="9449" y="7187"/>
                  </a:cubicBezTo>
                  <a:cubicBezTo>
                    <a:pt x="9460" y="7195"/>
                    <a:pt x="9470" y="7199"/>
                    <a:pt x="9480" y="7199"/>
                  </a:cubicBezTo>
                  <a:cubicBezTo>
                    <a:pt x="9508" y="7199"/>
                    <a:pt x="9534" y="7170"/>
                    <a:pt x="9562" y="7140"/>
                  </a:cubicBezTo>
                  <a:cubicBezTo>
                    <a:pt x="9617" y="7098"/>
                    <a:pt x="9654" y="7076"/>
                    <a:pt x="9672" y="7076"/>
                  </a:cubicBezTo>
                  <a:cubicBezTo>
                    <a:pt x="9689" y="7076"/>
                    <a:pt x="9690" y="7094"/>
                    <a:pt x="9675" y="7131"/>
                  </a:cubicBezTo>
                  <a:cubicBezTo>
                    <a:pt x="9664" y="7155"/>
                    <a:pt x="9678" y="7165"/>
                    <a:pt x="9701" y="7165"/>
                  </a:cubicBezTo>
                  <a:cubicBezTo>
                    <a:pt x="9750" y="7165"/>
                    <a:pt x="9844" y="7121"/>
                    <a:pt x="9863" y="7068"/>
                  </a:cubicBezTo>
                  <a:cubicBezTo>
                    <a:pt x="9879" y="7023"/>
                    <a:pt x="9885" y="7005"/>
                    <a:pt x="9888" y="7005"/>
                  </a:cubicBezTo>
                  <a:cubicBezTo>
                    <a:pt x="9890" y="7005"/>
                    <a:pt x="9891" y="7013"/>
                    <a:pt x="9894" y="7027"/>
                  </a:cubicBezTo>
                  <a:cubicBezTo>
                    <a:pt x="9897" y="7047"/>
                    <a:pt x="9912" y="7059"/>
                    <a:pt x="9931" y="7059"/>
                  </a:cubicBezTo>
                  <a:cubicBezTo>
                    <a:pt x="9933" y="7059"/>
                    <a:pt x="9936" y="7059"/>
                    <a:pt x="9938" y="7059"/>
                  </a:cubicBezTo>
                  <a:cubicBezTo>
                    <a:pt x="9952" y="7056"/>
                    <a:pt x="9966" y="7054"/>
                    <a:pt x="9979" y="7054"/>
                  </a:cubicBezTo>
                  <a:cubicBezTo>
                    <a:pt x="9999" y="7054"/>
                    <a:pt x="10015" y="7060"/>
                    <a:pt x="10019" y="7084"/>
                  </a:cubicBezTo>
                  <a:cubicBezTo>
                    <a:pt x="10060" y="7074"/>
                    <a:pt x="10095" y="7055"/>
                    <a:pt x="10126" y="7027"/>
                  </a:cubicBezTo>
                  <a:cubicBezTo>
                    <a:pt x="10156" y="6986"/>
                    <a:pt x="10202" y="6964"/>
                    <a:pt x="10248" y="6964"/>
                  </a:cubicBezTo>
                  <a:cubicBezTo>
                    <a:pt x="10288" y="6964"/>
                    <a:pt x="10328" y="6981"/>
                    <a:pt x="10358" y="7015"/>
                  </a:cubicBezTo>
                  <a:lnTo>
                    <a:pt x="10427" y="6961"/>
                  </a:lnTo>
                  <a:cubicBezTo>
                    <a:pt x="10441" y="6912"/>
                    <a:pt x="10458" y="6877"/>
                    <a:pt x="10472" y="6877"/>
                  </a:cubicBezTo>
                  <a:cubicBezTo>
                    <a:pt x="10480" y="6877"/>
                    <a:pt x="10487" y="6887"/>
                    <a:pt x="10493" y="6911"/>
                  </a:cubicBezTo>
                  <a:lnTo>
                    <a:pt x="10502" y="6946"/>
                  </a:lnTo>
                  <a:cubicBezTo>
                    <a:pt x="10511" y="6908"/>
                    <a:pt x="10556" y="6889"/>
                    <a:pt x="10600" y="6889"/>
                  </a:cubicBezTo>
                  <a:cubicBezTo>
                    <a:pt x="10644" y="6889"/>
                    <a:pt x="10687" y="6907"/>
                    <a:pt x="10696" y="6943"/>
                  </a:cubicBezTo>
                  <a:cubicBezTo>
                    <a:pt x="10703" y="6964"/>
                    <a:pt x="10705" y="6972"/>
                    <a:pt x="10717" y="6972"/>
                  </a:cubicBezTo>
                  <a:cubicBezTo>
                    <a:pt x="10723" y="6972"/>
                    <a:pt x="10731" y="6971"/>
                    <a:pt x="10743" y="6968"/>
                  </a:cubicBezTo>
                  <a:lnTo>
                    <a:pt x="10734" y="6933"/>
                  </a:lnTo>
                  <a:cubicBezTo>
                    <a:pt x="10724" y="6899"/>
                    <a:pt x="10715" y="6861"/>
                    <a:pt x="10753" y="6852"/>
                  </a:cubicBezTo>
                  <a:cubicBezTo>
                    <a:pt x="10770" y="6847"/>
                    <a:pt x="10788" y="6842"/>
                    <a:pt x="10803" y="6842"/>
                  </a:cubicBezTo>
                  <a:cubicBezTo>
                    <a:pt x="10818" y="6842"/>
                    <a:pt x="10829" y="6847"/>
                    <a:pt x="10834" y="6864"/>
                  </a:cubicBezTo>
                  <a:cubicBezTo>
                    <a:pt x="10864" y="6880"/>
                    <a:pt x="10893" y="6895"/>
                    <a:pt x="10908" y="6895"/>
                  </a:cubicBezTo>
                  <a:cubicBezTo>
                    <a:pt x="10917" y="6895"/>
                    <a:pt x="10920" y="6890"/>
                    <a:pt x="10916" y="6877"/>
                  </a:cubicBezTo>
                  <a:cubicBezTo>
                    <a:pt x="10925" y="6875"/>
                    <a:pt x="10935" y="6874"/>
                    <a:pt x="10944" y="6874"/>
                  </a:cubicBezTo>
                  <a:cubicBezTo>
                    <a:pt x="10964" y="6874"/>
                    <a:pt x="10983" y="6879"/>
                    <a:pt x="11000" y="6889"/>
                  </a:cubicBezTo>
                  <a:lnTo>
                    <a:pt x="11147" y="6845"/>
                  </a:lnTo>
                  <a:cubicBezTo>
                    <a:pt x="11164" y="6814"/>
                    <a:pt x="11203" y="6794"/>
                    <a:pt x="11230" y="6794"/>
                  </a:cubicBezTo>
                  <a:cubicBezTo>
                    <a:pt x="11243" y="6794"/>
                    <a:pt x="11254" y="6799"/>
                    <a:pt x="11257" y="6811"/>
                  </a:cubicBezTo>
                  <a:cubicBezTo>
                    <a:pt x="11298" y="6798"/>
                    <a:pt x="11332" y="6776"/>
                    <a:pt x="11357" y="6742"/>
                  </a:cubicBezTo>
                  <a:cubicBezTo>
                    <a:pt x="11397" y="6726"/>
                    <a:pt x="11426" y="6715"/>
                    <a:pt x="11446" y="6715"/>
                  </a:cubicBezTo>
                  <a:cubicBezTo>
                    <a:pt x="11461" y="6715"/>
                    <a:pt x="11471" y="6721"/>
                    <a:pt x="11477" y="6736"/>
                  </a:cubicBezTo>
                  <a:cubicBezTo>
                    <a:pt x="11482" y="6751"/>
                    <a:pt x="11485" y="6760"/>
                    <a:pt x="11489" y="6760"/>
                  </a:cubicBezTo>
                  <a:cubicBezTo>
                    <a:pt x="11494" y="6760"/>
                    <a:pt x="11499" y="6747"/>
                    <a:pt x="11511" y="6720"/>
                  </a:cubicBezTo>
                  <a:cubicBezTo>
                    <a:pt x="11498" y="6689"/>
                    <a:pt x="11536" y="6673"/>
                    <a:pt x="11571" y="6661"/>
                  </a:cubicBezTo>
                  <a:lnTo>
                    <a:pt x="11643" y="6632"/>
                  </a:lnTo>
                  <a:cubicBezTo>
                    <a:pt x="11627" y="6598"/>
                    <a:pt x="11627" y="6598"/>
                    <a:pt x="11665" y="6585"/>
                  </a:cubicBezTo>
                  <a:cubicBezTo>
                    <a:pt x="11699" y="6573"/>
                    <a:pt x="11818" y="6563"/>
                    <a:pt x="11856" y="6551"/>
                  </a:cubicBezTo>
                  <a:cubicBezTo>
                    <a:pt x="11962" y="6510"/>
                    <a:pt x="11962" y="6510"/>
                    <a:pt x="11912" y="6488"/>
                  </a:cubicBezTo>
                  <a:lnTo>
                    <a:pt x="11912" y="6488"/>
                  </a:lnTo>
                  <a:cubicBezTo>
                    <a:pt x="11905" y="6491"/>
                    <a:pt x="11899" y="6492"/>
                    <a:pt x="11894" y="6492"/>
                  </a:cubicBezTo>
                  <a:cubicBezTo>
                    <a:pt x="11875" y="6492"/>
                    <a:pt x="11877" y="6475"/>
                    <a:pt x="11927" y="6475"/>
                  </a:cubicBezTo>
                  <a:cubicBezTo>
                    <a:pt x="11933" y="6475"/>
                    <a:pt x="11939" y="6475"/>
                    <a:pt x="11947" y="6476"/>
                  </a:cubicBezTo>
                  <a:cubicBezTo>
                    <a:pt x="11981" y="6460"/>
                    <a:pt x="12097" y="6444"/>
                    <a:pt x="12200" y="6397"/>
                  </a:cubicBezTo>
                  <a:cubicBezTo>
                    <a:pt x="12338" y="6331"/>
                    <a:pt x="12338" y="6331"/>
                    <a:pt x="12323" y="6300"/>
                  </a:cubicBezTo>
                  <a:cubicBezTo>
                    <a:pt x="12287" y="6271"/>
                    <a:pt x="12282" y="6254"/>
                    <a:pt x="12297" y="6254"/>
                  </a:cubicBezTo>
                  <a:cubicBezTo>
                    <a:pt x="12308" y="6254"/>
                    <a:pt x="12329" y="6263"/>
                    <a:pt x="12357" y="6284"/>
                  </a:cubicBezTo>
                  <a:cubicBezTo>
                    <a:pt x="12395" y="6296"/>
                    <a:pt x="12424" y="6302"/>
                    <a:pt x="12444" y="6302"/>
                  </a:cubicBezTo>
                  <a:cubicBezTo>
                    <a:pt x="12476" y="6302"/>
                    <a:pt x="12486" y="6288"/>
                    <a:pt x="12476" y="6269"/>
                  </a:cubicBezTo>
                  <a:cubicBezTo>
                    <a:pt x="12495" y="6222"/>
                    <a:pt x="12495" y="6222"/>
                    <a:pt x="12529" y="6203"/>
                  </a:cubicBezTo>
                  <a:cubicBezTo>
                    <a:pt x="12535" y="6214"/>
                    <a:pt x="12541" y="6220"/>
                    <a:pt x="12550" y="6220"/>
                  </a:cubicBezTo>
                  <a:cubicBezTo>
                    <a:pt x="12568" y="6220"/>
                    <a:pt x="12593" y="6196"/>
                    <a:pt x="12627" y="6150"/>
                  </a:cubicBezTo>
                  <a:cubicBezTo>
                    <a:pt x="12641" y="6143"/>
                    <a:pt x="12649" y="6139"/>
                    <a:pt x="12655" y="6139"/>
                  </a:cubicBezTo>
                  <a:cubicBezTo>
                    <a:pt x="12664" y="6139"/>
                    <a:pt x="12668" y="6147"/>
                    <a:pt x="12677" y="6165"/>
                  </a:cubicBezTo>
                  <a:lnTo>
                    <a:pt x="12743" y="6131"/>
                  </a:lnTo>
                  <a:cubicBezTo>
                    <a:pt x="12775" y="6038"/>
                    <a:pt x="12960" y="5967"/>
                    <a:pt x="13027" y="5967"/>
                  </a:cubicBezTo>
                  <a:cubicBezTo>
                    <a:pt x="13032" y="5967"/>
                    <a:pt x="13037" y="5967"/>
                    <a:pt x="13040" y="5968"/>
                  </a:cubicBezTo>
                  <a:cubicBezTo>
                    <a:pt x="13065" y="5955"/>
                    <a:pt x="13084" y="5930"/>
                    <a:pt x="13090" y="5902"/>
                  </a:cubicBezTo>
                  <a:cubicBezTo>
                    <a:pt x="13089" y="5854"/>
                    <a:pt x="13099" y="5827"/>
                    <a:pt x="13115" y="5827"/>
                  </a:cubicBezTo>
                  <a:cubicBezTo>
                    <a:pt x="13126" y="5827"/>
                    <a:pt x="13139" y="5839"/>
                    <a:pt x="13153" y="5865"/>
                  </a:cubicBezTo>
                  <a:cubicBezTo>
                    <a:pt x="13171" y="5894"/>
                    <a:pt x="13180" y="5909"/>
                    <a:pt x="13185" y="5909"/>
                  </a:cubicBezTo>
                  <a:cubicBezTo>
                    <a:pt x="13190" y="5909"/>
                    <a:pt x="13189" y="5889"/>
                    <a:pt x="13188" y="5846"/>
                  </a:cubicBezTo>
                  <a:cubicBezTo>
                    <a:pt x="13197" y="5809"/>
                    <a:pt x="13283" y="5749"/>
                    <a:pt x="13331" y="5749"/>
                  </a:cubicBezTo>
                  <a:cubicBezTo>
                    <a:pt x="13349" y="5749"/>
                    <a:pt x="13362" y="5757"/>
                    <a:pt x="13363" y="5780"/>
                  </a:cubicBezTo>
                  <a:cubicBezTo>
                    <a:pt x="13382" y="5811"/>
                    <a:pt x="13401" y="5843"/>
                    <a:pt x="13401" y="5843"/>
                  </a:cubicBezTo>
                  <a:cubicBezTo>
                    <a:pt x="13407" y="5814"/>
                    <a:pt x="13423" y="5789"/>
                    <a:pt x="13448" y="5774"/>
                  </a:cubicBezTo>
                  <a:cubicBezTo>
                    <a:pt x="13429" y="5742"/>
                    <a:pt x="13460" y="5724"/>
                    <a:pt x="13557" y="5664"/>
                  </a:cubicBezTo>
                  <a:cubicBezTo>
                    <a:pt x="13623" y="5626"/>
                    <a:pt x="13727" y="5517"/>
                    <a:pt x="13789" y="5476"/>
                  </a:cubicBezTo>
                  <a:cubicBezTo>
                    <a:pt x="13847" y="5438"/>
                    <a:pt x="13930" y="5384"/>
                    <a:pt x="13984" y="5384"/>
                  </a:cubicBezTo>
                  <a:cubicBezTo>
                    <a:pt x="13988" y="5384"/>
                    <a:pt x="13992" y="5384"/>
                    <a:pt x="13996" y="5385"/>
                  </a:cubicBezTo>
                  <a:cubicBezTo>
                    <a:pt x="14040" y="5357"/>
                    <a:pt x="14074" y="5319"/>
                    <a:pt x="14100" y="5272"/>
                  </a:cubicBezTo>
                  <a:cubicBezTo>
                    <a:pt x="14109" y="5236"/>
                    <a:pt x="14147" y="5203"/>
                    <a:pt x="14174" y="5203"/>
                  </a:cubicBezTo>
                  <a:cubicBezTo>
                    <a:pt x="14182" y="5203"/>
                    <a:pt x="14189" y="5206"/>
                    <a:pt x="14194" y="5213"/>
                  </a:cubicBezTo>
                  <a:lnTo>
                    <a:pt x="14222" y="5191"/>
                  </a:lnTo>
                  <a:cubicBezTo>
                    <a:pt x="14241" y="5156"/>
                    <a:pt x="14262" y="5125"/>
                    <a:pt x="14294" y="5100"/>
                  </a:cubicBezTo>
                  <a:cubicBezTo>
                    <a:pt x="14303" y="5114"/>
                    <a:pt x="14320" y="5123"/>
                    <a:pt x="14336" y="5123"/>
                  </a:cubicBezTo>
                  <a:cubicBezTo>
                    <a:pt x="14353" y="5123"/>
                    <a:pt x="14369" y="5113"/>
                    <a:pt x="14375" y="5087"/>
                  </a:cubicBezTo>
                  <a:cubicBezTo>
                    <a:pt x="14353" y="5056"/>
                    <a:pt x="14385" y="5037"/>
                    <a:pt x="14444" y="4993"/>
                  </a:cubicBezTo>
                  <a:cubicBezTo>
                    <a:pt x="14532" y="4987"/>
                    <a:pt x="15507" y="4279"/>
                    <a:pt x="15482" y="4247"/>
                  </a:cubicBezTo>
                  <a:lnTo>
                    <a:pt x="15569" y="4182"/>
                  </a:lnTo>
                  <a:lnTo>
                    <a:pt x="15657" y="4119"/>
                  </a:lnTo>
                  <a:cubicBezTo>
                    <a:pt x="15664" y="4128"/>
                    <a:pt x="15673" y="4132"/>
                    <a:pt x="15684" y="4132"/>
                  </a:cubicBezTo>
                  <a:cubicBezTo>
                    <a:pt x="15740" y="4132"/>
                    <a:pt x="15837" y="4023"/>
                    <a:pt x="15892" y="3947"/>
                  </a:cubicBezTo>
                  <a:cubicBezTo>
                    <a:pt x="15898" y="3906"/>
                    <a:pt x="15923" y="3871"/>
                    <a:pt x="15958" y="3853"/>
                  </a:cubicBezTo>
                  <a:cubicBezTo>
                    <a:pt x="15969" y="3868"/>
                    <a:pt x="15983" y="3874"/>
                    <a:pt x="15999" y="3874"/>
                  </a:cubicBezTo>
                  <a:cubicBezTo>
                    <a:pt x="16042" y="3874"/>
                    <a:pt x="16097" y="3827"/>
                    <a:pt x="16124" y="3774"/>
                  </a:cubicBezTo>
                  <a:cubicBezTo>
                    <a:pt x="16116" y="3724"/>
                    <a:pt x="16124" y="3698"/>
                    <a:pt x="16140" y="3698"/>
                  </a:cubicBezTo>
                  <a:cubicBezTo>
                    <a:pt x="16151" y="3698"/>
                    <a:pt x="16165" y="3709"/>
                    <a:pt x="16180" y="3730"/>
                  </a:cubicBezTo>
                  <a:cubicBezTo>
                    <a:pt x="16193" y="3747"/>
                    <a:pt x="16207" y="3755"/>
                    <a:pt x="16220" y="3755"/>
                  </a:cubicBezTo>
                  <a:cubicBezTo>
                    <a:pt x="16252" y="3755"/>
                    <a:pt x="16280" y="3708"/>
                    <a:pt x="16278" y="3614"/>
                  </a:cubicBezTo>
                  <a:cubicBezTo>
                    <a:pt x="16282" y="3579"/>
                    <a:pt x="16283" y="3569"/>
                    <a:pt x="16301" y="3569"/>
                  </a:cubicBezTo>
                  <a:cubicBezTo>
                    <a:pt x="16308" y="3569"/>
                    <a:pt x="16319" y="3571"/>
                    <a:pt x="16334" y="3574"/>
                  </a:cubicBezTo>
                  <a:cubicBezTo>
                    <a:pt x="16361" y="3588"/>
                    <a:pt x="16382" y="3594"/>
                    <a:pt x="16397" y="3594"/>
                  </a:cubicBezTo>
                  <a:cubicBezTo>
                    <a:pt x="16420" y="3594"/>
                    <a:pt x="16426" y="3579"/>
                    <a:pt x="16412" y="3561"/>
                  </a:cubicBezTo>
                  <a:cubicBezTo>
                    <a:pt x="16404" y="3505"/>
                    <a:pt x="16414" y="3479"/>
                    <a:pt x="16445" y="3479"/>
                  </a:cubicBezTo>
                  <a:cubicBezTo>
                    <a:pt x="16459" y="3479"/>
                    <a:pt x="16477" y="3485"/>
                    <a:pt x="16500" y="3495"/>
                  </a:cubicBezTo>
                  <a:cubicBezTo>
                    <a:pt x="16531" y="3500"/>
                    <a:pt x="16552" y="3504"/>
                    <a:pt x="16567" y="3504"/>
                  </a:cubicBezTo>
                  <a:cubicBezTo>
                    <a:pt x="16599" y="3504"/>
                    <a:pt x="16596" y="3487"/>
                    <a:pt x="16588" y="3433"/>
                  </a:cubicBezTo>
                  <a:cubicBezTo>
                    <a:pt x="16577" y="3367"/>
                    <a:pt x="16657" y="3295"/>
                    <a:pt x="16725" y="3295"/>
                  </a:cubicBezTo>
                  <a:cubicBezTo>
                    <a:pt x="16738" y="3295"/>
                    <a:pt x="16751" y="3298"/>
                    <a:pt x="16763" y="3304"/>
                  </a:cubicBezTo>
                  <a:cubicBezTo>
                    <a:pt x="16791" y="3285"/>
                    <a:pt x="16842" y="3292"/>
                    <a:pt x="16820" y="3263"/>
                  </a:cubicBezTo>
                  <a:lnTo>
                    <a:pt x="16820" y="3263"/>
                  </a:lnTo>
                  <a:lnTo>
                    <a:pt x="16870" y="3273"/>
                  </a:lnTo>
                  <a:lnTo>
                    <a:pt x="16929" y="3232"/>
                  </a:lnTo>
                  <a:lnTo>
                    <a:pt x="16907" y="3201"/>
                  </a:lnTo>
                  <a:cubicBezTo>
                    <a:pt x="16936" y="3182"/>
                    <a:pt x="17133" y="3085"/>
                    <a:pt x="17337" y="2944"/>
                  </a:cubicBezTo>
                  <a:cubicBezTo>
                    <a:pt x="17660" y="2724"/>
                    <a:pt x="17719" y="2687"/>
                    <a:pt x="17669" y="2674"/>
                  </a:cubicBezTo>
                  <a:cubicBezTo>
                    <a:pt x="17620" y="2648"/>
                    <a:pt x="17636" y="2620"/>
                    <a:pt x="17673" y="2620"/>
                  </a:cubicBezTo>
                  <a:cubicBezTo>
                    <a:pt x="17689" y="2620"/>
                    <a:pt x="17708" y="2625"/>
                    <a:pt x="17728" y="2637"/>
                  </a:cubicBezTo>
                  <a:cubicBezTo>
                    <a:pt x="17757" y="2615"/>
                    <a:pt x="17835" y="2605"/>
                    <a:pt x="17895" y="2571"/>
                  </a:cubicBezTo>
                  <a:cubicBezTo>
                    <a:pt x="17940" y="2542"/>
                    <a:pt x="17986" y="2514"/>
                    <a:pt x="18015" y="2514"/>
                  </a:cubicBezTo>
                  <a:cubicBezTo>
                    <a:pt x="18024" y="2514"/>
                    <a:pt x="18031" y="2517"/>
                    <a:pt x="18036" y="2524"/>
                  </a:cubicBezTo>
                  <a:lnTo>
                    <a:pt x="18064" y="2505"/>
                  </a:lnTo>
                  <a:cubicBezTo>
                    <a:pt x="18086" y="2411"/>
                    <a:pt x="18264" y="2292"/>
                    <a:pt x="18374" y="2273"/>
                  </a:cubicBezTo>
                  <a:cubicBezTo>
                    <a:pt x="18427" y="2248"/>
                    <a:pt x="18474" y="2207"/>
                    <a:pt x="18509" y="2154"/>
                  </a:cubicBezTo>
                  <a:cubicBezTo>
                    <a:pt x="18536" y="2110"/>
                    <a:pt x="18545" y="2095"/>
                    <a:pt x="18563" y="2095"/>
                  </a:cubicBezTo>
                  <a:cubicBezTo>
                    <a:pt x="18572" y="2095"/>
                    <a:pt x="18583" y="2099"/>
                    <a:pt x="18600" y="2104"/>
                  </a:cubicBezTo>
                  <a:cubicBezTo>
                    <a:pt x="18602" y="2108"/>
                    <a:pt x="18609" y="2110"/>
                    <a:pt x="18618" y="2110"/>
                  </a:cubicBezTo>
                  <a:cubicBezTo>
                    <a:pt x="18671" y="2110"/>
                    <a:pt x="18811" y="2050"/>
                    <a:pt x="18781" y="1997"/>
                  </a:cubicBezTo>
                  <a:lnTo>
                    <a:pt x="18781" y="1997"/>
                  </a:lnTo>
                  <a:lnTo>
                    <a:pt x="18828" y="2013"/>
                  </a:lnTo>
                  <a:cubicBezTo>
                    <a:pt x="18834" y="2015"/>
                    <a:pt x="18839" y="2015"/>
                    <a:pt x="18843" y="2015"/>
                  </a:cubicBezTo>
                  <a:cubicBezTo>
                    <a:pt x="18878" y="2015"/>
                    <a:pt x="18886" y="1975"/>
                    <a:pt x="18872" y="1947"/>
                  </a:cubicBezTo>
                  <a:cubicBezTo>
                    <a:pt x="18854" y="1914"/>
                    <a:pt x="18854" y="1894"/>
                    <a:pt x="18870" y="1894"/>
                  </a:cubicBezTo>
                  <a:cubicBezTo>
                    <a:pt x="18885" y="1894"/>
                    <a:pt x="18912" y="1910"/>
                    <a:pt x="18951" y="1947"/>
                  </a:cubicBezTo>
                  <a:cubicBezTo>
                    <a:pt x="18968" y="1979"/>
                    <a:pt x="18985" y="1992"/>
                    <a:pt x="18995" y="1992"/>
                  </a:cubicBezTo>
                  <a:cubicBezTo>
                    <a:pt x="19004" y="1992"/>
                    <a:pt x="19007" y="1980"/>
                    <a:pt x="18998" y="1963"/>
                  </a:cubicBezTo>
                  <a:cubicBezTo>
                    <a:pt x="19011" y="1922"/>
                    <a:pt x="19025" y="1882"/>
                    <a:pt x="19059" y="1882"/>
                  </a:cubicBezTo>
                  <a:cubicBezTo>
                    <a:pt x="19064" y="1882"/>
                    <a:pt x="19070" y="1883"/>
                    <a:pt x="19076" y="1885"/>
                  </a:cubicBezTo>
                  <a:cubicBezTo>
                    <a:pt x="19104" y="1869"/>
                    <a:pt x="19136" y="1853"/>
                    <a:pt x="19104" y="1791"/>
                  </a:cubicBezTo>
                  <a:cubicBezTo>
                    <a:pt x="19089" y="1759"/>
                    <a:pt x="19120" y="1744"/>
                    <a:pt x="19151" y="1728"/>
                  </a:cubicBezTo>
                  <a:cubicBezTo>
                    <a:pt x="19167" y="1759"/>
                    <a:pt x="19167" y="1759"/>
                    <a:pt x="19151" y="1806"/>
                  </a:cubicBezTo>
                  <a:lnTo>
                    <a:pt x="19151" y="1806"/>
                  </a:lnTo>
                  <a:cubicBezTo>
                    <a:pt x="19164" y="1800"/>
                    <a:pt x="19186" y="1789"/>
                    <a:pt x="19214" y="1775"/>
                  </a:cubicBezTo>
                  <a:cubicBezTo>
                    <a:pt x="19227" y="1769"/>
                    <a:pt x="19246" y="1765"/>
                    <a:pt x="19266" y="1765"/>
                  </a:cubicBezTo>
                  <a:cubicBezTo>
                    <a:pt x="19296" y="1765"/>
                    <a:pt x="19327" y="1773"/>
                    <a:pt x="19336" y="1794"/>
                  </a:cubicBezTo>
                  <a:cubicBezTo>
                    <a:pt x="19348" y="1798"/>
                    <a:pt x="19358" y="1800"/>
                    <a:pt x="19367" y="1800"/>
                  </a:cubicBezTo>
                  <a:cubicBezTo>
                    <a:pt x="19393" y="1800"/>
                    <a:pt x="19399" y="1781"/>
                    <a:pt x="19352" y="1744"/>
                  </a:cubicBezTo>
                  <a:cubicBezTo>
                    <a:pt x="19320" y="1681"/>
                    <a:pt x="19320" y="1681"/>
                    <a:pt x="19386" y="1653"/>
                  </a:cubicBezTo>
                  <a:cubicBezTo>
                    <a:pt x="19403" y="1644"/>
                    <a:pt x="19421" y="1636"/>
                    <a:pt x="19435" y="1636"/>
                  </a:cubicBezTo>
                  <a:cubicBezTo>
                    <a:pt x="19447" y="1636"/>
                    <a:pt x="19458" y="1642"/>
                    <a:pt x="19465" y="1656"/>
                  </a:cubicBezTo>
                  <a:cubicBezTo>
                    <a:pt x="19473" y="1672"/>
                    <a:pt x="19477" y="1680"/>
                    <a:pt x="19488" y="1680"/>
                  </a:cubicBezTo>
                  <a:cubicBezTo>
                    <a:pt x="19498" y="1680"/>
                    <a:pt x="19513" y="1674"/>
                    <a:pt x="19543" y="1662"/>
                  </a:cubicBezTo>
                  <a:cubicBezTo>
                    <a:pt x="19637" y="1618"/>
                    <a:pt x="19690" y="1477"/>
                    <a:pt x="19693" y="1399"/>
                  </a:cubicBezTo>
                  <a:cubicBezTo>
                    <a:pt x="19678" y="1364"/>
                    <a:pt x="19671" y="1347"/>
                    <a:pt x="19678" y="1347"/>
                  </a:cubicBezTo>
                  <a:cubicBezTo>
                    <a:pt x="19683" y="1347"/>
                    <a:pt x="19699" y="1360"/>
                    <a:pt x="19728" y="1383"/>
                  </a:cubicBezTo>
                  <a:cubicBezTo>
                    <a:pt x="19734" y="1399"/>
                    <a:pt x="19743" y="1404"/>
                    <a:pt x="19755" y="1404"/>
                  </a:cubicBezTo>
                  <a:cubicBezTo>
                    <a:pt x="19769" y="1404"/>
                    <a:pt x="19786" y="1396"/>
                    <a:pt x="19803" y="1389"/>
                  </a:cubicBezTo>
                  <a:lnTo>
                    <a:pt x="19803" y="1389"/>
                  </a:lnTo>
                  <a:cubicBezTo>
                    <a:pt x="19819" y="1421"/>
                    <a:pt x="19787" y="1436"/>
                    <a:pt x="19753" y="1449"/>
                  </a:cubicBezTo>
                  <a:lnTo>
                    <a:pt x="19769" y="1483"/>
                  </a:lnTo>
                  <a:cubicBezTo>
                    <a:pt x="19792" y="1503"/>
                    <a:pt x="19811" y="1513"/>
                    <a:pt x="19826" y="1513"/>
                  </a:cubicBezTo>
                  <a:cubicBezTo>
                    <a:pt x="19848" y="1513"/>
                    <a:pt x="19861" y="1489"/>
                    <a:pt x="19863" y="1440"/>
                  </a:cubicBezTo>
                  <a:cubicBezTo>
                    <a:pt x="19874" y="1413"/>
                    <a:pt x="19880" y="1403"/>
                    <a:pt x="19892" y="1403"/>
                  </a:cubicBezTo>
                  <a:cubicBezTo>
                    <a:pt x="19900" y="1403"/>
                    <a:pt x="19911" y="1407"/>
                    <a:pt x="19928" y="1415"/>
                  </a:cubicBezTo>
                  <a:cubicBezTo>
                    <a:pt x="19958" y="1428"/>
                    <a:pt x="19986" y="1442"/>
                    <a:pt x="20000" y="1442"/>
                  </a:cubicBezTo>
                  <a:cubicBezTo>
                    <a:pt x="20008" y="1442"/>
                    <a:pt x="20011" y="1437"/>
                    <a:pt x="20007" y="1424"/>
                  </a:cubicBezTo>
                  <a:cubicBezTo>
                    <a:pt x="20028" y="1417"/>
                    <a:pt x="20049" y="1413"/>
                    <a:pt x="20070" y="1413"/>
                  </a:cubicBezTo>
                  <a:cubicBezTo>
                    <a:pt x="20087" y="1413"/>
                    <a:pt x="20103" y="1415"/>
                    <a:pt x="20120" y="1421"/>
                  </a:cubicBezTo>
                  <a:cubicBezTo>
                    <a:pt x="20182" y="1396"/>
                    <a:pt x="20217" y="1383"/>
                    <a:pt x="20204" y="1349"/>
                  </a:cubicBezTo>
                  <a:cubicBezTo>
                    <a:pt x="20192" y="1317"/>
                    <a:pt x="20223" y="1305"/>
                    <a:pt x="20254" y="1292"/>
                  </a:cubicBezTo>
                  <a:cubicBezTo>
                    <a:pt x="20289" y="1280"/>
                    <a:pt x="20320" y="1267"/>
                    <a:pt x="20308" y="1233"/>
                  </a:cubicBezTo>
                  <a:cubicBezTo>
                    <a:pt x="20295" y="1198"/>
                    <a:pt x="20317" y="1151"/>
                    <a:pt x="20383" y="1129"/>
                  </a:cubicBezTo>
                  <a:cubicBezTo>
                    <a:pt x="20411" y="1101"/>
                    <a:pt x="20425" y="1087"/>
                    <a:pt x="20439" y="1087"/>
                  </a:cubicBezTo>
                  <a:cubicBezTo>
                    <a:pt x="20453" y="1087"/>
                    <a:pt x="20467" y="1101"/>
                    <a:pt x="20496" y="1129"/>
                  </a:cubicBezTo>
                  <a:cubicBezTo>
                    <a:pt x="20502" y="1147"/>
                    <a:pt x="20513" y="1152"/>
                    <a:pt x="20527" y="1152"/>
                  </a:cubicBezTo>
                  <a:cubicBezTo>
                    <a:pt x="20540" y="1152"/>
                    <a:pt x="20557" y="1147"/>
                    <a:pt x="20574" y="1142"/>
                  </a:cubicBezTo>
                  <a:cubicBezTo>
                    <a:pt x="20582" y="1140"/>
                    <a:pt x="20590" y="1139"/>
                    <a:pt x="20599" y="1139"/>
                  </a:cubicBezTo>
                  <a:cubicBezTo>
                    <a:pt x="20617" y="1139"/>
                    <a:pt x="20635" y="1144"/>
                    <a:pt x="20652" y="1154"/>
                  </a:cubicBezTo>
                  <a:cubicBezTo>
                    <a:pt x="20662" y="1159"/>
                    <a:pt x="20669" y="1161"/>
                    <a:pt x="20674" y="1161"/>
                  </a:cubicBezTo>
                  <a:cubicBezTo>
                    <a:pt x="20691" y="1161"/>
                    <a:pt x="20682" y="1135"/>
                    <a:pt x="20674" y="1111"/>
                  </a:cubicBezTo>
                  <a:cubicBezTo>
                    <a:pt x="20662" y="1076"/>
                    <a:pt x="20652" y="1042"/>
                    <a:pt x="20652" y="1042"/>
                  </a:cubicBezTo>
                  <a:cubicBezTo>
                    <a:pt x="20655" y="1040"/>
                    <a:pt x="20658" y="1040"/>
                    <a:pt x="20662" y="1040"/>
                  </a:cubicBezTo>
                  <a:cubicBezTo>
                    <a:pt x="20694" y="1040"/>
                    <a:pt x="20741" y="1092"/>
                    <a:pt x="20753" y="1123"/>
                  </a:cubicBezTo>
                  <a:cubicBezTo>
                    <a:pt x="20778" y="1150"/>
                    <a:pt x="20791" y="1164"/>
                    <a:pt x="20796" y="1164"/>
                  </a:cubicBezTo>
                  <a:cubicBezTo>
                    <a:pt x="20801" y="1164"/>
                    <a:pt x="20795" y="1147"/>
                    <a:pt x="20784" y="1111"/>
                  </a:cubicBezTo>
                  <a:cubicBezTo>
                    <a:pt x="20776" y="1080"/>
                    <a:pt x="20792" y="1043"/>
                    <a:pt x="20849" y="1043"/>
                  </a:cubicBezTo>
                  <a:cubicBezTo>
                    <a:pt x="20857" y="1043"/>
                    <a:pt x="20865" y="1043"/>
                    <a:pt x="20875" y="1045"/>
                  </a:cubicBezTo>
                  <a:cubicBezTo>
                    <a:pt x="20914" y="1032"/>
                    <a:pt x="20954" y="1019"/>
                    <a:pt x="20982" y="1019"/>
                  </a:cubicBezTo>
                  <a:cubicBezTo>
                    <a:pt x="21001" y="1019"/>
                    <a:pt x="21014" y="1025"/>
                    <a:pt x="21019" y="1038"/>
                  </a:cubicBezTo>
                  <a:cubicBezTo>
                    <a:pt x="21026" y="1043"/>
                    <a:pt x="21035" y="1045"/>
                    <a:pt x="21043" y="1045"/>
                  </a:cubicBezTo>
                  <a:cubicBezTo>
                    <a:pt x="21060" y="1045"/>
                    <a:pt x="21076" y="1036"/>
                    <a:pt x="21085" y="1020"/>
                  </a:cubicBezTo>
                  <a:cubicBezTo>
                    <a:pt x="21105" y="984"/>
                    <a:pt x="21132" y="971"/>
                    <a:pt x="21202" y="971"/>
                  </a:cubicBezTo>
                  <a:cubicBezTo>
                    <a:pt x="21217" y="971"/>
                    <a:pt x="21234" y="972"/>
                    <a:pt x="21254" y="973"/>
                  </a:cubicBezTo>
                  <a:cubicBezTo>
                    <a:pt x="21324" y="981"/>
                    <a:pt x="21368" y="986"/>
                    <a:pt x="21394" y="986"/>
                  </a:cubicBezTo>
                  <a:cubicBezTo>
                    <a:pt x="21438" y="986"/>
                    <a:pt x="21433" y="971"/>
                    <a:pt x="21423" y="926"/>
                  </a:cubicBezTo>
                  <a:cubicBezTo>
                    <a:pt x="21418" y="905"/>
                    <a:pt x="21412" y="884"/>
                    <a:pt x="21420" y="884"/>
                  </a:cubicBezTo>
                  <a:cubicBezTo>
                    <a:pt x="21425" y="884"/>
                    <a:pt x="21437" y="893"/>
                    <a:pt x="21458" y="916"/>
                  </a:cubicBezTo>
                  <a:cubicBezTo>
                    <a:pt x="21466" y="922"/>
                    <a:pt x="21474" y="925"/>
                    <a:pt x="21482" y="925"/>
                  </a:cubicBezTo>
                  <a:cubicBezTo>
                    <a:pt x="21510" y="925"/>
                    <a:pt x="21536" y="887"/>
                    <a:pt x="21583" y="847"/>
                  </a:cubicBezTo>
                  <a:cubicBezTo>
                    <a:pt x="21608" y="807"/>
                    <a:pt x="21592" y="738"/>
                    <a:pt x="21583" y="700"/>
                  </a:cubicBezTo>
                  <a:cubicBezTo>
                    <a:pt x="21573" y="655"/>
                    <a:pt x="21569" y="639"/>
                    <a:pt x="21590" y="639"/>
                  </a:cubicBezTo>
                  <a:cubicBezTo>
                    <a:pt x="21601" y="639"/>
                    <a:pt x="21619" y="643"/>
                    <a:pt x="21646" y="650"/>
                  </a:cubicBezTo>
                  <a:cubicBezTo>
                    <a:pt x="21648" y="650"/>
                    <a:pt x="21650" y="650"/>
                    <a:pt x="21653" y="650"/>
                  </a:cubicBezTo>
                  <a:cubicBezTo>
                    <a:pt x="21688" y="650"/>
                    <a:pt x="21722" y="671"/>
                    <a:pt x="21730" y="706"/>
                  </a:cubicBezTo>
                  <a:cubicBezTo>
                    <a:pt x="21737" y="725"/>
                    <a:pt x="21724" y="744"/>
                    <a:pt x="21705" y="747"/>
                  </a:cubicBezTo>
                  <a:lnTo>
                    <a:pt x="21671" y="756"/>
                  </a:lnTo>
                  <a:cubicBezTo>
                    <a:pt x="21676" y="785"/>
                    <a:pt x="21683" y="814"/>
                    <a:pt x="21725" y="814"/>
                  </a:cubicBezTo>
                  <a:cubicBezTo>
                    <a:pt x="21734" y="814"/>
                    <a:pt x="21744" y="812"/>
                    <a:pt x="21755" y="810"/>
                  </a:cubicBezTo>
                  <a:cubicBezTo>
                    <a:pt x="21772" y="821"/>
                    <a:pt x="21787" y="826"/>
                    <a:pt x="21799" y="826"/>
                  </a:cubicBezTo>
                  <a:cubicBezTo>
                    <a:pt x="21817" y="826"/>
                    <a:pt x="21828" y="815"/>
                    <a:pt x="21824" y="794"/>
                  </a:cubicBezTo>
                  <a:lnTo>
                    <a:pt x="21824" y="794"/>
                  </a:lnTo>
                  <a:cubicBezTo>
                    <a:pt x="21841" y="805"/>
                    <a:pt x="21862" y="810"/>
                    <a:pt x="21885" y="810"/>
                  </a:cubicBezTo>
                  <a:cubicBezTo>
                    <a:pt x="21921" y="810"/>
                    <a:pt x="21962" y="800"/>
                    <a:pt x="22003" y="791"/>
                  </a:cubicBezTo>
                  <a:cubicBezTo>
                    <a:pt x="22044" y="781"/>
                    <a:pt x="22101" y="769"/>
                    <a:pt x="22148" y="769"/>
                  </a:cubicBezTo>
                  <a:cubicBezTo>
                    <a:pt x="22175" y="769"/>
                    <a:pt x="22200" y="773"/>
                    <a:pt x="22216" y="785"/>
                  </a:cubicBezTo>
                  <a:cubicBezTo>
                    <a:pt x="22282" y="772"/>
                    <a:pt x="22316" y="766"/>
                    <a:pt x="22310" y="731"/>
                  </a:cubicBezTo>
                  <a:cubicBezTo>
                    <a:pt x="22302" y="689"/>
                    <a:pt x="22313" y="670"/>
                    <a:pt x="22323" y="670"/>
                  </a:cubicBezTo>
                  <a:cubicBezTo>
                    <a:pt x="22329" y="670"/>
                    <a:pt x="22336" y="677"/>
                    <a:pt x="22338" y="691"/>
                  </a:cubicBezTo>
                  <a:cubicBezTo>
                    <a:pt x="22356" y="712"/>
                    <a:pt x="22421" y="722"/>
                    <a:pt x="22501" y="722"/>
                  </a:cubicBezTo>
                  <a:cubicBezTo>
                    <a:pt x="22650" y="722"/>
                    <a:pt x="22848" y="689"/>
                    <a:pt x="22865" y="644"/>
                  </a:cubicBezTo>
                  <a:lnTo>
                    <a:pt x="22934" y="634"/>
                  </a:lnTo>
                  <a:cubicBezTo>
                    <a:pt x="22955" y="641"/>
                    <a:pt x="22985" y="644"/>
                    <a:pt x="23020" y="644"/>
                  </a:cubicBezTo>
                  <a:cubicBezTo>
                    <a:pt x="23110" y="644"/>
                    <a:pt x="23224" y="623"/>
                    <a:pt x="23247" y="593"/>
                  </a:cubicBezTo>
                  <a:cubicBezTo>
                    <a:pt x="23282" y="587"/>
                    <a:pt x="23316" y="584"/>
                    <a:pt x="23351" y="581"/>
                  </a:cubicBezTo>
                  <a:cubicBezTo>
                    <a:pt x="23383" y="595"/>
                    <a:pt x="23409" y="602"/>
                    <a:pt x="23430" y="602"/>
                  </a:cubicBezTo>
                  <a:cubicBezTo>
                    <a:pt x="23455" y="602"/>
                    <a:pt x="23474" y="592"/>
                    <a:pt x="23492" y="572"/>
                  </a:cubicBezTo>
                  <a:cubicBezTo>
                    <a:pt x="23514" y="543"/>
                    <a:pt x="23519" y="517"/>
                    <a:pt x="23521" y="517"/>
                  </a:cubicBezTo>
                  <a:cubicBezTo>
                    <a:pt x="23522" y="517"/>
                    <a:pt x="23522" y="521"/>
                    <a:pt x="23523" y="531"/>
                  </a:cubicBezTo>
                  <a:cubicBezTo>
                    <a:pt x="23525" y="552"/>
                    <a:pt x="23547" y="559"/>
                    <a:pt x="23593" y="559"/>
                  </a:cubicBezTo>
                  <a:cubicBezTo>
                    <a:pt x="23627" y="559"/>
                    <a:pt x="23675" y="555"/>
                    <a:pt x="23736" y="550"/>
                  </a:cubicBezTo>
                  <a:cubicBezTo>
                    <a:pt x="23874" y="537"/>
                    <a:pt x="23874" y="537"/>
                    <a:pt x="23836" y="506"/>
                  </a:cubicBezTo>
                  <a:cubicBezTo>
                    <a:pt x="23881" y="490"/>
                    <a:pt x="23911" y="484"/>
                    <a:pt x="23932" y="484"/>
                  </a:cubicBezTo>
                  <a:cubicBezTo>
                    <a:pt x="23976" y="484"/>
                    <a:pt x="23978" y="511"/>
                    <a:pt x="23980" y="534"/>
                  </a:cubicBezTo>
                  <a:cubicBezTo>
                    <a:pt x="23967" y="566"/>
                    <a:pt x="23972" y="583"/>
                    <a:pt x="23985" y="583"/>
                  </a:cubicBezTo>
                  <a:cubicBezTo>
                    <a:pt x="24002" y="583"/>
                    <a:pt x="24030" y="555"/>
                    <a:pt x="24046" y="493"/>
                  </a:cubicBezTo>
                  <a:cubicBezTo>
                    <a:pt x="24065" y="450"/>
                    <a:pt x="24098" y="432"/>
                    <a:pt x="24122" y="432"/>
                  </a:cubicBezTo>
                  <a:cubicBezTo>
                    <a:pt x="24138" y="432"/>
                    <a:pt x="24150" y="440"/>
                    <a:pt x="24150" y="456"/>
                  </a:cubicBezTo>
                  <a:cubicBezTo>
                    <a:pt x="24153" y="490"/>
                    <a:pt x="24118" y="493"/>
                    <a:pt x="24081" y="493"/>
                  </a:cubicBezTo>
                  <a:cubicBezTo>
                    <a:pt x="24081" y="493"/>
                    <a:pt x="24084" y="528"/>
                    <a:pt x="24087" y="565"/>
                  </a:cubicBezTo>
                  <a:cubicBezTo>
                    <a:pt x="24121" y="562"/>
                    <a:pt x="24121" y="562"/>
                    <a:pt x="24153" y="528"/>
                  </a:cubicBezTo>
                  <a:cubicBezTo>
                    <a:pt x="24181" y="521"/>
                    <a:pt x="24206" y="509"/>
                    <a:pt x="24222" y="487"/>
                  </a:cubicBezTo>
                  <a:cubicBezTo>
                    <a:pt x="24256" y="459"/>
                    <a:pt x="24256" y="405"/>
                    <a:pt x="24219" y="380"/>
                  </a:cubicBezTo>
                  <a:cubicBezTo>
                    <a:pt x="24181" y="346"/>
                    <a:pt x="24219" y="346"/>
                    <a:pt x="24253" y="343"/>
                  </a:cubicBezTo>
                  <a:cubicBezTo>
                    <a:pt x="24325" y="377"/>
                    <a:pt x="24325" y="412"/>
                    <a:pt x="24291" y="449"/>
                  </a:cubicBezTo>
                  <a:cubicBezTo>
                    <a:pt x="24256" y="449"/>
                    <a:pt x="24256" y="487"/>
                    <a:pt x="24259" y="521"/>
                  </a:cubicBezTo>
                  <a:cubicBezTo>
                    <a:pt x="24259" y="528"/>
                    <a:pt x="24265" y="531"/>
                    <a:pt x="24274" y="531"/>
                  </a:cubicBezTo>
                  <a:cubicBezTo>
                    <a:pt x="24316" y="531"/>
                    <a:pt x="24438" y="467"/>
                    <a:pt x="24466" y="405"/>
                  </a:cubicBezTo>
                  <a:cubicBezTo>
                    <a:pt x="24466" y="415"/>
                    <a:pt x="24466" y="427"/>
                    <a:pt x="24466" y="443"/>
                  </a:cubicBezTo>
                  <a:cubicBezTo>
                    <a:pt x="24466" y="478"/>
                    <a:pt x="24538" y="478"/>
                    <a:pt x="24607" y="478"/>
                  </a:cubicBezTo>
                  <a:cubicBezTo>
                    <a:pt x="24623" y="478"/>
                    <a:pt x="24638" y="479"/>
                    <a:pt x="24650" y="479"/>
                  </a:cubicBezTo>
                  <a:cubicBezTo>
                    <a:pt x="24693" y="479"/>
                    <a:pt x="24714" y="472"/>
                    <a:pt x="24714" y="443"/>
                  </a:cubicBezTo>
                  <a:cubicBezTo>
                    <a:pt x="24714" y="409"/>
                    <a:pt x="24714" y="371"/>
                    <a:pt x="24748" y="371"/>
                  </a:cubicBezTo>
                  <a:cubicBezTo>
                    <a:pt x="24714" y="371"/>
                    <a:pt x="24714" y="337"/>
                    <a:pt x="24714" y="299"/>
                  </a:cubicBezTo>
                  <a:lnTo>
                    <a:pt x="24714" y="299"/>
                  </a:lnTo>
                  <a:cubicBezTo>
                    <a:pt x="24751" y="321"/>
                    <a:pt x="24786" y="343"/>
                    <a:pt x="24820" y="371"/>
                  </a:cubicBezTo>
                  <a:cubicBezTo>
                    <a:pt x="24889" y="446"/>
                    <a:pt x="24958" y="481"/>
                    <a:pt x="25099" y="481"/>
                  </a:cubicBezTo>
                  <a:cubicBezTo>
                    <a:pt x="25168" y="487"/>
                    <a:pt x="25275" y="493"/>
                    <a:pt x="25306" y="528"/>
                  </a:cubicBezTo>
                  <a:cubicBezTo>
                    <a:pt x="25327" y="530"/>
                    <a:pt x="25344" y="531"/>
                    <a:pt x="25359" y="531"/>
                  </a:cubicBezTo>
                  <a:cubicBezTo>
                    <a:pt x="25394" y="531"/>
                    <a:pt x="25413" y="524"/>
                    <a:pt x="25413" y="499"/>
                  </a:cubicBezTo>
                  <a:lnTo>
                    <a:pt x="25485" y="503"/>
                  </a:lnTo>
                  <a:cubicBezTo>
                    <a:pt x="25501" y="523"/>
                    <a:pt x="25529" y="533"/>
                    <a:pt x="25551" y="533"/>
                  </a:cubicBezTo>
                  <a:cubicBezTo>
                    <a:pt x="25571" y="533"/>
                    <a:pt x="25587" y="525"/>
                    <a:pt x="25588" y="509"/>
                  </a:cubicBezTo>
                  <a:cubicBezTo>
                    <a:pt x="25600" y="498"/>
                    <a:pt x="25611" y="494"/>
                    <a:pt x="25622" y="494"/>
                  </a:cubicBezTo>
                  <a:cubicBezTo>
                    <a:pt x="25646" y="494"/>
                    <a:pt x="25669" y="513"/>
                    <a:pt x="25695" y="515"/>
                  </a:cubicBezTo>
                  <a:cubicBezTo>
                    <a:pt x="25723" y="551"/>
                    <a:pt x="25739" y="570"/>
                    <a:pt x="25745" y="570"/>
                  </a:cubicBezTo>
                  <a:cubicBezTo>
                    <a:pt x="25752" y="570"/>
                    <a:pt x="25746" y="543"/>
                    <a:pt x="25732" y="484"/>
                  </a:cubicBezTo>
                  <a:cubicBezTo>
                    <a:pt x="25732" y="446"/>
                    <a:pt x="25666" y="405"/>
                    <a:pt x="25632" y="402"/>
                  </a:cubicBezTo>
                  <a:lnTo>
                    <a:pt x="25525" y="399"/>
                  </a:lnTo>
                  <a:lnTo>
                    <a:pt x="25632" y="368"/>
                  </a:lnTo>
                  <a:cubicBezTo>
                    <a:pt x="25670" y="368"/>
                    <a:pt x="25742" y="340"/>
                    <a:pt x="25745" y="305"/>
                  </a:cubicBezTo>
                  <a:cubicBezTo>
                    <a:pt x="25745" y="283"/>
                    <a:pt x="25764" y="271"/>
                    <a:pt x="25782" y="271"/>
                  </a:cubicBezTo>
                  <a:lnTo>
                    <a:pt x="25776" y="343"/>
                  </a:lnTo>
                  <a:cubicBezTo>
                    <a:pt x="25748" y="368"/>
                    <a:pt x="25732" y="409"/>
                    <a:pt x="25732" y="446"/>
                  </a:cubicBezTo>
                  <a:cubicBezTo>
                    <a:pt x="25753" y="495"/>
                    <a:pt x="25802" y="532"/>
                    <a:pt x="25836" y="532"/>
                  </a:cubicBezTo>
                  <a:cubicBezTo>
                    <a:pt x="25854" y="532"/>
                    <a:pt x="25868" y="522"/>
                    <a:pt x="25870" y="496"/>
                  </a:cubicBezTo>
                  <a:cubicBezTo>
                    <a:pt x="25905" y="499"/>
                    <a:pt x="25905" y="499"/>
                    <a:pt x="25936" y="540"/>
                  </a:cubicBezTo>
                  <a:cubicBezTo>
                    <a:pt x="25935" y="555"/>
                    <a:pt x="25940" y="564"/>
                    <a:pt x="25951" y="564"/>
                  </a:cubicBezTo>
                  <a:cubicBezTo>
                    <a:pt x="25965" y="564"/>
                    <a:pt x="25986" y="549"/>
                    <a:pt x="26011" y="512"/>
                  </a:cubicBezTo>
                  <a:cubicBezTo>
                    <a:pt x="26031" y="479"/>
                    <a:pt x="26049" y="463"/>
                    <a:pt x="26065" y="463"/>
                  </a:cubicBezTo>
                  <a:cubicBezTo>
                    <a:pt x="26083" y="463"/>
                    <a:pt x="26100" y="482"/>
                    <a:pt x="26115" y="521"/>
                  </a:cubicBezTo>
                  <a:cubicBezTo>
                    <a:pt x="26157" y="574"/>
                    <a:pt x="26232" y="597"/>
                    <a:pt x="26279" y="597"/>
                  </a:cubicBezTo>
                  <a:cubicBezTo>
                    <a:pt x="26302" y="597"/>
                    <a:pt x="26317" y="591"/>
                    <a:pt x="26318" y="581"/>
                  </a:cubicBezTo>
                  <a:cubicBezTo>
                    <a:pt x="26323" y="545"/>
                    <a:pt x="26352" y="531"/>
                    <a:pt x="26383" y="531"/>
                  </a:cubicBezTo>
                  <a:cubicBezTo>
                    <a:pt x="26415" y="531"/>
                    <a:pt x="26448" y="545"/>
                    <a:pt x="26462" y="565"/>
                  </a:cubicBezTo>
                  <a:cubicBezTo>
                    <a:pt x="26473" y="587"/>
                    <a:pt x="26497" y="600"/>
                    <a:pt x="26520" y="600"/>
                  </a:cubicBezTo>
                  <a:cubicBezTo>
                    <a:pt x="26536" y="600"/>
                    <a:pt x="26553" y="594"/>
                    <a:pt x="26566" y="581"/>
                  </a:cubicBezTo>
                  <a:lnTo>
                    <a:pt x="26566" y="581"/>
                  </a:lnTo>
                  <a:cubicBezTo>
                    <a:pt x="26561" y="607"/>
                    <a:pt x="26578" y="637"/>
                    <a:pt x="26605" y="637"/>
                  </a:cubicBezTo>
                  <a:cubicBezTo>
                    <a:pt x="26613" y="637"/>
                    <a:pt x="26622" y="635"/>
                    <a:pt x="26632" y="628"/>
                  </a:cubicBezTo>
                  <a:cubicBezTo>
                    <a:pt x="26632" y="628"/>
                    <a:pt x="26632" y="628"/>
                    <a:pt x="26633" y="628"/>
                  </a:cubicBezTo>
                  <a:cubicBezTo>
                    <a:pt x="26640" y="628"/>
                    <a:pt x="26662" y="626"/>
                    <a:pt x="26635" y="590"/>
                  </a:cubicBezTo>
                  <a:lnTo>
                    <a:pt x="26716" y="531"/>
                  </a:lnTo>
                  <a:cubicBezTo>
                    <a:pt x="26682" y="525"/>
                    <a:pt x="26688" y="490"/>
                    <a:pt x="26694" y="456"/>
                  </a:cubicBezTo>
                  <a:cubicBezTo>
                    <a:pt x="26695" y="448"/>
                    <a:pt x="26701" y="444"/>
                    <a:pt x="26712" y="444"/>
                  </a:cubicBezTo>
                  <a:cubicBezTo>
                    <a:pt x="26751" y="444"/>
                    <a:pt x="26846" y="499"/>
                    <a:pt x="26885" y="593"/>
                  </a:cubicBezTo>
                  <a:lnTo>
                    <a:pt x="26939" y="678"/>
                  </a:lnTo>
                  <a:cubicBezTo>
                    <a:pt x="26948" y="644"/>
                    <a:pt x="26954" y="606"/>
                    <a:pt x="26954" y="606"/>
                  </a:cubicBezTo>
                  <a:cubicBezTo>
                    <a:pt x="26989" y="612"/>
                    <a:pt x="27023" y="622"/>
                    <a:pt x="27014" y="656"/>
                  </a:cubicBezTo>
                  <a:cubicBezTo>
                    <a:pt x="27008" y="691"/>
                    <a:pt x="27008" y="691"/>
                    <a:pt x="27042" y="697"/>
                  </a:cubicBezTo>
                  <a:cubicBezTo>
                    <a:pt x="27045" y="698"/>
                    <a:pt x="27049" y="699"/>
                    <a:pt x="27052" y="699"/>
                  </a:cubicBezTo>
                  <a:cubicBezTo>
                    <a:pt x="27067" y="699"/>
                    <a:pt x="27080" y="687"/>
                    <a:pt x="27083" y="669"/>
                  </a:cubicBezTo>
                  <a:cubicBezTo>
                    <a:pt x="27092" y="630"/>
                    <a:pt x="27096" y="613"/>
                    <a:pt x="27102" y="613"/>
                  </a:cubicBezTo>
                  <a:cubicBezTo>
                    <a:pt x="27107" y="613"/>
                    <a:pt x="27113" y="623"/>
                    <a:pt x="27124" y="640"/>
                  </a:cubicBezTo>
                  <a:cubicBezTo>
                    <a:pt x="27136" y="684"/>
                    <a:pt x="27152" y="705"/>
                    <a:pt x="27171" y="705"/>
                  </a:cubicBezTo>
                  <a:cubicBezTo>
                    <a:pt x="27187" y="705"/>
                    <a:pt x="27206" y="691"/>
                    <a:pt x="27227" y="662"/>
                  </a:cubicBezTo>
                  <a:cubicBezTo>
                    <a:pt x="27235" y="629"/>
                    <a:pt x="27239" y="611"/>
                    <a:pt x="27243" y="611"/>
                  </a:cubicBezTo>
                  <a:cubicBezTo>
                    <a:pt x="27247" y="611"/>
                    <a:pt x="27252" y="630"/>
                    <a:pt x="27262" y="669"/>
                  </a:cubicBezTo>
                  <a:cubicBezTo>
                    <a:pt x="27255" y="706"/>
                    <a:pt x="27280" y="744"/>
                    <a:pt x="27315" y="753"/>
                  </a:cubicBezTo>
                  <a:lnTo>
                    <a:pt x="27324" y="719"/>
                  </a:lnTo>
                  <a:cubicBezTo>
                    <a:pt x="27332" y="681"/>
                    <a:pt x="27346" y="665"/>
                    <a:pt x="27361" y="665"/>
                  </a:cubicBezTo>
                  <a:cubicBezTo>
                    <a:pt x="27374" y="665"/>
                    <a:pt x="27388" y="678"/>
                    <a:pt x="27399" y="697"/>
                  </a:cubicBezTo>
                  <a:cubicBezTo>
                    <a:pt x="27395" y="720"/>
                    <a:pt x="27409" y="730"/>
                    <a:pt x="27440" y="730"/>
                  </a:cubicBezTo>
                  <a:cubicBezTo>
                    <a:pt x="27456" y="730"/>
                    <a:pt x="27477" y="727"/>
                    <a:pt x="27503" y="722"/>
                  </a:cubicBezTo>
                  <a:cubicBezTo>
                    <a:pt x="27569" y="738"/>
                    <a:pt x="27603" y="747"/>
                    <a:pt x="27597" y="782"/>
                  </a:cubicBezTo>
                  <a:cubicBezTo>
                    <a:pt x="27587" y="817"/>
                    <a:pt x="27582" y="834"/>
                    <a:pt x="27587" y="834"/>
                  </a:cubicBezTo>
                  <a:cubicBezTo>
                    <a:pt x="27592" y="834"/>
                    <a:pt x="27604" y="820"/>
                    <a:pt x="27628" y="791"/>
                  </a:cubicBezTo>
                  <a:cubicBezTo>
                    <a:pt x="27647" y="779"/>
                    <a:pt x="27657" y="772"/>
                    <a:pt x="27668" y="772"/>
                  </a:cubicBezTo>
                  <a:cubicBezTo>
                    <a:pt x="27683" y="772"/>
                    <a:pt x="27697" y="785"/>
                    <a:pt x="27732" y="816"/>
                  </a:cubicBezTo>
                  <a:cubicBezTo>
                    <a:pt x="27746" y="840"/>
                    <a:pt x="27752" y="851"/>
                    <a:pt x="27761" y="851"/>
                  </a:cubicBezTo>
                  <a:cubicBezTo>
                    <a:pt x="27769" y="851"/>
                    <a:pt x="27779" y="844"/>
                    <a:pt x="27797" y="832"/>
                  </a:cubicBezTo>
                  <a:cubicBezTo>
                    <a:pt x="27816" y="763"/>
                    <a:pt x="27826" y="728"/>
                    <a:pt x="27791" y="719"/>
                  </a:cubicBezTo>
                  <a:cubicBezTo>
                    <a:pt x="27757" y="713"/>
                    <a:pt x="27757" y="713"/>
                    <a:pt x="27766" y="678"/>
                  </a:cubicBezTo>
                  <a:lnTo>
                    <a:pt x="27766" y="678"/>
                  </a:lnTo>
                  <a:lnTo>
                    <a:pt x="27835" y="694"/>
                  </a:lnTo>
                  <a:cubicBezTo>
                    <a:pt x="27859" y="702"/>
                    <a:pt x="27883" y="706"/>
                    <a:pt x="27907" y="706"/>
                  </a:cubicBezTo>
                  <a:cubicBezTo>
                    <a:pt x="27932" y="706"/>
                    <a:pt x="27957" y="702"/>
                    <a:pt x="27982" y="694"/>
                  </a:cubicBezTo>
                  <a:cubicBezTo>
                    <a:pt x="28051" y="677"/>
                    <a:pt x="28074" y="622"/>
                    <a:pt x="28025" y="622"/>
                  </a:cubicBezTo>
                  <a:cubicBezTo>
                    <a:pt x="28018" y="622"/>
                    <a:pt x="28010" y="623"/>
                    <a:pt x="28001" y="625"/>
                  </a:cubicBezTo>
                  <a:lnTo>
                    <a:pt x="27976" y="581"/>
                  </a:lnTo>
                  <a:cubicBezTo>
                    <a:pt x="27991" y="525"/>
                    <a:pt x="27978" y="493"/>
                    <a:pt x="27958" y="493"/>
                  </a:cubicBezTo>
                  <a:cubicBezTo>
                    <a:pt x="27941" y="493"/>
                    <a:pt x="27920" y="515"/>
                    <a:pt x="27907" y="562"/>
                  </a:cubicBezTo>
                  <a:cubicBezTo>
                    <a:pt x="27892" y="617"/>
                    <a:pt x="27885" y="643"/>
                    <a:pt x="27879" y="643"/>
                  </a:cubicBezTo>
                  <a:cubicBezTo>
                    <a:pt x="27874" y="643"/>
                    <a:pt x="27870" y="624"/>
                    <a:pt x="27863" y="587"/>
                  </a:cubicBezTo>
                  <a:cubicBezTo>
                    <a:pt x="27882" y="518"/>
                    <a:pt x="27848" y="509"/>
                    <a:pt x="27813" y="503"/>
                  </a:cubicBezTo>
                  <a:cubicBezTo>
                    <a:pt x="27775" y="493"/>
                    <a:pt x="27775" y="493"/>
                    <a:pt x="27785" y="459"/>
                  </a:cubicBezTo>
                  <a:cubicBezTo>
                    <a:pt x="27791" y="421"/>
                    <a:pt x="27769" y="384"/>
                    <a:pt x="27732" y="371"/>
                  </a:cubicBezTo>
                  <a:cubicBezTo>
                    <a:pt x="27720" y="368"/>
                    <a:pt x="27712" y="366"/>
                    <a:pt x="27707" y="366"/>
                  </a:cubicBezTo>
                  <a:cubicBezTo>
                    <a:pt x="27696" y="366"/>
                    <a:pt x="27695" y="373"/>
                    <a:pt x="27691" y="396"/>
                  </a:cubicBezTo>
                  <a:cubicBezTo>
                    <a:pt x="27700" y="412"/>
                    <a:pt x="27697" y="419"/>
                    <a:pt x="27689" y="419"/>
                  </a:cubicBezTo>
                  <a:cubicBezTo>
                    <a:pt x="27673" y="419"/>
                    <a:pt x="27640" y="393"/>
                    <a:pt x="27628" y="343"/>
                  </a:cubicBezTo>
                  <a:cubicBezTo>
                    <a:pt x="27616" y="324"/>
                    <a:pt x="27609" y="313"/>
                    <a:pt x="27604" y="313"/>
                  </a:cubicBezTo>
                  <a:cubicBezTo>
                    <a:pt x="27597" y="313"/>
                    <a:pt x="27593" y="330"/>
                    <a:pt x="27584" y="371"/>
                  </a:cubicBezTo>
                  <a:cubicBezTo>
                    <a:pt x="27578" y="400"/>
                    <a:pt x="27561" y="414"/>
                    <a:pt x="27543" y="414"/>
                  </a:cubicBezTo>
                  <a:cubicBezTo>
                    <a:pt x="27519" y="414"/>
                    <a:pt x="27490" y="389"/>
                    <a:pt x="27478" y="346"/>
                  </a:cubicBezTo>
                  <a:lnTo>
                    <a:pt x="27409" y="330"/>
                  </a:lnTo>
                  <a:cubicBezTo>
                    <a:pt x="27406" y="330"/>
                    <a:pt x="27403" y="330"/>
                    <a:pt x="27400" y="330"/>
                  </a:cubicBezTo>
                  <a:cubicBezTo>
                    <a:pt x="27370" y="330"/>
                    <a:pt x="27364" y="361"/>
                    <a:pt x="27359" y="393"/>
                  </a:cubicBezTo>
                  <a:cubicBezTo>
                    <a:pt x="27350" y="433"/>
                    <a:pt x="27346" y="451"/>
                    <a:pt x="27339" y="451"/>
                  </a:cubicBezTo>
                  <a:cubicBezTo>
                    <a:pt x="27334" y="451"/>
                    <a:pt x="27327" y="440"/>
                    <a:pt x="27315" y="421"/>
                  </a:cubicBezTo>
                  <a:cubicBezTo>
                    <a:pt x="27299" y="399"/>
                    <a:pt x="27290" y="371"/>
                    <a:pt x="27293" y="343"/>
                  </a:cubicBezTo>
                  <a:cubicBezTo>
                    <a:pt x="27302" y="308"/>
                    <a:pt x="27265" y="302"/>
                    <a:pt x="27230" y="296"/>
                  </a:cubicBezTo>
                  <a:cubicBezTo>
                    <a:pt x="27213" y="291"/>
                    <a:pt x="27186" y="286"/>
                    <a:pt x="27163" y="286"/>
                  </a:cubicBezTo>
                  <a:cubicBezTo>
                    <a:pt x="27140" y="286"/>
                    <a:pt x="27120" y="291"/>
                    <a:pt x="27117" y="308"/>
                  </a:cubicBezTo>
                  <a:cubicBezTo>
                    <a:pt x="27119" y="299"/>
                    <a:pt x="27121" y="286"/>
                    <a:pt x="27124" y="274"/>
                  </a:cubicBezTo>
                  <a:cubicBezTo>
                    <a:pt x="27100" y="270"/>
                    <a:pt x="27096" y="251"/>
                    <a:pt x="27093" y="251"/>
                  </a:cubicBezTo>
                  <a:cubicBezTo>
                    <a:pt x="27092" y="251"/>
                    <a:pt x="27091" y="255"/>
                    <a:pt x="27089" y="268"/>
                  </a:cubicBezTo>
                  <a:cubicBezTo>
                    <a:pt x="27052" y="255"/>
                    <a:pt x="27017" y="236"/>
                    <a:pt x="26989" y="211"/>
                  </a:cubicBezTo>
                  <a:cubicBezTo>
                    <a:pt x="26972" y="197"/>
                    <a:pt x="26951" y="191"/>
                    <a:pt x="26931" y="191"/>
                  </a:cubicBezTo>
                  <a:cubicBezTo>
                    <a:pt x="26875" y="191"/>
                    <a:pt x="26829" y="240"/>
                    <a:pt x="26898" y="302"/>
                  </a:cubicBezTo>
                  <a:lnTo>
                    <a:pt x="26898" y="302"/>
                  </a:lnTo>
                  <a:cubicBezTo>
                    <a:pt x="26889" y="300"/>
                    <a:pt x="26878" y="298"/>
                    <a:pt x="26864" y="296"/>
                  </a:cubicBezTo>
                  <a:cubicBezTo>
                    <a:pt x="26862" y="296"/>
                    <a:pt x="26860" y="295"/>
                    <a:pt x="26859" y="295"/>
                  </a:cubicBezTo>
                  <a:cubicBezTo>
                    <a:pt x="26842" y="295"/>
                    <a:pt x="26826" y="310"/>
                    <a:pt x="26823" y="327"/>
                  </a:cubicBezTo>
                  <a:cubicBezTo>
                    <a:pt x="26819" y="350"/>
                    <a:pt x="26802" y="356"/>
                    <a:pt x="26781" y="356"/>
                  </a:cubicBezTo>
                  <a:cubicBezTo>
                    <a:pt x="26770" y="356"/>
                    <a:pt x="26757" y="354"/>
                    <a:pt x="26744" y="352"/>
                  </a:cubicBezTo>
                  <a:lnTo>
                    <a:pt x="26757" y="280"/>
                  </a:lnTo>
                  <a:cubicBezTo>
                    <a:pt x="26789" y="219"/>
                    <a:pt x="26778" y="178"/>
                    <a:pt x="26752" y="178"/>
                  </a:cubicBezTo>
                  <a:cubicBezTo>
                    <a:pt x="26735" y="178"/>
                    <a:pt x="26712" y="196"/>
                    <a:pt x="26691" y="236"/>
                  </a:cubicBezTo>
                  <a:lnTo>
                    <a:pt x="26697" y="199"/>
                  </a:lnTo>
                  <a:cubicBezTo>
                    <a:pt x="26701" y="178"/>
                    <a:pt x="26689" y="168"/>
                    <a:pt x="26664" y="168"/>
                  </a:cubicBezTo>
                  <a:cubicBezTo>
                    <a:pt x="26646" y="168"/>
                    <a:pt x="26622" y="173"/>
                    <a:pt x="26591" y="183"/>
                  </a:cubicBezTo>
                  <a:cubicBezTo>
                    <a:pt x="26590" y="183"/>
                    <a:pt x="26589" y="183"/>
                    <a:pt x="26588" y="183"/>
                  </a:cubicBezTo>
                  <a:cubicBezTo>
                    <a:pt x="26551" y="183"/>
                    <a:pt x="26509" y="243"/>
                    <a:pt x="26503" y="280"/>
                  </a:cubicBezTo>
                  <a:cubicBezTo>
                    <a:pt x="26500" y="297"/>
                    <a:pt x="26485" y="309"/>
                    <a:pt x="26468" y="309"/>
                  </a:cubicBezTo>
                  <a:cubicBezTo>
                    <a:pt x="26466" y="309"/>
                    <a:pt x="26464" y="309"/>
                    <a:pt x="26462" y="308"/>
                  </a:cubicBezTo>
                  <a:cubicBezTo>
                    <a:pt x="26428" y="305"/>
                    <a:pt x="26428" y="305"/>
                    <a:pt x="26431" y="268"/>
                  </a:cubicBezTo>
                  <a:cubicBezTo>
                    <a:pt x="26436" y="230"/>
                    <a:pt x="26418" y="209"/>
                    <a:pt x="26392" y="209"/>
                  </a:cubicBezTo>
                  <a:cubicBezTo>
                    <a:pt x="26371" y="209"/>
                    <a:pt x="26346" y="222"/>
                    <a:pt x="26325" y="252"/>
                  </a:cubicBezTo>
                  <a:lnTo>
                    <a:pt x="26331" y="217"/>
                  </a:lnTo>
                  <a:cubicBezTo>
                    <a:pt x="26333" y="187"/>
                    <a:pt x="26313" y="156"/>
                    <a:pt x="26206" y="156"/>
                  </a:cubicBezTo>
                  <a:cubicBezTo>
                    <a:pt x="26182" y="156"/>
                    <a:pt x="26154" y="158"/>
                    <a:pt x="26121" y="161"/>
                  </a:cubicBezTo>
                  <a:cubicBezTo>
                    <a:pt x="25977" y="145"/>
                    <a:pt x="25867" y="133"/>
                    <a:pt x="25870" y="98"/>
                  </a:cubicBezTo>
                  <a:cubicBezTo>
                    <a:pt x="25871" y="91"/>
                    <a:pt x="25864" y="88"/>
                    <a:pt x="25853" y="88"/>
                  </a:cubicBezTo>
                  <a:cubicBezTo>
                    <a:pt x="25812" y="88"/>
                    <a:pt x="25707" y="132"/>
                    <a:pt x="25648" y="186"/>
                  </a:cubicBezTo>
                  <a:cubicBezTo>
                    <a:pt x="25651" y="152"/>
                    <a:pt x="25613" y="148"/>
                    <a:pt x="25541" y="145"/>
                  </a:cubicBezTo>
                  <a:cubicBezTo>
                    <a:pt x="25435" y="139"/>
                    <a:pt x="25435" y="139"/>
                    <a:pt x="25438" y="105"/>
                  </a:cubicBezTo>
                  <a:cubicBezTo>
                    <a:pt x="25457" y="70"/>
                    <a:pt x="25466" y="53"/>
                    <a:pt x="25461" y="53"/>
                  </a:cubicBezTo>
                  <a:cubicBezTo>
                    <a:pt x="25456" y="53"/>
                    <a:pt x="25437" y="69"/>
                    <a:pt x="25400" y="101"/>
                  </a:cubicBezTo>
                  <a:cubicBezTo>
                    <a:pt x="25385" y="126"/>
                    <a:pt x="25362" y="137"/>
                    <a:pt x="25339" y="137"/>
                  </a:cubicBezTo>
                  <a:cubicBezTo>
                    <a:pt x="25298" y="137"/>
                    <a:pt x="25256" y="104"/>
                    <a:pt x="25256" y="58"/>
                  </a:cubicBezTo>
                  <a:cubicBezTo>
                    <a:pt x="25259" y="23"/>
                    <a:pt x="25221" y="20"/>
                    <a:pt x="25149" y="17"/>
                  </a:cubicBezTo>
                  <a:cubicBezTo>
                    <a:pt x="25119" y="42"/>
                    <a:pt x="25066" y="49"/>
                    <a:pt x="25008" y="49"/>
                  </a:cubicBezTo>
                  <a:cubicBezTo>
                    <a:pt x="24995" y="49"/>
                    <a:pt x="24981" y="49"/>
                    <a:pt x="24968" y="48"/>
                  </a:cubicBezTo>
                  <a:cubicBezTo>
                    <a:pt x="24858" y="48"/>
                    <a:pt x="24858" y="48"/>
                    <a:pt x="24858" y="120"/>
                  </a:cubicBezTo>
                  <a:cubicBezTo>
                    <a:pt x="24858" y="192"/>
                    <a:pt x="24820" y="192"/>
                    <a:pt x="24751" y="192"/>
                  </a:cubicBezTo>
                  <a:cubicBezTo>
                    <a:pt x="24714" y="189"/>
                    <a:pt x="24679" y="189"/>
                    <a:pt x="24679" y="155"/>
                  </a:cubicBezTo>
                  <a:cubicBezTo>
                    <a:pt x="24657" y="136"/>
                    <a:pt x="24632" y="123"/>
                    <a:pt x="24607" y="117"/>
                  </a:cubicBezTo>
                  <a:cubicBezTo>
                    <a:pt x="24570" y="117"/>
                    <a:pt x="24535" y="117"/>
                    <a:pt x="24535" y="83"/>
                  </a:cubicBezTo>
                  <a:cubicBezTo>
                    <a:pt x="24507" y="60"/>
                    <a:pt x="24471" y="48"/>
                    <a:pt x="24437" y="48"/>
                  </a:cubicBezTo>
                  <a:cubicBezTo>
                    <a:pt x="24433" y="48"/>
                    <a:pt x="24429" y="48"/>
                    <a:pt x="24425" y="48"/>
                  </a:cubicBezTo>
                  <a:cubicBezTo>
                    <a:pt x="24405" y="49"/>
                    <a:pt x="24385" y="50"/>
                    <a:pt x="24366" y="50"/>
                  </a:cubicBezTo>
                  <a:cubicBezTo>
                    <a:pt x="24317" y="50"/>
                    <a:pt x="24278" y="44"/>
                    <a:pt x="24278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153;p36">
              <a:extLst>
                <a:ext uri="{FF2B5EF4-FFF2-40B4-BE49-F238E27FC236}">
                  <a16:creationId xmlns:a16="http://schemas.microsoft.com/office/drawing/2014/main" id="{C021A544-E06B-42EB-94EB-23C8039EA186}"/>
                </a:ext>
              </a:extLst>
            </p:cNvPr>
            <p:cNvSpPr/>
            <p:nvPr/>
          </p:nvSpPr>
          <p:spPr>
            <a:xfrm>
              <a:off x="3878750" y="1664275"/>
              <a:ext cx="454075" cy="164400"/>
            </a:xfrm>
            <a:custGeom>
              <a:avLst/>
              <a:gdLst/>
              <a:ahLst/>
              <a:cxnLst/>
              <a:rect l="l" t="t" r="r" b="b"/>
              <a:pathLst>
                <a:path w="18163" h="6576" extrusionOk="0">
                  <a:moveTo>
                    <a:pt x="17904" y="50"/>
                  </a:moveTo>
                  <a:cubicBezTo>
                    <a:pt x="17917" y="50"/>
                    <a:pt x="17926" y="99"/>
                    <a:pt x="17913" y="157"/>
                  </a:cubicBezTo>
                  <a:cubicBezTo>
                    <a:pt x="17917" y="198"/>
                    <a:pt x="17918" y="218"/>
                    <a:pt x="17914" y="218"/>
                  </a:cubicBezTo>
                  <a:cubicBezTo>
                    <a:pt x="17911" y="218"/>
                    <a:pt x="17903" y="201"/>
                    <a:pt x="17888" y="170"/>
                  </a:cubicBezTo>
                  <a:cubicBezTo>
                    <a:pt x="17873" y="139"/>
                    <a:pt x="17860" y="104"/>
                    <a:pt x="17882" y="92"/>
                  </a:cubicBezTo>
                  <a:cubicBezTo>
                    <a:pt x="17889" y="62"/>
                    <a:pt x="17897" y="50"/>
                    <a:pt x="17904" y="50"/>
                  </a:cubicBezTo>
                  <a:close/>
                  <a:moveTo>
                    <a:pt x="533" y="1468"/>
                  </a:moveTo>
                  <a:cubicBezTo>
                    <a:pt x="549" y="1468"/>
                    <a:pt x="560" y="1483"/>
                    <a:pt x="571" y="1499"/>
                  </a:cubicBezTo>
                  <a:cubicBezTo>
                    <a:pt x="583" y="1521"/>
                    <a:pt x="583" y="1521"/>
                    <a:pt x="555" y="1539"/>
                  </a:cubicBezTo>
                  <a:cubicBezTo>
                    <a:pt x="555" y="1539"/>
                    <a:pt x="511" y="1539"/>
                    <a:pt x="496" y="1518"/>
                  </a:cubicBezTo>
                  <a:lnTo>
                    <a:pt x="511" y="1477"/>
                  </a:lnTo>
                  <a:cubicBezTo>
                    <a:pt x="519" y="1470"/>
                    <a:pt x="527" y="1468"/>
                    <a:pt x="533" y="1468"/>
                  </a:cubicBezTo>
                  <a:close/>
                  <a:moveTo>
                    <a:pt x="906" y="1668"/>
                  </a:moveTo>
                  <a:lnTo>
                    <a:pt x="894" y="1709"/>
                  </a:lnTo>
                  <a:lnTo>
                    <a:pt x="909" y="1731"/>
                  </a:lnTo>
                  <a:cubicBezTo>
                    <a:pt x="937" y="1709"/>
                    <a:pt x="937" y="1709"/>
                    <a:pt x="922" y="1687"/>
                  </a:cubicBezTo>
                  <a:lnTo>
                    <a:pt x="906" y="1668"/>
                  </a:lnTo>
                  <a:close/>
                  <a:moveTo>
                    <a:pt x="76" y="1743"/>
                  </a:moveTo>
                  <a:cubicBezTo>
                    <a:pt x="51" y="1743"/>
                    <a:pt x="25" y="1749"/>
                    <a:pt x="0" y="1762"/>
                  </a:cubicBezTo>
                  <a:lnTo>
                    <a:pt x="16" y="1784"/>
                  </a:lnTo>
                  <a:cubicBezTo>
                    <a:pt x="21" y="1790"/>
                    <a:pt x="26" y="1793"/>
                    <a:pt x="33" y="1793"/>
                  </a:cubicBezTo>
                  <a:cubicBezTo>
                    <a:pt x="49" y="1793"/>
                    <a:pt x="69" y="1778"/>
                    <a:pt x="91" y="1765"/>
                  </a:cubicBezTo>
                  <a:lnTo>
                    <a:pt x="76" y="1743"/>
                  </a:lnTo>
                  <a:close/>
                  <a:moveTo>
                    <a:pt x="701" y="1702"/>
                  </a:moveTo>
                  <a:cubicBezTo>
                    <a:pt x="709" y="1702"/>
                    <a:pt x="717" y="1712"/>
                    <a:pt x="731" y="1731"/>
                  </a:cubicBezTo>
                  <a:cubicBezTo>
                    <a:pt x="746" y="1753"/>
                    <a:pt x="762" y="1771"/>
                    <a:pt x="731" y="1793"/>
                  </a:cubicBezTo>
                  <a:lnTo>
                    <a:pt x="715" y="1775"/>
                  </a:lnTo>
                  <a:cubicBezTo>
                    <a:pt x="728" y="1765"/>
                    <a:pt x="728" y="1760"/>
                    <a:pt x="722" y="1760"/>
                  </a:cubicBezTo>
                  <a:cubicBezTo>
                    <a:pt x="714" y="1760"/>
                    <a:pt x="696" y="1770"/>
                    <a:pt x="687" y="1793"/>
                  </a:cubicBezTo>
                  <a:lnTo>
                    <a:pt x="627" y="1837"/>
                  </a:lnTo>
                  <a:cubicBezTo>
                    <a:pt x="611" y="1815"/>
                    <a:pt x="627" y="1775"/>
                    <a:pt x="655" y="1753"/>
                  </a:cubicBezTo>
                  <a:cubicBezTo>
                    <a:pt x="680" y="1718"/>
                    <a:pt x="690" y="1702"/>
                    <a:pt x="701" y="1702"/>
                  </a:cubicBezTo>
                  <a:close/>
                  <a:moveTo>
                    <a:pt x="14850" y="2260"/>
                  </a:moveTo>
                  <a:cubicBezTo>
                    <a:pt x="14856" y="2260"/>
                    <a:pt x="14861" y="2267"/>
                    <a:pt x="14873" y="2282"/>
                  </a:cubicBezTo>
                  <a:cubicBezTo>
                    <a:pt x="14899" y="2304"/>
                    <a:pt x="14902" y="2342"/>
                    <a:pt x="14883" y="2370"/>
                  </a:cubicBezTo>
                  <a:cubicBezTo>
                    <a:pt x="14880" y="2372"/>
                    <a:pt x="14877" y="2374"/>
                    <a:pt x="14874" y="2374"/>
                  </a:cubicBezTo>
                  <a:cubicBezTo>
                    <a:pt x="14852" y="2374"/>
                    <a:pt x="14816" y="2324"/>
                    <a:pt x="14830" y="2273"/>
                  </a:cubicBezTo>
                  <a:cubicBezTo>
                    <a:pt x="14839" y="2264"/>
                    <a:pt x="14845" y="2260"/>
                    <a:pt x="14850" y="2260"/>
                  </a:cubicBezTo>
                  <a:close/>
                  <a:moveTo>
                    <a:pt x="1498" y="2956"/>
                  </a:moveTo>
                  <a:cubicBezTo>
                    <a:pt x="1520" y="2956"/>
                    <a:pt x="1542" y="2963"/>
                    <a:pt x="1561" y="2978"/>
                  </a:cubicBezTo>
                  <a:cubicBezTo>
                    <a:pt x="1573" y="2993"/>
                    <a:pt x="1559" y="3011"/>
                    <a:pt x="1524" y="3011"/>
                  </a:cubicBezTo>
                  <a:cubicBezTo>
                    <a:pt x="1514" y="3011"/>
                    <a:pt x="1502" y="3010"/>
                    <a:pt x="1489" y="3006"/>
                  </a:cubicBezTo>
                  <a:lnTo>
                    <a:pt x="1454" y="2965"/>
                  </a:lnTo>
                  <a:cubicBezTo>
                    <a:pt x="1468" y="2959"/>
                    <a:pt x="1483" y="2956"/>
                    <a:pt x="1498" y="2956"/>
                  </a:cubicBezTo>
                  <a:close/>
                  <a:moveTo>
                    <a:pt x="14278" y="2953"/>
                  </a:moveTo>
                  <a:cubicBezTo>
                    <a:pt x="14281" y="2953"/>
                    <a:pt x="14285" y="2956"/>
                    <a:pt x="14291" y="2962"/>
                  </a:cubicBezTo>
                  <a:cubicBezTo>
                    <a:pt x="14306" y="2981"/>
                    <a:pt x="14319" y="3006"/>
                    <a:pt x="14322" y="3031"/>
                  </a:cubicBezTo>
                  <a:cubicBezTo>
                    <a:pt x="14322" y="3031"/>
                    <a:pt x="14324" y="3058"/>
                    <a:pt x="14313" y="3058"/>
                  </a:cubicBezTo>
                  <a:cubicBezTo>
                    <a:pt x="14310" y="3058"/>
                    <a:pt x="14306" y="3056"/>
                    <a:pt x="14300" y="3050"/>
                  </a:cubicBezTo>
                  <a:lnTo>
                    <a:pt x="14278" y="3022"/>
                  </a:lnTo>
                  <a:cubicBezTo>
                    <a:pt x="14273" y="2988"/>
                    <a:pt x="14268" y="2953"/>
                    <a:pt x="14278" y="2953"/>
                  </a:cubicBezTo>
                  <a:close/>
                  <a:moveTo>
                    <a:pt x="1567" y="3093"/>
                  </a:moveTo>
                  <a:cubicBezTo>
                    <a:pt x="1554" y="3093"/>
                    <a:pt x="1540" y="3099"/>
                    <a:pt x="1530" y="3110"/>
                  </a:cubicBezTo>
                  <a:cubicBezTo>
                    <a:pt x="1501" y="3131"/>
                    <a:pt x="1517" y="3150"/>
                    <a:pt x="1552" y="3191"/>
                  </a:cubicBezTo>
                  <a:cubicBezTo>
                    <a:pt x="1566" y="3205"/>
                    <a:pt x="1594" y="3207"/>
                    <a:pt x="1607" y="3207"/>
                  </a:cubicBezTo>
                  <a:cubicBezTo>
                    <a:pt x="1612" y="3207"/>
                    <a:pt x="1614" y="3207"/>
                    <a:pt x="1614" y="3207"/>
                  </a:cubicBezTo>
                  <a:cubicBezTo>
                    <a:pt x="1639" y="3182"/>
                    <a:pt x="1624" y="3163"/>
                    <a:pt x="1608" y="3144"/>
                  </a:cubicBezTo>
                  <a:cubicBezTo>
                    <a:pt x="1604" y="3107"/>
                    <a:pt x="1586" y="3093"/>
                    <a:pt x="1567" y="3093"/>
                  </a:cubicBezTo>
                  <a:close/>
                  <a:moveTo>
                    <a:pt x="13518" y="3675"/>
                  </a:moveTo>
                  <a:cubicBezTo>
                    <a:pt x="13533" y="3675"/>
                    <a:pt x="13548" y="3689"/>
                    <a:pt x="13548" y="3689"/>
                  </a:cubicBezTo>
                  <a:cubicBezTo>
                    <a:pt x="13548" y="3689"/>
                    <a:pt x="13573" y="3717"/>
                    <a:pt x="13554" y="3736"/>
                  </a:cubicBezTo>
                  <a:cubicBezTo>
                    <a:pt x="13526" y="3730"/>
                    <a:pt x="13504" y="3717"/>
                    <a:pt x="13485" y="3699"/>
                  </a:cubicBezTo>
                  <a:lnTo>
                    <a:pt x="13504" y="3680"/>
                  </a:lnTo>
                  <a:cubicBezTo>
                    <a:pt x="13508" y="3676"/>
                    <a:pt x="13513" y="3675"/>
                    <a:pt x="13518" y="3675"/>
                  </a:cubicBezTo>
                  <a:close/>
                  <a:moveTo>
                    <a:pt x="2495" y="3728"/>
                  </a:moveTo>
                  <a:cubicBezTo>
                    <a:pt x="2509" y="3728"/>
                    <a:pt x="2521" y="3740"/>
                    <a:pt x="2533" y="3752"/>
                  </a:cubicBezTo>
                  <a:lnTo>
                    <a:pt x="2507" y="3777"/>
                  </a:lnTo>
                  <a:lnTo>
                    <a:pt x="2464" y="3786"/>
                  </a:lnTo>
                  <a:lnTo>
                    <a:pt x="2470" y="3743"/>
                  </a:lnTo>
                  <a:cubicBezTo>
                    <a:pt x="2479" y="3732"/>
                    <a:pt x="2487" y="3728"/>
                    <a:pt x="2495" y="3728"/>
                  </a:cubicBezTo>
                  <a:close/>
                  <a:moveTo>
                    <a:pt x="13377" y="3895"/>
                  </a:moveTo>
                  <a:cubicBezTo>
                    <a:pt x="13383" y="3895"/>
                    <a:pt x="13389" y="3902"/>
                    <a:pt x="13404" y="3918"/>
                  </a:cubicBezTo>
                  <a:lnTo>
                    <a:pt x="13382" y="3934"/>
                  </a:lnTo>
                  <a:lnTo>
                    <a:pt x="13338" y="3924"/>
                  </a:lnTo>
                  <a:lnTo>
                    <a:pt x="13360" y="3905"/>
                  </a:lnTo>
                  <a:cubicBezTo>
                    <a:pt x="13368" y="3899"/>
                    <a:pt x="13372" y="3895"/>
                    <a:pt x="13377" y="3895"/>
                  </a:cubicBezTo>
                  <a:close/>
                  <a:moveTo>
                    <a:pt x="2577" y="3877"/>
                  </a:moveTo>
                  <a:cubicBezTo>
                    <a:pt x="2587" y="3877"/>
                    <a:pt x="2574" y="3890"/>
                    <a:pt x="2548" y="3918"/>
                  </a:cubicBezTo>
                  <a:cubicBezTo>
                    <a:pt x="2527" y="3947"/>
                    <a:pt x="2494" y="3964"/>
                    <a:pt x="2460" y="3964"/>
                  </a:cubicBezTo>
                  <a:cubicBezTo>
                    <a:pt x="2453" y="3964"/>
                    <a:pt x="2446" y="3964"/>
                    <a:pt x="2439" y="3962"/>
                  </a:cubicBezTo>
                  <a:lnTo>
                    <a:pt x="2401" y="3924"/>
                  </a:lnTo>
                  <a:lnTo>
                    <a:pt x="2489" y="3909"/>
                  </a:lnTo>
                  <a:cubicBezTo>
                    <a:pt x="2541" y="3888"/>
                    <a:pt x="2568" y="3877"/>
                    <a:pt x="2577" y="3877"/>
                  </a:cubicBezTo>
                  <a:close/>
                  <a:moveTo>
                    <a:pt x="13353" y="3989"/>
                  </a:moveTo>
                  <a:cubicBezTo>
                    <a:pt x="13350" y="3989"/>
                    <a:pt x="13348" y="3995"/>
                    <a:pt x="13350" y="4012"/>
                  </a:cubicBezTo>
                  <a:cubicBezTo>
                    <a:pt x="13362" y="4003"/>
                    <a:pt x="13357" y="3989"/>
                    <a:pt x="13353" y="3989"/>
                  </a:cubicBezTo>
                  <a:close/>
                  <a:moveTo>
                    <a:pt x="13183" y="4065"/>
                  </a:moveTo>
                  <a:cubicBezTo>
                    <a:pt x="13189" y="4065"/>
                    <a:pt x="13194" y="4072"/>
                    <a:pt x="13206" y="4087"/>
                  </a:cubicBezTo>
                  <a:lnTo>
                    <a:pt x="13187" y="4103"/>
                  </a:lnTo>
                  <a:lnTo>
                    <a:pt x="13144" y="4094"/>
                  </a:lnTo>
                  <a:lnTo>
                    <a:pt x="13162" y="4078"/>
                  </a:lnTo>
                  <a:cubicBezTo>
                    <a:pt x="13172" y="4069"/>
                    <a:pt x="13178" y="4065"/>
                    <a:pt x="13183" y="4065"/>
                  </a:cubicBezTo>
                  <a:close/>
                  <a:moveTo>
                    <a:pt x="12724" y="4115"/>
                  </a:moveTo>
                  <a:cubicBezTo>
                    <a:pt x="12749" y="4144"/>
                    <a:pt x="12771" y="4172"/>
                    <a:pt x="12752" y="4188"/>
                  </a:cubicBezTo>
                  <a:lnTo>
                    <a:pt x="12708" y="4178"/>
                  </a:lnTo>
                  <a:lnTo>
                    <a:pt x="12705" y="4134"/>
                  </a:lnTo>
                  <a:lnTo>
                    <a:pt x="12724" y="4115"/>
                  </a:lnTo>
                  <a:close/>
                  <a:moveTo>
                    <a:pt x="3043" y="4169"/>
                  </a:moveTo>
                  <a:lnTo>
                    <a:pt x="3043" y="4169"/>
                  </a:lnTo>
                  <a:cubicBezTo>
                    <a:pt x="3106" y="4175"/>
                    <a:pt x="3106" y="4175"/>
                    <a:pt x="3037" y="4213"/>
                  </a:cubicBezTo>
                  <a:lnTo>
                    <a:pt x="2952" y="4235"/>
                  </a:lnTo>
                  <a:cubicBezTo>
                    <a:pt x="2934" y="4219"/>
                    <a:pt x="2978" y="4206"/>
                    <a:pt x="3043" y="4169"/>
                  </a:cubicBezTo>
                  <a:close/>
                  <a:moveTo>
                    <a:pt x="13026" y="4166"/>
                  </a:moveTo>
                  <a:cubicBezTo>
                    <a:pt x="13032" y="4166"/>
                    <a:pt x="13039" y="4170"/>
                    <a:pt x="13046" y="4178"/>
                  </a:cubicBezTo>
                  <a:cubicBezTo>
                    <a:pt x="13072" y="4206"/>
                    <a:pt x="13072" y="4206"/>
                    <a:pt x="13050" y="4225"/>
                  </a:cubicBezTo>
                  <a:cubicBezTo>
                    <a:pt x="13032" y="4240"/>
                    <a:pt x="13023" y="4247"/>
                    <a:pt x="13018" y="4247"/>
                  </a:cubicBezTo>
                  <a:cubicBezTo>
                    <a:pt x="13011" y="4247"/>
                    <a:pt x="13011" y="4236"/>
                    <a:pt x="13009" y="4213"/>
                  </a:cubicBezTo>
                  <a:cubicBezTo>
                    <a:pt x="13005" y="4183"/>
                    <a:pt x="13013" y="4166"/>
                    <a:pt x="13026" y="4166"/>
                  </a:cubicBezTo>
                  <a:close/>
                  <a:moveTo>
                    <a:pt x="13214" y="4252"/>
                  </a:moveTo>
                  <a:cubicBezTo>
                    <a:pt x="13217" y="4257"/>
                    <a:pt x="13221" y="4261"/>
                    <a:pt x="13225" y="4266"/>
                  </a:cubicBezTo>
                  <a:cubicBezTo>
                    <a:pt x="13227" y="4266"/>
                    <a:pt x="13230" y="4267"/>
                    <a:pt x="13232" y="4267"/>
                  </a:cubicBezTo>
                  <a:lnTo>
                    <a:pt x="13232" y="4267"/>
                  </a:lnTo>
                  <a:cubicBezTo>
                    <a:pt x="13227" y="4264"/>
                    <a:pt x="13221" y="4259"/>
                    <a:pt x="13214" y="4252"/>
                  </a:cubicBezTo>
                  <a:close/>
                  <a:moveTo>
                    <a:pt x="13232" y="4267"/>
                  </a:moveTo>
                  <a:lnTo>
                    <a:pt x="13232" y="4267"/>
                  </a:lnTo>
                  <a:cubicBezTo>
                    <a:pt x="13241" y="4274"/>
                    <a:pt x="13247" y="4277"/>
                    <a:pt x="13249" y="4277"/>
                  </a:cubicBezTo>
                  <a:cubicBezTo>
                    <a:pt x="13252" y="4277"/>
                    <a:pt x="13247" y="4272"/>
                    <a:pt x="13232" y="4267"/>
                  </a:cubicBezTo>
                  <a:close/>
                  <a:moveTo>
                    <a:pt x="12509" y="4343"/>
                  </a:moveTo>
                  <a:cubicBezTo>
                    <a:pt x="12515" y="4343"/>
                    <a:pt x="12521" y="4350"/>
                    <a:pt x="12536" y="4366"/>
                  </a:cubicBezTo>
                  <a:cubicBezTo>
                    <a:pt x="12536" y="4366"/>
                    <a:pt x="12558" y="4394"/>
                    <a:pt x="12539" y="4410"/>
                  </a:cubicBezTo>
                  <a:lnTo>
                    <a:pt x="12495" y="4401"/>
                  </a:lnTo>
                  <a:cubicBezTo>
                    <a:pt x="12473" y="4372"/>
                    <a:pt x="12492" y="4354"/>
                    <a:pt x="12492" y="4354"/>
                  </a:cubicBezTo>
                  <a:cubicBezTo>
                    <a:pt x="12500" y="4347"/>
                    <a:pt x="12504" y="4343"/>
                    <a:pt x="12509" y="4343"/>
                  </a:cubicBezTo>
                  <a:close/>
                  <a:moveTo>
                    <a:pt x="3103" y="4413"/>
                  </a:moveTo>
                  <a:lnTo>
                    <a:pt x="3125" y="4429"/>
                  </a:lnTo>
                  <a:cubicBezTo>
                    <a:pt x="3105" y="4451"/>
                    <a:pt x="3087" y="4474"/>
                    <a:pt x="3071" y="4474"/>
                  </a:cubicBezTo>
                  <a:cubicBezTo>
                    <a:pt x="3067" y="4474"/>
                    <a:pt x="3063" y="4473"/>
                    <a:pt x="3059" y="4470"/>
                  </a:cubicBezTo>
                  <a:lnTo>
                    <a:pt x="3037" y="4451"/>
                  </a:lnTo>
                  <a:cubicBezTo>
                    <a:pt x="3056" y="4432"/>
                    <a:pt x="3078" y="4419"/>
                    <a:pt x="3103" y="4413"/>
                  </a:cubicBezTo>
                  <a:close/>
                  <a:moveTo>
                    <a:pt x="3724" y="4757"/>
                  </a:moveTo>
                  <a:cubicBezTo>
                    <a:pt x="3728" y="4757"/>
                    <a:pt x="3732" y="4758"/>
                    <a:pt x="3736" y="4761"/>
                  </a:cubicBezTo>
                  <a:cubicBezTo>
                    <a:pt x="3741" y="4760"/>
                    <a:pt x="3745" y="4759"/>
                    <a:pt x="3749" y="4759"/>
                  </a:cubicBezTo>
                  <a:cubicBezTo>
                    <a:pt x="3776" y="4759"/>
                    <a:pt x="3769" y="4798"/>
                    <a:pt x="3714" y="4836"/>
                  </a:cubicBezTo>
                  <a:lnTo>
                    <a:pt x="3673" y="4805"/>
                  </a:lnTo>
                  <a:cubicBezTo>
                    <a:pt x="3689" y="4782"/>
                    <a:pt x="3706" y="4757"/>
                    <a:pt x="3724" y="4757"/>
                  </a:cubicBezTo>
                  <a:close/>
                  <a:moveTo>
                    <a:pt x="3413" y="4819"/>
                  </a:moveTo>
                  <a:cubicBezTo>
                    <a:pt x="3429" y="4819"/>
                    <a:pt x="3452" y="4823"/>
                    <a:pt x="3463" y="4830"/>
                  </a:cubicBezTo>
                  <a:lnTo>
                    <a:pt x="3441" y="4861"/>
                  </a:lnTo>
                  <a:cubicBezTo>
                    <a:pt x="3419" y="4846"/>
                    <a:pt x="3379" y="4858"/>
                    <a:pt x="3401" y="4830"/>
                  </a:cubicBezTo>
                  <a:cubicBezTo>
                    <a:pt x="3390" y="4823"/>
                    <a:pt x="3399" y="4819"/>
                    <a:pt x="3413" y="4819"/>
                  </a:cubicBezTo>
                  <a:close/>
                  <a:moveTo>
                    <a:pt x="3902" y="4877"/>
                  </a:moveTo>
                  <a:lnTo>
                    <a:pt x="3921" y="4893"/>
                  </a:lnTo>
                  <a:cubicBezTo>
                    <a:pt x="3943" y="4905"/>
                    <a:pt x="3943" y="4905"/>
                    <a:pt x="3921" y="4937"/>
                  </a:cubicBezTo>
                  <a:lnTo>
                    <a:pt x="3902" y="4921"/>
                  </a:lnTo>
                  <a:lnTo>
                    <a:pt x="3902" y="4877"/>
                  </a:lnTo>
                  <a:close/>
                  <a:moveTo>
                    <a:pt x="4688" y="4947"/>
                  </a:moveTo>
                  <a:cubicBezTo>
                    <a:pt x="4680" y="4947"/>
                    <a:pt x="4680" y="4958"/>
                    <a:pt x="4682" y="4984"/>
                  </a:cubicBezTo>
                  <a:cubicBezTo>
                    <a:pt x="4701" y="4993"/>
                    <a:pt x="4723" y="5005"/>
                    <a:pt x="4723" y="5005"/>
                  </a:cubicBezTo>
                  <a:cubicBezTo>
                    <a:pt x="4742" y="4974"/>
                    <a:pt x="4742" y="4974"/>
                    <a:pt x="4720" y="4962"/>
                  </a:cubicBezTo>
                  <a:cubicBezTo>
                    <a:pt x="4703" y="4953"/>
                    <a:pt x="4693" y="4947"/>
                    <a:pt x="4688" y="4947"/>
                  </a:cubicBezTo>
                  <a:close/>
                  <a:moveTo>
                    <a:pt x="4190" y="4940"/>
                  </a:moveTo>
                  <a:cubicBezTo>
                    <a:pt x="4178" y="4962"/>
                    <a:pt x="4171" y="4987"/>
                    <a:pt x="4171" y="5015"/>
                  </a:cubicBezTo>
                  <a:cubicBezTo>
                    <a:pt x="4175" y="5017"/>
                    <a:pt x="4179" y="5018"/>
                    <a:pt x="4182" y="5018"/>
                  </a:cubicBezTo>
                  <a:cubicBezTo>
                    <a:pt x="4199" y="5018"/>
                    <a:pt x="4212" y="4996"/>
                    <a:pt x="4212" y="4996"/>
                  </a:cubicBezTo>
                  <a:cubicBezTo>
                    <a:pt x="4212" y="4996"/>
                    <a:pt x="4234" y="4965"/>
                    <a:pt x="4212" y="4952"/>
                  </a:cubicBezTo>
                  <a:lnTo>
                    <a:pt x="4190" y="4940"/>
                  </a:lnTo>
                  <a:close/>
                  <a:moveTo>
                    <a:pt x="4213" y="5216"/>
                  </a:moveTo>
                  <a:cubicBezTo>
                    <a:pt x="4220" y="5216"/>
                    <a:pt x="4225" y="5219"/>
                    <a:pt x="4225" y="5219"/>
                  </a:cubicBezTo>
                  <a:cubicBezTo>
                    <a:pt x="4247" y="5231"/>
                    <a:pt x="4269" y="5247"/>
                    <a:pt x="4250" y="5278"/>
                  </a:cubicBezTo>
                  <a:cubicBezTo>
                    <a:pt x="4250" y="5278"/>
                    <a:pt x="4238" y="5298"/>
                    <a:pt x="4222" y="5298"/>
                  </a:cubicBezTo>
                  <a:cubicBezTo>
                    <a:pt x="4218" y="5298"/>
                    <a:pt x="4213" y="5297"/>
                    <a:pt x="4209" y="5294"/>
                  </a:cubicBezTo>
                  <a:cubicBezTo>
                    <a:pt x="4187" y="5281"/>
                    <a:pt x="4184" y="5237"/>
                    <a:pt x="4184" y="5237"/>
                  </a:cubicBezTo>
                  <a:lnTo>
                    <a:pt x="4184" y="5234"/>
                  </a:lnTo>
                  <a:cubicBezTo>
                    <a:pt x="4194" y="5219"/>
                    <a:pt x="4205" y="5216"/>
                    <a:pt x="4213" y="5216"/>
                  </a:cubicBezTo>
                  <a:close/>
                  <a:moveTo>
                    <a:pt x="4609" y="5446"/>
                  </a:moveTo>
                  <a:cubicBezTo>
                    <a:pt x="4615" y="5446"/>
                    <a:pt x="4626" y="5452"/>
                    <a:pt x="4645" y="5463"/>
                  </a:cubicBezTo>
                  <a:cubicBezTo>
                    <a:pt x="4667" y="5472"/>
                    <a:pt x="4651" y="5507"/>
                    <a:pt x="4651" y="5507"/>
                  </a:cubicBezTo>
                  <a:cubicBezTo>
                    <a:pt x="4646" y="5515"/>
                    <a:pt x="4642" y="5518"/>
                    <a:pt x="4639" y="5518"/>
                  </a:cubicBezTo>
                  <a:cubicBezTo>
                    <a:pt x="4629" y="5518"/>
                    <a:pt x="4623" y="5491"/>
                    <a:pt x="4604" y="5482"/>
                  </a:cubicBezTo>
                  <a:cubicBezTo>
                    <a:pt x="4602" y="5457"/>
                    <a:pt x="4601" y="5446"/>
                    <a:pt x="4609" y="5446"/>
                  </a:cubicBezTo>
                  <a:close/>
                  <a:moveTo>
                    <a:pt x="5058" y="5563"/>
                  </a:moveTo>
                  <a:cubicBezTo>
                    <a:pt x="5069" y="5563"/>
                    <a:pt x="5077" y="5585"/>
                    <a:pt x="5071" y="5635"/>
                  </a:cubicBezTo>
                  <a:cubicBezTo>
                    <a:pt x="5061" y="5656"/>
                    <a:pt x="5057" y="5663"/>
                    <a:pt x="5050" y="5663"/>
                  </a:cubicBezTo>
                  <a:cubicBezTo>
                    <a:pt x="5046" y="5663"/>
                    <a:pt x="5041" y="5661"/>
                    <a:pt x="5033" y="5657"/>
                  </a:cubicBezTo>
                  <a:cubicBezTo>
                    <a:pt x="5030" y="5632"/>
                    <a:pt x="5030" y="5604"/>
                    <a:pt x="5040" y="5582"/>
                  </a:cubicBezTo>
                  <a:cubicBezTo>
                    <a:pt x="5045" y="5570"/>
                    <a:pt x="5052" y="5563"/>
                    <a:pt x="5058" y="5563"/>
                  </a:cubicBezTo>
                  <a:close/>
                  <a:moveTo>
                    <a:pt x="5224" y="5667"/>
                  </a:moveTo>
                  <a:lnTo>
                    <a:pt x="5246" y="5676"/>
                  </a:lnTo>
                  <a:cubicBezTo>
                    <a:pt x="5235" y="5706"/>
                    <a:pt x="5222" y="5734"/>
                    <a:pt x="5204" y="5734"/>
                  </a:cubicBezTo>
                  <a:cubicBezTo>
                    <a:pt x="5202" y="5734"/>
                    <a:pt x="5199" y="5734"/>
                    <a:pt x="5196" y="5733"/>
                  </a:cubicBezTo>
                  <a:lnTo>
                    <a:pt x="5187" y="5689"/>
                  </a:lnTo>
                  <a:lnTo>
                    <a:pt x="5224" y="5667"/>
                  </a:lnTo>
                  <a:close/>
                  <a:moveTo>
                    <a:pt x="10859" y="5679"/>
                  </a:moveTo>
                  <a:cubicBezTo>
                    <a:pt x="10875" y="5711"/>
                    <a:pt x="10890" y="5742"/>
                    <a:pt x="10865" y="5754"/>
                  </a:cubicBezTo>
                  <a:lnTo>
                    <a:pt x="10843" y="5764"/>
                  </a:lnTo>
                  <a:cubicBezTo>
                    <a:pt x="10834" y="5742"/>
                    <a:pt x="10831" y="5714"/>
                    <a:pt x="10834" y="5689"/>
                  </a:cubicBezTo>
                  <a:lnTo>
                    <a:pt x="10859" y="5679"/>
                  </a:lnTo>
                  <a:close/>
                  <a:moveTo>
                    <a:pt x="4159" y="6021"/>
                  </a:moveTo>
                  <a:cubicBezTo>
                    <a:pt x="4134" y="6030"/>
                    <a:pt x="4112" y="6049"/>
                    <a:pt x="4099" y="6071"/>
                  </a:cubicBezTo>
                  <a:cubicBezTo>
                    <a:pt x="4089" y="6088"/>
                    <a:pt x="4092" y="6099"/>
                    <a:pt x="4105" y="6099"/>
                  </a:cubicBezTo>
                  <a:cubicBezTo>
                    <a:pt x="4117" y="6099"/>
                    <a:pt x="4137" y="6090"/>
                    <a:pt x="4165" y="6068"/>
                  </a:cubicBezTo>
                  <a:cubicBezTo>
                    <a:pt x="4181" y="6033"/>
                    <a:pt x="4181" y="6033"/>
                    <a:pt x="4159" y="6021"/>
                  </a:cubicBezTo>
                  <a:close/>
                  <a:moveTo>
                    <a:pt x="7826" y="6102"/>
                  </a:moveTo>
                  <a:lnTo>
                    <a:pt x="7847" y="6105"/>
                  </a:lnTo>
                  <a:cubicBezTo>
                    <a:pt x="7847" y="6140"/>
                    <a:pt x="7844" y="6178"/>
                    <a:pt x="7819" y="6178"/>
                  </a:cubicBezTo>
                  <a:lnTo>
                    <a:pt x="7794" y="6174"/>
                  </a:lnTo>
                  <a:cubicBezTo>
                    <a:pt x="7797" y="6149"/>
                    <a:pt x="7810" y="6124"/>
                    <a:pt x="7826" y="6102"/>
                  </a:cubicBezTo>
                  <a:close/>
                  <a:moveTo>
                    <a:pt x="9923" y="6090"/>
                  </a:moveTo>
                  <a:cubicBezTo>
                    <a:pt x="9934" y="6090"/>
                    <a:pt x="9937" y="6098"/>
                    <a:pt x="9944" y="6118"/>
                  </a:cubicBezTo>
                  <a:cubicBezTo>
                    <a:pt x="9953" y="6152"/>
                    <a:pt x="9906" y="6171"/>
                    <a:pt x="9881" y="6178"/>
                  </a:cubicBezTo>
                  <a:cubicBezTo>
                    <a:pt x="9853" y="6162"/>
                    <a:pt x="9853" y="6118"/>
                    <a:pt x="9884" y="6102"/>
                  </a:cubicBezTo>
                  <a:cubicBezTo>
                    <a:pt x="9904" y="6094"/>
                    <a:pt x="9916" y="6090"/>
                    <a:pt x="9923" y="6090"/>
                  </a:cubicBezTo>
                  <a:close/>
                  <a:moveTo>
                    <a:pt x="6769" y="6250"/>
                  </a:moveTo>
                  <a:lnTo>
                    <a:pt x="6794" y="6256"/>
                  </a:lnTo>
                  <a:cubicBezTo>
                    <a:pt x="6788" y="6289"/>
                    <a:pt x="6782" y="6322"/>
                    <a:pt x="6760" y="6322"/>
                  </a:cubicBezTo>
                  <a:cubicBezTo>
                    <a:pt x="6759" y="6322"/>
                    <a:pt x="6758" y="6322"/>
                    <a:pt x="6757" y="6322"/>
                  </a:cubicBezTo>
                  <a:lnTo>
                    <a:pt x="6738" y="6281"/>
                  </a:lnTo>
                  <a:lnTo>
                    <a:pt x="6769" y="6250"/>
                  </a:lnTo>
                  <a:close/>
                  <a:moveTo>
                    <a:pt x="8164" y="6334"/>
                  </a:moveTo>
                  <a:cubicBezTo>
                    <a:pt x="8164" y="6369"/>
                    <a:pt x="8164" y="6406"/>
                    <a:pt x="8139" y="6406"/>
                  </a:cubicBezTo>
                  <a:lnTo>
                    <a:pt x="8114" y="6372"/>
                  </a:lnTo>
                  <a:lnTo>
                    <a:pt x="8139" y="6334"/>
                  </a:lnTo>
                  <a:close/>
                  <a:moveTo>
                    <a:pt x="7381" y="6319"/>
                  </a:moveTo>
                  <a:cubicBezTo>
                    <a:pt x="7406" y="6322"/>
                    <a:pt x="7406" y="6322"/>
                    <a:pt x="7399" y="6356"/>
                  </a:cubicBezTo>
                  <a:cubicBezTo>
                    <a:pt x="7396" y="6381"/>
                    <a:pt x="7384" y="6406"/>
                    <a:pt x="7368" y="6425"/>
                  </a:cubicBezTo>
                  <a:cubicBezTo>
                    <a:pt x="7340" y="6422"/>
                    <a:pt x="7374" y="6353"/>
                    <a:pt x="7381" y="6319"/>
                  </a:cubicBezTo>
                  <a:close/>
                  <a:moveTo>
                    <a:pt x="17995" y="1"/>
                  </a:moveTo>
                  <a:cubicBezTo>
                    <a:pt x="17879" y="16"/>
                    <a:pt x="17788" y="20"/>
                    <a:pt x="17819" y="85"/>
                  </a:cubicBezTo>
                  <a:cubicBezTo>
                    <a:pt x="17819" y="85"/>
                    <a:pt x="17810" y="129"/>
                    <a:pt x="17785" y="142"/>
                  </a:cubicBezTo>
                  <a:cubicBezTo>
                    <a:pt x="17780" y="144"/>
                    <a:pt x="17774" y="144"/>
                    <a:pt x="17768" y="144"/>
                  </a:cubicBezTo>
                  <a:cubicBezTo>
                    <a:pt x="17745" y="144"/>
                    <a:pt x="17719" y="132"/>
                    <a:pt x="17719" y="132"/>
                  </a:cubicBezTo>
                  <a:cubicBezTo>
                    <a:pt x="17715" y="124"/>
                    <a:pt x="17707" y="121"/>
                    <a:pt x="17695" y="121"/>
                  </a:cubicBezTo>
                  <a:cubicBezTo>
                    <a:pt x="17655" y="121"/>
                    <a:pt x="17574" y="159"/>
                    <a:pt x="17478" y="204"/>
                  </a:cubicBezTo>
                  <a:cubicBezTo>
                    <a:pt x="17355" y="267"/>
                    <a:pt x="17287" y="310"/>
                    <a:pt x="17244" y="310"/>
                  </a:cubicBezTo>
                  <a:cubicBezTo>
                    <a:pt x="17235" y="310"/>
                    <a:pt x="17227" y="308"/>
                    <a:pt x="17221" y="305"/>
                  </a:cubicBezTo>
                  <a:cubicBezTo>
                    <a:pt x="17208" y="299"/>
                    <a:pt x="17194" y="296"/>
                    <a:pt x="17181" y="296"/>
                  </a:cubicBezTo>
                  <a:cubicBezTo>
                    <a:pt x="17172" y="296"/>
                    <a:pt x="17163" y="298"/>
                    <a:pt x="17155" y="302"/>
                  </a:cubicBezTo>
                  <a:cubicBezTo>
                    <a:pt x="17171" y="333"/>
                    <a:pt x="17030" y="418"/>
                    <a:pt x="16860" y="515"/>
                  </a:cubicBezTo>
                  <a:cubicBezTo>
                    <a:pt x="16697" y="615"/>
                    <a:pt x="16541" y="725"/>
                    <a:pt x="16563" y="753"/>
                  </a:cubicBezTo>
                  <a:lnTo>
                    <a:pt x="16516" y="784"/>
                  </a:lnTo>
                  <a:cubicBezTo>
                    <a:pt x="16510" y="776"/>
                    <a:pt x="16502" y="773"/>
                    <a:pt x="16493" y="773"/>
                  </a:cubicBezTo>
                  <a:cubicBezTo>
                    <a:pt x="16470" y="773"/>
                    <a:pt x="16437" y="793"/>
                    <a:pt x="16406" y="816"/>
                  </a:cubicBezTo>
                  <a:cubicBezTo>
                    <a:pt x="16390" y="853"/>
                    <a:pt x="16365" y="885"/>
                    <a:pt x="16334" y="906"/>
                  </a:cubicBezTo>
                  <a:cubicBezTo>
                    <a:pt x="16327" y="896"/>
                    <a:pt x="16318" y="891"/>
                    <a:pt x="16308" y="891"/>
                  </a:cubicBezTo>
                  <a:cubicBezTo>
                    <a:pt x="16293" y="891"/>
                    <a:pt x="16273" y="903"/>
                    <a:pt x="16246" y="922"/>
                  </a:cubicBezTo>
                  <a:cubicBezTo>
                    <a:pt x="16202" y="957"/>
                    <a:pt x="16180" y="972"/>
                    <a:pt x="16202" y="1000"/>
                  </a:cubicBezTo>
                  <a:cubicBezTo>
                    <a:pt x="16183" y="1019"/>
                    <a:pt x="16033" y="1132"/>
                    <a:pt x="15945" y="1154"/>
                  </a:cubicBezTo>
                  <a:cubicBezTo>
                    <a:pt x="15940" y="1153"/>
                    <a:pt x="15935" y="1152"/>
                    <a:pt x="15931" y="1152"/>
                  </a:cubicBezTo>
                  <a:cubicBezTo>
                    <a:pt x="15901" y="1152"/>
                    <a:pt x="15901" y="1191"/>
                    <a:pt x="15901" y="1229"/>
                  </a:cubicBezTo>
                  <a:cubicBezTo>
                    <a:pt x="15923" y="1254"/>
                    <a:pt x="15926" y="1295"/>
                    <a:pt x="15904" y="1320"/>
                  </a:cubicBezTo>
                  <a:lnTo>
                    <a:pt x="15861" y="1264"/>
                  </a:lnTo>
                  <a:cubicBezTo>
                    <a:pt x="15859" y="1238"/>
                    <a:pt x="15858" y="1227"/>
                    <a:pt x="15851" y="1227"/>
                  </a:cubicBezTo>
                  <a:cubicBezTo>
                    <a:pt x="15845" y="1227"/>
                    <a:pt x="15834" y="1235"/>
                    <a:pt x="15814" y="1251"/>
                  </a:cubicBezTo>
                  <a:lnTo>
                    <a:pt x="15773" y="1283"/>
                  </a:lnTo>
                  <a:cubicBezTo>
                    <a:pt x="15792" y="1311"/>
                    <a:pt x="15688" y="1395"/>
                    <a:pt x="15544" y="1514"/>
                  </a:cubicBezTo>
                  <a:cubicBezTo>
                    <a:pt x="15359" y="1668"/>
                    <a:pt x="15297" y="1721"/>
                    <a:pt x="15322" y="1746"/>
                  </a:cubicBezTo>
                  <a:cubicBezTo>
                    <a:pt x="15344" y="1775"/>
                    <a:pt x="15325" y="1793"/>
                    <a:pt x="15240" y="1815"/>
                  </a:cubicBezTo>
                  <a:cubicBezTo>
                    <a:pt x="15049" y="1840"/>
                    <a:pt x="15049" y="1840"/>
                    <a:pt x="15052" y="1884"/>
                  </a:cubicBezTo>
                  <a:cubicBezTo>
                    <a:pt x="15056" y="1880"/>
                    <a:pt x="15061" y="1878"/>
                    <a:pt x="15066" y="1878"/>
                  </a:cubicBezTo>
                  <a:cubicBezTo>
                    <a:pt x="15082" y="1878"/>
                    <a:pt x="15102" y="1900"/>
                    <a:pt x="15121" y="1922"/>
                  </a:cubicBezTo>
                  <a:cubicBezTo>
                    <a:pt x="15151" y="1956"/>
                    <a:pt x="15154" y="1976"/>
                    <a:pt x="15134" y="1976"/>
                  </a:cubicBezTo>
                  <a:cubicBezTo>
                    <a:pt x="15123" y="1976"/>
                    <a:pt x="15105" y="1970"/>
                    <a:pt x="15080" y="1956"/>
                  </a:cubicBezTo>
                  <a:cubicBezTo>
                    <a:pt x="15076" y="1952"/>
                    <a:pt x="15071" y="1950"/>
                    <a:pt x="15064" y="1950"/>
                  </a:cubicBezTo>
                  <a:cubicBezTo>
                    <a:pt x="14990" y="1950"/>
                    <a:pt x="14767" y="2190"/>
                    <a:pt x="14785" y="2260"/>
                  </a:cubicBezTo>
                  <a:lnTo>
                    <a:pt x="14785" y="2260"/>
                  </a:lnTo>
                  <a:cubicBezTo>
                    <a:pt x="14779" y="2254"/>
                    <a:pt x="14772" y="2245"/>
                    <a:pt x="14764" y="2235"/>
                  </a:cubicBezTo>
                  <a:cubicBezTo>
                    <a:pt x="14757" y="2228"/>
                    <a:pt x="14750" y="2225"/>
                    <a:pt x="14743" y="2225"/>
                  </a:cubicBezTo>
                  <a:cubicBezTo>
                    <a:pt x="14723" y="2225"/>
                    <a:pt x="14698" y="2248"/>
                    <a:pt x="14642" y="2298"/>
                  </a:cubicBezTo>
                  <a:lnTo>
                    <a:pt x="14582" y="2351"/>
                  </a:lnTo>
                  <a:cubicBezTo>
                    <a:pt x="14625" y="2397"/>
                    <a:pt x="14527" y="2463"/>
                    <a:pt x="14483" y="2463"/>
                  </a:cubicBezTo>
                  <a:cubicBezTo>
                    <a:pt x="14475" y="2463"/>
                    <a:pt x="14470" y="2462"/>
                    <a:pt x="14466" y="2458"/>
                  </a:cubicBezTo>
                  <a:cubicBezTo>
                    <a:pt x="14451" y="2455"/>
                    <a:pt x="14442" y="2452"/>
                    <a:pt x="14434" y="2452"/>
                  </a:cubicBezTo>
                  <a:cubicBezTo>
                    <a:pt x="14418" y="2452"/>
                    <a:pt x="14409" y="2461"/>
                    <a:pt x="14381" y="2486"/>
                  </a:cubicBezTo>
                  <a:cubicBezTo>
                    <a:pt x="14376" y="2576"/>
                    <a:pt x="14288" y="2633"/>
                    <a:pt x="14246" y="2633"/>
                  </a:cubicBezTo>
                  <a:cubicBezTo>
                    <a:pt x="14238" y="2633"/>
                    <a:pt x="14232" y="2631"/>
                    <a:pt x="14228" y="2627"/>
                  </a:cubicBezTo>
                  <a:lnTo>
                    <a:pt x="14190" y="2661"/>
                  </a:lnTo>
                  <a:cubicBezTo>
                    <a:pt x="14187" y="2699"/>
                    <a:pt x="14168" y="2737"/>
                    <a:pt x="14137" y="2759"/>
                  </a:cubicBezTo>
                  <a:cubicBezTo>
                    <a:pt x="14081" y="2812"/>
                    <a:pt x="14062" y="2831"/>
                    <a:pt x="14106" y="2840"/>
                  </a:cubicBezTo>
                  <a:cubicBezTo>
                    <a:pt x="14128" y="2865"/>
                    <a:pt x="14153" y="2890"/>
                    <a:pt x="14134" y="2909"/>
                  </a:cubicBezTo>
                  <a:lnTo>
                    <a:pt x="14109" y="2884"/>
                  </a:lnTo>
                  <a:cubicBezTo>
                    <a:pt x="14104" y="2879"/>
                    <a:pt x="14098" y="2876"/>
                    <a:pt x="14092" y="2876"/>
                  </a:cubicBezTo>
                  <a:cubicBezTo>
                    <a:pt x="14062" y="2876"/>
                    <a:pt x="14013" y="2922"/>
                    <a:pt x="13952" y="2981"/>
                  </a:cubicBezTo>
                  <a:cubicBezTo>
                    <a:pt x="13865" y="3059"/>
                    <a:pt x="13826" y="3095"/>
                    <a:pt x="13787" y="3095"/>
                  </a:cubicBezTo>
                  <a:cubicBezTo>
                    <a:pt x="13783" y="3095"/>
                    <a:pt x="13778" y="3095"/>
                    <a:pt x="13773" y="3094"/>
                  </a:cubicBezTo>
                  <a:lnTo>
                    <a:pt x="13773" y="3094"/>
                  </a:lnTo>
                  <a:lnTo>
                    <a:pt x="13780" y="3138"/>
                  </a:lnTo>
                  <a:cubicBezTo>
                    <a:pt x="13782" y="3167"/>
                    <a:pt x="13774" y="3186"/>
                    <a:pt x="13761" y="3186"/>
                  </a:cubicBezTo>
                  <a:cubicBezTo>
                    <a:pt x="13755" y="3186"/>
                    <a:pt x="13747" y="3181"/>
                    <a:pt x="13739" y="3172"/>
                  </a:cubicBezTo>
                  <a:cubicBezTo>
                    <a:pt x="13736" y="3172"/>
                    <a:pt x="13734" y="3171"/>
                    <a:pt x="13731" y="3171"/>
                  </a:cubicBezTo>
                  <a:cubicBezTo>
                    <a:pt x="13686" y="3171"/>
                    <a:pt x="13619" y="3238"/>
                    <a:pt x="13607" y="3294"/>
                  </a:cubicBezTo>
                  <a:lnTo>
                    <a:pt x="13570" y="3329"/>
                  </a:lnTo>
                  <a:cubicBezTo>
                    <a:pt x="13554" y="3321"/>
                    <a:pt x="13540" y="3318"/>
                    <a:pt x="13527" y="3318"/>
                  </a:cubicBezTo>
                  <a:cubicBezTo>
                    <a:pt x="13480" y="3318"/>
                    <a:pt x="13451" y="3361"/>
                    <a:pt x="13473" y="3417"/>
                  </a:cubicBezTo>
                  <a:cubicBezTo>
                    <a:pt x="13463" y="3407"/>
                    <a:pt x="13455" y="3404"/>
                    <a:pt x="13447" y="3404"/>
                  </a:cubicBezTo>
                  <a:cubicBezTo>
                    <a:pt x="13434" y="3404"/>
                    <a:pt x="13422" y="3414"/>
                    <a:pt x="13410" y="3426"/>
                  </a:cubicBezTo>
                  <a:cubicBezTo>
                    <a:pt x="13399" y="3477"/>
                    <a:pt x="13340" y="3535"/>
                    <a:pt x="13308" y="3535"/>
                  </a:cubicBezTo>
                  <a:cubicBezTo>
                    <a:pt x="13302" y="3535"/>
                    <a:pt x="13298" y="3533"/>
                    <a:pt x="13294" y="3529"/>
                  </a:cubicBezTo>
                  <a:lnTo>
                    <a:pt x="13275" y="3545"/>
                  </a:lnTo>
                  <a:cubicBezTo>
                    <a:pt x="13281" y="3576"/>
                    <a:pt x="13269" y="3608"/>
                    <a:pt x="13244" y="3623"/>
                  </a:cubicBezTo>
                  <a:cubicBezTo>
                    <a:pt x="13219" y="3639"/>
                    <a:pt x="13203" y="3670"/>
                    <a:pt x="13209" y="3702"/>
                  </a:cubicBezTo>
                  <a:cubicBezTo>
                    <a:pt x="13216" y="3724"/>
                    <a:pt x="13209" y="3746"/>
                    <a:pt x="13194" y="3761"/>
                  </a:cubicBezTo>
                  <a:cubicBezTo>
                    <a:pt x="13191" y="3764"/>
                    <a:pt x="13188" y="3766"/>
                    <a:pt x="13186" y="3766"/>
                  </a:cubicBezTo>
                  <a:cubicBezTo>
                    <a:pt x="13174" y="3766"/>
                    <a:pt x="13171" y="3729"/>
                    <a:pt x="13166" y="3692"/>
                  </a:cubicBezTo>
                  <a:cubicBezTo>
                    <a:pt x="13170" y="3674"/>
                    <a:pt x="13168" y="3665"/>
                    <a:pt x="13163" y="3665"/>
                  </a:cubicBezTo>
                  <a:cubicBezTo>
                    <a:pt x="13150" y="3665"/>
                    <a:pt x="13119" y="3712"/>
                    <a:pt x="13112" y="3786"/>
                  </a:cubicBezTo>
                  <a:cubicBezTo>
                    <a:pt x="13107" y="3840"/>
                    <a:pt x="13105" y="3866"/>
                    <a:pt x="13103" y="3866"/>
                  </a:cubicBezTo>
                  <a:cubicBezTo>
                    <a:pt x="13100" y="3866"/>
                    <a:pt x="13098" y="3844"/>
                    <a:pt x="13093" y="3802"/>
                  </a:cubicBezTo>
                  <a:cubicBezTo>
                    <a:pt x="13091" y="3774"/>
                    <a:pt x="13088" y="3745"/>
                    <a:pt x="13082" y="3745"/>
                  </a:cubicBezTo>
                  <a:cubicBezTo>
                    <a:pt x="13078" y="3745"/>
                    <a:pt x="13074" y="3753"/>
                    <a:pt x="13068" y="3774"/>
                  </a:cubicBezTo>
                  <a:cubicBezTo>
                    <a:pt x="13068" y="3774"/>
                    <a:pt x="13031" y="3808"/>
                    <a:pt x="13056" y="3837"/>
                  </a:cubicBezTo>
                  <a:lnTo>
                    <a:pt x="12996" y="3887"/>
                  </a:lnTo>
                  <a:cubicBezTo>
                    <a:pt x="12959" y="3887"/>
                    <a:pt x="12924" y="3902"/>
                    <a:pt x="12896" y="3927"/>
                  </a:cubicBezTo>
                  <a:cubicBezTo>
                    <a:pt x="12900" y="3957"/>
                    <a:pt x="12902" y="3967"/>
                    <a:pt x="12888" y="3967"/>
                  </a:cubicBezTo>
                  <a:cubicBezTo>
                    <a:pt x="12882" y="3967"/>
                    <a:pt x="12872" y="3965"/>
                    <a:pt x="12858" y="3962"/>
                  </a:cubicBezTo>
                  <a:cubicBezTo>
                    <a:pt x="12850" y="3953"/>
                    <a:pt x="12843" y="3948"/>
                    <a:pt x="12838" y="3948"/>
                  </a:cubicBezTo>
                  <a:cubicBezTo>
                    <a:pt x="12828" y="3948"/>
                    <a:pt x="12830" y="3968"/>
                    <a:pt x="12862" y="4006"/>
                  </a:cubicBezTo>
                  <a:cubicBezTo>
                    <a:pt x="12864" y="4040"/>
                    <a:pt x="12853" y="4057"/>
                    <a:pt x="12828" y="4057"/>
                  </a:cubicBezTo>
                  <a:cubicBezTo>
                    <a:pt x="12820" y="4057"/>
                    <a:pt x="12812" y="4056"/>
                    <a:pt x="12802" y="4053"/>
                  </a:cubicBezTo>
                  <a:cubicBezTo>
                    <a:pt x="12779" y="4027"/>
                    <a:pt x="12763" y="4017"/>
                    <a:pt x="12755" y="4017"/>
                  </a:cubicBezTo>
                  <a:cubicBezTo>
                    <a:pt x="12747" y="4017"/>
                    <a:pt x="12748" y="4029"/>
                    <a:pt x="12761" y="4043"/>
                  </a:cubicBezTo>
                  <a:cubicBezTo>
                    <a:pt x="12764" y="4062"/>
                    <a:pt x="12758" y="4087"/>
                    <a:pt x="12746" y="4103"/>
                  </a:cubicBezTo>
                  <a:cubicBezTo>
                    <a:pt x="12743" y="4101"/>
                    <a:pt x="12740" y="4099"/>
                    <a:pt x="12736" y="4099"/>
                  </a:cubicBezTo>
                  <a:cubicBezTo>
                    <a:pt x="12691" y="4099"/>
                    <a:pt x="12530" y="4231"/>
                    <a:pt x="12370" y="4363"/>
                  </a:cubicBezTo>
                  <a:cubicBezTo>
                    <a:pt x="12351" y="4391"/>
                    <a:pt x="12351" y="4429"/>
                    <a:pt x="12376" y="4451"/>
                  </a:cubicBezTo>
                  <a:cubicBezTo>
                    <a:pt x="12396" y="4477"/>
                    <a:pt x="12402" y="4485"/>
                    <a:pt x="12399" y="4485"/>
                  </a:cubicBezTo>
                  <a:cubicBezTo>
                    <a:pt x="12395" y="4485"/>
                    <a:pt x="12378" y="4473"/>
                    <a:pt x="12354" y="4466"/>
                  </a:cubicBezTo>
                  <a:cubicBezTo>
                    <a:pt x="12319" y="4439"/>
                    <a:pt x="12291" y="4427"/>
                    <a:pt x="12277" y="4427"/>
                  </a:cubicBezTo>
                  <a:cubicBezTo>
                    <a:pt x="12254" y="4427"/>
                    <a:pt x="12260" y="4454"/>
                    <a:pt x="12313" y="4498"/>
                  </a:cubicBezTo>
                  <a:cubicBezTo>
                    <a:pt x="12350" y="4521"/>
                    <a:pt x="12366" y="4531"/>
                    <a:pt x="12358" y="4531"/>
                  </a:cubicBezTo>
                  <a:cubicBezTo>
                    <a:pt x="12352" y="4531"/>
                    <a:pt x="12332" y="4524"/>
                    <a:pt x="12294" y="4513"/>
                  </a:cubicBezTo>
                  <a:cubicBezTo>
                    <a:pt x="12278" y="4508"/>
                    <a:pt x="12268" y="4504"/>
                    <a:pt x="12261" y="4504"/>
                  </a:cubicBezTo>
                  <a:cubicBezTo>
                    <a:pt x="12251" y="4504"/>
                    <a:pt x="12252" y="4514"/>
                    <a:pt x="12254" y="4542"/>
                  </a:cubicBezTo>
                  <a:cubicBezTo>
                    <a:pt x="12267" y="4559"/>
                    <a:pt x="12264" y="4572"/>
                    <a:pt x="12254" y="4572"/>
                  </a:cubicBezTo>
                  <a:cubicBezTo>
                    <a:pt x="12248" y="4572"/>
                    <a:pt x="12240" y="4568"/>
                    <a:pt x="12232" y="4557"/>
                  </a:cubicBezTo>
                  <a:cubicBezTo>
                    <a:pt x="12209" y="4550"/>
                    <a:pt x="12186" y="4542"/>
                    <a:pt x="12174" y="4542"/>
                  </a:cubicBezTo>
                  <a:cubicBezTo>
                    <a:pt x="12165" y="4542"/>
                    <a:pt x="12163" y="4547"/>
                    <a:pt x="12172" y="4560"/>
                  </a:cubicBezTo>
                  <a:cubicBezTo>
                    <a:pt x="12161" y="4565"/>
                    <a:pt x="12150" y="4568"/>
                    <a:pt x="12140" y="4568"/>
                  </a:cubicBezTo>
                  <a:cubicBezTo>
                    <a:pt x="12129" y="4568"/>
                    <a:pt x="12119" y="4565"/>
                    <a:pt x="12109" y="4560"/>
                  </a:cubicBezTo>
                  <a:cubicBezTo>
                    <a:pt x="12103" y="4558"/>
                    <a:pt x="12098" y="4557"/>
                    <a:pt x="12094" y="4557"/>
                  </a:cubicBezTo>
                  <a:cubicBezTo>
                    <a:pt x="12066" y="4557"/>
                    <a:pt x="12069" y="4595"/>
                    <a:pt x="12069" y="4636"/>
                  </a:cubicBezTo>
                  <a:cubicBezTo>
                    <a:pt x="12060" y="4696"/>
                    <a:pt x="12048" y="4726"/>
                    <a:pt x="12036" y="4726"/>
                  </a:cubicBezTo>
                  <a:cubicBezTo>
                    <a:pt x="12027" y="4726"/>
                    <a:pt x="12018" y="4711"/>
                    <a:pt x="12009" y="4680"/>
                  </a:cubicBezTo>
                  <a:cubicBezTo>
                    <a:pt x="12004" y="4662"/>
                    <a:pt x="11995" y="4655"/>
                    <a:pt x="11986" y="4655"/>
                  </a:cubicBezTo>
                  <a:cubicBezTo>
                    <a:pt x="11956" y="4655"/>
                    <a:pt x="11914" y="4729"/>
                    <a:pt x="11931" y="4786"/>
                  </a:cubicBezTo>
                  <a:cubicBezTo>
                    <a:pt x="11944" y="4830"/>
                    <a:pt x="11949" y="4848"/>
                    <a:pt x="11946" y="4848"/>
                  </a:cubicBezTo>
                  <a:cubicBezTo>
                    <a:pt x="11944" y="4848"/>
                    <a:pt x="11939" y="4841"/>
                    <a:pt x="11931" y="4830"/>
                  </a:cubicBezTo>
                  <a:cubicBezTo>
                    <a:pt x="11921" y="4814"/>
                    <a:pt x="11911" y="4810"/>
                    <a:pt x="11903" y="4810"/>
                  </a:cubicBezTo>
                  <a:cubicBezTo>
                    <a:pt x="11896" y="4810"/>
                    <a:pt x="11890" y="4814"/>
                    <a:pt x="11890" y="4814"/>
                  </a:cubicBezTo>
                  <a:cubicBezTo>
                    <a:pt x="11878" y="4821"/>
                    <a:pt x="11866" y="4830"/>
                    <a:pt x="11855" y="4830"/>
                  </a:cubicBezTo>
                  <a:cubicBezTo>
                    <a:pt x="11846" y="4830"/>
                    <a:pt x="11837" y="4825"/>
                    <a:pt x="11827" y="4811"/>
                  </a:cubicBezTo>
                  <a:cubicBezTo>
                    <a:pt x="11805" y="4830"/>
                    <a:pt x="11793" y="4855"/>
                    <a:pt x="11787" y="4883"/>
                  </a:cubicBezTo>
                  <a:cubicBezTo>
                    <a:pt x="11787" y="4938"/>
                    <a:pt x="11754" y="4962"/>
                    <a:pt x="11714" y="4962"/>
                  </a:cubicBezTo>
                  <a:cubicBezTo>
                    <a:pt x="11690" y="4962"/>
                    <a:pt x="11663" y="4953"/>
                    <a:pt x="11639" y="4937"/>
                  </a:cubicBezTo>
                  <a:lnTo>
                    <a:pt x="11621" y="4993"/>
                  </a:lnTo>
                  <a:cubicBezTo>
                    <a:pt x="11633" y="5043"/>
                    <a:pt x="11636" y="5079"/>
                    <a:pt x="11625" y="5079"/>
                  </a:cubicBezTo>
                  <a:cubicBezTo>
                    <a:pt x="11620" y="5079"/>
                    <a:pt x="11611" y="5070"/>
                    <a:pt x="11599" y="5049"/>
                  </a:cubicBezTo>
                  <a:cubicBezTo>
                    <a:pt x="11583" y="5029"/>
                    <a:pt x="11569" y="5008"/>
                    <a:pt x="11569" y="5008"/>
                  </a:cubicBezTo>
                  <a:lnTo>
                    <a:pt x="11569" y="5008"/>
                  </a:lnTo>
                  <a:cubicBezTo>
                    <a:pt x="11569" y="5008"/>
                    <a:pt x="11571" y="5012"/>
                    <a:pt x="11577" y="5021"/>
                  </a:cubicBezTo>
                  <a:cubicBezTo>
                    <a:pt x="11588" y="5067"/>
                    <a:pt x="11554" y="5094"/>
                    <a:pt x="11517" y="5094"/>
                  </a:cubicBezTo>
                  <a:cubicBezTo>
                    <a:pt x="11494" y="5094"/>
                    <a:pt x="11469" y="5083"/>
                    <a:pt x="11454" y="5059"/>
                  </a:cubicBezTo>
                  <a:cubicBezTo>
                    <a:pt x="11443" y="5040"/>
                    <a:pt x="11439" y="5033"/>
                    <a:pt x="11433" y="5033"/>
                  </a:cubicBezTo>
                  <a:cubicBezTo>
                    <a:pt x="11428" y="5033"/>
                    <a:pt x="11423" y="5037"/>
                    <a:pt x="11414" y="5043"/>
                  </a:cubicBezTo>
                  <a:lnTo>
                    <a:pt x="11433" y="5071"/>
                  </a:lnTo>
                  <a:cubicBezTo>
                    <a:pt x="11454" y="5103"/>
                    <a:pt x="11473" y="5134"/>
                    <a:pt x="11451" y="5146"/>
                  </a:cubicBezTo>
                  <a:cubicBezTo>
                    <a:pt x="11439" y="5155"/>
                    <a:pt x="11428" y="5163"/>
                    <a:pt x="11417" y="5163"/>
                  </a:cubicBezTo>
                  <a:cubicBezTo>
                    <a:pt x="11408" y="5163"/>
                    <a:pt x="11399" y="5158"/>
                    <a:pt x="11389" y="5143"/>
                  </a:cubicBezTo>
                  <a:cubicBezTo>
                    <a:pt x="11366" y="5132"/>
                    <a:pt x="11341" y="5120"/>
                    <a:pt x="11330" y="5120"/>
                  </a:cubicBezTo>
                  <a:cubicBezTo>
                    <a:pt x="11323" y="5120"/>
                    <a:pt x="11322" y="5125"/>
                    <a:pt x="11329" y="5137"/>
                  </a:cubicBezTo>
                  <a:cubicBezTo>
                    <a:pt x="11321" y="5139"/>
                    <a:pt x="11314" y="5140"/>
                    <a:pt x="11306" y="5140"/>
                  </a:cubicBezTo>
                  <a:cubicBezTo>
                    <a:pt x="11292" y="5140"/>
                    <a:pt x="11279" y="5137"/>
                    <a:pt x="11266" y="5131"/>
                  </a:cubicBezTo>
                  <a:lnTo>
                    <a:pt x="11182" y="5178"/>
                  </a:lnTo>
                  <a:cubicBezTo>
                    <a:pt x="11180" y="5207"/>
                    <a:pt x="11159" y="5228"/>
                    <a:pt x="11140" y="5228"/>
                  </a:cubicBezTo>
                  <a:cubicBezTo>
                    <a:pt x="11131" y="5228"/>
                    <a:pt x="11122" y="5224"/>
                    <a:pt x="11116" y="5212"/>
                  </a:cubicBezTo>
                  <a:cubicBezTo>
                    <a:pt x="11094" y="5228"/>
                    <a:pt x="11075" y="5253"/>
                    <a:pt x="11072" y="5281"/>
                  </a:cubicBezTo>
                  <a:cubicBezTo>
                    <a:pt x="11047" y="5296"/>
                    <a:pt x="11029" y="5306"/>
                    <a:pt x="11015" y="5306"/>
                  </a:cubicBezTo>
                  <a:cubicBezTo>
                    <a:pt x="11005" y="5306"/>
                    <a:pt x="10997" y="5301"/>
                    <a:pt x="10991" y="5288"/>
                  </a:cubicBezTo>
                  <a:cubicBezTo>
                    <a:pt x="10982" y="5271"/>
                    <a:pt x="10977" y="5263"/>
                    <a:pt x="10974" y="5263"/>
                  </a:cubicBezTo>
                  <a:cubicBezTo>
                    <a:pt x="10971" y="5263"/>
                    <a:pt x="10970" y="5274"/>
                    <a:pt x="10969" y="5297"/>
                  </a:cubicBezTo>
                  <a:cubicBezTo>
                    <a:pt x="10984" y="5331"/>
                    <a:pt x="10966" y="5341"/>
                    <a:pt x="10944" y="5353"/>
                  </a:cubicBezTo>
                  <a:lnTo>
                    <a:pt x="10900" y="5378"/>
                  </a:lnTo>
                  <a:cubicBezTo>
                    <a:pt x="10919" y="5410"/>
                    <a:pt x="10919" y="5410"/>
                    <a:pt x="10897" y="5422"/>
                  </a:cubicBezTo>
                  <a:cubicBezTo>
                    <a:pt x="10875" y="5435"/>
                    <a:pt x="10790" y="5432"/>
                    <a:pt x="10768" y="5441"/>
                  </a:cubicBezTo>
                  <a:cubicBezTo>
                    <a:pt x="10702" y="5472"/>
                    <a:pt x="10702" y="5472"/>
                    <a:pt x="10740" y="5494"/>
                  </a:cubicBezTo>
                  <a:cubicBezTo>
                    <a:pt x="10743" y="5493"/>
                    <a:pt x="10746" y="5493"/>
                    <a:pt x="10748" y="5493"/>
                  </a:cubicBezTo>
                  <a:cubicBezTo>
                    <a:pt x="10761" y="5493"/>
                    <a:pt x="10767" y="5507"/>
                    <a:pt x="10742" y="5507"/>
                  </a:cubicBezTo>
                  <a:cubicBezTo>
                    <a:pt x="10736" y="5507"/>
                    <a:pt x="10728" y="5506"/>
                    <a:pt x="10718" y="5504"/>
                  </a:cubicBezTo>
                  <a:cubicBezTo>
                    <a:pt x="10696" y="5516"/>
                    <a:pt x="10615" y="5513"/>
                    <a:pt x="10549" y="5541"/>
                  </a:cubicBezTo>
                  <a:cubicBezTo>
                    <a:pt x="10458" y="5582"/>
                    <a:pt x="10458" y="5582"/>
                    <a:pt x="10474" y="5617"/>
                  </a:cubicBezTo>
                  <a:cubicBezTo>
                    <a:pt x="10501" y="5647"/>
                    <a:pt x="10507" y="5664"/>
                    <a:pt x="10499" y="5664"/>
                  </a:cubicBezTo>
                  <a:cubicBezTo>
                    <a:pt x="10492" y="5664"/>
                    <a:pt x="10475" y="5652"/>
                    <a:pt x="10452" y="5626"/>
                  </a:cubicBezTo>
                  <a:cubicBezTo>
                    <a:pt x="10418" y="5604"/>
                    <a:pt x="10395" y="5595"/>
                    <a:pt x="10382" y="5595"/>
                  </a:cubicBezTo>
                  <a:cubicBezTo>
                    <a:pt x="10367" y="5595"/>
                    <a:pt x="10364" y="5606"/>
                    <a:pt x="10370" y="5623"/>
                  </a:cubicBezTo>
                  <a:cubicBezTo>
                    <a:pt x="10361" y="5667"/>
                    <a:pt x="10364" y="5670"/>
                    <a:pt x="10339" y="5676"/>
                  </a:cubicBezTo>
                  <a:cubicBezTo>
                    <a:pt x="10334" y="5663"/>
                    <a:pt x="10327" y="5657"/>
                    <a:pt x="10319" y="5657"/>
                  </a:cubicBezTo>
                  <a:cubicBezTo>
                    <a:pt x="10307" y="5657"/>
                    <a:pt x="10290" y="5671"/>
                    <a:pt x="10270" y="5701"/>
                  </a:cubicBezTo>
                  <a:cubicBezTo>
                    <a:pt x="10263" y="5703"/>
                    <a:pt x="10259" y="5704"/>
                    <a:pt x="10255" y="5704"/>
                  </a:cubicBezTo>
                  <a:cubicBezTo>
                    <a:pt x="10247" y="5704"/>
                    <a:pt x="10244" y="5697"/>
                    <a:pt x="10235" y="5673"/>
                  </a:cubicBezTo>
                  <a:lnTo>
                    <a:pt x="10188" y="5689"/>
                  </a:lnTo>
                  <a:cubicBezTo>
                    <a:pt x="10175" y="5748"/>
                    <a:pt x="10097" y="5774"/>
                    <a:pt x="10039" y="5774"/>
                  </a:cubicBezTo>
                  <a:cubicBezTo>
                    <a:pt x="10015" y="5774"/>
                    <a:pt x="9995" y="5769"/>
                    <a:pt x="9985" y="5761"/>
                  </a:cubicBezTo>
                  <a:cubicBezTo>
                    <a:pt x="9985" y="5761"/>
                    <a:pt x="9963" y="5767"/>
                    <a:pt x="9950" y="5811"/>
                  </a:cubicBezTo>
                  <a:cubicBezTo>
                    <a:pt x="9950" y="5853"/>
                    <a:pt x="9943" y="5874"/>
                    <a:pt x="9933" y="5874"/>
                  </a:cubicBezTo>
                  <a:cubicBezTo>
                    <a:pt x="9924" y="5874"/>
                    <a:pt x="9913" y="5858"/>
                    <a:pt x="9903" y="5827"/>
                  </a:cubicBezTo>
                  <a:cubicBezTo>
                    <a:pt x="9893" y="5793"/>
                    <a:pt x="9887" y="5776"/>
                    <a:pt x="9884" y="5776"/>
                  </a:cubicBezTo>
                  <a:cubicBezTo>
                    <a:pt x="9881" y="5776"/>
                    <a:pt x="9881" y="5795"/>
                    <a:pt x="9881" y="5836"/>
                  </a:cubicBezTo>
                  <a:cubicBezTo>
                    <a:pt x="9874" y="5861"/>
                    <a:pt x="9834" y="5883"/>
                    <a:pt x="9801" y="5883"/>
                  </a:cubicBezTo>
                  <a:cubicBezTo>
                    <a:pt x="9776" y="5883"/>
                    <a:pt x="9755" y="5870"/>
                    <a:pt x="9756" y="5836"/>
                  </a:cubicBezTo>
                  <a:lnTo>
                    <a:pt x="9737" y="5767"/>
                  </a:lnTo>
                  <a:cubicBezTo>
                    <a:pt x="9725" y="5808"/>
                    <a:pt x="9700" y="5814"/>
                    <a:pt x="9700" y="5814"/>
                  </a:cubicBezTo>
                  <a:cubicBezTo>
                    <a:pt x="9709" y="5848"/>
                    <a:pt x="9687" y="5855"/>
                    <a:pt x="9618" y="5874"/>
                  </a:cubicBezTo>
                  <a:cubicBezTo>
                    <a:pt x="9571" y="5883"/>
                    <a:pt x="9486" y="5946"/>
                    <a:pt x="9439" y="5955"/>
                  </a:cubicBezTo>
                  <a:cubicBezTo>
                    <a:pt x="9414" y="5958"/>
                    <a:pt x="9381" y="5965"/>
                    <a:pt x="9352" y="5965"/>
                  </a:cubicBezTo>
                  <a:cubicBezTo>
                    <a:pt x="9327" y="5965"/>
                    <a:pt x="9303" y="5960"/>
                    <a:pt x="9289" y="5946"/>
                  </a:cubicBezTo>
                  <a:cubicBezTo>
                    <a:pt x="9255" y="5952"/>
                    <a:pt x="9223" y="5971"/>
                    <a:pt x="9201" y="5999"/>
                  </a:cubicBezTo>
                  <a:cubicBezTo>
                    <a:pt x="9192" y="6022"/>
                    <a:pt x="9173" y="6035"/>
                    <a:pt x="9157" y="6035"/>
                  </a:cubicBezTo>
                  <a:cubicBezTo>
                    <a:pt x="9145" y="6035"/>
                    <a:pt x="9135" y="6028"/>
                    <a:pt x="9132" y="6011"/>
                  </a:cubicBezTo>
                  <a:lnTo>
                    <a:pt x="9107" y="6015"/>
                  </a:lnTo>
                  <a:cubicBezTo>
                    <a:pt x="9092" y="6036"/>
                    <a:pt x="9067" y="6052"/>
                    <a:pt x="9041" y="6062"/>
                  </a:cubicBezTo>
                  <a:cubicBezTo>
                    <a:pt x="9037" y="6036"/>
                    <a:pt x="9023" y="6013"/>
                    <a:pt x="9008" y="6013"/>
                  </a:cubicBezTo>
                  <a:cubicBezTo>
                    <a:pt x="9001" y="6013"/>
                    <a:pt x="8994" y="6018"/>
                    <a:pt x="8988" y="6030"/>
                  </a:cubicBezTo>
                  <a:cubicBezTo>
                    <a:pt x="8991" y="6068"/>
                    <a:pt x="8969" y="6071"/>
                    <a:pt x="8919" y="6074"/>
                  </a:cubicBezTo>
                  <a:cubicBezTo>
                    <a:pt x="8912" y="6071"/>
                    <a:pt x="8890" y="6070"/>
                    <a:pt x="8857" y="6070"/>
                  </a:cubicBezTo>
                  <a:cubicBezTo>
                    <a:pt x="8774" y="6070"/>
                    <a:pt x="8623" y="6078"/>
                    <a:pt x="8477" y="6087"/>
                  </a:cubicBezTo>
                  <a:cubicBezTo>
                    <a:pt x="8271" y="6090"/>
                    <a:pt x="8070" y="6102"/>
                    <a:pt x="8070" y="6115"/>
                  </a:cubicBezTo>
                  <a:lnTo>
                    <a:pt x="7995" y="6112"/>
                  </a:lnTo>
                  <a:lnTo>
                    <a:pt x="7923" y="6109"/>
                  </a:lnTo>
                  <a:cubicBezTo>
                    <a:pt x="7924" y="6076"/>
                    <a:pt x="7900" y="6065"/>
                    <a:pt x="7867" y="6065"/>
                  </a:cubicBezTo>
                  <a:cubicBezTo>
                    <a:pt x="7825" y="6065"/>
                    <a:pt x="7770" y="6082"/>
                    <a:pt x="7728" y="6099"/>
                  </a:cubicBezTo>
                  <a:cubicBezTo>
                    <a:pt x="7713" y="6119"/>
                    <a:pt x="7692" y="6129"/>
                    <a:pt x="7670" y="6129"/>
                  </a:cubicBezTo>
                  <a:cubicBezTo>
                    <a:pt x="7664" y="6129"/>
                    <a:pt x="7659" y="6129"/>
                    <a:pt x="7653" y="6127"/>
                  </a:cubicBezTo>
                  <a:cubicBezTo>
                    <a:pt x="7655" y="6082"/>
                    <a:pt x="7627" y="6062"/>
                    <a:pt x="7593" y="6062"/>
                  </a:cubicBezTo>
                  <a:cubicBezTo>
                    <a:pt x="7574" y="6062"/>
                    <a:pt x="7552" y="6069"/>
                    <a:pt x="7534" y="6080"/>
                  </a:cubicBezTo>
                  <a:cubicBezTo>
                    <a:pt x="7517" y="6114"/>
                    <a:pt x="7504" y="6130"/>
                    <a:pt x="7495" y="6130"/>
                  </a:cubicBezTo>
                  <a:cubicBezTo>
                    <a:pt x="7485" y="6130"/>
                    <a:pt x="7481" y="6111"/>
                    <a:pt x="7484" y="6074"/>
                  </a:cubicBezTo>
                  <a:cubicBezTo>
                    <a:pt x="7488" y="6040"/>
                    <a:pt x="7480" y="6022"/>
                    <a:pt x="7463" y="6022"/>
                  </a:cubicBezTo>
                  <a:cubicBezTo>
                    <a:pt x="7444" y="6022"/>
                    <a:pt x="7415" y="6046"/>
                    <a:pt x="7384" y="6099"/>
                  </a:cubicBezTo>
                  <a:cubicBezTo>
                    <a:pt x="7369" y="6114"/>
                    <a:pt x="7361" y="6122"/>
                    <a:pt x="7355" y="6122"/>
                  </a:cubicBezTo>
                  <a:cubicBezTo>
                    <a:pt x="7348" y="6122"/>
                    <a:pt x="7343" y="6113"/>
                    <a:pt x="7334" y="6093"/>
                  </a:cubicBezTo>
                  <a:cubicBezTo>
                    <a:pt x="7324" y="6047"/>
                    <a:pt x="7312" y="6027"/>
                    <a:pt x="7303" y="6027"/>
                  </a:cubicBezTo>
                  <a:cubicBezTo>
                    <a:pt x="7297" y="6027"/>
                    <a:pt x="7292" y="6035"/>
                    <a:pt x="7290" y="6049"/>
                  </a:cubicBezTo>
                  <a:cubicBezTo>
                    <a:pt x="7274" y="6081"/>
                    <a:pt x="7259" y="6097"/>
                    <a:pt x="7248" y="6097"/>
                  </a:cubicBezTo>
                  <a:cubicBezTo>
                    <a:pt x="7234" y="6097"/>
                    <a:pt x="7224" y="6077"/>
                    <a:pt x="7218" y="6036"/>
                  </a:cubicBezTo>
                  <a:cubicBezTo>
                    <a:pt x="7198" y="5996"/>
                    <a:pt x="7189" y="5976"/>
                    <a:pt x="7179" y="5976"/>
                  </a:cubicBezTo>
                  <a:cubicBezTo>
                    <a:pt x="7171" y="5976"/>
                    <a:pt x="7162" y="5994"/>
                    <a:pt x="7145" y="6027"/>
                  </a:cubicBezTo>
                  <a:cubicBezTo>
                    <a:pt x="7131" y="6056"/>
                    <a:pt x="7104" y="6070"/>
                    <a:pt x="7077" y="6070"/>
                  </a:cubicBezTo>
                  <a:cubicBezTo>
                    <a:pt x="7040" y="6070"/>
                    <a:pt x="7004" y="6045"/>
                    <a:pt x="6998" y="6002"/>
                  </a:cubicBezTo>
                  <a:cubicBezTo>
                    <a:pt x="6983" y="5998"/>
                    <a:pt x="6969" y="5976"/>
                    <a:pt x="6960" y="5976"/>
                  </a:cubicBezTo>
                  <a:cubicBezTo>
                    <a:pt x="6956" y="5976"/>
                    <a:pt x="6953" y="5979"/>
                    <a:pt x="6951" y="5989"/>
                  </a:cubicBezTo>
                  <a:lnTo>
                    <a:pt x="6936" y="5949"/>
                  </a:lnTo>
                  <a:lnTo>
                    <a:pt x="6885" y="5939"/>
                  </a:lnTo>
                  <a:lnTo>
                    <a:pt x="6879" y="5977"/>
                  </a:lnTo>
                  <a:cubicBezTo>
                    <a:pt x="6854" y="5971"/>
                    <a:pt x="6719" y="5908"/>
                    <a:pt x="6553" y="5864"/>
                  </a:cubicBezTo>
                  <a:cubicBezTo>
                    <a:pt x="6383" y="5822"/>
                    <a:pt x="6304" y="5796"/>
                    <a:pt x="6274" y="5796"/>
                  </a:cubicBezTo>
                  <a:cubicBezTo>
                    <a:pt x="6257" y="5796"/>
                    <a:pt x="6254" y="5804"/>
                    <a:pt x="6259" y="5820"/>
                  </a:cubicBezTo>
                  <a:cubicBezTo>
                    <a:pt x="6260" y="5854"/>
                    <a:pt x="6251" y="5870"/>
                    <a:pt x="6241" y="5870"/>
                  </a:cubicBezTo>
                  <a:cubicBezTo>
                    <a:pt x="6228" y="5870"/>
                    <a:pt x="6213" y="5847"/>
                    <a:pt x="6212" y="5805"/>
                  </a:cubicBezTo>
                  <a:cubicBezTo>
                    <a:pt x="6190" y="5798"/>
                    <a:pt x="6152" y="5748"/>
                    <a:pt x="6105" y="5736"/>
                  </a:cubicBezTo>
                  <a:cubicBezTo>
                    <a:pt x="6058" y="5720"/>
                    <a:pt x="6014" y="5704"/>
                    <a:pt x="6024" y="5670"/>
                  </a:cubicBezTo>
                  <a:lnTo>
                    <a:pt x="6002" y="5660"/>
                  </a:lnTo>
                  <a:cubicBezTo>
                    <a:pt x="5981" y="5676"/>
                    <a:pt x="5954" y="5683"/>
                    <a:pt x="5925" y="5683"/>
                  </a:cubicBezTo>
                  <a:cubicBezTo>
                    <a:pt x="5856" y="5683"/>
                    <a:pt x="5775" y="5646"/>
                    <a:pt x="5735" y="5604"/>
                  </a:cubicBezTo>
                  <a:cubicBezTo>
                    <a:pt x="5711" y="5592"/>
                    <a:pt x="5683" y="5585"/>
                    <a:pt x="5655" y="5585"/>
                  </a:cubicBezTo>
                  <a:cubicBezTo>
                    <a:pt x="5640" y="5585"/>
                    <a:pt x="5624" y="5587"/>
                    <a:pt x="5610" y="5591"/>
                  </a:cubicBezTo>
                  <a:cubicBezTo>
                    <a:pt x="5588" y="5597"/>
                    <a:pt x="5574" y="5601"/>
                    <a:pt x="5564" y="5601"/>
                  </a:cubicBezTo>
                  <a:cubicBezTo>
                    <a:pt x="5549" y="5601"/>
                    <a:pt x="5547" y="5591"/>
                    <a:pt x="5541" y="5563"/>
                  </a:cubicBezTo>
                  <a:cubicBezTo>
                    <a:pt x="5550" y="5540"/>
                    <a:pt x="5485" y="5484"/>
                    <a:pt x="5439" y="5484"/>
                  </a:cubicBezTo>
                  <a:cubicBezTo>
                    <a:pt x="5424" y="5484"/>
                    <a:pt x="5410" y="5490"/>
                    <a:pt x="5403" y="5507"/>
                  </a:cubicBezTo>
                  <a:lnTo>
                    <a:pt x="5394" y="5466"/>
                  </a:lnTo>
                  <a:cubicBezTo>
                    <a:pt x="5391" y="5449"/>
                    <a:pt x="5384" y="5442"/>
                    <a:pt x="5375" y="5442"/>
                  </a:cubicBezTo>
                  <a:cubicBezTo>
                    <a:pt x="5361" y="5442"/>
                    <a:pt x="5345" y="5458"/>
                    <a:pt x="5337" y="5479"/>
                  </a:cubicBezTo>
                  <a:cubicBezTo>
                    <a:pt x="5324" y="5506"/>
                    <a:pt x="5313" y="5520"/>
                    <a:pt x="5306" y="5520"/>
                  </a:cubicBezTo>
                  <a:cubicBezTo>
                    <a:pt x="5295" y="5520"/>
                    <a:pt x="5293" y="5490"/>
                    <a:pt x="5306" y="5425"/>
                  </a:cubicBezTo>
                  <a:cubicBezTo>
                    <a:pt x="5324" y="5382"/>
                    <a:pt x="5322" y="5362"/>
                    <a:pt x="5314" y="5362"/>
                  </a:cubicBezTo>
                  <a:cubicBezTo>
                    <a:pt x="5310" y="5362"/>
                    <a:pt x="5304" y="5369"/>
                    <a:pt x="5300" y="5382"/>
                  </a:cubicBezTo>
                  <a:cubicBezTo>
                    <a:pt x="5278" y="5394"/>
                    <a:pt x="5256" y="5407"/>
                    <a:pt x="5241" y="5407"/>
                  </a:cubicBezTo>
                  <a:cubicBezTo>
                    <a:pt x="5229" y="5407"/>
                    <a:pt x="5221" y="5400"/>
                    <a:pt x="5218" y="5382"/>
                  </a:cubicBezTo>
                  <a:cubicBezTo>
                    <a:pt x="5210" y="5378"/>
                    <a:pt x="5202" y="5375"/>
                    <a:pt x="5194" y="5375"/>
                  </a:cubicBezTo>
                  <a:cubicBezTo>
                    <a:pt x="5178" y="5375"/>
                    <a:pt x="5161" y="5386"/>
                    <a:pt x="5143" y="5429"/>
                  </a:cubicBezTo>
                  <a:cubicBezTo>
                    <a:pt x="5135" y="5445"/>
                    <a:pt x="5124" y="5450"/>
                    <a:pt x="5113" y="5450"/>
                  </a:cubicBezTo>
                  <a:cubicBezTo>
                    <a:pt x="5102" y="5450"/>
                    <a:pt x="5091" y="5446"/>
                    <a:pt x="5080" y="5441"/>
                  </a:cubicBezTo>
                  <a:cubicBezTo>
                    <a:pt x="5096" y="5407"/>
                    <a:pt x="5096" y="5407"/>
                    <a:pt x="5134" y="5385"/>
                  </a:cubicBezTo>
                  <a:lnTo>
                    <a:pt x="5090" y="5363"/>
                  </a:lnTo>
                  <a:cubicBezTo>
                    <a:pt x="5058" y="5341"/>
                    <a:pt x="5046" y="5303"/>
                    <a:pt x="5055" y="5266"/>
                  </a:cubicBezTo>
                  <a:cubicBezTo>
                    <a:pt x="5052" y="5245"/>
                    <a:pt x="5046" y="5232"/>
                    <a:pt x="5039" y="5232"/>
                  </a:cubicBezTo>
                  <a:cubicBezTo>
                    <a:pt x="5031" y="5232"/>
                    <a:pt x="5023" y="5248"/>
                    <a:pt x="5018" y="5288"/>
                  </a:cubicBezTo>
                  <a:cubicBezTo>
                    <a:pt x="4998" y="5328"/>
                    <a:pt x="4991" y="5344"/>
                    <a:pt x="4978" y="5344"/>
                  </a:cubicBezTo>
                  <a:cubicBezTo>
                    <a:pt x="4970" y="5344"/>
                    <a:pt x="4959" y="5338"/>
                    <a:pt x="4942" y="5328"/>
                  </a:cubicBezTo>
                  <a:cubicBezTo>
                    <a:pt x="4920" y="5319"/>
                    <a:pt x="4899" y="5306"/>
                    <a:pt x="4914" y="5275"/>
                  </a:cubicBezTo>
                  <a:cubicBezTo>
                    <a:pt x="4930" y="5244"/>
                    <a:pt x="4930" y="5244"/>
                    <a:pt x="4886" y="5219"/>
                  </a:cubicBezTo>
                  <a:cubicBezTo>
                    <a:pt x="4874" y="5213"/>
                    <a:pt x="4861" y="5210"/>
                    <a:pt x="4846" y="5210"/>
                  </a:cubicBezTo>
                  <a:cubicBezTo>
                    <a:pt x="4781" y="5210"/>
                    <a:pt x="4694" y="5259"/>
                    <a:pt x="4648" y="5300"/>
                  </a:cubicBezTo>
                  <a:cubicBezTo>
                    <a:pt x="4631" y="5330"/>
                    <a:pt x="4623" y="5346"/>
                    <a:pt x="4620" y="5346"/>
                  </a:cubicBezTo>
                  <a:cubicBezTo>
                    <a:pt x="4616" y="5346"/>
                    <a:pt x="4619" y="5327"/>
                    <a:pt x="4626" y="5288"/>
                  </a:cubicBezTo>
                  <a:cubicBezTo>
                    <a:pt x="4645" y="5253"/>
                    <a:pt x="4623" y="5240"/>
                    <a:pt x="4601" y="5228"/>
                  </a:cubicBezTo>
                  <a:cubicBezTo>
                    <a:pt x="4596" y="5238"/>
                    <a:pt x="4592" y="5241"/>
                    <a:pt x="4589" y="5241"/>
                  </a:cubicBezTo>
                  <a:cubicBezTo>
                    <a:pt x="4583" y="5241"/>
                    <a:pt x="4584" y="5226"/>
                    <a:pt x="4594" y="5226"/>
                  </a:cubicBezTo>
                  <a:cubicBezTo>
                    <a:pt x="4596" y="5226"/>
                    <a:pt x="4598" y="5226"/>
                    <a:pt x="4601" y="5228"/>
                  </a:cubicBezTo>
                  <a:cubicBezTo>
                    <a:pt x="4610" y="5213"/>
                    <a:pt x="4619" y="5208"/>
                    <a:pt x="4628" y="5208"/>
                  </a:cubicBezTo>
                  <a:cubicBezTo>
                    <a:pt x="4639" y="5208"/>
                    <a:pt x="4650" y="5215"/>
                    <a:pt x="4660" y="5222"/>
                  </a:cubicBezTo>
                  <a:lnTo>
                    <a:pt x="4679" y="5190"/>
                  </a:lnTo>
                  <a:cubicBezTo>
                    <a:pt x="4687" y="5145"/>
                    <a:pt x="4683" y="5123"/>
                    <a:pt x="4666" y="5123"/>
                  </a:cubicBezTo>
                  <a:cubicBezTo>
                    <a:pt x="4654" y="5123"/>
                    <a:pt x="4637" y="5133"/>
                    <a:pt x="4613" y="5153"/>
                  </a:cubicBezTo>
                  <a:cubicBezTo>
                    <a:pt x="4598" y="5160"/>
                    <a:pt x="4589" y="5165"/>
                    <a:pt x="4584" y="5165"/>
                  </a:cubicBezTo>
                  <a:cubicBezTo>
                    <a:pt x="4575" y="5165"/>
                    <a:pt x="4575" y="5154"/>
                    <a:pt x="4573" y="5128"/>
                  </a:cubicBezTo>
                  <a:cubicBezTo>
                    <a:pt x="4570" y="5094"/>
                    <a:pt x="4568" y="5061"/>
                    <a:pt x="4558" y="5061"/>
                  </a:cubicBezTo>
                  <a:cubicBezTo>
                    <a:pt x="4556" y="5061"/>
                    <a:pt x="4552" y="5064"/>
                    <a:pt x="4548" y="5071"/>
                  </a:cubicBezTo>
                  <a:cubicBezTo>
                    <a:pt x="4522" y="5059"/>
                    <a:pt x="4507" y="5034"/>
                    <a:pt x="4501" y="5005"/>
                  </a:cubicBezTo>
                  <a:cubicBezTo>
                    <a:pt x="4477" y="4991"/>
                    <a:pt x="4460" y="4981"/>
                    <a:pt x="4446" y="4981"/>
                  </a:cubicBezTo>
                  <a:cubicBezTo>
                    <a:pt x="4435" y="4981"/>
                    <a:pt x="4427" y="4986"/>
                    <a:pt x="4419" y="4999"/>
                  </a:cubicBezTo>
                  <a:cubicBezTo>
                    <a:pt x="4411" y="5013"/>
                    <a:pt x="4402" y="5018"/>
                    <a:pt x="4393" y="5018"/>
                  </a:cubicBezTo>
                  <a:cubicBezTo>
                    <a:pt x="4382" y="5018"/>
                    <a:pt x="4370" y="5009"/>
                    <a:pt x="4360" y="5002"/>
                  </a:cubicBezTo>
                  <a:cubicBezTo>
                    <a:pt x="4347" y="4995"/>
                    <a:pt x="4335" y="4988"/>
                    <a:pt x="4324" y="4988"/>
                  </a:cubicBezTo>
                  <a:cubicBezTo>
                    <a:pt x="4314" y="4988"/>
                    <a:pt x="4305" y="4993"/>
                    <a:pt x="4297" y="5005"/>
                  </a:cubicBezTo>
                  <a:cubicBezTo>
                    <a:pt x="4283" y="5029"/>
                    <a:pt x="4260" y="5041"/>
                    <a:pt x="4236" y="5041"/>
                  </a:cubicBezTo>
                  <a:cubicBezTo>
                    <a:pt x="4222" y="5041"/>
                    <a:pt x="4208" y="5037"/>
                    <a:pt x="4197" y="5027"/>
                  </a:cubicBezTo>
                  <a:cubicBezTo>
                    <a:pt x="4184" y="5029"/>
                    <a:pt x="4174" y="5030"/>
                    <a:pt x="4166" y="5030"/>
                  </a:cubicBezTo>
                  <a:cubicBezTo>
                    <a:pt x="4135" y="5030"/>
                    <a:pt x="4138" y="5016"/>
                    <a:pt x="4153" y="4958"/>
                  </a:cubicBezTo>
                  <a:cubicBezTo>
                    <a:pt x="4171" y="4927"/>
                    <a:pt x="4150" y="4915"/>
                    <a:pt x="4128" y="4899"/>
                  </a:cubicBezTo>
                  <a:cubicBezTo>
                    <a:pt x="4128" y="4899"/>
                    <a:pt x="4106" y="4886"/>
                    <a:pt x="4106" y="4843"/>
                  </a:cubicBezTo>
                  <a:cubicBezTo>
                    <a:pt x="4106" y="4826"/>
                    <a:pt x="4103" y="4820"/>
                    <a:pt x="4099" y="4820"/>
                  </a:cubicBezTo>
                  <a:cubicBezTo>
                    <a:pt x="4091" y="4820"/>
                    <a:pt x="4079" y="4838"/>
                    <a:pt x="4065" y="4858"/>
                  </a:cubicBezTo>
                  <a:lnTo>
                    <a:pt x="4027" y="4918"/>
                  </a:lnTo>
                  <a:cubicBezTo>
                    <a:pt x="4005" y="4905"/>
                    <a:pt x="4024" y="4830"/>
                    <a:pt x="4046" y="4799"/>
                  </a:cubicBezTo>
                  <a:cubicBezTo>
                    <a:pt x="4056" y="4761"/>
                    <a:pt x="4061" y="4743"/>
                    <a:pt x="4057" y="4743"/>
                  </a:cubicBezTo>
                  <a:lnTo>
                    <a:pt x="4057" y="4743"/>
                  </a:lnTo>
                  <a:cubicBezTo>
                    <a:pt x="4054" y="4743"/>
                    <a:pt x="4044" y="4758"/>
                    <a:pt x="4024" y="4786"/>
                  </a:cubicBezTo>
                  <a:cubicBezTo>
                    <a:pt x="4015" y="4802"/>
                    <a:pt x="3999" y="4814"/>
                    <a:pt x="3984" y="4814"/>
                  </a:cubicBezTo>
                  <a:cubicBezTo>
                    <a:pt x="3969" y="4814"/>
                    <a:pt x="3954" y="4803"/>
                    <a:pt x="3943" y="4774"/>
                  </a:cubicBezTo>
                  <a:cubicBezTo>
                    <a:pt x="3902" y="4745"/>
                    <a:pt x="3861" y="4717"/>
                    <a:pt x="3880" y="4686"/>
                  </a:cubicBezTo>
                  <a:cubicBezTo>
                    <a:pt x="3880" y="4660"/>
                    <a:pt x="3866" y="4655"/>
                    <a:pt x="3855" y="4655"/>
                  </a:cubicBezTo>
                  <a:cubicBezTo>
                    <a:pt x="3846" y="4655"/>
                    <a:pt x="3839" y="4658"/>
                    <a:pt x="3839" y="4658"/>
                  </a:cubicBezTo>
                  <a:cubicBezTo>
                    <a:pt x="3830" y="4661"/>
                    <a:pt x="3822" y="4663"/>
                    <a:pt x="3814" y="4663"/>
                  </a:cubicBezTo>
                  <a:cubicBezTo>
                    <a:pt x="3789" y="4663"/>
                    <a:pt x="3770" y="4641"/>
                    <a:pt x="3739" y="4586"/>
                  </a:cubicBezTo>
                  <a:cubicBezTo>
                    <a:pt x="3705" y="4505"/>
                    <a:pt x="3692" y="4472"/>
                    <a:pt x="3677" y="4472"/>
                  </a:cubicBezTo>
                  <a:cubicBezTo>
                    <a:pt x="3667" y="4472"/>
                    <a:pt x="3656" y="4487"/>
                    <a:pt x="3639" y="4510"/>
                  </a:cubicBezTo>
                  <a:cubicBezTo>
                    <a:pt x="3627" y="4525"/>
                    <a:pt x="3615" y="4541"/>
                    <a:pt x="3611" y="4541"/>
                  </a:cubicBezTo>
                  <a:cubicBezTo>
                    <a:pt x="3607" y="4541"/>
                    <a:pt x="3608" y="4530"/>
                    <a:pt x="3620" y="4495"/>
                  </a:cubicBezTo>
                  <a:cubicBezTo>
                    <a:pt x="3620" y="4467"/>
                    <a:pt x="3604" y="4463"/>
                    <a:pt x="3576" y="4463"/>
                  </a:cubicBezTo>
                  <a:cubicBezTo>
                    <a:pt x="3565" y="4463"/>
                    <a:pt x="3551" y="4464"/>
                    <a:pt x="3536" y="4464"/>
                  </a:cubicBezTo>
                  <a:cubicBezTo>
                    <a:pt x="3530" y="4464"/>
                    <a:pt x="3523" y="4464"/>
                    <a:pt x="3517" y="4463"/>
                  </a:cubicBezTo>
                  <a:cubicBezTo>
                    <a:pt x="3476" y="4476"/>
                    <a:pt x="3432" y="4535"/>
                    <a:pt x="3410" y="4564"/>
                  </a:cubicBezTo>
                  <a:cubicBezTo>
                    <a:pt x="3388" y="4591"/>
                    <a:pt x="3377" y="4606"/>
                    <a:pt x="3370" y="4606"/>
                  </a:cubicBezTo>
                  <a:cubicBezTo>
                    <a:pt x="3362" y="4606"/>
                    <a:pt x="3357" y="4591"/>
                    <a:pt x="3347" y="4560"/>
                  </a:cubicBezTo>
                  <a:cubicBezTo>
                    <a:pt x="3329" y="4545"/>
                    <a:pt x="3329" y="4501"/>
                    <a:pt x="3354" y="4473"/>
                  </a:cubicBezTo>
                  <a:cubicBezTo>
                    <a:pt x="3364" y="4459"/>
                    <a:pt x="3374" y="4456"/>
                    <a:pt x="3381" y="4456"/>
                  </a:cubicBezTo>
                  <a:cubicBezTo>
                    <a:pt x="3389" y="4456"/>
                    <a:pt x="3394" y="4460"/>
                    <a:pt x="3394" y="4460"/>
                  </a:cubicBezTo>
                  <a:lnTo>
                    <a:pt x="3413" y="4476"/>
                  </a:lnTo>
                  <a:cubicBezTo>
                    <a:pt x="3435" y="4445"/>
                    <a:pt x="3460" y="4416"/>
                    <a:pt x="3419" y="4385"/>
                  </a:cubicBezTo>
                  <a:cubicBezTo>
                    <a:pt x="3421" y="4356"/>
                    <a:pt x="3414" y="4339"/>
                    <a:pt x="3402" y="4339"/>
                  </a:cubicBezTo>
                  <a:cubicBezTo>
                    <a:pt x="3396" y="4339"/>
                    <a:pt x="3389" y="4344"/>
                    <a:pt x="3382" y="4354"/>
                  </a:cubicBezTo>
                  <a:cubicBezTo>
                    <a:pt x="3385" y="4310"/>
                    <a:pt x="3344" y="4278"/>
                    <a:pt x="3307" y="4247"/>
                  </a:cubicBezTo>
                  <a:cubicBezTo>
                    <a:pt x="3266" y="4219"/>
                    <a:pt x="3209" y="4166"/>
                    <a:pt x="3213" y="4125"/>
                  </a:cubicBezTo>
                  <a:cubicBezTo>
                    <a:pt x="3188" y="4103"/>
                    <a:pt x="3172" y="4088"/>
                    <a:pt x="3158" y="4088"/>
                  </a:cubicBezTo>
                  <a:cubicBezTo>
                    <a:pt x="3150" y="4088"/>
                    <a:pt x="3142" y="4093"/>
                    <a:pt x="3134" y="4103"/>
                  </a:cubicBezTo>
                  <a:cubicBezTo>
                    <a:pt x="3112" y="4129"/>
                    <a:pt x="3096" y="4138"/>
                    <a:pt x="3087" y="4138"/>
                  </a:cubicBezTo>
                  <a:cubicBezTo>
                    <a:pt x="3079" y="4138"/>
                    <a:pt x="3079" y="4127"/>
                    <a:pt x="3090" y="4112"/>
                  </a:cubicBezTo>
                  <a:cubicBezTo>
                    <a:pt x="3114" y="4048"/>
                    <a:pt x="2931" y="3833"/>
                    <a:pt x="2850" y="3833"/>
                  </a:cubicBezTo>
                  <a:cubicBezTo>
                    <a:pt x="2844" y="3833"/>
                    <a:pt x="2838" y="3834"/>
                    <a:pt x="2833" y="3837"/>
                  </a:cubicBezTo>
                  <a:lnTo>
                    <a:pt x="2799" y="3802"/>
                  </a:lnTo>
                  <a:cubicBezTo>
                    <a:pt x="2784" y="3744"/>
                    <a:pt x="2683" y="3645"/>
                    <a:pt x="2637" y="3645"/>
                  </a:cubicBezTo>
                  <a:cubicBezTo>
                    <a:pt x="2635" y="3645"/>
                    <a:pt x="2634" y="3645"/>
                    <a:pt x="2633" y="3645"/>
                  </a:cubicBezTo>
                  <a:lnTo>
                    <a:pt x="2580" y="3595"/>
                  </a:lnTo>
                  <a:cubicBezTo>
                    <a:pt x="2571" y="3541"/>
                    <a:pt x="2556" y="3522"/>
                    <a:pt x="2524" y="3522"/>
                  </a:cubicBezTo>
                  <a:cubicBezTo>
                    <a:pt x="2519" y="3522"/>
                    <a:pt x="2513" y="3522"/>
                    <a:pt x="2507" y="3523"/>
                  </a:cubicBezTo>
                  <a:cubicBezTo>
                    <a:pt x="2477" y="3530"/>
                    <a:pt x="2456" y="3543"/>
                    <a:pt x="2454" y="3543"/>
                  </a:cubicBezTo>
                  <a:cubicBezTo>
                    <a:pt x="2453" y="3543"/>
                    <a:pt x="2456" y="3540"/>
                    <a:pt x="2464" y="3533"/>
                  </a:cubicBezTo>
                  <a:cubicBezTo>
                    <a:pt x="2489" y="3508"/>
                    <a:pt x="2454" y="3470"/>
                    <a:pt x="2385" y="3398"/>
                  </a:cubicBezTo>
                  <a:cubicBezTo>
                    <a:pt x="2346" y="3357"/>
                    <a:pt x="2330" y="3340"/>
                    <a:pt x="2320" y="3340"/>
                  </a:cubicBezTo>
                  <a:cubicBezTo>
                    <a:pt x="2313" y="3340"/>
                    <a:pt x="2311" y="3350"/>
                    <a:pt x="2307" y="3370"/>
                  </a:cubicBezTo>
                  <a:cubicBezTo>
                    <a:pt x="2210" y="3323"/>
                    <a:pt x="2238" y="3298"/>
                    <a:pt x="2263" y="3272"/>
                  </a:cubicBezTo>
                  <a:cubicBezTo>
                    <a:pt x="2305" y="3251"/>
                    <a:pt x="2309" y="3230"/>
                    <a:pt x="2282" y="3230"/>
                  </a:cubicBezTo>
                  <a:cubicBezTo>
                    <a:pt x="2266" y="3230"/>
                    <a:pt x="2238" y="3238"/>
                    <a:pt x="2200" y="3260"/>
                  </a:cubicBezTo>
                  <a:cubicBezTo>
                    <a:pt x="2182" y="3268"/>
                    <a:pt x="2166" y="3272"/>
                    <a:pt x="2153" y="3272"/>
                  </a:cubicBezTo>
                  <a:cubicBezTo>
                    <a:pt x="2117" y="3272"/>
                    <a:pt x="2105" y="3247"/>
                    <a:pt x="2125" y="3229"/>
                  </a:cubicBezTo>
                  <a:cubicBezTo>
                    <a:pt x="2134" y="3220"/>
                    <a:pt x="2142" y="3217"/>
                    <a:pt x="2149" y="3217"/>
                  </a:cubicBezTo>
                  <a:cubicBezTo>
                    <a:pt x="2163" y="3217"/>
                    <a:pt x="2174" y="3229"/>
                    <a:pt x="2185" y="3241"/>
                  </a:cubicBezTo>
                  <a:lnTo>
                    <a:pt x="2238" y="3191"/>
                  </a:lnTo>
                  <a:cubicBezTo>
                    <a:pt x="2226" y="3179"/>
                    <a:pt x="2222" y="3175"/>
                    <a:pt x="2210" y="3175"/>
                  </a:cubicBezTo>
                  <a:cubicBezTo>
                    <a:pt x="2203" y="3175"/>
                    <a:pt x="2193" y="3176"/>
                    <a:pt x="2178" y="3178"/>
                  </a:cubicBezTo>
                  <a:cubicBezTo>
                    <a:pt x="2165" y="3169"/>
                    <a:pt x="2149" y="3163"/>
                    <a:pt x="2133" y="3163"/>
                  </a:cubicBezTo>
                  <a:cubicBezTo>
                    <a:pt x="2127" y="3163"/>
                    <a:pt x="2122" y="3164"/>
                    <a:pt x="2116" y="3166"/>
                  </a:cubicBezTo>
                  <a:cubicBezTo>
                    <a:pt x="2075" y="3169"/>
                    <a:pt x="2044" y="3200"/>
                    <a:pt x="2037" y="3241"/>
                  </a:cubicBezTo>
                  <a:cubicBezTo>
                    <a:pt x="2033" y="3261"/>
                    <a:pt x="2027" y="3268"/>
                    <a:pt x="2020" y="3268"/>
                  </a:cubicBezTo>
                  <a:cubicBezTo>
                    <a:pt x="2012" y="3268"/>
                    <a:pt x="2002" y="3258"/>
                    <a:pt x="1994" y="3247"/>
                  </a:cubicBezTo>
                  <a:cubicBezTo>
                    <a:pt x="1984" y="3185"/>
                    <a:pt x="2012" y="3160"/>
                    <a:pt x="2056" y="3153"/>
                  </a:cubicBezTo>
                  <a:cubicBezTo>
                    <a:pt x="2060" y="3158"/>
                    <a:pt x="2065" y="3160"/>
                    <a:pt x="2070" y="3160"/>
                  </a:cubicBezTo>
                  <a:cubicBezTo>
                    <a:pt x="2085" y="3160"/>
                    <a:pt x="2106" y="3141"/>
                    <a:pt x="2125" y="3122"/>
                  </a:cubicBezTo>
                  <a:cubicBezTo>
                    <a:pt x="2147" y="3105"/>
                    <a:pt x="2070" y="3075"/>
                    <a:pt x="2001" y="3075"/>
                  </a:cubicBezTo>
                  <a:cubicBezTo>
                    <a:pt x="1980" y="3075"/>
                    <a:pt x="1960" y="3078"/>
                    <a:pt x="1943" y="3084"/>
                  </a:cubicBezTo>
                  <a:cubicBezTo>
                    <a:pt x="1950" y="3078"/>
                    <a:pt x="1960" y="3070"/>
                    <a:pt x="1972" y="3059"/>
                  </a:cubicBezTo>
                  <a:cubicBezTo>
                    <a:pt x="1997" y="3037"/>
                    <a:pt x="1962" y="3000"/>
                    <a:pt x="1931" y="2962"/>
                  </a:cubicBezTo>
                  <a:cubicBezTo>
                    <a:pt x="1907" y="2934"/>
                    <a:pt x="1892" y="2916"/>
                    <a:pt x="1876" y="2916"/>
                  </a:cubicBezTo>
                  <a:cubicBezTo>
                    <a:pt x="1869" y="2916"/>
                    <a:pt x="1861" y="2920"/>
                    <a:pt x="1852" y="2928"/>
                  </a:cubicBezTo>
                  <a:cubicBezTo>
                    <a:pt x="1834" y="2946"/>
                    <a:pt x="1814" y="2963"/>
                    <a:pt x="1798" y="2963"/>
                  </a:cubicBezTo>
                  <a:cubicBezTo>
                    <a:pt x="1793" y="2963"/>
                    <a:pt x="1788" y="2961"/>
                    <a:pt x="1784" y="2956"/>
                  </a:cubicBezTo>
                  <a:lnTo>
                    <a:pt x="1784" y="2956"/>
                  </a:lnTo>
                  <a:cubicBezTo>
                    <a:pt x="1799" y="2975"/>
                    <a:pt x="1771" y="3000"/>
                    <a:pt x="1746" y="3025"/>
                  </a:cubicBezTo>
                  <a:cubicBezTo>
                    <a:pt x="1740" y="2987"/>
                    <a:pt x="1743" y="2953"/>
                    <a:pt x="1749" y="2918"/>
                  </a:cubicBezTo>
                  <a:cubicBezTo>
                    <a:pt x="1774" y="2840"/>
                    <a:pt x="1755" y="2752"/>
                    <a:pt x="1699" y="2693"/>
                  </a:cubicBezTo>
                  <a:cubicBezTo>
                    <a:pt x="1668" y="2652"/>
                    <a:pt x="1617" y="2596"/>
                    <a:pt x="1630" y="2552"/>
                  </a:cubicBezTo>
                  <a:cubicBezTo>
                    <a:pt x="1608" y="2525"/>
                    <a:pt x="1594" y="2507"/>
                    <a:pt x="1577" y="2507"/>
                  </a:cubicBezTo>
                  <a:cubicBezTo>
                    <a:pt x="1570" y="2507"/>
                    <a:pt x="1563" y="2510"/>
                    <a:pt x="1555" y="2517"/>
                  </a:cubicBezTo>
                  <a:lnTo>
                    <a:pt x="1520" y="2476"/>
                  </a:lnTo>
                  <a:cubicBezTo>
                    <a:pt x="1530" y="2444"/>
                    <a:pt x="1512" y="2411"/>
                    <a:pt x="1490" y="2411"/>
                  </a:cubicBezTo>
                  <a:cubicBezTo>
                    <a:pt x="1484" y="2411"/>
                    <a:pt x="1479" y="2413"/>
                    <a:pt x="1473" y="2417"/>
                  </a:cubicBezTo>
                  <a:cubicBezTo>
                    <a:pt x="1472" y="2417"/>
                    <a:pt x="1470" y="2417"/>
                    <a:pt x="1469" y="2417"/>
                  </a:cubicBezTo>
                  <a:cubicBezTo>
                    <a:pt x="1430" y="2417"/>
                    <a:pt x="1441" y="2379"/>
                    <a:pt x="1426" y="2357"/>
                  </a:cubicBezTo>
                  <a:cubicBezTo>
                    <a:pt x="1439" y="2315"/>
                    <a:pt x="1445" y="2294"/>
                    <a:pt x="1440" y="2294"/>
                  </a:cubicBezTo>
                  <a:cubicBezTo>
                    <a:pt x="1434" y="2294"/>
                    <a:pt x="1417" y="2316"/>
                    <a:pt x="1382" y="2361"/>
                  </a:cubicBezTo>
                  <a:cubicBezTo>
                    <a:pt x="1357" y="2392"/>
                    <a:pt x="1354" y="2433"/>
                    <a:pt x="1373" y="2467"/>
                  </a:cubicBezTo>
                  <a:lnTo>
                    <a:pt x="1420" y="2527"/>
                  </a:lnTo>
                  <a:lnTo>
                    <a:pt x="1345" y="2489"/>
                  </a:lnTo>
                  <a:cubicBezTo>
                    <a:pt x="1327" y="2473"/>
                    <a:pt x="1304" y="2465"/>
                    <a:pt x="1281" y="2465"/>
                  </a:cubicBezTo>
                  <a:cubicBezTo>
                    <a:pt x="1268" y="2465"/>
                    <a:pt x="1254" y="2468"/>
                    <a:pt x="1241" y="2473"/>
                  </a:cubicBezTo>
                  <a:cubicBezTo>
                    <a:pt x="1241" y="2473"/>
                    <a:pt x="1228" y="2484"/>
                    <a:pt x="1214" y="2484"/>
                  </a:cubicBezTo>
                  <a:cubicBezTo>
                    <a:pt x="1208" y="2484"/>
                    <a:pt x="1202" y="2482"/>
                    <a:pt x="1198" y="2476"/>
                  </a:cubicBezTo>
                  <a:lnTo>
                    <a:pt x="1254" y="2433"/>
                  </a:lnTo>
                  <a:cubicBezTo>
                    <a:pt x="1292" y="2426"/>
                    <a:pt x="1326" y="2411"/>
                    <a:pt x="1354" y="2382"/>
                  </a:cubicBezTo>
                  <a:cubicBezTo>
                    <a:pt x="1387" y="2332"/>
                    <a:pt x="1381" y="2269"/>
                    <a:pt x="1349" y="2269"/>
                  </a:cubicBezTo>
                  <a:cubicBezTo>
                    <a:pt x="1341" y="2269"/>
                    <a:pt x="1331" y="2273"/>
                    <a:pt x="1320" y="2282"/>
                  </a:cubicBezTo>
                  <a:cubicBezTo>
                    <a:pt x="1304" y="2260"/>
                    <a:pt x="1304" y="2260"/>
                    <a:pt x="1317" y="2220"/>
                  </a:cubicBezTo>
                  <a:cubicBezTo>
                    <a:pt x="1336" y="2205"/>
                    <a:pt x="1335" y="2190"/>
                    <a:pt x="1309" y="2190"/>
                  </a:cubicBezTo>
                  <a:cubicBezTo>
                    <a:pt x="1297" y="2190"/>
                    <a:pt x="1280" y="2193"/>
                    <a:pt x="1257" y="2201"/>
                  </a:cubicBezTo>
                  <a:cubicBezTo>
                    <a:pt x="1237" y="2208"/>
                    <a:pt x="1222" y="2211"/>
                    <a:pt x="1211" y="2211"/>
                  </a:cubicBezTo>
                  <a:cubicBezTo>
                    <a:pt x="1181" y="2211"/>
                    <a:pt x="1180" y="2187"/>
                    <a:pt x="1210" y="2141"/>
                  </a:cubicBezTo>
                  <a:cubicBezTo>
                    <a:pt x="1235" y="2066"/>
                    <a:pt x="1191" y="1993"/>
                    <a:pt x="1159" y="1993"/>
                  </a:cubicBezTo>
                  <a:cubicBezTo>
                    <a:pt x="1155" y="1993"/>
                    <a:pt x="1151" y="1995"/>
                    <a:pt x="1147" y="1997"/>
                  </a:cubicBezTo>
                  <a:cubicBezTo>
                    <a:pt x="1137" y="2007"/>
                    <a:pt x="1124" y="2011"/>
                    <a:pt x="1112" y="2011"/>
                  </a:cubicBezTo>
                  <a:cubicBezTo>
                    <a:pt x="1078" y="2011"/>
                    <a:pt x="1046" y="1977"/>
                    <a:pt x="1060" y="1937"/>
                  </a:cubicBezTo>
                  <a:cubicBezTo>
                    <a:pt x="1072" y="1894"/>
                    <a:pt x="1056" y="1875"/>
                    <a:pt x="1013" y="1875"/>
                  </a:cubicBezTo>
                  <a:cubicBezTo>
                    <a:pt x="1044" y="1853"/>
                    <a:pt x="1056" y="1812"/>
                    <a:pt x="1013" y="1812"/>
                  </a:cubicBezTo>
                  <a:cubicBezTo>
                    <a:pt x="1013" y="1812"/>
                    <a:pt x="1009" y="1807"/>
                    <a:pt x="1003" y="1807"/>
                  </a:cubicBezTo>
                  <a:cubicBezTo>
                    <a:pt x="998" y="1807"/>
                    <a:pt x="991" y="1812"/>
                    <a:pt x="984" y="1834"/>
                  </a:cubicBezTo>
                  <a:lnTo>
                    <a:pt x="897" y="1834"/>
                  </a:lnTo>
                  <a:cubicBezTo>
                    <a:pt x="909" y="1856"/>
                    <a:pt x="881" y="1878"/>
                    <a:pt x="853" y="1900"/>
                  </a:cubicBezTo>
                  <a:cubicBezTo>
                    <a:pt x="850" y="1901"/>
                    <a:pt x="848" y="1902"/>
                    <a:pt x="845" y="1902"/>
                  </a:cubicBezTo>
                  <a:cubicBezTo>
                    <a:pt x="817" y="1902"/>
                    <a:pt x="795" y="1807"/>
                    <a:pt x="850" y="1709"/>
                  </a:cubicBezTo>
                  <a:lnTo>
                    <a:pt x="881" y="1627"/>
                  </a:lnTo>
                  <a:lnTo>
                    <a:pt x="881" y="1627"/>
                  </a:lnTo>
                  <a:lnTo>
                    <a:pt x="821" y="1668"/>
                  </a:lnTo>
                  <a:cubicBezTo>
                    <a:pt x="806" y="1646"/>
                    <a:pt x="790" y="1627"/>
                    <a:pt x="821" y="1605"/>
                  </a:cubicBezTo>
                  <a:cubicBezTo>
                    <a:pt x="850" y="1583"/>
                    <a:pt x="850" y="1583"/>
                    <a:pt x="837" y="1565"/>
                  </a:cubicBezTo>
                  <a:cubicBezTo>
                    <a:pt x="837" y="1565"/>
                    <a:pt x="830" y="1555"/>
                    <a:pt x="816" y="1555"/>
                  </a:cubicBezTo>
                  <a:cubicBezTo>
                    <a:pt x="809" y="1555"/>
                    <a:pt x="801" y="1557"/>
                    <a:pt x="790" y="1565"/>
                  </a:cubicBezTo>
                  <a:cubicBezTo>
                    <a:pt x="762" y="1585"/>
                    <a:pt x="748" y="1595"/>
                    <a:pt x="742" y="1595"/>
                  </a:cubicBezTo>
                  <a:cubicBezTo>
                    <a:pt x="737" y="1595"/>
                    <a:pt x="740" y="1585"/>
                    <a:pt x="746" y="1565"/>
                  </a:cubicBezTo>
                  <a:cubicBezTo>
                    <a:pt x="781" y="1518"/>
                    <a:pt x="782" y="1494"/>
                    <a:pt x="749" y="1494"/>
                  </a:cubicBezTo>
                  <a:cubicBezTo>
                    <a:pt x="738" y="1494"/>
                    <a:pt x="724" y="1496"/>
                    <a:pt x="706" y="1502"/>
                  </a:cubicBezTo>
                  <a:cubicBezTo>
                    <a:pt x="679" y="1520"/>
                    <a:pt x="664" y="1530"/>
                    <a:pt x="660" y="1530"/>
                  </a:cubicBezTo>
                  <a:cubicBezTo>
                    <a:pt x="655" y="1530"/>
                    <a:pt x="666" y="1515"/>
                    <a:pt x="690" y="1480"/>
                  </a:cubicBezTo>
                  <a:cubicBezTo>
                    <a:pt x="718" y="1458"/>
                    <a:pt x="734" y="1417"/>
                    <a:pt x="721" y="1395"/>
                  </a:cubicBezTo>
                  <a:lnTo>
                    <a:pt x="721" y="1395"/>
                  </a:lnTo>
                  <a:lnTo>
                    <a:pt x="690" y="1417"/>
                  </a:lnTo>
                  <a:cubicBezTo>
                    <a:pt x="668" y="1432"/>
                    <a:pt x="651" y="1439"/>
                    <a:pt x="641" y="1439"/>
                  </a:cubicBezTo>
                  <a:cubicBezTo>
                    <a:pt x="623" y="1439"/>
                    <a:pt x="620" y="1421"/>
                    <a:pt x="630" y="1395"/>
                  </a:cubicBezTo>
                  <a:cubicBezTo>
                    <a:pt x="662" y="1373"/>
                    <a:pt x="646" y="1355"/>
                    <a:pt x="590" y="1333"/>
                  </a:cubicBezTo>
                  <a:cubicBezTo>
                    <a:pt x="558" y="1289"/>
                    <a:pt x="546" y="1267"/>
                    <a:pt x="577" y="1248"/>
                  </a:cubicBezTo>
                  <a:cubicBezTo>
                    <a:pt x="612" y="1224"/>
                    <a:pt x="627" y="1214"/>
                    <a:pt x="617" y="1214"/>
                  </a:cubicBezTo>
                  <a:cubicBezTo>
                    <a:pt x="610" y="1214"/>
                    <a:pt x="592" y="1218"/>
                    <a:pt x="561" y="1226"/>
                  </a:cubicBezTo>
                  <a:cubicBezTo>
                    <a:pt x="517" y="1226"/>
                    <a:pt x="517" y="1226"/>
                    <a:pt x="521" y="1163"/>
                  </a:cubicBezTo>
                  <a:cubicBezTo>
                    <a:pt x="536" y="1120"/>
                    <a:pt x="536" y="1120"/>
                    <a:pt x="492" y="1120"/>
                  </a:cubicBezTo>
                  <a:cubicBezTo>
                    <a:pt x="430" y="1160"/>
                    <a:pt x="402" y="1179"/>
                    <a:pt x="414" y="1201"/>
                  </a:cubicBezTo>
                  <a:cubicBezTo>
                    <a:pt x="430" y="1223"/>
                    <a:pt x="430" y="1223"/>
                    <a:pt x="398" y="1242"/>
                  </a:cubicBezTo>
                  <a:lnTo>
                    <a:pt x="370" y="1201"/>
                  </a:lnTo>
                  <a:cubicBezTo>
                    <a:pt x="351" y="1167"/>
                    <a:pt x="320" y="1145"/>
                    <a:pt x="282" y="1135"/>
                  </a:cubicBezTo>
                  <a:cubicBezTo>
                    <a:pt x="269" y="1130"/>
                    <a:pt x="256" y="1127"/>
                    <a:pt x="244" y="1127"/>
                  </a:cubicBezTo>
                  <a:cubicBezTo>
                    <a:pt x="201" y="1127"/>
                    <a:pt x="173" y="1156"/>
                    <a:pt x="220" y="1173"/>
                  </a:cubicBezTo>
                  <a:lnTo>
                    <a:pt x="204" y="1217"/>
                  </a:lnTo>
                  <a:cubicBezTo>
                    <a:pt x="145" y="1256"/>
                    <a:pt x="136" y="1288"/>
                    <a:pt x="163" y="1288"/>
                  </a:cubicBezTo>
                  <a:cubicBezTo>
                    <a:pt x="177" y="1288"/>
                    <a:pt x="201" y="1279"/>
                    <a:pt x="232" y="1257"/>
                  </a:cubicBezTo>
                  <a:cubicBezTo>
                    <a:pt x="277" y="1228"/>
                    <a:pt x="300" y="1213"/>
                    <a:pt x="306" y="1213"/>
                  </a:cubicBezTo>
                  <a:cubicBezTo>
                    <a:pt x="312" y="1213"/>
                    <a:pt x="302" y="1229"/>
                    <a:pt x="279" y="1261"/>
                  </a:cubicBezTo>
                  <a:cubicBezTo>
                    <a:pt x="217" y="1301"/>
                    <a:pt x="232" y="1323"/>
                    <a:pt x="245" y="1342"/>
                  </a:cubicBezTo>
                  <a:cubicBezTo>
                    <a:pt x="261" y="1364"/>
                    <a:pt x="261" y="1364"/>
                    <a:pt x="229" y="1386"/>
                  </a:cubicBezTo>
                  <a:cubicBezTo>
                    <a:pt x="201" y="1405"/>
                    <a:pt x="185" y="1449"/>
                    <a:pt x="198" y="1471"/>
                  </a:cubicBezTo>
                  <a:cubicBezTo>
                    <a:pt x="206" y="1482"/>
                    <a:pt x="210" y="1487"/>
                    <a:pt x="215" y="1487"/>
                  </a:cubicBezTo>
                  <a:cubicBezTo>
                    <a:pt x="221" y="1487"/>
                    <a:pt x="229" y="1482"/>
                    <a:pt x="245" y="1471"/>
                  </a:cubicBezTo>
                  <a:cubicBezTo>
                    <a:pt x="249" y="1459"/>
                    <a:pt x="255" y="1454"/>
                    <a:pt x="259" y="1454"/>
                  </a:cubicBezTo>
                  <a:cubicBezTo>
                    <a:pt x="270" y="1454"/>
                    <a:pt x="276" y="1488"/>
                    <a:pt x="242" y="1533"/>
                  </a:cubicBezTo>
                  <a:cubicBezTo>
                    <a:pt x="234" y="1556"/>
                    <a:pt x="230" y="1567"/>
                    <a:pt x="236" y="1567"/>
                  </a:cubicBezTo>
                  <a:cubicBezTo>
                    <a:pt x="241" y="1567"/>
                    <a:pt x="256" y="1556"/>
                    <a:pt x="286" y="1536"/>
                  </a:cubicBezTo>
                  <a:cubicBezTo>
                    <a:pt x="303" y="1525"/>
                    <a:pt x="318" y="1520"/>
                    <a:pt x="329" y="1520"/>
                  </a:cubicBezTo>
                  <a:cubicBezTo>
                    <a:pt x="358" y="1520"/>
                    <a:pt x="364" y="1554"/>
                    <a:pt x="333" y="1599"/>
                  </a:cubicBezTo>
                  <a:lnTo>
                    <a:pt x="361" y="1643"/>
                  </a:lnTo>
                  <a:cubicBezTo>
                    <a:pt x="365" y="1649"/>
                    <a:pt x="371" y="1652"/>
                    <a:pt x="378" y="1652"/>
                  </a:cubicBezTo>
                  <a:cubicBezTo>
                    <a:pt x="394" y="1652"/>
                    <a:pt x="414" y="1637"/>
                    <a:pt x="436" y="1624"/>
                  </a:cubicBezTo>
                  <a:cubicBezTo>
                    <a:pt x="466" y="1604"/>
                    <a:pt x="481" y="1594"/>
                    <a:pt x="486" y="1594"/>
                  </a:cubicBezTo>
                  <a:cubicBezTo>
                    <a:pt x="492" y="1594"/>
                    <a:pt x="488" y="1604"/>
                    <a:pt x="480" y="1624"/>
                  </a:cubicBezTo>
                  <a:cubicBezTo>
                    <a:pt x="470" y="1649"/>
                    <a:pt x="455" y="1671"/>
                    <a:pt x="436" y="1687"/>
                  </a:cubicBezTo>
                  <a:cubicBezTo>
                    <a:pt x="405" y="1709"/>
                    <a:pt x="420" y="1731"/>
                    <a:pt x="436" y="1749"/>
                  </a:cubicBezTo>
                  <a:cubicBezTo>
                    <a:pt x="446" y="1767"/>
                    <a:pt x="469" y="1799"/>
                    <a:pt x="492" y="1799"/>
                  </a:cubicBezTo>
                  <a:cubicBezTo>
                    <a:pt x="497" y="1799"/>
                    <a:pt x="503" y="1798"/>
                    <a:pt x="508" y="1793"/>
                  </a:cubicBezTo>
                  <a:cubicBezTo>
                    <a:pt x="517" y="1788"/>
                    <a:pt x="521" y="1786"/>
                    <a:pt x="521" y="1786"/>
                  </a:cubicBezTo>
                  <a:lnTo>
                    <a:pt x="521" y="1786"/>
                  </a:lnTo>
                  <a:cubicBezTo>
                    <a:pt x="522" y="1786"/>
                    <a:pt x="500" y="1800"/>
                    <a:pt x="480" y="1815"/>
                  </a:cubicBezTo>
                  <a:cubicBezTo>
                    <a:pt x="489" y="1831"/>
                    <a:pt x="477" y="1845"/>
                    <a:pt x="480" y="1845"/>
                  </a:cubicBezTo>
                  <a:cubicBezTo>
                    <a:pt x="481" y="1845"/>
                    <a:pt x="484" y="1843"/>
                    <a:pt x="492" y="1837"/>
                  </a:cubicBezTo>
                  <a:cubicBezTo>
                    <a:pt x="508" y="1862"/>
                    <a:pt x="511" y="1890"/>
                    <a:pt x="511" y="1922"/>
                  </a:cubicBezTo>
                  <a:cubicBezTo>
                    <a:pt x="511" y="1953"/>
                    <a:pt x="537" y="1974"/>
                    <a:pt x="564" y="1974"/>
                  </a:cubicBezTo>
                  <a:cubicBezTo>
                    <a:pt x="592" y="1974"/>
                    <a:pt x="621" y="1953"/>
                    <a:pt x="627" y="1900"/>
                  </a:cubicBezTo>
                  <a:cubicBezTo>
                    <a:pt x="622" y="1891"/>
                    <a:pt x="619" y="1885"/>
                    <a:pt x="619" y="1885"/>
                  </a:cubicBezTo>
                  <a:lnTo>
                    <a:pt x="619" y="1885"/>
                  </a:lnTo>
                  <a:cubicBezTo>
                    <a:pt x="619" y="1885"/>
                    <a:pt x="626" y="1896"/>
                    <a:pt x="643" y="1922"/>
                  </a:cubicBezTo>
                  <a:cubicBezTo>
                    <a:pt x="648" y="1928"/>
                    <a:pt x="655" y="1930"/>
                    <a:pt x="661" y="1930"/>
                  </a:cubicBezTo>
                  <a:cubicBezTo>
                    <a:pt x="674" y="1930"/>
                    <a:pt x="687" y="1922"/>
                    <a:pt x="687" y="1922"/>
                  </a:cubicBezTo>
                  <a:cubicBezTo>
                    <a:pt x="696" y="1915"/>
                    <a:pt x="704" y="1913"/>
                    <a:pt x="711" y="1913"/>
                  </a:cubicBezTo>
                  <a:cubicBezTo>
                    <a:pt x="727" y="1913"/>
                    <a:pt x="737" y="1927"/>
                    <a:pt x="746" y="1941"/>
                  </a:cubicBezTo>
                  <a:lnTo>
                    <a:pt x="690" y="1984"/>
                  </a:lnTo>
                  <a:cubicBezTo>
                    <a:pt x="611" y="2018"/>
                    <a:pt x="592" y="2062"/>
                    <a:pt x="633" y="2062"/>
                  </a:cubicBezTo>
                  <a:cubicBezTo>
                    <a:pt x="646" y="2062"/>
                    <a:pt x="665" y="2058"/>
                    <a:pt x="690" y="2047"/>
                  </a:cubicBezTo>
                  <a:lnTo>
                    <a:pt x="690" y="2047"/>
                  </a:lnTo>
                  <a:lnTo>
                    <a:pt x="662" y="2069"/>
                  </a:lnTo>
                  <a:cubicBezTo>
                    <a:pt x="630" y="2091"/>
                    <a:pt x="646" y="2113"/>
                    <a:pt x="706" y="2132"/>
                  </a:cubicBezTo>
                  <a:cubicBezTo>
                    <a:pt x="710" y="2138"/>
                    <a:pt x="720" y="2141"/>
                    <a:pt x="732" y="2141"/>
                  </a:cubicBezTo>
                  <a:cubicBezTo>
                    <a:pt x="761" y="2141"/>
                    <a:pt x="805" y="2125"/>
                    <a:pt x="825" y="2110"/>
                  </a:cubicBezTo>
                  <a:cubicBezTo>
                    <a:pt x="834" y="2103"/>
                    <a:pt x="842" y="2100"/>
                    <a:pt x="849" y="2100"/>
                  </a:cubicBezTo>
                  <a:cubicBezTo>
                    <a:pt x="862" y="2100"/>
                    <a:pt x="868" y="2110"/>
                    <a:pt x="868" y="2110"/>
                  </a:cubicBezTo>
                  <a:cubicBezTo>
                    <a:pt x="884" y="2129"/>
                    <a:pt x="884" y="2129"/>
                    <a:pt x="856" y="2151"/>
                  </a:cubicBezTo>
                  <a:cubicBezTo>
                    <a:pt x="808" y="2186"/>
                    <a:pt x="819" y="2219"/>
                    <a:pt x="865" y="2219"/>
                  </a:cubicBezTo>
                  <a:cubicBezTo>
                    <a:pt x="876" y="2219"/>
                    <a:pt x="888" y="2217"/>
                    <a:pt x="903" y="2213"/>
                  </a:cubicBezTo>
                  <a:lnTo>
                    <a:pt x="903" y="2213"/>
                  </a:lnTo>
                  <a:lnTo>
                    <a:pt x="875" y="2235"/>
                  </a:lnTo>
                  <a:cubicBezTo>
                    <a:pt x="843" y="2257"/>
                    <a:pt x="831" y="2301"/>
                    <a:pt x="937" y="2382"/>
                  </a:cubicBezTo>
                  <a:cubicBezTo>
                    <a:pt x="1000" y="2464"/>
                    <a:pt x="1050" y="2523"/>
                    <a:pt x="1022" y="2549"/>
                  </a:cubicBezTo>
                  <a:cubicBezTo>
                    <a:pt x="996" y="2569"/>
                    <a:pt x="1098" y="2603"/>
                    <a:pt x="1183" y="2603"/>
                  </a:cubicBezTo>
                  <a:cubicBezTo>
                    <a:pt x="1190" y="2603"/>
                    <a:pt x="1197" y="2602"/>
                    <a:pt x="1204" y="2602"/>
                  </a:cubicBezTo>
                  <a:lnTo>
                    <a:pt x="1204" y="2602"/>
                  </a:lnTo>
                  <a:cubicBezTo>
                    <a:pt x="1176" y="2624"/>
                    <a:pt x="1191" y="2646"/>
                    <a:pt x="1223" y="2686"/>
                  </a:cubicBezTo>
                  <a:cubicBezTo>
                    <a:pt x="1273" y="2746"/>
                    <a:pt x="1273" y="2746"/>
                    <a:pt x="1245" y="2768"/>
                  </a:cubicBezTo>
                  <a:cubicBezTo>
                    <a:pt x="1196" y="2787"/>
                    <a:pt x="1180" y="2793"/>
                    <a:pt x="1202" y="2793"/>
                  </a:cubicBezTo>
                  <a:cubicBezTo>
                    <a:pt x="1213" y="2793"/>
                    <a:pt x="1232" y="2792"/>
                    <a:pt x="1260" y="2790"/>
                  </a:cubicBezTo>
                  <a:cubicBezTo>
                    <a:pt x="1269" y="2787"/>
                    <a:pt x="1278" y="2785"/>
                    <a:pt x="1285" y="2785"/>
                  </a:cubicBezTo>
                  <a:cubicBezTo>
                    <a:pt x="1337" y="2785"/>
                    <a:pt x="1347" y="2852"/>
                    <a:pt x="1301" y="2893"/>
                  </a:cubicBezTo>
                  <a:cubicBezTo>
                    <a:pt x="1273" y="2915"/>
                    <a:pt x="1288" y="2937"/>
                    <a:pt x="1323" y="2978"/>
                  </a:cubicBezTo>
                  <a:cubicBezTo>
                    <a:pt x="1324" y="2978"/>
                    <a:pt x="1326" y="2978"/>
                    <a:pt x="1328" y="2978"/>
                  </a:cubicBezTo>
                  <a:cubicBezTo>
                    <a:pt x="1369" y="2978"/>
                    <a:pt x="1399" y="3017"/>
                    <a:pt x="1433" y="3053"/>
                  </a:cubicBezTo>
                  <a:cubicBezTo>
                    <a:pt x="1461" y="3085"/>
                    <a:pt x="1474" y="3099"/>
                    <a:pt x="1488" y="3099"/>
                  </a:cubicBezTo>
                  <a:cubicBezTo>
                    <a:pt x="1501" y="3099"/>
                    <a:pt x="1514" y="3088"/>
                    <a:pt x="1539" y="3066"/>
                  </a:cubicBezTo>
                  <a:cubicBezTo>
                    <a:pt x="1563" y="3045"/>
                    <a:pt x="1579" y="3036"/>
                    <a:pt x="1593" y="3036"/>
                  </a:cubicBezTo>
                  <a:cubicBezTo>
                    <a:pt x="1612" y="3036"/>
                    <a:pt x="1625" y="3053"/>
                    <a:pt x="1646" y="3075"/>
                  </a:cubicBezTo>
                  <a:cubicBezTo>
                    <a:pt x="1661" y="3094"/>
                    <a:pt x="1680" y="3116"/>
                    <a:pt x="1652" y="3138"/>
                  </a:cubicBezTo>
                  <a:cubicBezTo>
                    <a:pt x="1652" y="3138"/>
                    <a:pt x="1643" y="3182"/>
                    <a:pt x="1658" y="3200"/>
                  </a:cubicBezTo>
                  <a:cubicBezTo>
                    <a:pt x="1674" y="3222"/>
                    <a:pt x="1693" y="3241"/>
                    <a:pt x="1664" y="3266"/>
                  </a:cubicBezTo>
                  <a:cubicBezTo>
                    <a:pt x="1661" y="3294"/>
                    <a:pt x="1671" y="3326"/>
                    <a:pt x="1690" y="3348"/>
                  </a:cubicBezTo>
                  <a:cubicBezTo>
                    <a:pt x="1727" y="3385"/>
                    <a:pt x="1762" y="3426"/>
                    <a:pt x="1733" y="3448"/>
                  </a:cubicBezTo>
                  <a:cubicBezTo>
                    <a:pt x="1742" y="3459"/>
                    <a:pt x="1747" y="3464"/>
                    <a:pt x="1753" y="3464"/>
                  </a:cubicBezTo>
                  <a:cubicBezTo>
                    <a:pt x="1759" y="3464"/>
                    <a:pt x="1766" y="3458"/>
                    <a:pt x="1780" y="3445"/>
                  </a:cubicBezTo>
                  <a:cubicBezTo>
                    <a:pt x="1789" y="3436"/>
                    <a:pt x="1801" y="3429"/>
                    <a:pt x="1814" y="3429"/>
                  </a:cubicBezTo>
                  <a:cubicBezTo>
                    <a:pt x="1837" y="3429"/>
                    <a:pt x="1865" y="3450"/>
                    <a:pt x="1893" y="3514"/>
                  </a:cubicBezTo>
                  <a:cubicBezTo>
                    <a:pt x="1922" y="3547"/>
                    <a:pt x="1965" y="3589"/>
                    <a:pt x="1993" y="3589"/>
                  </a:cubicBezTo>
                  <a:cubicBezTo>
                    <a:pt x="1999" y="3589"/>
                    <a:pt x="2005" y="3587"/>
                    <a:pt x="2009" y="3583"/>
                  </a:cubicBezTo>
                  <a:lnTo>
                    <a:pt x="2009" y="3583"/>
                  </a:lnTo>
                  <a:cubicBezTo>
                    <a:pt x="2028" y="3602"/>
                    <a:pt x="2028" y="3602"/>
                    <a:pt x="2003" y="3627"/>
                  </a:cubicBezTo>
                  <a:cubicBezTo>
                    <a:pt x="1958" y="3672"/>
                    <a:pt x="1978" y="3705"/>
                    <a:pt x="2038" y="3705"/>
                  </a:cubicBezTo>
                  <a:cubicBezTo>
                    <a:pt x="2049" y="3705"/>
                    <a:pt x="2061" y="3704"/>
                    <a:pt x="2075" y="3702"/>
                  </a:cubicBezTo>
                  <a:cubicBezTo>
                    <a:pt x="2083" y="3694"/>
                    <a:pt x="2090" y="3691"/>
                    <a:pt x="2096" y="3691"/>
                  </a:cubicBezTo>
                  <a:cubicBezTo>
                    <a:pt x="2109" y="3691"/>
                    <a:pt x="2116" y="3709"/>
                    <a:pt x="2109" y="3739"/>
                  </a:cubicBezTo>
                  <a:cubicBezTo>
                    <a:pt x="2122" y="3750"/>
                    <a:pt x="2137" y="3755"/>
                    <a:pt x="2151" y="3755"/>
                  </a:cubicBezTo>
                  <a:cubicBezTo>
                    <a:pt x="2158" y="3755"/>
                    <a:pt x="2165" y="3754"/>
                    <a:pt x="2172" y="3752"/>
                  </a:cubicBezTo>
                  <a:cubicBezTo>
                    <a:pt x="2183" y="3750"/>
                    <a:pt x="2191" y="3749"/>
                    <a:pt x="2197" y="3749"/>
                  </a:cubicBezTo>
                  <a:cubicBezTo>
                    <a:pt x="2217" y="3749"/>
                    <a:pt x="2218" y="3761"/>
                    <a:pt x="2225" y="3808"/>
                  </a:cubicBezTo>
                  <a:cubicBezTo>
                    <a:pt x="2200" y="3833"/>
                    <a:pt x="2219" y="3852"/>
                    <a:pt x="2238" y="3868"/>
                  </a:cubicBezTo>
                  <a:cubicBezTo>
                    <a:pt x="2301" y="3880"/>
                    <a:pt x="2504" y="4081"/>
                    <a:pt x="2501" y="4122"/>
                  </a:cubicBezTo>
                  <a:cubicBezTo>
                    <a:pt x="2519" y="4118"/>
                    <a:pt x="2530" y="4116"/>
                    <a:pt x="2538" y="4116"/>
                  </a:cubicBezTo>
                  <a:cubicBezTo>
                    <a:pt x="2548" y="4116"/>
                    <a:pt x="2553" y="4120"/>
                    <a:pt x="2564" y="4131"/>
                  </a:cubicBezTo>
                  <a:cubicBezTo>
                    <a:pt x="2550" y="4165"/>
                    <a:pt x="2554" y="4180"/>
                    <a:pt x="2566" y="4180"/>
                  </a:cubicBezTo>
                  <a:cubicBezTo>
                    <a:pt x="2580" y="4180"/>
                    <a:pt x="2603" y="4164"/>
                    <a:pt x="2627" y="4137"/>
                  </a:cubicBezTo>
                  <a:lnTo>
                    <a:pt x="2608" y="4122"/>
                  </a:lnTo>
                  <a:lnTo>
                    <a:pt x="2589" y="4103"/>
                  </a:lnTo>
                  <a:cubicBezTo>
                    <a:pt x="2603" y="4088"/>
                    <a:pt x="2617" y="4081"/>
                    <a:pt x="2630" y="4081"/>
                  </a:cubicBezTo>
                  <a:cubicBezTo>
                    <a:pt x="2661" y="4081"/>
                    <a:pt x="2675" y="4125"/>
                    <a:pt x="2623" y="4181"/>
                  </a:cubicBezTo>
                  <a:cubicBezTo>
                    <a:pt x="2605" y="4224"/>
                    <a:pt x="2597" y="4241"/>
                    <a:pt x="2608" y="4241"/>
                  </a:cubicBezTo>
                  <a:cubicBezTo>
                    <a:pt x="2616" y="4241"/>
                    <a:pt x="2633" y="4233"/>
                    <a:pt x="2661" y="4219"/>
                  </a:cubicBezTo>
                  <a:cubicBezTo>
                    <a:pt x="2684" y="4206"/>
                    <a:pt x="2701" y="4199"/>
                    <a:pt x="2713" y="4199"/>
                  </a:cubicBezTo>
                  <a:cubicBezTo>
                    <a:pt x="2734" y="4199"/>
                    <a:pt x="2736" y="4222"/>
                    <a:pt x="2717" y="4269"/>
                  </a:cubicBezTo>
                  <a:cubicBezTo>
                    <a:pt x="2692" y="4300"/>
                    <a:pt x="2680" y="4314"/>
                    <a:pt x="2686" y="4314"/>
                  </a:cubicBezTo>
                  <a:cubicBezTo>
                    <a:pt x="2690" y="4314"/>
                    <a:pt x="2707" y="4305"/>
                    <a:pt x="2736" y="4288"/>
                  </a:cubicBezTo>
                  <a:cubicBezTo>
                    <a:pt x="2789" y="4258"/>
                    <a:pt x="2834" y="4244"/>
                    <a:pt x="2863" y="4244"/>
                  </a:cubicBezTo>
                  <a:cubicBezTo>
                    <a:pt x="2908" y="4244"/>
                    <a:pt x="2915" y="4278"/>
                    <a:pt x="2858" y="4344"/>
                  </a:cubicBezTo>
                  <a:cubicBezTo>
                    <a:pt x="2811" y="4401"/>
                    <a:pt x="2808" y="4445"/>
                    <a:pt x="2827" y="4460"/>
                  </a:cubicBezTo>
                  <a:cubicBezTo>
                    <a:pt x="2831" y="4464"/>
                    <a:pt x="2836" y="4466"/>
                    <a:pt x="2841" y="4466"/>
                  </a:cubicBezTo>
                  <a:cubicBezTo>
                    <a:pt x="2857" y="4466"/>
                    <a:pt x="2876" y="4444"/>
                    <a:pt x="2893" y="4423"/>
                  </a:cubicBezTo>
                  <a:cubicBezTo>
                    <a:pt x="2905" y="4392"/>
                    <a:pt x="2915" y="4377"/>
                    <a:pt x="2922" y="4377"/>
                  </a:cubicBezTo>
                  <a:cubicBezTo>
                    <a:pt x="2933" y="4377"/>
                    <a:pt x="2937" y="4405"/>
                    <a:pt x="2934" y="4457"/>
                  </a:cubicBezTo>
                  <a:cubicBezTo>
                    <a:pt x="2925" y="4578"/>
                    <a:pt x="2955" y="4618"/>
                    <a:pt x="3041" y="4618"/>
                  </a:cubicBezTo>
                  <a:cubicBezTo>
                    <a:pt x="3050" y="4618"/>
                    <a:pt x="3060" y="4618"/>
                    <a:pt x="3072" y="4617"/>
                  </a:cubicBezTo>
                  <a:cubicBezTo>
                    <a:pt x="3197" y="4626"/>
                    <a:pt x="3256" y="4673"/>
                    <a:pt x="3153" y="4683"/>
                  </a:cubicBezTo>
                  <a:cubicBezTo>
                    <a:pt x="3065" y="4708"/>
                    <a:pt x="3065" y="4708"/>
                    <a:pt x="3131" y="4711"/>
                  </a:cubicBezTo>
                  <a:lnTo>
                    <a:pt x="3231" y="4792"/>
                  </a:lnTo>
                  <a:cubicBezTo>
                    <a:pt x="3238" y="4797"/>
                    <a:pt x="3246" y="4799"/>
                    <a:pt x="3255" y="4799"/>
                  </a:cubicBezTo>
                  <a:cubicBezTo>
                    <a:pt x="3276" y="4799"/>
                    <a:pt x="3301" y="4787"/>
                    <a:pt x="3316" y="4767"/>
                  </a:cubicBezTo>
                  <a:lnTo>
                    <a:pt x="3316" y="4767"/>
                  </a:lnTo>
                  <a:cubicBezTo>
                    <a:pt x="3298" y="4827"/>
                    <a:pt x="3308" y="4881"/>
                    <a:pt x="3362" y="4881"/>
                  </a:cubicBezTo>
                  <a:cubicBezTo>
                    <a:pt x="3373" y="4881"/>
                    <a:pt x="3386" y="4879"/>
                    <a:pt x="3401" y="4874"/>
                  </a:cubicBezTo>
                  <a:lnTo>
                    <a:pt x="3441" y="4905"/>
                  </a:lnTo>
                  <a:cubicBezTo>
                    <a:pt x="3453" y="4913"/>
                    <a:pt x="3458" y="4917"/>
                    <a:pt x="3467" y="4917"/>
                  </a:cubicBezTo>
                  <a:cubicBezTo>
                    <a:pt x="3475" y="4917"/>
                    <a:pt x="3485" y="4914"/>
                    <a:pt x="3504" y="4908"/>
                  </a:cubicBezTo>
                  <a:cubicBezTo>
                    <a:pt x="3510" y="4906"/>
                    <a:pt x="3515" y="4905"/>
                    <a:pt x="3520" y="4905"/>
                  </a:cubicBezTo>
                  <a:cubicBezTo>
                    <a:pt x="3547" y="4905"/>
                    <a:pt x="3545" y="4943"/>
                    <a:pt x="3545" y="4984"/>
                  </a:cubicBezTo>
                  <a:cubicBezTo>
                    <a:pt x="3545" y="5017"/>
                    <a:pt x="3545" y="5053"/>
                    <a:pt x="3555" y="5053"/>
                  </a:cubicBezTo>
                  <a:cubicBezTo>
                    <a:pt x="3558" y="5053"/>
                    <a:pt x="3562" y="5050"/>
                    <a:pt x="3567" y="5043"/>
                  </a:cubicBezTo>
                  <a:cubicBezTo>
                    <a:pt x="3589" y="5015"/>
                    <a:pt x="3651" y="5015"/>
                    <a:pt x="3695" y="4999"/>
                  </a:cubicBezTo>
                  <a:cubicBezTo>
                    <a:pt x="3701" y="4997"/>
                    <a:pt x="3706" y="4996"/>
                    <a:pt x="3711" y="4996"/>
                  </a:cubicBezTo>
                  <a:cubicBezTo>
                    <a:pt x="3735" y="4996"/>
                    <a:pt x="3730" y="5030"/>
                    <a:pt x="3695" y="5043"/>
                  </a:cubicBezTo>
                  <a:cubicBezTo>
                    <a:pt x="3673" y="5074"/>
                    <a:pt x="3673" y="5074"/>
                    <a:pt x="3695" y="5134"/>
                  </a:cubicBezTo>
                  <a:cubicBezTo>
                    <a:pt x="3710" y="5143"/>
                    <a:pt x="3736" y="5160"/>
                    <a:pt x="3756" y="5160"/>
                  </a:cubicBezTo>
                  <a:cubicBezTo>
                    <a:pt x="3765" y="5160"/>
                    <a:pt x="3774" y="5156"/>
                    <a:pt x="3780" y="5146"/>
                  </a:cubicBezTo>
                  <a:cubicBezTo>
                    <a:pt x="3783" y="5142"/>
                    <a:pt x="3788" y="5140"/>
                    <a:pt x="3795" y="5140"/>
                  </a:cubicBezTo>
                  <a:cubicBezTo>
                    <a:pt x="3836" y="5140"/>
                    <a:pt x="3931" y="5212"/>
                    <a:pt x="3933" y="5250"/>
                  </a:cubicBezTo>
                  <a:lnTo>
                    <a:pt x="3977" y="5275"/>
                  </a:lnTo>
                  <a:cubicBezTo>
                    <a:pt x="3986" y="5281"/>
                    <a:pt x="3998" y="5283"/>
                    <a:pt x="4011" y="5283"/>
                  </a:cubicBezTo>
                  <a:cubicBezTo>
                    <a:pt x="4018" y="5283"/>
                    <a:pt x="4026" y="5282"/>
                    <a:pt x="4033" y="5282"/>
                  </a:cubicBezTo>
                  <a:cubicBezTo>
                    <a:pt x="4044" y="5282"/>
                    <a:pt x="4054" y="5283"/>
                    <a:pt x="4062" y="5288"/>
                  </a:cubicBezTo>
                  <a:cubicBezTo>
                    <a:pt x="4071" y="5291"/>
                    <a:pt x="4080" y="5293"/>
                    <a:pt x="4089" y="5293"/>
                  </a:cubicBezTo>
                  <a:cubicBezTo>
                    <a:pt x="4102" y="5293"/>
                    <a:pt x="4114" y="5290"/>
                    <a:pt x="4124" y="5284"/>
                  </a:cubicBezTo>
                  <a:cubicBezTo>
                    <a:pt x="4146" y="5297"/>
                    <a:pt x="4168" y="5313"/>
                    <a:pt x="4150" y="5344"/>
                  </a:cubicBezTo>
                  <a:cubicBezTo>
                    <a:pt x="4176" y="5322"/>
                    <a:pt x="4191" y="5309"/>
                    <a:pt x="4198" y="5309"/>
                  </a:cubicBezTo>
                  <a:cubicBezTo>
                    <a:pt x="4206" y="5309"/>
                    <a:pt x="4202" y="5329"/>
                    <a:pt x="4193" y="5372"/>
                  </a:cubicBezTo>
                  <a:cubicBezTo>
                    <a:pt x="4174" y="5404"/>
                    <a:pt x="4164" y="5418"/>
                    <a:pt x="4169" y="5418"/>
                  </a:cubicBezTo>
                  <a:cubicBezTo>
                    <a:pt x="4173" y="5418"/>
                    <a:pt x="4187" y="5407"/>
                    <a:pt x="4215" y="5385"/>
                  </a:cubicBezTo>
                  <a:cubicBezTo>
                    <a:pt x="4231" y="5377"/>
                    <a:pt x="4241" y="5373"/>
                    <a:pt x="4248" y="5373"/>
                  </a:cubicBezTo>
                  <a:cubicBezTo>
                    <a:pt x="4257" y="5373"/>
                    <a:pt x="4259" y="5383"/>
                    <a:pt x="4262" y="5410"/>
                  </a:cubicBezTo>
                  <a:cubicBezTo>
                    <a:pt x="4251" y="5428"/>
                    <a:pt x="4254" y="5440"/>
                    <a:pt x="4263" y="5440"/>
                  </a:cubicBezTo>
                  <a:cubicBezTo>
                    <a:pt x="4269" y="5440"/>
                    <a:pt x="4277" y="5435"/>
                    <a:pt x="4284" y="5422"/>
                  </a:cubicBezTo>
                  <a:cubicBezTo>
                    <a:pt x="4310" y="5402"/>
                    <a:pt x="4341" y="5391"/>
                    <a:pt x="4364" y="5391"/>
                  </a:cubicBezTo>
                  <a:cubicBezTo>
                    <a:pt x="4394" y="5391"/>
                    <a:pt x="4412" y="5409"/>
                    <a:pt x="4391" y="5444"/>
                  </a:cubicBezTo>
                  <a:cubicBezTo>
                    <a:pt x="4400" y="5447"/>
                    <a:pt x="4409" y="5448"/>
                    <a:pt x="4418" y="5448"/>
                  </a:cubicBezTo>
                  <a:cubicBezTo>
                    <a:pt x="4430" y="5448"/>
                    <a:pt x="4443" y="5445"/>
                    <a:pt x="4454" y="5438"/>
                  </a:cubicBezTo>
                  <a:cubicBezTo>
                    <a:pt x="4482" y="5414"/>
                    <a:pt x="4496" y="5402"/>
                    <a:pt x="4500" y="5402"/>
                  </a:cubicBezTo>
                  <a:cubicBezTo>
                    <a:pt x="4505" y="5402"/>
                    <a:pt x="4495" y="5417"/>
                    <a:pt x="4475" y="5450"/>
                  </a:cubicBezTo>
                  <a:cubicBezTo>
                    <a:pt x="4468" y="5496"/>
                    <a:pt x="4474" y="5520"/>
                    <a:pt x="4492" y="5520"/>
                  </a:cubicBezTo>
                  <a:cubicBezTo>
                    <a:pt x="4505" y="5520"/>
                    <a:pt x="4522" y="5509"/>
                    <a:pt x="4544" y="5488"/>
                  </a:cubicBezTo>
                  <a:cubicBezTo>
                    <a:pt x="4549" y="5486"/>
                    <a:pt x="4553" y="5485"/>
                    <a:pt x="4558" y="5485"/>
                  </a:cubicBezTo>
                  <a:cubicBezTo>
                    <a:pt x="4573" y="5485"/>
                    <a:pt x="4588" y="5496"/>
                    <a:pt x="4588" y="5513"/>
                  </a:cubicBezTo>
                  <a:cubicBezTo>
                    <a:pt x="4609" y="5555"/>
                    <a:pt x="4683" y="5624"/>
                    <a:pt x="4723" y="5624"/>
                  </a:cubicBezTo>
                  <a:cubicBezTo>
                    <a:pt x="4736" y="5624"/>
                    <a:pt x="4746" y="5617"/>
                    <a:pt x="4748" y="5598"/>
                  </a:cubicBezTo>
                  <a:lnTo>
                    <a:pt x="4795" y="5620"/>
                  </a:lnTo>
                  <a:cubicBezTo>
                    <a:pt x="4815" y="5659"/>
                    <a:pt x="4833" y="5677"/>
                    <a:pt x="4855" y="5677"/>
                  </a:cubicBezTo>
                  <a:cubicBezTo>
                    <a:pt x="4864" y="5677"/>
                    <a:pt x="4875" y="5673"/>
                    <a:pt x="4886" y="5667"/>
                  </a:cubicBezTo>
                  <a:lnTo>
                    <a:pt x="4924" y="5648"/>
                  </a:lnTo>
                  <a:lnTo>
                    <a:pt x="4924" y="5648"/>
                  </a:lnTo>
                  <a:cubicBezTo>
                    <a:pt x="4908" y="5679"/>
                    <a:pt x="4917" y="5723"/>
                    <a:pt x="4939" y="5736"/>
                  </a:cubicBezTo>
                  <a:cubicBezTo>
                    <a:pt x="4948" y="5739"/>
                    <a:pt x="4954" y="5741"/>
                    <a:pt x="4958" y="5741"/>
                  </a:cubicBezTo>
                  <a:cubicBezTo>
                    <a:pt x="4966" y="5741"/>
                    <a:pt x="4970" y="5734"/>
                    <a:pt x="4980" y="5714"/>
                  </a:cubicBezTo>
                  <a:cubicBezTo>
                    <a:pt x="4975" y="5689"/>
                    <a:pt x="4980" y="5681"/>
                    <a:pt x="4990" y="5681"/>
                  </a:cubicBezTo>
                  <a:cubicBezTo>
                    <a:pt x="4998" y="5681"/>
                    <a:pt x="5008" y="5686"/>
                    <a:pt x="5018" y="5692"/>
                  </a:cubicBezTo>
                  <a:cubicBezTo>
                    <a:pt x="5040" y="5701"/>
                    <a:pt x="5049" y="5745"/>
                    <a:pt x="5033" y="5776"/>
                  </a:cubicBezTo>
                  <a:lnTo>
                    <a:pt x="5058" y="5789"/>
                  </a:lnTo>
                  <a:cubicBezTo>
                    <a:pt x="5073" y="5754"/>
                    <a:pt x="5087" y="5740"/>
                    <a:pt x="5095" y="5740"/>
                  </a:cubicBezTo>
                  <a:cubicBezTo>
                    <a:pt x="5102" y="5740"/>
                    <a:pt x="5103" y="5751"/>
                    <a:pt x="5096" y="5767"/>
                  </a:cubicBezTo>
                  <a:cubicBezTo>
                    <a:pt x="5099" y="5798"/>
                    <a:pt x="5121" y="5823"/>
                    <a:pt x="5152" y="5833"/>
                  </a:cubicBezTo>
                  <a:cubicBezTo>
                    <a:pt x="5156" y="5823"/>
                    <a:pt x="5159" y="5819"/>
                    <a:pt x="5162" y="5819"/>
                  </a:cubicBezTo>
                  <a:cubicBezTo>
                    <a:pt x="5167" y="5819"/>
                    <a:pt x="5168" y="5834"/>
                    <a:pt x="5158" y="5834"/>
                  </a:cubicBezTo>
                  <a:cubicBezTo>
                    <a:pt x="5156" y="5834"/>
                    <a:pt x="5155" y="5834"/>
                    <a:pt x="5152" y="5833"/>
                  </a:cubicBezTo>
                  <a:lnTo>
                    <a:pt x="5137" y="5864"/>
                  </a:lnTo>
                  <a:cubicBezTo>
                    <a:pt x="5140" y="5881"/>
                    <a:pt x="5144" y="5887"/>
                    <a:pt x="5148" y="5887"/>
                  </a:cubicBezTo>
                  <a:cubicBezTo>
                    <a:pt x="5157" y="5887"/>
                    <a:pt x="5166" y="5865"/>
                    <a:pt x="5174" y="5842"/>
                  </a:cubicBezTo>
                  <a:lnTo>
                    <a:pt x="5221" y="5864"/>
                  </a:lnTo>
                  <a:cubicBezTo>
                    <a:pt x="5232" y="5869"/>
                    <a:pt x="5242" y="5874"/>
                    <a:pt x="5250" y="5874"/>
                  </a:cubicBezTo>
                  <a:cubicBezTo>
                    <a:pt x="5261" y="5874"/>
                    <a:pt x="5266" y="5866"/>
                    <a:pt x="5259" y="5842"/>
                  </a:cubicBezTo>
                  <a:cubicBezTo>
                    <a:pt x="5273" y="5812"/>
                    <a:pt x="5286" y="5784"/>
                    <a:pt x="5304" y="5784"/>
                  </a:cubicBezTo>
                  <a:cubicBezTo>
                    <a:pt x="5307" y="5784"/>
                    <a:pt x="5310" y="5785"/>
                    <a:pt x="5312" y="5786"/>
                  </a:cubicBezTo>
                  <a:cubicBezTo>
                    <a:pt x="5317" y="5776"/>
                    <a:pt x="5321" y="5772"/>
                    <a:pt x="5324" y="5772"/>
                  </a:cubicBezTo>
                  <a:cubicBezTo>
                    <a:pt x="5329" y="5772"/>
                    <a:pt x="5330" y="5787"/>
                    <a:pt x="5319" y="5787"/>
                  </a:cubicBezTo>
                  <a:cubicBezTo>
                    <a:pt x="5317" y="5787"/>
                    <a:pt x="5315" y="5787"/>
                    <a:pt x="5312" y="5786"/>
                  </a:cubicBezTo>
                  <a:cubicBezTo>
                    <a:pt x="5300" y="5817"/>
                    <a:pt x="5284" y="5852"/>
                    <a:pt x="5309" y="5861"/>
                  </a:cubicBezTo>
                  <a:cubicBezTo>
                    <a:pt x="5331" y="5870"/>
                    <a:pt x="5318" y="5905"/>
                    <a:pt x="5318" y="5905"/>
                  </a:cubicBezTo>
                  <a:cubicBezTo>
                    <a:pt x="5284" y="5941"/>
                    <a:pt x="5318" y="5956"/>
                    <a:pt x="5356" y="5956"/>
                  </a:cubicBezTo>
                  <a:cubicBezTo>
                    <a:pt x="5377" y="5956"/>
                    <a:pt x="5400" y="5952"/>
                    <a:pt x="5412" y="5942"/>
                  </a:cubicBezTo>
                  <a:cubicBezTo>
                    <a:pt x="5443" y="5923"/>
                    <a:pt x="5466" y="5913"/>
                    <a:pt x="5480" y="5913"/>
                  </a:cubicBezTo>
                  <a:cubicBezTo>
                    <a:pt x="5499" y="5913"/>
                    <a:pt x="5501" y="5933"/>
                    <a:pt x="5485" y="5974"/>
                  </a:cubicBezTo>
                  <a:cubicBezTo>
                    <a:pt x="5476" y="5995"/>
                    <a:pt x="5479" y="6005"/>
                    <a:pt x="5488" y="6005"/>
                  </a:cubicBezTo>
                  <a:cubicBezTo>
                    <a:pt x="5507" y="6005"/>
                    <a:pt x="5555" y="5963"/>
                    <a:pt x="5597" y="5902"/>
                  </a:cubicBezTo>
                  <a:lnTo>
                    <a:pt x="5660" y="5808"/>
                  </a:lnTo>
                  <a:lnTo>
                    <a:pt x="5619" y="5911"/>
                  </a:lnTo>
                  <a:cubicBezTo>
                    <a:pt x="5603" y="6004"/>
                    <a:pt x="5597" y="6037"/>
                    <a:pt x="5621" y="6037"/>
                  </a:cubicBezTo>
                  <a:cubicBezTo>
                    <a:pt x="5635" y="6037"/>
                    <a:pt x="5657" y="6027"/>
                    <a:pt x="5691" y="6011"/>
                  </a:cubicBezTo>
                  <a:cubicBezTo>
                    <a:pt x="5717" y="6005"/>
                    <a:pt x="5731" y="6001"/>
                    <a:pt x="5739" y="6001"/>
                  </a:cubicBezTo>
                  <a:cubicBezTo>
                    <a:pt x="5751" y="6001"/>
                    <a:pt x="5747" y="6010"/>
                    <a:pt x="5742" y="6030"/>
                  </a:cubicBezTo>
                  <a:cubicBezTo>
                    <a:pt x="5729" y="6065"/>
                    <a:pt x="5754" y="6074"/>
                    <a:pt x="5826" y="6099"/>
                  </a:cubicBezTo>
                  <a:cubicBezTo>
                    <a:pt x="5865" y="6113"/>
                    <a:pt x="5890" y="6122"/>
                    <a:pt x="5907" y="6122"/>
                  </a:cubicBezTo>
                  <a:cubicBezTo>
                    <a:pt x="5922" y="6122"/>
                    <a:pt x="5930" y="6115"/>
                    <a:pt x="5936" y="6099"/>
                  </a:cubicBezTo>
                  <a:lnTo>
                    <a:pt x="5983" y="6115"/>
                  </a:lnTo>
                  <a:cubicBezTo>
                    <a:pt x="5984" y="6148"/>
                    <a:pt x="5997" y="6163"/>
                    <a:pt x="6011" y="6163"/>
                  </a:cubicBezTo>
                  <a:cubicBezTo>
                    <a:pt x="6028" y="6163"/>
                    <a:pt x="6047" y="6138"/>
                    <a:pt x="6046" y="6096"/>
                  </a:cubicBezTo>
                  <a:lnTo>
                    <a:pt x="6046" y="6096"/>
                  </a:lnTo>
                  <a:lnTo>
                    <a:pt x="6093" y="6109"/>
                  </a:lnTo>
                  <a:lnTo>
                    <a:pt x="6083" y="6143"/>
                  </a:lnTo>
                  <a:cubicBezTo>
                    <a:pt x="6074" y="6178"/>
                    <a:pt x="6121" y="6196"/>
                    <a:pt x="6321" y="6253"/>
                  </a:cubicBezTo>
                  <a:cubicBezTo>
                    <a:pt x="6435" y="6281"/>
                    <a:pt x="6498" y="6298"/>
                    <a:pt x="6535" y="6298"/>
                  </a:cubicBezTo>
                  <a:cubicBezTo>
                    <a:pt x="6570" y="6298"/>
                    <a:pt x="6580" y="6282"/>
                    <a:pt x="6588" y="6246"/>
                  </a:cubicBezTo>
                  <a:cubicBezTo>
                    <a:pt x="6607" y="6216"/>
                    <a:pt x="6622" y="6201"/>
                    <a:pt x="6632" y="6201"/>
                  </a:cubicBezTo>
                  <a:cubicBezTo>
                    <a:pt x="6643" y="6201"/>
                    <a:pt x="6646" y="6220"/>
                    <a:pt x="6638" y="6259"/>
                  </a:cubicBezTo>
                  <a:cubicBezTo>
                    <a:pt x="6633" y="6284"/>
                    <a:pt x="6640" y="6314"/>
                    <a:pt x="6648" y="6314"/>
                  </a:cubicBezTo>
                  <a:cubicBezTo>
                    <a:pt x="6651" y="6314"/>
                    <a:pt x="6654" y="6310"/>
                    <a:pt x="6657" y="6300"/>
                  </a:cubicBezTo>
                  <a:cubicBezTo>
                    <a:pt x="6685" y="6306"/>
                    <a:pt x="6710" y="6325"/>
                    <a:pt x="6722" y="6350"/>
                  </a:cubicBezTo>
                  <a:cubicBezTo>
                    <a:pt x="6753" y="6392"/>
                    <a:pt x="6776" y="6407"/>
                    <a:pt x="6793" y="6407"/>
                  </a:cubicBezTo>
                  <a:cubicBezTo>
                    <a:pt x="6812" y="6407"/>
                    <a:pt x="6823" y="6390"/>
                    <a:pt x="6826" y="6372"/>
                  </a:cubicBezTo>
                  <a:cubicBezTo>
                    <a:pt x="6821" y="6341"/>
                    <a:pt x="6821" y="6330"/>
                    <a:pt x="6824" y="6330"/>
                  </a:cubicBezTo>
                  <a:lnTo>
                    <a:pt x="6824" y="6330"/>
                  </a:lnTo>
                  <a:cubicBezTo>
                    <a:pt x="6829" y="6330"/>
                    <a:pt x="6840" y="6354"/>
                    <a:pt x="6851" y="6378"/>
                  </a:cubicBezTo>
                  <a:cubicBezTo>
                    <a:pt x="6864" y="6407"/>
                    <a:pt x="6878" y="6437"/>
                    <a:pt x="6887" y="6437"/>
                  </a:cubicBezTo>
                  <a:cubicBezTo>
                    <a:pt x="6890" y="6437"/>
                    <a:pt x="6893" y="6432"/>
                    <a:pt x="6895" y="6422"/>
                  </a:cubicBezTo>
                  <a:cubicBezTo>
                    <a:pt x="6908" y="6410"/>
                    <a:pt x="6946" y="6401"/>
                    <a:pt x="6984" y="6401"/>
                  </a:cubicBezTo>
                  <a:cubicBezTo>
                    <a:pt x="7033" y="6401"/>
                    <a:pt x="7080" y="6416"/>
                    <a:pt x="7073" y="6456"/>
                  </a:cubicBezTo>
                  <a:lnTo>
                    <a:pt x="7127" y="6463"/>
                  </a:lnTo>
                  <a:cubicBezTo>
                    <a:pt x="7130" y="6443"/>
                    <a:pt x="7148" y="6436"/>
                    <a:pt x="7173" y="6436"/>
                  </a:cubicBezTo>
                  <a:cubicBezTo>
                    <a:pt x="7191" y="6436"/>
                    <a:pt x="7212" y="6440"/>
                    <a:pt x="7233" y="6444"/>
                  </a:cubicBezTo>
                  <a:cubicBezTo>
                    <a:pt x="7287" y="6450"/>
                    <a:pt x="7312" y="6453"/>
                    <a:pt x="7305" y="6491"/>
                  </a:cubicBezTo>
                  <a:cubicBezTo>
                    <a:pt x="7290" y="6508"/>
                    <a:pt x="7290" y="6516"/>
                    <a:pt x="7303" y="6516"/>
                  </a:cubicBezTo>
                  <a:cubicBezTo>
                    <a:pt x="7313" y="6516"/>
                    <a:pt x="7333" y="6510"/>
                    <a:pt x="7359" y="6497"/>
                  </a:cubicBezTo>
                  <a:cubicBezTo>
                    <a:pt x="7359" y="6497"/>
                    <a:pt x="7360" y="6497"/>
                    <a:pt x="7360" y="6497"/>
                  </a:cubicBezTo>
                  <a:cubicBezTo>
                    <a:pt x="7385" y="6497"/>
                    <a:pt x="7417" y="6434"/>
                    <a:pt x="7442" y="6434"/>
                  </a:cubicBezTo>
                  <a:cubicBezTo>
                    <a:pt x="7442" y="6434"/>
                    <a:pt x="7443" y="6434"/>
                    <a:pt x="7443" y="6434"/>
                  </a:cubicBezTo>
                  <a:cubicBezTo>
                    <a:pt x="7449" y="6399"/>
                    <a:pt x="7475" y="6368"/>
                    <a:pt x="7499" y="6368"/>
                  </a:cubicBezTo>
                  <a:cubicBezTo>
                    <a:pt x="7500" y="6368"/>
                    <a:pt x="7502" y="6369"/>
                    <a:pt x="7503" y="6369"/>
                  </a:cubicBezTo>
                  <a:lnTo>
                    <a:pt x="7500" y="6403"/>
                  </a:lnTo>
                  <a:lnTo>
                    <a:pt x="7493" y="6475"/>
                  </a:lnTo>
                  <a:cubicBezTo>
                    <a:pt x="7500" y="6476"/>
                    <a:pt x="7507" y="6477"/>
                    <a:pt x="7514" y="6477"/>
                  </a:cubicBezTo>
                  <a:cubicBezTo>
                    <a:pt x="7531" y="6477"/>
                    <a:pt x="7544" y="6471"/>
                    <a:pt x="7547" y="6444"/>
                  </a:cubicBezTo>
                  <a:cubicBezTo>
                    <a:pt x="7569" y="6485"/>
                    <a:pt x="7594" y="6485"/>
                    <a:pt x="7647" y="6491"/>
                  </a:cubicBezTo>
                  <a:cubicBezTo>
                    <a:pt x="7664" y="6493"/>
                    <a:pt x="7682" y="6495"/>
                    <a:pt x="7699" y="6495"/>
                  </a:cubicBezTo>
                  <a:cubicBezTo>
                    <a:pt x="7731" y="6495"/>
                    <a:pt x="7760" y="6488"/>
                    <a:pt x="7779" y="6466"/>
                  </a:cubicBezTo>
                  <a:cubicBezTo>
                    <a:pt x="7790" y="6504"/>
                    <a:pt x="7840" y="6525"/>
                    <a:pt x="7888" y="6525"/>
                  </a:cubicBezTo>
                  <a:cubicBezTo>
                    <a:pt x="7931" y="6525"/>
                    <a:pt x="7972" y="6509"/>
                    <a:pt x="7985" y="6475"/>
                  </a:cubicBezTo>
                  <a:cubicBezTo>
                    <a:pt x="7985" y="6457"/>
                    <a:pt x="7991" y="6449"/>
                    <a:pt x="8000" y="6449"/>
                  </a:cubicBezTo>
                  <a:cubicBezTo>
                    <a:pt x="8009" y="6449"/>
                    <a:pt x="8022" y="6459"/>
                    <a:pt x="8035" y="6478"/>
                  </a:cubicBezTo>
                  <a:cubicBezTo>
                    <a:pt x="8048" y="6497"/>
                    <a:pt x="8054" y="6507"/>
                    <a:pt x="8061" y="6507"/>
                  </a:cubicBezTo>
                  <a:cubicBezTo>
                    <a:pt x="8068" y="6507"/>
                    <a:pt x="8075" y="6497"/>
                    <a:pt x="8089" y="6478"/>
                  </a:cubicBezTo>
                  <a:cubicBezTo>
                    <a:pt x="8096" y="6468"/>
                    <a:pt x="8103" y="6464"/>
                    <a:pt x="8111" y="6464"/>
                  </a:cubicBezTo>
                  <a:cubicBezTo>
                    <a:pt x="8128" y="6464"/>
                    <a:pt x="8146" y="6489"/>
                    <a:pt x="8164" y="6516"/>
                  </a:cubicBezTo>
                  <a:cubicBezTo>
                    <a:pt x="8180" y="6558"/>
                    <a:pt x="8196" y="6575"/>
                    <a:pt x="8211" y="6575"/>
                  </a:cubicBezTo>
                  <a:cubicBezTo>
                    <a:pt x="8221" y="6575"/>
                    <a:pt x="8232" y="6566"/>
                    <a:pt x="8242" y="6550"/>
                  </a:cubicBezTo>
                  <a:cubicBezTo>
                    <a:pt x="8283" y="6525"/>
                    <a:pt x="8327" y="6513"/>
                    <a:pt x="8374" y="6513"/>
                  </a:cubicBezTo>
                  <a:cubicBezTo>
                    <a:pt x="8424" y="6478"/>
                    <a:pt x="8449" y="6475"/>
                    <a:pt x="8424" y="6441"/>
                  </a:cubicBezTo>
                  <a:cubicBezTo>
                    <a:pt x="8424" y="6416"/>
                    <a:pt x="8430" y="6391"/>
                    <a:pt x="8446" y="6369"/>
                  </a:cubicBezTo>
                  <a:cubicBezTo>
                    <a:pt x="8463" y="6355"/>
                    <a:pt x="8474" y="6351"/>
                    <a:pt x="8480" y="6351"/>
                  </a:cubicBezTo>
                  <a:cubicBezTo>
                    <a:pt x="8492" y="6351"/>
                    <a:pt x="8487" y="6366"/>
                    <a:pt x="8471" y="6366"/>
                  </a:cubicBezTo>
                  <a:cubicBezTo>
                    <a:pt x="8421" y="6403"/>
                    <a:pt x="8446" y="6403"/>
                    <a:pt x="8474" y="6441"/>
                  </a:cubicBezTo>
                  <a:cubicBezTo>
                    <a:pt x="8495" y="6466"/>
                    <a:pt x="8527" y="6469"/>
                    <a:pt x="8553" y="6469"/>
                  </a:cubicBezTo>
                  <a:cubicBezTo>
                    <a:pt x="8562" y="6469"/>
                    <a:pt x="8571" y="6469"/>
                    <a:pt x="8578" y="6469"/>
                  </a:cubicBezTo>
                  <a:lnTo>
                    <a:pt x="8681" y="6463"/>
                  </a:lnTo>
                  <a:cubicBezTo>
                    <a:pt x="8719" y="6477"/>
                    <a:pt x="8745" y="6484"/>
                    <a:pt x="8761" y="6484"/>
                  </a:cubicBezTo>
                  <a:cubicBezTo>
                    <a:pt x="8780" y="6484"/>
                    <a:pt x="8786" y="6475"/>
                    <a:pt x="8784" y="6456"/>
                  </a:cubicBezTo>
                  <a:lnTo>
                    <a:pt x="8781" y="6419"/>
                  </a:lnTo>
                  <a:lnTo>
                    <a:pt x="8781" y="6419"/>
                  </a:lnTo>
                  <a:cubicBezTo>
                    <a:pt x="8793" y="6447"/>
                    <a:pt x="8841" y="6459"/>
                    <a:pt x="8896" y="6459"/>
                  </a:cubicBezTo>
                  <a:cubicBezTo>
                    <a:pt x="8989" y="6459"/>
                    <a:pt x="9104" y="6426"/>
                    <a:pt x="9114" y="6381"/>
                  </a:cubicBezTo>
                  <a:cubicBezTo>
                    <a:pt x="9112" y="6370"/>
                    <a:pt x="9111" y="6366"/>
                    <a:pt x="9111" y="6366"/>
                  </a:cubicBezTo>
                  <a:lnTo>
                    <a:pt x="9111" y="6366"/>
                  </a:lnTo>
                  <a:cubicBezTo>
                    <a:pt x="9111" y="6366"/>
                    <a:pt x="9115" y="6391"/>
                    <a:pt x="9120" y="6416"/>
                  </a:cubicBezTo>
                  <a:cubicBezTo>
                    <a:pt x="9122" y="6438"/>
                    <a:pt x="9135" y="6445"/>
                    <a:pt x="9157" y="6445"/>
                  </a:cubicBezTo>
                  <a:cubicBezTo>
                    <a:pt x="9169" y="6445"/>
                    <a:pt x="9184" y="6443"/>
                    <a:pt x="9201" y="6441"/>
                  </a:cubicBezTo>
                  <a:cubicBezTo>
                    <a:pt x="9226" y="6438"/>
                    <a:pt x="9323" y="6381"/>
                    <a:pt x="9399" y="6366"/>
                  </a:cubicBezTo>
                  <a:cubicBezTo>
                    <a:pt x="9502" y="6347"/>
                    <a:pt x="9577" y="6334"/>
                    <a:pt x="9568" y="6297"/>
                  </a:cubicBezTo>
                  <a:cubicBezTo>
                    <a:pt x="9575" y="6295"/>
                    <a:pt x="9581" y="6293"/>
                    <a:pt x="9585" y="6293"/>
                  </a:cubicBezTo>
                  <a:cubicBezTo>
                    <a:pt x="9594" y="6293"/>
                    <a:pt x="9596" y="6301"/>
                    <a:pt x="9602" y="6325"/>
                  </a:cubicBezTo>
                  <a:cubicBezTo>
                    <a:pt x="9591" y="6351"/>
                    <a:pt x="9596" y="6358"/>
                    <a:pt x="9607" y="6358"/>
                  </a:cubicBezTo>
                  <a:cubicBezTo>
                    <a:pt x="9614" y="6358"/>
                    <a:pt x="9624" y="6355"/>
                    <a:pt x="9634" y="6353"/>
                  </a:cubicBezTo>
                  <a:cubicBezTo>
                    <a:pt x="9659" y="6347"/>
                    <a:pt x="9653" y="6312"/>
                    <a:pt x="9643" y="6278"/>
                  </a:cubicBezTo>
                  <a:cubicBezTo>
                    <a:pt x="9637" y="6257"/>
                    <a:pt x="9645" y="6246"/>
                    <a:pt x="9665" y="6246"/>
                  </a:cubicBezTo>
                  <a:cubicBezTo>
                    <a:pt x="9677" y="6246"/>
                    <a:pt x="9695" y="6250"/>
                    <a:pt x="9718" y="6259"/>
                  </a:cubicBezTo>
                  <a:cubicBezTo>
                    <a:pt x="9736" y="6264"/>
                    <a:pt x="9754" y="6266"/>
                    <a:pt x="9772" y="6266"/>
                  </a:cubicBezTo>
                  <a:cubicBezTo>
                    <a:pt x="9825" y="6266"/>
                    <a:pt x="9878" y="6246"/>
                    <a:pt x="9916" y="6206"/>
                  </a:cubicBezTo>
                  <a:cubicBezTo>
                    <a:pt x="9926" y="6202"/>
                    <a:pt x="9937" y="6198"/>
                    <a:pt x="9946" y="6198"/>
                  </a:cubicBezTo>
                  <a:cubicBezTo>
                    <a:pt x="9959" y="6198"/>
                    <a:pt x="9970" y="6205"/>
                    <a:pt x="9975" y="6225"/>
                  </a:cubicBezTo>
                  <a:cubicBezTo>
                    <a:pt x="9991" y="6236"/>
                    <a:pt x="10011" y="6245"/>
                    <a:pt x="10032" y="6245"/>
                  </a:cubicBezTo>
                  <a:cubicBezTo>
                    <a:pt x="10058" y="6245"/>
                    <a:pt x="10084" y="6230"/>
                    <a:pt x="10098" y="6181"/>
                  </a:cubicBezTo>
                  <a:cubicBezTo>
                    <a:pt x="10106" y="6177"/>
                    <a:pt x="10112" y="6175"/>
                    <a:pt x="10116" y="6175"/>
                  </a:cubicBezTo>
                  <a:cubicBezTo>
                    <a:pt x="10124" y="6175"/>
                    <a:pt x="10127" y="6183"/>
                    <a:pt x="10135" y="6206"/>
                  </a:cubicBezTo>
                  <a:cubicBezTo>
                    <a:pt x="10154" y="6221"/>
                    <a:pt x="10166" y="6238"/>
                    <a:pt x="10173" y="6238"/>
                  </a:cubicBezTo>
                  <a:cubicBezTo>
                    <a:pt x="10180" y="6238"/>
                    <a:pt x="10182" y="6226"/>
                    <a:pt x="10182" y="6190"/>
                  </a:cubicBezTo>
                  <a:cubicBezTo>
                    <a:pt x="10214" y="6148"/>
                    <a:pt x="10264" y="6126"/>
                    <a:pt x="10314" y="6126"/>
                  </a:cubicBezTo>
                  <a:cubicBezTo>
                    <a:pt x="10328" y="6126"/>
                    <a:pt x="10341" y="6127"/>
                    <a:pt x="10355" y="6130"/>
                  </a:cubicBezTo>
                  <a:cubicBezTo>
                    <a:pt x="10380" y="6121"/>
                    <a:pt x="10405" y="6115"/>
                    <a:pt x="10392" y="6080"/>
                  </a:cubicBezTo>
                  <a:cubicBezTo>
                    <a:pt x="10388" y="6068"/>
                    <a:pt x="10383" y="6055"/>
                    <a:pt x="10380" y="6046"/>
                  </a:cubicBezTo>
                  <a:lnTo>
                    <a:pt x="10380" y="6046"/>
                  </a:lnTo>
                  <a:cubicBezTo>
                    <a:pt x="10403" y="6074"/>
                    <a:pt x="10416" y="6089"/>
                    <a:pt x="10422" y="6089"/>
                  </a:cubicBezTo>
                  <a:cubicBezTo>
                    <a:pt x="10429" y="6089"/>
                    <a:pt x="10428" y="6070"/>
                    <a:pt x="10427" y="6030"/>
                  </a:cubicBezTo>
                  <a:cubicBezTo>
                    <a:pt x="10419" y="6011"/>
                    <a:pt x="10424" y="5999"/>
                    <a:pt x="10432" y="5999"/>
                  </a:cubicBezTo>
                  <a:cubicBezTo>
                    <a:pt x="10438" y="5999"/>
                    <a:pt x="10446" y="6006"/>
                    <a:pt x="10452" y="6021"/>
                  </a:cubicBezTo>
                  <a:cubicBezTo>
                    <a:pt x="10463" y="6032"/>
                    <a:pt x="10480" y="6039"/>
                    <a:pt x="10497" y="6039"/>
                  </a:cubicBezTo>
                  <a:cubicBezTo>
                    <a:pt x="10503" y="6039"/>
                    <a:pt x="10509" y="6038"/>
                    <a:pt x="10514" y="6036"/>
                  </a:cubicBezTo>
                  <a:cubicBezTo>
                    <a:pt x="10593" y="5980"/>
                    <a:pt x="10674" y="5930"/>
                    <a:pt x="10759" y="5883"/>
                  </a:cubicBezTo>
                  <a:cubicBezTo>
                    <a:pt x="10947" y="5798"/>
                    <a:pt x="11016" y="5767"/>
                    <a:pt x="11000" y="5733"/>
                  </a:cubicBezTo>
                  <a:cubicBezTo>
                    <a:pt x="11004" y="5708"/>
                    <a:pt x="11005" y="5698"/>
                    <a:pt x="11015" y="5698"/>
                  </a:cubicBezTo>
                  <a:cubicBezTo>
                    <a:pt x="11021" y="5698"/>
                    <a:pt x="11031" y="5703"/>
                    <a:pt x="11047" y="5711"/>
                  </a:cubicBezTo>
                  <a:cubicBezTo>
                    <a:pt x="11058" y="5717"/>
                    <a:pt x="11071" y="5721"/>
                    <a:pt x="11083" y="5721"/>
                  </a:cubicBezTo>
                  <a:cubicBezTo>
                    <a:pt x="11100" y="5721"/>
                    <a:pt x="11117" y="5715"/>
                    <a:pt x="11132" y="5704"/>
                  </a:cubicBezTo>
                  <a:cubicBezTo>
                    <a:pt x="11143" y="5698"/>
                    <a:pt x="11155" y="5691"/>
                    <a:pt x="11166" y="5691"/>
                  </a:cubicBezTo>
                  <a:cubicBezTo>
                    <a:pt x="11176" y="5691"/>
                    <a:pt x="11186" y="5696"/>
                    <a:pt x="11194" y="5711"/>
                  </a:cubicBezTo>
                  <a:cubicBezTo>
                    <a:pt x="11197" y="5667"/>
                    <a:pt x="11197" y="5667"/>
                    <a:pt x="11219" y="5654"/>
                  </a:cubicBezTo>
                  <a:cubicBezTo>
                    <a:pt x="11227" y="5666"/>
                    <a:pt x="11234" y="5672"/>
                    <a:pt x="11241" y="5672"/>
                  </a:cubicBezTo>
                  <a:cubicBezTo>
                    <a:pt x="11253" y="5672"/>
                    <a:pt x="11263" y="5656"/>
                    <a:pt x="11266" y="5629"/>
                  </a:cubicBezTo>
                  <a:cubicBezTo>
                    <a:pt x="11260" y="5590"/>
                    <a:pt x="11257" y="5571"/>
                    <a:pt x="11260" y="5571"/>
                  </a:cubicBezTo>
                  <a:lnTo>
                    <a:pt x="11260" y="5571"/>
                  </a:lnTo>
                  <a:cubicBezTo>
                    <a:pt x="11263" y="5571"/>
                    <a:pt x="11272" y="5587"/>
                    <a:pt x="11288" y="5617"/>
                  </a:cubicBezTo>
                  <a:cubicBezTo>
                    <a:pt x="11298" y="5632"/>
                    <a:pt x="11324" y="5638"/>
                    <a:pt x="11342" y="5638"/>
                  </a:cubicBezTo>
                  <a:cubicBezTo>
                    <a:pt x="11360" y="5638"/>
                    <a:pt x="11371" y="5632"/>
                    <a:pt x="11351" y="5623"/>
                  </a:cubicBezTo>
                  <a:cubicBezTo>
                    <a:pt x="11332" y="5591"/>
                    <a:pt x="11379" y="5566"/>
                    <a:pt x="11382" y="5523"/>
                  </a:cubicBezTo>
                  <a:cubicBezTo>
                    <a:pt x="11394" y="5516"/>
                    <a:pt x="11406" y="5509"/>
                    <a:pt x="11417" y="5509"/>
                  </a:cubicBezTo>
                  <a:cubicBezTo>
                    <a:pt x="11427" y="5509"/>
                    <a:pt x="11436" y="5514"/>
                    <a:pt x="11445" y="5529"/>
                  </a:cubicBezTo>
                  <a:cubicBezTo>
                    <a:pt x="11448" y="5530"/>
                    <a:pt x="11452" y="5531"/>
                    <a:pt x="11455" y="5531"/>
                  </a:cubicBezTo>
                  <a:cubicBezTo>
                    <a:pt x="11500" y="5531"/>
                    <a:pt x="11583" y="5447"/>
                    <a:pt x="11583" y="5407"/>
                  </a:cubicBezTo>
                  <a:cubicBezTo>
                    <a:pt x="11572" y="5388"/>
                    <a:pt x="11575" y="5376"/>
                    <a:pt x="11583" y="5376"/>
                  </a:cubicBezTo>
                  <a:cubicBezTo>
                    <a:pt x="11589" y="5376"/>
                    <a:pt x="11597" y="5381"/>
                    <a:pt x="11605" y="5394"/>
                  </a:cubicBezTo>
                  <a:cubicBezTo>
                    <a:pt x="11613" y="5406"/>
                    <a:pt x="11622" y="5411"/>
                    <a:pt x="11631" y="5411"/>
                  </a:cubicBezTo>
                  <a:cubicBezTo>
                    <a:pt x="11643" y="5411"/>
                    <a:pt x="11655" y="5403"/>
                    <a:pt x="11668" y="5394"/>
                  </a:cubicBezTo>
                  <a:cubicBezTo>
                    <a:pt x="11669" y="5378"/>
                    <a:pt x="11672" y="5372"/>
                    <a:pt x="11676" y="5372"/>
                  </a:cubicBezTo>
                  <a:cubicBezTo>
                    <a:pt x="11684" y="5372"/>
                    <a:pt x="11696" y="5392"/>
                    <a:pt x="11708" y="5410"/>
                  </a:cubicBezTo>
                  <a:cubicBezTo>
                    <a:pt x="11708" y="5431"/>
                    <a:pt x="11713" y="5440"/>
                    <a:pt x="11722" y="5440"/>
                  </a:cubicBezTo>
                  <a:cubicBezTo>
                    <a:pt x="11732" y="5440"/>
                    <a:pt x="11749" y="5428"/>
                    <a:pt x="11771" y="5413"/>
                  </a:cubicBezTo>
                  <a:cubicBezTo>
                    <a:pt x="11774" y="5369"/>
                    <a:pt x="11862" y="5309"/>
                    <a:pt x="11928" y="5269"/>
                  </a:cubicBezTo>
                  <a:cubicBezTo>
                    <a:pt x="12034" y="5197"/>
                    <a:pt x="12037" y="5150"/>
                    <a:pt x="12037" y="5062"/>
                  </a:cubicBezTo>
                  <a:lnTo>
                    <a:pt x="12015" y="4990"/>
                  </a:lnTo>
                  <a:lnTo>
                    <a:pt x="12015" y="4990"/>
                  </a:lnTo>
                  <a:lnTo>
                    <a:pt x="12059" y="5049"/>
                  </a:lnTo>
                  <a:cubicBezTo>
                    <a:pt x="12084" y="5078"/>
                    <a:pt x="12113" y="5103"/>
                    <a:pt x="12144" y="5125"/>
                  </a:cubicBezTo>
                  <a:cubicBezTo>
                    <a:pt x="12163" y="5109"/>
                    <a:pt x="12144" y="5078"/>
                    <a:pt x="12122" y="5049"/>
                  </a:cubicBezTo>
                  <a:cubicBezTo>
                    <a:pt x="12100" y="5021"/>
                    <a:pt x="12122" y="5005"/>
                    <a:pt x="12185" y="5002"/>
                  </a:cubicBezTo>
                  <a:cubicBezTo>
                    <a:pt x="12247" y="4999"/>
                    <a:pt x="12266" y="4984"/>
                    <a:pt x="12266" y="4940"/>
                  </a:cubicBezTo>
                  <a:cubicBezTo>
                    <a:pt x="12281" y="4925"/>
                    <a:pt x="12300" y="4918"/>
                    <a:pt x="12320" y="4918"/>
                  </a:cubicBezTo>
                  <a:cubicBezTo>
                    <a:pt x="12331" y="4918"/>
                    <a:pt x="12341" y="4920"/>
                    <a:pt x="12351" y="4924"/>
                  </a:cubicBezTo>
                  <a:cubicBezTo>
                    <a:pt x="12370" y="4908"/>
                    <a:pt x="12370" y="4908"/>
                    <a:pt x="12348" y="4877"/>
                  </a:cubicBezTo>
                  <a:cubicBezTo>
                    <a:pt x="12333" y="4855"/>
                    <a:pt x="12341" y="4841"/>
                    <a:pt x="12365" y="4841"/>
                  </a:cubicBezTo>
                  <a:cubicBezTo>
                    <a:pt x="12372" y="4841"/>
                    <a:pt x="12381" y="4843"/>
                    <a:pt x="12391" y="4846"/>
                  </a:cubicBezTo>
                  <a:cubicBezTo>
                    <a:pt x="12410" y="4859"/>
                    <a:pt x="12428" y="4864"/>
                    <a:pt x="12444" y="4864"/>
                  </a:cubicBezTo>
                  <a:cubicBezTo>
                    <a:pt x="12484" y="4864"/>
                    <a:pt x="12510" y="4834"/>
                    <a:pt x="12495" y="4814"/>
                  </a:cubicBezTo>
                  <a:cubicBezTo>
                    <a:pt x="12473" y="4786"/>
                    <a:pt x="12495" y="4770"/>
                    <a:pt x="12514" y="4755"/>
                  </a:cubicBezTo>
                  <a:cubicBezTo>
                    <a:pt x="12542" y="4739"/>
                    <a:pt x="12558" y="4708"/>
                    <a:pt x="12554" y="4680"/>
                  </a:cubicBezTo>
                  <a:lnTo>
                    <a:pt x="12595" y="4648"/>
                  </a:lnTo>
                  <a:cubicBezTo>
                    <a:pt x="12598" y="4645"/>
                    <a:pt x="12601" y="4644"/>
                    <a:pt x="12603" y="4644"/>
                  </a:cubicBezTo>
                  <a:cubicBezTo>
                    <a:pt x="12614" y="4644"/>
                    <a:pt x="12614" y="4679"/>
                    <a:pt x="12598" y="4692"/>
                  </a:cubicBezTo>
                  <a:lnTo>
                    <a:pt x="12642" y="4705"/>
                  </a:lnTo>
                  <a:cubicBezTo>
                    <a:pt x="12680" y="4670"/>
                    <a:pt x="12702" y="4654"/>
                    <a:pt x="12699" y="4611"/>
                  </a:cubicBezTo>
                  <a:cubicBezTo>
                    <a:pt x="12685" y="4570"/>
                    <a:pt x="12679" y="4552"/>
                    <a:pt x="12683" y="4552"/>
                  </a:cubicBezTo>
                  <a:lnTo>
                    <a:pt x="12683" y="4552"/>
                  </a:lnTo>
                  <a:cubicBezTo>
                    <a:pt x="12686" y="4552"/>
                    <a:pt x="12697" y="4566"/>
                    <a:pt x="12717" y="4592"/>
                  </a:cubicBezTo>
                  <a:cubicBezTo>
                    <a:pt x="12731" y="4607"/>
                    <a:pt x="12749" y="4617"/>
                    <a:pt x="12762" y="4617"/>
                  </a:cubicBezTo>
                  <a:cubicBezTo>
                    <a:pt x="12773" y="4617"/>
                    <a:pt x="12782" y="4609"/>
                    <a:pt x="12780" y="4589"/>
                  </a:cubicBezTo>
                  <a:cubicBezTo>
                    <a:pt x="12766" y="4548"/>
                    <a:pt x="12774" y="4533"/>
                    <a:pt x="12787" y="4533"/>
                  </a:cubicBezTo>
                  <a:cubicBezTo>
                    <a:pt x="12798" y="4533"/>
                    <a:pt x="12811" y="4542"/>
                    <a:pt x="12821" y="4554"/>
                  </a:cubicBezTo>
                  <a:cubicBezTo>
                    <a:pt x="12832" y="4587"/>
                    <a:pt x="12838" y="4605"/>
                    <a:pt x="12845" y="4605"/>
                  </a:cubicBezTo>
                  <a:cubicBezTo>
                    <a:pt x="12854" y="4605"/>
                    <a:pt x="12863" y="4574"/>
                    <a:pt x="12880" y="4504"/>
                  </a:cubicBezTo>
                  <a:cubicBezTo>
                    <a:pt x="12921" y="4473"/>
                    <a:pt x="12978" y="4379"/>
                    <a:pt x="13040" y="4329"/>
                  </a:cubicBezTo>
                  <a:cubicBezTo>
                    <a:pt x="13110" y="4270"/>
                    <a:pt x="13147" y="4236"/>
                    <a:pt x="13186" y="4236"/>
                  </a:cubicBezTo>
                  <a:cubicBezTo>
                    <a:pt x="13191" y="4236"/>
                    <a:pt x="13195" y="4237"/>
                    <a:pt x="13200" y="4238"/>
                  </a:cubicBezTo>
                  <a:cubicBezTo>
                    <a:pt x="13205" y="4243"/>
                    <a:pt x="13210" y="4248"/>
                    <a:pt x="13214" y="4252"/>
                  </a:cubicBezTo>
                  <a:lnTo>
                    <a:pt x="13214" y="4252"/>
                  </a:lnTo>
                  <a:cubicBezTo>
                    <a:pt x="13182" y="4209"/>
                    <a:pt x="13202" y="4189"/>
                    <a:pt x="13256" y="4144"/>
                  </a:cubicBezTo>
                  <a:cubicBezTo>
                    <a:pt x="13316" y="4131"/>
                    <a:pt x="13357" y="4075"/>
                    <a:pt x="13350" y="4012"/>
                  </a:cubicBezTo>
                  <a:lnTo>
                    <a:pt x="13350" y="4012"/>
                  </a:lnTo>
                  <a:lnTo>
                    <a:pt x="13310" y="4047"/>
                  </a:lnTo>
                  <a:cubicBezTo>
                    <a:pt x="13263" y="3993"/>
                    <a:pt x="13281" y="3974"/>
                    <a:pt x="13344" y="3968"/>
                  </a:cubicBezTo>
                  <a:cubicBezTo>
                    <a:pt x="13348" y="3965"/>
                    <a:pt x="13352" y="3963"/>
                    <a:pt x="13357" y="3963"/>
                  </a:cubicBezTo>
                  <a:cubicBezTo>
                    <a:pt x="13374" y="3963"/>
                    <a:pt x="13393" y="3984"/>
                    <a:pt x="13413" y="4006"/>
                  </a:cubicBezTo>
                  <a:cubicBezTo>
                    <a:pt x="13427" y="4024"/>
                    <a:pt x="13451" y="4034"/>
                    <a:pt x="13471" y="4034"/>
                  </a:cubicBezTo>
                  <a:cubicBezTo>
                    <a:pt x="13483" y="4034"/>
                    <a:pt x="13493" y="4031"/>
                    <a:pt x="13501" y="4025"/>
                  </a:cubicBezTo>
                  <a:cubicBezTo>
                    <a:pt x="13520" y="4009"/>
                    <a:pt x="13538" y="3990"/>
                    <a:pt x="13495" y="3981"/>
                  </a:cubicBezTo>
                  <a:cubicBezTo>
                    <a:pt x="13470" y="3956"/>
                    <a:pt x="13470" y="3956"/>
                    <a:pt x="13491" y="3937"/>
                  </a:cubicBezTo>
                  <a:cubicBezTo>
                    <a:pt x="13517" y="3921"/>
                    <a:pt x="13529" y="3890"/>
                    <a:pt x="13526" y="3858"/>
                  </a:cubicBezTo>
                  <a:cubicBezTo>
                    <a:pt x="13501" y="3833"/>
                    <a:pt x="13520" y="3815"/>
                    <a:pt x="13538" y="3799"/>
                  </a:cubicBezTo>
                  <a:cubicBezTo>
                    <a:pt x="13542" y="3799"/>
                    <a:pt x="13546" y="3800"/>
                    <a:pt x="13550" y="3800"/>
                  </a:cubicBezTo>
                  <a:cubicBezTo>
                    <a:pt x="13576" y="3800"/>
                    <a:pt x="13601" y="3790"/>
                    <a:pt x="13622" y="3771"/>
                  </a:cubicBezTo>
                  <a:lnTo>
                    <a:pt x="13622" y="3771"/>
                  </a:lnTo>
                  <a:cubicBezTo>
                    <a:pt x="13628" y="3779"/>
                    <a:pt x="13637" y="3789"/>
                    <a:pt x="13645" y="3799"/>
                  </a:cubicBezTo>
                  <a:cubicBezTo>
                    <a:pt x="13664" y="3818"/>
                    <a:pt x="13689" y="3830"/>
                    <a:pt x="13714" y="3837"/>
                  </a:cubicBezTo>
                  <a:cubicBezTo>
                    <a:pt x="13733" y="3818"/>
                    <a:pt x="13708" y="3790"/>
                    <a:pt x="13708" y="3790"/>
                  </a:cubicBezTo>
                  <a:cubicBezTo>
                    <a:pt x="13686" y="3764"/>
                    <a:pt x="14146" y="3345"/>
                    <a:pt x="14203" y="3288"/>
                  </a:cubicBezTo>
                  <a:cubicBezTo>
                    <a:pt x="14265" y="3282"/>
                    <a:pt x="14325" y="3229"/>
                    <a:pt x="14281" y="3219"/>
                  </a:cubicBezTo>
                  <a:cubicBezTo>
                    <a:pt x="14256" y="3191"/>
                    <a:pt x="14350" y="3103"/>
                    <a:pt x="14466" y="2997"/>
                  </a:cubicBezTo>
                  <a:cubicBezTo>
                    <a:pt x="14601" y="2874"/>
                    <a:pt x="14698" y="2787"/>
                    <a:pt x="14673" y="2759"/>
                  </a:cubicBezTo>
                  <a:lnTo>
                    <a:pt x="14732" y="2708"/>
                  </a:lnTo>
                  <a:cubicBezTo>
                    <a:pt x="14770" y="2671"/>
                    <a:pt x="14783" y="2611"/>
                    <a:pt x="14805" y="2592"/>
                  </a:cubicBezTo>
                  <a:cubicBezTo>
                    <a:pt x="14801" y="2566"/>
                    <a:pt x="14806" y="2549"/>
                    <a:pt x="14812" y="2549"/>
                  </a:cubicBezTo>
                  <a:cubicBezTo>
                    <a:pt x="14816" y="2549"/>
                    <a:pt x="14821" y="2556"/>
                    <a:pt x="14823" y="2574"/>
                  </a:cubicBezTo>
                  <a:cubicBezTo>
                    <a:pt x="14843" y="2596"/>
                    <a:pt x="14861" y="2616"/>
                    <a:pt x="14878" y="2616"/>
                  </a:cubicBezTo>
                  <a:cubicBezTo>
                    <a:pt x="14883" y="2616"/>
                    <a:pt x="14888" y="2615"/>
                    <a:pt x="14892" y="2611"/>
                  </a:cubicBezTo>
                  <a:cubicBezTo>
                    <a:pt x="14930" y="2577"/>
                    <a:pt x="14905" y="2549"/>
                    <a:pt x="14880" y="2520"/>
                  </a:cubicBezTo>
                  <a:cubicBezTo>
                    <a:pt x="14855" y="2495"/>
                    <a:pt x="14877" y="2476"/>
                    <a:pt x="14877" y="2476"/>
                  </a:cubicBezTo>
                  <a:cubicBezTo>
                    <a:pt x="14885" y="2470"/>
                    <a:pt x="14890" y="2466"/>
                    <a:pt x="14894" y="2466"/>
                  </a:cubicBezTo>
                  <a:cubicBezTo>
                    <a:pt x="14900" y="2466"/>
                    <a:pt x="14906" y="2472"/>
                    <a:pt x="14920" y="2486"/>
                  </a:cubicBezTo>
                  <a:lnTo>
                    <a:pt x="14967" y="2539"/>
                  </a:lnTo>
                  <a:lnTo>
                    <a:pt x="14986" y="2523"/>
                  </a:lnTo>
                  <a:cubicBezTo>
                    <a:pt x="14964" y="2495"/>
                    <a:pt x="14983" y="2476"/>
                    <a:pt x="14983" y="2476"/>
                  </a:cubicBezTo>
                  <a:cubicBezTo>
                    <a:pt x="14990" y="2471"/>
                    <a:pt x="14994" y="2467"/>
                    <a:pt x="14999" y="2467"/>
                  </a:cubicBezTo>
                  <a:cubicBezTo>
                    <a:pt x="15008" y="2467"/>
                    <a:pt x="15020" y="2480"/>
                    <a:pt x="15052" y="2514"/>
                  </a:cubicBezTo>
                  <a:cubicBezTo>
                    <a:pt x="15071" y="2535"/>
                    <a:pt x="15085" y="2546"/>
                    <a:pt x="15094" y="2546"/>
                  </a:cubicBezTo>
                  <a:cubicBezTo>
                    <a:pt x="15107" y="2546"/>
                    <a:pt x="15107" y="2523"/>
                    <a:pt x="15090" y="2480"/>
                  </a:cubicBezTo>
                  <a:lnTo>
                    <a:pt x="15105" y="2417"/>
                  </a:lnTo>
                  <a:cubicBezTo>
                    <a:pt x="15117" y="2423"/>
                    <a:pt x="15126" y="2426"/>
                    <a:pt x="15134" y="2426"/>
                  </a:cubicBezTo>
                  <a:cubicBezTo>
                    <a:pt x="15171" y="2426"/>
                    <a:pt x="15164" y="2359"/>
                    <a:pt x="15159" y="2323"/>
                  </a:cubicBezTo>
                  <a:lnTo>
                    <a:pt x="15159" y="2323"/>
                  </a:lnTo>
                  <a:cubicBezTo>
                    <a:pt x="15182" y="2336"/>
                    <a:pt x="15199" y="2342"/>
                    <a:pt x="15211" y="2342"/>
                  </a:cubicBezTo>
                  <a:cubicBezTo>
                    <a:pt x="15235" y="2342"/>
                    <a:pt x="15237" y="2317"/>
                    <a:pt x="15218" y="2270"/>
                  </a:cubicBezTo>
                  <a:cubicBezTo>
                    <a:pt x="15198" y="2249"/>
                    <a:pt x="15209" y="2233"/>
                    <a:pt x="15236" y="2233"/>
                  </a:cubicBezTo>
                  <a:cubicBezTo>
                    <a:pt x="15242" y="2233"/>
                    <a:pt x="15248" y="2233"/>
                    <a:pt x="15256" y="2235"/>
                  </a:cubicBezTo>
                  <a:cubicBezTo>
                    <a:pt x="15264" y="2237"/>
                    <a:pt x="15272" y="2238"/>
                    <a:pt x="15279" y="2238"/>
                  </a:cubicBezTo>
                  <a:cubicBezTo>
                    <a:pt x="15309" y="2238"/>
                    <a:pt x="15329" y="2222"/>
                    <a:pt x="15359" y="2194"/>
                  </a:cubicBezTo>
                  <a:cubicBezTo>
                    <a:pt x="15356" y="2151"/>
                    <a:pt x="15491" y="2028"/>
                    <a:pt x="15657" y="1894"/>
                  </a:cubicBezTo>
                  <a:cubicBezTo>
                    <a:pt x="15839" y="1743"/>
                    <a:pt x="15958" y="1643"/>
                    <a:pt x="15936" y="1615"/>
                  </a:cubicBezTo>
                  <a:cubicBezTo>
                    <a:pt x="15946" y="1606"/>
                    <a:pt x="15951" y="1603"/>
                    <a:pt x="15960" y="1603"/>
                  </a:cubicBezTo>
                  <a:cubicBezTo>
                    <a:pt x="15968" y="1603"/>
                    <a:pt x="15979" y="1606"/>
                    <a:pt x="15998" y="1612"/>
                  </a:cubicBezTo>
                  <a:cubicBezTo>
                    <a:pt x="16006" y="1620"/>
                    <a:pt x="16013" y="1625"/>
                    <a:pt x="16019" y="1625"/>
                  </a:cubicBezTo>
                  <a:cubicBezTo>
                    <a:pt x="16031" y="1625"/>
                    <a:pt x="16036" y="1602"/>
                    <a:pt x="16020" y="1552"/>
                  </a:cubicBezTo>
                  <a:cubicBezTo>
                    <a:pt x="16019" y="1525"/>
                    <a:pt x="16010" y="1503"/>
                    <a:pt x="16013" y="1503"/>
                  </a:cubicBezTo>
                  <a:lnTo>
                    <a:pt x="16013" y="1503"/>
                  </a:lnTo>
                  <a:cubicBezTo>
                    <a:pt x="16015" y="1503"/>
                    <a:pt x="16022" y="1513"/>
                    <a:pt x="16039" y="1536"/>
                  </a:cubicBezTo>
                  <a:cubicBezTo>
                    <a:pt x="16045" y="1543"/>
                    <a:pt x="16053" y="1547"/>
                    <a:pt x="16061" y="1547"/>
                  </a:cubicBezTo>
                  <a:cubicBezTo>
                    <a:pt x="16087" y="1547"/>
                    <a:pt x="16126" y="1517"/>
                    <a:pt x="16190" y="1467"/>
                  </a:cubicBezTo>
                  <a:cubicBezTo>
                    <a:pt x="16252" y="1420"/>
                    <a:pt x="16334" y="1358"/>
                    <a:pt x="16312" y="1330"/>
                  </a:cubicBezTo>
                  <a:cubicBezTo>
                    <a:pt x="16324" y="1296"/>
                    <a:pt x="16329" y="1280"/>
                    <a:pt x="16332" y="1280"/>
                  </a:cubicBezTo>
                  <a:cubicBezTo>
                    <a:pt x="16334" y="1280"/>
                    <a:pt x="16334" y="1292"/>
                    <a:pt x="16334" y="1314"/>
                  </a:cubicBezTo>
                  <a:cubicBezTo>
                    <a:pt x="16341" y="1337"/>
                    <a:pt x="16359" y="1348"/>
                    <a:pt x="16381" y="1348"/>
                  </a:cubicBezTo>
                  <a:cubicBezTo>
                    <a:pt x="16426" y="1348"/>
                    <a:pt x="16488" y="1302"/>
                    <a:pt x="16503" y="1232"/>
                  </a:cubicBezTo>
                  <a:cubicBezTo>
                    <a:pt x="16516" y="1223"/>
                    <a:pt x="16528" y="1214"/>
                    <a:pt x="16541" y="1214"/>
                  </a:cubicBezTo>
                  <a:cubicBezTo>
                    <a:pt x="16550" y="1214"/>
                    <a:pt x="16560" y="1219"/>
                    <a:pt x="16569" y="1232"/>
                  </a:cubicBezTo>
                  <a:cubicBezTo>
                    <a:pt x="16606" y="1204"/>
                    <a:pt x="16635" y="1170"/>
                    <a:pt x="16657" y="1129"/>
                  </a:cubicBezTo>
                  <a:lnTo>
                    <a:pt x="16810" y="1026"/>
                  </a:lnTo>
                  <a:cubicBezTo>
                    <a:pt x="16838" y="1000"/>
                    <a:pt x="16860" y="972"/>
                    <a:pt x="16876" y="935"/>
                  </a:cubicBezTo>
                  <a:lnTo>
                    <a:pt x="16898" y="922"/>
                  </a:lnTo>
                  <a:cubicBezTo>
                    <a:pt x="16901" y="927"/>
                    <a:pt x="16907" y="929"/>
                    <a:pt x="16914" y="929"/>
                  </a:cubicBezTo>
                  <a:cubicBezTo>
                    <a:pt x="16954" y="929"/>
                    <a:pt x="17051" y="862"/>
                    <a:pt x="17186" y="787"/>
                  </a:cubicBezTo>
                  <a:cubicBezTo>
                    <a:pt x="17330" y="703"/>
                    <a:pt x="17456" y="631"/>
                    <a:pt x="17509" y="631"/>
                  </a:cubicBezTo>
                  <a:cubicBezTo>
                    <a:pt x="17515" y="631"/>
                    <a:pt x="17521" y="632"/>
                    <a:pt x="17525" y="634"/>
                  </a:cubicBezTo>
                  <a:cubicBezTo>
                    <a:pt x="17540" y="618"/>
                    <a:pt x="17553" y="599"/>
                    <a:pt x="17553" y="574"/>
                  </a:cubicBezTo>
                  <a:cubicBezTo>
                    <a:pt x="17544" y="519"/>
                    <a:pt x="17555" y="498"/>
                    <a:pt x="17577" y="498"/>
                  </a:cubicBezTo>
                  <a:cubicBezTo>
                    <a:pt x="17586" y="498"/>
                    <a:pt x="17595" y="500"/>
                    <a:pt x="17606" y="505"/>
                  </a:cubicBezTo>
                  <a:cubicBezTo>
                    <a:pt x="17623" y="522"/>
                    <a:pt x="17644" y="529"/>
                    <a:pt x="17664" y="529"/>
                  </a:cubicBezTo>
                  <a:cubicBezTo>
                    <a:pt x="17709" y="529"/>
                    <a:pt x="17752" y="492"/>
                    <a:pt x="17750" y="440"/>
                  </a:cubicBezTo>
                  <a:lnTo>
                    <a:pt x="17750" y="440"/>
                  </a:lnTo>
                  <a:lnTo>
                    <a:pt x="17766" y="471"/>
                  </a:lnTo>
                  <a:cubicBezTo>
                    <a:pt x="17780" y="484"/>
                    <a:pt x="17794" y="490"/>
                    <a:pt x="17807" y="490"/>
                  </a:cubicBezTo>
                  <a:cubicBezTo>
                    <a:pt x="17846" y="490"/>
                    <a:pt x="17874" y="439"/>
                    <a:pt x="17869" y="383"/>
                  </a:cubicBezTo>
                  <a:lnTo>
                    <a:pt x="17869" y="383"/>
                  </a:lnTo>
                  <a:cubicBezTo>
                    <a:pt x="17893" y="394"/>
                    <a:pt x="17915" y="406"/>
                    <a:pt x="17931" y="406"/>
                  </a:cubicBezTo>
                  <a:cubicBezTo>
                    <a:pt x="17944" y="406"/>
                    <a:pt x="17953" y="399"/>
                    <a:pt x="17957" y="380"/>
                  </a:cubicBezTo>
                  <a:cubicBezTo>
                    <a:pt x="17963" y="377"/>
                    <a:pt x="17968" y="376"/>
                    <a:pt x="17971" y="376"/>
                  </a:cubicBezTo>
                  <a:cubicBezTo>
                    <a:pt x="17981" y="376"/>
                    <a:pt x="17988" y="389"/>
                    <a:pt x="18010" y="436"/>
                  </a:cubicBezTo>
                  <a:cubicBezTo>
                    <a:pt x="18024" y="463"/>
                    <a:pt x="18037" y="492"/>
                    <a:pt x="18055" y="492"/>
                  </a:cubicBezTo>
                  <a:cubicBezTo>
                    <a:pt x="18057" y="492"/>
                    <a:pt x="18061" y="491"/>
                    <a:pt x="18064" y="490"/>
                  </a:cubicBezTo>
                  <a:cubicBezTo>
                    <a:pt x="18089" y="480"/>
                    <a:pt x="18073" y="446"/>
                    <a:pt x="18057" y="414"/>
                  </a:cubicBezTo>
                  <a:lnTo>
                    <a:pt x="18104" y="389"/>
                  </a:lnTo>
                  <a:cubicBezTo>
                    <a:pt x="18104" y="389"/>
                    <a:pt x="18129" y="380"/>
                    <a:pt x="18114" y="345"/>
                  </a:cubicBezTo>
                  <a:cubicBezTo>
                    <a:pt x="18098" y="314"/>
                    <a:pt x="18123" y="302"/>
                    <a:pt x="18148" y="292"/>
                  </a:cubicBezTo>
                  <a:cubicBezTo>
                    <a:pt x="18151" y="300"/>
                    <a:pt x="18154" y="303"/>
                    <a:pt x="18156" y="303"/>
                  </a:cubicBezTo>
                  <a:cubicBezTo>
                    <a:pt x="18163" y="303"/>
                    <a:pt x="18161" y="274"/>
                    <a:pt x="18133" y="258"/>
                  </a:cubicBezTo>
                  <a:cubicBezTo>
                    <a:pt x="18117" y="223"/>
                    <a:pt x="18104" y="192"/>
                    <a:pt x="18129" y="179"/>
                  </a:cubicBezTo>
                  <a:lnTo>
                    <a:pt x="18101" y="114"/>
                  </a:lnTo>
                  <a:cubicBezTo>
                    <a:pt x="18070" y="45"/>
                    <a:pt x="18057" y="13"/>
                    <a:pt x="17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154;p36">
              <a:extLst>
                <a:ext uri="{FF2B5EF4-FFF2-40B4-BE49-F238E27FC236}">
                  <a16:creationId xmlns:a16="http://schemas.microsoft.com/office/drawing/2014/main" id="{5E3161E0-F79A-4968-82DA-2A1DC59BE0F3}"/>
                </a:ext>
              </a:extLst>
            </p:cNvPr>
            <p:cNvSpPr/>
            <p:nvPr/>
          </p:nvSpPr>
          <p:spPr>
            <a:xfrm>
              <a:off x="4506225" y="1642025"/>
              <a:ext cx="428475" cy="268400"/>
            </a:xfrm>
            <a:custGeom>
              <a:avLst/>
              <a:gdLst/>
              <a:ahLst/>
              <a:cxnLst/>
              <a:rect l="l" t="t" r="r" b="b"/>
              <a:pathLst>
                <a:path w="17139" h="10736" extrusionOk="0">
                  <a:moveTo>
                    <a:pt x="16732" y="103"/>
                  </a:moveTo>
                  <a:cubicBezTo>
                    <a:pt x="16746" y="103"/>
                    <a:pt x="16779" y="134"/>
                    <a:pt x="16804" y="183"/>
                  </a:cubicBezTo>
                  <a:cubicBezTo>
                    <a:pt x="16832" y="215"/>
                    <a:pt x="16845" y="229"/>
                    <a:pt x="16838" y="229"/>
                  </a:cubicBezTo>
                  <a:cubicBezTo>
                    <a:pt x="16833" y="229"/>
                    <a:pt x="16818" y="221"/>
                    <a:pt x="16791" y="208"/>
                  </a:cubicBezTo>
                  <a:cubicBezTo>
                    <a:pt x="16757" y="189"/>
                    <a:pt x="16725" y="173"/>
                    <a:pt x="16738" y="148"/>
                  </a:cubicBezTo>
                  <a:cubicBezTo>
                    <a:pt x="16721" y="117"/>
                    <a:pt x="16722" y="103"/>
                    <a:pt x="16732" y="103"/>
                  </a:cubicBezTo>
                  <a:close/>
                  <a:moveTo>
                    <a:pt x="14967" y="3359"/>
                  </a:moveTo>
                  <a:cubicBezTo>
                    <a:pt x="14972" y="3359"/>
                    <a:pt x="14980" y="3364"/>
                    <a:pt x="14995" y="3373"/>
                  </a:cubicBezTo>
                  <a:cubicBezTo>
                    <a:pt x="15024" y="3395"/>
                    <a:pt x="15042" y="3435"/>
                    <a:pt x="15027" y="3457"/>
                  </a:cubicBezTo>
                  <a:cubicBezTo>
                    <a:pt x="15024" y="3462"/>
                    <a:pt x="15019" y="3464"/>
                    <a:pt x="15013" y="3464"/>
                  </a:cubicBezTo>
                  <a:cubicBezTo>
                    <a:pt x="14990" y="3464"/>
                    <a:pt x="14951" y="3429"/>
                    <a:pt x="14948" y="3376"/>
                  </a:cubicBezTo>
                  <a:cubicBezTo>
                    <a:pt x="14956" y="3364"/>
                    <a:pt x="14960" y="3359"/>
                    <a:pt x="14967" y="3359"/>
                  </a:cubicBezTo>
                  <a:close/>
                  <a:moveTo>
                    <a:pt x="14577" y="4172"/>
                  </a:moveTo>
                  <a:cubicBezTo>
                    <a:pt x="14579" y="4172"/>
                    <a:pt x="14583" y="4174"/>
                    <a:pt x="14588" y="4178"/>
                  </a:cubicBezTo>
                  <a:cubicBezTo>
                    <a:pt x="14610" y="4194"/>
                    <a:pt x="14626" y="4216"/>
                    <a:pt x="14635" y="4241"/>
                  </a:cubicBezTo>
                  <a:cubicBezTo>
                    <a:pt x="14635" y="4241"/>
                    <a:pt x="14643" y="4268"/>
                    <a:pt x="14631" y="4268"/>
                  </a:cubicBezTo>
                  <a:cubicBezTo>
                    <a:pt x="14628" y="4268"/>
                    <a:pt x="14625" y="4266"/>
                    <a:pt x="14619" y="4263"/>
                  </a:cubicBezTo>
                  <a:lnTo>
                    <a:pt x="14588" y="4241"/>
                  </a:lnTo>
                  <a:cubicBezTo>
                    <a:pt x="14578" y="4208"/>
                    <a:pt x="14565" y="4172"/>
                    <a:pt x="14577" y="4172"/>
                  </a:cubicBezTo>
                  <a:close/>
                  <a:moveTo>
                    <a:pt x="13970" y="5036"/>
                  </a:moveTo>
                  <a:cubicBezTo>
                    <a:pt x="13983" y="5036"/>
                    <a:pt x="13996" y="5046"/>
                    <a:pt x="13996" y="5046"/>
                  </a:cubicBezTo>
                  <a:cubicBezTo>
                    <a:pt x="13996" y="5046"/>
                    <a:pt x="14024" y="5071"/>
                    <a:pt x="14008" y="5090"/>
                  </a:cubicBezTo>
                  <a:cubicBezTo>
                    <a:pt x="13980" y="5090"/>
                    <a:pt x="13955" y="5081"/>
                    <a:pt x="13933" y="5068"/>
                  </a:cubicBezTo>
                  <a:lnTo>
                    <a:pt x="13952" y="5046"/>
                  </a:lnTo>
                  <a:cubicBezTo>
                    <a:pt x="13957" y="5039"/>
                    <a:pt x="13964" y="5036"/>
                    <a:pt x="13970" y="5036"/>
                  </a:cubicBezTo>
                  <a:close/>
                  <a:moveTo>
                    <a:pt x="13862" y="5283"/>
                  </a:moveTo>
                  <a:cubicBezTo>
                    <a:pt x="13867" y="5283"/>
                    <a:pt x="13874" y="5289"/>
                    <a:pt x="13889" y="5300"/>
                  </a:cubicBezTo>
                  <a:lnTo>
                    <a:pt x="13873" y="5322"/>
                  </a:lnTo>
                  <a:lnTo>
                    <a:pt x="13830" y="5319"/>
                  </a:lnTo>
                  <a:lnTo>
                    <a:pt x="13845" y="5297"/>
                  </a:lnTo>
                  <a:cubicBezTo>
                    <a:pt x="13853" y="5288"/>
                    <a:pt x="13857" y="5283"/>
                    <a:pt x="13862" y="5283"/>
                  </a:cubicBezTo>
                  <a:close/>
                  <a:moveTo>
                    <a:pt x="13853" y="5381"/>
                  </a:moveTo>
                  <a:lnTo>
                    <a:pt x="13853" y="5381"/>
                  </a:lnTo>
                  <a:cubicBezTo>
                    <a:pt x="13850" y="5381"/>
                    <a:pt x="13848" y="5388"/>
                    <a:pt x="13852" y="5407"/>
                  </a:cubicBezTo>
                  <a:cubicBezTo>
                    <a:pt x="13862" y="5394"/>
                    <a:pt x="13858" y="5381"/>
                    <a:pt x="13853" y="5381"/>
                  </a:cubicBezTo>
                  <a:close/>
                  <a:moveTo>
                    <a:pt x="13696" y="5487"/>
                  </a:moveTo>
                  <a:cubicBezTo>
                    <a:pt x="13701" y="5487"/>
                    <a:pt x="13708" y="5492"/>
                    <a:pt x="13723" y="5504"/>
                  </a:cubicBezTo>
                  <a:lnTo>
                    <a:pt x="13707" y="5526"/>
                  </a:lnTo>
                  <a:lnTo>
                    <a:pt x="13660" y="5523"/>
                  </a:lnTo>
                  <a:lnTo>
                    <a:pt x="13679" y="5501"/>
                  </a:lnTo>
                  <a:cubicBezTo>
                    <a:pt x="13687" y="5492"/>
                    <a:pt x="13691" y="5487"/>
                    <a:pt x="13696" y="5487"/>
                  </a:cubicBezTo>
                  <a:close/>
                  <a:moveTo>
                    <a:pt x="13753" y="5666"/>
                  </a:moveTo>
                  <a:cubicBezTo>
                    <a:pt x="13757" y="5670"/>
                    <a:pt x="13762" y="5675"/>
                    <a:pt x="13767" y="5679"/>
                  </a:cubicBezTo>
                  <a:cubicBezTo>
                    <a:pt x="13770" y="5679"/>
                    <a:pt x="13773" y="5680"/>
                    <a:pt x="13776" y="5680"/>
                  </a:cubicBezTo>
                  <a:lnTo>
                    <a:pt x="13776" y="5680"/>
                  </a:lnTo>
                  <a:cubicBezTo>
                    <a:pt x="13769" y="5677"/>
                    <a:pt x="13762" y="5672"/>
                    <a:pt x="13753" y="5666"/>
                  </a:cubicBezTo>
                  <a:close/>
                  <a:moveTo>
                    <a:pt x="13247" y="5620"/>
                  </a:moveTo>
                  <a:cubicBezTo>
                    <a:pt x="13275" y="5642"/>
                    <a:pt x="13303" y="5667"/>
                    <a:pt x="13284" y="5685"/>
                  </a:cubicBezTo>
                  <a:lnTo>
                    <a:pt x="13240" y="5682"/>
                  </a:lnTo>
                  <a:lnTo>
                    <a:pt x="13231" y="5638"/>
                  </a:lnTo>
                  <a:lnTo>
                    <a:pt x="13247" y="5620"/>
                  </a:lnTo>
                  <a:close/>
                  <a:moveTo>
                    <a:pt x="13776" y="5680"/>
                  </a:moveTo>
                  <a:cubicBezTo>
                    <a:pt x="13784" y="5684"/>
                    <a:pt x="13790" y="5686"/>
                    <a:pt x="13792" y="5686"/>
                  </a:cubicBezTo>
                  <a:cubicBezTo>
                    <a:pt x="13796" y="5686"/>
                    <a:pt x="13791" y="5682"/>
                    <a:pt x="13776" y="5680"/>
                  </a:cubicBezTo>
                  <a:close/>
                  <a:moveTo>
                    <a:pt x="13558" y="5614"/>
                  </a:moveTo>
                  <a:cubicBezTo>
                    <a:pt x="13564" y="5614"/>
                    <a:pt x="13571" y="5617"/>
                    <a:pt x="13579" y="5623"/>
                  </a:cubicBezTo>
                  <a:cubicBezTo>
                    <a:pt x="13607" y="5648"/>
                    <a:pt x="13607" y="5648"/>
                    <a:pt x="13588" y="5667"/>
                  </a:cubicBezTo>
                  <a:cubicBezTo>
                    <a:pt x="13571" y="5687"/>
                    <a:pt x="13563" y="5697"/>
                    <a:pt x="13557" y="5697"/>
                  </a:cubicBezTo>
                  <a:cubicBezTo>
                    <a:pt x="13552" y="5697"/>
                    <a:pt x="13549" y="5686"/>
                    <a:pt x="13544" y="5664"/>
                  </a:cubicBezTo>
                  <a:cubicBezTo>
                    <a:pt x="13538" y="5632"/>
                    <a:pt x="13544" y="5614"/>
                    <a:pt x="13558" y="5614"/>
                  </a:cubicBezTo>
                  <a:close/>
                  <a:moveTo>
                    <a:pt x="13071" y="5882"/>
                  </a:moveTo>
                  <a:cubicBezTo>
                    <a:pt x="13077" y="5882"/>
                    <a:pt x="13083" y="5888"/>
                    <a:pt x="13096" y="5902"/>
                  </a:cubicBezTo>
                  <a:cubicBezTo>
                    <a:pt x="13096" y="5902"/>
                    <a:pt x="13124" y="5924"/>
                    <a:pt x="13106" y="5942"/>
                  </a:cubicBezTo>
                  <a:lnTo>
                    <a:pt x="13062" y="5939"/>
                  </a:lnTo>
                  <a:cubicBezTo>
                    <a:pt x="13034" y="5914"/>
                    <a:pt x="13052" y="5895"/>
                    <a:pt x="13052" y="5895"/>
                  </a:cubicBezTo>
                  <a:cubicBezTo>
                    <a:pt x="13061" y="5887"/>
                    <a:pt x="13066" y="5882"/>
                    <a:pt x="13071" y="5882"/>
                  </a:cubicBezTo>
                  <a:close/>
                  <a:moveTo>
                    <a:pt x="12227" y="6716"/>
                  </a:moveTo>
                  <a:cubicBezTo>
                    <a:pt x="12227" y="6716"/>
                    <a:pt x="12232" y="6720"/>
                    <a:pt x="12238" y="6727"/>
                  </a:cubicBezTo>
                  <a:lnTo>
                    <a:pt x="12238" y="6727"/>
                  </a:lnTo>
                  <a:cubicBezTo>
                    <a:pt x="12238" y="6727"/>
                    <a:pt x="12238" y="6726"/>
                    <a:pt x="12238" y="6726"/>
                  </a:cubicBezTo>
                  <a:cubicBezTo>
                    <a:pt x="12230" y="6719"/>
                    <a:pt x="12227" y="6716"/>
                    <a:pt x="12227" y="6716"/>
                  </a:cubicBezTo>
                  <a:close/>
                  <a:moveTo>
                    <a:pt x="519" y="7462"/>
                  </a:moveTo>
                  <a:cubicBezTo>
                    <a:pt x="533" y="7462"/>
                    <a:pt x="544" y="7475"/>
                    <a:pt x="555" y="7487"/>
                  </a:cubicBezTo>
                  <a:cubicBezTo>
                    <a:pt x="570" y="7506"/>
                    <a:pt x="570" y="7506"/>
                    <a:pt x="542" y="7528"/>
                  </a:cubicBezTo>
                  <a:cubicBezTo>
                    <a:pt x="542" y="7528"/>
                    <a:pt x="539" y="7528"/>
                    <a:pt x="535" y="7528"/>
                  </a:cubicBezTo>
                  <a:cubicBezTo>
                    <a:pt x="522" y="7528"/>
                    <a:pt x="494" y="7527"/>
                    <a:pt x="480" y="7513"/>
                  </a:cubicBezTo>
                  <a:lnTo>
                    <a:pt x="495" y="7472"/>
                  </a:lnTo>
                  <a:cubicBezTo>
                    <a:pt x="504" y="7465"/>
                    <a:pt x="512" y="7462"/>
                    <a:pt x="519" y="7462"/>
                  </a:cubicBezTo>
                  <a:close/>
                  <a:moveTo>
                    <a:pt x="11639" y="7538"/>
                  </a:moveTo>
                  <a:cubicBezTo>
                    <a:pt x="11661" y="7566"/>
                    <a:pt x="11683" y="7594"/>
                    <a:pt x="11664" y="7613"/>
                  </a:cubicBezTo>
                  <a:lnTo>
                    <a:pt x="11642" y="7628"/>
                  </a:lnTo>
                  <a:cubicBezTo>
                    <a:pt x="11630" y="7607"/>
                    <a:pt x="11620" y="7581"/>
                    <a:pt x="11617" y="7556"/>
                  </a:cubicBezTo>
                  <a:lnTo>
                    <a:pt x="11639" y="7538"/>
                  </a:lnTo>
                  <a:close/>
                  <a:moveTo>
                    <a:pt x="899" y="7622"/>
                  </a:moveTo>
                  <a:lnTo>
                    <a:pt x="887" y="7666"/>
                  </a:lnTo>
                  <a:lnTo>
                    <a:pt x="903" y="7685"/>
                  </a:lnTo>
                  <a:cubicBezTo>
                    <a:pt x="931" y="7660"/>
                    <a:pt x="931" y="7660"/>
                    <a:pt x="915" y="7641"/>
                  </a:cubicBezTo>
                  <a:lnTo>
                    <a:pt x="899" y="7622"/>
                  </a:lnTo>
                  <a:close/>
                  <a:moveTo>
                    <a:pt x="72" y="7754"/>
                  </a:moveTo>
                  <a:cubicBezTo>
                    <a:pt x="47" y="7754"/>
                    <a:pt x="22" y="7763"/>
                    <a:pt x="0" y="7776"/>
                  </a:cubicBezTo>
                  <a:lnTo>
                    <a:pt x="16" y="7798"/>
                  </a:lnTo>
                  <a:cubicBezTo>
                    <a:pt x="21" y="7806"/>
                    <a:pt x="27" y="7809"/>
                    <a:pt x="34" y="7809"/>
                  </a:cubicBezTo>
                  <a:cubicBezTo>
                    <a:pt x="50" y="7809"/>
                    <a:pt x="70" y="7794"/>
                    <a:pt x="91" y="7779"/>
                  </a:cubicBezTo>
                  <a:lnTo>
                    <a:pt x="72" y="7754"/>
                  </a:lnTo>
                  <a:close/>
                  <a:moveTo>
                    <a:pt x="701" y="7676"/>
                  </a:moveTo>
                  <a:cubicBezTo>
                    <a:pt x="709" y="7676"/>
                    <a:pt x="717" y="7686"/>
                    <a:pt x="730" y="7704"/>
                  </a:cubicBezTo>
                  <a:cubicBezTo>
                    <a:pt x="749" y="7722"/>
                    <a:pt x="765" y="7741"/>
                    <a:pt x="737" y="7766"/>
                  </a:cubicBezTo>
                  <a:lnTo>
                    <a:pt x="721" y="7748"/>
                  </a:lnTo>
                  <a:cubicBezTo>
                    <a:pt x="732" y="7737"/>
                    <a:pt x="732" y="7732"/>
                    <a:pt x="726" y="7732"/>
                  </a:cubicBezTo>
                  <a:cubicBezTo>
                    <a:pt x="718" y="7732"/>
                    <a:pt x="700" y="7743"/>
                    <a:pt x="693" y="7769"/>
                  </a:cubicBezTo>
                  <a:lnTo>
                    <a:pt x="639" y="7820"/>
                  </a:lnTo>
                  <a:cubicBezTo>
                    <a:pt x="621" y="7798"/>
                    <a:pt x="633" y="7754"/>
                    <a:pt x="661" y="7732"/>
                  </a:cubicBezTo>
                  <a:cubicBezTo>
                    <a:pt x="683" y="7693"/>
                    <a:pt x="692" y="7676"/>
                    <a:pt x="701" y="7676"/>
                  </a:cubicBezTo>
                  <a:close/>
                  <a:moveTo>
                    <a:pt x="10815" y="8197"/>
                  </a:moveTo>
                  <a:cubicBezTo>
                    <a:pt x="10823" y="8197"/>
                    <a:pt x="10829" y="8205"/>
                    <a:pt x="10840" y="8221"/>
                  </a:cubicBezTo>
                  <a:cubicBezTo>
                    <a:pt x="10859" y="8249"/>
                    <a:pt x="10815" y="8277"/>
                    <a:pt x="10793" y="8293"/>
                  </a:cubicBezTo>
                  <a:cubicBezTo>
                    <a:pt x="10758" y="8283"/>
                    <a:pt x="10749" y="8243"/>
                    <a:pt x="10774" y="8218"/>
                  </a:cubicBezTo>
                  <a:cubicBezTo>
                    <a:pt x="10795" y="8204"/>
                    <a:pt x="10806" y="8197"/>
                    <a:pt x="10815" y="8197"/>
                  </a:cubicBezTo>
                  <a:close/>
                  <a:moveTo>
                    <a:pt x="1716" y="8768"/>
                  </a:moveTo>
                  <a:cubicBezTo>
                    <a:pt x="1735" y="8768"/>
                    <a:pt x="1754" y="8773"/>
                    <a:pt x="1764" y="8779"/>
                  </a:cubicBezTo>
                  <a:cubicBezTo>
                    <a:pt x="1786" y="8791"/>
                    <a:pt x="1768" y="8822"/>
                    <a:pt x="1702" y="8822"/>
                  </a:cubicBezTo>
                  <a:lnTo>
                    <a:pt x="1658" y="8791"/>
                  </a:lnTo>
                  <a:cubicBezTo>
                    <a:pt x="1670" y="8774"/>
                    <a:pt x="1693" y="8768"/>
                    <a:pt x="1716" y="8768"/>
                  </a:cubicBezTo>
                  <a:close/>
                  <a:moveTo>
                    <a:pt x="1812" y="8884"/>
                  </a:moveTo>
                  <a:cubicBezTo>
                    <a:pt x="1796" y="8884"/>
                    <a:pt x="1780" y="8896"/>
                    <a:pt x="1771" y="8910"/>
                  </a:cubicBezTo>
                  <a:cubicBezTo>
                    <a:pt x="1749" y="8942"/>
                    <a:pt x="1771" y="8954"/>
                    <a:pt x="1818" y="8985"/>
                  </a:cubicBezTo>
                  <a:cubicBezTo>
                    <a:pt x="1824" y="8989"/>
                    <a:pt x="1832" y="8990"/>
                    <a:pt x="1840" y="8990"/>
                  </a:cubicBezTo>
                  <a:cubicBezTo>
                    <a:pt x="1860" y="8990"/>
                    <a:pt x="1880" y="8982"/>
                    <a:pt x="1880" y="8982"/>
                  </a:cubicBezTo>
                  <a:cubicBezTo>
                    <a:pt x="1899" y="8951"/>
                    <a:pt x="1877" y="8938"/>
                    <a:pt x="1855" y="8923"/>
                  </a:cubicBezTo>
                  <a:cubicBezTo>
                    <a:pt x="1843" y="8894"/>
                    <a:pt x="1827" y="8884"/>
                    <a:pt x="1812" y="8884"/>
                  </a:cubicBezTo>
                  <a:close/>
                  <a:moveTo>
                    <a:pt x="8803" y="9023"/>
                  </a:moveTo>
                  <a:cubicBezTo>
                    <a:pt x="8819" y="9054"/>
                    <a:pt x="8831" y="9089"/>
                    <a:pt x="8809" y="9098"/>
                  </a:cubicBezTo>
                  <a:lnTo>
                    <a:pt x="8784" y="9108"/>
                  </a:lnTo>
                  <a:cubicBezTo>
                    <a:pt x="8778" y="9086"/>
                    <a:pt x="8775" y="9057"/>
                    <a:pt x="8781" y="9032"/>
                  </a:cubicBezTo>
                  <a:lnTo>
                    <a:pt x="8803" y="9023"/>
                  </a:lnTo>
                  <a:close/>
                  <a:moveTo>
                    <a:pt x="9198" y="9092"/>
                  </a:moveTo>
                  <a:cubicBezTo>
                    <a:pt x="9213" y="9126"/>
                    <a:pt x="9229" y="9158"/>
                    <a:pt x="9204" y="9167"/>
                  </a:cubicBezTo>
                  <a:lnTo>
                    <a:pt x="9166" y="9145"/>
                  </a:lnTo>
                  <a:lnTo>
                    <a:pt x="9176" y="9101"/>
                  </a:lnTo>
                  <a:lnTo>
                    <a:pt x="9198" y="9092"/>
                  </a:lnTo>
                  <a:close/>
                  <a:moveTo>
                    <a:pt x="2895" y="9207"/>
                  </a:moveTo>
                  <a:cubicBezTo>
                    <a:pt x="2906" y="9207"/>
                    <a:pt x="2918" y="9213"/>
                    <a:pt x="2930" y="9217"/>
                  </a:cubicBezTo>
                  <a:lnTo>
                    <a:pt x="2915" y="9252"/>
                  </a:lnTo>
                  <a:lnTo>
                    <a:pt x="2877" y="9274"/>
                  </a:lnTo>
                  <a:lnTo>
                    <a:pt x="2868" y="9230"/>
                  </a:lnTo>
                  <a:cubicBezTo>
                    <a:pt x="2875" y="9213"/>
                    <a:pt x="2885" y="9207"/>
                    <a:pt x="2895" y="9207"/>
                  </a:cubicBezTo>
                  <a:close/>
                  <a:moveTo>
                    <a:pt x="3019" y="9322"/>
                  </a:moveTo>
                  <a:cubicBezTo>
                    <a:pt x="3025" y="9322"/>
                    <a:pt x="3019" y="9338"/>
                    <a:pt x="3005" y="9371"/>
                  </a:cubicBezTo>
                  <a:cubicBezTo>
                    <a:pt x="2993" y="9412"/>
                    <a:pt x="2958" y="9443"/>
                    <a:pt x="2915" y="9449"/>
                  </a:cubicBezTo>
                  <a:lnTo>
                    <a:pt x="2868" y="9427"/>
                  </a:lnTo>
                  <a:lnTo>
                    <a:pt x="2943" y="9383"/>
                  </a:lnTo>
                  <a:cubicBezTo>
                    <a:pt x="2989" y="9342"/>
                    <a:pt x="3012" y="9322"/>
                    <a:pt x="3019" y="9322"/>
                  </a:cubicBezTo>
                  <a:close/>
                  <a:moveTo>
                    <a:pt x="5395" y="9442"/>
                  </a:moveTo>
                  <a:cubicBezTo>
                    <a:pt x="5373" y="9442"/>
                    <a:pt x="5376" y="9448"/>
                    <a:pt x="5393" y="9477"/>
                  </a:cubicBezTo>
                  <a:lnTo>
                    <a:pt x="5443" y="9481"/>
                  </a:lnTo>
                  <a:cubicBezTo>
                    <a:pt x="5443" y="9443"/>
                    <a:pt x="5443" y="9443"/>
                    <a:pt x="5422" y="9443"/>
                  </a:cubicBezTo>
                  <a:cubicBezTo>
                    <a:pt x="5410" y="9442"/>
                    <a:pt x="5402" y="9442"/>
                    <a:pt x="5395" y="9442"/>
                  </a:cubicBezTo>
                  <a:close/>
                  <a:moveTo>
                    <a:pt x="4105" y="9427"/>
                  </a:moveTo>
                  <a:lnTo>
                    <a:pt x="4096" y="9462"/>
                  </a:lnTo>
                  <a:cubicBezTo>
                    <a:pt x="4092" y="9486"/>
                    <a:pt x="4086" y="9510"/>
                    <a:pt x="4086" y="9510"/>
                  </a:cubicBezTo>
                  <a:cubicBezTo>
                    <a:pt x="4086" y="9510"/>
                    <a:pt x="4087" y="9506"/>
                    <a:pt x="4090" y="9496"/>
                  </a:cubicBezTo>
                  <a:lnTo>
                    <a:pt x="4105" y="9427"/>
                  </a:lnTo>
                  <a:close/>
                  <a:moveTo>
                    <a:pt x="3602" y="9408"/>
                  </a:moveTo>
                  <a:cubicBezTo>
                    <a:pt x="3613" y="9408"/>
                    <a:pt x="3602" y="9422"/>
                    <a:pt x="3573" y="9462"/>
                  </a:cubicBezTo>
                  <a:lnTo>
                    <a:pt x="3501" y="9515"/>
                  </a:lnTo>
                  <a:cubicBezTo>
                    <a:pt x="3475" y="9509"/>
                    <a:pt x="3513" y="9481"/>
                    <a:pt x="3560" y="9421"/>
                  </a:cubicBezTo>
                  <a:cubicBezTo>
                    <a:pt x="3582" y="9413"/>
                    <a:pt x="3596" y="9408"/>
                    <a:pt x="3602" y="9408"/>
                  </a:cubicBezTo>
                  <a:close/>
                  <a:moveTo>
                    <a:pt x="8480" y="9419"/>
                  </a:moveTo>
                  <a:cubicBezTo>
                    <a:pt x="8488" y="9419"/>
                    <a:pt x="8491" y="9427"/>
                    <a:pt x="8499" y="9449"/>
                  </a:cubicBezTo>
                  <a:cubicBezTo>
                    <a:pt x="8505" y="9474"/>
                    <a:pt x="8505" y="9499"/>
                    <a:pt x="8496" y="9524"/>
                  </a:cubicBezTo>
                  <a:cubicBezTo>
                    <a:pt x="8494" y="9525"/>
                    <a:pt x="8493" y="9525"/>
                    <a:pt x="8492" y="9525"/>
                  </a:cubicBezTo>
                  <a:cubicBezTo>
                    <a:pt x="8471" y="9525"/>
                    <a:pt x="8473" y="9454"/>
                    <a:pt x="8461" y="9424"/>
                  </a:cubicBezTo>
                  <a:cubicBezTo>
                    <a:pt x="8470" y="9421"/>
                    <a:pt x="8476" y="9419"/>
                    <a:pt x="8480" y="9419"/>
                  </a:cubicBezTo>
                  <a:close/>
                  <a:moveTo>
                    <a:pt x="3710" y="9618"/>
                  </a:moveTo>
                  <a:lnTo>
                    <a:pt x="3736" y="9628"/>
                  </a:lnTo>
                  <a:cubicBezTo>
                    <a:pt x="3727" y="9660"/>
                    <a:pt x="3718" y="9691"/>
                    <a:pt x="3697" y="9691"/>
                  </a:cubicBezTo>
                  <a:cubicBezTo>
                    <a:pt x="3696" y="9691"/>
                    <a:pt x="3694" y="9691"/>
                    <a:pt x="3692" y="9691"/>
                  </a:cubicBezTo>
                  <a:lnTo>
                    <a:pt x="3667" y="9681"/>
                  </a:lnTo>
                  <a:cubicBezTo>
                    <a:pt x="3676" y="9656"/>
                    <a:pt x="3692" y="9637"/>
                    <a:pt x="3710" y="9618"/>
                  </a:cubicBezTo>
                  <a:close/>
                  <a:moveTo>
                    <a:pt x="7897" y="9637"/>
                  </a:moveTo>
                  <a:cubicBezTo>
                    <a:pt x="7907" y="9672"/>
                    <a:pt x="7916" y="9706"/>
                    <a:pt x="7891" y="9712"/>
                  </a:cubicBezTo>
                  <a:lnTo>
                    <a:pt x="7857" y="9684"/>
                  </a:lnTo>
                  <a:lnTo>
                    <a:pt x="7872" y="9643"/>
                  </a:lnTo>
                  <a:lnTo>
                    <a:pt x="7897" y="9637"/>
                  </a:lnTo>
                  <a:close/>
                  <a:moveTo>
                    <a:pt x="4930" y="9653"/>
                  </a:moveTo>
                  <a:cubicBezTo>
                    <a:pt x="4930" y="9678"/>
                    <a:pt x="4936" y="9706"/>
                    <a:pt x="4945" y="9728"/>
                  </a:cubicBezTo>
                  <a:cubicBezTo>
                    <a:pt x="4946" y="9728"/>
                    <a:pt x="4947" y="9728"/>
                    <a:pt x="4948" y="9728"/>
                  </a:cubicBezTo>
                  <a:cubicBezTo>
                    <a:pt x="4974" y="9728"/>
                    <a:pt x="4977" y="9694"/>
                    <a:pt x="4977" y="9694"/>
                  </a:cubicBezTo>
                  <a:cubicBezTo>
                    <a:pt x="4977" y="9694"/>
                    <a:pt x="4980" y="9659"/>
                    <a:pt x="4955" y="9656"/>
                  </a:cubicBezTo>
                  <a:lnTo>
                    <a:pt x="4930" y="9653"/>
                  </a:lnTo>
                  <a:close/>
                  <a:moveTo>
                    <a:pt x="4457" y="9674"/>
                  </a:moveTo>
                  <a:cubicBezTo>
                    <a:pt x="4475" y="9674"/>
                    <a:pt x="4479" y="9710"/>
                    <a:pt x="4450" y="9763"/>
                  </a:cubicBezTo>
                  <a:lnTo>
                    <a:pt x="4397" y="9753"/>
                  </a:lnTo>
                  <a:cubicBezTo>
                    <a:pt x="4406" y="9717"/>
                    <a:pt x="4412" y="9684"/>
                    <a:pt x="4434" y="9684"/>
                  </a:cubicBezTo>
                  <a:cubicBezTo>
                    <a:pt x="4435" y="9684"/>
                    <a:pt x="4436" y="9684"/>
                    <a:pt x="4438" y="9684"/>
                  </a:cubicBezTo>
                  <a:cubicBezTo>
                    <a:pt x="4445" y="9677"/>
                    <a:pt x="4452" y="9674"/>
                    <a:pt x="4457" y="9674"/>
                  </a:cubicBezTo>
                  <a:close/>
                  <a:moveTo>
                    <a:pt x="4638" y="9722"/>
                  </a:moveTo>
                  <a:lnTo>
                    <a:pt x="4663" y="9725"/>
                  </a:lnTo>
                  <a:cubicBezTo>
                    <a:pt x="4688" y="9731"/>
                    <a:pt x="4688" y="9731"/>
                    <a:pt x="4682" y="9766"/>
                  </a:cubicBezTo>
                  <a:lnTo>
                    <a:pt x="4657" y="9763"/>
                  </a:lnTo>
                  <a:lnTo>
                    <a:pt x="4638" y="9722"/>
                  </a:lnTo>
                  <a:close/>
                  <a:moveTo>
                    <a:pt x="4206" y="9862"/>
                  </a:moveTo>
                  <a:cubicBezTo>
                    <a:pt x="4209" y="9862"/>
                    <a:pt x="4212" y="9862"/>
                    <a:pt x="4215" y="9863"/>
                  </a:cubicBezTo>
                  <a:lnTo>
                    <a:pt x="4209" y="9900"/>
                  </a:lnTo>
                  <a:cubicBezTo>
                    <a:pt x="4206" y="9900"/>
                    <a:pt x="4203" y="9900"/>
                    <a:pt x="4200" y="9900"/>
                  </a:cubicBezTo>
                  <a:cubicBezTo>
                    <a:pt x="4187" y="9900"/>
                    <a:pt x="4173" y="9905"/>
                    <a:pt x="4165" y="9905"/>
                  </a:cubicBezTo>
                  <a:cubicBezTo>
                    <a:pt x="4158" y="9905"/>
                    <a:pt x="4155" y="9902"/>
                    <a:pt x="4159" y="9888"/>
                  </a:cubicBezTo>
                  <a:cubicBezTo>
                    <a:pt x="4134" y="9882"/>
                    <a:pt x="4178" y="9862"/>
                    <a:pt x="4206" y="9862"/>
                  </a:cubicBezTo>
                  <a:close/>
                  <a:moveTo>
                    <a:pt x="6224" y="9844"/>
                  </a:moveTo>
                  <a:cubicBezTo>
                    <a:pt x="6224" y="9879"/>
                    <a:pt x="6227" y="9916"/>
                    <a:pt x="6202" y="9916"/>
                  </a:cubicBezTo>
                  <a:lnTo>
                    <a:pt x="6174" y="9882"/>
                  </a:lnTo>
                  <a:lnTo>
                    <a:pt x="6199" y="9844"/>
                  </a:lnTo>
                  <a:close/>
                  <a:moveTo>
                    <a:pt x="6003" y="9828"/>
                  </a:moveTo>
                  <a:cubicBezTo>
                    <a:pt x="6013" y="9828"/>
                    <a:pt x="6029" y="9845"/>
                    <a:pt x="6045" y="9888"/>
                  </a:cubicBezTo>
                  <a:cubicBezTo>
                    <a:pt x="6045" y="9922"/>
                    <a:pt x="6045" y="9922"/>
                    <a:pt x="6020" y="9922"/>
                  </a:cubicBezTo>
                  <a:cubicBezTo>
                    <a:pt x="6004" y="9904"/>
                    <a:pt x="5995" y="9879"/>
                    <a:pt x="5992" y="9850"/>
                  </a:cubicBezTo>
                  <a:cubicBezTo>
                    <a:pt x="5992" y="9836"/>
                    <a:pt x="5996" y="9828"/>
                    <a:pt x="6003" y="9828"/>
                  </a:cubicBezTo>
                  <a:close/>
                  <a:moveTo>
                    <a:pt x="5084" y="9891"/>
                  </a:moveTo>
                  <a:cubicBezTo>
                    <a:pt x="5086" y="9891"/>
                    <a:pt x="5086" y="9891"/>
                    <a:pt x="5086" y="9891"/>
                  </a:cubicBezTo>
                  <a:cubicBezTo>
                    <a:pt x="5111" y="9894"/>
                    <a:pt x="5136" y="9897"/>
                    <a:pt x="5133" y="9932"/>
                  </a:cubicBezTo>
                  <a:cubicBezTo>
                    <a:pt x="5133" y="9932"/>
                    <a:pt x="5130" y="9966"/>
                    <a:pt x="5108" y="9966"/>
                  </a:cubicBezTo>
                  <a:cubicBezTo>
                    <a:pt x="5107" y="9966"/>
                    <a:pt x="5106" y="9966"/>
                    <a:pt x="5105" y="9966"/>
                  </a:cubicBezTo>
                  <a:cubicBezTo>
                    <a:pt x="5077" y="9963"/>
                    <a:pt x="5055" y="9922"/>
                    <a:pt x="5055" y="9922"/>
                  </a:cubicBezTo>
                  <a:cubicBezTo>
                    <a:pt x="5058" y="9893"/>
                    <a:pt x="5078" y="9891"/>
                    <a:pt x="5084" y="9891"/>
                  </a:cubicBezTo>
                  <a:close/>
                  <a:moveTo>
                    <a:pt x="5550" y="9921"/>
                  </a:moveTo>
                  <a:cubicBezTo>
                    <a:pt x="5557" y="9921"/>
                    <a:pt x="5566" y="9922"/>
                    <a:pt x="5578" y="9922"/>
                  </a:cubicBezTo>
                  <a:cubicBezTo>
                    <a:pt x="5603" y="9926"/>
                    <a:pt x="5603" y="9960"/>
                    <a:pt x="5603" y="9960"/>
                  </a:cubicBezTo>
                  <a:cubicBezTo>
                    <a:pt x="5603" y="9972"/>
                    <a:pt x="5600" y="9977"/>
                    <a:pt x="5595" y="9977"/>
                  </a:cubicBezTo>
                  <a:cubicBezTo>
                    <a:pt x="5585" y="9977"/>
                    <a:pt x="5567" y="9959"/>
                    <a:pt x="5550" y="9957"/>
                  </a:cubicBezTo>
                  <a:cubicBezTo>
                    <a:pt x="5531" y="9928"/>
                    <a:pt x="5526" y="9921"/>
                    <a:pt x="5550" y="9921"/>
                  </a:cubicBezTo>
                  <a:close/>
                  <a:moveTo>
                    <a:pt x="16821" y="0"/>
                  </a:moveTo>
                  <a:cubicBezTo>
                    <a:pt x="16804" y="0"/>
                    <a:pt x="16786" y="5"/>
                    <a:pt x="16766" y="16"/>
                  </a:cubicBezTo>
                  <a:cubicBezTo>
                    <a:pt x="16684" y="95"/>
                    <a:pt x="16619" y="148"/>
                    <a:pt x="16681" y="183"/>
                  </a:cubicBezTo>
                  <a:cubicBezTo>
                    <a:pt x="16681" y="183"/>
                    <a:pt x="16703" y="220"/>
                    <a:pt x="16691" y="245"/>
                  </a:cubicBezTo>
                  <a:cubicBezTo>
                    <a:pt x="16678" y="267"/>
                    <a:pt x="16634" y="277"/>
                    <a:pt x="16634" y="277"/>
                  </a:cubicBezTo>
                  <a:cubicBezTo>
                    <a:pt x="16631" y="275"/>
                    <a:pt x="16628" y="274"/>
                    <a:pt x="16625" y="274"/>
                  </a:cubicBezTo>
                  <a:cubicBezTo>
                    <a:pt x="16592" y="274"/>
                    <a:pt x="16547" y="362"/>
                    <a:pt x="16490" y="471"/>
                  </a:cubicBezTo>
                  <a:cubicBezTo>
                    <a:pt x="16415" y="609"/>
                    <a:pt x="16380" y="681"/>
                    <a:pt x="16337" y="687"/>
                  </a:cubicBezTo>
                  <a:cubicBezTo>
                    <a:pt x="16312" y="687"/>
                    <a:pt x="16293" y="700"/>
                    <a:pt x="16277" y="715"/>
                  </a:cubicBezTo>
                  <a:cubicBezTo>
                    <a:pt x="16312" y="734"/>
                    <a:pt x="16236" y="872"/>
                    <a:pt x="16149" y="1035"/>
                  </a:cubicBezTo>
                  <a:cubicBezTo>
                    <a:pt x="16061" y="1198"/>
                    <a:pt x="15973" y="1361"/>
                    <a:pt x="16004" y="1377"/>
                  </a:cubicBezTo>
                  <a:lnTo>
                    <a:pt x="15979" y="1424"/>
                  </a:lnTo>
                  <a:cubicBezTo>
                    <a:pt x="15975" y="1421"/>
                    <a:pt x="15970" y="1419"/>
                    <a:pt x="15965" y="1419"/>
                  </a:cubicBezTo>
                  <a:cubicBezTo>
                    <a:pt x="15940" y="1419"/>
                    <a:pt x="15919" y="1459"/>
                    <a:pt x="15895" y="1499"/>
                  </a:cubicBezTo>
                  <a:cubicBezTo>
                    <a:pt x="15901" y="1536"/>
                    <a:pt x="15895" y="1574"/>
                    <a:pt x="15876" y="1608"/>
                  </a:cubicBezTo>
                  <a:cubicBezTo>
                    <a:pt x="15868" y="1604"/>
                    <a:pt x="15862" y="1602"/>
                    <a:pt x="15856" y="1602"/>
                  </a:cubicBezTo>
                  <a:cubicBezTo>
                    <a:pt x="15838" y="1602"/>
                    <a:pt x="15826" y="1623"/>
                    <a:pt x="15807" y="1659"/>
                  </a:cubicBezTo>
                  <a:cubicBezTo>
                    <a:pt x="15782" y="1706"/>
                    <a:pt x="15769" y="1728"/>
                    <a:pt x="15801" y="1746"/>
                  </a:cubicBezTo>
                  <a:cubicBezTo>
                    <a:pt x="15788" y="1768"/>
                    <a:pt x="15697" y="1928"/>
                    <a:pt x="15625" y="1978"/>
                  </a:cubicBezTo>
                  <a:cubicBezTo>
                    <a:pt x="15581" y="1984"/>
                    <a:pt x="15600" y="2025"/>
                    <a:pt x="15619" y="2066"/>
                  </a:cubicBezTo>
                  <a:cubicBezTo>
                    <a:pt x="15650" y="2082"/>
                    <a:pt x="15669" y="2125"/>
                    <a:pt x="15653" y="2147"/>
                  </a:cubicBezTo>
                  <a:lnTo>
                    <a:pt x="15591" y="2110"/>
                  </a:lnTo>
                  <a:cubicBezTo>
                    <a:pt x="15582" y="2090"/>
                    <a:pt x="15577" y="2080"/>
                    <a:pt x="15572" y="2080"/>
                  </a:cubicBezTo>
                  <a:cubicBezTo>
                    <a:pt x="15566" y="2080"/>
                    <a:pt x="15560" y="2092"/>
                    <a:pt x="15547" y="2116"/>
                  </a:cubicBezTo>
                  <a:lnTo>
                    <a:pt x="15522" y="2160"/>
                  </a:lnTo>
                  <a:cubicBezTo>
                    <a:pt x="15553" y="2179"/>
                    <a:pt x="15487" y="2292"/>
                    <a:pt x="15393" y="2451"/>
                  </a:cubicBezTo>
                  <a:cubicBezTo>
                    <a:pt x="15271" y="2652"/>
                    <a:pt x="15230" y="2721"/>
                    <a:pt x="15262" y="2740"/>
                  </a:cubicBezTo>
                  <a:cubicBezTo>
                    <a:pt x="15293" y="2759"/>
                    <a:pt x="15281" y="2780"/>
                    <a:pt x="15208" y="2827"/>
                  </a:cubicBezTo>
                  <a:cubicBezTo>
                    <a:pt x="15033" y="2906"/>
                    <a:pt x="15033" y="2906"/>
                    <a:pt x="15049" y="2947"/>
                  </a:cubicBezTo>
                  <a:cubicBezTo>
                    <a:pt x="15054" y="2940"/>
                    <a:pt x="15060" y="2937"/>
                    <a:pt x="15068" y="2937"/>
                  </a:cubicBezTo>
                  <a:cubicBezTo>
                    <a:pt x="15084" y="2937"/>
                    <a:pt x="15106" y="2949"/>
                    <a:pt x="15127" y="2962"/>
                  </a:cubicBezTo>
                  <a:cubicBezTo>
                    <a:pt x="15173" y="2991"/>
                    <a:pt x="15176" y="3011"/>
                    <a:pt x="15140" y="3011"/>
                  </a:cubicBezTo>
                  <a:cubicBezTo>
                    <a:pt x="15129" y="3011"/>
                    <a:pt x="15116" y="3010"/>
                    <a:pt x="15099" y="3006"/>
                  </a:cubicBezTo>
                  <a:cubicBezTo>
                    <a:pt x="15096" y="3004"/>
                    <a:pt x="15092" y="3003"/>
                    <a:pt x="15088" y="3003"/>
                  </a:cubicBezTo>
                  <a:cubicBezTo>
                    <a:pt x="15019" y="3003"/>
                    <a:pt x="14863" y="3322"/>
                    <a:pt x="14904" y="3379"/>
                  </a:cubicBezTo>
                  <a:lnTo>
                    <a:pt x="14873" y="3360"/>
                  </a:lnTo>
                  <a:cubicBezTo>
                    <a:pt x="14867" y="3356"/>
                    <a:pt x="14862" y="3354"/>
                    <a:pt x="14856" y="3354"/>
                  </a:cubicBezTo>
                  <a:cubicBezTo>
                    <a:pt x="14836" y="3354"/>
                    <a:pt x="14817" y="3382"/>
                    <a:pt x="14773" y="3451"/>
                  </a:cubicBezTo>
                  <a:lnTo>
                    <a:pt x="14729" y="3517"/>
                  </a:lnTo>
                  <a:cubicBezTo>
                    <a:pt x="14787" y="3554"/>
                    <a:pt x="14693" y="3651"/>
                    <a:pt x="14653" y="3651"/>
                  </a:cubicBezTo>
                  <a:cubicBezTo>
                    <a:pt x="14650" y="3651"/>
                    <a:pt x="14647" y="3650"/>
                    <a:pt x="14644" y="3649"/>
                  </a:cubicBezTo>
                  <a:cubicBezTo>
                    <a:pt x="14597" y="3649"/>
                    <a:pt x="14597" y="3649"/>
                    <a:pt x="14569" y="3692"/>
                  </a:cubicBezTo>
                  <a:cubicBezTo>
                    <a:pt x="14583" y="3786"/>
                    <a:pt x="14502" y="3867"/>
                    <a:pt x="14463" y="3867"/>
                  </a:cubicBezTo>
                  <a:cubicBezTo>
                    <a:pt x="14460" y="3867"/>
                    <a:pt x="14456" y="3866"/>
                    <a:pt x="14453" y="3865"/>
                  </a:cubicBezTo>
                  <a:lnTo>
                    <a:pt x="14425" y="3909"/>
                  </a:lnTo>
                  <a:cubicBezTo>
                    <a:pt x="14431" y="3946"/>
                    <a:pt x="14422" y="3984"/>
                    <a:pt x="14394" y="4015"/>
                  </a:cubicBezTo>
                  <a:cubicBezTo>
                    <a:pt x="14352" y="4074"/>
                    <a:pt x="14336" y="4097"/>
                    <a:pt x="14373" y="4097"/>
                  </a:cubicBezTo>
                  <a:cubicBezTo>
                    <a:pt x="14376" y="4097"/>
                    <a:pt x="14378" y="4097"/>
                    <a:pt x="14381" y="4097"/>
                  </a:cubicBezTo>
                  <a:cubicBezTo>
                    <a:pt x="14409" y="4119"/>
                    <a:pt x="14441" y="4141"/>
                    <a:pt x="14425" y="4159"/>
                  </a:cubicBezTo>
                  <a:lnTo>
                    <a:pt x="14394" y="4141"/>
                  </a:lnTo>
                  <a:cubicBezTo>
                    <a:pt x="14390" y="4138"/>
                    <a:pt x="14386" y="4136"/>
                    <a:pt x="14382" y="4136"/>
                  </a:cubicBezTo>
                  <a:cubicBezTo>
                    <a:pt x="14353" y="4136"/>
                    <a:pt x="14311" y="4196"/>
                    <a:pt x="14259" y="4269"/>
                  </a:cubicBezTo>
                  <a:cubicBezTo>
                    <a:pt x="14184" y="4376"/>
                    <a:pt x="14152" y="4416"/>
                    <a:pt x="14108" y="4416"/>
                  </a:cubicBezTo>
                  <a:lnTo>
                    <a:pt x="14121" y="4457"/>
                  </a:lnTo>
                  <a:cubicBezTo>
                    <a:pt x="14132" y="4489"/>
                    <a:pt x="14127" y="4510"/>
                    <a:pt x="14112" y="4510"/>
                  </a:cubicBezTo>
                  <a:cubicBezTo>
                    <a:pt x="14107" y="4510"/>
                    <a:pt x="14100" y="4507"/>
                    <a:pt x="14093" y="4501"/>
                  </a:cubicBezTo>
                  <a:cubicBezTo>
                    <a:pt x="14046" y="4501"/>
                    <a:pt x="13986" y="4582"/>
                    <a:pt x="13983" y="4645"/>
                  </a:cubicBezTo>
                  <a:cubicBezTo>
                    <a:pt x="13967" y="4667"/>
                    <a:pt x="13952" y="4689"/>
                    <a:pt x="13952" y="4689"/>
                  </a:cubicBezTo>
                  <a:cubicBezTo>
                    <a:pt x="13941" y="4686"/>
                    <a:pt x="13932" y="4684"/>
                    <a:pt x="13922" y="4684"/>
                  </a:cubicBezTo>
                  <a:cubicBezTo>
                    <a:pt x="13868" y="4684"/>
                    <a:pt x="13839" y="4736"/>
                    <a:pt x="13873" y="4792"/>
                  </a:cubicBezTo>
                  <a:cubicBezTo>
                    <a:pt x="13865" y="4785"/>
                    <a:pt x="13857" y="4783"/>
                    <a:pt x="13850" y="4783"/>
                  </a:cubicBezTo>
                  <a:cubicBezTo>
                    <a:pt x="13835" y="4783"/>
                    <a:pt x="13825" y="4796"/>
                    <a:pt x="13814" y="4811"/>
                  </a:cubicBezTo>
                  <a:cubicBezTo>
                    <a:pt x="13811" y="4867"/>
                    <a:pt x="13759" y="4937"/>
                    <a:pt x="13728" y="4937"/>
                  </a:cubicBezTo>
                  <a:cubicBezTo>
                    <a:pt x="13724" y="4937"/>
                    <a:pt x="13720" y="4936"/>
                    <a:pt x="13717" y="4933"/>
                  </a:cubicBezTo>
                  <a:lnTo>
                    <a:pt x="13701" y="4952"/>
                  </a:lnTo>
                  <a:cubicBezTo>
                    <a:pt x="13710" y="4984"/>
                    <a:pt x="13704" y="5015"/>
                    <a:pt x="13682" y="5037"/>
                  </a:cubicBezTo>
                  <a:cubicBezTo>
                    <a:pt x="13660" y="5059"/>
                    <a:pt x="13654" y="5090"/>
                    <a:pt x="13663" y="5121"/>
                  </a:cubicBezTo>
                  <a:cubicBezTo>
                    <a:pt x="13673" y="5140"/>
                    <a:pt x="13670" y="5165"/>
                    <a:pt x="13657" y="5184"/>
                  </a:cubicBezTo>
                  <a:cubicBezTo>
                    <a:pt x="13655" y="5187"/>
                    <a:pt x="13652" y="5189"/>
                    <a:pt x="13649" y="5189"/>
                  </a:cubicBezTo>
                  <a:cubicBezTo>
                    <a:pt x="13637" y="5189"/>
                    <a:pt x="13627" y="5155"/>
                    <a:pt x="13620" y="5118"/>
                  </a:cubicBezTo>
                  <a:cubicBezTo>
                    <a:pt x="13620" y="5101"/>
                    <a:pt x="13617" y="5093"/>
                    <a:pt x="13612" y="5093"/>
                  </a:cubicBezTo>
                  <a:cubicBezTo>
                    <a:pt x="13599" y="5093"/>
                    <a:pt x="13575" y="5145"/>
                    <a:pt x="13582" y="5222"/>
                  </a:cubicBezTo>
                  <a:cubicBezTo>
                    <a:pt x="13585" y="5278"/>
                    <a:pt x="13587" y="5304"/>
                    <a:pt x="13584" y="5304"/>
                  </a:cubicBezTo>
                  <a:cubicBezTo>
                    <a:pt x="13581" y="5304"/>
                    <a:pt x="13575" y="5282"/>
                    <a:pt x="13563" y="5240"/>
                  </a:cubicBezTo>
                  <a:cubicBezTo>
                    <a:pt x="13557" y="5214"/>
                    <a:pt x="13550" y="5187"/>
                    <a:pt x="13544" y="5187"/>
                  </a:cubicBezTo>
                  <a:cubicBezTo>
                    <a:pt x="13540" y="5187"/>
                    <a:pt x="13537" y="5196"/>
                    <a:pt x="13535" y="5219"/>
                  </a:cubicBezTo>
                  <a:cubicBezTo>
                    <a:pt x="13535" y="5219"/>
                    <a:pt x="13504" y="5259"/>
                    <a:pt x="13532" y="5281"/>
                  </a:cubicBezTo>
                  <a:lnTo>
                    <a:pt x="13482" y="5341"/>
                  </a:lnTo>
                  <a:cubicBezTo>
                    <a:pt x="13444" y="5347"/>
                    <a:pt x="13410" y="5369"/>
                    <a:pt x="13388" y="5397"/>
                  </a:cubicBezTo>
                  <a:cubicBezTo>
                    <a:pt x="13398" y="5432"/>
                    <a:pt x="13400" y="5439"/>
                    <a:pt x="13379" y="5439"/>
                  </a:cubicBezTo>
                  <a:cubicBezTo>
                    <a:pt x="13373" y="5439"/>
                    <a:pt x="13366" y="5439"/>
                    <a:pt x="13356" y="5438"/>
                  </a:cubicBezTo>
                  <a:cubicBezTo>
                    <a:pt x="13348" y="5432"/>
                    <a:pt x="13341" y="5429"/>
                    <a:pt x="13336" y="5429"/>
                  </a:cubicBezTo>
                  <a:cubicBezTo>
                    <a:pt x="13324" y="5429"/>
                    <a:pt x="13325" y="5448"/>
                    <a:pt x="13366" y="5482"/>
                  </a:cubicBezTo>
                  <a:cubicBezTo>
                    <a:pt x="13377" y="5523"/>
                    <a:pt x="13362" y="5542"/>
                    <a:pt x="13325" y="5542"/>
                  </a:cubicBezTo>
                  <a:cubicBezTo>
                    <a:pt x="13322" y="5542"/>
                    <a:pt x="13319" y="5542"/>
                    <a:pt x="13316" y="5541"/>
                  </a:cubicBezTo>
                  <a:cubicBezTo>
                    <a:pt x="13290" y="5520"/>
                    <a:pt x="13273" y="5512"/>
                    <a:pt x="13265" y="5512"/>
                  </a:cubicBezTo>
                  <a:cubicBezTo>
                    <a:pt x="13254" y="5512"/>
                    <a:pt x="13256" y="5524"/>
                    <a:pt x="13272" y="5538"/>
                  </a:cubicBezTo>
                  <a:cubicBezTo>
                    <a:pt x="13278" y="5557"/>
                    <a:pt x="13275" y="5582"/>
                    <a:pt x="13265" y="5601"/>
                  </a:cubicBezTo>
                  <a:cubicBezTo>
                    <a:pt x="13263" y="5599"/>
                    <a:pt x="13261" y="5599"/>
                    <a:pt x="13258" y="5599"/>
                  </a:cubicBezTo>
                  <a:cubicBezTo>
                    <a:pt x="13215" y="5599"/>
                    <a:pt x="13077" y="5765"/>
                    <a:pt x="12927" y="5924"/>
                  </a:cubicBezTo>
                  <a:cubicBezTo>
                    <a:pt x="12911" y="5942"/>
                    <a:pt x="12921" y="5986"/>
                    <a:pt x="12946" y="6011"/>
                  </a:cubicBezTo>
                  <a:cubicBezTo>
                    <a:pt x="12971" y="6034"/>
                    <a:pt x="12979" y="6040"/>
                    <a:pt x="12975" y="6040"/>
                  </a:cubicBezTo>
                  <a:cubicBezTo>
                    <a:pt x="12971" y="6040"/>
                    <a:pt x="12953" y="6032"/>
                    <a:pt x="12930" y="6030"/>
                  </a:cubicBezTo>
                  <a:cubicBezTo>
                    <a:pt x="12896" y="6011"/>
                    <a:pt x="12870" y="6002"/>
                    <a:pt x="12854" y="6002"/>
                  </a:cubicBezTo>
                  <a:cubicBezTo>
                    <a:pt x="12824" y="6002"/>
                    <a:pt x="12830" y="6031"/>
                    <a:pt x="12896" y="6068"/>
                  </a:cubicBezTo>
                  <a:cubicBezTo>
                    <a:pt x="12939" y="6086"/>
                    <a:pt x="12955" y="6092"/>
                    <a:pt x="12939" y="6092"/>
                  </a:cubicBezTo>
                  <a:cubicBezTo>
                    <a:pt x="12929" y="6092"/>
                    <a:pt x="12909" y="6090"/>
                    <a:pt x="12877" y="6087"/>
                  </a:cubicBezTo>
                  <a:cubicBezTo>
                    <a:pt x="12865" y="6085"/>
                    <a:pt x="12856" y="6084"/>
                    <a:pt x="12850" y="6084"/>
                  </a:cubicBezTo>
                  <a:cubicBezTo>
                    <a:pt x="12834" y="6084"/>
                    <a:pt x="12836" y="6092"/>
                    <a:pt x="12842" y="6124"/>
                  </a:cubicBezTo>
                  <a:cubicBezTo>
                    <a:pt x="12859" y="6141"/>
                    <a:pt x="12858" y="6155"/>
                    <a:pt x="12847" y="6155"/>
                  </a:cubicBezTo>
                  <a:cubicBezTo>
                    <a:pt x="12841" y="6155"/>
                    <a:pt x="12833" y="6151"/>
                    <a:pt x="12824" y="6143"/>
                  </a:cubicBezTo>
                  <a:cubicBezTo>
                    <a:pt x="12804" y="6140"/>
                    <a:pt x="12784" y="6137"/>
                    <a:pt x="12771" y="6137"/>
                  </a:cubicBezTo>
                  <a:cubicBezTo>
                    <a:pt x="12754" y="6137"/>
                    <a:pt x="12747" y="6142"/>
                    <a:pt x="12761" y="6156"/>
                  </a:cubicBezTo>
                  <a:cubicBezTo>
                    <a:pt x="12750" y="6166"/>
                    <a:pt x="12735" y="6171"/>
                    <a:pt x="12721" y="6171"/>
                  </a:cubicBezTo>
                  <a:cubicBezTo>
                    <a:pt x="12714" y="6171"/>
                    <a:pt x="12707" y="6170"/>
                    <a:pt x="12701" y="6168"/>
                  </a:cubicBezTo>
                  <a:cubicBezTo>
                    <a:pt x="12698" y="6168"/>
                    <a:pt x="12696" y="6168"/>
                    <a:pt x="12693" y="6168"/>
                  </a:cubicBezTo>
                  <a:cubicBezTo>
                    <a:pt x="12656" y="6168"/>
                    <a:pt x="12664" y="6209"/>
                    <a:pt x="12673" y="6250"/>
                  </a:cubicBezTo>
                  <a:cubicBezTo>
                    <a:pt x="12671" y="6312"/>
                    <a:pt x="12664" y="6344"/>
                    <a:pt x="12650" y="6344"/>
                  </a:cubicBezTo>
                  <a:cubicBezTo>
                    <a:pt x="12642" y="6344"/>
                    <a:pt x="12630" y="6330"/>
                    <a:pt x="12617" y="6303"/>
                  </a:cubicBezTo>
                  <a:cubicBezTo>
                    <a:pt x="12610" y="6288"/>
                    <a:pt x="12602" y="6282"/>
                    <a:pt x="12594" y="6282"/>
                  </a:cubicBezTo>
                  <a:cubicBezTo>
                    <a:pt x="12562" y="6282"/>
                    <a:pt x="12527" y="6368"/>
                    <a:pt x="12554" y="6422"/>
                  </a:cubicBezTo>
                  <a:cubicBezTo>
                    <a:pt x="12574" y="6465"/>
                    <a:pt x="12581" y="6481"/>
                    <a:pt x="12578" y="6481"/>
                  </a:cubicBezTo>
                  <a:cubicBezTo>
                    <a:pt x="12576" y="6481"/>
                    <a:pt x="12570" y="6475"/>
                    <a:pt x="12560" y="6466"/>
                  </a:cubicBezTo>
                  <a:cubicBezTo>
                    <a:pt x="12550" y="6456"/>
                    <a:pt x="12541" y="6453"/>
                    <a:pt x="12534" y="6453"/>
                  </a:cubicBezTo>
                  <a:cubicBezTo>
                    <a:pt x="12523" y="6453"/>
                    <a:pt x="12516" y="6460"/>
                    <a:pt x="12516" y="6460"/>
                  </a:cubicBezTo>
                  <a:cubicBezTo>
                    <a:pt x="12507" y="6471"/>
                    <a:pt x="12496" y="6482"/>
                    <a:pt x="12482" y="6482"/>
                  </a:cubicBezTo>
                  <a:cubicBezTo>
                    <a:pt x="12475" y="6482"/>
                    <a:pt x="12466" y="6478"/>
                    <a:pt x="12457" y="6469"/>
                  </a:cubicBezTo>
                  <a:cubicBezTo>
                    <a:pt x="12438" y="6494"/>
                    <a:pt x="12429" y="6522"/>
                    <a:pt x="12426" y="6550"/>
                  </a:cubicBezTo>
                  <a:cubicBezTo>
                    <a:pt x="12435" y="6613"/>
                    <a:pt x="12396" y="6644"/>
                    <a:pt x="12348" y="6644"/>
                  </a:cubicBezTo>
                  <a:cubicBezTo>
                    <a:pt x="12328" y="6644"/>
                    <a:pt x="12308" y="6639"/>
                    <a:pt x="12288" y="6629"/>
                  </a:cubicBezTo>
                  <a:lnTo>
                    <a:pt x="12275" y="6691"/>
                  </a:lnTo>
                  <a:cubicBezTo>
                    <a:pt x="12297" y="6740"/>
                    <a:pt x="12307" y="6777"/>
                    <a:pt x="12293" y="6777"/>
                  </a:cubicBezTo>
                  <a:cubicBezTo>
                    <a:pt x="12288" y="6777"/>
                    <a:pt x="12278" y="6770"/>
                    <a:pt x="12263" y="6754"/>
                  </a:cubicBezTo>
                  <a:cubicBezTo>
                    <a:pt x="12254" y="6744"/>
                    <a:pt x="12245" y="6735"/>
                    <a:pt x="12238" y="6727"/>
                  </a:cubicBezTo>
                  <a:lnTo>
                    <a:pt x="12238" y="6727"/>
                  </a:lnTo>
                  <a:cubicBezTo>
                    <a:pt x="12258" y="6777"/>
                    <a:pt x="12217" y="6812"/>
                    <a:pt x="12175" y="6812"/>
                  </a:cubicBezTo>
                  <a:cubicBezTo>
                    <a:pt x="12156" y="6812"/>
                    <a:pt x="12136" y="6805"/>
                    <a:pt x="12122" y="6789"/>
                  </a:cubicBezTo>
                  <a:cubicBezTo>
                    <a:pt x="12108" y="6775"/>
                    <a:pt x="12101" y="6768"/>
                    <a:pt x="12095" y="6768"/>
                  </a:cubicBezTo>
                  <a:cubicBezTo>
                    <a:pt x="12091" y="6768"/>
                    <a:pt x="12086" y="6772"/>
                    <a:pt x="12078" y="6779"/>
                  </a:cubicBezTo>
                  <a:lnTo>
                    <a:pt x="12103" y="6807"/>
                  </a:lnTo>
                  <a:cubicBezTo>
                    <a:pt x="12128" y="6832"/>
                    <a:pt x="12150" y="6861"/>
                    <a:pt x="12131" y="6876"/>
                  </a:cubicBezTo>
                  <a:cubicBezTo>
                    <a:pt x="12119" y="6888"/>
                    <a:pt x="12107" y="6899"/>
                    <a:pt x="12094" y="6899"/>
                  </a:cubicBezTo>
                  <a:cubicBezTo>
                    <a:pt x="12086" y="6899"/>
                    <a:pt x="12078" y="6895"/>
                    <a:pt x="12068" y="6886"/>
                  </a:cubicBezTo>
                  <a:cubicBezTo>
                    <a:pt x="12045" y="6881"/>
                    <a:pt x="12023" y="6876"/>
                    <a:pt x="12009" y="6876"/>
                  </a:cubicBezTo>
                  <a:cubicBezTo>
                    <a:pt x="11997" y="6876"/>
                    <a:pt x="11994" y="6880"/>
                    <a:pt x="12006" y="6892"/>
                  </a:cubicBezTo>
                  <a:cubicBezTo>
                    <a:pt x="11994" y="6900"/>
                    <a:pt x="11982" y="6904"/>
                    <a:pt x="11969" y="6904"/>
                  </a:cubicBezTo>
                  <a:cubicBezTo>
                    <a:pt x="11960" y="6904"/>
                    <a:pt x="11952" y="6902"/>
                    <a:pt x="11943" y="6898"/>
                  </a:cubicBezTo>
                  <a:lnTo>
                    <a:pt x="11865" y="6967"/>
                  </a:lnTo>
                  <a:cubicBezTo>
                    <a:pt x="11869" y="7000"/>
                    <a:pt x="11849" y="7028"/>
                    <a:pt x="11829" y="7028"/>
                  </a:cubicBezTo>
                  <a:cubicBezTo>
                    <a:pt x="11822" y="7028"/>
                    <a:pt x="11815" y="7024"/>
                    <a:pt x="11808" y="7017"/>
                  </a:cubicBezTo>
                  <a:cubicBezTo>
                    <a:pt x="11786" y="7039"/>
                    <a:pt x="11774" y="7068"/>
                    <a:pt x="11774" y="7096"/>
                  </a:cubicBezTo>
                  <a:cubicBezTo>
                    <a:pt x="11750" y="7118"/>
                    <a:pt x="11732" y="7132"/>
                    <a:pt x="11717" y="7132"/>
                  </a:cubicBezTo>
                  <a:cubicBezTo>
                    <a:pt x="11708" y="7132"/>
                    <a:pt x="11700" y="7128"/>
                    <a:pt x="11692" y="7118"/>
                  </a:cubicBezTo>
                  <a:cubicBezTo>
                    <a:pt x="11683" y="7107"/>
                    <a:pt x="11677" y="7101"/>
                    <a:pt x="11674" y="7101"/>
                  </a:cubicBezTo>
                  <a:cubicBezTo>
                    <a:pt x="11669" y="7101"/>
                    <a:pt x="11670" y="7111"/>
                    <a:pt x="11674" y="7136"/>
                  </a:cubicBezTo>
                  <a:cubicBezTo>
                    <a:pt x="11695" y="7162"/>
                    <a:pt x="11677" y="7180"/>
                    <a:pt x="11658" y="7196"/>
                  </a:cubicBezTo>
                  <a:lnTo>
                    <a:pt x="11617" y="7227"/>
                  </a:lnTo>
                  <a:cubicBezTo>
                    <a:pt x="11639" y="7256"/>
                    <a:pt x="11639" y="7256"/>
                    <a:pt x="11620" y="7271"/>
                  </a:cubicBezTo>
                  <a:cubicBezTo>
                    <a:pt x="11601" y="7290"/>
                    <a:pt x="11517" y="7309"/>
                    <a:pt x="11498" y="7324"/>
                  </a:cubicBezTo>
                  <a:cubicBezTo>
                    <a:pt x="11438" y="7375"/>
                    <a:pt x="11438" y="7375"/>
                    <a:pt x="11482" y="7387"/>
                  </a:cubicBezTo>
                  <a:cubicBezTo>
                    <a:pt x="11486" y="7384"/>
                    <a:pt x="11491" y="7382"/>
                    <a:pt x="11494" y="7382"/>
                  </a:cubicBezTo>
                  <a:cubicBezTo>
                    <a:pt x="11507" y="7382"/>
                    <a:pt x="11510" y="7400"/>
                    <a:pt x="11460" y="7403"/>
                  </a:cubicBezTo>
                  <a:cubicBezTo>
                    <a:pt x="11442" y="7422"/>
                    <a:pt x="11357" y="7437"/>
                    <a:pt x="11297" y="7484"/>
                  </a:cubicBezTo>
                  <a:cubicBezTo>
                    <a:pt x="11216" y="7547"/>
                    <a:pt x="11216" y="7547"/>
                    <a:pt x="11238" y="7575"/>
                  </a:cubicBezTo>
                  <a:cubicBezTo>
                    <a:pt x="11277" y="7601"/>
                    <a:pt x="11285" y="7617"/>
                    <a:pt x="11272" y="7617"/>
                  </a:cubicBezTo>
                  <a:cubicBezTo>
                    <a:pt x="11263" y="7617"/>
                    <a:pt x="11243" y="7609"/>
                    <a:pt x="11216" y="7591"/>
                  </a:cubicBezTo>
                  <a:cubicBezTo>
                    <a:pt x="11186" y="7582"/>
                    <a:pt x="11165" y="7578"/>
                    <a:pt x="11150" y="7578"/>
                  </a:cubicBezTo>
                  <a:cubicBezTo>
                    <a:pt x="11123" y="7578"/>
                    <a:pt x="11120" y="7591"/>
                    <a:pt x="11134" y="7610"/>
                  </a:cubicBezTo>
                  <a:cubicBezTo>
                    <a:pt x="11134" y="7654"/>
                    <a:pt x="11134" y="7654"/>
                    <a:pt x="11116" y="7669"/>
                  </a:cubicBezTo>
                  <a:cubicBezTo>
                    <a:pt x="11109" y="7660"/>
                    <a:pt x="11102" y="7656"/>
                    <a:pt x="11095" y="7656"/>
                  </a:cubicBezTo>
                  <a:cubicBezTo>
                    <a:pt x="11080" y="7656"/>
                    <a:pt x="11066" y="7676"/>
                    <a:pt x="11053" y="7716"/>
                  </a:cubicBezTo>
                  <a:cubicBezTo>
                    <a:pt x="11044" y="7723"/>
                    <a:pt x="11039" y="7726"/>
                    <a:pt x="11034" y="7726"/>
                  </a:cubicBezTo>
                  <a:cubicBezTo>
                    <a:pt x="11028" y="7726"/>
                    <a:pt x="11023" y="7719"/>
                    <a:pt x="11012" y="7701"/>
                  </a:cubicBezTo>
                  <a:cubicBezTo>
                    <a:pt x="11012" y="7701"/>
                    <a:pt x="10990" y="7716"/>
                    <a:pt x="10968" y="7732"/>
                  </a:cubicBezTo>
                  <a:cubicBezTo>
                    <a:pt x="10971" y="7810"/>
                    <a:pt x="10852" y="7866"/>
                    <a:pt x="10797" y="7866"/>
                  </a:cubicBezTo>
                  <a:cubicBezTo>
                    <a:pt x="10790" y="7866"/>
                    <a:pt x="10785" y="7865"/>
                    <a:pt x="10780" y="7863"/>
                  </a:cubicBezTo>
                  <a:cubicBezTo>
                    <a:pt x="10765" y="7879"/>
                    <a:pt x="10758" y="7901"/>
                    <a:pt x="10758" y="7923"/>
                  </a:cubicBezTo>
                  <a:cubicBezTo>
                    <a:pt x="10771" y="7966"/>
                    <a:pt x="10769" y="7989"/>
                    <a:pt x="10758" y="7989"/>
                  </a:cubicBezTo>
                  <a:cubicBezTo>
                    <a:pt x="10749" y="7989"/>
                    <a:pt x="10735" y="7977"/>
                    <a:pt x="10718" y="7951"/>
                  </a:cubicBezTo>
                  <a:cubicBezTo>
                    <a:pt x="10699" y="7923"/>
                    <a:pt x="10688" y="7908"/>
                    <a:pt x="10685" y="7908"/>
                  </a:cubicBezTo>
                  <a:lnTo>
                    <a:pt x="10685" y="7908"/>
                  </a:lnTo>
                  <a:cubicBezTo>
                    <a:pt x="10681" y="7908"/>
                    <a:pt x="10686" y="7927"/>
                    <a:pt x="10696" y="7967"/>
                  </a:cubicBezTo>
                  <a:cubicBezTo>
                    <a:pt x="10696" y="7997"/>
                    <a:pt x="10646" y="8039"/>
                    <a:pt x="10608" y="8039"/>
                  </a:cubicBezTo>
                  <a:cubicBezTo>
                    <a:pt x="10591" y="8039"/>
                    <a:pt x="10576" y="8030"/>
                    <a:pt x="10570" y="8008"/>
                  </a:cubicBezTo>
                  <a:lnTo>
                    <a:pt x="10530" y="7945"/>
                  </a:lnTo>
                  <a:cubicBezTo>
                    <a:pt x="10530" y="7967"/>
                    <a:pt x="10523" y="7989"/>
                    <a:pt x="10508" y="8005"/>
                  </a:cubicBezTo>
                  <a:cubicBezTo>
                    <a:pt x="10527" y="8033"/>
                    <a:pt x="10505" y="8048"/>
                    <a:pt x="10442" y="8089"/>
                  </a:cubicBezTo>
                  <a:cubicBezTo>
                    <a:pt x="10398" y="8117"/>
                    <a:pt x="10332" y="8205"/>
                    <a:pt x="10288" y="8230"/>
                  </a:cubicBezTo>
                  <a:cubicBezTo>
                    <a:pt x="10252" y="8251"/>
                    <a:pt x="10201" y="8282"/>
                    <a:pt x="10162" y="8282"/>
                  </a:cubicBezTo>
                  <a:cubicBezTo>
                    <a:pt x="10153" y="8282"/>
                    <a:pt x="10145" y="8280"/>
                    <a:pt x="10138" y="8277"/>
                  </a:cubicBezTo>
                  <a:cubicBezTo>
                    <a:pt x="10103" y="8296"/>
                    <a:pt x="10078" y="8324"/>
                    <a:pt x="10069" y="8359"/>
                  </a:cubicBezTo>
                  <a:cubicBezTo>
                    <a:pt x="10065" y="8390"/>
                    <a:pt x="10041" y="8413"/>
                    <a:pt x="10023" y="8413"/>
                  </a:cubicBezTo>
                  <a:cubicBezTo>
                    <a:pt x="10015" y="8413"/>
                    <a:pt x="10008" y="8409"/>
                    <a:pt x="10003" y="8399"/>
                  </a:cubicBezTo>
                  <a:lnTo>
                    <a:pt x="9981" y="8412"/>
                  </a:lnTo>
                  <a:cubicBezTo>
                    <a:pt x="9969" y="8440"/>
                    <a:pt x="9953" y="8462"/>
                    <a:pt x="9931" y="8481"/>
                  </a:cubicBezTo>
                  <a:cubicBezTo>
                    <a:pt x="9920" y="8463"/>
                    <a:pt x="9902" y="8449"/>
                    <a:pt x="9888" y="8449"/>
                  </a:cubicBezTo>
                  <a:cubicBezTo>
                    <a:pt x="9878" y="8449"/>
                    <a:pt x="9870" y="8456"/>
                    <a:pt x="9868" y="8475"/>
                  </a:cubicBezTo>
                  <a:cubicBezTo>
                    <a:pt x="9887" y="8506"/>
                    <a:pt x="9862" y="8515"/>
                    <a:pt x="9818" y="8540"/>
                  </a:cubicBezTo>
                  <a:cubicBezTo>
                    <a:pt x="9759" y="8540"/>
                    <a:pt x="9007" y="8913"/>
                    <a:pt x="9016" y="8932"/>
                  </a:cubicBezTo>
                  <a:lnTo>
                    <a:pt x="8944" y="8963"/>
                  </a:lnTo>
                  <a:lnTo>
                    <a:pt x="8875" y="8992"/>
                  </a:lnTo>
                  <a:cubicBezTo>
                    <a:pt x="8868" y="8975"/>
                    <a:pt x="8856" y="8968"/>
                    <a:pt x="8840" y="8968"/>
                  </a:cubicBezTo>
                  <a:cubicBezTo>
                    <a:pt x="8797" y="8968"/>
                    <a:pt x="8729" y="9026"/>
                    <a:pt x="8687" y="9070"/>
                  </a:cubicBezTo>
                  <a:cubicBezTo>
                    <a:pt x="8681" y="9098"/>
                    <a:pt x="8659" y="9123"/>
                    <a:pt x="8627" y="9130"/>
                  </a:cubicBezTo>
                  <a:cubicBezTo>
                    <a:pt x="8617" y="9100"/>
                    <a:pt x="8598" y="9089"/>
                    <a:pt x="8577" y="9089"/>
                  </a:cubicBezTo>
                  <a:cubicBezTo>
                    <a:pt x="8548" y="9089"/>
                    <a:pt x="8516" y="9110"/>
                    <a:pt x="8496" y="9139"/>
                  </a:cubicBezTo>
                  <a:cubicBezTo>
                    <a:pt x="8496" y="9182"/>
                    <a:pt x="8488" y="9203"/>
                    <a:pt x="8478" y="9203"/>
                  </a:cubicBezTo>
                  <a:cubicBezTo>
                    <a:pt x="8469" y="9203"/>
                    <a:pt x="8459" y="9188"/>
                    <a:pt x="8449" y="9158"/>
                  </a:cubicBezTo>
                  <a:cubicBezTo>
                    <a:pt x="8439" y="9131"/>
                    <a:pt x="8426" y="9117"/>
                    <a:pt x="8413" y="9117"/>
                  </a:cubicBezTo>
                  <a:cubicBezTo>
                    <a:pt x="8392" y="9117"/>
                    <a:pt x="8372" y="9152"/>
                    <a:pt x="8364" y="9227"/>
                  </a:cubicBezTo>
                  <a:cubicBezTo>
                    <a:pt x="8357" y="9250"/>
                    <a:pt x="8354" y="9260"/>
                    <a:pt x="8347" y="9260"/>
                  </a:cubicBezTo>
                  <a:cubicBezTo>
                    <a:pt x="8341" y="9260"/>
                    <a:pt x="8332" y="9253"/>
                    <a:pt x="8317" y="9242"/>
                  </a:cubicBezTo>
                  <a:cubicBezTo>
                    <a:pt x="8290" y="9211"/>
                    <a:pt x="8272" y="9198"/>
                    <a:pt x="8261" y="9198"/>
                  </a:cubicBezTo>
                  <a:cubicBezTo>
                    <a:pt x="8253" y="9198"/>
                    <a:pt x="8250" y="9207"/>
                    <a:pt x="8255" y="9224"/>
                  </a:cubicBezTo>
                  <a:cubicBezTo>
                    <a:pt x="8255" y="9267"/>
                    <a:pt x="8247" y="9288"/>
                    <a:pt x="8232" y="9288"/>
                  </a:cubicBezTo>
                  <a:cubicBezTo>
                    <a:pt x="8220" y="9288"/>
                    <a:pt x="8204" y="9274"/>
                    <a:pt x="8182" y="9246"/>
                  </a:cubicBezTo>
                  <a:cubicBezTo>
                    <a:pt x="8151" y="9221"/>
                    <a:pt x="8134" y="9208"/>
                    <a:pt x="8125" y="9208"/>
                  </a:cubicBezTo>
                  <a:cubicBezTo>
                    <a:pt x="8113" y="9208"/>
                    <a:pt x="8112" y="9228"/>
                    <a:pt x="8110" y="9271"/>
                  </a:cubicBezTo>
                  <a:cubicBezTo>
                    <a:pt x="8108" y="9318"/>
                    <a:pt x="8069" y="9348"/>
                    <a:pt x="8029" y="9348"/>
                  </a:cubicBezTo>
                  <a:cubicBezTo>
                    <a:pt x="8006" y="9348"/>
                    <a:pt x="7982" y="9338"/>
                    <a:pt x="7966" y="9314"/>
                  </a:cubicBezTo>
                  <a:cubicBezTo>
                    <a:pt x="7963" y="9315"/>
                    <a:pt x="7960" y="9316"/>
                    <a:pt x="7957" y="9316"/>
                  </a:cubicBezTo>
                  <a:cubicBezTo>
                    <a:pt x="7945" y="9316"/>
                    <a:pt x="7932" y="9311"/>
                    <a:pt x="7924" y="9311"/>
                  </a:cubicBezTo>
                  <a:cubicBezTo>
                    <a:pt x="7916" y="9311"/>
                    <a:pt x="7912" y="9315"/>
                    <a:pt x="7916" y="9330"/>
                  </a:cubicBezTo>
                  <a:lnTo>
                    <a:pt x="7882" y="9302"/>
                  </a:lnTo>
                  <a:lnTo>
                    <a:pt x="7835" y="9314"/>
                  </a:lnTo>
                  <a:lnTo>
                    <a:pt x="7844" y="9349"/>
                  </a:lnTo>
                  <a:cubicBezTo>
                    <a:pt x="7725" y="9358"/>
                    <a:pt x="7609" y="9377"/>
                    <a:pt x="7493" y="9402"/>
                  </a:cubicBezTo>
                  <a:cubicBezTo>
                    <a:pt x="7223" y="9462"/>
                    <a:pt x="7173" y="9465"/>
                    <a:pt x="7205" y="9499"/>
                  </a:cubicBezTo>
                  <a:cubicBezTo>
                    <a:pt x="7225" y="9535"/>
                    <a:pt x="7220" y="9554"/>
                    <a:pt x="7205" y="9554"/>
                  </a:cubicBezTo>
                  <a:cubicBezTo>
                    <a:pt x="7192" y="9554"/>
                    <a:pt x="7172" y="9539"/>
                    <a:pt x="7155" y="9509"/>
                  </a:cubicBezTo>
                  <a:cubicBezTo>
                    <a:pt x="7153" y="9509"/>
                    <a:pt x="7151" y="9509"/>
                    <a:pt x="7150" y="9509"/>
                  </a:cubicBezTo>
                  <a:cubicBezTo>
                    <a:pt x="7127" y="9509"/>
                    <a:pt x="7087" y="9494"/>
                    <a:pt x="7049" y="9494"/>
                  </a:cubicBezTo>
                  <a:cubicBezTo>
                    <a:pt x="7041" y="9494"/>
                    <a:pt x="7034" y="9495"/>
                    <a:pt x="7026" y="9496"/>
                  </a:cubicBezTo>
                  <a:cubicBezTo>
                    <a:pt x="7006" y="9500"/>
                    <a:pt x="6985" y="9503"/>
                    <a:pt x="6967" y="9503"/>
                  </a:cubicBezTo>
                  <a:cubicBezTo>
                    <a:pt x="6942" y="9503"/>
                    <a:pt x="6923" y="9496"/>
                    <a:pt x="6920" y="9474"/>
                  </a:cubicBezTo>
                  <a:lnTo>
                    <a:pt x="6894" y="9481"/>
                  </a:lnTo>
                  <a:cubicBezTo>
                    <a:pt x="6867" y="9538"/>
                    <a:pt x="6780" y="9563"/>
                    <a:pt x="6704" y="9563"/>
                  </a:cubicBezTo>
                  <a:cubicBezTo>
                    <a:pt x="6676" y="9563"/>
                    <a:pt x="6649" y="9559"/>
                    <a:pt x="6628" y="9553"/>
                  </a:cubicBezTo>
                  <a:cubicBezTo>
                    <a:pt x="6584" y="9556"/>
                    <a:pt x="6540" y="9571"/>
                    <a:pt x="6509" y="9603"/>
                  </a:cubicBezTo>
                  <a:cubicBezTo>
                    <a:pt x="6485" y="9624"/>
                    <a:pt x="6473" y="9634"/>
                    <a:pt x="6463" y="9634"/>
                  </a:cubicBezTo>
                  <a:cubicBezTo>
                    <a:pt x="6454" y="9634"/>
                    <a:pt x="6447" y="9626"/>
                    <a:pt x="6434" y="9609"/>
                  </a:cubicBezTo>
                  <a:cubicBezTo>
                    <a:pt x="6432" y="9589"/>
                    <a:pt x="6387" y="9572"/>
                    <a:pt x="6347" y="9572"/>
                  </a:cubicBezTo>
                  <a:cubicBezTo>
                    <a:pt x="6312" y="9572"/>
                    <a:pt x="6280" y="9585"/>
                    <a:pt x="6283" y="9618"/>
                  </a:cubicBezTo>
                  <a:lnTo>
                    <a:pt x="6255" y="9584"/>
                  </a:lnTo>
                  <a:cubicBezTo>
                    <a:pt x="6248" y="9575"/>
                    <a:pt x="6242" y="9571"/>
                    <a:pt x="6236" y="9571"/>
                  </a:cubicBezTo>
                  <a:cubicBezTo>
                    <a:pt x="6220" y="9571"/>
                    <a:pt x="6208" y="9599"/>
                    <a:pt x="6208" y="9625"/>
                  </a:cubicBezTo>
                  <a:cubicBezTo>
                    <a:pt x="6211" y="9658"/>
                    <a:pt x="6207" y="9676"/>
                    <a:pt x="6199" y="9676"/>
                  </a:cubicBezTo>
                  <a:cubicBezTo>
                    <a:pt x="6190" y="9676"/>
                    <a:pt x="6175" y="9651"/>
                    <a:pt x="6158" y="9593"/>
                  </a:cubicBezTo>
                  <a:cubicBezTo>
                    <a:pt x="6156" y="9552"/>
                    <a:pt x="6147" y="9534"/>
                    <a:pt x="6140" y="9534"/>
                  </a:cubicBezTo>
                  <a:cubicBezTo>
                    <a:pt x="6134" y="9534"/>
                    <a:pt x="6130" y="9543"/>
                    <a:pt x="6130" y="9559"/>
                  </a:cubicBezTo>
                  <a:cubicBezTo>
                    <a:pt x="6114" y="9586"/>
                    <a:pt x="6099" y="9611"/>
                    <a:pt x="6081" y="9611"/>
                  </a:cubicBezTo>
                  <a:cubicBezTo>
                    <a:pt x="6074" y="9611"/>
                    <a:pt x="6066" y="9606"/>
                    <a:pt x="6058" y="9596"/>
                  </a:cubicBezTo>
                  <a:cubicBezTo>
                    <a:pt x="6033" y="9596"/>
                    <a:pt x="6008" y="9596"/>
                    <a:pt x="6011" y="9669"/>
                  </a:cubicBezTo>
                  <a:cubicBezTo>
                    <a:pt x="6014" y="9706"/>
                    <a:pt x="5986" y="9706"/>
                    <a:pt x="5961" y="9706"/>
                  </a:cubicBezTo>
                  <a:cubicBezTo>
                    <a:pt x="5961" y="9669"/>
                    <a:pt x="5961" y="9669"/>
                    <a:pt x="5986" y="9634"/>
                  </a:cubicBezTo>
                  <a:lnTo>
                    <a:pt x="5936" y="9634"/>
                  </a:lnTo>
                  <a:cubicBezTo>
                    <a:pt x="5910" y="9634"/>
                    <a:pt x="5860" y="9600"/>
                    <a:pt x="5860" y="9562"/>
                  </a:cubicBezTo>
                  <a:cubicBezTo>
                    <a:pt x="5850" y="9548"/>
                    <a:pt x="5840" y="9540"/>
                    <a:pt x="5833" y="9540"/>
                  </a:cubicBezTo>
                  <a:cubicBezTo>
                    <a:pt x="5823" y="9540"/>
                    <a:pt x="5820" y="9557"/>
                    <a:pt x="5835" y="9600"/>
                  </a:cubicBezTo>
                  <a:cubicBezTo>
                    <a:pt x="5835" y="9672"/>
                    <a:pt x="5835" y="9672"/>
                    <a:pt x="5785" y="9672"/>
                  </a:cubicBezTo>
                  <a:cubicBezTo>
                    <a:pt x="5760" y="9672"/>
                    <a:pt x="5735" y="9672"/>
                    <a:pt x="5735" y="9637"/>
                  </a:cubicBezTo>
                  <a:cubicBezTo>
                    <a:pt x="5735" y="9600"/>
                    <a:pt x="5735" y="9600"/>
                    <a:pt x="5685" y="9600"/>
                  </a:cubicBezTo>
                  <a:cubicBezTo>
                    <a:pt x="5684" y="9600"/>
                    <a:pt x="5683" y="9600"/>
                    <a:pt x="5682" y="9600"/>
                  </a:cubicBezTo>
                  <a:cubicBezTo>
                    <a:pt x="5610" y="9600"/>
                    <a:pt x="5534" y="9704"/>
                    <a:pt x="5506" y="9775"/>
                  </a:cubicBezTo>
                  <a:cubicBezTo>
                    <a:pt x="5505" y="9811"/>
                    <a:pt x="5504" y="9829"/>
                    <a:pt x="5501" y="9829"/>
                  </a:cubicBezTo>
                  <a:cubicBezTo>
                    <a:pt x="5498" y="9829"/>
                    <a:pt x="5492" y="9810"/>
                    <a:pt x="5481" y="9772"/>
                  </a:cubicBezTo>
                  <a:cubicBezTo>
                    <a:pt x="5481" y="9738"/>
                    <a:pt x="5456" y="9734"/>
                    <a:pt x="5431" y="9734"/>
                  </a:cubicBezTo>
                  <a:cubicBezTo>
                    <a:pt x="5430" y="9745"/>
                    <a:pt x="5427" y="9749"/>
                    <a:pt x="5424" y="9749"/>
                  </a:cubicBezTo>
                  <a:cubicBezTo>
                    <a:pt x="5419" y="9749"/>
                    <a:pt x="5414" y="9734"/>
                    <a:pt x="5428" y="9734"/>
                  </a:cubicBezTo>
                  <a:cubicBezTo>
                    <a:pt x="5429" y="9734"/>
                    <a:pt x="5430" y="9734"/>
                    <a:pt x="5431" y="9734"/>
                  </a:cubicBezTo>
                  <a:cubicBezTo>
                    <a:pt x="5431" y="9702"/>
                    <a:pt x="5452" y="9700"/>
                    <a:pt x="5473" y="9700"/>
                  </a:cubicBezTo>
                  <a:cubicBezTo>
                    <a:pt x="5477" y="9700"/>
                    <a:pt x="5481" y="9700"/>
                    <a:pt x="5484" y="9700"/>
                  </a:cubicBezTo>
                  <a:lnTo>
                    <a:pt x="5484" y="9662"/>
                  </a:lnTo>
                  <a:cubicBezTo>
                    <a:pt x="5473" y="9625"/>
                    <a:pt x="5461" y="9607"/>
                    <a:pt x="5448" y="9607"/>
                  </a:cubicBezTo>
                  <a:cubicBezTo>
                    <a:pt x="5436" y="9607"/>
                    <a:pt x="5423" y="9624"/>
                    <a:pt x="5409" y="9659"/>
                  </a:cubicBezTo>
                  <a:cubicBezTo>
                    <a:pt x="5395" y="9676"/>
                    <a:pt x="5388" y="9685"/>
                    <a:pt x="5382" y="9685"/>
                  </a:cubicBezTo>
                  <a:cubicBezTo>
                    <a:pt x="5376" y="9685"/>
                    <a:pt x="5370" y="9675"/>
                    <a:pt x="5359" y="9656"/>
                  </a:cubicBezTo>
                  <a:cubicBezTo>
                    <a:pt x="5343" y="9629"/>
                    <a:pt x="5328" y="9603"/>
                    <a:pt x="5319" y="9603"/>
                  </a:cubicBezTo>
                  <a:cubicBezTo>
                    <a:pt x="5315" y="9603"/>
                    <a:pt x="5313" y="9607"/>
                    <a:pt x="5312" y="9618"/>
                  </a:cubicBezTo>
                  <a:cubicBezTo>
                    <a:pt x="5284" y="9615"/>
                    <a:pt x="5255" y="9603"/>
                    <a:pt x="5240" y="9578"/>
                  </a:cubicBezTo>
                  <a:cubicBezTo>
                    <a:pt x="5225" y="9577"/>
                    <a:pt x="5213" y="9576"/>
                    <a:pt x="5203" y="9576"/>
                  </a:cubicBezTo>
                  <a:cubicBezTo>
                    <a:pt x="5177" y="9576"/>
                    <a:pt x="5164" y="9581"/>
                    <a:pt x="5161" y="9606"/>
                  </a:cubicBezTo>
                  <a:cubicBezTo>
                    <a:pt x="5159" y="9633"/>
                    <a:pt x="5145" y="9639"/>
                    <a:pt x="5129" y="9639"/>
                  </a:cubicBezTo>
                  <a:cubicBezTo>
                    <a:pt x="5122" y="9639"/>
                    <a:pt x="5115" y="9638"/>
                    <a:pt x="5108" y="9637"/>
                  </a:cubicBezTo>
                  <a:cubicBezTo>
                    <a:pt x="5101" y="9636"/>
                    <a:pt x="5094" y="9635"/>
                    <a:pt x="5088" y="9635"/>
                  </a:cubicBezTo>
                  <a:cubicBezTo>
                    <a:pt x="5071" y="9635"/>
                    <a:pt x="5057" y="9641"/>
                    <a:pt x="5055" y="9669"/>
                  </a:cubicBezTo>
                  <a:cubicBezTo>
                    <a:pt x="5052" y="9705"/>
                    <a:pt x="5021" y="9732"/>
                    <a:pt x="4985" y="9732"/>
                  </a:cubicBezTo>
                  <a:cubicBezTo>
                    <a:pt x="4981" y="9732"/>
                    <a:pt x="4977" y="9732"/>
                    <a:pt x="4973" y="9731"/>
                  </a:cubicBezTo>
                  <a:cubicBezTo>
                    <a:pt x="4952" y="9742"/>
                    <a:pt x="4938" y="9749"/>
                    <a:pt x="4929" y="9749"/>
                  </a:cubicBezTo>
                  <a:cubicBezTo>
                    <a:pt x="4915" y="9749"/>
                    <a:pt x="4911" y="9732"/>
                    <a:pt x="4901" y="9687"/>
                  </a:cubicBezTo>
                  <a:cubicBezTo>
                    <a:pt x="4904" y="9650"/>
                    <a:pt x="4879" y="9647"/>
                    <a:pt x="4854" y="9643"/>
                  </a:cubicBezTo>
                  <a:cubicBezTo>
                    <a:pt x="4854" y="9643"/>
                    <a:pt x="4829" y="9640"/>
                    <a:pt x="4810" y="9603"/>
                  </a:cubicBezTo>
                  <a:cubicBezTo>
                    <a:pt x="4804" y="9591"/>
                    <a:pt x="4799" y="9587"/>
                    <a:pt x="4795" y="9587"/>
                  </a:cubicBezTo>
                  <a:cubicBezTo>
                    <a:pt x="4786" y="9587"/>
                    <a:pt x="4783" y="9611"/>
                    <a:pt x="4779" y="9637"/>
                  </a:cubicBezTo>
                  <a:lnTo>
                    <a:pt x="4770" y="9706"/>
                  </a:lnTo>
                  <a:cubicBezTo>
                    <a:pt x="4745" y="9703"/>
                    <a:pt x="4729" y="9628"/>
                    <a:pt x="4735" y="9590"/>
                  </a:cubicBezTo>
                  <a:cubicBezTo>
                    <a:pt x="4729" y="9552"/>
                    <a:pt x="4726" y="9533"/>
                    <a:pt x="4723" y="9533"/>
                  </a:cubicBezTo>
                  <a:cubicBezTo>
                    <a:pt x="4720" y="9533"/>
                    <a:pt x="4716" y="9551"/>
                    <a:pt x="4710" y="9587"/>
                  </a:cubicBezTo>
                  <a:cubicBezTo>
                    <a:pt x="4706" y="9609"/>
                    <a:pt x="4693" y="9631"/>
                    <a:pt x="4672" y="9631"/>
                  </a:cubicBezTo>
                  <a:cubicBezTo>
                    <a:pt x="4661" y="9631"/>
                    <a:pt x="4647" y="9624"/>
                    <a:pt x="4632" y="9609"/>
                  </a:cubicBezTo>
                  <a:cubicBezTo>
                    <a:pt x="4582" y="9600"/>
                    <a:pt x="4532" y="9590"/>
                    <a:pt x="4538" y="9556"/>
                  </a:cubicBezTo>
                  <a:cubicBezTo>
                    <a:pt x="4534" y="9543"/>
                    <a:pt x="4523" y="9535"/>
                    <a:pt x="4511" y="9535"/>
                  </a:cubicBezTo>
                  <a:cubicBezTo>
                    <a:pt x="4502" y="9535"/>
                    <a:pt x="4494" y="9539"/>
                    <a:pt x="4488" y="9546"/>
                  </a:cubicBezTo>
                  <a:cubicBezTo>
                    <a:pt x="4474" y="9560"/>
                    <a:pt x="4462" y="9567"/>
                    <a:pt x="4448" y="9567"/>
                  </a:cubicBezTo>
                  <a:cubicBezTo>
                    <a:pt x="4428" y="9567"/>
                    <a:pt x="4403" y="9553"/>
                    <a:pt x="4365" y="9524"/>
                  </a:cubicBezTo>
                  <a:cubicBezTo>
                    <a:pt x="4307" y="9471"/>
                    <a:pt x="4281" y="9446"/>
                    <a:pt x="4266" y="9446"/>
                  </a:cubicBezTo>
                  <a:cubicBezTo>
                    <a:pt x="4254" y="9446"/>
                    <a:pt x="4250" y="9464"/>
                    <a:pt x="4243" y="9496"/>
                  </a:cubicBezTo>
                  <a:cubicBezTo>
                    <a:pt x="4238" y="9516"/>
                    <a:pt x="4234" y="9536"/>
                    <a:pt x="4229" y="9536"/>
                  </a:cubicBezTo>
                  <a:cubicBezTo>
                    <a:pt x="4226" y="9536"/>
                    <a:pt x="4222" y="9524"/>
                    <a:pt x="4218" y="9490"/>
                  </a:cubicBezTo>
                  <a:cubicBezTo>
                    <a:pt x="4212" y="9475"/>
                    <a:pt x="4205" y="9469"/>
                    <a:pt x="4194" y="9469"/>
                  </a:cubicBezTo>
                  <a:cubicBezTo>
                    <a:pt x="4176" y="9469"/>
                    <a:pt x="4149" y="9487"/>
                    <a:pt x="4112" y="9502"/>
                  </a:cubicBezTo>
                  <a:cubicBezTo>
                    <a:pt x="4080" y="9531"/>
                    <a:pt x="4061" y="9603"/>
                    <a:pt x="4055" y="9637"/>
                  </a:cubicBezTo>
                  <a:cubicBezTo>
                    <a:pt x="4045" y="9675"/>
                    <a:pt x="4040" y="9692"/>
                    <a:pt x="4031" y="9692"/>
                  </a:cubicBezTo>
                  <a:cubicBezTo>
                    <a:pt x="4024" y="9692"/>
                    <a:pt x="4014" y="9680"/>
                    <a:pt x="3996" y="9659"/>
                  </a:cubicBezTo>
                  <a:cubicBezTo>
                    <a:pt x="3971" y="9653"/>
                    <a:pt x="3955" y="9612"/>
                    <a:pt x="3964" y="9578"/>
                  </a:cubicBezTo>
                  <a:cubicBezTo>
                    <a:pt x="3971" y="9552"/>
                    <a:pt x="3985" y="9549"/>
                    <a:pt x="3992" y="9549"/>
                  </a:cubicBezTo>
                  <a:cubicBezTo>
                    <a:pt x="3994" y="9549"/>
                    <a:pt x="3996" y="9549"/>
                    <a:pt x="3996" y="9549"/>
                  </a:cubicBezTo>
                  <a:lnTo>
                    <a:pt x="4021" y="9556"/>
                  </a:lnTo>
                  <a:cubicBezTo>
                    <a:pt x="4030" y="9518"/>
                    <a:pt x="4040" y="9484"/>
                    <a:pt x="3989" y="9471"/>
                  </a:cubicBezTo>
                  <a:cubicBezTo>
                    <a:pt x="3981" y="9449"/>
                    <a:pt x="3970" y="9437"/>
                    <a:pt x="3961" y="9437"/>
                  </a:cubicBezTo>
                  <a:cubicBezTo>
                    <a:pt x="3953" y="9437"/>
                    <a:pt x="3947" y="9445"/>
                    <a:pt x="3942" y="9462"/>
                  </a:cubicBezTo>
                  <a:cubicBezTo>
                    <a:pt x="3927" y="9421"/>
                    <a:pt x="3880" y="9405"/>
                    <a:pt x="3830" y="9390"/>
                  </a:cubicBezTo>
                  <a:cubicBezTo>
                    <a:pt x="3783" y="9374"/>
                    <a:pt x="3710" y="9352"/>
                    <a:pt x="3698" y="9311"/>
                  </a:cubicBezTo>
                  <a:cubicBezTo>
                    <a:pt x="3676" y="9304"/>
                    <a:pt x="3659" y="9299"/>
                    <a:pt x="3646" y="9299"/>
                  </a:cubicBezTo>
                  <a:cubicBezTo>
                    <a:pt x="3631" y="9299"/>
                    <a:pt x="3621" y="9306"/>
                    <a:pt x="3616" y="9324"/>
                  </a:cubicBezTo>
                  <a:cubicBezTo>
                    <a:pt x="3604" y="9362"/>
                    <a:pt x="3591" y="9377"/>
                    <a:pt x="3584" y="9377"/>
                  </a:cubicBezTo>
                  <a:cubicBezTo>
                    <a:pt x="3578" y="9377"/>
                    <a:pt x="3576" y="9367"/>
                    <a:pt x="3582" y="9352"/>
                  </a:cubicBezTo>
                  <a:cubicBezTo>
                    <a:pt x="3577" y="9291"/>
                    <a:pt x="3374" y="9175"/>
                    <a:pt x="3280" y="9175"/>
                  </a:cubicBezTo>
                  <a:cubicBezTo>
                    <a:pt x="3262" y="9175"/>
                    <a:pt x="3248" y="9180"/>
                    <a:pt x="3240" y="9189"/>
                  </a:cubicBezTo>
                  <a:lnTo>
                    <a:pt x="3193" y="9170"/>
                  </a:lnTo>
                  <a:cubicBezTo>
                    <a:pt x="3164" y="9128"/>
                    <a:pt x="3063" y="9081"/>
                    <a:pt x="3010" y="9081"/>
                  </a:cubicBezTo>
                  <a:cubicBezTo>
                    <a:pt x="3000" y="9081"/>
                    <a:pt x="2992" y="9082"/>
                    <a:pt x="2987" y="9086"/>
                  </a:cubicBezTo>
                  <a:lnTo>
                    <a:pt x="2921" y="9054"/>
                  </a:lnTo>
                  <a:cubicBezTo>
                    <a:pt x="2900" y="9016"/>
                    <a:pt x="2883" y="9000"/>
                    <a:pt x="2862" y="9000"/>
                  </a:cubicBezTo>
                  <a:cubicBezTo>
                    <a:pt x="2853" y="9000"/>
                    <a:pt x="2842" y="9003"/>
                    <a:pt x="2830" y="9010"/>
                  </a:cubicBezTo>
                  <a:cubicBezTo>
                    <a:pt x="2804" y="9026"/>
                    <a:pt x="2788" y="9047"/>
                    <a:pt x="2786" y="9047"/>
                  </a:cubicBezTo>
                  <a:cubicBezTo>
                    <a:pt x="2786" y="9047"/>
                    <a:pt x="2788" y="9043"/>
                    <a:pt x="2792" y="9032"/>
                  </a:cubicBezTo>
                  <a:cubicBezTo>
                    <a:pt x="2808" y="9001"/>
                    <a:pt x="2761" y="8979"/>
                    <a:pt x="2670" y="8938"/>
                  </a:cubicBezTo>
                  <a:cubicBezTo>
                    <a:pt x="2627" y="8914"/>
                    <a:pt x="2606" y="8903"/>
                    <a:pt x="2596" y="8903"/>
                  </a:cubicBezTo>
                  <a:cubicBezTo>
                    <a:pt x="2586" y="8903"/>
                    <a:pt x="2587" y="8914"/>
                    <a:pt x="2589" y="8935"/>
                  </a:cubicBezTo>
                  <a:cubicBezTo>
                    <a:pt x="2485" y="8920"/>
                    <a:pt x="2501" y="8885"/>
                    <a:pt x="2520" y="8854"/>
                  </a:cubicBezTo>
                  <a:cubicBezTo>
                    <a:pt x="2549" y="8826"/>
                    <a:pt x="2551" y="8807"/>
                    <a:pt x="2536" y="8807"/>
                  </a:cubicBezTo>
                  <a:cubicBezTo>
                    <a:pt x="2523" y="8807"/>
                    <a:pt x="2495" y="8823"/>
                    <a:pt x="2460" y="8863"/>
                  </a:cubicBezTo>
                  <a:cubicBezTo>
                    <a:pt x="2436" y="8884"/>
                    <a:pt x="2414" y="8892"/>
                    <a:pt x="2398" y="8892"/>
                  </a:cubicBezTo>
                  <a:cubicBezTo>
                    <a:pt x="2375" y="8892"/>
                    <a:pt x="2364" y="8875"/>
                    <a:pt x="2375" y="8857"/>
                  </a:cubicBezTo>
                  <a:cubicBezTo>
                    <a:pt x="2384" y="8842"/>
                    <a:pt x="2394" y="8837"/>
                    <a:pt x="2403" y="8837"/>
                  </a:cubicBezTo>
                  <a:cubicBezTo>
                    <a:pt x="2415" y="8837"/>
                    <a:pt x="2426" y="8844"/>
                    <a:pt x="2438" y="8851"/>
                  </a:cubicBezTo>
                  <a:lnTo>
                    <a:pt x="2473" y="8785"/>
                  </a:lnTo>
                  <a:cubicBezTo>
                    <a:pt x="2464" y="8781"/>
                    <a:pt x="2458" y="8779"/>
                    <a:pt x="2452" y="8779"/>
                  </a:cubicBezTo>
                  <a:cubicBezTo>
                    <a:pt x="2444" y="8779"/>
                    <a:pt x="2434" y="8783"/>
                    <a:pt x="2410" y="8794"/>
                  </a:cubicBezTo>
                  <a:cubicBezTo>
                    <a:pt x="2403" y="8792"/>
                    <a:pt x="2396" y="8791"/>
                    <a:pt x="2388" y="8791"/>
                  </a:cubicBezTo>
                  <a:cubicBezTo>
                    <a:pt x="2375" y="8791"/>
                    <a:pt x="2361" y="8794"/>
                    <a:pt x="2350" y="8800"/>
                  </a:cubicBezTo>
                  <a:cubicBezTo>
                    <a:pt x="2313" y="8816"/>
                    <a:pt x="2291" y="8857"/>
                    <a:pt x="2294" y="8898"/>
                  </a:cubicBezTo>
                  <a:cubicBezTo>
                    <a:pt x="2297" y="8921"/>
                    <a:pt x="2293" y="8928"/>
                    <a:pt x="2284" y="8928"/>
                  </a:cubicBezTo>
                  <a:cubicBezTo>
                    <a:pt x="2277" y="8928"/>
                    <a:pt x="2267" y="8922"/>
                    <a:pt x="2256" y="8916"/>
                  </a:cubicBezTo>
                  <a:cubicBezTo>
                    <a:pt x="2228" y="8860"/>
                    <a:pt x="2247" y="8829"/>
                    <a:pt x="2288" y="8810"/>
                  </a:cubicBezTo>
                  <a:cubicBezTo>
                    <a:pt x="2291" y="8812"/>
                    <a:pt x="2294" y="8813"/>
                    <a:pt x="2298" y="8813"/>
                  </a:cubicBezTo>
                  <a:cubicBezTo>
                    <a:pt x="2315" y="8813"/>
                    <a:pt x="2331" y="8786"/>
                    <a:pt x="2344" y="8760"/>
                  </a:cubicBezTo>
                  <a:cubicBezTo>
                    <a:pt x="2353" y="8746"/>
                    <a:pt x="2328" y="8738"/>
                    <a:pt x="2294" y="8738"/>
                  </a:cubicBezTo>
                  <a:cubicBezTo>
                    <a:pt x="2251" y="8738"/>
                    <a:pt x="2193" y="8750"/>
                    <a:pt x="2162" y="8775"/>
                  </a:cubicBezTo>
                  <a:lnTo>
                    <a:pt x="2181" y="8744"/>
                  </a:lnTo>
                  <a:cubicBezTo>
                    <a:pt x="2200" y="8713"/>
                    <a:pt x="2159" y="8685"/>
                    <a:pt x="2115" y="8659"/>
                  </a:cubicBezTo>
                  <a:cubicBezTo>
                    <a:pt x="2091" y="8643"/>
                    <a:pt x="2074" y="8632"/>
                    <a:pt x="2060" y="8632"/>
                  </a:cubicBezTo>
                  <a:cubicBezTo>
                    <a:pt x="2050" y="8632"/>
                    <a:pt x="2042" y="8637"/>
                    <a:pt x="2034" y="8650"/>
                  </a:cubicBezTo>
                  <a:cubicBezTo>
                    <a:pt x="2018" y="8674"/>
                    <a:pt x="2000" y="8700"/>
                    <a:pt x="1983" y="8700"/>
                  </a:cubicBezTo>
                  <a:cubicBezTo>
                    <a:pt x="1980" y="8700"/>
                    <a:pt x="1977" y="8699"/>
                    <a:pt x="1974" y="8697"/>
                  </a:cubicBezTo>
                  <a:lnTo>
                    <a:pt x="1974" y="8697"/>
                  </a:lnTo>
                  <a:cubicBezTo>
                    <a:pt x="1993" y="8710"/>
                    <a:pt x="1974" y="8741"/>
                    <a:pt x="1956" y="8772"/>
                  </a:cubicBezTo>
                  <a:cubicBezTo>
                    <a:pt x="1943" y="8738"/>
                    <a:pt x="1934" y="8703"/>
                    <a:pt x="1930" y="8669"/>
                  </a:cubicBezTo>
                  <a:cubicBezTo>
                    <a:pt x="1934" y="8587"/>
                    <a:pt x="1896" y="8509"/>
                    <a:pt x="1827" y="8465"/>
                  </a:cubicBezTo>
                  <a:cubicBezTo>
                    <a:pt x="1789" y="8434"/>
                    <a:pt x="1730" y="8390"/>
                    <a:pt x="1733" y="8346"/>
                  </a:cubicBezTo>
                  <a:cubicBezTo>
                    <a:pt x="1707" y="8328"/>
                    <a:pt x="1690" y="8316"/>
                    <a:pt x="1676" y="8316"/>
                  </a:cubicBezTo>
                  <a:cubicBezTo>
                    <a:pt x="1667" y="8316"/>
                    <a:pt x="1660" y="8320"/>
                    <a:pt x="1652" y="8330"/>
                  </a:cubicBezTo>
                  <a:lnTo>
                    <a:pt x="1611" y="8302"/>
                  </a:lnTo>
                  <a:cubicBezTo>
                    <a:pt x="1613" y="8270"/>
                    <a:pt x="1592" y="8244"/>
                    <a:pt x="1571" y="8244"/>
                  </a:cubicBezTo>
                  <a:cubicBezTo>
                    <a:pt x="1564" y="8244"/>
                    <a:pt x="1557" y="8248"/>
                    <a:pt x="1551" y="8255"/>
                  </a:cubicBezTo>
                  <a:cubicBezTo>
                    <a:pt x="1546" y="8257"/>
                    <a:pt x="1542" y="8257"/>
                    <a:pt x="1538" y="8257"/>
                  </a:cubicBezTo>
                  <a:cubicBezTo>
                    <a:pt x="1511" y="8257"/>
                    <a:pt x="1512" y="8222"/>
                    <a:pt x="1498" y="8205"/>
                  </a:cubicBezTo>
                  <a:cubicBezTo>
                    <a:pt x="1503" y="8163"/>
                    <a:pt x="1505" y="8141"/>
                    <a:pt x="1500" y="8141"/>
                  </a:cubicBezTo>
                  <a:lnTo>
                    <a:pt x="1500" y="8141"/>
                  </a:lnTo>
                  <a:cubicBezTo>
                    <a:pt x="1495" y="8141"/>
                    <a:pt x="1482" y="8166"/>
                    <a:pt x="1454" y="8218"/>
                  </a:cubicBezTo>
                  <a:cubicBezTo>
                    <a:pt x="1435" y="8252"/>
                    <a:pt x="1442" y="8293"/>
                    <a:pt x="1464" y="8324"/>
                  </a:cubicBezTo>
                  <a:cubicBezTo>
                    <a:pt x="1482" y="8340"/>
                    <a:pt x="1504" y="8355"/>
                    <a:pt x="1523" y="8371"/>
                  </a:cubicBezTo>
                  <a:cubicBezTo>
                    <a:pt x="1495" y="8365"/>
                    <a:pt x="1470" y="8359"/>
                    <a:pt x="1442" y="8352"/>
                  </a:cubicBezTo>
                  <a:cubicBezTo>
                    <a:pt x="1427" y="8342"/>
                    <a:pt x="1410" y="8337"/>
                    <a:pt x="1394" y="8337"/>
                  </a:cubicBezTo>
                  <a:cubicBezTo>
                    <a:pt x="1374" y="8337"/>
                    <a:pt x="1355" y="8344"/>
                    <a:pt x="1338" y="8355"/>
                  </a:cubicBezTo>
                  <a:cubicBezTo>
                    <a:pt x="1338" y="8355"/>
                    <a:pt x="1325" y="8373"/>
                    <a:pt x="1308" y="8373"/>
                  </a:cubicBezTo>
                  <a:cubicBezTo>
                    <a:pt x="1304" y="8373"/>
                    <a:pt x="1299" y="8371"/>
                    <a:pt x="1294" y="8368"/>
                  </a:cubicBezTo>
                  <a:lnTo>
                    <a:pt x="1341" y="8312"/>
                  </a:lnTo>
                  <a:cubicBezTo>
                    <a:pt x="1379" y="8302"/>
                    <a:pt x="1410" y="8277"/>
                    <a:pt x="1432" y="8246"/>
                  </a:cubicBezTo>
                  <a:cubicBezTo>
                    <a:pt x="1454" y="8191"/>
                    <a:pt x="1441" y="8134"/>
                    <a:pt x="1412" y="8134"/>
                  </a:cubicBezTo>
                  <a:cubicBezTo>
                    <a:pt x="1403" y="8134"/>
                    <a:pt x="1393" y="8139"/>
                    <a:pt x="1382" y="8152"/>
                  </a:cubicBezTo>
                  <a:cubicBezTo>
                    <a:pt x="1363" y="8136"/>
                    <a:pt x="1363" y="8136"/>
                    <a:pt x="1366" y="8092"/>
                  </a:cubicBezTo>
                  <a:cubicBezTo>
                    <a:pt x="1381" y="8076"/>
                    <a:pt x="1381" y="8064"/>
                    <a:pt x="1365" y="8064"/>
                  </a:cubicBezTo>
                  <a:cubicBezTo>
                    <a:pt x="1354" y="8064"/>
                    <a:pt x="1335" y="8070"/>
                    <a:pt x="1307" y="8086"/>
                  </a:cubicBezTo>
                  <a:cubicBezTo>
                    <a:pt x="1283" y="8099"/>
                    <a:pt x="1264" y="8106"/>
                    <a:pt x="1253" y="8106"/>
                  </a:cubicBezTo>
                  <a:cubicBezTo>
                    <a:pt x="1231" y="8106"/>
                    <a:pt x="1230" y="8084"/>
                    <a:pt x="1250" y="8039"/>
                  </a:cubicBezTo>
                  <a:cubicBezTo>
                    <a:pt x="1259" y="7966"/>
                    <a:pt x="1213" y="7902"/>
                    <a:pt x="1182" y="7902"/>
                  </a:cubicBezTo>
                  <a:cubicBezTo>
                    <a:pt x="1177" y="7902"/>
                    <a:pt x="1173" y="7904"/>
                    <a:pt x="1169" y="7907"/>
                  </a:cubicBezTo>
                  <a:cubicBezTo>
                    <a:pt x="1158" y="7921"/>
                    <a:pt x="1143" y="7927"/>
                    <a:pt x="1129" y="7927"/>
                  </a:cubicBezTo>
                  <a:cubicBezTo>
                    <a:pt x="1097" y="7927"/>
                    <a:pt x="1066" y="7900"/>
                    <a:pt x="1075" y="7863"/>
                  </a:cubicBezTo>
                  <a:cubicBezTo>
                    <a:pt x="1083" y="7827"/>
                    <a:pt x="1073" y="7808"/>
                    <a:pt x="1045" y="7808"/>
                  </a:cubicBezTo>
                  <a:cubicBezTo>
                    <a:pt x="1039" y="7808"/>
                    <a:pt x="1032" y="7809"/>
                    <a:pt x="1025" y="7810"/>
                  </a:cubicBezTo>
                  <a:cubicBezTo>
                    <a:pt x="1048" y="7787"/>
                    <a:pt x="1058" y="7747"/>
                    <a:pt x="1023" y="7747"/>
                  </a:cubicBezTo>
                  <a:cubicBezTo>
                    <a:pt x="1021" y="7747"/>
                    <a:pt x="1018" y="7747"/>
                    <a:pt x="1015" y="7748"/>
                  </a:cubicBezTo>
                  <a:cubicBezTo>
                    <a:pt x="1015" y="7748"/>
                    <a:pt x="1012" y="7745"/>
                    <a:pt x="1008" y="7745"/>
                  </a:cubicBezTo>
                  <a:cubicBezTo>
                    <a:pt x="1003" y="7745"/>
                    <a:pt x="996" y="7750"/>
                    <a:pt x="990" y="7773"/>
                  </a:cubicBezTo>
                  <a:lnTo>
                    <a:pt x="903" y="7788"/>
                  </a:lnTo>
                  <a:cubicBezTo>
                    <a:pt x="918" y="7804"/>
                    <a:pt x="893" y="7829"/>
                    <a:pt x="865" y="7854"/>
                  </a:cubicBezTo>
                  <a:cubicBezTo>
                    <a:pt x="862" y="7857"/>
                    <a:pt x="859" y="7858"/>
                    <a:pt x="856" y="7858"/>
                  </a:cubicBezTo>
                  <a:cubicBezTo>
                    <a:pt x="831" y="7858"/>
                    <a:pt x="799" y="7770"/>
                    <a:pt x="846" y="7669"/>
                  </a:cubicBezTo>
                  <a:lnTo>
                    <a:pt x="868" y="7585"/>
                  </a:lnTo>
                  <a:lnTo>
                    <a:pt x="868" y="7585"/>
                  </a:lnTo>
                  <a:lnTo>
                    <a:pt x="815" y="7632"/>
                  </a:lnTo>
                  <a:cubicBezTo>
                    <a:pt x="799" y="7613"/>
                    <a:pt x="784" y="7594"/>
                    <a:pt x="812" y="7569"/>
                  </a:cubicBezTo>
                  <a:cubicBezTo>
                    <a:pt x="837" y="7547"/>
                    <a:pt x="837" y="7547"/>
                    <a:pt x="824" y="7528"/>
                  </a:cubicBezTo>
                  <a:cubicBezTo>
                    <a:pt x="824" y="7528"/>
                    <a:pt x="818" y="7521"/>
                    <a:pt x="806" y="7521"/>
                  </a:cubicBezTo>
                  <a:cubicBezTo>
                    <a:pt x="799" y="7521"/>
                    <a:pt x="791" y="7523"/>
                    <a:pt x="780" y="7531"/>
                  </a:cubicBezTo>
                  <a:cubicBezTo>
                    <a:pt x="752" y="7555"/>
                    <a:pt x="738" y="7567"/>
                    <a:pt x="732" y="7567"/>
                  </a:cubicBezTo>
                  <a:cubicBezTo>
                    <a:pt x="727" y="7567"/>
                    <a:pt x="730" y="7556"/>
                    <a:pt x="737" y="7534"/>
                  </a:cubicBezTo>
                  <a:cubicBezTo>
                    <a:pt x="765" y="7488"/>
                    <a:pt x="766" y="7467"/>
                    <a:pt x="739" y="7467"/>
                  </a:cubicBezTo>
                  <a:cubicBezTo>
                    <a:pt x="727" y="7467"/>
                    <a:pt x="711" y="7471"/>
                    <a:pt x="690" y="7478"/>
                  </a:cubicBezTo>
                  <a:cubicBezTo>
                    <a:pt x="664" y="7499"/>
                    <a:pt x="650" y="7510"/>
                    <a:pt x="646" y="7510"/>
                  </a:cubicBezTo>
                  <a:cubicBezTo>
                    <a:pt x="641" y="7510"/>
                    <a:pt x="651" y="7494"/>
                    <a:pt x="674" y="7459"/>
                  </a:cubicBezTo>
                  <a:cubicBezTo>
                    <a:pt x="702" y="7437"/>
                    <a:pt x="715" y="7393"/>
                    <a:pt x="699" y="7375"/>
                  </a:cubicBezTo>
                  <a:lnTo>
                    <a:pt x="699" y="7375"/>
                  </a:lnTo>
                  <a:lnTo>
                    <a:pt x="671" y="7400"/>
                  </a:lnTo>
                  <a:cubicBezTo>
                    <a:pt x="647" y="7417"/>
                    <a:pt x="630" y="7425"/>
                    <a:pt x="620" y="7425"/>
                  </a:cubicBezTo>
                  <a:cubicBezTo>
                    <a:pt x="604" y="7425"/>
                    <a:pt x="602" y="7407"/>
                    <a:pt x="611" y="7381"/>
                  </a:cubicBezTo>
                  <a:cubicBezTo>
                    <a:pt x="639" y="7359"/>
                    <a:pt x="624" y="7340"/>
                    <a:pt x="567" y="7321"/>
                  </a:cubicBezTo>
                  <a:cubicBezTo>
                    <a:pt x="539" y="7281"/>
                    <a:pt x="527" y="7259"/>
                    <a:pt x="555" y="7240"/>
                  </a:cubicBezTo>
                  <a:cubicBezTo>
                    <a:pt x="590" y="7214"/>
                    <a:pt x="604" y="7204"/>
                    <a:pt x="596" y="7204"/>
                  </a:cubicBezTo>
                  <a:cubicBezTo>
                    <a:pt x="590" y="7204"/>
                    <a:pt x="572" y="7209"/>
                    <a:pt x="542" y="7218"/>
                  </a:cubicBezTo>
                  <a:cubicBezTo>
                    <a:pt x="498" y="7218"/>
                    <a:pt x="498" y="7218"/>
                    <a:pt x="498" y="7158"/>
                  </a:cubicBezTo>
                  <a:cubicBezTo>
                    <a:pt x="514" y="7118"/>
                    <a:pt x="514" y="7118"/>
                    <a:pt x="470" y="7118"/>
                  </a:cubicBezTo>
                  <a:cubicBezTo>
                    <a:pt x="411" y="7158"/>
                    <a:pt x="382" y="7177"/>
                    <a:pt x="395" y="7199"/>
                  </a:cubicBezTo>
                  <a:cubicBezTo>
                    <a:pt x="411" y="7218"/>
                    <a:pt x="411" y="7218"/>
                    <a:pt x="379" y="7240"/>
                  </a:cubicBezTo>
                  <a:lnTo>
                    <a:pt x="351" y="7199"/>
                  </a:lnTo>
                  <a:cubicBezTo>
                    <a:pt x="329" y="7168"/>
                    <a:pt x="298" y="7146"/>
                    <a:pt x="263" y="7136"/>
                  </a:cubicBezTo>
                  <a:cubicBezTo>
                    <a:pt x="250" y="7131"/>
                    <a:pt x="237" y="7129"/>
                    <a:pt x="225" y="7129"/>
                  </a:cubicBezTo>
                  <a:cubicBezTo>
                    <a:pt x="182" y="7129"/>
                    <a:pt x="154" y="7157"/>
                    <a:pt x="201" y="7174"/>
                  </a:cubicBezTo>
                  <a:lnTo>
                    <a:pt x="185" y="7215"/>
                  </a:lnTo>
                  <a:cubicBezTo>
                    <a:pt x="125" y="7254"/>
                    <a:pt x="118" y="7287"/>
                    <a:pt x="147" y="7287"/>
                  </a:cubicBezTo>
                  <a:cubicBezTo>
                    <a:pt x="162" y="7287"/>
                    <a:pt x="186" y="7279"/>
                    <a:pt x="216" y="7259"/>
                  </a:cubicBezTo>
                  <a:cubicBezTo>
                    <a:pt x="262" y="7227"/>
                    <a:pt x="284" y="7212"/>
                    <a:pt x="290" y="7212"/>
                  </a:cubicBezTo>
                  <a:cubicBezTo>
                    <a:pt x="295" y="7212"/>
                    <a:pt x="284" y="7227"/>
                    <a:pt x="260" y="7259"/>
                  </a:cubicBezTo>
                  <a:cubicBezTo>
                    <a:pt x="201" y="7299"/>
                    <a:pt x="216" y="7321"/>
                    <a:pt x="229" y="7343"/>
                  </a:cubicBezTo>
                  <a:cubicBezTo>
                    <a:pt x="245" y="7365"/>
                    <a:pt x="245" y="7365"/>
                    <a:pt x="216" y="7384"/>
                  </a:cubicBezTo>
                  <a:cubicBezTo>
                    <a:pt x="185" y="7403"/>
                    <a:pt x="172" y="7437"/>
                    <a:pt x="185" y="7472"/>
                  </a:cubicBezTo>
                  <a:cubicBezTo>
                    <a:pt x="193" y="7483"/>
                    <a:pt x="197" y="7488"/>
                    <a:pt x="202" y="7488"/>
                  </a:cubicBezTo>
                  <a:cubicBezTo>
                    <a:pt x="208" y="7488"/>
                    <a:pt x="215" y="7483"/>
                    <a:pt x="229" y="7472"/>
                  </a:cubicBezTo>
                  <a:cubicBezTo>
                    <a:pt x="233" y="7460"/>
                    <a:pt x="239" y="7454"/>
                    <a:pt x="244" y="7454"/>
                  </a:cubicBezTo>
                  <a:cubicBezTo>
                    <a:pt x="256" y="7454"/>
                    <a:pt x="264" y="7490"/>
                    <a:pt x="232" y="7538"/>
                  </a:cubicBezTo>
                  <a:cubicBezTo>
                    <a:pt x="224" y="7558"/>
                    <a:pt x="220" y="7569"/>
                    <a:pt x="226" y="7569"/>
                  </a:cubicBezTo>
                  <a:cubicBezTo>
                    <a:pt x="232" y="7569"/>
                    <a:pt x="247" y="7559"/>
                    <a:pt x="276" y="7538"/>
                  </a:cubicBezTo>
                  <a:cubicBezTo>
                    <a:pt x="292" y="7525"/>
                    <a:pt x="305" y="7520"/>
                    <a:pt x="316" y="7520"/>
                  </a:cubicBezTo>
                  <a:cubicBezTo>
                    <a:pt x="344" y="7520"/>
                    <a:pt x="351" y="7556"/>
                    <a:pt x="320" y="7603"/>
                  </a:cubicBezTo>
                  <a:cubicBezTo>
                    <a:pt x="320" y="7603"/>
                    <a:pt x="339" y="7622"/>
                    <a:pt x="354" y="7644"/>
                  </a:cubicBezTo>
                  <a:cubicBezTo>
                    <a:pt x="358" y="7649"/>
                    <a:pt x="363" y="7651"/>
                    <a:pt x="369" y="7651"/>
                  </a:cubicBezTo>
                  <a:cubicBezTo>
                    <a:pt x="385" y="7651"/>
                    <a:pt x="406" y="7635"/>
                    <a:pt x="429" y="7619"/>
                  </a:cubicBezTo>
                  <a:cubicBezTo>
                    <a:pt x="458" y="7597"/>
                    <a:pt x="472" y="7586"/>
                    <a:pt x="477" y="7586"/>
                  </a:cubicBezTo>
                  <a:cubicBezTo>
                    <a:pt x="483" y="7586"/>
                    <a:pt x="479" y="7596"/>
                    <a:pt x="473" y="7616"/>
                  </a:cubicBezTo>
                  <a:cubicBezTo>
                    <a:pt x="467" y="7641"/>
                    <a:pt x="451" y="7666"/>
                    <a:pt x="433" y="7682"/>
                  </a:cubicBezTo>
                  <a:cubicBezTo>
                    <a:pt x="404" y="7704"/>
                    <a:pt x="420" y="7726"/>
                    <a:pt x="439" y="7744"/>
                  </a:cubicBezTo>
                  <a:cubicBezTo>
                    <a:pt x="451" y="7762"/>
                    <a:pt x="476" y="7791"/>
                    <a:pt x="500" y="7791"/>
                  </a:cubicBezTo>
                  <a:cubicBezTo>
                    <a:pt x="506" y="7791"/>
                    <a:pt x="511" y="7790"/>
                    <a:pt x="517" y="7785"/>
                  </a:cubicBezTo>
                  <a:lnTo>
                    <a:pt x="517" y="7785"/>
                  </a:lnTo>
                  <a:lnTo>
                    <a:pt x="489" y="7807"/>
                  </a:lnTo>
                  <a:cubicBezTo>
                    <a:pt x="500" y="7823"/>
                    <a:pt x="491" y="7838"/>
                    <a:pt x="493" y="7838"/>
                  </a:cubicBezTo>
                  <a:cubicBezTo>
                    <a:pt x="494" y="7838"/>
                    <a:pt x="497" y="7835"/>
                    <a:pt x="505" y="7829"/>
                  </a:cubicBezTo>
                  <a:cubicBezTo>
                    <a:pt x="520" y="7854"/>
                    <a:pt x="530" y="7882"/>
                    <a:pt x="530" y="7914"/>
                  </a:cubicBezTo>
                  <a:cubicBezTo>
                    <a:pt x="533" y="7945"/>
                    <a:pt x="557" y="7964"/>
                    <a:pt x="583" y="7964"/>
                  </a:cubicBezTo>
                  <a:cubicBezTo>
                    <a:pt x="612" y="7964"/>
                    <a:pt x="642" y="7940"/>
                    <a:pt x="646" y="7882"/>
                  </a:cubicBezTo>
                  <a:lnTo>
                    <a:pt x="661" y="7901"/>
                  </a:lnTo>
                  <a:cubicBezTo>
                    <a:pt x="666" y="7908"/>
                    <a:pt x="672" y="7910"/>
                    <a:pt x="678" y="7910"/>
                  </a:cubicBezTo>
                  <a:cubicBezTo>
                    <a:pt x="692" y="7910"/>
                    <a:pt x="705" y="7898"/>
                    <a:pt x="705" y="7898"/>
                  </a:cubicBezTo>
                  <a:cubicBezTo>
                    <a:pt x="715" y="7889"/>
                    <a:pt x="723" y="7886"/>
                    <a:pt x="731" y="7886"/>
                  </a:cubicBezTo>
                  <a:cubicBezTo>
                    <a:pt x="745" y="7886"/>
                    <a:pt x="756" y="7898"/>
                    <a:pt x="768" y="7910"/>
                  </a:cubicBezTo>
                  <a:lnTo>
                    <a:pt x="715" y="7961"/>
                  </a:lnTo>
                  <a:cubicBezTo>
                    <a:pt x="644" y="8000"/>
                    <a:pt x="629" y="8044"/>
                    <a:pt x="665" y="8044"/>
                  </a:cubicBezTo>
                  <a:cubicBezTo>
                    <a:pt x="678" y="8044"/>
                    <a:pt x="698" y="8038"/>
                    <a:pt x="724" y="8023"/>
                  </a:cubicBezTo>
                  <a:cubicBezTo>
                    <a:pt x="732" y="8016"/>
                    <a:pt x="736" y="8013"/>
                    <a:pt x="736" y="8013"/>
                  </a:cubicBezTo>
                  <a:lnTo>
                    <a:pt x="736" y="8013"/>
                  </a:lnTo>
                  <a:cubicBezTo>
                    <a:pt x="736" y="8013"/>
                    <a:pt x="717" y="8031"/>
                    <a:pt x="699" y="8048"/>
                  </a:cubicBezTo>
                  <a:cubicBezTo>
                    <a:pt x="671" y="8073"/>
                    <a:pt x="690" y="8092"/>
                    <a:pt x="755" y="8105"/>
                  </a:cubicBezTo>
                  <a:cubicBezTo>
                    <a:pt x="759" y="8109"/>
                    <a:pt x="766" y="8111"/>
                    <a:pt x="773" y="8111"/>
                  </a:cubicBezTo>
                  <a:cubicBezTo>
                    <a:pt x="802" y="8111"/>
                    <a:pt x="848" y="8087"/>
                    <a:pt x="868" y="8067"/>
                  </a:cubicBezTo>
                  <a:cubicBezTo>
                    <a:pt x="878" y="8057"/>
                    <a:pt x="887" y="8054"/>
                    <a:pt x="894" y="8054"/>
                  </a:cubicBezTo>
                  <a:cubicBezTo>
                    <a:pt x="905" y="8054"/>
                    <a:pt x="912" y="8061"/>
                    <a:pt x="912" y="8061"/>
                  </a:cubicBezTo>
                  <a:cubicBezTo>
                    <a:pt x="931" y="8080"/>
                    <a:pt x="931" y="8080"/>
                    <a:pt x="906" y="8105"/>
                  </a:cubicBezTo>
                  <a:cubicBezTo>
                    <a:pt x="866" y="8142"/>
                    <a:pt x="877" y="8173"/>
                    <a:pt x="914" y="8173"/>
                  </a:cubicBezTo>
                  <a:cubicBezTo>
                    <a:pt x="926" y="8173"/>
                    <a:pt x="942" y="8169"/>
                    <a:pt x="959" y="8161"/>
                  </a:cubicBezTo>
                  <a:lnTo>
                    <a:pt x="959" y="8161"/>
                  </a:lnTo>
                  <a:lnTo>
                    <a:pt x="934" y="8186"/>
                  </a:lnTo>
                  <a:cubicBezTo>
                    <a:pt x="912" y="8211"/>
                    <a:pt x="899" y="8261"/>
                    <a:pt x="1025" y="8321"/>
                  </a:cubicBezTo>
                  <a:cubicBezTo>
                    <a:pt x="1103" y="8390"/>
                    <a:pt x="1163" y="8443"/>
                    <a:pt x="1138" y="8471"/>
                  </a:cubicBezTo>
                  <a:cubicBezTo>
                    <a:pt x="1123" y="8490"/>
                    <a:pt x="1175" y="8504"/>
                    <a:pt x="1237" y="8504"/>
                  </a:cubicBezTo>
                  <a:cubicBezTo>
                    <a:pt x="1267" y="8504"/>
                    <a:pt x="1300" y="8501"/>
                    <a:pt x="1329" y="8493"/>
                  </a:cubicBezTo>
                  <a:lnTo>
                    <a:pt x="1329" y="8493"/>
                  </a:lnTo>
                  <a:cubicBezTo>
                    <a:pt x="1304" y="8518"/>
                    <a:pt x="1323" y="8540"/>
                    <a:pt x="1366" y="8572"/>
                  </a:cubicBezTo>
                  <a:cubicBezTo>
                    <a:pt x="1429" y="8619"/>
                    <a:pt x="1429" y="8619"/>
                    <a:pt x="1407" y="8647"/>
                  </a:cubicBezTo>
                  <a:cubicBezTo>
                    <a:pt x="1370" y="8670"/>
                    <a:pt x="1354" y="8680"/>
                    <a:pt x="1362" y="8680"/>
                  </a:cubicBezTo>
                  <a:cubicBezTo>
                    <a:pt x="1368" y="8680"/>
                    <a:pt x="1389" y="8674"/>
                    <a:pt x="1426" y="8663"/>
                  </a:cubicBezTo>
                  <a:cubicBezTo>
                    <a:pt x="1439" y="8655"/>
                    <a:pt x="1451" y="8651"/>
                    <a:pt x="1462" y="8651"/>
                  </a:cubicBezTo>
                  <a:cubicBezTo>
                    <a:pt x="1505" y="8651"/>
                    <a:pt x="1524" y="8709"/>
                    <a:pt x="1489" y="8757"/>
                  </a:cubicBezTo>
                  <a:cubicBezTo>
                    <a:pt x="1470" y="8785"/>
                    <a:pt x="1489" y="8800"/>
                    <a:pt x="1533" y="8832"/>
                  </a:cubicBezTo>
                  <a:cubicBezTo>
                    <a:pt x="1539" y="8830"/>
                    <a:pt x="1546" y="8829"/>
                    <a:pt x="1553" y="8829"/>
                  </a:cubicBezTo>
                  <a:cubicBezTo>
                    <a:pt x="1589" y="8829"/>
                    <a:pt x="1624" y="8855"/>
                    <a:pt x="1661" y="8882"/>
                  </a:cubicBezTo>
                  <a:cubicBezTo>
                    <a:pt x="1691" y="8902"/>
                    <a:pt x="1708" y="8913"/>
                    <a:pt x="1721" y="8913"/>
                  </a:cubicBezTo>
                  <a:cubicBezTo>
                    <a:pt x="1735" y="8913"/>
                    <a:pt x="1746" y="8898"/>
                    <a:pt x="1768" y="8866"/>
                  </a:cubicBezTo>
                  <a:cubicBezTo>
                    <a:pt x="1789" y="8835"/>
                    <a:pt x="1805" y="8824"/>
                    <a:pt x="1821" y="8824"/>
                  </a:cubicBezTo>
                  <a:cubicBezTo>
                    <a:pt x="1837" y="8824"/>
                    <a:pt x="1853" y="8834"/>
                    <a:pt x="1874" y="8848"/>
                  </a:cubicBezTo>
                  <a:cubicBezTo>
                    <a:pt x="1896" y="8863"/>
                    <a:pt x="1918" y="8876"/>
                    <a:pt x="1899" y="8907"/>
                  </a:cubicBezTo>
                  <a:cubicBezTo>
                    <a:pt x="1899" y="8907"/>
                    <a:pt x="1899" y="8951"/>
                    <a:pt x="1924" y="8967"/>
                  </a:cubicBezTo>
                  <a:cubicBezTo>
                    <a:pt x="1946" y="8979"/>
                    <a:pt x="1968" y="8995"/>
                    <a:pt x="1949" y="9026"/>
                  </a:cubicBezTo>
                  <a:cubicBezTo>
                    <a:pt x="1952" y="9057"/>
                    <a:pt x="1971" y="9083"/>
                    <a:pt x="1996" y="9101"/>
                  </a:cubicBezTo>
                  <a:cubicBezTo>
                    <a:pt x="2040" y="9130"/>
                    <a:pt x="2087" y="9155"/>
                    <a:pt x="2068" y="9186"/>
                  </a:cubicBezTo>
                  <a:cubicBezTo>
                    <a:pt x="2078" y="9191"/>
                    <a:pt x="2084" y="9194"/>
                    <a:pt x="2089" y="9194"/>
                  </a:cubicBezTo>
                  <a:cubicBezTo>
                    <a:pt x="2096" y="9194"/>
                    <a:pt x="2100" y="9186"/>
                    <a:pt x="2109" y="9167"/>
                  </a:cubicBezTo>
                  <a:cubicBezTo>
                    <a:pt x="2118" y="9153"/>
                    <a:pt x="2131" y="9141"/>
                    <a:pt x="2151" y="9141"/>
                  </a:cubicBezTo>
                  <a:cubicBezTo>
                    <a:pt x="2173" y="9141"/>
                    <a:pt x="2204" y="9156"/>
                    <a:pt x="2244" y="9202"/>
                  </a:cubicBezTo>
                  <a:cubicBezTo>
                    <a:pt x="2278" y="9220"/>
                    <a:pt x="2324" y="9245"/>
                    <a:pt x="2354" y="9245"/>
                  </a:cubicBezTo>
                  <a:cubicBezTo>
                    <a:pt x="2365" y="9245"/>
                    <a:pt x="2374" y="9241"/>
                    <a:pt x="2379" y="9233"/>
                  </a:cubicBezTo>
                  <a:cubicBezTo>
                    <a:pt x="2401" y="9246"/>
                    <a:pt x="2401" y="9246"/>
                    <a:pt x="2385" y="9277"/>
                  </a:cubicBezTo>
                  <a:cubicBezTo>
                    <a:pt x="2362" y="9321"/>
                    <a:pt x="2375" y="9347"/>
                    <a:pt x="2410" y="9347"/>
                  </a:cubicBezTo>
                  <a:cubicBezTo>
                    <a:pt x="2427" y="9347"/>
                    <a:pt x="2450" y="9340"/>
                    <a:pt x="2476" y="9327"/>
                  </a:cubicBezTo>
                  <a:cubicBezTo>
                    <a:pt x="2483" y="9315"/>
                    <a:pt x="2490" y="9310"/>
                    <a:pt x="2498" y="9310"/>
                  </a:cubicBezTo>
                  <a:cubicBezTo>
                    <a:pt x="2509" y="9310"/>
                    <a:pt x="2520" y="9325"/>
                    <a:pt x="2526" y="9352"/>
                  </a:cubicBezTo>
                  <a:cubicBezTo>
                    <a:pt x="2532" y="9354"/>
                    <a:pt x="2538" y="9355"/>
                    <a:pt x="2543" y="9355"/>
                  </a:cubicBezTo>
                  <a:cubicBezTo>
                    <a:pt x="2559" y="9355"/>
                    <a:pt x="2575" y="9349"/>
                    <a:pt x="2589" y="9340"/>
                  </a:cubicBezTo>
                  <a:cubicBezTo>
                    <a:pt x="2604" y="9331"/>
                    <a:pt x="2614" y="9326"/>
                    <a:pt x="2622" y="9326"/>
                  </a:cubicBezTo>
                  <a:cubicBezTo>
                    <a:pt x="2634" y="9326"/>
                    <a:pt x="2641" y="9339"/>
                    <a:pt x="2661" y="9374"/>
                  </a:cubicBezTo>
                  <a:cubicBezTo>
                    <a:pt x="2645" y="9405"/>
                    <a:pt x="2670" y="9418"/>
                    <a:pt x="2695" y="9427"/>
                  </a:cubicBezTo>
                  <a:cubicBezTo>
                    <a:pt x="2697" y="9427"/>
                    <a:pt x="2698" y="9427"/>
                    <a:pt x="2700" y="9427"/>
                  </a:cubicBezTo>
                  <a:cubicBezTo>
                    <a:pt x="2768" y="9427"/>
                    <a:pt x="3021" y="9538"/>
                    <a:pt x="3034" y="9578"/>
                  </a:cubicBezTo>
                  <a:cubicBezTo>
                    <a:pt x="3057" y="9562"/>
                    <a:pt x="3066" y="9556"/>
                    <a:pt x="3075" y="9556"/>
                  </a:cubicBezTo>
                  <a:cubicBezTo>
                    <a:pt x="3081" y="9556"/>
                    <a:pt x="3087" y="9558"/>
                    <a:pt x="3096" y="9562"/>
                  </a:cubicBezTo>
                  <a:cubicBezTo>
                    <a:pt x="3096" y="9595"/>
                    <a:pt x="3103" y="9609"/>
                    <a:pt x="3114" y="9609"/>
                  </a:cubicBezTo>
                  <a:cubicBezTo>
                    <a:pt x="3127" y="9609"/>
                    <a:pt x="3145" y="9585"/>
                    <a:pt x="3159" y="9546"/>
                  </a:cubicBezTo>
                  <a:lnTo>
                    <a:pt x="3134" y="9537"/>
                  </a:lnTo>
                  <a:lnTo>
                    <a:pt x="3109" y="9528"/>
                  </a:lnTo>
                  <a:cubicBezTo>
                    <a:pt x="3119" y="9502"/>
                    <a:pt x="3136" y="9490"/>
                    <a:pt x="3150" y="9490"/>
                  </a:cubicBezTo>
                  <a:cubicBezTo>
                    <a:pt x="3175" y="9490"/>
                    <a:pt x="3195" y="9525"/>
                    <a:pt x="3171" y="9590"/>
                  </a:cubicBezTo>
                  <a:cubicBezTo>
                    <a:pt x="3171" y="9632"/>
                    <a:pt x="3171" y="9652"/>
                    <a:pt x="3179" y="9652"/>
                  </a:cubicBezTo>
                  <a:cubicBezTo>
                    <a:pt x="3186" y="9652"/>
                    <a:pt x="3198" y="9637"/>
                    <a:pt x="3222" y="9609"/>
                  </a:cubicBezTo>
                  <a:cubicBezTo>
                    <a:pt x="3242" y="9583"/>
                    <a:pt x="3258" y="9570"/>
                    <a:pt x="3270" y="9570"/>
                  </a:cubicBezTo>
                  <a:cubicBezTo>
                    <a:pt x="3286" y="9570"/>
                    <a:pt x="3294" y="9593"/>
                    <a:pt x="3294" y="9637"/>
                  </a:cubicBezTo>
                  <a:cubicBezTo>
                    <a:pt x="3282" y="9673"/>
                    <a:pt x="3277" y="9690"/>
                    <a:pt x="3281" y="9690"/>
                  </a:cubicBezTo>
                  <a:cubicBezTo>
                    <a:pt x="3284" y="9690"/>
                    <a:pt x="3296" y="9675"/>
                    <a:pt x="3319" y="9647"/>
                  </a:cubicBezTo>
                  <a:cubicBezTo>
                    <a:pt x="3368" y="9588"/>
                    <a:pt x="3414" y="9555"/>
                    <a:pt x="3442" y="9555"/>
                  </a:cubicBezTo>
                  <a:cubicBezTo>
                    <a:pt x="3469" y="9555"/>
                    <a:pt x="3478" y="9585"/>
                    <a:pt x="3457" y="9653"/>
                  </a:cubicBezTo>
                  <a:cubicBezTo>
                    <a:pt x="3432" y="9722"/>
                    <a:pt x="3447" y="9766"/>
                    <a:pt x="3472" y="9775"/>
                  </a:cubicBezTo>
                  <a:cubicBezTo>
                    <a:pt x="3474" y="9776"/>
                    <a:pt x="3476" y="9776"/>
                    <a:pt x="3478" y="9776"/>
                  </a:cubicBezTo>
                  <a:cubicBezTo>
                    <a:pt x="3499" y="9776"/>
                    <a:pt x="3511" y="9744"/>
                    <a:pt x="3519" y="9712"/>
                  </a:cubicBezTo>
                  <a:cubicBezTo>
                    <a:pt x="3518" y="9676"/>
                    <a:pt x="3522" y="9659"/>
                    <a:pt x="3531" y="9659"/>
                  </a:cubicBezTo>
                  <a:cubicBezTo>
                    <a:pt x="3540" y="9659"/>
                    <a:pt x="3554" y="9683"/>
                    <a:pt x="3569" y="9728"/>
                  </a:cubicBezTo>
                  <a:cubicBezTo>
                    <a:pt x="3599" y="9814"/>
                    <a:pt x="3632" y="9850"/>
                    <a:pt x="3680" y="9850"/>
                  </a:cubicBezTo>
                  <a:cubicBezTo>
                    <a:pt x="3704" y="9850"/>
                    <a:pt x="3732" y="9841"/>
                    <a:pt x="3764" y="9825"/>
                  </a:cubicBezTo>
                  <a:cubicBezTo>
                    <a:pt x="3810" y="9810"/>
                    <a:pt x="3850" y="9802"/>
                    <a:pt x="3876" y="9802"/>
                  </a:cubicBezTo>
                  <a:cubicBezTo>
                    <a:pt x="3917" y="9802"/>
                    <a:pt x="3924" y="9821"/>
                    <a:pt x="3864" y="9853"/>
                  </a:cubicBezTo>
                  <a:cubicBezTo>
                    <a:pt x="3822" y="9888"/>
                    <a:pt x="3805" y="9902"/>
                    <a:pt x="3814" y="9902"/>
                  </a:cubicBezTo>
                  <a:cubicBezTo>
                    <a:pt x="3819" y="9902"/>
                    <a:pt x="3834" y="9896"/>
                    <a:pt x="3858" y="9888"/>
                  </a:cubicBezTo>
                  <a:lnTo>
                    <a:pt x="3986" y="9919"/>
                  </a:lnTo>
                  <a:cubicBezTo>
                    <a:pt x="3989" y="9920"/>
                    <a:pt x="3991" y="9920"/>
                    <a:pt x="3994" y="9920"/>
                  </a:cubicBezTo>
                  <a:cubicBezTo>
                    <a:pt x="4018" y="9920"/>
                    <a:pt x="4047" y="9894"/>
                    <a:pt x="4055" y="9863"/>
                  </a:cubicBezTo>
                  <a:cubicBezTo>
                    <a:pt x="4062" y="9915"/>
                    <a:pt x="4085" y="9955"/>
                    <a:pt x="4120" y="9955"/>
                  </a:cubicBezTo>
                  <a:cubicBezTo>
                    <a:pt x="4136" y="9955"/>
                    <a:pt x="4154" y="9947"/>
                    <a:pt x="4174" y="9929"/>
                  </a:cubicBezTo>
                  <a:lnTo>
                    <a:pt x="4228" y="9941"/>
                  </a:lnTo>
                  <a:cubicBezTo>
                    <a:pt x="4235" y="9943"/>
                    <a:pt x="4241" y="9944"/>
                    <a:pt x="4245" y="9944"/>
                  </a:cubicBezTo>
                  <a:cubicBezTo>
                    <a:pt x="4256" y="9944"/>
                    <a:pt x="4263" y="9938"/>
                    <a:pt x="4287" y="9916"/>
                  </a:cubicBezTo>
                  <a:cubicBezTo>
                    <a:pt x="4295" y="9908"/>
                    <a:pt x="4302" y="9905"/>
                    <a:pt x="4308" y="9905"/>
                  </a:cubicBezTo>
                  <a:cubicBezTo>
                    <a:pt x="4328" y="9905"/>
                    <a:pt x="4343" y="9936"/>
                    <a:pt x="4359" y="9966"/>
                  </a:cubicBezTo>
                  <a:cubicBezTo>
                    <a:pt x="4373" y="9996"/>
                    <a:pt x="4386" y="10025"/>
                    <a:pt x="4395" y="10025"/>
                  </a:cubicBezTo>
                  <a:cubicBezTo>
                    <a:pt x="4399" y="10025"/>
                    <a:pt x="4401" y="10021"/>
                    <a:pt x="4403" y="10010"/>
                  </a:cubicBezTo>
                  <a:cubicBezTo>
                    <a:pt x="4409" y="9976"/>
                    <a:pt x="4469" y="9951"/>
                    <a:pt x="4500" y="9919"/>
                  </a:cubicBezTo>
                  <a:cubicBezTo>
                    <a:pt x="4509" y="9911"/>
                    <a:pt x="4517" y="9908"/>
                    <a:pt x="4523" y="9908"/>
                  </a:cubicBezTo>
                  <a:cubicBezTo>
                    <a:pt x="4541" y="9908"/>
                    <a:pt x="4546" y="9937"/>
                    <a:pt x="4522" y="9960"/>
                  </a:cubicBezTo>
                  <a:cubicBezTo>
                    <a:pt x="4516" y="9994"/>
                    <a:pt x="4516" y="9994"/>
                    <a:pt x="4563" y="10038"/>
                  </a:cubicBezTo>
                  <a:cubicBezTo>
                    <a:pt x="4573" y="10041"/>
                    <a:pt x="4589" y="10044"/>
                    <a:pt x="4604" y="10044"/>
                  </a:cubicBezTo>
                  <a:cubicBezTo>
                    <a:pt x="4624" y="10044"/>
                    <a:pt x="4643" y="10038"/>
                    <a:pt x="4644" y="10016"/>
                  </a:cubicBezTo>
                  <a:cubicBezTo>
                    <a:pt x="4646" y="10006"/>
                    <a:pt x="4665" y="10001"/>
                    <a:pt x="4690" y="10001"/>
                  </a:cubicBezTo>
                  <a:cubicBezTo>
                    <a:pt x="4740" y="10001"/>
                    <a:pt x="4815" y="10020"/>
                    <a:pt x="4829" y="10045"/>
                  </a:cubicBezTo>
                  <a:lnTo>
                    <a:pt x="4883" y="10051"/>
                  </a:lnTo>
                  <a:cubicBezTo>
                    <a:pt x="4884" y="10051"/>
                    <a:pt x="4885" y="10051"/>
                    <a:pt x="4886" y="10051"/>
                  </a:cubicBezTo>
                  <a:cubicBezTo>
                    <a:pt x="4912" y="10051"/>
                    <a:pt x="4938" y="10022"/>
                    <a:pt x="4963" y="10022"/>
                  </a:cubicBezTo>
                  <a:cubicBezTo>
                    <a:pt x="4965" y="10022"/>
                    <a:pt x="4966" y="10023"/>
                    <a:pt x="4967" y="10023"/>
                  </a:cubicBezTo>
                  <a:cubicBezTo>
                    <a:pt x="4989" y="10023"/>
                    <a:pt x="5011" y="10010"/>
                    <a:pt x="5024" y="9991"/>
                  </a:cubicBezTo>
                  <a:cubicBezTo>
                    <a:pt x="5049" y="9994"/>
                    <a:pt x="5074" y="9998"/>
                    <a:pt x="5071" y="10035"/>
                  </a:cubicBezTo>
                  <a:cubicBezTo>
                    <a:pt x="5087" y="10001"/>
                    <a:pt x="5096" y="9984"/>
                    <a:pt x="5103" y="9984"/>
                  </a:cubicBezTo>
                  <a:cubicBezTo>
                    <a:pt x="5110" y="9984"/>
                    <a:pt x="5114" y="10003"/>
                    <a:pt x="5124" y="10041"/>
                  </a:cubicBezTo>
                  <a:cubicBezTo>
                    <a:pt x="5121" y="10078"/>
                    <a:pt x="5119" y="10096"/>
                    <a:pt x="5123" y="10096"/>
                  </a:cubicBezTo>
                  <a:cubicBezTo>
                    <a:pt x="5126" y="10096"/>
                    <a:pt x="5135" y="10079"/>
                    <a:pt x="5152" y="10045"/>
                  </a:cubicBezTo>
                  <a:cubicBezTo>
                    <a:pt x="5166" y="10028"/>
                    <a:pt x="5173" y="10020"/>
                    <a:pt x="5179" y="10020"/>
                  </a:cubicBezTo>
                  <a:cubicBezTo>
                    <a:pt x="5185" y="10020"/>
                    <a:pt x="5191" y="10030"/>
                    <a:pt x="5202" y="10051"/>
                  </a:cubicBezTo>
                  <a:cubicBezTo>
                    <a:pt x="5201" y="10068"/>
                    <a:pt x="5207" y="10078"/>
                    <a:pt x="5214" y="10078"/>
                  </a:cubicBezTo>
                  <a:cubicBezTo>
                    <a:pt x="5221" y="10078"/>
                    <a:pt x="5229" y="10069"/>
                    <a:pt x="5230" y="10051"/>
                  </a:cubicBezTo>
                  <a:cubicBezTo>
                    <a:pt x="5249" y="10007"/>
                    <a:pt x="5287" y="9979"/>
                    <a:pt x="5312" y="9979"/>
                  </a:cubicBezTo>
                  <a:cubicBezTo>
                    <a:pt x="5328" y="9979"/>
                    <a:pt x="5339" y="9991"/>
                    <a:pt x="5337" y="10020"/>
                  </a:cubicBezTo>
                  <a:cubicBezTo>
                    <a:pt x="5359" y="10016"/>
                    <a:pt x="5381" y="10004"/>
                    <a:pt x="5393" y="9985"/>
                  </a:cubicBezTo>
                  <a:cubicBezTo>
                    <a:pt x="5407" y="9951"/>
                    <a:pt x="5414" y="9934"/>
                    <a:pt x="5418" y="9934"/>
                  </a:cubicBezTo>
                  <a:cubicBezTo>
                    <a:pt x="5421" y="9934"/>
                    <a:pt x="5420" y="9952"/>
                    <a:pt x="5418" y="9988"/>
                  </a:cubicBezTo>
                  <a:cubicBezTo>
                    <a:pt x="5430" y="10025"/>
                    <a:pt x="5442" y="10044"/>
                    <a:pt x="5456" y="10044"/>
                  </a:cubicBezTo>
                  <a:cubicBezTo>
                    <a:pt x="5469" y="10044"/>
                    <a:pt x="5483" y="10027"/>
                    <a:pt x="5497" y="9991"/>
                  </a:cubicBezTo>
                  <a:cubicBezTo>
                    <a:pt x="5503" y="9982"/>
                    <a:pt x="5513" y="9978"/>
                    <a:pt x="5523" y="9978"/>
                  </a:cubicBezTo>
                  <a:cubicBezTo>
                    <a:pt x="5534" y="9978"/>
                    <a:pt x="5545" y="9983"/>
                    <a:pt x="5550" y="9994"/>
                  </a:cubicBezTo>
                  <a:cubicBezTo>
                    <a:pt x="5580" y="10019"/>
                    <a:pt x="5648" y="10043"/>
                    <a:pt x="5693" y="10043"/>
                  </a:cubicBezTo>
                  <a:cubicBezTo>
                    <a:pt x="5725" y="10043"/>
                    <a:pt x="5745" y="10031"/>
                    <a:pt x="5735" y="10001"/>
                  </a:cubicBezTo>
                  <a:lnTo>
                    <a:pt x="5785" y="10001"/>
                  </a:lnTo>
                  <a:cubicBezTo>
                    <a:pt x="5811" y="10018"/>
                    <a:pt x="5831" y="10026"/>
                    <a:pt x="5848" y="10026"/>
                  </a:cubicBezTo>
                  <a:cubicBezTo>
                    <a:pt x="5865" y="10026"/>
                    <a:pt x="5879" y="10017"/>
                    <a:pt x="5892" y="9998"/>
                  </a:cubicBezTo>
                  <a:lnTo>
                    <a:pt x="5917" y="9960"/>
                  </a:lnTo>
                  <a:cubicBezTo>
                    <a:pt x="5917" y="9996"/>
                    <a:pt x="5943" y="10032"/>
                    <a:pt x="5967" y="10032"/>
                  </a:cubicBezTo>
                  <a:cubicBezTo>
                    <a:pt x="5968" y="10032"/>
                    <a:pt x="5969" y="10032"/>
                    <a:pt x="5970" y="10032"/>
                  </a:cubicBezTo>
                  <a:cubicBezTo>
                    <a:pt x="5998" y="10032"/>
                    <a:pt x="5998" y="10032"/>
                    <a:pt x="5995" y="9998"/>
                  </a:cubicBezTo>
                  <a:cubicBezTo>
                    <a:pt x="5970" y="9960"/>
                    <a:pt x="5995" y="9960"/>
                    <a:pt x="6020" y="9960"/>
                  </a:cubicBezTo>
                  <a:cubicBezTo>
                    <a:pt x="6048" y="9960"/>
                    <a:pt x="6073" y="9994"/>
                    <a:pt x="6077" y="10032"/>
                  </a:cubicBezTo>
                  <a:lnTo>
                    <a:pt x="6102" y="10032"/>
                  </a:lnTo>
                  <a:cubicBezTo>
                    <a:pt x="6100" y="9989"/>
                    <a:pt x="6109" y="9972"/>
                    <a:pt x="6117" y="9972"/>
                  </a:cubicBezTo>
                  <a:cubicBezTo>
                    <a:pt x="6122" y="9972"/>
                    <a:pt x="6127" y="9980"/>
                    <a:pt x="6127" y="9994"/>
                  </a:cubicBezTo>
                  <a:cubicBezTo>
                    <a:pt x="6142" y="10015"/>
                    <a:pt x="6166" y="10027"/>
                    <a:pt x="6192" y="10027"/>
                  </a:cubicBezTo>
                  <a:cubicBezTo>
                    <a:pt x="6197" y="10027"/>
                    <a:pt x="6203" y="10027"/>
                    <a:pt x="6208" y="10026"/>
                  </a:cubicBezTo>
                  <a:cubicBezTo>
                    <a:pt x="6207" y="10014"/>
                    <a:pt x="6210" y="10010"/>
                    <a:pt x="6212" y="10010"/>
                  </a:cubicBezTo>
                  <a:cubicBezTo>
                    <a:pt x="6218" y="10010"/>
                    <a:pt x="6225" y="10026"/>
                    <a:pt x="6208" y="10026"/>
                  </a:cubicBezTo>
                  <a:lnTo>
                    <a:pt x="6211" y="10063"/>
                  </a:lnTo>
                  <a:cubicBezTo>
                    <a:pt x="6219" y="10073"/>
                    <a:pt x="6225" y="10077"/>
                    <a:pt x="6228" y="10077"/>
                  </a:cubicBezTo>
                  <a:cubicBezTo>
                    <a:pt x="6238" y="10077"/>
                    <a:pt x="6235" y="10051"/>
                    <a:pt x="6233" y="10026"/>
                  </a:cubicBezTo>
                  <a:lnTo>
                    <a:pt x="6286" y="10020"/>
                  </a:lnTo>
                  <a:cubicBezTo>
                    <a:pt x="6315" y="10020"/>
                    <a:pt x="6340" y="10016"/>
                    <a:pt x="6312" y="9982"/>
                  </a:cubicBezTo>
                  <a:cubicBezTo>
                    <a:pt x="6308" y="9947"/>
                    <a:pt x="6305" y="9910"/>
                    <a:pt x="6330" y="9907"/>
                  </a:cubicBezTo>
                  <a:cubicBezTo>
                    <a:pt x="6329" y="9895"/>
                    <a:pt x="6332" y="9891"/>
                    <a:pt x="6335" y="9891"/>
                  </a:cubicBezTo>
                  <a:cubicBezTo>
                    <a:pt x="6342" y="9891"/>
                    <a:pt x="6349" y="9907"/>
                    <a:pt x="6330" y="9907"/>
                  </a:cubicBezTo>
                  <a:cubicBezTo>
                    <a:pt x="6333" y="9944"/>
                    <a:pt x="6337" y="9979"/>
                    <a:pt x="6365" y="9979"/>
                  </a:cubicBezTo>
                  <a:cubicBezTo>
                    <a:pt x="6366" y="9979"/>
                    <a:pt x="6367" y="9979"/>
                    <a:pt x="6368" y="9979"/>
                  </a:cubicBezTo>
                  <a:cubicBezTo>
                    <a:pt x="6390" y="9979"/>
                    <a:pt x="6393" y="10013"/>
                    <a:pt x="6393" y="10013"/>
                  </a:cubicBezTo>
                  <a:cubicBezTo>
                    <a:pt x="6384" y="10043"/>
                    <a:pt x="6395" y="10053"/>
                    <a:pt x="6412" y="10053"/>
                  </a:cubicBezTo>
                  <a:cubicBezTo>
                    <a:pt x="6439" y="10053"/>
                    <a:pt x="6483" y="10027"/>
                    <a:pt x="6496" y="10004"/>
                  </a:cubicBezTo>
                  <a:cubicBezTo>
                    <a:pt x="6521" y="9965"/>
                    <a:pt x="6539" y="9945"/>
                    <a:pt x="6553" y="9945"/>
                  </a:cubicBezTo>
                  <a:cubicBezTo>
                    <a:pt x="6565" y="9945"/>
                    <a:pt x="6573" y="9963"/>
                    <a:pt x="6578" y="9998"/>
                  </a:cubicBezTo>
                  <a:cubicBezTo>
                    <a:pt x="6580" y="10017"/>
                    <a:pt x="6584" y="10026"/>
                    <a:pt x="6591" y="10026"/>
                  </a:cubicBezTo>
                  <a:cubicBezTo>
                    <a:pt x="6607" y="10026"/>
                    <a:pt x="6635" y="9964"/>
                    <a:pt x="6644" y="9882"/>
                  </a:cubicBezTo>
                  <a:lnTo>
                    <a:pt x="6656" y="9769"/>
                  </a:lnTo>
                  <a:lnTo>
                    <a:pt x="6669" y="9879"/>
                  </a:lnTo>
                  <a:cubicBezTo>
                    <a:pt x="6694" y="9958"/>
                    <a:pt x="6704" y="9993"/>
                    <a:pt x="6721" y="9993"/>
                  </a:cubicBezTo>
                  <a:cubicBezTo>
                    <a:pt x="6735" y="9993"/>
                    <a:pt x="6752" y="9972"/>
                    <a:pt x="6782" y="9935"/>
                  </a:cubicBezTo>
                  <a:cubicBezTo>
                    <a:pt x="6806" y="9912"/>
                    <a:pt x="6818" y="9901"/>
                    <a:pt x="6824" y="9901"/>
                  </a:cubicBezTo>
                  <a:cubicBezTo>
                    <a:pt x="6830" y="9901"/>
                    <a:pt x="6832" y="9911"/>
                    <a:pt x="6835" y="9929"/>
                  </a:cubicBezTo>
                  <a:cubicBezTo>
                    <a:pt x="6837" y="9950"/>
                    <a:pt x="6848" y="9957"/>
                    <a:pt x="6875" y="9957"/>
                  </a:cubicBezTo>
                  <a:cubicBezTo>
                    <a:pt x="6892" y="9957"/>
                    <a:pt x="6915" y="9954"/>
                    <a:pt x="6945" y="9951"/>
                  </a:cubicBezTo>
                  <a:cubicBezTo>
                    <a:pt x="7023" y="9938"/>
                    <a:pt x="7048" y="9935"/>
                    <a:pt x="7042" y="9900"/>
                  </a:cubicBezTo>
                  <a:lnTo>
                    <a:pt x="7095" y="9891"/>
                  </a:lnTo>
                  <a:cubicBezTo>
                    <a:pt x="7108" y="9913"/>
                    <a:pt x="7122" y="9923"/>
                    <a:pt x="7133" y="9923"/>
                  </a:cubicBezTo>
                  <a:cubicBezTo>
                    <a:pt x="7154" y="9923"/>
                    <a:pt x="7166" y="9888"/>
                    <a:pt x="7139" y="9844"/>
                  </a:cubicBezTo>
                  <a:lnTo>
                    <a:pt x="7192" y="9835"/>
                  </a:lnTo>
                  <a:lnTo>
                    <a:pt x="7198" y="9869"/>
                  </a:lnTo>
                  <a:cubicBezTo>
                    <a:pt x="7201" y="9885"/>
                    <a:pt x="7212" y="9892"/>
                    <a:pt x="7238" y="9892"/>
                  </a:cubicBezTo>
                  <a:cubicBezTo>
                    <a:pt x="7275" y="9892"/>
                    <a:pt x="7343" y="9877"/>
                    <a:pt x="7465" y="9853"/>
                  </a:cubicBezTo>
                  <a:cubicBezTo>
                    <a:pt x="7697" y="9803"/>
                    <a:pt x="7722" y="9791"/>
                    <a:pt x="7703" y="9722"/>
                  </a:cubicBezTo>
                  <a:cubicBezTo>
                    <a:pt x="7708" y="9682"/>
                    <a:pt x="7717" y="9661"/>
                    <a:pt x="7728" y="9661"/>
                  </a:cubicBezTo>
                  <a:cubicBezTo>
                    <a:pt x="7737" y="9661"/>
                    <a:pt x="7747" y="9677"/>
                    <a:pt x="7756" y="9709"/>
                  </a:cubicBezTo>
                  <a:cubicBezTo>
                    <a:pt x="7763" y="9734"/>
                    <a:pt x="7780" y="9755"/>
                    <a:pt x="7788" y="9755"/>
                  </a:cubicBezTo>
                  <a:cubicBezTo>
                    <a:pt x="7792" y="9755"/>
                    <a:pt x="7794" y="9750"/>
                    <a:pt x="7791" y="9738"/>
                  </a:cubicBezTo>
                  <a:cubicBezTo>
                    <a:pt x="7798" y="9736"/>
                    <a:pt x="7805" y="9735"/>
                    <a:pt x="7813" y="9735"/>
                  </a:cubicBezTo>
                  <a:cubicBezTo>
                    <a:pt x="7835" y="9735"/>
                    <a:pt x="7857" y="9742"/>
                    <a:pt x="7875" y="9753"/>
                  </a:cubicBezTo>
                  <a:cubicBezTo>
                    <a:pt x="7908" y="9771"/>
                    <a:pt x="7931" y="9778"/>
                    <a:pt x="7948" y="9778"/>
                  </a:cubicBezTo>
                  <a:cubicBezTo>
                    <a:pt x="7980" y="9778"/>
                    <a:pt x="7985" y="9751"/>
                    <a:pt x="7979" y="9728"/>
                  </a:cubicBezTo>
                  <a:cubicBezTo>
                    <a:pt x="7958" y="9700"/>
                    <a:pt x="7954" y="9690"/>
                    <a:pt x="7958" y="9690"/>
                  </a:cubicBezTo>
                  <a:cubicBezTo>
                    <a:pt x="7964" y="9690"/>
                    <a:pt x="7985" y="9706"/>
                    <a:pt x="8004" y="9722"/>
                  </a:cubicBezTo>
                  <a:cubicBezTo>
                    <a:pt x="8027" y="9739"/>
                    <a:pt x="8051" y="9757"/>
                    <a:pt x="8062" y="9757"/>
                  </a:cubicBezTo>
                  <a:cubicBezTo>
                    <a:pt x="8068" y="9757"/>
                    <a:pt x="8070" y="9752"/>
                    <a:pt x="8066" y="9741"/>
                  </a:cubicBezTo>
                  <a:cubicBezTo>
                    <a:pt x="8076" y="9709"/>
                    <a:pt x="8152" y="9658"/>
                    <a:pt x="8202" y="9658"/>
                  </a:cubicBezTo>
                  <a:cubicBezTo>
                    <a:pt x="8221" y="9658"/>
                    <a:pt x="8236" y="9665"/>
                    <a:pt x="8242" y="9684"/>
                  </a:cubicBezTo>
                  <a:lnTo>
                    <a:pt x="8295" y="9669"/>
                  </a:lnTo>
                  <a:cubicBezTo>
                    <a:pt x="8283" y="9634"/>
                    <a:pt x="8333" y="9618"/>
                    <a:pt x="8383" y="9603"/>
                  </a:cubicBezTo>
                  <a:cubicBezTo>
                    <a:pt x="8411" y="9596"/>
                    <a:pt x="8430" y="9590"/>
                    <a:pt x="8443" y="9590"/>
                  </a:cubicBezTo>
                  <a:cubicBezTo>
                    <a:pt x="8456" y="9590"/>
                    <a:pt x="8465" y="9595"/>
                    <a:pt x="8471" y="9612"/>
                  </a:cubicBezTo>
                  <a:cubicBezTo>
                    <a:pt x="8465" y="9631"/>
                    <a:pt x="8467" y="9640"/>
                    <a:pt x="8473" y="9640"/>
                  </a:cubicBezTo>
                  <a:cubicBezTo>
                    <a:pt x="8482" y="9640"/>
                    <a:pt x="8499" y="9624"/>
                    <a:pt x="8521" y="9593"/>
                  </a:cubicBezTo>
                  <a:cubicBezTo>
                    <a:pt x="8546" y="9587"/>
                    <a:pt x="8546" y="9509"/>
                    <a:pt x="8571" y="9499"/>
                  </a:cubicBezTo>
                  <a:cubicBezTo>
                    <a:pt x="8558" y="9465"/>
                    <a:pt x="8571" y="9421"/>
                    <a:pt x="8596" y="9412"/>
                  </a:cubicBezTo>
                  <a:lnTo>
                    <a:pt x="8609" y="9446"/>
                  </a:lnTo>
                  <a:cubicBezTo>
                    <a:pt x="8621" y="9481"/>
                    <a:pt x="8634" y="9515"/>
                    <a:pt x="8634" y="9515"/>
                  </a:cubicBezTo>
                  <a:cubicBezTo>
                    <a:pt x="8659" y="9506"/>
                    <a:pt x="8684" y="9496"/>
                    <a:pt x="8671" y="9462"/>
                  </a:cubicBezTo>
                  <a:lnTo>
                    <a:pt x="8671" y="9462"/>
                  </a:lnTo>
                  <a:cubicBezTo>
                    <a:pt x="8688" y="9473"/>
                    <a:pt x="8702" y="9477"/>
                    <a:pt x="8717" y="9477"/>
                  </a:cubicBezTo>
                  <a:cubicBezTo>
                    <a:pt x="8736" y="9477"/>
                    <a:pt x="8756" y="9470"/>
                    <a:pt x="8784" y="9462"/>
                  </a:cubicBezTo>
                  <a:cubicBezTo>
                    <a:pt x="8834" y="9443"/>
                    <a:pt x="8884" y="9424"/>
                    <a:pt x="8894" y="9380"/>
                  </a:cubicBezTo>
                  <a:cubicBezTo>
                    <a:pt x="8907" y="9395"/>
                    <a:pt x="8928" y="9402"/>
                    <a:pt x="8951" y="9402"/>
                  </a:cubicBezTo>
                  <a:cubicBezTo>
                    <a:pt x="9013" y="9402"/>
                    <a:pt x="9093" y="9353"/>
                    <a:pt x="9088" y="9296"/>
                  </a:cubicBezTo>
                  <a:cubicBezTo>
                    <a:pt x="9080" y="9276"/>
                    <a:pt x="9086" y="9265"/>
                    <a:pt x="9102" y="9265"/>
                  </a:cubicBezTo>
                  <a:cubicBezTo>
                    <a:pt x="9111" y="9265"/>
                    <a:pt x="9123" y="9269"/>
                    <a:pt x="9138" y="9277"/>
                  </a:cubicBezTo>
                  <a:cubicBezTo>
                    <a:pt x="9154" y="9286"/>
                    <a:pt x="9163" y="9291"/>
                    <a:pt x="9169" y="9291"/>
                  </a:cubicBezTo>
                  <a:cubicBezTo>
                    <a:pt x="9177" y="9291"/>
                    <a:pt x="9180" y="9281"/>
                    <a:pt x="9185" y="9255"/>
                  </a:cubicBezTo>
                  <a:cubicBezTo>
                    <a:pt x="9189" y="9237"/>
                    <a:pt x="9198" y="9231"/>
                    <a:pt x="9210" y="9231"/>
                  </a:cubicBezTo>
                  <a:cubicBezTo>
                    <a:pt x="9227" y="9231"/>
                    <a:pt x="9251" y="9245"/>
                    <a:pt x="9273" y="9258"/>
                  </a:cubicBezTo>
                  <a:cubicBezTo>
                    <a:pt x="9299" y="9284"/>
                    <a:pt x="9318" y="9296"/>
                    <a:pt x="9332" y="9296"/>
                  </a:cubicBezTo>
                  <a:cubicBezTo>
                    <a:pt x="9347" y="9296"/>
                    <a:pt x="9356" y="9281"/>
                    <a:pt x="9361" y="9258"/>
                  </a:cubicBezTo>
                  <a:cubicBezTo>
                    <a:pt x="9386" y="9217"/>
                    <a:pt x="9423" y="9186"/>
                    <a:pt x="9467" y="9167"/>
                  </a:cubicBezTo>
                  <a:cubicBezTo>
                    <a:pt x="9499" y="9114"/>
                    <a:pt x="9521" y="9101"/>
                    <a:pt x="9483" y="9079"/>
                  </a:cubicBezTo>
                  <a:cubicBezTo>
                    <a:pt x="9474" y="9054"/>
                    <a:pt x="9470" y="9029"/>
                    <a:pt x="9474" y="9004"/>
                  </a:cubicBezTo>
                  <a:cubicBezTo>
                    <a:pt x="9487" y="8980"/>
                    <a:pt x="9498" y="8972"/>
                    <a:pt x="9504" y="8972"/>
                  </a:cubicBezTo>
                  <a:cubicBezTo>
                    <a:pt x="9511" y="8972"/>
                    <a:pt x="9511" y="8985"/>
                    <a:pt x="9499" y="8992"/>
                  </a:cubicBezTo>
                  <a:cubicBezTo>
                    <a:pt x="9467" y="9048"/>
                    <a:pt x="9489" y="9036"/>
                    <a:pt x="9530" y="9057"/>
                  </a:cubicBezTo>
                  <a:cubicBezTo>
                    <a:pt x="9543" y="9062"/>
                    <a:pt x="9557" y="9064"/>
                    <a:pt x="9571" y="9064"/>
                  </a:cubicBezTo>
                  <a:cubicBezTo>
                    <a:pt x="9596" y="9064"/>
                    <a:pt x="9621" y="9057"/>
                    <a:pt x="9643" y="9045"/>
                  </a:cubicBezTo>
                  <a:lnTo>
                    <a:pt x="9737" y="8998"/>
                  </a:lnTo>
                  <a:cubicBezTo>
                    <a:pt x="9825" y="8992"/>
                    <a:pt x="9846" y="8979"/>
                    <a:pt x="9831" y="8948"/>
                  </a:cubicBezTo>
                  <a:lnTo>
                    <a:pt x="9812" y="8916"/>
                  </a:lnTo>
                  <a:lnTo>
                    <a:pt x="9812" y="8916"/>
                  </a:lnTo>
                  <a:cubicBezTo>
                    <a:pt x="9820" y="8924"/>
                    <a:pt x="9833" y="8927"/>
                    <a:pt x="9849" y="8927"/>
                  </a:cubicBezTo>
                  <a:cubicBezTo>
                    <a:pt x="9939" y="8927"/>
                    <a:pt x="10127" y="8818"/>
                    <a:pt x="10116" y="8753"/>
                  </a:cubicBezTo>
                  <a:lnTo>
                    <a:pt x="10116" y="8753"/>
                  </a:lnTo>
                  <a:lnTo>
                    <a:pt x="10135" y="8785"/>
                  </a:lnTo>
                  <a:cubicBezTo>
                    <a:pt x="10141" y="8798"/>
                    <a:pt x="10149" y="8803"/>
                    <a:pt x="10160" y="8803"/>
                  </a:cubicBezTo>
                  <a:cubicBezTo>
                    <a:pt x="10174" y="8803"/>
                    <a:pt x="10194" y="8792"/>
                    <a:pt x="10219" y="8775"/>
                  </a:cubicBezTo>
                  <a:cubicBezTo>
                    <a:pt x="10241" y="8763"/>
                    <a:pt x="10317" y="8678"/>
                    <a:pt x="10386" y="8638"/>
                  </a:cubicBezTo>
                  <a:cubicBezTo>
                    <a:pt x="10476" y="8581"/>
                    <a:pt x="10545" y="8544"/>
                    <a:pt x="10523" y="8509"/>
                  </a:cubicBezTo>
                  <a:cubicBezTo>
                    <a:pt x="10532" y="8504"/>
                    <a:pt x="10537" y="8501"/>
                    <a:pt x="10542" y="8501"/>
                  </a:cubicBezTo>
                  <a:cubicBezTo>
                    <a:pt x="10549" y="8501"/>
                    <a:pt x="10554" y="8509"/>
                    <a:pt x="10567" y="8528"/>
                  </a:cubicBezTo>
                  <a:cubicBezTo>
                    <a:pt x="10566" y="8550"/>
                    <a:pt x="10570" y="8557"/>
                    <a:pt x="10578" y="8557"/>
                  </a:cubicBezTo>
                  <a:cubicBezTo>
                    <a:pt x="10586" y="8557"/>
                    <a:pt x="10597" y="8550"/>
                    <a:pt x="10608" y="8544"/>
                  </a:cubicBezTo>
                  <a:cubicBezTo>
                    <a:pt x="10630" y="8528"/>
                    <a:pt x="10611" y="8500"/>
                    <a:pt x="10592" y="8468"/>
                  </a:cubicBezTo>
                  <a:cubicBezTo>
                    <a:pt x="10572" y="8440"/>
                    <a:pt x="10589" y="8424"/>
                    <a:pt x="10643" y="8424"/>
                  </a:cubicBezTo>
                  <a:cubicBezTo>
                    <a:pt x="10647" y="8424"/>
                    <a:pt x="10653" y="8424"/>
                    <a:pt x="10658" y="8424"/>
                  </a:cubicBezTo>
                  <a:cubicBezTo>
                    <a:pt x="10733" y="8418"/>
                    <a:pt x="10799" y="8374"/>
                    <a:pt x="10834" y="8308"/>
                  </a:cubicBezTo>
                  <a:cubicBezTo>
                    <a:pt x="10848" y="8301"/>
                    <a:pt x="10861" y="8293"/>
                    <a:pt x="10873" y="8293"/>
                  </a:cubicBezTo>
                  <a:cubicBezTo>
                    <a:pt x="10883" y="8293"/>
                    <a:pt x="10891" y="8298"/>
                    <a:pt x="10899" y="8312"/>
                  </a:cubicBezTo>
                  <a:cubicBezTo>
                    <a:pt x="10912" y="8316"/>
                    <a:pt x="10925" y="8319"/>
                    <a:pt x="10939" y="8319"/>
                  </a:cubicBezTo>
                  <a:cubicBezTo>
                    <a:pt x="10974" y="8319"/>
                    <a:pt x="11007" y="8300"/>
                    <a:pt x="11009" y="8236"/>
                  </a:cubicBezTo>
                  <a:cubicBezTo>
                    <a:pt x="11019" y="8230"/>
                    <a:pt x="11024" y="8226"/>
                    <a:pt x="11028" y="8226"/>
                  </a:cubicBezTo>
                  <a:cubicBezTo>
                    <a:pt x="11035" y="8226"/>
                    <a:pt x="11039" y="8233"/>
                    <a:pt x="11050" y="8249"/>
                  </a:cubicBezTo>
                  <a:cubicBezTo>
                    <a:pt x="11071" y="8257"/>
                    <a:pt x="11088" y="8267"/>
                    <a:pt x="11096" y="8267"/>
                  </a:cubicBezTo>
                  <a:cubicBezTo>
                    <a:pt x="11105" y="8267"/>
                    <a:pt x="11105" y="8256"/>
                    <a:pt x="11094" y="8218"/>
                  </a:cubicBezTo>
                  <a:cubicBezTo>
                    <a:pt x="11119" y="8158"/>
                    <a:pt x="11178" y="8114"/>
                    <a:pt x="11247" y="8111"/>
                  </a:cubicBezTo>
                  <a:cubicBezTo>
                    <a:pt x="11269" y="8095"/>
                    <a:pt x="11291" y="8080"/>
                    <a:pt x="11269" y="8052"/>
                  </a:cubicBezTo>
                  <a:lnTo>
                    <a:pt x="11247" y="8023"/>
                  </a:lnTo>
                  <a:lnTo>
                    <a:pt x="11247" y="8023"/>
                  </a:lnTo>
                  <a:cubicBezTo>
                    <a:pt x="11276" y="8042"/>
                    <a:pt x="11292" y="8053"/>
                    <a:pt x="11299" y="8053"/>
                  </a:cubicBezTo>
                  <a:cubicBezTo>
                    <a:pt x="11309" y="8053"/>
                    <a:pt x="11304" y="8035"/>
                    <a:pt x="11291" y="7992"/>
                  </a:cubicBezTo>
                  <a:cubicBezTo>
                    <a:pt x="11277" y="7974"/>
                    <a:pt x="11281" y="7961"/>
                    <a:pt x="11291" y="7961"/>
                  </a:cubicBezTo>
                  <a:cubicBezTo>
                    <a:pt x="11297" y="7961"/>
                    <a:pt x="11305" y="7966"/>
                    <a:pt x="11313" y="7976"/>
                  </a:cubicBezTo>
                  <a:cubicBezTo>
                    <a:pt x="11321" y="7980"/>
                    <a:pt x="11330" y="7982"/>
                    <a:pt x="11339" y="7982"/>
                  </a:cubicBezTo>
                  <a:cubicBezTo>
                    <a:pt x="11352" y="7982"/>
                    <a:pt x="11365" y="7979"/>
                    <a:pt x="11376" y="7973"/>
                  </a:cubicBezTo>
                  <a:cubicBezTo>
                    <a:pt x="11442" y="7898"/>
                    <a:pt x="11511" y="7829"/>
                    <a:pt x="11586" y="7766"/>
                  </a:cubicBezTo>
                  <a:cubicBezTo>
                    <a:pt x="11752" y="7638"/>
                    <a:pt x="11811" y="7585"/>
                    <a:pt x="11789" y="7556"/>
                  </a:cubicBezTo>
                  <a:cubicBezTo>
                    <a:pt x="11787" y="7526"/>
                    <a:pt x="11787" y="7517"/>
                    <a:pt x="11800" y="7517"/>
                  </a:cubicBezTo>
                  <a:cubicBezTo>
                    <a:pt x="11807" y="7517"/>
                    <a:pt x="11816" y="7519"/>
                    <a:pt x="11830" y="7522"/>
                  </a:cubicBezTo>
                  <a:cubicBezTo>
                    <a:pt x="11838" y="7524"/>
                    <a:pt x="11845" y="7526"/>
                    <a:pt x="11853" y="7526"/>
                  </a:cubicBezTo>
                  <a:cubicBezTo>
                    <a:pt x="11876" y="7526"/>
                    <a:pt x="11899" y="7516"/>
                    <a:pt x="11915" y="7500"/>
                  </a:cubicBezTo>
                  <a:cubicBezTo>
                    <a:pt x="11927" y="7490"/>
                    <a:pt x="11940" y="7479"/>
                    <a:pt x="11953" y="7479"/>
                  </a:cubicBezTo>
                  <a:cubicBezTo>
                    <a:pt x="11961" y="7479"/>
                    <a:pt x="11969" y="7483"/>
                    <a:pt x="11977" y="7494"/>
                  </a:cubicBezTo>
                  <a:cubicBezTo>
                    <a:pt x="11974" y="7450"/>
                    <a:pt x="11974" y="7450"/>
                    <a:pt x="11996" y="7434"/>
                  </a:cubicBezTo>
                  <a:cubicBezTo>
                    <a:pt x="12003" y="7442"/>
                    <a:pt x="12010" y="7446"/>
                    <a:pt x="12017" y="7446"/>
                  </a:cubicBezTo>
                  <a:cubicBezTo>
                    <a:pt x="12030" y="7446"/>
                    <a:pt x="12039" y="7429"/>
                    <a:pt x="12037" y="7400"/>
                  </a:cubicBezTo>
                  <a:cubicBezTo>
                    <a:pt x="12022" y="7361"/>
                    <a:pt x="12015" y="7343"/>
                    <a:pt x="12019" y="7343"/>
                  </a:cubicBezTo>
                  <a:lnTo>
                    <a:pt x="12019" y="7343"/>
                  </a:lnTo>
                  <a:cubicBezTo>
                    <a:pt x="12022" y="7343"/>
                    <a:pt x="12034" y="7356"/>
                    <a:pt x="12056" y="7381"/>
                  </a:cubicBezTo>
                  <a:cubicBezTo>
                    <a:pt x="12064" y="7390"/>
                    <a:pt x="12079" y="7394"/>
                    <a:pt x="12094" y="7394"/>
                  </a:cubicBezTo>
                  <a:cubicBezTo>
                    <a:pt x="12122" y="7394"/>
                    <a:pt x="12148" y="7381"/>
                    <a:pt x="12119" y="7375"/>
                  </a:cubicBezTo>
                  <a:cubicBezTo>
                    <a:pt x="12097" y="7346"/>
                    <a:pt x="12134" y="7312"/>
                    <a:pt x="12131" y="7265"/>
                  </a:cubicBezTo>
                  <a:cubicBezTo>
                    <a:pt x="12143" y="7255"/>
                    <a:pt x="12156" y="7244"/>
                    <a:pt x="12169" y="7244"/>
                  </a:cubicBezTo>
                  <a:cubicBezTo>
                    <a:pt x="12177" y="7244"/>
                    <a:pt x="12185" y="7248"/>
                    <a:pt x="12194" y="7259"/>
                  </a:cubicBezTo>
                  <a:cubicBezTo>
                    <a:pt x="12195" y="7259"/>
                    <a:pt x="12197" y="7259"/>
                    <a:pt x="12199" y="7259"/>
                  </a:cubicBezTo>
                  <a:cubicBezTo>
                    <a:pt x="12243" y="7259"/>
                    <a:pt x="12313" y="7150"/>
                    <a:pt x="12310" y="7108"/>
                  </a:cubicBezTo>
                  <a:cubicBezTo>
                    <a:pt x="12293" y="7092"/>
                    <a:pt x="12296" y="7078"/>
                    <a:pt x="12307" y="7078"/>
                  </a:cubicBezTo>
                  <a:cubicBezTo>
                    <a:pt x="12312" y="7078"/>
                    <a:pt x="12320" y="7081"/>
                    <a:pt x="12328" y="7089"/>
                  </a:cubicBezTo>
                  <a:cubicBezTo>
                    <a:pt x="12338" y="7101"/>
                    <a:pt x="12347" y="7105"/>
                    <a:pt x="12356" y="7105"/>
                  </a:cubicBezTo>
                  <a:cubicBezTo>
                    <a:pt x="12368" y="7105"/>
                    <a:pt x="12380" y="7095"/>
                    <a:pt x="12391" y="7083"/>
                  </a:cubicBezTo>
                  <a:cubicBezTo>
                    <a:pt x="12390" y="7065"/>
                    <a:pt x="12393" y="7058"/>
                    <a:pt x="12399" y="7058"/>
                  </a:cubicBezTo>
                  <a:cubicBezTo>
                    <a:pt x="12408" y="7058"/>
                    <a:pt x="12423" y="7074"/>
                    <a:pt x="12438" y="7089"/>
                  </a:cubicBezTo>
                  <a:cubicBezTo>
                    <a:pt x="12439" y="7109"/>
                    <a:pt x="12444" y="7117"/>
                    <a:pt x="12451" y="7117"/>
                  </a:cubicBezTo>
                  <a:cubicBezTo>
                    <a:pt x="12461" y="7117"/>
                    <a:pt x="12477" y="7102"/>
                    <a:pt x="12501" y="7080"/>
                  </a:cubicBezTo>
                  <a:cubicBezTo>
                    <a:pt x="12495" y="7036"/>
                    <a:pt x="12573" y="6961"/>
                    <a:pt x="12629" y="6908"/>
                  </a:cubicBezTo>
                  <a:cubicBezTo>
                    <a:pt x="12726" y="6817"/>
                    <a:pt x="12720" y="6773"/>
                    <a:pt x="12705" y="6682"/>
                  </a:cubicBezTo>
                  <a:lnTo>
                    <a:pt x="12673" y="6613"/>
                  </a:lnTo>
                  <a:lnTo>
                    <a:pt x="12673" y="6613"/>
                  </a:lnTo>
                  <a:lnTo>
                    <a:pt x="12723" y="6663"/>
                  </a:lnTo>
                  <a:cubicBezTo>
                    <a:pt x="12752" y="6685"/>
                    <a:pt x="12786" y="6707"/>
                    <a:pt x="12820" y="6723"/>
                  </a:cubicBezTo>
                  <a:cubicBezTo>
                    <a:pt x="12839" y="6701"/>
                    <a:pt x="12811" y="6676"/>
                    <a:pt x="12786" y="6651"/>
                  </a:cubicBezTo>
                  <a:cubicBezTo>
                    <a:pt x="12761" y="6626"/>
                    <a:pt x="12780" y="6607"/>
                    <a:pt x="12842" y="6594"/>
                  </a:cubicBezTo>
                  <a:cubicBezTo>
                    <a:pt x="12905" y="6582"/>
                    <a:pt x="12924" y="6563"/>
                    <a:pt x="12918" y="6519"/>
                  </a:cubicBezTo>
                  <a:cubicBezTo>
                    <a:pt x="12933" y="6498"/>
                    <a:pt x="12957" y="6486"/>
                    <a:pt x="12983" y="6486"/>
                  </a:cubicBezTo>
                  <a:cubicBezTo>
                    <a:pt x="12988" y="6486"/>
                    <a:pt x="12994" y="6487"/>
                    <a:pt x="12999" y="6488"/>
                  </a:cubicBezTo>
                  <a:cubicBezTo>
                    <a:pt x="13018" y="6469"/>
                    <a:pt x="13018" y="6469"/>
                    <a:pt x="12990" y="6444"/>
                  </a:cubicBezTo>
                  <a:cubicBezTo>
                    <a:pt x="12968" y="6422"/>
                    <a:pt x="12979" y="6405"/>
                    <a:pt x="13011" y="6405"/>
                  </a:cubicBezTo>
                  <a:cubicBezTo>
                    <a:pt x="13016" y="6405"/>
                    <a:pt x="13022" y="6405"/>
                    <a:pt x="13027" y="6406"/>
                  </a:cubicBezTo>
                  <a:cubicBezTo>
                    <a:pt x="13042" y="6413"/>
                    <a:pt x="13055" y="6415"/>
                    <a:pt x="13068" y="6415"/>
                  </a:cubicBezTo>
                  <a:cubicBezTo>
                    <a:pt x="13117" y="6415"/>
                    <a:pt x="13147" y="6373"/>
                    <a:pt x="13124" y="6353"/>
                  </a:cubicBezTo>
                  <a:cubicBezTo>
                    <a:pt x="13099" y="6328"/>
                    <a:pt x="13118" y="6309"/>
                    <a:pt x="13134" y="6290"/>
                  </a:cubicBezTo>
                  <a:cubicBezTo>
                    <a:pt x="13159" y="6268"/>
                    <a:pt x="13168" y="6237"/>
                    <a:pt x="13162" y="6206"/>
                  </a:cubicBezTo>
                  <a:cubicBezTo>
                    <a:pt x="13181" y="6187"/>
                    <a:pt x="13197" y="6168"/>
                    <a:pt x="13197" y="6168"/>
                  </a:cubicBezTo>
                  <a:cubicBezTo>
                    <a:pt x="13200" y="6165"/>
                    <a:pt x="13203" y="6164"/>
                    <a:pt x="13205" y="6164"/>
                  </a:cubicBezTo>
                  <a:cubicBezTo>
                    <a:pt x="13218" y="6164"/>
                    <a:pt x="13222" y="6196"/>
                    <a:pt x="13206" y="6212"/>
                  </a:cubicBezTo>
                  <a:lnTo>
                    <a:pt x="13250" y="6215"/>
                  </a:lnTo>
                  <a:cubicBezTo>
                    <a:pt x="13287" y="6178"/>
                    <a:pt x="13306" y="6159"/>
                    <a:pt x="13297" y="6115"/>
                  </a:cubicBezTo>
                  <a:cubicBezTo>
                    <a:pt x="13276" y="6077"/>
                    <a:pt x="13267" y="6060"/>
                    <a:pt x="13272" y="6060"/>
                  </a:cubicBezTo>
                  <a:cubicBezTo>
                    <a:pt x="13276" y="6060"/>
                    <a:pt x="13290" y="6072"/>
                    <a:pt x="13316" y="6093"/>
                  </a:cubicBezTo>
                  <a:cubicBezTo>
                    <a:pt x="13328" y="6105"/>
                    <a:pt x="13345" y="6113"/>
                    <a:pt x="13358" y="6113"/>
                  </a:cubicBezTo>
                  <a:cubicBezTo>
                    <a:pt x="13373" y="6113"/>
                    <a:pt x="13383" y="6103"/>
                    <a:pt x="13378" y="6080"/>
                  </a:cubicBezTo>
                  <a:cubicBezTo>
                    <a:pt x="13356" y="6039"/>
                    <a:pt x="13363" y="6023"/>
                    <a:pt x="13378" y="6023"/>
                  </a:cubicBezTo>
                  <a:cubicBezTo>
                    <a:pt x="13388" y="6023"/>
                    <a:pt x="13402" y="6030"/>
                    <a:pt x="13413" y="6040"/>
                  </a:cubicBezTo>
                  <a:cubicBezTo>
                    <a:pt x="13427" y="6067"/>
                    <a:pt x="13436" y="6083"/>
                    <a:pt x="13443" y="6083"/>
                  </a:cubicBezTo>
                  <a:cubicBezTo>
                    <a:pt x="13452" y="6083"/>
                    <a:pt x="13456" y="6053"/>
                    <a:pt x="13463" y="5980"/>
                  </a:cubicBezTo>
                  <a:cubicBezTo>
                    <a:pt x="13497" y="5939"/>
                    <a:pt x="13541" y="5836"/>
                    <a:pt x="13591" y="5776"/>
                  </a:cubicBezTo>
                  <a:cubicBezTo>
                    <a:pt x="13661" y="5698"/>
                    <a:pt x="13693" y="5657"/>
                    <a:pt x="13737" y="5657"/>
                  </a:cubicBezTo>
                  <a:cubicBezTo>
                    <a:pt x="13738" y="5657"/>
                    <a:pt x="13740" y="5657"/>
                    <a:pt x="13742" y="5657"/>
                  </a:cubicBezTo>
                  <a:cubicBezTo>
                    <a:pt x="13746" y="5661"/>
                    <a:pt x="13750" y="5663"/>
                    <a:pt x="13753" y="5666"/>
                  </a:cubicBezTo>
                  <a:lnTo>
                    <a:pt x="13753" y="5666"/>
                  </a:lnTo>
                  <a:cubicBezTo>
                    <a:pt x="13717" y="5628"/>
                    <a:pt x="13734" y="5607"/>
                    <a:pt x="13779" y="5551"/>
                  </a:cubicBezTo>
                  <a:cubicBezTo>
                    <a:pt x="13839" y="5529"/>
                    <a:pt x="13870" y="5466"/>
                    <a:pt x="13852" y="5407"/>
                  </a:cubicBezTo>
                  <a:lnTo>
                    <a:pt x="13852" y="5407"/>
                  </a:lnTo>
                  <a:lnTo>
                    <a:pt x="13820" y="5447"/>
                  </a:lnTo>
                  <a:cubicBezTo>
                    <a:pt x="13764" y="5400"/>
                    <a:pt x="13779" y="5382"/>
                    <a:pt x="13842" y="5363"/>
                  </a:cubicBezTo>
                  <a:cubicBezTo>
                    <a:pt x="13846" y="5357"/>
                    <a:pt x="13852" y="5354"/>
                    <a:pt x="13857" y="5354"/>
                  </a:cubicBezTo>
                  <a:cubicBezTo>
                    <a:pt x="13873" y="5354"/>
                    <a:pt x="13894" y="5372"/>
                    <a:pt x="13914" y="5388"/>
                  </a:cubicBezTo>
                  <a:cubicBezTo>
                    <a:pt x="13928" y="5400"/>
                    <a:pt x="13945" y="5406"/>
                    <a:pt x="13962" y="5406"/>
                  </a:cubicBezTo>
                  <a:cubicBezTo>
                    <a:pt x="13977" y="5406"/>
                    <a:pt x="13992" y="5401"/>
                    <a:pt x="14005" y="5391"/>
                  </a:cubicBezTo>
                  <a:cubicBezTo>
                    <a:pt x="14021" y="5369"/>
                    <a:pt x="14036" y="5350"/>
                    <a:pt x="13993" y="5347"/>
                  </a:cubicBezTo>
                  <a:cubicBezTo>
                    <a:pt x="13964" y="5325"/>
                    <a:pt x="13964" y="5325"/>
                    <a:pt x="13980" y="5303"/>
                  </a:cubicBezTo>
                  <a:cubicBezTo>
                    <a:pt x="14002" y="5281"/>
                    <a:pt x="14011" y="5250"/>
                    <a:pt x="14002" y="5219"/>
                  </a:cubicBezTo>
                  <a:cubicBezTo>
                    <a:pt x="13971" y="5197"/>
                    <a:pt x="13989" y="5178"/>
                    <a:pt x="14005" y="5156"/>
                  </a:cubicBezTo>
                  <a:cubicBezTo>
                    <a:pt x="14036" y="5153"/>
                    <a:pt x="14065" y="5140"/>
                    <a:pt x="14083" y="5115"/>
                  </a:cubicBezTo>
                  <a:lnTo>
                    <a:pt x="14112" y="5137"/>
                  </a:lnTo>
                  <a:cubicBezTo>
                    <a:pt x="14134" y="5153"/>
                    <a:pt x="14159" y="5159"/>
                    <a:pt x="14184" y="5159"/>
                  </a:cubicBezTo>
                  <a:cubicBezTo>
                    <a:pt x="14202" y="5140"/>
                    <a:pt x="14171" y="5118"/>
                    <a:pt x="14171" y="5118"/>
                  </a:cubicBezTo>
                  <a:cubicBezTo>
                    <a:pt x="14146" y="5096"/>
                    <a:pt x="14528" y="4589"/>
                    <a:pt x="14569" y="4520"/>
                  </a:cubicBezTo>
                  <a:cubicBezTo>
                    <a:pt x="14630" y="4498"/>
                    <a:pt x="14674" y="4435"/>
                    <a:pt x="14635" y="4435"/>
                  </a:cubicBezTo>
                  <a:cubicBezTo>
                    <a:pt x="14634" y="4435"/>
                    <a:pt x="14633" y="4435"/>
                    <a:pt x="14632" y="4435"/>
                  </a:cubicBezTo>
                  <a:cubicBezTo>
                    <a:pt x="14600" y="4413"/>
                    <a:pt x="14679" y="4307"/>
                    <a:pt x="14770" y="4175"/>
                  </a:cubicBezTo>
                  <a:cubicBezTo>
                    <a:pt x="14873" y="4021"/>
                    <a:pt x="14948" y="3912"/>
                    <a:pt x="14917" y="3890"/>
                  </a:cubicBezTo>
                  <a:lnTo>
                    <a:pt x="14961" y="3824"/>
                  </a:lnTo>
                  <a:cubicBezTo>
                    <a:pt x="14992" y="3780"/>
                    <a:pt x="14989" y="3717"/>
                    <a:pt x="15005" y="3696"/>
                  </a:cubicBezTo>
                  <a:cubicBezTo>
                    <a:pt x="14995" y="3668"/>
                    <a:pt x="14996" y="3650"/>
                    <a:pt x="15002" y="3650"/>
                  </a:cubicBezTo>
                  <a:cubicBezTo>
                    <a:pt x="15006" y="3650"/>
                    <a:pt x="15011" y="3657"/>
                    <a:pt x="15017" y="3674"/>
                  </a:cubicBezTo>
                  <a:cubicBezTo>
                    <a:pt x="15039" y="3686"/>
                    <a:pt x="15060" y="3699"/>
                    <a:pt x="15075" y="3699"/>
                  </a:cubicBezTo>
                  <a:cubicBezTo>
                    <a:pt x="15083" y="3699"/>
                    <a:pt x="15088" y="3696"/>
                    <a:pt x="15092" y="3689"/>
                  </a:cubicBezTo>
                  <a:cubicBezTo>
                    <a:pt x="15124" y="3645"/>
                    <a:pt x="15092" y="3627"/>
                    <a:pt x="15061" y="3605"/>
                  </a:cubicBezTo>
                  <a:cubicBezTo>
                    <a:pt x="15030" y="3586"/>
                    <a:pt x="15045" y="3564"/>
                    <a:pt x="15045" y="3564"/>
                  </a:cubicBezTo>
                  <a:cubicBezTo>
                    <a:pt x="15054" y="3553"/>
                    <a:pt x="15058" y="3547"/>
                    <a:pt x="15063" y="3547"/>
                  </a:cubicBezTo>
                  <a:cubicBezTo>
                    <a:pt x="15069" y="3547"/>
                    <a:pt x="15076" y="3552"/>
                    <a:pt x="15089" y="3561"/>
                  </a:cubicBezTo>
                  <a:lnTo>
                    <a:pt x="15152" y="3602"/>
                  </a:lnTo>
                  <a:lnTo>
                    <a:pt x="15165" y="3580"/>
                  </a:lnTo>
                  <a:cubicBezTo>
                    <a:pt x="15136" y="3558"/>
                    <a:pt x="15149" y="3536"/>
                    <a:pt x="15149" y="3536"/>
                  </a:cubicBezTo>
                  <a:cubicBezTo>
                    <a:pt x="15156" y="3526"/>
                    <a:pt x="15159" y="3521"/>
                    <a:pt x="15166" y="3521"/>
                  </a:cubicBezTo>
                  <a:cubicBezTo>
                    <a:pt x="15175" y="3521"/>
                    <a:pt x="15190" y="3531"/>
                    <a:pt x="15224" y="3555"/>
                  </a:cubicBezTo>
                  <a:cubicBezTo>
                    <a:pt x="15245" y="3567"/>
                    <a:pt x="15261" y="3573"/>
                    <a:pt x="15271" y="3573"/>
                  </a:cubicBezTo>
                  <a:cubicBezTo>
                    <a:pt x="15290" y="3573"/>
                    <a:pt x="15287" y="3549"/>
                    <a:pt x="15255" y="3508"/>
                  </a:cubicBezTo>
                  <a:lnTo>
                    <a:pt x="15252" y="3445"/>
                  </a:lnTo>
                  <a:lnTo>
                    <a:pt x="15252" y="3445"/>
                  </a:lnTo>
                  <a:cubicBezTo>
                    <a:pt x="15259" y="3446"/>
                    <a:pt x="15264" y="3447"/>
                    <a:pt x="15269" y="3447"/>
                  </a:cubicBezTo>
                  <a:cubicBezTo>
                    <a:pt x="15322" y="3447"/>
                    <a:pt x="15295" y="3372"/>
                    <a:pt x="15277" y="3335"/>
                  </a:cubicBezTo>
                  <a:lnTo>
                    <a:pt x="15277" y="3335"/>
                  </a:lnTo>
                  <a:cubicBezTo>
                    <a:pt x="15293" y="3338"/>
                    <a:pt x="15306" y="3340"/>
                    <a:pt x="15317" y="3340"/>
                  </a:cubicBezTo>
                  <a:cubicBezTo>
                    <a:pt x="15356" y="3340"/>
                    <a:pt x="15358" y="3316"/>
                    <a:pt x="15321" y="3269"/>
                  </a:cubicBezTo>
                  <a:cubicBezTo>
                    <a:pt x="15290" y="3247"/>
                    <a:pt x="15302" y="3225"/>
                    <a:pt x="15349" y="3222"/>
                  </a:cubicBezTo>
                  <a:cubicBezTo>
                    <a:pt x="15393" y="3219"/>
                    <a:pt x="15406" y="3197"/>
                    <a:pt x="15434" y="3153"/>
                  </a:cubicBezTo>
                  <a:cubicBezTo>
                    <a:pt x="15418" y="3110"/>
                    <a:pt x="15516" y="2953"/>
                    <a:pt x="15625" y="2771"/>
                  </a:cubicBezTo>
                  <a:cubicBezTo>
                    <a:pt x="15747" y="2567"/>
                    <a:pt x="15826" y="2426"/>
                    <a:pt x="15794" y="2411"/>
                  </a:cubicBezTo>
                  <a:cubicBezTo>
                    <a:pt x="15810" y="2386"/>
                    <a:pt x="15810" y="2386"/>
                    <a:pt x="15854" y="2382"/>
                  </a:cubicBezTo>
                  <a:cubicBezTo>
                    <a:pt x="15861" y="2387"/>
                    <a:pt x="15867" y="2389"/>
                    <a:pt x="15872" y="2389"/>
                  </a:cubicBezTo>
                  <a:cubicBezTo>
                    <a:pt x="15888" y="2389"/>
                    <a:pt x="15887" y="2364"/>
                    <a:pt x="15848" y="2320"/>
                  </a:cubicBezTo>
                  <a:cubicBezTo>
                    <a:pt x="15838" y="2292"/>
                    <a:pt x="15822" y="2276"/>
                    <a:pt x="15827" y="2276"/>
                  </a:cubicBezTo>
                  <a:lnTo>
                    <a:pt x="15827" y="2276"/>
                  </a:lnTo>
                  <a:cubicBezTo>
                    <a:pt x="15830" y="2276"/>
                    <a:pt x="15840" y="2282"/>
                    <a:pt x="15863" y="2295"/>
                  </a:cubicBezTo>
                  <a:cubicBezTo>
                    <a:pt x="15868" y="2297"/>
                    <a:pt x="15872" y="2299"/>
                    <a:pt x="15877" y="2299"/>
                  </a:cubicBezTo>
                  <a:cubicBezTo>
                    <a:pt x="15903" y="2299"/>
                    <a:pt x="15928" y="2253"/>
                    <a:pt x="15973" y="2176"/>
                  </a:cubicBezTo>
                  <a:cubicBezTo>
                    <a:pt x="16014" y="2107"/>
                    <a:pt x="16064" y="2013"/>
                    <a:pt x="16033" y="1997"/>
                  </a:cubicBezTo>
                  <a:cubicBezTo>
                    <a:pt x="16029" y="1960"/>
                    <a:pt x="16028" y="1944"/>
                    <a:pt x="16030" y="1944"/>
                  </a:cubicBezTo>
                  <a:lnTo>
                    <a:pt x="16030" y="1944"/>
                  </a:lnTo>
                  <a:cubicBezTo>
                    <a:pt x="16032" y="1944"/>
                    <a:pt x="16037" y="1954"/>
                    <a:pt x="16045" y="1972"/>
                  </a:cubicBezTo>
                  <a:cubicBezTo>
                    <a:pt x="16056" y="1984"/>
                    <a:pt x="16068" y="1990"/>
                    <a:pt x="16082" y="1990"/>
                  </a:cubicBezTo>
                  <a:cubicBezTo>
                    <a:pt x="16131" y="1990"/>
                    <a:pt x="16188" y="1912"/>
                    <a:pt x="16171" y="1828"/>
                  </a:cubicBezTo>
                  <a:cubicBezTo>
                    <a:pt x="16180" y="1811"/>
                    <a:pt x="16190" y="1794"/>
                    <a:pt x="16208" y="1794"/>
                  </a:cubicBezTo>
                  <a:cubicBezTo>
                    <a:pt x="16213" y="1794"/>
                    <a:pt x="16220" y="1796"/>
                    <a:pt x="16227" y="1800"/>
                  </a:cubicBezTo>
                  <a:cubicBezTo>
                    <a:pt x="16249" y="1759"/>
                    <a:pt x="16261" y="1712"/>
                    <a:pt x="16258" y="1665"/>
                  </a:cubicBezTo>
                  <a:lnTo>
                    <a:pt x="16349" y="1502"/>
                  </a:lnTo>
                  <a:cubicBezTo>
                    <a:pt x="16365" y="1467"/>
                    <a:pt x="16371" y="1430"/>
                    <a:pt x="16368" y="1392"/>
                  </a:cubicBezTo>
                  <a:cubicBezTo>
                    <a:pt x="16377" y="1377"/>
                    <a:pt x="16386" y="1360"/>
                    <a:pt x="16386" y="1360"/>
                  </a:cubicBezTo>
                  <a:lnTo>
                    <a:pt x="16386" y="1360"/>
                  </a:lnTo>
                  <a:cubicBezTo>
                    <a:pt x="16386" y="1360"/>
                    <a:pt x="16384" y="1363"/>
                    <a:pt x="16380" y="1370"/>
                  </a:cubicBezTo>
                  <a:cubicBezTo>
                    <a:pt x="16382" y="1371"/>
                    <a:pt x="16384" y="1372"/>
                    <a:pt x="16387" y="1372"/>
                  </a:cubicBezTo>
                  <a:cubicBezTo>
                    <a:pt x="16420" y="1372"/>
                    <a:pt x="16480" y="1260"/>
                    <a:pt x="16565" y="1107"/>
                  </a:cubicBezTo>
                  <a:cubicBezTo>
                    <a:pt x="16653" y="941"/>
                    <a:pt x="16725" y="800"/>
                    <a:pt x="16772" y="794"/>
                  </a:cubicBezTo>
                  <a:cubicBezTo>
                    <a:pt x="16778" y="772"/>
                    <a:pt x="16775" y="750"/>
                    <a:pt x="16763" y="731"/>
                  </a:cubicBezTo>
                  <a:cubicBezTo>
                    <a:pt x="16713" y="675"/>
                    <a:pt x="16722" y="649"/>
                    <a:pt x="16769" y="643"/>
                  </a:cubicBezTo>
                  <a:cubicBezTo>
                    <a:pt x="16773" y="644"/>
                    <a:pt x="16776" y="644"/>
                    <a:pt x="16780" y="644"/>
                  </a:cubicBezTo>
                  <a:cubicBezTo>
                    <a:pt x="16849" y="644"/>
                    <a:pt x="16892" y="559"/>
                    <a:pt x="16841" y="502"/>
                  </a:cubicBezTo>
                  <a:cubicBezTo>
                    <a:pt x="16832" y="498"/>
                    <a:pt x="16828" y="496"/>
                    <a:pt x="16828" y="496"/>
                  </a:cubicBezTo>
                  <a:lnTo>
                    <a:pt x="16828" y="496"/>
                  </a:lnTo>
                  <a:cubicBezTo>
                    <a:pt x="16828" y="496"/>
                    <a:pt x="16851" y="507"/>
                    <a:pt x="16876" y="518"/>
                  </a:cubicBezTo>
                  <a:cubicBezTo>
                    <a:pt x="16880" y="518"/>
                    <a:pt x="16883" y="519"/>
                    <a:pt x="16887" y="519"/>
                  </a:cubicBezTo>
                  <a:cubicBezTo>
                    <a:pt x="16951" y="519"/>
                    <a:pt x="16954" y="440"/>
                    <a:pt x="16904" y="383"/>
                  </a:cubicBezTo>
                  <a:cubicBezTo>
                    <a:pt x="16948" y="377"/>
                    <a:pt x="16992" y="371"/>
                    <a:pt x="16973" y="330"/>
                  </a:cubicBezTo>
                  <a:cubicBezTo>
                    <a:pt x="16978" y="320"/>
                    <a:pt x="16982" y="314"/>
                    <a:pt x="16989" y="314"/>
                  </a:cubicBezTo>
                  <a:cubicBezTo>
                    <a:pt x="16998" y="314"/>
                    <a:pt x="17014" y="322"/>
                    <a:pt x="17048" y="339"/>
                  </a:cubicBezTo>
                  <a:cubicBezTo>
                    <a:pt x="17070" y="349"/>
                    <a:pt x="17091" y="361"/>
                    <a:pt x="17107" y="361"/>
                  </a:cubicBezTo>
                  <a:cubicBezTo>
                    <a:pt x="17115" y="361"/>
                    <a:pt x="17122" y="357"/>
                    <a:pt x="17126" y="349"/>
                  </a:cubicBezTo>
                  <a:cubicBezTo>
                    <a:pt x="17139" y="327"/>
                    <a:pt x="17108" y="308"/>
                    <a:pt x="17073" y="292"/>
                  </a:cubicBezTo>
                  <a:lnTo>
                    <a:pt x="17098" y="245"/>
                  </a:lnTo>
                  <a:cubicBezTo>
                    <a:pt x="17098" y="245"/>
                    <a:pt x="17111" y="220"/>
                    <a:pt x="17079" y="204"/>
                  </a:cubicBezTo>
                  <a:cubicBezTo>
                    <a:pt x="17045" y="189"/>
                    <a:pt x="17057" y="164"/>
                    <a:pt x="17070" y="142"/>
                  </a:cubicBezTo>
                  <a:lnTo>
                    <a:pt x="17070" y="142"/>
                  </a:lnTo>
                  <a:cubicBezTo>
                    <a:pt x="17075" y="144"/>
                    <a:pt x="17079" y="145"/>
                    <a:pt x="17081" y="145"/>
                  </a:cubicBezTo>
                  <a:cubicBezTo>
                    <a:pt x="17093" y="145"/>
                    <a:pt x="17080" y="125"/>
                    <a:pt x="17052" y="125"/>
                  </a:cubicBezTo>
                  <a:cubicBezTo>
                    <a:pt x="17048" y="125"/>
                    <a:pt x="17043" y="125"/>
                    <a:pt x="17039" y="126"/>
                  </a:cubicBezTo>
                  <a:cubicBezTo>
                    <a:pt x="17007" y="107"/>
                    <a:pt x="16973" y="92"/>
                    <a:pt x="16985" y="70"/>
                  </a:cubicBezTo>
                  <a:lnTo>
                    <a:pt x="16919" y="35"/>
                  </a:lnTo>
                  <a:cubicBezTo>
                    <a:pt x="16879" y="15"/>
                    <a:pt x="16851" y="0"/>
                    <a:pt x="16821" y="0"/>
                  </a:cubicBezTo>
                  <a:close/>
                  <a:moveTo>
                    <a:pt x="5387" y="10640"/>
                  </a:moveTo>
                  <a:cubicBezTo>
                    <a:pt x="5368" y="10659"/>
                    <a:pt x="5359" y="10684"/>
                    <a:pt x="5353" y="10712"/>
                  </a:cubicBezTo>
                  <a:cubicBezTo>
                    <a:pt x="5353" y="10727"/>
                    <a:pt x="5358" y="10736"/>
                    <a:pt x="5366" y="10736"/>
                  </a:cubicBezTo>
                  <a:cubicBezTo>
                    <a:pt x="5377" y="10736"/>
                    <a:pt x="5394" y="10719"/>
                    <a:pt x="5412" y="10678"/>
                  </a:cubicBezTo>
                  <a:cubicBezTo>
                    <a:pt x="5415" y="10643"/>
                    <a:pt x="5415" y="10643"/>
                    <a:pt x="5387" y="106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155;p36">
              <a:extLst>
                <a:ext uri="{FF2B5EF4-FFF2-40B4-BE49-F238E27FC236}">
                  <a16:creationId xmlns:a16="http://schemas.microsoft.com/office/drawing/2014/main" id="{733DCB92-D862-4B0A-8EE8-6D15DC0E8E4B}"/>
                </a:ext>
              </a:extLst>
            </p:cNvPr>
            <p:cNvSpPr/>
            <p:nvPr/>
          </p:nvSpPr>
          <p:spPr>
            <a:xfrm>
              <a:off x="4337625" y="1775725"/>
              <a:ext cx="268275" cy="519100"/>
            </a:xfrm>
            <a:custGeom>
              <a:avLst/>
              <a:gdLst/>
              <a:ahLst/>
              <a:cxnLst/>
              <a:rect l="l" t="t" r="r" b="b"/>
              <a:pathLst>
                <a:path w="10731" h="20764" extrusionOk="0">
                  <a:moveTo>
                    <a:pt x="1345" y="237"/>
                  </a:moveTo>
                  <a:lnTo>
                    <a:pt x="1335" y="265"/>
                  </a:lnTo>
                  <a:cubicBezTo>
                    <a:pt x="1323" y="294"/>
                    <a:pt x="1357" y="306"/>
                    <a:pt x="1392" y="319"/>
                  </a:cubicBezTo>
                  <a:lnTo>
                    <a:pt x="1401" y="290"/>
                  </a:lnTo>
                  <a:cubicBezTo>
                    <a:pt x="1388" y="269"/>
                    <a:pt x="1370" y="250"/>
                    <a:pt x="1345" y="237"/>
                  </a:cubicBezTo>
                  <a:close/>
                  <a:moveTo>
                    <a:pt x="1865" y="500"/>
                  </a:moveTo>
                  <a:cubicBezTo>
                    <a:pt x="1899" y="513"/>
                    <a:pt x="1890" y="541"/>
                    <a:pt x="1877" y="566"/>
                  </a:cubicBezTo>
                  <a:cubicBezTo>
                    <a:pt x="1872" y="583"/>
                    <a:pt x="1869" y="590"/>
                    <a:pt x="1861" y="590"/>
                  </a:cubicBezTo>
                  <a:cubicBezTo>
                    <a:pt x="1855" y="590"/>
                    <a:pt x="1847" y="587"/>
                    <a:pt x="1833" y="582"/>
                  </a:cubicBezTo>
                  <a:cubicBezTo>
                    <a:pt x="1821" y="563"/>
                    <a:pt x="1818" y="538"/>
                    <a:pt x="1821" y="516"/>
                  </a:cubicBezTo>
                  <a:lnTo>
                    <a:pt x="1865" y="500"/>
                  </a:lnTo>
                  <a:close/>
                  <a:moveTo>
                    <a:pt x="1680" y="811"/>
                  </a:moveTo>
                  <a:cubicBezTo>
                    <a:pt x="1689" y="811"/>
                    <a:pt x="1699" y="813"/>
                    <a:pt x="1708" y="817"/>
                  </a:cubicBezTo>
                  <a:cubicBezTo>
                    <a:pt x="1728" y="815"/>
                    <a:pt x="1742" y="814"/>
                    <a:pt x="1753" y="814"/>
                  </a:cubicBezTo>
                  <a:cubicBezTo>
                    <a:pt x="1785" y="814"/>
                    <a:pt x="1782" y="825"/>
                    <a:pt x="1768" y="867"/>
                  </a:cubicBezTo>
                  <a:cubicBezTo>
                    <a:pt x="1760" y="891"/>
                    <a:pt x="1752" y="914"/>
                    <a:pt x="1730" y="914"/>
                  </a:cubicBezTo>
                  <a:cubicBezTo>
                    <a:pt x="1725" y="914"/>
                    <a:pt x="1720" y="913"/>
                    <a:pt x="1714" y="911"/>
                  </a:cubicBezTo>
                  <a:lnTo>
                    <a:pt x="1724" y="883"/>
                  </a:lnTo>
                  <a:cubicBezTo>
                    <a:pt x="1728" y="884"/>
                    <a:pt x="1732" y="885"/>
                    <a:pt x="1735" y="885"/>
                  </a:cubicBezTo>
                  <a:cubicBezTo>
                    <a:pt x="1748" y="885"/>
                    <a:pt x="1735" y="867"/>
                    <a:pt x="1709" y="867"/>
                  </a:cubicBezTo>
                  <a:cubicBezTo>
                    <a:pt x="1703" y="867"/>
                    <a:pt x="1697" y="868"/>
                    <a:pt x="1689" y="870"/>
                  </a:cubicBezTo>
                  <a:cubicBezTo>
                    <a:pt x="1655" y="858"/>
                    <a:pt x="1620" y="848"/>
                    <a:pt x="1620" y="848"/>
                  </a:cubicBezTo>
                  <a:cubicBezTo>
                    <a:pt x="1632" y="825"/>
                    <a:pt x="1655" y="811"/>
                    <a:pt x="1680" y="811"/>
                  </a:cubicBezTo>
                  <a:close/>
                  <a:moveTo>
                    <a:pt x="1918" y="983"/>
                  </a:moveTo>
                  <a:lnTo>
                    <a:pt x="1877" y="999"/>
                  </a:lnTo>
                  <a:lnTo>
                    <a:pt x="1868" y="1024"/>
                  </a:lnTo>
                  <a:cubicBezTo>
                    <a:pt x="1882" y="1029"/>
                    <a:pt x="1890" y="1032"/>
                    <a:pt x="1895" y="1032"/>
                  </a:cubicBezTo>
                  <a:cubicBezTo>
                    <a:pt x="1904" y="1032"/>
                    <a:pt x="1906" y="1025"/>
                    <a:pt x="1912" y="1008"/>
                  </a:cubicBezTo>
                  <a:lnTo>
                    <a:pt x="1918" y="983"/>
                  </a:lnTo>
                  <a:close/>
                  <a:moveTo>
                    <a:pt x="1135" y="2359"/>
                  </a:moveTo>
                  <a:cubicBezTo>
                    <a:pt x="1169" y="2365"/>
                    <a:pt x="1191" y="2431"/>
                    <a:pt x="1185" y="2459"/>
                  </a:cubicBezTo>
                  <a:cubicBezTo>
                    <a:pt x="1182" y="2470"/>
                    <a:pt x="1176" y="2476"/>
                    <a:pt x="1168" y="2476"/>
                  </a:cubicBezTo>
                  <a:cubicBezTo>
                    <a:pt x="1153" y="2476"/>
                    <a:pt x="1133" y="2457"/>
                    <a:pt x="1119" y="2415"/>
                  </a:cubicBezTo>
                  <a:cubicBezTo>
                    <a:pt x="1125" y="2387"/>
                    <a:pt x="1135" y="2359"/>
                    <a:pt x="1135" y="2359"/>
                  </a:cubicBezTo>
                  <a:close/>
                  <a:moveTo>
                    <a:pt x="1050" y="2521"/>
                  </a:moveTo>
                  <a:cubicBezTo>
                    <a:pt x="1021" y="2521"/>
                    <a:pt x="1014" y="2549"/>
                    <a:pt x="1003" y="2600"/>
                  </a:cubicBezTo>
                  <a:cubicBezTo>
                    <a:pt x="1003" y="2625"/>
                    <a:pt x="1009" y="2647"/>
                    <a:pt x="1025" y="2666"/>
                  </a:cubicBezTo>
                  <a:cubicBezTo>
                    <a:pt x="1028" y="2667"/>
                    <a:pt x="1032" y="2667"/>
                    <a:pt x="1035" y="2667"/>
                  </a:cubicBezTo>
                  <a:cubicBezTo>
                    <a:pt x="1064" y="2667"/>
                    <a:pt x="1069" y="2641"/>
                    <a:pt x="1075" y="2616"/>
                  </a:cubicBezTo>
                  <a:cubicBezTo>
                    <a:pt x="1122" y="2566"/>
                    <a:pt x="1094" y="2531"/>
                    <a:pt x="1059" y="2522"/>
                  </a:cubicBezTo>
                  <a:cubicBezTo>
                    <a:pt x="1056" y="2521"/>
                    <a:pt x="1053" y="2521"/>
                    <a:pt x="1050" y="2521"/>
                  </a:cubicBezTo>
                  <a:close/>
                  <a:moveTo>
                    <a:pt x="1069" y="3807"/>
                  </a:moveTo>
                  <a:cubicBezTo>
                    <a:pt x="1106" y="3810"/>
                    <a:pt x="1103" y="3841"/>
                    <a:pt x="1097" y="3869"/>
                  </a:cubicBezTo>
                  <a:lnTo>
                    <a:pt x="1062" y="3863"/>
                  </a:lnTo>
                  <a:lnTo>
                    <a:pt x="1031" y="3829"/>
                  </a:lnTo>
                  <a:lnTo>
                    <a:pt x="1069" y="3807"/>
                  </a:lnTo>
                  <a:close/>
                  <a:moveTo>
                    <a:pt x="878" y="3866"/>
                  </a:moveTo>
                  <a:lnTo>
                    <a:pt x="943" y="3935"/>
                  </a:lnTo>
                  <a:cubicBezTo>
                    <a:pt x="1017" y="3988"/>
                    <a:pt x="1037" y="4002"/>
                    <a:pt x="1013" y="4002"/>
                  </a:cubicBezTo>
                  <a:cubicBezTo>
                    <a:pt x="1005" y="4002"/>
                    <a:pt x="991" y="4000"/>
                    <a:pt x="972" y="3998"/>
                  </a:cubicBezTo>
                  <a:cubicBezTo>
                    <a:pt x="928" y="3998"/>
                    <a:pt x="887" y="3970"/>
                    <a:pt x="871" y="3926"/>
                  </a:cubicBezTo>
                  <a:cubicBezTo>
                    <a:pt x="874" y="3898"/>
                    <a:pt x="878" y="3866"/>
                    <a:pt x="878" y="3866"/>
                  </a:cubicBezTo>
                  <a:close/>
                  <a:moveTo>
                    <a:pt x="947" y="4570"/>
                  </a:moveTo>
                  <a:cubicBezTo>
                    <a:pt x="961" y="4570"/>
                    <a:pt x="993" y="4594"/>
                    <a:pt x="1044" y="4621"/>
                  </a:cubicBezTo>
                  <a:cubicBezTo>
                    <a:pt x="1061" y="4655"/>
                    <a:pt x="1069" y="4670"/>
                    <a:pt x="1060" y="4670"/>
                  </a:cubicBezTo>
                  <a:cubicBezTo>
                    <a:pt x="1053" y="4670"/>
                    <a:pt x="1036" y="4661"/>
                    <a:pt x="1006" y="4646"/>
                  </a:cubicBezTo>
                  <a:lnTo>
                    <a:pt x="937" y="4581"/>
                  </a:lnTo>
                  <a:cubicBezTo>
                    <a:pt x="938" y="4573"/>
                    <a:pt x="941" y="4570"/>
                    <a:pt x="947" y="4570"/>
                  </a:cubicBezTo>
                  <a:close/>
                  <a:moveTo>
                    <a:pt x="812" y="4806"/>
                  </a:moveTo>
                  <a:cubicBezTo>
                    <a:pt x="837" y="4809"/>
                    <a:pt x="862" y="4822"/>
                    <a:pt x="881" y="4841"/>
                  </a:cubicBezTo>
                  <a:lnTo>
                    <a:pt x="878" y="4869"/>
                  </a:lnTo>
                  <a:cubicBezTo>
                    <a:pt x="843" y="4866"/>
                    <a:pt x="806" y="4863"/>
                    <a:pt x="809" y="4835"/>
                  </a:cubicBezTo>
                  <a:lnTo>
                    <a:pt x="812" y="4806"/>
                  </a:lnTo>
                  <a:close/>
                  <a:moveTo>
                    <a:pt x="1069" y="5233"/>
                  </a:moveTo>
                  <a:lnTo>
                    <a:pt x="1141" y="5236"/>
                  </a:lnTo>
                  <a:lnTo>
                    <a:pt x="1141" y="5236"/>
                  </a:lnTo>
                  <a:lnTo>
                    <a:pt x="1103" y="5233"/>
                  </a:lnTo>
                  <a:close/>
                  <a:moveTo>
                    <a:pt x="701" y="5381"/>
                  </a:moveTo>
                  <a:cubicBezTo>
                    <a:pt x="711" y="5381"/>
                    <a:pt x="733" y="5426"/>
                    <a:pt x="730" y="5449"/>
                  </a:cubicBezTo>
                  <a:lnTo>
                    <a:pt x="696" y="5449"/>
                  </a:lnTo>
                  <a:cubicBezTo>
                    <a:pt x="696" y="5419"/>
                    <a:pt x="664" y="5389"/>
                    <a:pt x="691" y="5389"/>
                  </a:cubicBezTo>
                  <a:cubicBezTo>
                    <a:pt x="693" y="5389"/>
                    <a:pt x="694" y="5389"/>
                    <a:pt x="696" y="5389"/>
                  </a:cubicBezTo>
                  <a:cubicBezTo>
                    <a:pt x="696" y="5383"/>
                    <a:pt x="698" y="5381"/>
                    <a:pt x="701" y="5381"/>
                  </a:cubicBezTo>
                  <a:close/>
                  <a:moveTo>
                    <a:pt x="871" y="5630"/>
                  </a:moveTo>
                  <a:cubicBezTo>
                    <a:pt x="906" y="5630"/>
                    <a:pt x="943" y="5630"/>
                    <a:pt x="943" y="5662"/>
                  </a:cubicBezTo>
                  <a:cubicBezTo>
                    <a:pt x="967" y="5681"/>
                    <a:pt x="957" y="5701"/>
                    <a:pt x="924" y="5701"/>
                  </a:cubicBezTo>
                  <a:cubicBezTo>
                    <a:pt x="910" y="5701"/>
                    <a:pt x="891" y="5697"/>
                    <a:pt x="868" y="5687"/>
                  </a:cubicBezTo>
                  <a:lnTo>
                    <a:pt x="871" y="5630"/>
                  </a:lnTo>
                  <a:close/>
                  <a:moveTo>
                    <a:pt x="937" y="5894"/>
                  </a:moveTo>
                  <a:lnTo>
                    <a:pt x="934" y="5922"/>
                  </a:lnTo>
                  <a:cubicBezTo>
                    <a:pt x="934" y="5950"/>
                    <a:pt x="934" y="5950"/>
                    <a:pt x="896" y="5950"/>
                  </a:cubicBezTo>
                  <a:lnTo>
                    <a:pt x="900" y="5922"/>
                  </a:lnTo>
                  <a:lnTo>
                    <a:pt x="937" y="5894"/>
                  </a:lnTo>
                  <a:close/>
                  <a:moveTo>
                    <a:pt x="1041" y="6213"/>
                  </a:moveTo>
                  <a:cubicBezTo>
                    <a:pt x="1015" y="6213"/>
                    <a:pt x="990" y="6226"/>
                    <a:pt x="968" y="6242"/>
                  </a:cubicBezTo>
                  <a:cubicBezTo>
                    <a:pt x="972" y="6270"/>
                    <a:pt x="1006" y="6270"/>
                    <a:pt x="1006" y="6270"/>
                  </a:cubicBezTo>
                  <a:cubicBezTo>
                    <a:pt x="1006" y="6270"/>
                    <a:pt x="1044" y="6270"/>
                    <a:pt x="1044" y="6242"/>
                  </a:cubicBezTo>
                  <a:lnTo>
                    <a:pt x="1041" y="6213"/>
                  </a:lnTo>
                  <a:close/>
                  <a:moveTo>
                    <a:pt x="790" y="6389"/>
                  </a:moveTo>
                  <a:cubicBezTo>
                    <a:pt x="827" y="6389"/>
                    <a:pt x="827" y="6417"/>
                    <a:pt x="827" y="6417"/>
                  </a:cubicBezTo>
                  <a:cubicBezTo>
                    <a:pt x="827" y="6448"/>
                    <a:pt x="827" y="6477"/>
                    <a:pt x="793" y="6477"/>
                  </a:cubicBezTo>
                  <a:cubicBezTo>
                    <a:pt x="793" y="6477"/>
                    <a:pt x="792" y="6477"/>
                    <a:pt x="790" y="6477"/>
                  </a:cubicBezTo>
                  <a:cubicBezTo>
                    <a:pt x="781" y="6477"/>
                    <a:pt x="755" y="6475"/>
                    <a:pt x="755" y="6448"/>
                  </a:cubicBezTo>
                  <a:cubicBezTo>
                    <a:pt x="755" y="6420"/>
                    <a:pt x="790" y="6389"/>
                    <a:pt x="790" y="6389"/>
                  </a:cubicBezTo>
                  <a:close/>
                  <a:moveTo>
                    <a:pt x="1298" y="6703"/>
                  </a:moveTo>
                  <a:cubicBezTo>
                    <a:pt x="1292" y="6703"/>
                    <a:pt x="1284" y="6711"/>
                    <a:pt x="1269" y="6724"/>
                  </a:cubicBezTo>
                  <a:lnTo>
                    <a:pt x="1269" y="6781"/>
                  </a:lnTo>
                  <a:cubicBezTo>
                    <a:pt x="1307" y="6777"/>
                    <a:pt x="1307" y="6777"/>
                    <a:pt x="1307" y="6749"/>
                  </a:cubicBezTo>
                  <a:cubicBezTo>
                    <a:pt x="1305" y="6717"/>
                    <a:pt x="1304" y="6703"/>
                    <a:pt x="1298" y="6703"/>
                  </a:cubicBezTo>
                  <a:close/>
                  <a:moveTo>
                    <a:pt x="35" y="6803"/>
                  </a:moveTo>
                  <a:cubicBezTo>
                    <a:pt x="0" y="6803"/>
                    <a:pt x="0" y="6834"/>
                    <a:pt x="72" y="6862"/>
                  </a:cubicBezTo>
                  <a:cubicBezTo>
                    <a:pt x="110" y="6859"/>
                    <a:pt x="110" y="6859"/>
                    <a:pt x="110" y="6831"/>
                  </a:cubicBezTo>
                  <a:cubicBezTo>
                    <a:pt x="88" y="6812"/>
                    <a:pt x="63" y="6803"/>
                    <a:pt x="35" y="6803"/>
                  </a:cubicBezTo>
                  <a:close/>
                  <a:moveTo>
                    <a:pt x="833" y="6926"/>
                  </a:moveTo>
                  <a:cubicBezTo>
                    <a:pt x="841" y="6926"/>
                    <a:pt x="841" y="6940"/>
                    <a:pt x="843" y="6975"/>
                  </a:cubicBezTo>
                  <a:cubicBezTo>
                    <a:pt x="846" y="7003"/>
                    <a:pt x="809" y="7006"/>
                    <a:pt x="809" y="7006"/>
                  </a:cubicBezTo>
                  <a:cubicBezTo>
                    <a:pt x="774" y="7006"/>
                    <a:pt x="809" y="6975"/>
                    <a:pt x="806" y="6947"/>
                  </a:cubicBezTo>
                  <a:cubicBezTo>
                    <a:pt x="820" y="6934"/>
                    <a:pt x="828" y="6926"/>
                    <a:pt x="833" y="6926"/>
                  </a:cubicBezTo>
                  <a:close/>
                  <a:moveTo>
                    <a:pt x="952" y="7435"/>
                  </a:moveTo>
                  <a:cubicBezTo>
                    <a:pt x="984" y="7435"/>
                    <a:pt x="981" y="7463"/>
                    <a:pt x="915" y="7498"/>
                  </a:cubicBezTo>
                  <a:cubicBezTo>
                    <a:pt x="906" y="7499"/>
                    <a:pt x="899" y="7500"/>
                    <a:pt x="894" y="7500"/>
                  </a:cubicBezTo>
                  <a:cubicBezTo>
                    <a:pt x="878" y="7500"/>
                    <a:pt x="878" y="7494"/>
                    <a:pt x="878" y="7470"/>
                  </a:cubicBezTo>
                  <a:cubicBezTo>
                    <a:pt x="896" y="7451"/>
                    <a:pt x="921" y="7439"/>
                    <a:pt x="947" y="7436"/>
                  </a:cubicBezTo>
                  <a:cubicBezTo>
                    <a:pt x="948" y="7435"/>
                    <a:pt x="950" y="7435"/>
                    <a:pt x="952" y="7435"/>
                  </a:cubicBezTo>
                  <a:close/>
                  <a:moveTo>
                    <a:pt x="925" y="7642"/>
                  </a:moveTo>
                  <a:lnTo>
                    <a:pt x="965" y="7667"/>
                  </a:lnTo>
                  <a:lnTo>
                    <a:pt x="968" y="7696"/>
                  </a:lnTo>
                  <a:cubicBezTo>
                    <a:pt x="955" y="7698"/>
                    <a:pt x="942" y="7700"/>
                    <a:pt x="931" y="7700"/>
                  </a:cubicBezTo>
                  <a:cubicBezTo>
                    <a:pt x="910" y="7700"/>
                    <a:pt x="895" y="7694"/>
                    <a:pt x="893" y="7674"/>
                  </a:cubicBezTo>
                  <a:lnTo>
                    <a:pt x="925" y="7642"/>
                  </a:lnTo>
                  <a:close/>
                  <a:moveTo>
                    <a:pt x="1144" y="9535"/>
                  </a:moveTo>
                  <a:lnTo>
                    <a:pt x="1188" y="9554"/>
                  </a:lnTo>
                  <a:lnTo>
                    <a:pt x="1194" y="9585"/>
                  </a:lnTo>
                  <a:cubicBezTo>
                    <a:pt x="1177" y="9588"/>
                    <a:pt x="1160" y="9592"/>
                    <a:pt x="1147" y="9592"/>
                  </a:cubicBezTo>
                  <a:cubicBezTo>
                    <a:pt x="1131" y="9592"/>
                    <a:pt x="1119" y="9587"/>
                    <a:pt x="1116" y="9570"/>
                  </a:cubicBezTo>
                  <a:lnTo>
                    <a:pt x="1144" y="9535"/>
                  </a:lnTo>
                  <a:close/>
                  <a:moveTo>
                    <a:pt x="1385" y="10231"/>
                  </a:moveTo>
                  <a:lnTo>
                    <a:pt x="1385" y="10231"/>
                  </a:lnTo>
                  <a:cubicBezTo>
                    <a:pt x="1395" y="10259"/>
                    <a:pt x="1395" y="10259"/>
                    <a:pt x="1357" y="10269"/>
                  </a:cubicBezTo>
                  <a:cubicBezTo>
                    <a:pt x="1351" y="10269"/>
                    <a:pt x="1344" y="10270"/>
                    <a:pt x="1338" y="10270"/>
                  </a:cubicBezTo>
                  <a:cubicBezTo>
                    <a:pt x="1318" y="10270"/>
                    <a:pt x="1298" y="10266"/>
                    <a:pt x="1282" y="10259"/>
                  </a:cubicBezTo>
                  <a:cubicBezTo>
                    <a:pt x="1272" y="10231"/>
                    <a:pt x="1351" y="10240"/>
                    <a:pt x="1385" y="10231"/>
                  </a:cubicBezTo>
                  <a:close/>
                  <a:moveTo>
                    <a:pt x="1711" y="10627"/>
                  </a:moveTo>
                  <a:cubicBezTo>
                    <a:pt x="1728" y="10627"/>
                    <a:pt x="1745" y="10629"/>
                    <a:pt x="1761" y="10635"/>
                  </a:cubicBezTo>
                  <a:lnTo>
                    <a:pt x="1768" y="10663"/>
                  </a:lnTo>
                  <a:cubicBezTo>
                    <a:pt x="1749" y="10668"/>
                    <a:pt x="1730" y="10674"/>
                    <a:pt x="1716" y="10674"/>
                  </a:cubicBezTo>
                  <a:cubicBezTo>
                    <a:pt x="1703" y="10674"/>
                    <a:pt x="1694" y="10670"/>
                    <a:pt x="1689" y="10657"/>
                  </a:cubicBezTo>
                  <a:lnTo>
                    <a:pt x="1683" y="10629"/>
                  </a:lnTo>
                  <a:cubicBezTo>
                    <a:pt x="1692" y="10628"/>
                    <a:pt x="1702" y="10627"/>
                    <a:pt x="1711" y="10627"/>
                  </a:cubicBezTo>
                  <a:close/>
                  <a:moveTo>
                    <a:pt x="1623" y="11043"/>
                  </a:moveTo>
                  <a:lnTo>
                    <a:pt x="1667" y="11061"/>
                  </a:lnTo>
                  <a:lnTo>
                    <a:pt x="1677" y="11090"/>
                  </a:lnTo>
                  <a:cubicBezTo>
                    <a:pt x="1658" y="11095"/>
                    <a:pt x="1639" y="11101"/>
                    <a:pt x="1625" y="11101"/>
                  </a:cubicBezTo>
                  <a:cubicBezTo>
                    <a:pt x="1612" y="11101"/>
                    <a:pt x="1603" y="11096"/>
                    <a:pt x="1598" y="11083"/>
                  </a:cubicBezTo>
                  <a:lnTo>
                    <a:pt x="1623" y="11043"/>
                  </a:lnTo>
                  <a:close/>
                  <a:moveTo>
                    <a:pt x="2389" y="12933"/>
                  </a:moveTo>
                  <a:cubicBezTo>
                    <a:pt x="2404" y="12933"/>
                    <a:pt x="2420" y="12941"/>
                    <a:pt x="2429" y="12957"/>
                  </a:cubicBezTo>
                  <a:cubicBezTo>
                    <a:pt x="2454" y="13007"/>
                    <a:pt x="2454" y="13007"/>
                    <a:pt x="2423" y="13023"/>
                  </a:cubicBezTo>
                  <a:cubicBezTo>
                    <a:pt x="2418" y="13026"/>
                    <a:pt x="2413" y="13027"/>
                    <a:pt x="2408" y="13027"/>
                  </a:cubicBezTo>
                  <a:cubicBezTo>
                    <a:pt x="2381" y="13027"/>
                    <a:pt x="2361" y="12985"/>
                    <a:pt x="2350" y="12960"/>
                  </a:cubicBezTo>
                  <a:cubicBezTo>
                    <a:pt x="2357" y="12942"/>
                    <a:pt x="2373" y="12933"/>
                    <a:pt x="2389" y="12933"/>
                  </a:cubicBezTo>
                  <a:close/>
                  <a:moveTo>
                    <a:pt x="3005" y="13993"/>
                  </a:moveTo>
                  <a:cubicBezTo>
                    <a:pt x="3011" y="13993"/>
                    <a:pt x="3018" y="13994"/>
                    <a:pt x="3024" y="13995"/>
                  </a:cubicBezTo>
                  <a:lnTo>
                    <a:pt x="3037" y="14023"/>
                  </a:lnTo>
                  <a:cubicBezTo>
                    <a:pt x="3016" y="14033"/>
                    <a:pt x="2996" y="14044"/>
                    <a:pt x="2981" y="14044"/>
                  </a:cubicBezTo>
                  <a:cubicBezTo>
                    <a:pt x="2973" y="14044"/>
                    <a:pt x="2966" y="14041"/>
                    <a:pt x="2962" y="14032"/>
                  </a:cubicBezTo>
                  <a:lnTo>
                    <a:pt x="2946" y="14007"/>
                  </a:lnTo>
                  <a:cubicBezTo>
                    <a:pt x="2965" y="13998"/>
                    <a:pt x="2984" y="13993"/>
                    <a:pt x="3005" y="13993"/>
                  </a:cubicBezTo>
                  <a:close/>
                  <a:moveTo>
                    <a:pt x="4563" y="15865"/>
                  </a:moveTo>
                  <a:cubicBezTo>
                    <a:pt x="4577" y="15865"/>
                    <a:pt x="4585" y="15875"/>
                    <a:pt x="4585" y="15875"/>
                  </a:cubicBezTo>
                  <a:cubicBezTo>
                    <a:pt x="4601" y="15900"/>
                    <a:pt x="4601" y="15900"/>
                    <a:pt x="4575" y="15922"/>
                  </a:cubicBezTo>
                  <a:cubicBezTo>
                    <a:pt x="4575" y="15922"/>
                    <a:pt x="4563" y="15932"/>
                    <a:pt x="4549" y="15932"/>
                  </a:cubicBezTo>
                  <a:cubicBezTo>
                    <a:pt x="4542" y="15932"/>
                    <a:pt x="4535" y="15929"/>
                    <a:pt x="4528" y="15922"/>
                  </a:cubicBezTo>
                  <a:lnTo>
                    <a:pt x="4538" y="15875"/>
                  </a:lnTo>
                  <a:cubicBezTo>
                    <a:pt x="4547" y="15868"/>
                    <a:pt x="4556" y="15865"/>
                    <a:pt x="4563" y="15865"/>
                  </a:cubicBezTo>
                  <a:close/>
                  <a:moveTo>
                    <a:pt x="4836" y="16116"/>
                  </a:moveTo>
                  <a:lnTo>
                    <a:pt x="4854" y="16138"/>
                  </a:lnTo>
                  <a:cubicBezTo>
                    <a:pt x="4834" y="16156"/>
                    <a:pt x="4814" y="16172"/>
                    <a:pt x="4798" y="16172"/>
                  </a:cubicBezTo>
                  <a:cubicBezTo>
                    <a:pt x="4791" y="16172"/>
                    <a:pt x="4785" y="16170"/>
                    <a:pt x="4779" y="16163"/>
                  </a:cubicBezTo>
                  <a:lnTo>
                    <a:pt x="4789" y="16119"/>
                  </a:lnTo>
                  <a:lnTo>
                    <a:pt x="4836" y="16116"/>
                  </a:lnTo>
                  <a:close/>
                  <a:moveTo>
                    <a:pt x="4776" y="16436"/>
                  </a:moveTo>
                  <a:cubicBezTo>
                    <a:pt x="4823" y="16436"/>
                    <a:pt x="4842" y="16458"/>
                    <a:pt x="4814" y="16480"/>
                  </a:cubicBezTo>
                  <a:cubicBezTo>
                    <a:pt x="4799" y="16493"/>
                    <a:pt x="4792" y="16499"/>
                    <a:pt x="4786" y="16499"/>
                  </a:cubicBezTo>
                  <a:cubicBezTo>
                    <a:pt x="4780" y="16499"/>
                    <a:pt x="4776" y="16493"/>
                    <a:pt x="4767" y="16483"/>
                  </a:cubicBezTo>
                  <a:cubicBezTo>
                    <a:pt x="4729" y="16439"/>
                    <a:pt x="4729" y="16439"/>
                    <a:pt x="4776" y="16436"/>
                  </a:cubicBezTo>
                  <a:close/>
                  <a:moveTo>
                    <a:pt x="4911" y="16593"/>
                  </a:moveTo>
                  <a:lnTo>
                    <a:pt x="4930" y="16614"/>
                  </a:lnTo>
                  <a:cubicBezTo>
                    <a:pt x="4948" y="16636"/>
                    <a:pt x="4948" y="16636"/>
                    <a:pt x="4920" y="16661"/>
                  </a:cubicBezTo>
                  <a:lnTo>
                    <a:pt x="4901" y="16640"/>
                  </a:lnTo>
                  <a:lnTo>
                    <a:pt x="4911" y="16593"/>
                  </a:lnTo>
                  <a:close/>
                  <a:moveTo>
                    <a:pt x="4749" y="16657"/>
                  </a:moveTo>
                  <a:cubicBezTo>
                    <a:pt x="4745" y="16660"/>
                    <a:pt x="4740" y="16663"/>
                    <a:pt x="4735" y="16668"/>
                  </a:cubicBezTo>
                  <a:cubicBezTo>
                    <a:pt x="4735" y="16670"/>
                    <a:pt x="4735" y="16673"/>
                    <a:pt x="4734" y="16675"/>
                  </a:cubicBezTo>
                  <a:lnTo>
                    <a:pt x="4734" y="16675"/>
                  </a:lnTo>
                  <a:cubicBezTo>
                    <a:pt x="4738" y="16670"/>
                    <a:pt x="4743" y="16663"/>
                    <a:pt x="4749" y="16657"/>
                  </a:cubicBezTo>
                  <a:close/>
                  <a:moveTo>
                    <a:pt x="4734" y="16675"/>
                  </a:moveTo>
                  <a:lnTo>
                    <a:pt x="4734" y="16675"/>
                  </a:lnTo>
                  <a:cubicBezTo>
                    <a:pt x="4726" y="16687"/>
                    <a:pt x="4725" y="16694"/>
                    <a:pt x="4726" y="16694"/>
                  </a:cubicBezTo>
                  <a:cubicBezTo>
                    <a:pt x="4728" y="16694"/>
                    <a:pt x="4732" y="16688"/>
                    <a:pt x="4734" y="16675"/>
                  </a:cubicBezTo>
                  <a:close/>
                  <a:moveTo>
                    <a:pt x="5023" y="16815"/>
                  </a:moveTo>
                  <a:cubicBezTo>
                    <a:pt x="5020" y="16815"/>
                    <a:pt x="5017" y="16815"/>
                    <a:pt x="5014" y="16815"/>
                  </a:cubicBezTo>
                  <a:cubicBezTo>
                    <a:pt x="5020" y="16821"/>
                    <a:pt x="5027" y="16823"/>
                    <a:pt x="5032" y="16823"/>
                  </a:cubicBezTo>
                  <a:cubicBezTo>
                    <a:pt x="5042" y="16823"/>
                    <a:pt x="5046" y="16815"/>
                    <a:pt x="5023" y="16815"/>
                  </a:cubicBezTo>
                  <a:close/>
                  <a:moveTo>
                    <a:pt x="5108" y="16806"/>
                  </a:moveTo>
                  <a:lnTo>
                    <a:pt x="5127" y="16828"/>
                  </a:lnTo>
                  <a:cubicBezTo>
                    <a:pt x="5149" y="16850"/>
                    <a:pt x="5149" y="16850"/>
                    <a:pt x="5121" y="16875"/>
                  </a:cubicBezTo>
                  <a:lnTo>
                    <a:pt x="5102" y="16853"/>
                  </a:lnTo>
                  <a:lnTo>
                    <a:pt x="5108" y="16806"/>
                  </a:lnTo>
                  <a:close/>
                  <a:moveTo>
                    <a:pt x="5362" y="16969"/>
                  </a:moveTo>
                  <a:lnTo>
                    <a:pt x="5381" y="16991"/>
                  </a:lnTo>
                  <a:cubicBezTo>
                    <a:pt x="5400" y="17012"/>
                    <a:pt x="5375" y="17038"/>
                    <a:pt x="5375" y="17038"/>
                  </a:cubicBezTo>
                  <a:cubicBezTo>
                    <a:pt x="5375" y="17038"/>
                    <a:pt x="5362" y="17050"/>
                    <a:pt x="5348" y="17050"/>
                  </a:cubicBezTo>
                  <a:cubicBezTo>
                    <a:pt x="5341" y="17050"/>
                    <a:pt x="5334" y="17047"/>
                    <a:pt x="5328" y="17041"/>
                  </a:cubicBezTo>
                  <a:cubicBezTo>
                    <a:pt x="5334" y="17012"/>
                    <a:pt x="5343" y="16987"/>
                    <a:pt x="5362" y="16969"/>
                  </a:cubicBezTo>
                  <a:close/>
                  <a:moveTo>
                    <a:pt x="6232" y="17800"/>
                  </a:moveTo>
                  <a:cubicBezTo>
                    <a:pt x="6248" y="17800"/>
                    <a:pt x="6254" y="17805"/>
                    <a:pt x="6243" y="17818"/>
                  </a:cubicBezTo>
                  <a:cubicBezTo>
                    <a:pt x="6221" y="17837"/>
                    <a:pt x="6199" y="17849"/>
                    <a:pt x="6171" y="17852"/>
                  </a:cubicBezTo>
                  <a:cubicBezTo>
                    <a:pt x="6171" y="17852"/>
                    <a:pt x="6163" y="17854"/>
                    <a:pt x="6156" y="17854"/>
                  </a:cubicBezTo>
                  <a:cubicBezTo>
                    <a:pt x="6145" y="17854"/>
                    <a:pt x="6134" y="17850"/>
                    <a:pt x="6149" y="17834"/>
                  </a:cubicBezTo>
                  <a:lnTo>
                    <a:pt x="6174" y="17808"/>
                  </a:lnTo>
                  <a:cubicBezTo>
                    <a:pt x="6196" y="17804"/>
                    <a:pt x="6218" y="17800"/>
                    <a:pt x="6232" y="17800"/>
                  </a:cubicBezTo>
                  <a:close/>
                  <a:moveTo>
                    <a:pt x="7059" y="18322"/>
                  </a:moveTo>
                  <a:cubicBezTo>
                    <a:pt x="7063" y="18322"/>
                    <a:pt x="7066" y="18322"/>
                    <a:pt x="7070" y="18322"/>
                  </a:cubicBezTo>
                  <a:cubicBezTo>
                    <a:pt x="7092" y="18341"/>
                    <a:pt x="7092" y="18341"/>
                    <a:pt x="7070" y="18369"/>
                  </a:cubicBezTo>
                  <a:cubicBezTo>
                    <a:pt x="7055" y="18388"/>
                    <a:pt x="7033" y="18399"/>
                    <a:pt x="7011" y="18399"/>
                  </a:cubicBezTo>
                  <a:cubicBezTo>
                    <a:pt x="7000" y="18399"/>
                    <a:pt x="6989" y="18396"/>
                    <a:pt x="6979" y="18391"/>
                  </a:cubicBezTo>
                  <a:cubicBezTo>
                    <a:pt x="6955" y="18374"/>
                    <a:pt x="6996" y="18322"/>
                    <a:pt x="7059" y="18322"/>
                  </a:cubicBezTo>
                  <a:close/>
                  <a:moveTo>
                    <a:pt x="10585" y="20348"/>
                  </a:moveTo>
                  <a:cubicBezTo>
                    <a:pt x="10611" y="20348"/>
                    <a:pt x="10580" y="20395"/>
                    <a:pt x="10517" y="20428"/>
                  </a:cubicBezTo>
                  <a:cubicBezTo>
                    <a:pt x="10492" y="20455"/>
                    <a:pt x="10479" y="20468"/>
                    <a:pt x="10475" y="20468"/>
                  </a:cubicBezTo>
                  <a:cubicBezTo>
                    <a:pt x="10470" y="20468"/>
                    <a:pt x="10477" y="20451"/>
                    <a:pt x="10492" y="20416"/>
                  </a:cubicBezTo>
                  <a:cubicBezTo>
                    <a:pt x="10503" y="20389"/>
                    <a:pt x="10516" y="20360"/>
                    <a:pt x="10535" y="20360"/>
                  </a:cubicBezTo>
                  <a:cubicBezTo>
                    <a:pt x="10538" y="20360"/>
                    <a:pt x="10542" y="20361"/>
                    <a:pt x="10545" y="20363"/>
                  </a:cubicBezTo>
                  <a:cubicBezTo>
                    <a:pt x="10564" y="20352"/>
                    <a:pt x="10577" y="20348"/>
                    <a:pt x="10585" y="20348"/>
                  </a:cubicBezTo>
                  <a:close/>
                  <a:moveTo>
                    <a:pt x="1986" y="0"/>
                  </a:moveTo>
                  <a:cubicBezTo>
                    <a:pt x="1974" y="0"/>
                    <a:pt x="1966" y="12"/>
                    <a:pt x="1971" y="40"/>
                  </a:cubicBezTo>
                  <a:lnTo>
                    <a:pt x="1924" y="52"/>
                  </a:lnTo>
                  <a:cubicBezTo>
                    <a:pt x="1899" y="42"/>
                    <a:pt x="1879" y="38"/>
                    <a:pt x="1864" y="38"/>
                  </a:cubicBezTo>
                  <a:cubicBezTo>
                    <a:pt x="1821" y="38"/>
                    <a:pt x="1828" y="75"/>
                    <a:pt x="1905" y="106"/>
                  </a:cubicBezTo>
                  <a:cubicBezTo>
                    <a:pt x="2006" y="149"/>
                    <a:pt x="2006" y="149"/>
                    <a:pt x="1927" y="149"/>
                  </a:cubicBezTo>
                  <a:cubicBezTo>
                    <a:pt x="1907" y="141"/>
                    <a:pt x="1892" y="138"/>
                    <a:pt x="1880" y="138"/>
                  </a:cubicBezTo>
                  <a:cubicBezTo>
                    <a:pt x="1853" y="138"/>
                    <a:pt x="1845" y="157"/>
                    <a:pt x="1837" y="175"/>
                  </a:cubicBezTo>
                  <a:cubicBezTo>
                    <a:pt x="1831" y="191"/>
                    <a:pt x="1829" y="198"/>
                    <a:pt x="1820" y="198"/>
                  </a:cubicBezTo>
                  <a:cubicBezTo>
                    <a:pt x="1815" y="198"/>
                    <a:pt x="1806" y="195"/>
                    <a:pt x="1793" y="190"/>
                  </a:cubicBezTo>
                  <a:cubicBezTo>
                    <a:pt x="1784" y="186"/>
                    <a:pt x="1774" y="183"/>
                    <a:pt x="1764" y="183"/>
                  </a:cubicBezTo>
                  <a:cubicBezTo>
                    <a:pt x="1741" y="183"/>
                    <a:pt x="1718" y="196"/>
                    <a:pt x="1705" y="218"/>
                  </a:cubicBezTo>
                  <a:cubicBezTo>
                    <a:pt x="1692" y="243"/>
                    <a:pt x="1692" y="243"/>
                    <a:pt x="1727" y="259"/>
                  </a:cubicBezTo>
                  <a:cubicBezTo>
                    <a:pt x="1732" y="257"/>
                    <a:pt x="1737" y="256"/>
                    <a:pt x="1740" y="256"/>
                  </a:cubicBezTo>
                  <a:cubicBezTo>
                    <a:pt x="1765" y="256"/>
                    <a:pt x="1742" y="300"/>
                    <a:pt x="1670" y="300"/>
                  </a:cubicBezTo>
                  <a:cubicBezTo>
                    <a:pt x="1627" y="316"/>
                    <a:pt x="1627" y="316"/>
                    <a:pt x="1696" y="341"/>
                  </a:cubicBezTo>
                  <a:cubicBezTo>
                    <a:pt x="1761" y="366"/>
                    <a:pt x="1743" y="422"/>
                    <a:pt x="1661" y="422"/>
                  </a:cubicBezTo>
                  <a:lnTo>
                    <a:pt x="1639" y="479"/>
                  </a:lnTo>
                  <a:cubicBezTo>
                    <a:pt x="1630" y="507"/>
                    <a:pt x="1664" y="519"/>
                    <a:pt x="1699" y="532"/>
                  </a:cubicBezTo>
                  <a:cubicBezTo>
                    <a:pt x="1764" y="557"/>
                    <a:pt x="1764" y="557"/>
                    <a:pt x="1721" y="573"/>
                  </a:cubicBezTo>
                  <a:cubicBezTo>
                    <a:pt x="1707" y="576"/>
                    <a:pt x="1692" y="578"/>
                    <a:pt x="1678" y="578"/>
                  </a:cubicBezTo>
                  <a:cubicBezTo>
                    <a:pt x="1666" y="578"/>
                    <a:pt x="1654" y="577"/>
                    <a:pt x="1642" y="573"/>
                  </a:cubicBezTo>
                  <a:cubicBezTo>
                    <a:pt x="1636" y="570"/>
                    <a:pt x="1631" y="569"/>
                    <a:pt x="1627" y="569"/>
                  </a:cubicBezTo>
                  <a:cubicBezTo>
                    <a:pt x="1605" y="569"/>
                    <a:pt x="1596" y="593"/>
                    <a:pt x="1586" y="616"/>
                  </a:cubicBezTo>
                  <a:cubicBezTo>
                    <a:pt x="1576" y="645"/>
                    <a:pt x="1554" y="698"/>
                    <a:pt x="1589" y="710"/>
                  </a:cubicBezTo>
                  <a:lnTo>
                    <a:pt x="1554" y="698"/>
                  </a:lnTo>
                  <a:cubicBezTo>
                    <a:pt x="1545" y="726"/>
                    <a:pt x="1511" y="714"/>
                    <a:pt x="1545" y="726"/>
                  </a:cubicBezTo>
                  <a:cubicBezTo>
                    <a:pt x="1533" y="754"/>
                    <a:pt x="1511" y="779"/>
                    <a:pt x="1482" y="798"/>
                  </a:cubicBezTo>
                  <a:cubicBezTo>
                    <a:pt x="1440" y="833"/>
                    <a:pt x="1457" y="908"/>
                    <a:pt x="1513" y="908"/>
                  </a:cubicBezTo>
                  <a:cubicBezTo>
                    <a:pt x="1528" y="908"/>
                    <a:pt x="1546" y="902"/>
                    <a:pt x="1567" y="889"/>
                  </a:cubicBezTo>
                  <a:lnTo>
                    <a:pt x="1567" y="889"/>
                  </a:lnTo>
                  <a:lnTo>
                    <a:pt x="1558" y="917"/>
                  </a:lnTo>
                  <a:cubicBezTo>
                    <a:pt x="1548" y="945"/>
                    <a:pt x="1583" y="958"/>
                    <a:pt x="1583" y="958"/>
                  </a:cubicBezTo>
                  <a:cubicBezTo>
                    <a:pt x="1617" y="971"/>
                    <a:pt x="1608" y="999"/>
                    <a:pt x="1598" y="1024"/>
                  </a:cubicBezTo>
                  <a:lnTo>
                    <a:pt x="1529" y="1002"/>
                  </a:lnTo>
                  <a:cubicBezTo>
                    <a:pt x="1497" y="980"/>
                    <a:pt x="1470" y="971"/>
                    <a:pt x="1451" y="971"/>
                  </a:cubicBezTo>
                  <a:cubicBezTo>
                    <a:pt x="1416" y="971"/>
                    <a:pt x="1414" y="1005"/>
                    <a:pt x="1476" y="1046"/>
                  </a:cubicBezTo>
                  <a:lnTo>
                    <a:pt x="1442" y="1036"/>
                  </a:lnTo>
                  <a:cubicBezTo>
                    <a:pt x="1436" y="1034"/>
                    <a:pt x="1432" y="1033"/>
                    <a:pt x="1427" y="1033"/>
                  </a:cubicBezTo>
                  <a:cubicBezTo>
                    <a:pt x="1405" y="1033"/>
                    <a:pt x="1400" y="1062"/>
                    <a:pt x="1413" y="1118"/>
                  </a:cubicBezTo>
                  <a:cubicBezTo>
                    <a:pt x="1404" y="1146"/>
                    <a:pt x="1464" y="1196"/>
                    <a:pt x="1498" y="1209"/>
                  </a:cubicBezTo>
                  <a:cubicBezTo>
                    <a:pt x="1533" y="1221"/>
                    <a:pt x="1523" y="1246"/>
                    <a:pt x="1523" y="1246"/>
                  </a:cubicBezTo>
                  <a:cubicBezTo>
                    <a:pt x="1517" y="1264"/>
                    <a:pt x="1515" y="1271"/>
                    <a:pt x="1505" y="1271"/>
                  </a:cubicBezTo>
                  <a:cubicBezTo>
                    <a:pt x="1500" y="1271"/>
                    <a:pt x="1492" y="1269"/>
                    <a:pt x="1479" y="1265"/>
                  </a:cubicBezTo>
                  <a:cubicBezTo>
                    <a:pt x="1469" y="1262"/>
                    <a:pt x="1459" y="1260"/>
                    <a:pt x="1451" y="1260"/>
                  </a:cubicBezTo>
                  <a:cubicBezTo>
                    <a:pt x="1406" y="1260"/>
                    <a:pt x="1401" y="1307"/>
                    <a:pt x="1451" y="1347"/>
                  </a:cubicBezTo>
                  <a:lnTo>
                    <a:pt x="1417" y="1337"/>
                  </a:lnTo>
                  <a:cubicBezTo>
                    <a:pt x="1412" y="1336"/>
                    <a:pt x="1407" y="1335"/>
                    <a:pt x="1402" y="1335"/>
                  </a:cubicBezTo>
                  <a:cubicBezTo>
                    <a:pt x="1372" y="1335"/>
                    <a:pt x="1334" y="1365"/>
                    <a:pt x="1329" y="1494"/>
                  </a:cubicBezTo>
                  <a:cubicBezTo>
                    <a:pt x="1299" y="1604"/>
                    <a:pt x="1275" y="1686"/>
                    <a:pt x="1243" y="1686"/>
                  </a:cubicBezTo>
                  <a:cubicBezTo>
                    <a:pt x="1241" y="1686"/>
                    <a:pt x="1240" y="1686"/>
                    <a:pt x="1238" y="1685"/>
                  </a:cubicBezTo>
                  <a:cubicBezTo>
                    <a:pt x="1236" y="1684"/>
                    <a:pt x="1235" y="1684"/>
                    <a:pt x="1234" y="1684"/>
                  </a:cubicBezTo>
                  <a:cubicBezTo>
                    <a:pt x="1207" y="1684"/>
                    <a:pt x="1243" y="1811"/>
                    <a:pt x="1294" y="1882"/>
                  </a:cubicBezTo>
                  <a:cubicBezTo>
                    <a:pt x="1290" y="1881"/>
                    <a:pt x="1286" y="1881"/>
                    <a:pt x="1283" y="1881"/>
                  </a:cubicBezTo>
                  <a:cubicBezTo>
                    <a:pt x="1258" y="1881"/>
                    <a:pt x="1252" y="1908"/>
                    <a:pt x="1238" y="1958"/>
                  </a:cubicBezTo>
                  <a:cubicBezTo>
                    <a:pt x="1219" y="2024"/>
                    <a:pt x="1214" y="2040"/>
                    <a:pt x="1199" y="2040"/>
                  </a:cubicBezTo>
                  <a:cubicBezTo>
                    <a:pt x="1193" y="2040"/>
                    <a:pt x="1187" y="2038"/>
                    <a:pt x="1178" y="2036"/>
                  </a:cubicBezTo>
                  <a:cubicBezTo>
                    <a:pt x="1151" y="2015"/>
                    <a:pt x="1135" y="2004"/>
                    <a:pt x="1131" y="2004"/>
                  </a:cubicBezTo>
                  <a:cubicBezTo>
                    <a:pt x="1126" y="2004"/>
                    <a:pt x="1139" y="2022"/>
                    <a:pt x="1169" y="2064"/>
                  </a:cubicBezTo>
                  <a:cubicBezTo>
                    <a:pt x="1225" y="2106"/>
                    <a:pt x="1184" y="2171"/>
                    <a:pt x="1125" y="2171"/>
                  </a:cubicBezTo>
                  <a:cubicBezTo>
                    <a:pt x="1118" y="2171"/>
                    <a:pt x="1111" y="2170"/>
                    <a:pt x="1103" y="2168"/>
                  </a:cubicBezTo>
                  <a:cubicBezTo>
                    <a:pt x="1099" y="2167"/>
                    <a:pt x="1095" y="2166"/>
                    <a:pt x="1091" y="2166"/>
                  </a:cubicBezTo>
                  <a:cubicBezTo>
                    <a:pt x="1064" y="2166"/>
                    <a:pt x="1058" y="2196"/>
                    <a:pt x="1047" y="2246"/>
                  </a:cubicBezTo>
                  <a:cubicBezTo>
                    <a:pt x="1075" y="2284"/>
                    <a:pt x="1062" y="2340"/>
                    <a:pt x="1050" y="2400"/>
                  </a:cubicBezTo>
                  <a:cubicBezTo>
                    <a:pt x="1031" y="2484"/>
                    <a:pt x="1031" y="2484"/>
                    <a:pt x="1100" y="2503"/>
                  </a:cubicBezTo>
                  <a:cubicBezTo>
                    <a:pt x="1172" y="2519"/>
                    <a:pt x="1166" y="2547"/>
                    <a:pt x="1150" y="2603"/>
                  </a:cubicBezTo>
                  <a:cubicBezTo>
                    <a:pt x="1145" y="2629"/>
                    <a:pt x="1139" y="2654"/>
                    <a:pt x="1112" y="2654"/>
                  </a:cubicBezTo>
                  <a:cubicBezTo>
                    <a:pt x="1110" y="2654"/>
                    <a:pt x="1107" y="2654"/>
                    <a:pt x="1103" y="2653"/>
                  </a:cubicBezTo>
                  <a:cubicBezTo>
                    <a:pt x="1103" y="2653"/>
                    <a:pt x="1059" y="2675"/>
                    <a:pt x="1053" y="2704"/>
                  </a:cubicBezTo>
                  <a:cubicBezTo>
                    <a:pt x="1047" y="2729"/>
                    <a:pt x="1042" y="2755"/>
                    <a:pt x="1015" y="2755"/>
                  </a:cubicBezTo>
                  <a:cubicBezTo>
                    <a:pt x="1012" y="2755"/>
                    <a:pt x="1009" y="2754"/>
                    <a:pt x="1006" y="2754"/>
                  </a:cubicBezTo>
                  <a:cubicBezTo>
                    <a:pt x="978" y="2769"/>
                    <a:pt x="956" y="2798"/>
                    <a:pt x="950" y="2832"/>
                  </a:cubicBezTo>
                  <a:cubicBezTo>
                    <a:pt x="938" y="2884"/>
                    <a:pt x="926" y="2940"/>
                    <a:pt x="897" y="2940"/>
                  </a:cubicBezTo>
                  <a:cubicBezTo>
                    <a:pt x="895" y="2940"/>
                    <a:pt x="893" y="2939"/>
                    <a:pt x="890" y="2939"/>
                  </a:cubicBezTo>
                  <a:lnTo>
                    <a:pt x="890" y="2939"/>
                  </a:lnTo>
                  <a:cubicBezTo>
                    <a:pt x="884" y="2970"/>
                    <a:pt x="884" y="2970"/>
                    <a:pt x="918" y="2976"/>
                  </a:cubicBezTo>
                  <a:cubicBezTo>
                    <a:pt x="956" y="2982"/>
                    <a:pt x="984" y="3020"/>
                    <a:pt x="928" y="3130"/>
                  </a:cubicBezTo>
                  <a:cubicBezTo>
                    <a:pt x="918" y="3186"/>
                    <a:pt x="903" y="3274"/>
                    <a:pt x="940" y="3280"/>
                  </a:cubicBezTo>
                  <a:cubicBezTo>
                    <a:pt x="936" y="3299"/>
                    <a:pt x="935" y="3305"/>
                    <a:pt x="923" y="3305"/>
                  </a:cubicBezTo>
                  <a:cubicBezTo>
                    <a:pt x="918" y="3305"/>
                    <a:pt x="911" y="3304"/>
                    <a:pt x="900" y="3302"/>
                  </a:cubicBezTo>
                  <a:cubicBezTo>
                    <a:pt x="893" y="3301"/>
                    <a:pt x="887" y="3300"/>
                    <a:pt x="881" y="3300"/>
                  </a:cubicBezTo>
                  <a:cubicBezTo>
                    <a:pt x="826" y="3300"/>
                    <a:pt x="821" y="3355"/>
                    <a:pt x="878" y="3418"/>
                  </a:cubicBezTo>
                  <a:cubicBezTo>
                    <a:pt x="912" y="3424"/>
                    <a:pt x="909" y="3456"/>
                    <a:pt x="868" y="3478"/>
                  </a:cubicBezTo>
                  <a:cubicBezTo>
                    <a:pt x="865" y="3503"/>
                    <a:pt x="874" y="3525"/>
                    <a:pt x="893" y="3540"/>
                  </a:cubicBezTo>
                  <a:cubicBezTo>
                    <a:pt x="925" y="3578"/>
                    <a:pt x="925" y="3575"/>
                    <a:pt x="878" y="3628"/>
                  </a:cubicBezTo>
                  <a:cubicBezTo>
                    <a:pt x="874" y="3627"/>
                    <a:pt x="871" y="3627"/>
                    <a:pt x="868" y="3627"/>
                  </a:cubicBezTo>
                  <a:cubicBezTo>
                    <a:pt x="839" y="3627"/>
                    <a:pt x="836" y="3656"/>
                    <a:pt x="831" y="3681"/>
                  </a:cubicBezTo>
                  <a:cubicBezTo>
                    <a:pt x="856" y="3744"/>
                    <a:pt x="818" y="4067"/>
                    <a:pt x="777" y="4092"/>
                  </a:cubicBezTo>
                  <a:cubicBezTo>
                    <a:pt x="809" y="4126"/>
                    <a:pt x="809" y="4126"/>
                    <a:pt x="806" y="4154"/>
                  </a:cubicBezTo>
                  <a:cubicBezTo>
                    <a:pt x="730" y="4176"/>
                    <a:pt x="762" y="4208"/>
                    <a:pt x="834" y="4217"/>
                  </a:cubicBezTo>
                  <a:lnTo>
                    <a:pt x="837" y="4189"/>
                  </a:lnTo>
                  <a:lnTo>
                    <a:pt x="843" y="4158"/>
                  </a:lnTo>
                  <a:lnTo>
                    <a:pt x="843" y="4158"/>
                  </a:lnTo>
                  <a:cubicBezTo>
                    <a:pt x="910" y="4166"/>
                    <a:pt x="904" y="4243"/>
                    <a:pt x="814" y="4243"/>
                  </a:cubicBezTo>
                  <a:cubicBezTo>
                    <a:pt x="807" y="4243"/>
                    <a:pt x="800" y="4243"/>
                    <a:pt x="793" y="4242"/>
                  </a:cubicBezTo>
                  <a:cubicBezTo>
                    <a:pt x="718" y="4264"/>
                    <a:pt x="718" y="4264"/>
                    <a:pt x="787" y="4302"/>
                  </a:cubicBezTo>
                  <a:cubicBezTo>
                    <a:pt x="856" y="4339"/>
                    <a:pt x="853" y="4368"/>
                    <a:pt x="774" y="4390"/>
                  </a:cubicBezTo>
                  <a:cubicBezTo>
                    <a:pt x="750" y="4386"/>
                    <a:pt x="734" y="4384"/>
                    <a:pt x="726" y="4384"/>
                  </a:cubicBezTo>
                  <a:cubicBezTo>
                    <a:pt x="710" y="4384"/>
                    <a:pt x="725" y="4393"/>
                    <a:pt x="771" y="4418"/>
                  </a:cubicBezTo>
                  <a:cubicBezTo>
                    <a:pt x="897" y="4485"/>
                    <a:pt x="933" y="4569"/>
                    <a:pt x="818" y="4569"/>
                  </a:cubicBezTo>
                  <a:cubicBezTo>
                    <a:pt x="810" y="4569"/>
                    <a:pt x="802" y="4569"/>
                    <a:pt x="793" y="4568"/>
                  </a:cubicBezTo>
                  <a:cubicBezTo>
                    <a:pt x="785" y="4567"/>
                    <a:pt x="778" y="4567"/>
                    <a:pt x="771" y="4567"/>
                  </a:cubicBezTo>
                  <a:cubicBezTo>
                    <a:pt x="713" y="4567"/>
                    <a:pt x="680" y="4590"/>
                    <a:pt x="680" y="4615"/>
                  </a:cubicBezTo>
                  <a:cubicBezTo>
                    <a:pt x="677" y="4646"/>
                    <a:pt x="715" y="4650"/>
                    <a:pt x="749" y="4653"/>
                  </a:cubicBezTo>
                  <a:cubicBezTo>
                    <a:pt x="767" y="4648"/>
                    <a:pt x="780" y="4645"/>
                    <a:pt x="789" y="4645"/>
                  </a:cubicBezTo>
                  <a:cubicBezTo>
                    <a:pt x="819" y="4645"/>
                    <a:pt x="804" y="4671"/>
                    <a:pt x="746" y="4712"/>
                  </a:cubicBezTo>
                  <a:cubicBezTo>
                    <a:pt x="630" y="4791"/>
                    <a:pt x="624" y="4850"/>
                    <a:pt x="690" y="4944"/>
                  </a:cubicBezTo>
                  <a:cubicBezTo>
                    <a:pt x="734" y="5031"/>
                    <a:pt x="744" y="5101"/>
                    <a:pt x="722" y="5101"/>
                  </a:cubicBezTo>
                  <a:cubicBezTo>
                    <a:pt x="713" y="5101"/>
                    <a:pt x="699" y="5089"/>
                    <a:pt x="680" y="5063"/>
                  </a:cubicBezTo>
                  <a:cubicBezTo>
                    <a:pt x="645" y="5030"/>
                    <a:pt x="628" y="5014"/>
                    <a:pt x="624" y="5014"/>
                  </a:cubicBezTo>
                  <a:lnTo>
                    <a:pt x="624" y="5014"/>
                  </a:lnTo>
                  <a:cubicBezTo>
                    <a:pt x="620" y="5014"/>
                    <a:pt x="629" y="5029"/>
                    <a:pt x="646" y="5060"/>
                  </a:cubicBezTo>
                  <a:cubicBezTo>
                    <a:pt x="639" y="5120"/>
                    <a:pt x="636" y="5179"/>
                    <a:pt x="633" y="5207"/>
                  </a:cubicBezTo>
                  <a:cubicBezTo>
                    <a:pt x="630" y="5236"/>
                    <a:pt x="664" y="5267"/>
                    <a:pt x="699" y="5270"/>
                  </a:cubicBezTo>
                  <a:cubicBezTo>
                    <a:pt x="627" y="5295"/>
                    <a:pt x="589" y="5355"/>
                    <a:pt x="658" y="5417"/>
                  </a:cubicBezTo>
                  <a:lnTo>
                    <a:pt x="658" y="5474"/>
                  </a:lnTo>
                  <a:cubicBezTo>
                    <a:pt x="655" y="5505"/>
                    <a:pt x="655" y="5505"/>
                    <a:pt x="693" y="5536"/>
                  </a:cubicBezTo>
                  <a:cubicBezTo>
                    <a:pt x="727" y="5568"/>
                    <a:pt x="690" y="5593"/>
                    <a:pt x="652" y="5624"/>
                  </a:cubicBezTo>
                  <a:cubicBezTo>
                    <a:pt x="614" y="5652"/>
                    <a:pt x="580" y="5681"/>
                    <a:pt x="614" y="5681"/>
                  </a:cubicBezTo>
                  <a:cubicBezTo>
                    <a:pt x="652" y="5681"/>
                    <a:pt x="686" y="5743"/>
                    <a:pt x="721" y="5772"/>
                  </a:cubicBezTo>
                  <a:cubicBezTo>
                    <a:pt x="745" y="5793"/>
                    <a:pt x="734" y="5813"/>
                    <a:pt x="714" y="5813"/>
                  </a:cubicBezTo>
                  <a:cubicBezTo>
                    <a:pt x="705" y="5813"/>
                    <a:pt x="694" y="5809"/>
                    <a:pt x="683" y="5800"/>
                  </a:cubicBezTo>
                  <a:cubicBezTo>
                    <a:pt x="649" y="5800"/>
                    <a:pt x="649" y="5800"/>
                    <a:pt x="608" y="5859"/>
                  </a:cubicBezTo>
                  <a:cubicBezTo>
                    <a:pt x="608" y="5887"/>
                    <a:pt x="608" y="5947"/>
                    <a:pt x="643" y="5947"/>
                  </a:cubicBezTo>
                  <a:cubicBezTo>
                    <a:pt x="677" y="5950"/>
                    <a:pt x="674" y="6126"/>
                    <a:pt x="643" y="6154"/>
                  </a:cubicBezTo>
                  <a:cubicBezTo>
                    <a:pt x="643" y="6154"/>
                    <a:pt x="643" y="6185"/>
                    <a:pt x="643" y="6213"/>
                  </a:cubicBezTo>
                  <a:cubicBezTo>
                    <a:pt x="643" y="6245"/>
                    <a:pt x="680" y="6273"/>
                    <a:pt x="680" y="6304"/>
                  </a:cubicBezTo>
                  <a:cubicBezTo>
                    <a:pt x="683" y="6326"/>
                    <a:pt x="696" y="6348"/>
                    <a:pt x="718" y="6361"/>
                  </a:cubicBezTo>
                  <a:cubicBezTo>
                    <a:pt x="718" y="6392"/>
                    <a:pt x="718" y="6420"/>
                    <a:pt x="683" y="6420"/>
                  </a:cubicBezTo>
                  <a:cubicBezTo>
                    <a:pt x="755" y="6448"/>
                    <a:pt x="755" y="6448"/>
                    <a:pt x="683" y="6480"/>
                  </a:cubicBezTo>
                  <a:cubicBezTo>
                    <a:pt x="611" y="6483"/>
                    <a:pt x="611" y="6483"/>
                    <a:pt x="683" y="6511"/>
                  </a:cubicBezTo>
                  <a:cubicBezTo>
                    <a:pt x="721" y="6539"/>
                    <a:pt x="721" y="6539"/>
                    <a:pt x="683" y="6568"/>
                  </a:cubicBezTo>
                  <a:cubicBezTo>
                    <a:pt x="649" y="6571"/>
                    <a:pt x="649" y="6599"/>
                    <a:pt x="686" y="6599"/>
                  </a:cubicBezTo>
                  <a:cubicBezTo>
                    <a:pt x="758" y="6627"/>
                    <a:pt x="796" y="6712"/>
                    <a:pt x="724" y="6715"/>
                  </a:cubicBezTo>
                  <a:cubicBezTo>
                    <a:pt x="727" y="6740"/>
                    <a:pt x="740" y="6759"/>
                    <a:pt x="762" y="6771"/>
                  </a:cubicBezTo>
                  <a:cubicBezTo>
                    <a:pt x="834" y="6799"/>
                    <a:pt x="834" y="6799"/>
                    <a:pt x="762" y="6803"/>
                  </a:cubicBezTo>
                  <a:cubicBezTo>
                    <a:pt x="690" y="6834"/>
                    <a:pt x="690" y="6865"/>
                    <a:pt x="765" y="6890"/>
                  </a:cubicBezTo>
                  <a:cubicBezTo>
                    <a:pt x="787" y="6903"/>
                    <a:pt x="790" y="6934"/>
                    <a:pt x="768" y="6950"/>
                  </a:cubicBezTo>
                  <a:cubicBezTo>
                    <a:pt x="739" y="7004"/>
                    <a:pt x="716" y="7158"/>
                    <a:pt x="767" y="7158"/>
                  </a:cubicBezTo>
                  <a:cubicBezTo>
                    <a:pt x="772" y="7158"/>
                    <a:pt x="777" y="7157"/>
                    <a:pt x="784" y="7154"/>
                  </a:cubicBezTo>
                  <a:lnTo>
                    <a:pt x="787" y="7213"/>
                  </a:lnTo>
                  <a:cubicBezTo>
                    <a:pt x="755" y="7273"/>
                    <a:pt x="755" y="7304"/>
                    <a:pt x="793" y="7329"/>
                  </a:cubicBezTo>
                  <a:lnTo>
                    <a:pt x="834" y="7357"/>
                  </a:lnTo>
                  <a:cubicBezTo>
                    <a:pt x="796" y="7360"/>
                    <a:pt x="762" y="7392"/>
                    <a:pt x="765" y="7420"/>
                  </a:cubicBezTo>
                  <a:cubicBezTo>
                    <a:pt x="765" y="7444"/>
                    <a:pt x="765" y="7449"/>
                    <a:pt x="781" y="7449"/>
                  </a:cubicBezTo>
                  <a:cubicBezTo>
                    <a:pt x="786" y="7449"/>
                    <a:pt x="793" y="7449"/>
                    <a:pt x="802" y="7448"/>
                  </a:cubicBezTo>
                  <a:cubicBezTo>
                    <a:pt x="813" y="7438"/>
                    <a:pt x="821" y="7434"/>
                    <a:pt x="826" y="7434"/>
                  </a:cubicBezTo>
                  <a:cubicBezTo>
                    <a:pt x="838" y="7434"/>
                    <a:pt x="840" y="7454"/>
                    <a:pt x="840" y="7473"/>
                  </a:cubicBezTo>
                  <a:cubicBezTo>
                    <a:pt x="843" y="7505"/>
                    <a:pt x="809" y="7536"/>
                    <a:pt x="771" y="7539"/>
                  </a:cubicBezTo>
                  <a:lnTo>
                    <a:pt x="774" y="7567"/>
                  </a:lnTo>
                  <a:cubicBezTo>
                    <a:pt x="781" y="7567"/>
                    <a:pt x="787" y="7566"/>
                    <a:pt x="792" y="7566"/>
                  </a:cubicBezTo>
                  <a:cubicBezTo>
                    <a:pt x="846" y="7566"/>
                    <a:pt x="846" y="7593"/>
                    <a:pt x="812" y="7595"/>
                  </a:cubicBezTo>
                  <a:cubicBezTo>
                    <a:pt x="787" y="7617"/>
                    <a:pt x="774" y="7652"/>
                    <a:pt x="784" y="7686"/>
                  </a:cubicBezTo>
                  <a:cubicBezTo>
                    <a:pt x="785" y="7686"/>
                    <a:pt x="787" y="7686"/>
                    <a:pt x="789" y="7686"/>
                  </a:cubicBezTo>
                  <a:cubicBezTo>
                    <a:pt x="808" y="7686"/>
                    <a:pt x="801" y="7698"/>
                    <a:pt x="793" y="7698"/>
                  </a:cubicBezTo>
                  <a:cubicBezTo>
                    <a:pt x="789" y="7698"/>
                    <a:pt x="785" y="7695"/>
                    <a:pt x="784" y="7686"/>
                  </a:cubicBezTo>
                  <a:lnTo>
                    <a:pt x="749" y="7689"/>
                  </a:lnTo>
                  <a:cubicBezTo>
                    <a:pt x="725" y="7711"/>
                    <a:pt x="736" y="7716"/>
                    <a:pt x="757" y="7716"/>
                  </a:cubicBezTo>
                  <a:cubicBezTo>
                    <a:pt x="766" y="7716"/>
                    <a:pt x="776" y="7715"/>
                    <a:pt x="787" y="7714"/>
                  </a:cubicBezTo>
                  <a:cubicBezTo>
                    <a:pt x="787" y="7714"/>
                    <a:pt x="790" y="7746"/>
                    <a:pt x="796" y="7774"/>
                  </a:cubicBezTo>
                  <a:cubicBezTo>
                    <a:pt x="798" y="7793"/>
                    <a:pt x="800" y="7814"/>
                    <a:pt x="812" y="7814"/>
                  </a:cubicBezTo>
                  <a:cubicBezTo>
                    <a:pt x="817" y="7814"/>
                    <a:pt x="824" y="7810"/>
                    <a:pt x="834" y="7799"/>
                  </a:cubicBezTo>
                  <a:cubicBezTo>
                    <a:pt x="846" y="7798"/>
                    <a:pt x="857" y="7797"/>
                    <a:pt x="868" y="7797"/>
                  </a:cubicBezTo>
                  <a:cubicBezTo>
                    <a:pt x="890" y="7797"/>
                    <a:pt x="907" y="7802"/>
                    <a:pt x="909" y="7821"/>
                  </a:cubicBezTo>
                  <a:cubicBezTo>
                    <a:pt x="911" y="7821"/>
                    <a:pt x="912" y="7821"/>
                    <a:pt x="914" y="7821"/>
                  </a:cubicBezTo>
                  <a:cubicBezTo>
                    <a:pt x="934" y="7821"/>
                    <a:pt x="926" y="7833"/>
                    <a:pt x="918" y="7833"/>
                  </a:cubicBezTo>
                  <a:cubicBezTo>
                    <a:pt x="914" y="7833"/>
                    <a:pt x="910" y="7830"/>
                    <a:pt x="909" y="7821"/>
                  </a:cubicBezTo>
                  <a:cubicBezTo>
                    <a:pt x="874" y="7824"/>
                    <a:pt x="837" y="7827"/>
                    <a:pt x="840" y="7859"/>
                  </a:cubicBezTo>
                  <a:cubicBezTo>
                    <a:pt x="843" y="7887"/>
                    <a:pt x="809" y="7890"/>
                    <a:pt x="809" y="7890"/>
                  </a:cubicBezTo>
                  <a:cubicBezTo>
                    <a:pt x="802" y="7888"/>
                    <a:pt x="797" y="7887"/>
                    <a:pt x="792" y="7887"/>
                  </a:cubicBezTo>
                  <a:cubicBezTo>
                    <a:pt x="742" y="7887"/>
                    <a:pt x="787" y="7986"/>
                    <a:pt x="821" y="8009"/>
                  </a:cubicBezTo>
                  <a:cubicBezTo>
                    <a:pt x="900" y="8059"/>
                    <a:pt x="903" y="8087"/>
                    <a:pt x="831" y="8097"/>
                  </a:cubicBezTo>
                  <a:cubicBezTo>
                    <a:pt x="758" y="8106"/>
                    <a:pt x="837" y="8156"/>
                    <a:pt x="950" y="8169"/>
                  </a:cubicBezTo>
                  <a:lnTo>
                    <a:pt x="1062" y="8185"/>
                  </a:lnTo>
                  <a:lnTo>
                    <a:pt x="953" y="8200"/>
                  </a:lnTo>
                  <a:cubicBezTo>
                    <a:pt x="812" y="8247"/>
                    <a:pt x="812" y="8247"/>
                    <a:pt x="893" y="8326"/>
                  </a:cubicBezTo>
                  <a:cubicBezTo>
                    <a:pt x="937" y="8379"/>
                    <a:pt x="937" y="8379"/>
                    <a:pt x="903" y="8385"/>
                  </a:cubicBezTo>
                  <a:cubicBezTo>
                    <a:pt x="865" y="8388"/>
                    <a:pt x="868" y="8420"/>
                    <a:pt x="884" y="8504"/>
                  </a:cubicBezTo>
                  <a:cubicBezTo>
                    <a:pt x="898" y="8585"/>
                    <a:pt x="902" y="8618"/>
                    <a:pt x="929" y="8618"/>
                  </a:cubicBezTo>
                  <a:cubicBezTo>
                    <a:pt x="932" y="8618"/>
                    <a:pt x="934" y="8618"/>
                    <a:pt x="937" y="8617"/>
                  </a:cubicBezTo>
                  <a:cubicBezTo>
                    <a:pt x="937" y="8617"/>
                    <a:pt x="943" y="8645"/>
                    <a:pt x="947" y="8673"/>
                  </a:cubicBezTo>
                  <a:cubicBezTo>
                    <a:pt x="897" y="8704"/>
                    <a:pt x="911" y="8741"/>
                    <a:pt x="949" y="8741"/>
                  </a:cubicBezTo>
                  <a:cubicBezTo>
                    <a:pt x="961" y="8741"/>
                    <a:pt x="977" y="8737"/>
                    <a:pt x="994" y="8727"/>
                  </a:cubicBezTo>
                  <a:cubicBezTo>
                    <a:pt x="994" y="8727"/>
                    <a:pt x="997" y="8755"/>
                    <a:pt x="1003" y="8783"/>
                  </a:cubicBezTo>
                  <a:lnTo>
                    <a:pt x="968" y="8789"/>
                  </a:lnTo>
                  <a:cubicBezTo>
                    <a:pt x="931" y="8796"/>
                    <a:pt x="940" y="8855"/>
                    <a:pt x="978" y="9087"/>
                  </a:cubicBezTo>
                  <a:cubicBezTo>
                    <a:pt x="1019" y="9317"/>
                    <a:pt x="1034" y="9365"/>
                    <a:pt x="1083" y="9365"/>
                  </a:cubicBezTo>
                  <a:cubicBezTo>
                    <a:pt x="1090" y="9365"/>
                    <a:pt x="1098" y="9364"/>
                    <a:pt x="1106" y="9363"/>
                  </a:cubicBezTo>
                  <a:cubicBezTo>
                    <a:pt x="1185" y="9375"/>
                    <a:pt x="1191" y="9404"/>
                    <a:pt x="1119" y="9419"/>
                  </a:cubicBezTo>
                  <a:cubicBezTo>
                    <a:pt x="1087" y="9428"/>
                    <a:pt x="1061" y="9458"/>
                    <a:pt x="1083" y="9458"/>
                  </a:cubicBezTo>
                  <a:cubicBezTo>
                    <a:pt x="1085" y="9458"/>
                    <a:pt x="1088" y="9457"/>
                    <a:pt x="1091" y="9457"/>
                  </a:cubicBezTo>
                  <a:lnTo>
                    <a:pt x="1091" y="9457"/>
                  </a:lnTo>
                  <a:cubicBezTo>
                    <a:pt x="1097" y="9488"/>
                    <a:pt x="1091" y="9523"/>
                    <a:pt x="1075" y="9551"/>
                  </a:cubicBezTo>
                  <a:cubicBezTo>
                    <a:pt x="1027" y="9641"/>
                    <a:pt x="1055" y="9668"/>
                    <a:pt x="1089" y="9668"/>
                  </a:cubicBezTo>
                  <a:cubicBezTo>
                    <a:pt x="1092" y="9668"/>
                    <a:pt x="1096" y="9667"/>
                    <a:pt x="1100" y="9667"/>
                  </a:cubicBezTo>
                  <a:cubicBezTo>
                    <a:pt x="1121" y="9651"/>
                    <a:pt x="1132" y="9645"/>
                    <a:pt x="1136" y="9645"/>
                  </a:cubicBezTo>
                  <a:cubicBezTo>
                    <a:pt x="1144" y="9645"/>
                    <a:pt x="1125" y="9670"/>
                    <a:pt x="1106" y="9695"/>
                  </a:cubicBezTo>
                  <a:cubicBezTo>
                    <a:pt x="1078" y="9730"/>
                    <a:pt x="1051" y="9762"/>
                    <a:pt x="1074" y="9762"/>
                  </a:cubicBezTo>
                  <a:cubicBezTo>
                    <a:pt x="1076" y="9762"/>
                    <a:pt x="1079" y="9761"/>
                    <a:pt x="1081" y="9761"/>
                  </a:cubicBezTo>
                  <a:cubicBezTo>
                    <a:pt x="1125" y="9780"/>
                    <a:pt x="1194" y="9946"/>
                    <a:pt x="1125" y="9961"/>
                  </a:cubicBezTo>
                  <a:cubicBezTo>
                    <a:pt x="1125" y="9961"/>
                    <a:pt x="1135" y="9990"/>
                    <a:pt x="1141" y="10021"/>
                  </a:cubicBezTo>
                  <a:cubicBezTo>
                    <a:pt x="1143" y="10020"/>
                    <a:pt x="1146" y="10020"/>
                    <a:pt x="1148" y="10020"/>
                  </a:cubicBezTo>
                  <a:cubicBezTo>
                    <a:pt x="1178" y="10020"/>
                    <a:pt x="1192" y="10072"/>
                    <a:pt x="1207" y="10124"/>
                  </a:cubicBezTo>
                  <a:cubicBezTo>
                    <a:pt x="1222" y="10181"/>
                    <a:pt x="1229" y="10209"/>
                    <a:pt x="1194" y="10218"/>
                  </a:cubicBezTo>
                  <a:cubicBezTo>
                    <a:pt x="1185" y="10214"/>
                    <a:pt x="1179" y="10213"/>
                    <a:pt x="1174" y="10213"/>
                  </a:cubicBezTo>
                  <a:cubicBezTo>
                    <a:pt x="1158" y="10213"/>
                    <a:pt x="1170" y="10238"/>
                    <a:pt x="1210" y="10278"/>
                  </a:cubicBezTo>
                  <a:cubicBezTo>
                    <a:pt x="1219" y="10306"/>
                    <a:pt x="1294" y="10316"/>
                    <a:pt x="1304" y="10344"/>
                  </a:cubicBezTo>
                  <a:cubicBezTo>
                    <a:pt x="1310" y="10342"/>
                    <a:pt x="1317" y="10341"/>
                    <a:pt x="1324" y="10341"/>
                  </a:cubicBezTo>
                  <a:cubicBezTo>
                    <a:pt x="1351" y="10341"/>
                    <a:pt x="1376" y="10356"/>
                    <a:pt x="1388" y="10381"/>
                  </a:cubicBezTo>
                  <a:lnTo>
                    <a:pt x="1354" y="10391"/>
                  </a:lnTo>
                  <a:lnTo>
                    <a:pt x="1285" y="10410"/>
                  </a:lnTo>
                  <a:cubicBezTo>
                    <a:pt x="1290" y="10434"/>
                    <a:pt x="1296" y="10458"/>
                    <a:pt x="1322" y="10458"/>
                  </a:cubicBezTo>
                  <a:cubicBezTo>
                    <a:pt x="1326" y="10458"/>
                    <a:pt x="1330" y="10458"/>
                    <a:pt x="1335" y="10457"/>
                  </a:cubicBezTo>
                  <a:lnTo>
                    <a:pt x="1335" y="10457"/>
                  </a:lnTo>
                  <a:cubicBezTo>
                    <a:pt x="1307" y="10497"/>
                    <a:pt x="1313" y="10525"/>
                    <a:pt x="1329" y="10582"/>
                  </a:cubicBezTo>
                  <a:cubicBezTo>
                    <a:pt x="1345" y="10638"/>
                    <a:pt x="1360" y="10695"/>
                    <a:pt x="1404" y="10714"/>
                  </a:cubicBezTo>
                  <a:cubicBezTo>
                    <a:pt x="1341" y="10764"/>
                    <a:pt x="1398" y="10933"/>
                    <a:pt x="1476" y="10939"/>
                  </a:cubicBezTo>
                  <a:cubicBezTo>
                    <a:pt x="1482" y="10937"/>
                    <a:pt x="1487" y="10936"/>
                    <a:pt x="1491" y="10936"/>
                  </a:cubicBezTo>
                  <a:cubicBezTo>
                    <a:pt x="1513" y="10936"/>
                    <a:pt x="1516" y="10961"/>
                    <a:pt x="1495" y="10992"/>
                  </a:cubicBezTo>
                  <a:cubicBezTo>
                    <a:pt x="1467" y="11033"/>
                    <a:pt x="1467" y="11033"/>
                    <a:pt x="1511" y="11049"/>
                  </a:cubicBezTo>
                  <a:cubicBezTo>
                    <a:pt x="1554" y="11068"/>
                    <a:pt x="1529" y="11105"/>
                    <a:pt x="1504" y="11146"/>
                  </a:cubicBezTo>
                  <a:cubicBezTo>
                    <a:pt x="1445" y="11196"/>
                    <a:pt x="1454" y="11224"/>
                    <a:pt x="1498" y="11240"/>
                  </a:cubicBezTo>
                  <a:cubicBezTo>
                    <a:pt x="1536" y="11274"/>
                    <a:pt x="1564" y="11321"/>
                    <a:pt x="1576" y="11372"/>
                  </a:cubicBezTo>
                  <a:cubicBezTo>
                    <a:pt x="1612" y="11401"/>
                    <a:pt x="1628" y="11423"/>
                    <a:pt x="1642" y="11423"/>
                  </a:cubicBezTo>
                  <a:cubicBezTo>
                    <a:pt x="1649" y="11423"/>
                    <a:pt x="1656" y="11417"/>
                    <a:pt x="1664" y="11403"/>
                  </a:cubicBezTo>
                  <a:cubicBezTo>
                    <a:pt x="1675" y="11400"/>
                    <a:pt x="1687" y="11399"/>
                    <a:pt x="1699" y="11399"/>
                  </a:cubicBezTo>
                  <a:cubicBezTo>
                    <a:pt x="1714" y="11399"/>
                    <a:pt x="1729" y="11401"/>
                    <a:pt x="1743" y="11406"/>
                  </a:cubicBezTo>
                  <a:cubicBezTo>
                    <a:pt x="1777" y="11434"/>
                    <a:pt x="1775" y="11449"/>
                    <a:pt x="1767" y="11449"/>
                  </a:cubicBezTo>
                  <a:cubicBezTo>
                    <a:pt x="1762" y="11449"/>
                    <a:pt x="1755" y="11444"/>
                    <a:pt x="1752" y="11434"/>
                  </a:cubicBezTo>
                  <a:cubicBezTo>
                    <a:pt x="1732" y="11419"/>
                    <a:pt x="1720" y="11412"/>
                    <a:pt x="1713" y="11412"/>
                  </a:cubicBezTo>
                  <a:cubicBezTo>
                    <a:pt x="1700" y="11412"/>
                    <a:pt x="1699" y="11433"/>
                    <a:pt x="1683" y="11459"/>
                  </a:cubicBezTo>
                  <a:cubicBezTo>
                    <a:pt x="1661" y="11497"/>
                    <a:pt x="1680" y="11553"/>
                    <a:pt x="1692" y="11582"/>
                  </a:cubicBezTo>
                  <a:lnTo>
                    <a:pt x="1733" y="11691"/>
                  </a:lnTo>
                  <a:cubicBezTo>
                    <a:pt x="1730" y="11771"/>
                    <a:pt x="1739" y="11804"/>
                    <a:pt x="1761" y="11804"/>
                  </a:cubicBezTo>
                  <a:cubicBezTo>
                    <a:pt x="1765" y="11804"/>
                    <a:pt x="1769" y="11803"/>
                    <a:pt x="1774" y="11801"/>
                  </a:cubicBezTo>
                  <a:lnTo>
                    <a:pt x="1808" y="11788"/>
                  </a:lnTo>
                  <a:lnTo>
                    <a:pt x="1808" y="11788"/>
                  </a:lnTo>
                  <a:cubicBezTo>
                    <a:pt x="1752" y="11842"/>
                    <a:pt x="1868" y="12146"/>
                    <a:pt x="1943" y="12146"/>
                  </a:cubicBezTo>
                  <a:lnTo>
                    <a:pt x="1912" y="12158"/>
                  </a:lnTo>
                  <a:cubicBezTo>
                    <a:pt x="1877" y="12174"/>
                    <a:pt x="1890" y="12199"/>
                    <a:pt x="1912" y="12255"/>
                  </a:cubicBezTo>
                  <a:cubicBezTo>
                    <a:pt x="1924" y="12280"/>
                    <a:pt x="2006" y="12374"/>
                    <a:pt x="2040" y="12456"/>
                  </a:cubicBezTo>
                  <a:cubicBezTo>
                    <a:pt x="2084" y="12558"/>
                    <a:pt x="2119" y="12633"/>
                    <a:pt x="2149" y="12633"/>
                  </a:cubicBezTo>
                  <a:cubicBezTo>
                    <a:pt x="2152" y="12633"/>
                    <a:pt x="2154" y="12632"/>
                    <a:pt x="2156" y="12631"/>
                  </a:cubicBezTo>
                  <a:lnTo>
                    <a:pt x="2156" y="12631"/>
                  </a:lnTo>
                  <a:cubicBezTo>
                    <a:pt x="2169" y="12656"/>
                    <a:pt x="2169" y="12656"/>
                    <a:pt x="2137" y="12672"/>
                  </a:cubicBezTo>
                  <a:cubicBezTo>
                    <a:pt x="2129" y="12670"/>
                    <a:pt x="2123" y="12669"/>
                    <a:pt x="2118" y="12669"/>
                  </a:cubicBezTo>
                  <a:cubicBezTo>
                    <a:pt x="2095" y="12669"/>
                    <a:pt x="2105" y="12693"/>
                    <a:pt x="2115" y="12716"/>
                  </a:cubicBezTo>
                  <a:cubicBezTo>
                    <a:pt x="2120" y="12726"/>
                    <a:pt x="2128" y="12729"/>
                    <a:pt x="2137" y="12729"/>
                  </a:cubicBezTo>
                  <a:cubicBezTo>
                    <a:pt x="2152" y="12729"/>
                    <a:pt x="2172" y="12719"/>
                    <a:pt x="2194" y="12710"/>
                  </a:cubicBezTo>
                  <a:cubicBezTo>
                    <a:pt x="2199" y="12708"/>
                    <a:pt x="2204" y="12707"/>
                    <a:pt x="2208" y="12707"/>
                  </a:cubicBezTo>
                  <a:cubicBezTo>
                    <a:pt x="2229" y="12707"/>
                    <a:pt x="2236" y="12734"/>
                    <a:pt x="2228" y="12791"/>
                  </a:cubicBezTo>
                  <a:cubicBezTo>
                    <a:pt x="2225" y="12876"/>
                    <a:pt x="2263" y="12954"/>
                    <a:pt x="2332" y="13004"/>
                  </a:cubicBezTo>
                  <a:cubicBezTo>
                    <a:pt x="2344" y="13029"/>
                    <a:pt x="2357" y="13058"/>
                    <a:pt x="2325" y="13073"/>
                  </a:cubicBezTo>
                  <a:cubicBezTo>
                    <a:pt x="2303" y="13114"/>
                    <a:pt x="2300" y="13186"/>
                    <a:pt x="2391" y="13205"/>
                  </a:cubicBezTo>
                  <a:cubicBezTo>
                    <a:pt x="2404" y="13230"/>
                    <a:pt x="2404" y="13230"/>
                    <a:pt x="2372" y="13249"/>
                  </a:cubicBezTo>
                  <a:cubicBezTo>
                    <a:pt x="2353" y="13284"/>
                    <a:pt x="2327" y="13303"/>
                    <a:pt x="2373" y="13303"/>
                  </a:cubicBezTo>
                  <a:cubicBezTo>
                    <a:pt x="2379" y="13303"/>
                    <a:pt x="2388" y="13303"/>
                    <a:pt x="2397" y="13302"/>
                  </a:cubicBezTo>
                  <a:cubicBezTo>
                    <a:pt x="2460" y="13343"/>
                    <a:pt x="2495" y="13412"/>
                    <a:pt x="2491" y="13487"/>
                  </a:cubicBezTo>
                  <a:cubicBezTo>
                    <a:pt x="2501" y="13507"/>
                    <a:pt x="2511" y="13526"/>
                    <a:pt x="2530" y="13526"/>
                  </a:cubicBezTo>
                  <a:cubicBezTo>
                    <a:pt x="2535" y="13526"/>
                    <a:pt x="2541" y="13525"/>
                    <a:pt x="2548" y="13521"/>
                  </a:cubicBezTo>
                  <a:lnTo>
                    <a:pt x="2582" y="13506"/>
                  </a:lnTo>
                  <a:lnTo>
                    <a:pt x="2582" y="13506"/>
                  </a:lnTo>
                  <a:cubicBezTo>
                    <a:pt x="2544" y="13548"/>
                    <a:pt x="2533" y="13560"/>
                    <a:pt x="2559" y="13560"/>
                  </a:cubicBezTo>
                  <a:cubicBezTo>
                    <a:pt x="2569" y="13560"/>
                    <a:pt x="2585" y="13559"/>
                    <a:pt x="2607" y="13556"/>
                  </a:cubicBezTo>
                  <a:cubicBezTo>
                    <a:pt x="2614" y="13552"/>
                    <a:pt x="2620" y="13551"/>
                    <a:pt x="2626" y="13551"/>
                  </a:cubicBezTo>
                  <a:cubicBezTo>
                    <a:pt x="2643" y="13551"/>
                    <a:pt x="2648" y="13569"/>
                    <a:pt x="2623" y="13584"/>
                  </a:cubicBezTo>
                  <a:cubicBezTo>
                    <a:pt x="2611" y="13603"/>
                    <a:pt x="2611" y="13628"/>
                    <a:pt x="2620" y="13653"/>
                  </a:cubicBezTo>
                  <a:cubicBezTo>
                    <a:pt x="2689" y="13735"/>
                    <a:pt x="2752" y="13822"/>
                    <a:pt x="2811" y="13916"/>
                  </a:cubicBezTo>
                  <a:cubicBezTo>
                    <a:pt x="2916" y="14101"/>
                    <a:pt x="2962" y="14182"/>
                    <a:pt x="2993" y="14182"/>
                  </a:cubicBezTo>
                  <a:cubicBezTo>
                    <a:pt x="2996" y="14182"/>
                    <a:pt x="2999" y="14181"/>
                    <a:pt x="3002" y="14180"/>
                  </a:cubicBezTo>
                  <a:cubicBezTo>
                    <a:pt x="3046" y="14186"/>
                    <a:pt x="3046" y="14186"/>
                    <a:pt x="3031" y="14230"/>
                  </a:cubicBezTo>
                  <a:cubicBezTo>
                    <a:pt x="3018" y="14261"/>
                    <a:pt x="3024" y="14299"/>
                    <a:pt x="3046" y="14324"/>
                  </a:cubicBezTo>
                  <a:cubicBezTo>
                    <a:pt x="3062" y="14349"/>
                    <a:pt x="3078" y="14374"/>
                    <a:pt x="3046" y="14393"/>
                  </a:cubicBezTo>
                  <a:cubicBezTo>
                    <a:pt x="3093" y="14399"/>
                    <a:pt x="3093" y="14399"/>
                    <a:pt x="3109" y="14424"/>
                  </a:cubicBezTo>
                  <a:cubicBezTo>
                    <a:pt x="3078" y="14443"/>
                    <a:pt x="3093" y="14468"/>
                    <a:pt x="3140" y="14474"/>
                  </a:cubicBezTo>
                  <a:cubicBezTo>
                    <a:pt x="3170" y="14468"/>
                    <a:pt x="3189" y="14464"/>
                    <a:pt x="3197" y="14464"/>
                  </a:cubicBezTo>
                  <a:cubicBezTo>
                    <a:pt x="3209" y="14464"/>
                    <a:pt x="3195" y="14474"/>
                    <a:pt x="3156" y="14499"/>
                  </a:cubicBezTo>
                  <a:cubicBezTo>
                    <a:pt x="3133" y="14514"/>
                    <a:pt x="3139" y="14580"/>
                    <a:pt x="3151" y="14580"/>
                  </a:cubicBezTo>
                  <a:cubicBezTo>
                    <a:pt x="3153" y="14580"/>
                    <a:pt x="3156" y="14576"/>
                    <a:pt x="3159" y="14568"/>
                  </a:cubicBezTo>
                  <a:cubicBezTo>
                    <a:pt x="3164" y="14564"/>
                    <a:pt x="3169" y="14563"/>
                    <a:pt x="3174" y="14563"/>
                  </a:cubicBezTo>
                  <a:cubicBezTo>
                    <a:pt x="3199" y="14563"/>
                    <a:pt x="3227" y="14597"/>
                    <a:pt x="3266" y="14603"/>
                  </a:cubicBezTo>
                  <a:cubicBezTo>
                    <a:pt x="3281" y="14628"/>
                    <a:pt x="3297" y="14653"/>
                    <a:pt x="3269" y="14672"/>
                  </a:cubicBezTo>
                  <a:cubicBezTo>
                    <a:pt x="3253" y="14715"/>
                    <a:pt x="3363" y="14822"/>
                    <a:pt x="3407" y="14825"/>
                  </a:cubicBezTo>
                  <a:cubicBezTo>
                    <a:pt x="3414" y="14820"/>
                    <a:pt x="3421" y="14818"/>
                    <a:pt x="3427" y="14818"/>
                  </a:cubicBezTo>
                  <a:cubicBezTo>
                    <a:pt x="3443" y="14818"/>
                    <a:pt x="3446" y="14836"/>
                    <a:pt x="3422" y="14850"/>
                  </a:cubicBezTo>
                  <a:cubicBezTo>
                    <a:pt x="3394" y="14872"/>
                    <a:pt x="3410" y="14897"/>
                    <a:pt x="3425" y="14922"/>
                  </a:cubicBezTo>
                  <a:cubicBezTo>
                    <a:pt x="3472" y="14925"/>
                    <a:pt x="3444" y="14944"/>
                    <a:pt x="3413" y="14966"/>
                  </a:cubicBezTo>
                  <a:cubicBezTo>
                    <a:pt x="3408" y="14965"/>
                    <a:pt x="3404" y="14965"/>
                    <a:pt x="3400" y="14965"/>
                  </a:cubicBezTo>
                  <a:cubicBezTo>
                    <a:pt x="3369" y="14965"/>
                    <a:pt x="3385" y="14990"/>
                    <a:pt x="3416" y="15035"/>
                  </a:cubicBezTo>
                  <a:cubicBezTo>
                    <a:pt x="3463" y="15038"/>
                    <a:pt x="3532" y="15135"/>
                    <a:pt x="3582" y="15207"/>
                  </a:cubicBezTo>
                  <a:cubicBezTo>
                    <a:pt x="3667" y="15326"/>
                    <a:pt x="3714" y="15330"/>
                    <a:pt x="3808" y="15336"/>
                  </a:cubicBezTo>
                  <a:lnTo>
                    <a:pt x="3883" y="15317"/>
                  </a:lnTo>
                  <a:lnTo>
                    <a:pt x="3823" y="15361"/>
                  </a:lnTo>
                  <a:cubicBezTo>
                    <a:pt x="3795" y="15386"/>
                    <a:pt x="3773" y="15414"/>
                    <a:pt x="3754" y="15449"/>
                  </a:cubicBezTo>
                  <a:cubicBezTo>
                    <a:pt x="3759" y="15457"/>
                    <a:pt x="3766" y="15460"/>
                    <a:pt x="3773" y="15460"/>
                  </a:cubicBezTo>
                  <a:cubicBezTo>
                    <a:pt x="3788" y="15460"/>
                    <a:pt x="3808" y="15445"/>
                    <a:pt x="3830" y="15430"/>
                  </a:cubicBezTo>
                  <a:cubicBezTo>
                    <a:pt x="3836" y="15425"/>
                    <a:pt x="3842" y="15422"/>
                    <a:pt x="3847" y="15422"/>
                  </a:cubicBezTo>
                  <a:cubicBezTo>
                    <a:pt x="3865" y="15422"/>
                    <a:pt x="3875" y="15449"/>
                    <a:pt x="3880" y="15502"/>
                  </a:cubicBezTo>
                  <a:cubicBezTo>
                    <a:pt x="3883" y="15571"/>
                    <a:pt x="3905" y="15593"/>
                    <a:pt x="3952" y="15596"/>
                  </a:cubicBezTo>
                  <a:cubicBezTo>
                    <a:pt x="3974" y="15618"/>
                    <a:pt x="3983" y="15652"/>
                    <a:pt x="3977" y="15687"/>
                  </a:cubicBezTo>
                  <a:cubicBezTo>
                    <a:pt x="3986" y="15698"/>
                    <a:pt x="3991" y="15703"/>
                    <a:pt x="3997" y="15703"/>
                  </a:cubicBezTo>
                  <a:cubicBezTo>
                    <a:pt x="4003" y="15703"/>
                    <a:pt x="4010" y="15698"/>
                    <a:pt x="4024" y="15687"/>
                  </a:cubicBezTo>
                  <a:cubicBezTo>
                    <a:pt x="4031" y="15681"/>
                    <a:pt x="4038" y="15679"/>
                    <a:pt x="4043" y="15679"/>
                  </a:cubicBezTo>
                  <a:cubicBezTo>
                    <a:pt x="4060" y="15679"/>
                    <a:pt x="4068" y="15701"/>
                    <a:pt x="4058" y="15734"/>
                  </a:cubicBezTo>
                  <a:cubicBezTo>
                    <a:pt x="4026" y="15794"/>
                    <a:pt x="4062" y="15854"/>
                    <a:pt x="4090" y="15854"/>
                  </a:cubicBezTo>
                  <a:cubicBezTo>
                    <a:pt x="4095" y="15854"/>
                    <a:pt x="4099" y="15853"/>
                    <a:pt x="4102" y="15850"/>
                  </a:cubicBezTo>
                  <a:cubicBezTo>
                    <a:pt x="4110" y="15843"/>
                    <a:pt x="4118" y="15841"/>
                    <a:pt x="4125" y="15841"/>
                  </a:cubicBezTo>
                  <a:cubicBezTo>
                    <a:pt x="4141" y="15841"/>
                    <a:pt x="4155" y="15857"/>
                    <a:pt x="4168" y="15875"/>
                  </a:cubicBezTo>
                  <a:cubicBezTo>
                    <a:pt x="4184" y="15903"/>
                    <a:pt x="4218" y="15922"/>
                    <a:pt x="4250" y="15922"/>
                  </a:cubicBezTo>
                  <a:lnTo>
                    <a:pt x="4287" y="15966"/>
                  </a:lnTo>
                  <a:cubicBezTo>
                    <a:pt x="4297" y="15978"/>
                    <a:pt x="4290" y="15985"/>
                    <a:pt x="4278" y="15985"/>
                  </a:cubicBezTo>
                  <a:cubicBezTo>
                    <a:pt x="4266" y="15985"/>
                    <a:pt x="4250" y="15978"/>
                    <a:pt x="4240" y="15966"/>
                  </a:cubicBezTo>
                  <a:lnTo>
                    <a:pt x="4231" y="16013"/>
                  </a:lnTo>
                  <a:cubicBezTo>
                    <a:pt x="4265" y="16060"/>
                    <a:pt x="4284" y="16082"/>
                    <a:pt x="4331" y="16082"/>
                  </a:cubicBezTo>
                  <a:cubicBezTo>
                    <a:pt x="4362" y="16073"/>
                    <a:pt x="4380" y="16068"/>
                    <a:pt x="4387" y="16068"/>
                  </a:cubicBezTo>
                  <a:cubicBezTo>
                    <a:pt x="4397" y="16068"/>
                    <a:pt x="4383" y="16079"/>
                    <a:pt x="4350" y="16107"/>
                  </a:cubicBezTo>
                  <a:cubicBezTo>
                    <a:pt x="4322" y="16129"/>
                    <a:pt x="4312" y="16176"/>
                    <a:pt x="4359" y="16176"/>
                  </a:cubicBezTo>
                  <a:cubicBezTo>
                    <a:pt x="4374" y="16171"/>
                    <a:pt x="4386" y="16169"/>
                    <a:pt x="4395" y="16169"/>
                  </a:cubicBezTo>
                  <a:cubicBezTo>
                    <a:pt x="4430" y="16169"/>
                    <a:pt x="4419" y="16202"/>
                    <a:pt x="4397" y="16220"/>
                  </a:cubicBezTo>
                  <a:cubicBezTo>
                    <a:pt x="4322" y="16245"/>
                    <a:pt x="4322" y="16245"/>
                    <a:pt x="4453" y="16285"/>
                  </a:cubicBezTo>
                  <a:cubicBezTo>
                    <a:pt x="4494" y="16332"/>
                    <a:pt x="4597" y="16398"/>
                    <a:pt x="4654" y="16464"/>
                  </a:cubicBezTo>
                  <a:cubicBezTo>
                    <a:pt x="4732" y="16552"/>
                    <a:pt x="4770" y="16599"/>
                    <a:pt x="4764" y="16643"/>
                  </a:cubicBezTo>
                  <a:cubicBezTo>
                    <a:pt x="4758" y="16648"/>
                    <a:pt x="4753" y="16652"/>
                    <a:pt x="4749" y="16657"/>
                  </a:cubicBezTo>
                  <a:lnTo>
                    <a:pt x="4749" y="16657"/>
                  </a:lnTo>
                  <a:cubicBezTo>
                    <a:pt x="4762" y="16647"/>
                    <a:pt x="4773" y="16643"/>
                    <a:pt x="4784" y="16643"/>
                  </a:cubicBezTo>
                  <a:cubicBezTo>
                    <a:pt x="4808" y="16643"/>
                    <a:pt x="4829" y="16667"/>
                    <a:pt x="4867" y="16708"/>
                  </a:cubicBezTo>
                  <a:cubicBezTo>
                    <a:pt x="4882" y="16772"/>
                    <a:pt x="4941" y="16815"/>
                    <a:pt x="5007" y="16815"/>
                  </a:cubicBezTo>
                  <a:cubicBezTo>
                    <a:pt x="5010" y="16815"/>
                    <a:pt x="5012" y="16815"/>
                    <a:pt x="5014" y="16815"/>
                  </a:cubicBezTo>
                  <a:lnTo>
                    <a:pt x="4973" y="16771"/>
                  </a:lnTo>
                  <a:cubicBezTo>
                    <a:pt x="4993" y="16753"/>
                    <a:pt x="5008" y="16744"/>
                    <a:pt x="5020" y="16744"/>
                  </a:cubicBezTo>
                  <a:cubicBezTo>
                    <a:pt x="5040" y="16744"/>
                    <a:pt x="5051" y="16769"/>
                    <a:pt x="5061" y="16812"/>
                  </a:cubicBezTo>
                  <a:cubicBezTo>
                    <a:pt x="5080" y="16831"/>
                    <a:pt x="5055" y="16856"/>
                    <a:pt x="5027" y="16881"/>
                  </a:cubicBezTo>
                  <a:cubicBezTo>
                    <a:pt x="5002" y="16906"/>
                    <a:pt x="4995" y="16944"/>
                    <a:pt x="5014" y="16975"/>
                  </a:cubicBezTo>
                  <a:cubicBezTo>
                    <a:pt x="5027" y="16986"/>
                    <a:pt x="5038" y="16997"/>
                    <a:pt x="5047" y="16997"/>
                  </a:cubicBezTo>
                  <a:cubicBezTo>
                    <a:pt x="5054" y="16997"/>
                    <a:pt x="5059" y="16991"/>
                    <a:pt x="5061" y="16972"/>
                  </a:cubicBezTo>
                  <a:cubicBezTo>
                    <a:pt x="5076" y="16958"/>
                    <a:pt x="5083" y="16952"/>
                    <a:pt x="5089" y="16952"/>
                  </a:cubicBezTo>
                  <a:cubicBezTo>
                    <a:pt x="5095" y="16952"/>
                    <a:pt x="5099" y="16957"/>
                    <a:pt x="5108" y="16965"/>
                  </a:cubicBezTo>
                  <a:cubicBezTo>
                    <a:pt x="5128" y="16991"/>
                    <a:pt x="5156" y="17007"/>
                    <a:pt x="5187" y="17007"/>
                  </a:cubicBezTo>
                  <a:cubicBezTo>
                    <a:pt x="5190" y="17007"/>
                    <a:pt x="5193" y="17006"/>
                    <a:pt x="5196" y="17006"/>
                  </a:cubicBezTo>
                  <a:cubicBezTo>
                    <a:pt x="5204" y="16998"/>
                    <a:pt x="5212" y="16995"/>
                    <a:pt x="5219" y="16995"/>
                  </a:cubicBezTo>
                  <a:cubicBezTo>
                    <a:pt x="5235" y="16995"/>
                    <a:pt x="5249" y="17009"/>
                    <a:pt x="5262" y="17022"/>
                  </a:cubicBezTo>
                  <a:cubicBezTo>
                    <a:pt x="5262" y="17056"/>
                    <a:pt x="5274" y="17088"/>
                    <a:pt x="5296" y="17113"/>
                  </a:cubicBezTo>
                  <a:lnTo>
                    <a:pt x="5271" y="17138"/>
                  </a:lnTo>
                  <a:cubicBezTo>
                    <a:pt x="5252" y="17160"/>
                    <a:pt x="5243" y="17185"/>
                    <a:pt x="5240" y="17210"/>
                  </a:cubicBezTo>
                  <a:cubicBezTo>
                    <a:pt x="5246" y="17217"/>
                    <a:pt x="5252" y="17219"/>
                    <a:pt x="5259" y="17219"/>
                  </a:cubicBezTo>
                  <a:cubicBezTo>
                    <a:pt x="5273" y="17219"/>
                    <a:pt x="5287" y="17207"/>
                    <a:pt x="5287" y="17207"/>
                  </a:cubicBezTo>
                  <a:cubicBezTo>
                    <a:pt x="5287" y="17206"/>
                    <a:pt x="5288" y="17206"/>
                    <a:pt x="5288" y="17206"/>
                  </a:cubicBezTo>
                  <a:cubicBezTo>
                    <a:pt x="5325" y="17206"/>
                    <a:pt x="5818" y="17675"/>
                    <a:pt x="5879" y="17736"/>
                  </a:cubicBezTo>
                  <a:cubicBezTo>
                    <a:pt x="5893" y="17788"/>
                    <a:pt x="5934" y="17835"/>
                    <a:pt x="5955" y="17835"/>
                  </a:cubicBezTo>
                  <a:cubicBezTo>
                    <a:pt x="5961" y="17835"/>
                    <a:pt x="5966" y="17830"/>
                    <a:pt x="5967" y="17818"/>
                  </a:cubicBezTo>
                  <a:cubicBezTo>
                    <a:pt x="5969" y="17815"/>
                    <a:pt x="5973" y="17814"/>
                    <a:pt x="5977" y="17814"/>
                  </a:cubicBezTo>
                  <a:cubicBezTo>
                    <a:pt x="6013" y="17814"/>
                    <a:pt x="6116" y="17902"/>
                    <a:pt x="6233" y="18006"/>
                  </a:cubicBezTo>
                  <a:cubicBezTo>
                    <a:pt x="6373" y="18126"/>
                    <a:pt x="6475" y="18214"/>
                    <a:pt x="6514" y="18214"/>
                  </a:cubicBezTo>
                  <a:cubicBezTo>
                    <a:pt x="6518" y="18214"/>
                    <a:pt x="6522" y="18212"/>
                    <a:pt x="6525" y="18210"/>
                  </a:cubicBezTo>
                  <a:lnTo>
                    <a:pt x="6591" y="18266"/>
                  </a:lnTo>
                  <a:cubicBezTo>
                    <a:pt x="6634" y="18307"/>
                    <a:pt x="6703" y="18313"/>
                    <a:pt x="6725" y="18332"/>
                  </a:cubicBezTo>
                  <a:cubicBezTo>
                    <a:pt x="6736" y="18329"/>
                    <a:pt x="6746" y="18328"/>
                    <a:pt x="6754" y="18328"/>
                  </a:cubicBezTo>
                  <a:cubicBezTo>
                    <a:pt x="6779" y="18328"/>
                    <a:pt x="6784" y="18340"/>
                    <a:pt x="6750" y="18347"/>
                  </a:cubicBezTo>
                  <a:cubicBezTo>
                    <a:pt x="6725" y="18376"/>
                    <a:pt x="6703" y="18404"/>
                    <a:pt x="6728" y="18423"/>
                  </a:cubicBezTo>
                  <a:cubicBezTo>
                    <a:pt x="6744" y="18436"/>
                    <a:pt x="6756" y="18441"/>
                    <a:pt x="6768" y="18441"/>
                  </a:cubicBezTo>
                  <a:cubicBezTo>
                    <a:pt x="6789" y="18441"/>
                    <a:pt x="6805" y="18422"/>
                    <a:pt x="6819" y="18404"/>
                  </a:cubicBezTo>
                  <a:cubicBezTo>
                    <a:pt x="6826" y="18393"/>
                    <a:pt x="6836" y="18387"/>
                    <a:pt x="6848" y="18387"/>
                  </a:cubicBezTo>
                  <a:cubicBezTo>
                    <a:pt x="6853" y="18387"/>
                    <a:pt x="6858" y="18388"/>
                    <a:pt x="6863" y="18391"/>
                  </a:cubicBezTo>
                  <a:cubicBezTo>
                    <a:pt x="6888" y="18410"/>
                    <a:pt x="6888" y="18410"/>
                    <a:pt x="6863" y="18438"/>
                  </a:cubicBezTo>
                  <a:lnTo>
                    <a:pt x="6819" y="18495"/>
                  </a:lnTo>
                  <a:lnTo>
                    <a:pt x="6841" y="18514"/>
                  </a:lnTo>
                  <a:cubicBezTo>
                    <a:pt x="6847" y="18504"/>
                    <a:pt x="6858" y="18497"/>
                    <a:pt x="6869" y="18497"/>
                  </a:cubicBezTo>
                  <a:cubicBezTo>
                    <a:pt x="6876" y="18497"/>
                    <a:pt x="6882" y="18500"/>
                    <a:pt x="6888" y="18504"/>
                  </a:cubicBezTo>
                  <a:cubicBezTo>
                    <a:pt x="6910" y="18523"/>
                    <a:pt x="6910" y="18523"/>
                    <a:pt x="6866" y="18579"/>
                  </a:cubicBezTo>
                  <a:cubicBezTo>
                    <a:pt x="6838" y="18616"/>
                    <a:pt x="6837" y="18637"/>
                    <a:pt x="6859" y="18637"/>
                  </a:cubicBezTo>
                  <a:cubicBezTo>
                    <a:pt x="6870" y="18637"/>
                    <a:pt x="6889" y="18630"/>
                    <a:pt x="6913" y="18617"/>
                  </a:cubicBezTo>
                  <a:lnTo>
                    <a:pt x="6982" y="18623"/>
                  </a:lnTo>
                  <a:cubicBezTo>
                    <a:pt x="6970" y="18667"/>
                    <a:pt x="6995" y="18679"/>
                    <a:pt x="7026" y="18679"/>
                  </a:cubicBezTo>
                  <a:cubicBezTo>
                    <a:pt x="7050" y="18679"/>
                    <a:pt x="7077" y="18672"/>
                    <a:pt x="7095" y="18667"/>
                  </a:cubicBezTo>
                  <a:lnTo>
                    <a:pt x="7095" y="18667"/>
                  </a:lnTo>
                  <a:cubicBezTo>
                    <a:pt x="7083" y="18717"/>
                    <a:pt x="7088" y="18742"/>
                    <a:pt x="7113" y="18742"/>
                  </a:cubicBezTo>
                  <a:cubicBezTo>
                    <a:pt x="7125" y="18742"/>
                    <a:pt x="7142" y="18736"/>
                    <a:pt x="7164" y="18724"/>
                  </a:cubicBezTo>
                  <a:cubicBezTo>
                    <a:pt x="7171" y="18713"/>
                    <a:pt x="7179" y="18708"/>
                    <a:pt x="7186" y="18708"/>
                  </a:cubicBezTo>
                  <a:cubicBezTo>
                    <a:pt x="7200" y="18708"/>
                    <a:pt x="7211" y="18727"/>
                    <a:pt x="7211" y="18758"/>
                  </a:cubicBezTo>
                  <a:cubicBezTo>
                    <a:pt x="7214" y="18805"/>
                    <a:pt x="7236" y="18824"/>
                    <a:pt x="7283" y="18858"/>
                  </a:cubicBezTo>
                  <a:cubicBezTo>
                    <a:pt x="7285" y="18858"/>
                    <a:pt x="7288" y="18857"/>
                    <a:pt x="7291" y="18857"/>
                  </a:cubicBezTo>
                  <a:cubicBezTo>
                    <a:pt x="7346" y="18857"/>
                    <a:pt x="7505" y="18971"/>
                    <a:pt x="7687" y="19100"/>
                  </a:cubicBezTo>
                  <a:cubicBezTo>
                    <a:pt x="7875" y="19236"/>
                    <a:pt x="8013" y="19322"/>
                    <a:pt x="8059" y="19322"/>
                  </a:cubicBezTo>
                  <a:cubicBezTo>
                    <a:pt x="8066" y="19322"/>
                    <a:pt x="8070" y="19320"/>
                    <a:pt x="8073" y="19316"/>
                  </a:cubicBezTo>
                  <a:cubicBezTo>
                    <a:pt x="8098" y="19331"/>
                    <a:pt x="8098" y="19331"/>
                    <a:pt x="8104" y="19378"/>
                  </a:cubicBezTo>
                  <a:cubicBezTo>
                    <a:pt x="8092" y="19396"/>
                    <a:pt x="8094" y="19409"/>
                    <a:pt x="8110" y="19409"/>
                  </a:cubicBezTo>
                  <a:cubicBezTo>
                    <a:pt x="8123" y="19409"/>
                    <a:pt x="8144" y="19401"/>
                    <a:pt x="8173" y="19382"/>
                  </a:cubicBezTo>
                  <a:cubicBezTo>
                    <a:pt x="8197" y="19373"/>
                    <a:pt x="8214" y="19360"/>
                    <a:pt x="8217" y="19360"/>
                  </a:cubicBezTo>
                  <a:lnTo>
                    <a:pt x="8217" y="19360"/>
                  </a:lnTo>
                  <a:cubicBezTo>
                    <a:pt x="8221" y="19360"/>
                    <a:pt x="8215" y="19369"/>
                    <a:pt x="8198" y="19397"/>
                  </a:cubicBezTo>
                  <a:cubicBezTo>
                    <a:pt x="8176" y="19425"/>
                    <a:pt x="8226" y="19457"/>
                    <a:pt x="8327" y="19523"/>
                  </a:cubicBezTo>
                  <a:cubicBezTo>
                    <a:pt x="8388" y="19561"/>
                    <a:pt x="8463" y="19609"/>
                    <a:pt x="8500" y="19609"/>
                  </a:cubicBezTo>
                  <a:cubicBezTo>
                    <a:pt x="8508" y="19609"/>
                    <a:pt x="8514" y="19607"/>
                    <a:pt x="8518" y="19601"/>
                  </a:cubicBezTo>
                  <a:cubicBezTo>
                    <a:pt x="8587" y="19601"/>
                    <a:pt x="8587" y="19601"/>
                    <a:pt x="8543" y="19617"/>
                  </a:cubicBezTo>
                  <a:cubicBezTo>
                    <a:pt x="8485" y="19660"/>
                    <a:pt x="8573" y="19754"/>
                    <a:pt x="8676" y="19754"/>
                  </a:cubicBezTo>
                  <a:cubicBezTo>
                    <a:pt x="8685" y="19754"/>
                    <a:pt x="8694" y="19753"/>
                    <a:pt x="8703" y="19751"/>
                  </a:cubicBezTo>
                  <a:cubicBezTo>
                    <a:pt x="8728" y="19764"/>
                    <a:pt x="8753" y="19780"/>
                    <a:pt x="8734" y="19811"/>
                  </a:cubicBezTo>
                  <a:cubicBezTo>
                    <a:pt x="8781" y="19836"/>
                    <a:pt x="8831" y="19852"/>
                    <a:pt x="8881" y="19852"/>
                  </a:cubicBezTo>
                  <a:lnTo>
                    <a:pt x="9060" y="19955"/>
                  </a:lnTo>
                  <a:cubicBezTo>
                    <a:pt x="9098" y="19974"/>
                    <a:pt x="9138" y="19983"/>
                    <a:pt x="9179" y="19983"/>
                  </a:cubicBezTo>
                  <a:cubicBezTo>
                    <a:pt x="9188" y="19988"/>
                    <a:pt x="9197" y="19993"/>
                    <a:pt x="9204" y="19996"/>
                  </a:cubicBezTo>
                  <a:lnTo>
                    <a:pt x="9204" y="19996"/>
                  </a:lnTo>
                  <a:cubicBezTo>
                    <a:pt x="9187" y="20031"/>
                    <a:pt x="9318" y="20097"/>
                    <a:pt x="9502" y="20190"/>
                  </a:cubicBezTo>
                  <a:cubicBezTo>
                    <a:pt x="9684" y="20284"/>
                    <a:pt x="9843" y="20363"/>
                    <a:pt x="9853" y="20410"/>
                  </a:cubicBezTo>
                  <a:cubicBezTo>
                    <a:pt x="9860" y="20412"/>
                    <a:pt x="9868" y="20413"/>
                    <a:pt x="9876" y="20413"/>
                  </a:cubicBezTo>
                  <a:cubicBezTo>
                    <a:pt x="9891" y="20413"/>
                    <a:pt x="9907" y="20408"/>
                    <a:pt x="9922" y="20400"/>
                  </a:cubicBezTo>
                  <a:cubicBezTo>
                    <a:pt x="9948" y="20376"/>
                    <a:pt x="9968" y="20365"/>
                    <a:pt x="9983" y="20365"/>
                  </a:cubicBezTo>
                  <a:cubicBezTo>
                    <a:pt x="10001" y="20365"/>
                    <a:pt x="10012" y="20380"/>
                    <a:pt x="10019" y="20403"/>
                  </a:cubicBezTo>
                  <a:cubicBezTo>
                    <a:pt x="10021" y="20460"/>
                    <a:pt x="10068" y="20499"/>
                    <a:pt x="10117" y="20499"/>
                  </a:cubicBezTo>
                  <a:cubicBezTo>
                    <a:pt x="10138" y="20499"/>
                    <a:pt x="10160" y="20491"/>
                    <a:pt x="10179" y="20475"/>
                  </a:cubicBezTo>
                  <a:lnTo>
                    <a:pt x="10179" y="20475"/>
                  </a:lnTo>
                  <a:lnTo>
                    <a:pt x="10163" y="20510"/>
                  </a:lnTo>
                  <a:cubicBezTo>
                    <a:pt x="10161" y="20553"/>
                    <a:pt x="10190" y="20573"/>
                    <a:pt x="10226" y="20573"/>
                  </a:cubicBezTo>
                  <a:cubicBezTo>
                    <a:pt x="10255" y="20573"/>
                    <a:pt x="10288" y="20560"/>
                    <a:pt x="10313" y="20535"/>
                  </a:cubicBezTo>
                  <a:cubicBezTo>
                    <a:pt x="10324" y="20573"/>
                    <a:pt x="10334" y="20610"/>
                    <a:pt x="10360" y="20610"/>
                  </a:cubicBezTo>
                  <a:cubicBezTo>
                    <a:pt x="10365" y="20610"/>
                    <a:pt x="10372" y="20608"/>
                    <a:pt x="10379" y="20604"/>
                  </a:cubicBezTo>
                  <a:lnTo>
                    <a:pt x="10379" y="20604"/>
                  </a:lnTo>
                  <a:cubicBezTo>
                    <a:pt x="10404" y="20616"/>
                    <a:pt x="10404" y="20616"/>
                    <a:pt x="10376" y="20682"/>
                  </a:cubicBezTo>
                  <a:cubicBezTo>
                    <a:pt x="10364" y="20717"/>
                    <a:pt x="10348" y="20751"/>
                    <a:pt x="10376" y="20761"/>
                  </a:cubicBezTo>
                  <a:cubicBezTo>
                    <a:pt x="10380" y="20762"/>
                    <a:pt x="10384" y="20763"/>
                    <a:pt x="10387" y="20763"/>
                  </a:cubicBezTo>
                  <a:cubicBezTo>
                    <a:pt x="10406" y="20763"/>
                    <a:pt x="10419" y="20736"/>
                    <a:pt x="10429" y="20707"/>
                  </a:cubicBezTo>
                  <a:lnTo>
                    <a:pt x="10486" y="20732"/>
                  </a:lnTo>
                  <a:cubicBezTo>
                    <a:pt x="10486" y="20732"/>
                    <a:pt x="10489" y="20734"/>
                    <a:pt x="10495" y="20734"/>
                  </a:cubicBezTo>
                  <a:cubicBezTo>
                    <a:pt x="10503" y="20734"/>
                    <a:pt x="10517" y="20730"/>
                    <a:pt x="10527" y="20710"/>
                  </a:cubicBezTo>
                  <a:cubicBezTo>
                    <a:pt x="10533" y="20694"/>
                    <a:pt x="10542" y="20688"/>
                    <a:pt x="10554" y="20688"/>
                  </a:cubicBezTo>
                  <a:cubicBezTo>
                    <a:pt x="10566" y="20688"/>
                    <a:pt x="10579" y="20694"/>
                    <a:pt x="10592" y="20701"/>
                  </a:cubicBezTo>
                  <a:cubicBezTo>
                    <a:pt x="10588" y="20712"/>
                    <a:pt x="10590" y="20716"/>
                    <a:pt x="10594" y="20716"/>
                  </a:cubicBezTo>
                  <a:cubicBezTo>
                    <a:pt x="10601" y="20716"/>
                    <a:pt x="10616" y="20698"/>
                    <a:pt x="10608" y="20666"/>
                  </a:cubicBezTo>
                  <a:cubicBezTo>
                    <a:pt x="10619" y="20636"/>
                    <a:pt x="10632" y="20608"/>
                    <a:pt x="10653" y="20608"/>
                  </a:cubicBezTo>
                  <a:cubicBezTo>
                    <a:pt x="10655" y="20608"/>
                    <a:pt x="10658" y="20609"/>
                    <a:pt x="10661" y="20610"/>
                  </a:cubicBezTo>
                  <a:lnTo>
                    <a:pt x="10690" y="20544"/>
                  </a:lnTo>
                  <a:cubicBezTo>
                    <a:pt x="10718" y="20478"/>
                    <a:pt x="10730" y="20444"/>
                    <a:pt x="10693" y="20388"/>
                  </a:cubicBezTo>
                  <a:cubicBezTo>
                    <a:pt x="10627" y="20329"/>
                    <a:pt x="10575" y="20277"/>
                    <a:pt x="10540" y="20277"/>
                  </a:cubicBezTo>
                  <a:cubicBezTo>
                    <a:pt x="10526" y="20277"/>
                    <a:pt x="10516" y="20285"/>
                    <a:pt x="10508" y="20303"/>
                  </a:cubicBezTo>
                  <a:cubicBezTo>
                    <a:pt x="10491" y="20313"/>
                    <a:pt x="10474" y="20317"/>
                    <a:pt x="10457" y="20317"/>
                  </a:cubicBezTo>
                  <a:cubicBezTo>
                    <a:pt x="10452" y="20317"/>
                    <a:pt x="10447" y="20316"/>
                    <a:pt x="10442" y="20316"/>
                  </a:cubicBezTo>
                  <a:cubicBezTo>
                    <a:pt x="10414" y="20303"/>
                    <a:pt x="10401" y="20259"/>
                    <a:pt x="10401" y="20259"/>
                  </a:cubicBezTo>
                  <a:cubicBezTo>
                    <a:pt x="10417" y="20225"/>
                    <a:pt x="10313" y="20178"/>
                    <a:pt x="10182" y="20118"/>
                  </a:cubicBezTo>
                  <a:cubicBezTo>
                    <a:pt x="10022" y="20052"/>
                    <a:pt x="9947" y="20005"/>
                    <a:pt x="9937" y="19961"/>
                  </a:cubicBezTo>
                  <a:cubicBezTo>
                    <a:pt x="9934" y="19939"/>
                    <a:pt x="9922" y="19918"/>
                    <a:pt x="9903" y="19905"/>
                  </a:cubicBezTo>
                  <a:cubicBezTo>
                    <a:pt x="9901" y="19910"/>
                    <a:pt x="9895" y="19912"/>
                    <a:pt x="9886" y="19912"/>
                  </a:cubicBezTo>
                  <a:cubicBezTo>
                    <a:pt x="9840" y="19912"/>
                    <a:pt x="9706" y="19844"/>
                    <a:pt x="9555" y="19767"/>
                  </a:cubicBezTo>
                  <a:cubicBezTo>
                    <a:pt x="9396" y="19693"/>
                    <a:pt x="9246" y="19602"/>
                    <a:pt x="9199" y="19602"/>
                  </a:cubicBezTo>
                  <a:cubicBezTo>
                    <a:pt x="9192" y="19602"/>
                    <a:pt x="9188" y="19603"/>
                    <a:pt x="9185" y="19607"/>
                  </a:cubicBezTo>
                  <a:lnTo>
                    <a:pt x="9135" y="19579"/>
                  </a:lnTo>
                  <a:cubicBezTo>
                    <a:pt x="9151" y="19548"/>
                    <a:pt x="9104" y="19520"/>
                    <a:pt x="9054" y="19491"/>
                  </a:cubicBezTo>
                  <a:cubicBezTo>
                    <a:pt x="9013" y="19491"/>
                    <a:pt x="8972" y="19485"/>
                    <a:pt x="8935" y="19466"/>
                  </a:cubicBezTo>
                  <a:cubicBezTo>
                    <a:pt x="8953" y="19435"/>
                    <a:pt x="8928" y="19419"/>
                    <a:pt x="8878" y="19391"/>
                  </a:cubicBezTo>
                  <a:cubicBezTo>
                    <a:pt x="8848" y="19374"/>
                    <a:pt x="8827" y="19363"/>
                    <a:pt x="8811" y="19363"/>
                  </a:cubicBezTo>
                  <a:cubicBezTo>
                    <a:pt x="8801" y="19363"/>
                    <a:pt x="8793" y="19367"/>
                    <a:pt x="8787" y="19378"/>
                  </a:cubicBezTo>
                  <a:cubicBezTo>
                    <a:pt x="8759" y="19369"/>
                    <a:pt x="8590" y="19259"/>
                    <a:pt x="8537" y="19181"/>
                  </a:cubicBezTo>
                  <a:cubicBezTo>
                    <a:pt x="8535" y="19159"/>
                    <a:pt x="8523" y="19151"/>
                    <a:pt x="8505" y="19151"/>
                  </a:cubicBezTo>
                  <a:cubicBezTo>
                    <a:pt x="8488" y="19151"/>
                    <a:pt x="8467" y="19158"/>
                    <a:pt x="8446" y="19165"/>
                  </a:cubicBezTo>
                  <a:cubicBezTo>
                    <a:pt x="8432" y="19189"/>
                    <a:pt x="8407" y="19202"/>
                    <a:pt x="8383" y="19202"/>
                  </a:cubicBezTo>
                  <a:cubicBezTo>
                    <a:pt x="8375" y="19202"/>
                    <a:pt x="8366" y="19200"/>
                    <a:pt x="8358" y="19197"/>
                  </a:cubicBezTo>
                  <a:lnTo>
                    <a:pt x="8396" y="19134"/>
                  </a:lnTo>
                  <a:cubicBezTo>
                    <a:pt x="8439" y="19122"/>
                    <a:pt x="8439" y="19122"/>
                    <a:pt x="8392" y="19090"/>
                  </a:cubicBezTo>
                  <a:lnTo>
                    <a:pt x="8345" y="19059"/>
                  </a:lnTo>
                  <a:cubicBezTo>
                    <a:pt x="8342" y="19063"/>
                    <a:pt x="8337" y="19065"/>
                    <a:pt x="8329" y="19065"/>
                  </a:cubicBezTo>
                  <a:cubicBezTo>
                    <a:pt x="8287" y="19065"/>
                    <a:pt x="8177" y="18998"/>
                    <a:pt x="8035" y="18902"/>
                  </a:cubicBezTo>
                  <a:cubicBezTo>
                    <a:pt x="7862" y="18778"/>
                    <a:pt x="7785" y="18722"/>
                    <a:pt x="7751" y="18722"/>
                  </a:cubicBezTo>
                  <a:cubicBezTo>
                    <a:pt x="7744" y="18722"/>
                    <a:pt x="7738" y="18725"/>
                    <a:pt x="7734" y="18730"/>
                  </a:cubicBezTo>
                  <a:cubicBezTo>
                    <a:pt x="7728" y="18739"/>
                    <a:pt x="7721" y="18744"/>
                    <a:pt x="7714" y="18744"/>
                  </a:cubicBezTo>
                  <a:cubicBezTo>
                    <a:pt x="7696" y="18744"/>
                    <a:pt x="7675" y="18719"/>
                    <a:pt x="7640" y="18664"/>
                  </a:cubicBezTo>
                  <a:cubicBezTo>
                    <a:pt x="7578" y="18515"/>
                    <a:pt x="7567" y="18484"/>
                    <a:pt x="7542" y="18484"/>
                  </a:cubicBezTo>
                  <a:cubicBezTo>
                    <a:pt x="7535" y="18484"/>
                    <a:pt x="7528" y="18486"/>
                    <a:pt x="7518" y="18488"/>
                  </a:cubicBezTo>
                  <a:cubicBezTo>
                    <a:pt x="7543" y="18507"/>
                    <a:pt x="7521" y="18535"/>
                    <a:pt x="7499" y="18564"/>
                  </a:cubicBezTo>
                  <a:cubicBezTo>
                    <a:pt x="7481" y="18588"/>
                    <a:pt x="7467" y="18600"/>
                    <a:pt x="7457" y="18600"/>
                  </a:cubicBezTo>
                  <a:cubicBezTo>
                    <a:pt x="7444" y="18600"/>
                    <a:pt x="7441" y="18576"/>
                    <a:pt x="7452" y="18532"/>
                  </a:cubicBezTo>
                  <a:cubicBezTo>
                    <a:pt x="7490" y="18477"/>
                    <a:pt x="7189" y="18271"/>
                    <a:pt x="7088" y="18271"/>
                  </a:cubicBezTo>
                  <a:cubicBezTo>
                    <a:pt x="7079" y="18271"/>
                    <a:pt x="7072" y="18272"/>
                    <a:pt x="7067" y="18275"/>
                  </a:cubicBezTo>
                  <a:cubicBezTo>
                    <a:pt x="7072" y="18268"/>
                    <a:pt x="7080" y="18259"/>
                    <a:pt x="7089" y="18247"/>
                  </a:cubicBezTo>
                  <a:cubicBezTo>
                    <a:pt x="7114" y="18219"/>
                    <a:pt x="7089" y="18200"/>
                    <a:pt x="7001" y="18128"/>
                  </a:cubicBezTo>
                  <a:lnTo>
                    <a:pt x="6932" y="18075"/>
                  </a:lnTo>
                  <a:cubicBezTo>
                    <a:pt x="6924" y="18085"/>
                    <a:pt x="6914" y="18090"/>
                    <a:pt x="6903" y="18090"/>
                  </a:cubicBezTo>
                  <a:cubicBezTo>
                    <a:pt x="6851" y="18090"/>
                    <a:pt x="6780" y="17992"/>
                    <a:pt x="6800" y="17968"/>
                  </a:cubicBezTo>
                  <a:cubicBezTo>
                    <a:pt x="6800" y="17921"/>
                    <a:pt x="6800" y="17921"/>
                    <a:pt x="6757" y="17884"/>
                  </a:cubicBezTo>
                  <a:cubicBezTo>
                    <a:pt x="6647" y="17881"/>
                    <a:pt x="6562" y="17758"/>
                    <a:pt x="6584" y="17733"/>
                  </a:cubicBezTo>
                  <a:lnTo>
                    <a:pt x="6540" y="17696"/>
                  </a:lnTo>
                  <a:cubicBezTo>
                    <a:pt x="6537" y="17696"/>
                    <a:pt x="6534" y="17696"/>
                    <a:pt x="6530" y="17696"/>
                  </a:cubicBezTo>
                  <a:cubicBezTo>
                    <a:pt x="6490" y="17696"/>
                    <a:pt x="6451" y="17663"/>
                    <a:pt x="6431" y="17645"/>
                  </a:cubicBezTo>
                  <a:cubicBezTo>
                    <a:pt x="6391" y="17611"/>
                    <a:pt x="6368" y="17591"/>
                    <a:pt x="6356" y="17591"/>
                  </a:cubicBezTo>
                  <a:cubicBezTo>
                    <a:pt x="6348" y="17591"/>
                    <a:pt x="6344" y="17599"/>
                    <a:pt x="6343" y="17617"/>
                  </a:cubicBezTo>
                  <a:cubicBezTo>
                    <a:pt x="6324" y="17639"/>
                    <a:pt x="6305" y="17658"/>
                    <a:pt x="6287" y="17658"/>
                  </a:cubicBezTo>
                  <a:cubicBezTo>
                    <a:pt x="6282" y="17658"/>
                    <a:pt x="6276" y="17656"/>
                    <a:pt x="6271" y="17652"/>
                  </a:cubicBezTo>
                  <a:lnTo>
                    <a:pt x="6296" y="17627"/>
                  </a:lnTo>
                  <a:cubicBezTo>
                    <a:pt x="6321" y="17598"/>
                    <a:pt x="6255" y="17542"/>
                    <a:pt x="6174" y="17464"/>
                  </a:cubicBezTo>
                  <a:cubicBezTo>
                    <a:pt x="6067" y="17363"/>
                    <a:pt x="6026" y="17323"/>
                    <a:pt x="6033" y="17276"/>
                  </a:cubicBezTo>
                  <a:lnTo>
                    <a:pt x="6033" y="17276"/>
                  </a:lnTo>
                  <a:lnTo>
                    <a:pt x="5986" y="17282"/>
                  </a:lnTo>
                  <a:cubicBezTo>
                    <a:pt x="5980" y="17283"/>
                    <a:pt x="5974" y="17283"/>
                    <a:pt x="5969" y="17283"/>
                  </a:cubicBezTo>
                  <a:cubicBezTo>
                    <a:pt x="5934" y="17283"/>
                    <a:pt x="5923" y="17266"/>
                    <a:pt x="5945" y="17244"/>
                  </a:cubicBezTo>
                  <a:cubicBezTo>
                    <a:pt x="5948" y="17197"/>
                    <a:pt x="5867" y="17119"/>
                    <a:pt x="5798" y="17103"/>
                  </a:cubicBezTo>
                  <a:lnTo>
                    <a:pt x="5757" y="17066"/>
                  </a:lnTo>
                  <a:cubicBezTo>
                    <a:pt x="5785" y="17012"/>
                    <a:pt x="5744" y="16953"/>
                    <a:pt x="5692" y="16953"/>
                  </a:cubicBezTo>
                  <a:cubicBezTo>
                    <a:pt x="5680" y="16953"/>
                    <a:pt x="5668" y="16956"/>
                    <a:pt x="5657" y="16962"/>
                  </a:cubicBezTo>
                  <a:cubicBezTo>
                    <a:pt x="5682" y="16937"/>
                    <a:pt x="5663" y="16915"/>
                    <a:pt x="5641" y="16897"/>
                  </a:cubicBezTo>
                  <a:cubicBezTo>
                    <a:pt x="5578" y="16881"/>
                    <a:pt x="5497" y="16796"/>
                    <a:pt x="5525" y="16771"/>
                  </a:cubicBezTo>
                  <a:lnTo>
                    <a:pt x="5503" y="16749"/>
                  </a:lnTo>
                  <a:cubicBezTo>
                    <a:pt x="5498" y="16750"/>
                    <a:pt x="5494" y="16751"/>
                    <a:pt x="5489" y="16751"/>
                  </a:cubicBezTo>
                  <a:cubicBezTo>
                    <a:pt x="5462" y="16751"/>
                    <a:pt x="5434" y="16736"/>
                    <a:pt x="5418" y="16712"/>
                  </a:cubicBezTo>
                  <a:cubicBezTo>
                    <a:pt x="5401" y="16689"/>
                    <a:pt x="5371" y="16674"/>
                    <a:pt x="5342" y="16674"/>
                  </a:cubicBezTo>
                  <a:cubicBezTo>
                    <a:pt x="5339" y="16674"/>
                    <a:pt x="5337" y="16674"/>
                    <a:pt x="5334" y="16674"/>
                  </a:cubicBezTo>
                  <a:cubicBezTo>
                    <a:pt x="5327" y="16676"/>
                    <a:pt x="5321" y="16676"/>
                    <a:pt x="5315" y="16676"/>
                  </a:cubicBezTo>
                  <a:cubicBezTo>
                    <a:pt x="5298" y="16676"/>
                    <a:pt x="5282" y="16670"/>
                    <a:pt x="5268" y="16658"/>
                  </a:cubicBezTo>
                  <a:cubicBezTo>
                    <a:pt x="5246" y="16636"/>
                    <a:pt x="5293" y="16633"/>
                    <a:pt x="5340" y="16630"/>
                  </a:cubicBezTo>
                  <a:cubicBezTo>
                    <a:pt x="5347" y="16632"/>
                    <a:pt x="5353" y="16633"/>
                    <a:pt x="5357" y="16633"/>
                  </a:cubicBezTo>
                  <a:cubicBezTo>
                    <a:pt x="5392" y="16633"/>
                    <a:pt x="5334" y="16582"/>
                    <a:pt x="5234" y="16571"/>
                  </a:cubicBezTo>
                  <a:cubicBezTo>
                    <a:pt x="5121" y="16558"/>
                    <a:pt x="5121" y="16558"/>
                    <a:pt x="5215" y="16549"/>
                  </a:cubicBezTo>
                  <a:cubicBezTo>
                    <a:pt x="5262" y="16546"/>
                    <a:pt x="5306" y="16542"/>
                    <a:pt x="5240" y="16524"/>
                  </a:cubicBezTo>
                  <a:cubicBezTo>
                    <a:pt x="5240" y="16524"/>
                    <a:pt x="5218" y="16500"/>
                    <a:pt x="5195" y="16500"/>
                  </a:cubicBezTo>
                  <a:cubicBezTo>
                    <a:pt x="5188" y="16500"/>
                    <a:pt x="5181" y="16502"/>
                    <a:pt x="5174" y="16508"/>
                  </a:cubicBezTo>
                  <a:cubicBezTo>
                    <a:pt x="5155" y="16486"/>
                    <a:pt x="5136" y="16464"/>
                    <a:pt x="5118" y="16442"/>
                  </a:cubicBezTo>
                  <a:cubicBezTo>
                    <a:pt x="5114" y="16401"/>
                    <a:pt x="5096" y="16364"/>
                    <a:pt x="5067" y="16332"/>
                  </a:cubicBezTo>
                  <a:cubicBezTo>
                    <a:pt x="5058" y="16333"/>
                    <a:pt x="5051" y="16334"/>
                    <a:pt x="5046" y="16334"/>
                  </a:cubicBezTo>
                  <a:cubicBezTo>
                    <a:pt x="5024" y="16334"/>
                    <a:pt x="5025" y="16326"/>
                    <a:pt x="5030" y="16289"/>
                  </a:cubicBezTo>
                  <a:cubicBezTo>
                    <a:pt x="5046" y="16275"/>
                    <a:pt x="5047" y="16261"/>
                    <a:pt x="5035" y="16261"/>
                  </a:cubicBezTo>
                  <a:cubicBezTo>
                    <a:pt x="5026" y="16261"/>
                    <a:pt x="5009" y="16270"/>
                    <a:pt x="4986" y="16292"/>
                  </a:cubicBezTo>
                  <a:cubicBezTo>
                    <a:pt x="4939" y="16292"/>
                    <a:pt x="4920" y="16270"/>
                    <a:pt x="4930" y="16226"/>
                  </a:cubicBezTo>
                  <a:cubicBezTo>
                    <a:pt x="4968" y="16190"/>
                    <a:pt x="4969" y="16170"/>
                    <a:pt x="4957" y="16170"/>
                  </a:cubicBezTo>
                  <a:cubicBezTo>
                    <a:pt x="4952" y="16170"/>
                    <a:pt x="4946" y="16173"/>
                    <a:pt x="4939" y="16179"/>
                  </a:cubicBezTo>
                  <a:cubicBezTo>
                    <a:pt x="4935" y="16179"/>
                    <a:pt x="4931" y="16180"/>
                    <a:pt x="4927" y="16180"/>
                  </a:cubicBezTo>
                  <a:cubicBezTo>
                    <a:pt x="4906" y="16180"/>
                    <a:pt x="4886" y="16173"/>
                    <a:pt x="4873" y="16160"/>
                  </a:cubicBezTo>
                  <a:cubicBezTo>
                    <a:pt x="4905" y="16132"/>
                    <a:pt x="4726" y="15947"/>
                    <a:pt x="4569" y="15737"/>
                  </a:cubicBezTo>
                  <a:cubicBezTo>
                    <a:pt x="4557" y="15726"/>
                    <a:pt x="4540" y="15721"/>
                    <a:pt x="4524" y="15721"/>
                  </a:cubicBezTo>
                  <a:cubicBezTo>
                    <a:pt x="4507" y="15721"/>
                    <a:pt x="4491" y="15726"/>
                    <a:pt x="4478" y="15737"/>
                  </a:cubicBezTo>
                  <a:cubicBezTo>
                    <a:pt x="4456" y="15755"/>
                    <a:pt x="4447" y="15763"/>
                    <a:pt x="4445" y="15763"/>
                  </a:cubicBezTo>
                  <a:cubicBezTo>
                    <a:pt x="4441" y="15763"/>
                    <a:pt x="4454" y="15744"/>
                    <a:pt x="4460" y="15715"/>
                  </a:cubicBezTo>
                  <a:cubicBezTo>
                    <a:pt x="4502" y="15659"/>
                    <a:pt x="4504" y="15621"/>
                    <a:pt x="4484" y="15621"/>
                  </a:cubicBezTo>
                  <a:cubicBezTo>
                    <a:pt x="4472" y="15621"/>
                    <a:pt x="4450" y="15636"/>
                    <a:pt x="4425" y="15671"/>
                  </a:cubicBezTo>
                  <a:cubicBezTo>
                    <a:pt x="4406" y="15701"/>
                    <a:pt x="4396" y="15718"/>
                    <a:pt x="4393" y="15718"/>
                  </a:cubicBezTo>
                  <a:cubicBezTo>
                    <a:pt x="4389" y="15718"/>
                    <a:pt x="4394" y="15695"/>
                    <a:pt x="4406" y="15646"/>
                  </a:cubicBezTo>
                  <a:cubicBezTo>
                    <a:pt x="4419" y="15602"/>
                    <a:pt x="4419" y="15602"/>
                    <a:pt x="4372" y="15602"/>
                  </a:cubicBezTo>
                  <a:cubicBezTo>
                    <a:pt x="4364" y="15609"/>
                    <a:pt x="4356" y="15611"/>
                    <a:pt x="4350" y="15611"/>
                  </a:cubicBezTo>
                  <a:cubicBezTo>
                    <a:pt x="4337" y="15611"/>
                    <a:pt x="4333" y="15596"/>
                    <a:pt x="4353" y="15580"/>
                  </a:cubicBezTo>
                  <a:cubicBezTo>
                    <a:pt x="4363" y="15542"/>
                    <a:pt x="4371" y="15506"/>
                    <a:pt x="4359" y="15506"/>
                  </a:cubicBezTo>
                  <a:cubicBezTo>
                    <a:pt x="4356" y="15506"/>
                    <a:pt x="4352" y="15507"/>
                    <a:pt x="4347" y="15511"/>
                  </a:cubicBezTo>
                  <a:cubicBezTo>
                    <a:pt x="4334" y="15493"/>
                    <a:pt x="4331" y="15468"/>
                    <a:pt x="4340" y="15446"/>
                  </a:cubicBezTo>
                  <a:cubicBezTo>
                    <a:pt x="4353" y="15399"/>
                    <a:pt x="4306" y="15399"/>
                    <a:pt x="4259" y="15399"/>
                  </a:cubicBezTo>
                  <a:cubicBezTo>
                    <a:pt x="4146" y="15373"/>
                    <a:pt x="4130" y="15352"/>
                    <a:pt x="4206" y="15330"/>
                  </a:cubicBezTo>
                  <a:cubicBezTo>
                    <a:pt x="4274" y="15313"/>
                    <a:pt x="4184" y="15233"/>
                    <a:pt x="4113" y="15233"/>
                  </a:cubicBezTo>
                  <a:cubicBezTo>
                    <a:pt x="4106" y="15233"/>
                    <a:pt x="4099" y="15234"/>
                    <a:pt x="4093" y="15236"/>
                  </a:cubicBezTo>
                  <a:cubicBezTo>
                    <a:pt x="4057" y="15245"/>
                    <a:pt x="4038" y="15249"/>
                    <a:pt x="4031" y="15249"/>
                  </a:cubicBezTo>
                  <a:cubicBezTo>
                    <a:pt x="4024" y="15249"/>
                    <a:pt x="4031" y="15244"/>
                    <a:pt x="4046" y="15232"/>
                  </a:cubicBezTo>
                  <a:cubicBezTo>
                    <a:pt x="4062" y="15226"/>
                    <a:pt x="4068" y="15204"/>
                    <a:pt x="4058" y="15189"/>
                  </a:cubicBezTo>
                  <a:cubicBezTo>
                    <a:pt x="4043" y="15164"/>
                    <a:pt x="4027" y="15142"/>
                    <a:pt x="4055" y="15120"/>
                  </a:cubicBezTo>
                  <a:cubicBezTo>
                    <a:pt x="4033" y="15098"/>
                    <a:pt x="4005" y="15079"/>
                    <a:pt x="3977" y="15070"/>
                  </a:cubicBezTo>
                  <a:cubicBezTo>
                    <a:pt x="3883" y="15066"/>
                    <a:pt x="3864" y="14972"/>
                    <a:pt x="3905" y="14907"/>
                  </a:cubicBezTo>
                  <a:lnTo>
                    <a:pt x="3842" y="14881"/>
                  </a:lnTo>
                  <a:cubicBezTo>
                    <a:pt x="3814" y="14889"/>
                    <a:pt x="3789" y="14893"/>
                    <a:pt x="3773" y="14893"/>
                  </a:cubicBezTo>
                  <a:cubicBezTo>
                    <a:pt x="3747" y="14893"/>
                    <a:pt x="3742" y="14882"/>
                    <a:pt x="3779" y="14856"/>
                  </a:cubicBezTo>
                  <a:lnTo>
                    <a:pt x="3811" y="14834"/>
                  </a:lnTo>
                  <a:lnTo>
                    <a:pt x="3811" y="14834"/>
                  </a:lnTo>
                  <a:cubicBezTo>
                    <a:pt x="3805" y="14836"/>
                    <a:pt x="3799" y="14837"/>
                    <a:pt x="3794" y="14837"/>
                  </a:cubicBezTo>
                  <a:cubicBezTo>
                    <a:pt x="3727" y="14837"/>
                    <a:pt x="3700" y="14734"/>
                    <a:pt x="3758" y="14697"/>
                  </a:cubicBezTo>
                  <a:cubicBezTo>
                    <a:pt x="3786" y="14675"/>
                    <a:pt x="3786" y="14678"/>
                    <a:pt x="3770" y="14653"/>
                  </a:cubicBezTo>
                  <a:lnTo>
                    <a:pt x="3770" y="14653"/>
                  </a:lnTo>
                  <a:lnTo>
                    <a:pt x="3742" y="14672"/>
                  </a:lnTo>
                  <a:cubicBezTo>
                    <a:pt x="3720" y="14687"/>
                    <a:pt x="3699" y="14700"/>
                    <a:pt x="3683" y="14700"/>
                  </a:cubicBezTo>
                  <a:cubicBezTo>
                    <a:pt x="3675" y="14700"/>
                    <a:pt x="3668" y="14697"/>
                    <a:pt x="3664" y="14690"/>
                  </a:cubicBezTo>
                  <a:cubicBezTo>
                    <a:pt x="3651" y="14665"/>
                    <a:pt x="3635" y="14640"/>
                    <a:pt x="3664" y="14621"/>
                  </a:cubicBezTo>
                  <a:cubicBezTo>
                    <a:pt x="3676" y="14583"/>
                    <a:pt x="3689" y="14547"/>
                    <a:pt x="3676" y="14547"/>
                  </a:cubicBezTo>
                  <a:cubicBezTo>
                    <a:pt x="3673" y="14547"/>
                    <a:pt x="3669" y="14548"/>
                    <a:pt x="3664" y="14552"/>
                  </a:cubicBezTo>
                  <a:cubicBezTo>
                    <a:pt x="3654" y="14530"/>
                    <a:pt x="3654" y="14505"/>
                    <a:pt x="3664" y="14483"/>
                  </a:cubicBezTo>
                  <a:cubicBezTo>
                    <a:pt x="3648" y="14458"/>
                    <a:pt x="3632" y="14433"/>
                    <a:pt x="3601" y="14386"/>
                  </a:cubicBezTo>
                  <a:cubicBezTo>
                    <a:pt x="3557" y="14380"/>
                    <a:pt x="3526" y="14333"/>
                    <a:pt x="3557" y="14314"/>
                  </a:cubicBezTo>
                  <a:cubicBezTo>
                    <a:pt x="3538" y="14286"/>
                    <a:pt x="3510" y="14267"/>
                    <a:pt x="3479" y="14261"/>
                  </a:cubicBezTo>
                  <a:cubicBezTo>
                    <a:pt x="3447" y="14211"/>
                    <a:pt x="3432" y="14189"/>
                    <a:pt x="3463" y="14167"/>
                  </a:cubicBezTo>
                  <a:cubicBezTo>
                    <a:pt x="3494" y="14148"/>
                    <a:pt x="3494" y="14148"/>
                    <a:pt x="3447" y="14145"/>
                  </a:cubicBezTo>
                  <a:cubicBezTo>
                    <a:pt x="3440" y="14150"/>
                    <a:pt x="3434" y="14152"/>
                    <a:pt x="3429" y="14152"/>
                  </a:cubicBezTo>
                  <a:cubicBezTo>
                    <a:pt x="3411" y="14152"/>
                    <a:pt x="3400" y="14133"/>
                    <a:pt x="3388" y="14114"/>
                  </a:cubicBezTo>
                  <a:lnTo>
                    <a:pt x="3356" y="14067"/>
                  </a:lnTo>
                  <a:cubicBezTo>
                    <a:pt x="3342" y="14075"/>
                    <a:pt x="3334" y="14080"/>
                    <a:pt x="3328" y="14080"/>
                  </a:cubicBezTo>
                  <a:cubicBezTo>
                    <a:pt x="3322" y="14080"/>
                    <a:pt x="3318" y="14074"/>
                    <a:pt x="3309" y="14060"/>
                  </a:cubicBezTo>
                  <a:cubicBezTo>
                    <a:pt x="3294" y="14035"/>
                    <a:pt x="3284" y="13941"/>
                    <a:pt x="3269" y="13916"/>
                  </a:cubicBezTo>
                  <a:cubicBezTo>
                    <a:pt x="3246" y="13874"/>
                    <a:pt x="3236" y="13855"/>
                    <a:pt x="3228" y="13855"/>
                  </a:cubicBezTo>
                  <a:cubicBezTo>
                    <a:pt x="3222" y="13855"/>
                    <a:pt x="3217" y="13866"/>
                    <a:pt x="3209" y="13885"/>
                  </a:cubicBezTo>
                  <a:cubicBezTo>
                    <a:pt x="3217" y="13897"/>
                    <a:pt x="3213" y="13908"/>
                    <a:pt x="3208" y="13908"/>
                  </a:cubicBezTo>
                  <a:cubicBezTo>
                    <a:pt x="3203" y="13908"/>
                    <a:pt x="3195" y="13896"/>
                    <a:pt x="3197" y="13860"/>
                  </a:cubicBezTo>
                  <a:cubicBezTo>
                    <a:pt x="3181" y="13835"/>
                    <a:pt x="3172" y="13741"/>
                    <a:pt x="3128" y="13669"/>
                  </a:cubicBezTo>
                  <a:cubicBezTo>
                    <a:pt x="3087" y="13597"/>
                    <a:pt x="3076" y="13576"/>
                    <a:pt x="3061" y="13576"/>
                  </a:cubicBezTo>
                  <a:cubicBezTo>
                    <a:pt x="3055" y="13576"/>
                    <a:pt x="3049" y="13580"/>
                    <a:pt x="3040" y="13584"/>
                  </a:cubicBezTo>
                  <a:cubicBezTo>
                    <a:pt x="3020" y="13609"/>
                    <a:pt x="3006" y="13620"/>
                    <a:pt x="2999" y="13620"/>
                  </a:cubicBezTo>
                  <a:cubicBezTo>
                    <a:pt x="2990" y="13620"/>
                    <a:pt x="2997" y="13596"/>
                    <a:pt x="3027" y="13559"/>
                  </a:cubicBezTo>
                  <a:cubicBezTo>
                    <a:pt x="3055" y="13492"/>
                    <a:pt x="3051" y="13462"/>
                    <a:pt x="3032" y="13462"/>
                  </a:cubicBezTo>
                  <a:cubicBezTo>
                    <a:pt x="3027" y="13462"/>
                    <a:pt x="3021" y="13464"/>
                    <a:pt x="3015" y="13468"/>
                  </a:cubicBezTo>
                  <a:cubicBezTo>
                    <a:pt x="2968" y="13459"/>
                    <a:pt x="2968" y="13459"/>
                    <a:pt x="2955" y="13434"/>
                  </a:cubicBezTo>
                  <a:cubicBezTo>
                    <a:pt x="2987" y="13418"/>
                    <a:pt x="2971" y="13393"/>
                    <a:pt x="2915" y="13358"/>
                  </a:cubicBezTo>
                  <a:cubicBezTo>
                    <a:pt x="2902" y="13333"/>
                    <a:pt x="2902" y="13333"/>
                    <a:pt x="2933" y="13315"/>
                  </a:cubicBezTo>
                  <a:lnTo>
                    <a:pt x="2908" y="13264"/>
                  </a:lnTo>
                  <a:cubicBezTo>
                    <a:pt x="2817" y="13246"/>
                    <a:pt x="2774" y="13076"/>
                    <a:pt x="2792" y="13033"/>
                  </a:cubicBezTo>
                  <a:cubicBezTo>
                    <a:pt x="2780" y="13014"/>
                    <a:pt x="2758" y="13001"/>
                    <a:pt x="2733" y="12998"/>
                  </a:cubicBezTo>
                  <a:cubicBezTo>
                    <a:pt x="2725" y="12999"/>
                    <a:pt x="2717" y="12999"/>
                    <a:pt x="2710" y="12999"/>
                  </a:cubicBezTo>
                  <a:cubicBezTo>
                    <a:pt x="2653" y="12999"/>
                    <a:pt x="2649" y="12976"/>
                    <a:pt x="2708" y="12948"/>
                  </a:cubicBezTo>
                  <a:cubicBezTo>
                    <a:pt x="2753" y="12926"/>
                    <a:pt x="2767" y="12920"/>
                    <a:pt x="2746" y="12920"/>
                  </a:cubicBezTo>
                  <a:cubicBezTo>
                    <a:pt x="2736" y="12920"/>
                    <a:pt x="2719" y="12921"/>
                    <a:pt x="2695" y="12923"/>
                  </a:cubicBezTo>
                  <a:cubicBezTo>
                    <a:pt x="2648" y="12913"/>
                    <a:pt x="2586" y="12782"/>
                    <a:pt x="2664" y="12779"/>
                  </a:cubicBezTo>
                  <a:lnTo>
                    <a:pt x="2730" y="12747"/>
                  </a:lnTo>
                  <a:cubicBezTo>
                    <a:pt x="2705" y="12744"/>
                    <a:pt x="2683" y="12732"/>
                    <a:pt x="2670" y="12710"/>
                  </a:cubicBezTo>
                  <a:cubicBezTo>
                    <a:pt x="2664" y="12713"/>
                    <a:pt x="2659" y="12714"/>
                    <a:pt x="2654" y="12714"/>
                  </a:cubicBezTo>
                  <a:cubicBezTo>
                    <a:pt x="2632" y="12714"/>
                    <a:pt x="2617" y="12686"/>
                    <a:pt x="2589" y="12622"/>
                  </a:cubicBezTo>
                  <a:cubicBezTo>
                    <a:pt x="2567" y="12569"/>
                    <a:pt x="2488" y="12481"/>
                    <a:pt x="2463" y="12428"/>
                  </a:cubicBezTo>
                  <a:cubicBezTo>
                    <a:pt x="2441" y="12374"/>
                    <a:pt x="2407" y="12296"/>
                    <a:pt x="2429" y="12255"/>
                  </a:cubicBezTo>
                  <a:cubicBezTo>
                    <a:pt x="2413" y="12218"/>
                    <a:pt x="2385" y="12183"/>
                    <a:pt x="2350" y="12164"/>
                  </a:cubicBezTo>
                  <a:cubicBezTo>
                    <a:pt x="2303" y="12152"/>
                    <a:pt x="2282" y="12099"/>
                    <a:pt x="2313" y="12086"/>
                  </a:cubicBezTo>
                  <a:lnTo>
                    <a:pt x="2303" y="12058"/>
                  </a:lnTo>
                  <a:cubicBezTo>
                    <a:pt x="2244" y="12020"/>
                    <a:pt x="2235" y="11992"/>
                    <a:pt x="2235" y="11992"/>
                  </a:cubicBezTo>
                  <a:cubicBezTo>
                    <a:pt x="2269" y="11980"/>
                    <a:pt x="2294" y="11939"/>
                    <a:pt x="2250" y="11926"/>
                  </a:cubicBezTo>
                  <a:lnTo>
                    <a:pt x="2250" y="11926"/>
                  </a:lnTo>
                  <a:cubicBezTo>
                    <a:pt x="2244" y="11928"/>
                    <a:pt x="2239" y="11929"/>
                    <a:pt x="2235" y="11929"/>
                  </a:cubicBezTo>
                  <a:cubicBezTo>
                    <a:pt x="2212" y="11929"/>
                    <a:pt x="2203" y="11904"/>
                    <a:pt x="2184" y="11857"/>
                  </a:cubicBezTo>
                  <a:cubicBezTo>
                    <a:pt x="2191" y="11826"/>
                    <a:pt x="2112" y="11588"/>
                    <a:pt x="2025" y="11359"/>
                  </a:cubicBezTo>
                  <a:cubicBezTo>
                    <a:pt x="1944" y="11130"/>
                    <a:pt x="1870" y="10911"/>
                    <a:pt x="1850" y="10911"/>
                  </a:cubicBezTo>
                  <a:cubicBezTo>
                    <a:pt x="1850" y="10911"/>
                    <a:pt x="1849" y="10911"/>
                    <a:pt x="1849" y="10911"/>
                  </a:cubicBezTo>
                  <a:lnTo>
                    <a:pt x="1821" y="10826"/>
                  </a:lnTo>
                  <a:lnTo>
                    <a:pt x="1796" y="10745"/>
                  </a:lnTo>
                  <a:cubicBezTo>
                    <a:pt x="1865" y="10723"/>
                    <a:pt x="1783" y="10598"/>
                    <a:pt x="1727" y="10525"/>
                  </a:cubicBezTo>
                  <a:cubicBezTo>
                    <a:pt x="1696" y="10513"/>
                    <a:pt x="1674" y="10485"/>
                    <a:pt x="1670" y="10450"/>
                  </a:cubicBezTo>
                  <a:cubicBezTo>
                    <a:pt x="1739" y="10431"/>
                    <a:pt x="1717" y="10350"/>
                    <a:pt x="1667" y="10303"/>
                  </a:cubicBezTo>
                  <a:cubicBezTo>
                    <a:pt x="1592" y="10294"/>
                    <a:pt x="1583" y="10265"/>
                    <a:pt x="1655" y="10247"/>
                  </a:cubicBezTo>
                  <a:cubicBezTo>
                    <a:pt x="1724" y="10228"/>
                    <a:pt x="1708" y="10171"/>
                    <a:pt x="1589" y="10146"/>
                  </a:cubicBezTo>
                  <a:cubicBezTo>
                    <a:pt x="1545" y="10128"/>
                    <a:pt x="1545" y="10128"/>
                    <a:pt x="1573" y="10090"/>
                  </a:cubicBezTo>
                  <a:cubicBezTo>
                    <a:pt x="1628" y="10049"/>
                    <a:pt x="1630" y="10022"/>
                    <a:pt x="1607" y="10022"/>
                  </a:cubicBezTo>
                  <a:cubicBezTo>
                    <a:pt x="1604" y="10022"/>
                    <a:pt x="1600" y="10023"/>
                    <a:pt x="1595" y="10024"/>
                  </a:cubicBezTo>
                  <a:cubicBezTo>
                    <a:pt x="1517" y="10015"/>
                    <a:pt x="1507" y="9986"/>
                    <a:pt x="1570" y="9943"/>
                  </a:cubicBezTo>
                  <a:cubicBezTo>
                    <a:pt x="1627" y="9867"/>
                    <a:pt x="1627" y="9867"/>
                    <a:pt x="1548" y="9858"/>
                  </a:cubicBezTo>
                  <a:cubicBezTo>
                    <a:pt x="1470" y="9839"/>
                    <a:pt x="1448" y="9739"/>
                    <a:pt x="1514" y="9689"/>
                  </a:cubicBezTo>
                  <a:cubicBezTo>
                    <a:pt x="1508" y="9663"/>
                    <a:pt x="1531" y="9632"/>
                    <a:pt x="1508" y="9632"/>
                  </a:cubicBezTo>
                  <a:cubicBezTo>
                    <a:pt x="1506" y="9632"/>
                    <a:pt x="1504" y="9632"/>
                    <a:pt x="1501" y="9632"/>
                  </a:cubicBezTo>
                  <a:lnTo>
                    <a:pt x="1529" y="9598"/>
                  </a:lnTo>
                  <a:cubicBezTo>
                    <a:pt x="1523" y="9570"/>
                    <a:pt x="1517" y="9541"/>
                    <a:pt x="1517" y="9541"/>
                  </a:cubicBezTo>
                  <a:lnTo>
                    <a:pt x="1482" y="9548"/>
                  </a:lnTo>
                  <a:cubicBezTo>
                    <a:pt x="1473" y="9413"/>
                    <a:pt x="1457" y="9281"/>
                    <a:pt x="1432" y="9147"/>
                  </a:cubicBezTo>
                  <a:cubicBezTo>
                    <a:pt x="1385" y="8888"/>
                    <a:pt x="1375" y="8806"/>
                    <a:pt x="1353" y="8806"/>
                  </a:cubicBezTo>
                  <a:cubicBezTo>
                    <a:pt x="1349" y="8806"/>
                    <a:pt x="1344" y="8809"/>
                    <a:pt x="1338" y="8814"/>
                  </a:cubicBezTo>
                  <a:cubicBezTo>
                    <a:pt x="1322" y="8824"/>
                    <a:pt x="1309" y="8829"/>
                    <a:pt x="1300" y="8829"/>
                  </a:cubicBezTo>
                  <a:cubicBezTo>
                    <a:pt x="1272" y="8829"/>
                    <a:pt x="1279" y="8789"/>
                    <a:pt x="1329" y="8758"/>
                  </a:cubicBezTo>
                  <a:cubicBezTo>
                    <a:pt x="1326" y="8730"/>
                    <a:pt x="1351" y="8667"/>
                    <a:pt x="1341" y="8611"/>
                  </a:cubicBezTo>
                  <a:cubicBezTo>
                    <a:pt x="1332" y="8554"/>
                    <a:pt x="1323" y="8498"/>
                    <a:pt x="1360" y="8492"/>
                  </a:cubicBezTo>
                  <a:lnTo>
                    <a:pt x="1354" y="8463"/>
                  </a:lnTo>
                  <a:cubicBezTo>
                    <a:pt x="1272" y="8416"/>
                    <a:pt x="1251" y="8247"/>
                    <a:pt x="1276" y="8156"/>
                  </a:cubicBezTo>
                  <a:cubicBezTo>
                    <a:pt x="1276" y="8106"/>
                    <a:pt x="1257" y="8056"/>
                    <a:pt x="1225" y="8018"/>
                  </a:cubicBezTo>
                  <a:cubicBezTo>
                    <a:pt x="1182" y="7965"/>
                    <a:pt x="1182" y="7965"/>
                    <a:pt x="1216" y="7931"/>
                  </a:cubicBezTo>
                  <a:cubicBezTo>
                    <a:pt x="1250" y="7928"/>
                    <a:pt x="1265" y="7761"/>
                    <a:pt x="1200" y="7761"/>
                  </a:cubicBezTo>
                  <a:cubicBezTo>
                    <a:pt x="1198" y="7761"/>
                    <a:pt x="1196" y="7761"/>
                    <a:pt x="1194" y="7761"/>
                  </a:cubicBezTo>
                  <a:lnTo>
                    <a:pt x="1229" y="7727"/>
                  </a:lnTo>
                  <a:cubicBezTo>
                    <a:pt x="1258" y="7697"/>
                    <a:pt x="1226" y="7673"/>
                    <a:pt x="1191" y="7673"/>
                  </a:cubicBezTo>
                  <a:cubicBezTo>
                    <a:pt x="1189" y="7673"/>
                    <a:pt x="1187" y="7674"/>
                    <a:pt x="1185" y="7674"/>
                  </a:cubicBezTo>
                  <a:cubicBezTo>
                    <a:pt x="1176" y="7675"/>
                    <a:pt x="1168" y="7675"/>
                    <a:pt x="1162" y="7675"/>
                  </a:cubicBezTo>
                  <a:cubicBezTo>
                    <a:pt x="1113" y="7675"/>
                    <a:pt x="1122" y="7647"/>
                    <a:pt x="1216" y="7614"/>
                  </a:cubicBezTo>
                  <a:cubicBezTo>
                    <a:pt x="1284" y="7608"/>
                    <a:pt x="1285" y="7583"/>
                    <a:pt x="1253" y="7583"/>
                  </a:cubicBezTo>
                  <a:cubicBezTo>
                    <a:pt x="1251" y="7583"/>
                    <a:pt x="1249" y="7583"/>
                    <a:pt x="1247" y="7583"/>
                  </a:cubicBezTo>
                  <a:cubicBezTo>
                    <a:pt x="1210" y="7558"/>
                    <a:pt x="1172" y="7533"/>
                    <a:pt x="1207" y="7501"/>
                  </a:cubicBezTo>
                  <a:cubicBezTo>
                    <a:pt x="1204" y="7473"/>
                    <a:pt x="1204" y="7447"/>
                    <a:pt x="1150" y="7447"/>
                  </a:cubicBezTo>
                  <a:cubicBezTo>
                    <a:pt x="1144" y="7447"/>
                    <a:pt x="1138" y="7448"/>
                    <a:pt x="1131" y="7448"/>
                  </a:cubicBezTo>
                  <a:cubicBezTo>
                    <a:pt x="1129" y="7448"/>
                    <a:pt x="1128" y="7448"/>
                    <a:pt x="1126" y="7448"/>
                  </a:cubicBezTo>
                  <a:cubicBezTo>
                    <a:pt x="1094" y="7448"/>
                    <a:pt x="1091" y="7422"/>
                    <a:pt x="1091" y="7395"/>
                  </a:cubicBezTo>
                  <a:cubicBezTo>
                    <a:pt x="1100" y="7394"/>
                    <a:pt x="1106" y="7393"/>
                    <a:pt x="1112" y="7393"/>
                  </a:cubicBezTo>
                  <a:cubicBezTo>
                    <a:pt x="1128" y="7393"/>
                    <a:pt x="1135" y="7398"/>
                    <a:pt x="1163" y="7417"/>
                  </a:cubicBezTo>
                  <a:lnTo>
                    <a:pt x="1160" y="7360"/>
                  </a:lnTo>
                  <a:cubicBezTo>
                    <a:pt x="1160" y="7332"/>
                    <a:pt x="1191" y="7269"/>
                    <a:pt x="1225" y="7269"/>
                  </a:cubicBezTo>
                  <a:cubicBezTo>
                    <a:pt x="1249" y="7248"/>
                    <a:pt x="1257" y="7228"/>
                    <a:pt x="1235" y="7228"/>
                  </a:cubicBezTo>
                  <a:cubicBezTo>
                    <a:pt x="1225" y="7228"/>
                    <a:pt x="1210" y="7232"/>
                    <a:pt x="1188" y="7241"/>
                  </a:cubicBezTo>
                  <a:cubicBezTo>
                    <a:pt x="1170" y="7243"/>
                    <a:pt x="1156" y="7244"/>
                    <a:pt x="1146" y="7244"/>
                  </a:cubicBezTo>
                  <a:cubicBezTo>
                    <a:pt x="1116" y="7244"/>
                    <a:pt x="1115" y="7233"/>
                    <a:pt x="1113" y="7191"/>
                  </a:cubicBezTo>
                  <a:cubicBezTo>
                    <a:pt x="1109" y="7160"/>
                    <a:pt x="1109" y="7132"/>
                    <a:pt x="1144" y="7128"/>
                  </a:cubicBezTo>
                  <a:cubicBezTo>
                    <a:pt x="1182" y="7128"/>
                    <a:pt x="1182" y="7128"/>
                    <a:pt x="1178" y="7069"/>
                  </a:cubicBezTo>
                  <a:cubicBezTo>
                    <a:pt x="1172" y="6984"/>
                    <a:pt x="1056" y="6906"/>
                    <a:pt x="984" y="6878"/>
                  </a:cubicBezTo>
                  <a:cubicBezTo>
                    <a:pt x="966" y="6879"/>
                    <a:pt x="952" y="6879"/>
                    <a:pt x="943" y="6879"/>
                  </a:cubicBezTo>
                  <a:cubicBezTo>
                    <a:pt x="913" y="6879"/>
                    <a:pt x="926" y="6873"/>
                    <a:pt x="981" y="6850"/>
                  </a:cubicBezTo>
                  <a:cubicBezTo>
                    <a:pt x="1015" y="6850"/>
                    <a:pt x="1015" y="6818"/>
                    <a:pt x="1015" y="6790"/>
                  </a:cubicBezTo>
                  <a:lnTo>
                    <a:pt x="1015" y="6790"/>
                  </a:lnTo>
                  <a:cubicBezTo>
                    <a:pt x="1014" y="6790"/>
                    <a:pt x="1012" y="6790"/>
                    <a:pt x="1010" y="6790"/>
                  </a:cubicBezTo>
                  <a:cubicBezTo>
                    <a:pt x="991" y="6790"/>
                    <a:pt x="1000" y="6778"/>
                    <a:pt x="1008" y="6778"/>
                  </a:cubicBezTo>
                  <a:cubicBezTo>
                    <a:pt x="1012" y="6778"/>
                    <a:pt x="1015" y="6781"/>
                    <a:pt x="1015" y="6790"/>
                  </a:cubicBezTo>
                  <a:cubicBezTo>
                    <a:pt x="1053" y="6790"/>
                    <a:pt x="1050" y="6818"/>
                    <a:pt x="1053" y="6846"/>
                  </a:cubicBezTo>
                  <a:lnTo>
                    <a:pt x="1091" y="6846"/>
                  </a:lnTo>
                  <a:cubicBezTo>
                    <a:pt x="1160" y="6812"/>
                    <a:pt x="1160" y="6784"/>
                    <a:pt x="1088" y="6759"/>
                  </a:cubicBezTo>
                  <a:cubicBezTo>
                    <a:pt x="1050" y="6730"/>
                    <a:pt x="1050" y="6730"/>
                    <a:pt x="1088" y="6702"/>
                  </a:cubicBezTo>
                  <a:cubicBezTo>
                    <a:pt x="1120" y="6672"/>
                    <a:pt x="1156" y="6642"/>
                    <a:pt x="1127" y="6642"/>
                  </a:cubicBezTo>
                  <a:cubicBezTo>
                    <a:pt x="1125" y="6642"/>
                    <a:pt x="1124" y="6643"/>
                    <a:pt x="1122" y="6643"/>
                  </a:cubicBezTo>
                  <a:cubicBezTo>
                    <a:pt x="1122" y="6608"/>
                    <a:pt x="1135" y="6577"/>
                    <a:pt x="1156" y="6555"/>
                  </a:cubicBezTo>
                  <a:cubicBezTo>
                    <a:pt x="1156" y="6499"/>
                    <a:pt x="1156" y="6470"/>
                    <a:pt x="1119" y="6470"/>
                  </a:cubicBezTo>
                  <a:cubicBezTo>
                    <a:pt x="1081" y="6470"/>
                    <a:pt x="1081" y="6442"/>
                    <a:pt x="1081" y="6414"/>
                  </a:cubicBezTo>
                  <a:cubicBezTo>
                    <a:pt x="1081" y="6383"/>
                    <a:pt x="1081" y="6354"/>
                    <a:pt x="1044" y="6354"/>
                  </a:cubicBezTo>
                  <a:cubicBezTo>
                    <a:pt x="1000" y="6354"/>
                    <a:pt x="965" y="6314"/>
                    <a:pt x="972" y="6270"/>
                  </a:cubicBezTo>
                  <a:cubicBezTo>
                    <a:pt x="934" y="6213"/>
                    <a:pt x="934" y="6213"/>
                    <a:pt x="1006" y="6182"/>
                  </a:cubicBezTo>
                  <a:cubicBezTo>
                    <a:pt x="1041" y="6182"/>
                    <a:pt x="1041" y="6154"/>
                    <a:pt x="1041" y="6126"/>
                  </a:cubicBezTo>
                  <a:cubicBezTo>
                    <a:pt x="1044" y="6101"/>
                    <a:pt x="1056" y="6082"/>
                    <a:pt x="1075" y="6066"/>
                  </a:cubicBezTo>
                  <a:cubicBezTo>
                    <a:pt x="1113" y="6038"/>
                    <a:pt x="1075" y="6038"/>
                    <a:pt x="1041" y="6038"/>
                  </a:cubicBezTo>
                  <a:lnTo>
                    <a:pt x="968" y="6038"/>
                  </a:lnTo>
                  <a:cubicBezTo>
                    <a:pt x="968" y="6010"/>
                    <a:pt x="1041" y="5981"/>
                    <a:pt x="1078" y="5981"/>
                  </a:cubicBezTo>
                  <a:cubicBezTo>
                    <a:pt x="1150" y="5953"/>
                    <a:pt x="1150" y="5953"/>
                    <a:pt x="1078" y="5953"/>
                  </a:cubicBezTo>
                  <a:cubicBezTo>
                    <a:pt x="1044" y="5953"/>
                    <a:pt x="1006" y="5922"/>
                    <a:pt x="1044" y="5866"/>
                  </a:cubicBezTo>
                  <a:cubicBezTo>
                    <a:pt x="1047" y="5806"/>
                    <a:pt x="1050" y="5750"/>
                    <a:pt x="1084" y="5750"/>
                  </a:cubicBezTo>
                  <a:cubicBezTo>
                    <a:pt x="1106" y="5737"/>
                    <a:pt x="1106" y="5709"/>
                    <a:pt x="1088" y="5693"/>
                  </a:cubicBezTo>
                  <a:cubicBezTo>
                    <a:pt x="1050" y="5665"/>
                    <a:pt x="1053" y="5634"/>
                    <a:pt x="1091" y="5549"/>
                  </a:cubicBezTo>
                  <a:cubicBezTo>
                    <a:pt x="1169" y="5408"/>
                    <a:pt x="1169" y="5408"/>
                    <a:pt x="1097" y="5405"/>
                  </a:cubicBezTo>
                  <a:cubicBezTo>
                    <a:pt x="1059" y="5405"/>
                    <a:pt x="1022" y="5402"/>
                    <a:pt x="1097" y="5377"/>
                  </a:cubicBezTo>
                  <a:cubicBezTo>
                    <a:pt x="1135" y="5348"/>
                    <a:pt x="1097" y="5320"/>
                    <a:pt x="1066" y="5261"/>
                  </a:cubicBezTo>
                  <a:cubicBezTo>
                    <a:pt x="1031" y="5229"/>
                    <a:pt x="959" y="5226"/>
                    <a:pt x="921" y="5223"/>
                  </a:cubicBezTo>
                  <a:cubicBezTo>
                    <a:pt x="849" y="5220"/>
                    <a:pt x="849" y="5220"/>
                    <a:pt x="890" y="5164"/>
                  </a:cubicBezTo>
                  <a:cubicBezTo>
                    <a:pt x="899" y="5131"/>
                    <a:pt x="930" y="5110"/>
                    <a:pt x="962" y="5110"/>
                  </a:cubicBezTo>
                  <a:cubicBezTo>
                    <a:pt x="964" y="5110"/>
                    <a:pt x="966" y="5110"/>
                    <a:pt x="968" y="5110"/>
                  </a:cubicBezTo>
                  <a:cubicBezTo>
                    <a:pt x="1003" y="5110"/>
                    <a:pt x="1003" y="5142"/>
                    <a:pt x="1003" y="5142"/>
                  </a:cubicBezTo>
                  <a:lnTo>
                    <a:pt x="1000" y="5170"/>
                  </a:lnTo>
                  <a:cubicBezTo>
                    <a:pt x="1004" y="5170"/>
                    <a:pt x="1007" y="5170"/>
                    <a:pt x="1011" y="5170"/>
                  </a:cubicBezTo>
                  <a:cubicBezTo>
                    <a:pt x="1044" y="5170"/>
                    <a:pt x="1073" y="5167"/>
                    <a:pt x="1078" y="5117"/>
                  </a:cubicBezTo>
                  <a:cubicBezTo>
                    <a:pt x="1116" y="5088"/>
                    <a:pt x="1119" y="5060"/>
                    <a:pt x="1081" y="5057"/>
                  </a:cubicBezTo>
                  <a:cubicBezTo>
                    <a:pt x="1119" y="5032"/>
                    <a:pt x="1125" y="4976"/>
                    <a:pt x="1128" y="4916"/>
                  </a:cubicBezTo>
                  <a:cubicBezTo>
                    <a:pt x="1135" y="4860"/>
                    <a:pt x="1141" y="4775"/>
                    <a:pt x="1178" y="4750"/>
                  </a:cubicBezTo>
                  <a:cubicBezTo>
                    <a:pt x="1182" y="4690"/>
                    <a:pt x="1185" y="4662"/>
                    <a:pt x="1150" y="4659"/>
                  </a:cubicBezTo>
                  <a:cubicBezTo>
                    <a:pt x="1082" y="4653"/>
                    <a:pt x="1078" y="4627"/>
                    <a:pt x="1110" y="4627"/>
                  </a:cubicBezTo>
                  <a:cubicBezTo>
                    <a:pt x="1112" y="4627"/>
                    <a:pt x="1114" y="4628"/>
                    <a:pt x="1116" y="4628"/>
                  </a:cubicBezTo>
                  <a:cubicBezTo>
                    <a:pt x="1185" y="4603"/>
                    <a:pt x="1272" y="4239"/>
                    <a:pt x="1200" y="4201"/>
                  </a:cubicBezTo>
                  <a:lnTo>
                    <a:pt x="1210" y="4145"/>
                  </a:lnTo>
                  <a:cubicBezTo>
                    <a:pt x="1251" y="4092"/>
                    <a:pt x="1272" y="3923"/>
                    <a:pt x="1241" y="3888"/>
                  </a:cubicBezTo>
                  <a:lnTo>
                    <a:pt x="1254" y="3803"/>
                  </a:lnTo>
                  <a:cubicBezTo>
                    <a:pt x="1298" y="3750"/>
                    <a:pt x="1304" y="3722"/>
                    <a:pt x="1272" y="3691"/>
                  </a:cubicBezTo>
                  <a:cubicBezTo>
                    <a:pt x="1248" y="3664"/>
                    <a:pt x="1220" y="3654"/>
                    <a:pt x="1226" y="3654"/>
                  </a:cubicBezTo>
                  <a:cubicBezTo>
                    <a:pt x="1228" y="3654"/>
                    <a:pt x="1233" y="3655"/>
                    <a:pt x="1241" y="3656"/>
                  </a:cubicBezTo>
                  <a:cubicBezTo>
                    <a:pt x="1243" y="3657"/>
                    <a:pt x="1244" y="3657"/>
                    <a:pt x="1246" y="3657"/>
                  </a:cubicBezTo>
                  <a:cubicBezTo>
                    <a:pt x="1277" y="3657"/>
                    <a:pt x="1286" y="3600"/>
                    <a:pt x="1307" y="3490"/>
                  </a:cubicBezTo>
                  <a:cubicBezTo>
                    <a:pt x="1320" y="3412"/>
                    <a:pt x="1324" y="3388"/>
                    <a:pt x="1312" y="3388"/>
                  </a:cubicBezTo>
                  <a:cubicBezTo>
                    <a:pt x="1306" y="3388"/>
                    <a:pt x="1297" y="3393"/>
                    <a:pt x="1285" y="3399"/>
                  </a:cubicBezTo>
                  <a:cubicBezTo>
                    <a:pt x="1273" y="3307"/>
                    <a:pt x="1293" y="3290"/>
                    <a:pt x="1318" y="3290"/>
                  </a:cubicBezTo>
                  <a:cubicBezTo>
                    <a:pt x="1326" y="3290"/>
                    <a:pt x="1334" y="3291"/>
                    <a:pt x="1341" y="3293"/>
                  </a:cubicBezTo>
                  <a:cubicBezTo>
                    <a:pt x="1357" y="3303"/>
                    <a:pt x="1370" y="3307"/>
                    <a:pt x="1379" y="3307"/>
                  </a:cubicBezTo>
                  <a:cubicBezTo>
                    <a:pt x="1406" y="3307"/>
                    <a:pt x="1395" y="3266"/>
                    <a:pt x="1316" y="3230"/>
                  </a:cubicBezTo>
                  <a:cubicBezTo>
                    <a:pt x="1255" y="3192"/>
                    <a:pt x="1259" y="3138"/>
                    <a:pt x="1287" y="3138"/>
                  </a:cubicBezTo>
                  <a:cubicBezTo>
                    <a:pt x="1290" y="3138"/>
                    <a:pt x="1292" y="3138"/>
                    <a:pt x="1294" y="3139"/>
                  </a:cubicBezTo>
                  <a:cubicBezTo>
                    <a:pt x="1332" y="3145"/>
                    <a:pt x="1326" y="3174"/>
                    <a:pt x="1323" y="3202"/>
                  </a:cubicBezTo>
                  <a:lnTo>
                    <a:pt x="1392" y="3214"/>
                  </a:lnTo>
                  <a:cubicBezTo>
                    <a:pt x="1398" y="3186"/>
                    <a:pt x="1398" y="3186"/>
                    <a:pt x="1366" y="3152"/>
                  </a:cubicBezTo>
                  <a:cubicBezTo>
                    <a:pt x="1366" y="3127"/>
                    <a:pt x="1357" y="3105"/>
                    <a:pt x="1341" y="3089"/>
                  </a:cubicBezTo>
                  <a:cubicBezTo>
                    <a:pt x="1325" y="3067"/>
                    <a:pt x="1301" y="3055"/>
                    <a:pt x="1276" y="3055"/>
                  </a:cubicBezTo>
                  <a:cubicBezTo>
                    <a:pt x="1262" y="3055"/>
                    <a:pt x="1247" y="3059"/>
                    <a:pt x="1235" y="3067"/>
                  </a:cubicBezTo>
                  <a:cubicBezTo>
                    <a:pt x="1225" y="3073"/>
                    <a:pt x="1217" y="3075"/>
                    <a:pt x="1212" y="3075"/>
                  </a:cubicBezTo>
                  <a:cubicBezTo>
                    <a:pt x="1196" y="3075"/>
                    <a:pt x="1199" y="3054"/>
                    <a:pt x="1203" y="3033"/>
                  </a:cubicBezTo>
                  <a:cubicBezTo>
                    <a:pt x="1227" y="3007"/>
                    <a:pt x="1248" y="2996"/>
                    <a:pt x="1267" y="2996"/>
                  </a:cubicBezTo>
                  <a:cubicBezTo>
                    <a:pt x="1285" y="2996"/>
                    <a:pt x="1301" y="3006"/>
                    <a:pt x="1316" y="3023"/>
                  </a:cubicBezTo>
                  <a:cubicBezTo>
                    <a:pt x="1310" y="3051"/>
                    <a:pt x="1348" y="3061"/>
                    <a:pt x="1382" y="3067"/>
                  </a:cubicBezTo>
                  <a:cubicBezTo>
                    <a:pt x="1383" y="3067"/>
                    <a:pt x="1383" y="3067"/>
                    <a:pt x="1384" y="3067"/>
                  </a:cubicBezTo>
                  <a:cubicBezTo>
                    <a:pt x="1415" y="3067"/>
                    <a:pt x="1375" y="2919"/>
                    <a:pt x="1313" y="2876"/>
                  </a:cubicBezTo>
                  <a:lnTo>
                    <a:pt x="1313" y="2876"/>
                  </a:lnTo>
                  <a:lnTo>
                    <a:pt x="1348" y="2882"/>
                  </a:lnTo>
                  <a:cubicBezTo>
                    <a:pt x="1350" y="2883"/>
                    <a:pt x="1353" y="2883"/>
                    <a:pt x="1355" y="2883"/>
                  </a:cubicBezTo>
                  <a:cubicBezTo>
                    <a:pt x="1384" y="2883"/>
                    <a:pt x="1396" y="2831"/>
                    <a:pt x="1407" y="2779"/>
                  </a:cubicBezTo>
                  <a:cubicBezTo>
                    <a:pt x="1423" y="2722"/>
                    <a:pt x="1429" y="2694"/>
                    <a:pt x="1392" y="2688"/>
                  </a:cubicBezTo>
                  <a:cubicBezTo>
                    <a:pt x="1357" y="2678"/>
                    <a:pt x="1323" y="2672"/>
                    <a:pt x="1329" y="2644"/>
                  </a:cubicBezTo>
                  <a:lnTo>
                    <a:pt x="1329" y="2644"/>
                  </a:lnTo>
                  <a:cubicBezTo>
                    <a:pt x="1326" y="2659"/>
                    <a:pt x="1314" y="2663"/>
                    <a:pt x="1298" y="2663"/>
                  </a:cubicBezTo>
                  <a:cubicBezTo>
                    <a:pt x="1284" y="2663"/>
                    <a:pt x="1267" y="2660"/>
                    <a:pt x="1251" y="2657"/>
                  </a:cubicBezTo>
                  <a:cubicBezTo>
                    <a:pt x="1279" y="2628"/>
                    <a:pt x="1307" y="2606"/>
                    <a:pt x="1341" y="2588"/>
                  </a:cubicBezTo>
                  <a:cubicBezTo>
                    <a:pt x="1426" y="2553"/>
                    <a:pt x="1486" y="2475"/>
                    <a:pt x="1498" y="2387"/>
                  </a:cubicBezTo>
                  <a:cubicBezTo>
                    <a:pt x="1511" y="2331"/>
                    <a:pt x="1529" y="2246"/>
                    <a:pt x="1573" y="2227"/>
                  </a:cubicBezTo>
                  <a:cubicBezTo>
                    <a:pt x="1589" y="2171"/>
                    <a:pt x="1598" y="2146"/>
                    <a:pt x="1564" y="2136"/>
                  </a:cubicBezTo>
                  <a:lnTo>
                    <a:pt x="1580" y="2080"/>
                  </a:lnTo>
                  <a:cubicBezTo>
                    <a:pt x="1620" y="2061"/>
                    <a:pt x="1636" y="2008"/>
                    <a:pt x="1601" y="1995"/>
                  </a:cubicBezTo>
                  <a:cubicBezTo>
                    <a:pt x="1576" y="1961"/>
                    <a:pt x="1617" y="1942"/>
                    <a:pt x="1627" y="1914"/>
                  </a:cubicBezTo>
                  <a:cubicBezTo>
                    <a:pt x="1711" y="1879"/>
                    <a:pt x="1711" y="1879"/>
                    <a:pt x="1598" y="1876"/>
                  </a:cubicBezTo>
                  <a:cubicBezTo>
                    <a:pt x="1595" y="1875"/>
                    <a:pt x="1592" y="1875"/>
                    <a:pt x="1589" y="1875"/>
                  </a:cubicBezTo>
                  <a:cubicBezTo>
                    <a:pt x="1555" y="1875"/>
                    <a:pt x="1513" y="1916"/>
                    <a:pt x="1504" y="1939"/>
                  </a:cubicBezTo>
                  <a:lnTo>
                    <a:pt x="1482" y="2023"/>
                  </a:lnTo>
                  <a:lnTo>
                    <a:pt x="1470" y="1929"/>
                  </a:lnTo>
                  <a:cubicBezTo>
                    <a:pt x="1479" y="1904"/>
                    <a:pt x="1457" y="1839"/>
                    <a:pt x="1423" y="1826"/>
                  </a:cubicBezTo>
                  <a:cubicBezTo>
                    <a:pt x="1423" y="1826"/>
                    <a:pt x="1388" y="1817"/>
                    <a:pt x="1398" y="1788"/>
                  </a:cubicBezTo>
                  <a:lnTo>
                    <a:pt x="1398" y="1788"/>
                  </a:lnTo>
                  <a:lnTo>
                    <a:pt x="1467" y="1810"/>
                  </a:lnTo>
                  <a:cubicBezTo>
                    <a:pt x="1492" y="1839"/>
                    <a:pt x="1526" y="1861"/>
                    <a:pt x="1564" y="1867"/>
                  </a:cubicBezTo>
                  <a:cubicBezTo>
                    <a:pt x="1642" y="1857"/>
                    <a:pt x="1699" y="1785"/>
                    <a:pt x="1630" y="1767"/>
                  </a:cubicBezTo>
                  <a:cubicBezTo>
                    <a:pt x="1639" y="1738"/>
                    <a:pt x="1639" y="1738"/>
                    <a:pt x="1680" y="1720"/>
                  </a:cubicBezTo>
                  <a:cubicBezTo>
                    <a:pt x="1685" y="1721"/>
                    <a:pt x="1689" y="1721"/>
                    <a:pt x="1693" y="1721"/>
                  </a:cubicBezTo>
                  <a:cubicBezTo>
                    <a:pt x="1716" y="1721"/>
                    <a:pt x="1715" y="1697"/>
                    <a:pt x="1661" y="1654"/>
                  </a:cubicBezTo>
                  <a:cubicBezTo>
                    <a:pt x="1598" y="1607"/>
                    <a:pt x="1608" y="1578"/>
                    <a:pt x="1686" y="1572"/>
                  </a:cubicBezTo>
                  <a:cubicBezTo>
                    <a:pt x="1768" y="1535"/>
                    <a:pt x="1808" y="1428"/>
                    <a:pt x="1774" y="1419"/>
                  </a:cubicBezTo>
                  <a:cubicBezTo>
                    <a:pt x="1702" y="1397"/>
                    <a:pt x="1730" y="1312"/>
                    <a:pt x="1774" y="1296"/>
                  </a:cubicBezTo>
                  <a:cubicBezTo>
                    <a:pt x="1818" y="1281"/>
                    <a:pt x="1827" y="1256"/>
                    <a:pt x="1802" y="1215"/>
                  </a:cubicBezTo>
                  <a:lnTo>
                    <a:pt x="1802" y="1215"/>
                  </a:lnTo>
                  <a:cubicBezTo>
                    <a:pt x="1810" y="1218"/>
                    <a:pt x="1818" y="1219"/>
                    <a:pt x="1826" y="1219"/>
                  </a:cubicBezTo>
                  <a:cubicBezTo>
                    <a:pt x="1853" y="1219"/>
                    <a:pt x="1875" y="1203"/>
                    <a:pt x="1855" y="1171"/>
                  </a:cubicBezTo>
                  <a:cubicBezTo>
                    <a:pt x="1855" y="1171"/>
                    <a:pt x="1861" y="1157"/>
                    <a:pt x="1844" y="1157"/>
                  </a:cubicBezTo>
                  <a:cubicBezTo>
                    <a:pt x="1839" y="1157"/>
                    <a:pt x="1831" y="1158"/>
                    <a:pt x="1821" y="1162"/>
                  </a:cubicBezTo>
                  <a:cubicBezTo>
                    <a:pt x="1821" y="1162"/>
                    <a:pt x="1796" y="1121"/>
                    <a:pt x="1771" y="1083"/>
                  </a:cubicBezTo>
                  <a:cubicBezTo>
                    <a:pt x="1767" y="1096"/>
                    <a:pt x="1757" y="1100"/>
                    <a:pt x="1745" y="1100"/>
                  </a:cubicBezTo>
                  <a:cubicBezTo>
                    <a:pt x="1731" y="1100"/>
                    <a:pt x="1711" y="1093"/>
                    <a:pt x="1692" y="1086"/>
                  </a:cubicBezTo>
                  <a:cubicBezTo>
                    <a:pt x="1658" y="1077"/>
                    <a:pt x="1730" y="977"/>
                    <a:pt x="1849" y="958"/>
                  </a:cubicBezTo>
                  <a:lnTo>
                    <a:pt x="1937" y="927"/>
                  </a:lnTo>
                  <a:lnTo>
                    <a:pt x="1868" y="902"/>
                  </a:lnTo>
                  <a:cubicBezTo>
                    <a:pt x="1876" y="881"/>
                    <a:pt x="1883" y="858"/>
                    <a:pt x="1906" y="858"/>
                  </a:cubicBezTo>
                  <a:cubicBezTo>
                    <a:pt x="1910" y="858"/>
                    <a:pt x="1915" y="859"/>
                    <a:pt x="1921" y="861"/>
                  </a:cubicBezTo>
                  <a:cubicBezTo>
                    <a:pt x="1935" y="866"/>
                    <a:pt x="1943" y="869"/>
                    <a:pt x="1949" y="869"/>
                  </a:cubicBezTo>
                  <a:cubicBezTo>
                    <a:pt x="1957" y="869"/>
                    <a:pt x="1959" y="862"/>
                    <a:pt x="1965" y="845"/>
                  </a:cubicBezTo>
                  <a:cubicBezTo>
                    <a:pt x="1965" y="845"/>
                    <a:pt x="1974" y="817"/>
                    <a:pt x="1940" y="804"/>
                  </a:cubicBezTo>
                  <a:cubicBezTo>
                    <a:pt x="1871" y="782"/>
                    <a:pt x="1871" y="782"/>
                    <a:pt x="1915" y="767"/>
                  </a:cubicBezTo>
                  <a:cubicBezTo>
                    <a:pt x="1996" y="764"/>
                    <a:pt x="2006" y="739"/>
                    <a:pt x="1949" y="685"/>
                  </a:cubicBezTo>
                  <a:cubicBezTo>
                    <a:pt x="1880" y="660"/>
                    <a:pt x="1880" y="660"/>
                    <a:pt x="1959" y="660"/>
                  </a:cubicBezTo>
                  <a:cubicBezTo>
                    <a:pt x="1967" y="664"/>
                    <a:pt x="1976" y="665"/>
                    <a:pt x="1984" y="665"/>
                  </a:cubicBezTo>
                  <a:cubicBezTo>
                    <a:pt x="2009" y="665"/>
                    <a:pt x="2033" y="653"/>
                    <a:pt x="2046" y="632"/>
                  </a:cubicBezTo>
                  <a:lnTo>
                    <a:pt x="2015" y="620"/>
                  </a:lnTo>
                  <a:cubicBezTo>
                    <a:pt x="1946" y="594"/>
                    <a:pt x="1956" y="566"/>
                    <a:pt x="1999" y="551"/>
                  </a:cubicBezTo>
                  <a:lnTo>
                    <a:pt x="1999" y="551"/>
                  </a:lnTo>
                  <a:cubicBezTo>
                    <a:pt x="2006" y="553"/>
                    <a:pt x="2011" y="555"/>
                    <a:pt x="2016" y="555"/>
                  </a:cubicBezTo>
                  <a:cubicBezTo>
                    <a:pt x="2038" y="555"/>
                    <a:pt x="2044" y="526"/>
                    <a:pt x="2034" y="472"/>
                  </a:cubicBezTo>
                  <a:cubicBezTo>
                    <a:pt x="2050" y="427"/>
                    <a:pt x="2061" y="400"/>
                    <a:pt x="2085" y="400"/>
                  </a:cubicBezTo>
                  <a:cubicBezTo>
                    <a:pt x="2089" y="400"/>
                    <a:pt x="2094" y="401"/>
                    <a:pt x="2100" y="403"/>
                  </a:cubicBezTo>
                  <a:cubicBezTo>
                    <a:pt x="2127" y="415"/>
                    <a:pt x="2144" y="422"/>
                    <a:pt x="2149" y="422"/>
                  </a:cubicBezTo>
                  <a:cubicBezTo>
                    <a:pt x="2156" y="422"/>
                    <a:pt x="2142" y="409"/>
                    <a:pt x="2109" y="378"/>
                  </a:cubicBezTo>
                  <a:cubicBezTo>
                    <a:pt x="2084" y="337"/>
                    <a:pt x="2087" y="337"/>
                    <a:pt x="2141" y="297"/>
                  </a:cubicBezTo>
                  <a:cubicBezTo>
                    <a:pt x="2184" y="284"/>
                    <a:pt x="2184" y="284"/>
                    <a:pt x="2162" y="243"/>
                  </a:cubicBezTo>
                  <a:cubicBezTo>
                    <a:pt x="2119" y="226"/>
                    <a:pt x="2091" y="214"/>
                    <a:pt x="2073" y="214"/>
                  </a:cubicBezTo>
                  <a:cubicBezTo>
                    <a:pt x="2062" y="214"/>
                    <a:pt x="2054" y="218"/>
                    <a:pt x="2050" y="228"/>
                  </a:cubicBezTo>
                  <a:cubicBezTo>
                    <a:pt x="2044" y="245"/>
                    <a:pt x="2042" y="252"/>
                    <a:pt x="2033" y="252"/>
                  </a:cubicBezTo>
                  <a:cubicBezTo>
                    <a:pt x="2028" y="252"/>
                    <a:pt x="2020" y="248"/>
                    <a:pt x="2006" y="243"/>
                  </a:cubicBezTo>
                  <a:lnTo>
                    <a:pt x="2028" y="190"/>
                  </a:lnTo>
                  <a:cubicBezTo>
                    <a:pt x="2043" y="149"/>
                    <a:pt x="2046" y="106"/>
                    <a:pt x="2037" y="68"/>
                  </a:cubicBezTo>
                  <a:cubicBezTo>
                    <a:pt x="2030" y="27"/>
                    <a:pt x="2003" y="0"/>
                    <a:pt x="1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156;p36">
              <a:extLst>
                <a:ext uri="{FF2B5EF4-FFF2-40B4-BE49-F238E27FC236}">
                  <a16:creationId xmlns:a16="http://schemas.microsoft.com/office/drawing/2014/main" id="{44112BFC-0CAB-4AF7-BF42-DC9C96463E23}"/>
                </a:ext>
              </a:extLst>
            </p:cNvPr>
            <p:cNvSpPr/>
            <p:nvPr/>
          </p:nvSpPr>
          <p:spPr>
            <a:xfrm>
              <a:off x="4647275" y="1625350"/>
              <a:ext cx="162075" cy="616450"/>
            </a:xfrm>
            <a:custGeom>
              <a:avLst/>
              <a:gdLst/>
              <a:ahLst/>
              <a:cxnLst/>
              <a:rect l="l" t="t" r="r" b="b"/>
              <a:pathLst>
                <a:path w="6483" h="24658" extrusionOk="0">
                  <a:moveTo>
                    <a:pt x="4278" y="470"/>
                  </a:moveTo>
                  <a:cubicBezTo>
                    <a:pt x="4300" y="470"/>
                    <a:pt x="4310" y="494"/>
                    <a:pt x="4320" y="517"/>
                  </a:cubicBezTo>
                  <a:cubicBezTo>
                    <a:pt x="4333" y="546"/>
                    <a:pt x="4333" y="546"/>
                    <a:pt x="4302" y="558"/>
                  </a:cubicBezTo>
                  <a:cubicBezTo>
                    <a:pt x="4302" y="558"/>
                    <a:pt x="4255" y="546"/>
                    <a:pt x="4242" y="517"/>
                  </a:cubicBezTo>
                  <a:lnTo>
                    <a:pt x="4264" y="473"/>
                  </a:lnTo>
                  <a:cubicBezTo>
                    <a:pt x="4269" y="471"/>
                    <a:pt x="4274" y="470"/>
                    <a:pt x="4278" y="470"/>
                  </a:cubicBezTo>
                  <a:close/>
                  <a:moveTo>
                    <a:pt x="3751" y="648"/>
                  </a:moveTo>
                  <a:cubicBezTo>
                    <a:pt x="3736" y="648"/>
                    <a:pt x="3722" y="650"/>
                    <a:pt x="3706" y="655"/>
                  </a:cubicBezTo>
                  <a:lnTo>
                    <a:pt x="3719" y="683"/>
                  </a:lnTo>
                  <a:cubicBezTo>
                    <a:pt x="3724" y="695"/>
                    <a:pt x="3732" y="699"/>
                    <a:pt x="3743" y="699"/>
                  </a:cubicBezTo>
                  <a:cubicBezTo>
                    <a:pt x="3759" y="699"/>
                    <a:pt x="3780" y="690"/>
                    <a:pt x="3800" y="680"/>
                  </a:cubicBezTo>
                  <a:lnTo>
                    <a:pt x="3788" y="652"/>
                  </a:lnTo>
                  <a:cubicBezTo>
                    <a:pt x="3775" y="649"/>
                    <a:pt x="3763" y="648"/>
                    <a:pt x="3751" y="648"/>
                  </a:cubicBezTo>
                  <a:close/>
                  <a:moveTo>
                    <a:pt x="4649" y="821"/>
                  </a:moveTo>
                  <a:lnTo>
                    <a:pt x="4628" y="862"/>
                  </a:lnTo>
                  <a:lnTo>
                    <a:pt x="4640" y="893"/>
                  </a:lnTo>
                  <a:cubicBezTo>
                    <a:pt x="4671" y="878"/>
                    <a:pt x="4671" y="878"/>
                    <a:pt x="4662" y="850"/>
                  </a:cubicBezTo>
                  <a:lnTo>
                    <a:pt x="4649" y="821"/>
                  </a:lnTo>
                  <a:close/>
                  <a:moveTo>
                    <a:pt x="4432" y="788"/>
                  </a:moveTo>
                  <a:cubicBezTo>
                    <a:pt x="4442" y="788"/>
                    <a:pt x="4447" y="803"/>
                    <a:pt x="4458" y="831"/>
                  </a:cubicBezTo>
                  <a:cubicBezTo>
                    <a:pt x="4471" y="862"/>
                    <a:pt x="4480" y="890"/>
                    <a:pt x="4449" y="903"/>
                  </a:cubicBezTo>
                  <a:lnTo>
                    <a:pt x="4436" y="875"/>
                  </a:lnTo>
                  <a:cubicBezTo>
                    <a:pt x="4454" y="868"/>
                    <a:pt x="4450" y="861"/>
                    <a:pt x="4440" y="861"/>
                  </a:cubicBezTo>
                  <a:cubicBezTo>
                    <a:pt x="4430" y="861"/>
                    <a:pt x="4413" y="868"/>
                    <a:pt x="4402" y="890"/>
                  </a:cubicBezTo>
                  <a:lnTo>
                    <a:pt x="4336" y="918"/>
                  </a:lnTo>
                  <a:cubicBezTo>
                    <a:pt x="4327" y="881"/>
                    <a:pt x="4346" y="846"/>
                    <a:pt x="4380" y="831"/>
                  </a:cubicBezTo>
                  <a:cubicBezTo>
                    <a:pt x="4408" y="803"/>
                    <a:pt x="4422" y="788"/>
                    <a:pt x="4432" y="788"/>
                  </a:cubicBezTo>
                  <a:close/>
                  <a:moveTo>
                    <a:pt x="4897" y="2497"/>
                  </a:moveTo>
                  <a:cubicBezTo>
                    <a:pt x="4931" y="2497"/>
                    <a:pt x="4976" y="2538"/>
                    <a:pt x="4985" y="2564"/>
                  </a:cubicBezTo>
                  <a:cubicBezTo>
                    <a:pt x="4990" y="2580"/>
                    <a:pt x="4983" y="2590"/>
                    <a:pt x="4968" y="2590"/>
                  </a:cubicBezTo>
                  <a:cubicBezTo>
                    <a:pt x="4954" y="2590"/>
                    <a:pt x="4933" y="2580"/>
                    <a:pt x="4906" y="2557"/>
                  </a:cubicBezTo>
                  <a:lnTo>
                    <a:pt x="4888" y="2498"/>
                  </a:lnTo>
                  <a:cubicBezTo>
                    <a:pt x="4891" y="2497"/>
                    <a:pt x="4894" y="2497"/>
                    <a:pt x="4897" y="2497"/>
                  </a:cubicBezTo>
                  <a:close/>
                  <a:moveTo>
                    <a:pt x="4926" y="2684"/>
                  </a:moveTo>
                  <a:cubicBezTo>
                    <a:pt x="4921" y="2684"/>
                    <a:pt x="4915" y="2684"/>
                    <a:pt x="4910" y="2686"/>
                  </a:cubicBezTo>
                  <a:cubicBezTo>
                    <a:pt x="4875" y="2698"/>
                    <a:pt x="4885" y="2727"/>
                    <a:pt x="4903" y="2786"/>
                  </a:cubicBezTo>
                  <a:cubicBezTo>
                    <a:pt x="4910" y="2818"/>
                    <a:pt x="4957" y="2833"/>
                    <a:pt x="4957" y="2833"/>
                  </a:cubicBezTo>
                  <a:cubicBezTo>
                    <a:pt x="4991" y="2824"/>
                    <a:pt x="4982" y="2796"/>
                    <a:pt x="4972" y="2764"/>
                  </a:cubicBezTo>
                  <a:cubicBezTo>
                    <a:pt x="4985" y="2706"/>
                    <a:pt x="4956" y="2684"/>
                    <a:pt x="4926" y="2684"/>
                  </a:cubicBezTo>
                  <a:close/>
                  <a:moveTo>
                    <a:pt x="5533" y="3900"/>
                  </a:moveTo>
                  <a:cubicBezTo>
                    <a:pt x="5560" y="3900"/>
                    <a:pt x="5565" y="3927"/>
                    <a:pt x="5571" y="3952"/>
                  </a:cubicBezTo>
                  <a:lnTo>
                    <a:pt x="5536" y="3961"/>
                  </a:lnTo>
                  <a:lnTo>
                    <a:pt x="5496" y="3939"/>
                  </a:lnTo>
                  <a:lnTo>
                    <a:pt x="5521" y="3902"/>
                  </a:lnTo>
                  <a:cubicBezTo>
                    <a:pt x="5525" y="3901"/>
                    <a:pt x="5530" y="3900"/>
                    <a:pt x="5533" y="3900"/>
                  </a:cubicBezTo>
                  <a:close/>
                  <a:moveTo>
                    <a:pt x="5367" y="4037"/>
                  </a:moveTo>
                  <a:lnTo>
                    <a:pt x="5452" y="4080"/>
                  </a:lnTo>
                  <a:cubicBezTo>
                    <a:pt x="5574" y="4115"/>
                    <a:pt x="5574" y="4115"/>
                    <a:pt x="5502" y="4131"/>
                  </a:cubicBezTo>
                  <a:cubicBezTo>
                    <a:pt x="5489" y="4136"/>
                    <a:pt x="5476" y="4139"/>
                    <a:pt x="5464" y="4139"/>
                  </a:cubicBezTo>
                  <a:cubicBezTo>
                    <a:pt x="5433" y="4139"/>
                    <a:pt x="5403" y="4123"/>
                    <a:pt x="5383" y="4096"/>
                  </a:cubicBezTo>
                  <a:cubicBezTo>
                    <a:pt x="5377" y="4068"/>
                    <a:pt x="5367" y="4037"/>
                    <a:pt x="5367" y="4037"/>
                  </a:cubicBezTo>
                  <a:close/>
                  <a:moveTo>
                    <a:pt x="5690" y="4716"/>
                  </a:moveTo>
                  <a:cubicBezTo>
                    <a:pt x="5708" y="4716"/>
                    <a:pt x="5743" y="4729"/>
                    <a:pt x="5790" y="4739"/>
                  </a:cubicBezTo>
                  <a:cubicBezTo>
                    <a:pt x="5821" y="4773"/>
                    <a:pt x="5831" y="4785"/>
                    <a:pt x="5815" y="4785"/>
                  </a:cubicBezTo>
                  <a:cubicBezTo>
                    <a:pt x="5806" y="4785"/>
                    <a:pt x="5788" y="4782"/>
                    <a:pt x="5762" y="4776"/>
                  </a:cubicBezTo>
                  <a:lnTo>
                    <a:pt x="5677" y="4732"/>
                  </a:lnTo>
                  <a:cubicBezTo>
                    <a:pt x="5675" y="4721"/>
                    <a:pt x="5680" y="4716"/>
                    <a:pt x="5690" y="4716"/>
                  </a:cubicBezTo>
                  <a:close/>
                  <a:moveTo>
                    <a:pt x="5632" y="4998"/>
                  </a:moveTo>
                  <a:cubicBezTo>
                    <a:pt x="5656" y="4998"/>
                    <a:pt x="5678" y="5004"/>
                    <a:pt x="5696" y="5014"/>
                  </a:cubicBezTo>
                  <a:lnTo>
                    <a:pt x="5702" y="5043"/>
                  </a:lnTo>
                  <a:cubicBezTo>
                    <a:pt x="5687" y="5047"/>
                    <a:pt x="5672" y="5050"/>
                    <a:pt x="5658" y="5050"/>
                  </a:cubicBezTo>
                  <a:cubicBezTo>
                    <a:pt x="5641" y="5050"/>
                    <a:pt x="5628" y="5044"/>
                    <a:pt x="5624" y="5027"/>
                  </a:cubicBezTo>
                  <a:lnTo>
                    <a:pt x="5618" y="4999"/>
                  </a:lnTo>
                  <a:cubicBezTo>
                    <a:pt x="5623" y="4998"/>
                    <a:pt x="5628" y="4998"/>
                    <a:pt x="5632" y="4998"/>
                  </a:cubicBezTo>
                  <a:close/>
                  <a:moveTo>
                    <a:pt x="6060" y="5359"/>
                  </a:moveTo>
                  <a:lnTo>
                    <a:pt x="5988" y="5372"/>
                  </a:lnTo>
                  <a:cubicBezTo>
                    <a:pt x="5978" y="5373"/>
                    <a:pt x="5973" y="5374"/>
                    <a:pt x="5973" y="5374"/>
                  </a:cubicBezTo>
                  <a:cubicBezTo>
                    <a:pt x="5974" y="5374"/>
                    <a:pt x="5999" y="5370"/>
                    <a:pt x="6025" y="5365"/>
                  </a:cubicBezTo>
                  <a:lnTo>
                    <a:pt x="6060" y="5359"/>
                  </a:lnTo>
                  <a:close/>
                  <a:moveTo>
                    <a:pt x="5665" y="5610"/>
                  </a:moveTo>
                  <a:cubicBezTo>
                    <a:pt x="5675" y="5610"/>
                    <a:pt x="5704" y="5651"/>
                    <a:pt x="5709" y="5676"/>
                  </a:cubicBezTo>
                  <a:lnTo>
                    <a:pt x="5671" y="5682"/>
                  </a:lnTo>
                  <a:cubicBezTo>
                    <a:pt x="5668" y="5651"/>
                    <a:pt x="5627" y="5625"/>
                    <a:pt x="5662" y="5619"/>
                  </a:cubicBezTo>
                  <a:cubicBezTo>
                    <a:pt x="5661" y="5613"/>
                    <a:pt x="5662" y="5610"/>
                    <a:pt x="5665" y="5610"/>
                  </a:cubicBezTo>
                  <a:close/>
                  <a:moveTo>
                    <a:pt x="5922" y="5830"/>
                  </a:moveTo>
                  <a:cubicBezTo>
                    <a:pt x="5941" y="5830"/>
                    <a:pt x="5954" y="5836"/>
                    <a:pt x="5956" y="5854"/>
                  </a:cubicBezTo>
                  <a:cubicBezTo>
                    <a:pt x="5989" y="5875"/>
                    <a:pt x="5975" y="5903"/>
                    <a:pt x="5928" y="5903"/>
                  </a:cubicBezTo>
                  <a:cubicBezTo>
                    <a:pt x="5917" y="5903"/>
                    <a:pt x="5905" y="5902"/>
                    <a:pt x="5890" y="5898"/>
                  </a:cubicBezTo>
                  <a:lnTo>
                    <a:pt x="5881" y="5835"/>
                  </a:lnTo>
                  <a:cubicBezTo>
                    <a:pt x="5895" y="5833"/>
                    <a:pt x="5910" y="5830"/>
                    <a:pt x="5922" y="5830"/>
                  </a:cubicBezTo>
                  <a:close/>
                  <a:moveTo>
                    <a:pt x="5997" y="6102"/>
                  </a:moveTo>
                  <a:lnTo>
                    <a:pt x="6000" y="6133"/>
                  </a:lnTo>
                  <a:cubicBezTo>
                    <a:pt x="6006" y="6164"/>
                    <a:pt x="6006" y="6164"/>
                    <a:pt x="5969" y="6168"/>
                  </a:cubicBezTo>
                  <a:lnTo>
                    <a:pt x="5966" y="6136"/>
                  </a:lnTo>
                  <a:lnTo>
                    <a:pt x="5997" y="6102"/>
                  </a:lnTo>
                  <a:close/>
                  <a:moveTo>
                    <a:pt x="6151" y="6428"/>
                  </a:moveTo>
                  <a:cubicBezTo>
                    <a:pt x="6126" y="6434"/>
                    <a:pt x="6100" y="6450"/>
                    <a:pt x="6085" y="6468"/>
                  </a:cubicBezTo>
                  <a:cubicBezTo>
                    <a:pt x="6087" y="6491"/>
                    <a:pt x="6105" y="6494"/>
                    <a:pt x="6115" y="6494"/>
                  </a:cubicBezTo>
                  <a:cubicBezTo>
                    <a:pt x="6120" y="6494"/>
                    <a:pt x="6122" y="6494"/>
                    <a:pt x="6122" y="6494"/>
                  </a:cubicBezTo>
                  <a:cubicBezTo>
                    <a:pt x="6122" y="6494"/>
                    <a:pt x="6160" y="6490"/>
                    <a:pt x="6157" y="6459"/>
                  </a:cubicBezTo>
                  <a:lnTo>
                    <a:pt x="6151" y="6428"/>
                  </a:lnTo>
                  <a:close/>
                  <a:moveTo>
                    <a:pt x="5932" y="6645"/>
                  </a:moveTo>
                  <a:cubicBezTo>
                    <a:pt x="5947" y="6645"/>
                    <a:pt x="5960" y="6657"/>
                    <a:pt x="5963" y="6672"/>
                  </a:cubicBezTo>
                  <a:cubicBezTo>
                    <a:pt x="5966" y="6703"/>
                    <a:pt x="5969" y="6735"/>
                    <a:pt x="5934" y="6738"/>
                  </a:cubicBezTo>
                  <a:cubicBezTo>
                    <a:pt x="5934" y="6738"/>
                    <a:pt x="5931" y="6738"/>
                    <a:pt x="5927" y="6738"/>
                  </a:cubicBezTo>
                  <a:cubicBezTo>
                    <a:pt x="5916" y="6738"/>
                    <a:pt x="5896" y="6735"/>
                    <a:pt x="5894" y="6713"/>
                  </a:cubicBezTo>
                  <a:cubicBezTo>
                    <a:pt x="5894" y="6688"/>
                    <a:pt x="5906" y="6666"/>
                    <a:pt x="5922" y="6647"/>
                  </a:cubicBezTo>
                  <a:cubicBezTo>
                    <a:pt x="5925" y="6646"/>
                    <a:pt x="5928" y="6645"/>
                    <a:pt x="5932" y="6645"/>
                  </a:cubicBezTo>
                  <a:close/>
                  <a:moveTo>
                    <a:pt x="6462" y="6944"/>
                  </a:moveTo>
                  <a:cubicBezTo>
                    <a:pt x="6457" y="6944"/>
                    <a:pt x="6449" y="6952"/>
                    <a:pt x="6436" y="6967"/>
                  </a:cubicBezTo>
                  <a:lnTo>
                    <a:pt x="6442" y="7029"/>
                  </a:lnTo>
                  <a:cubicBezTo>
                    <a:pt x="6480" y="7026"/>
                    <a:pt x="6480" y="7026"/>
                    <a:pt x="6477" y="6995"/>
                  </a:cubicBezTo>
                  <a:cubicBezTo>
                    <a:pt x="6471" y="6959"/>
                    <a:pt x="6469" y="6944"/>
                    <a:pt x="6462" y="6944"/>
                  </a:cubicBezTo>
                  <a:close/>
                  <a:moveTo>
                    <a:pt x="5210" y="7130"/>
                  </a:moveTo>
                  <a:cubicBezTo>
                    <a:pt x="5176" y="7133"/>
                    <a:pt x="5179" y="7161"/>
                    <a:pt x="5254" y="7183"/>
                  </a:cubicBezTo>
                  <a:cubicBezTo>
                    <a:pt x="5292" y="7180"/>
                    <a:pt x="5292" y="7180"/>
                    <a:pt x="5289" y="7152"/>
                  </a:cubicBezTo>
                  <a:cubicBezTo>
                    <a:pt x="5264" y="7136"/>
                    <a:pt x="5239" y="7130"/>
                    <a:pt x="5210" y="7130"/>
                  </a:cubicBezTo>
                  <a:close/>
                  <a:moveTo>
                    <a:pt x="6016" y="7210"/>
                  </a:moveTo>
                  <a:cubicBezTo>
                    <a:pt x="6023" y="7210"/>
                    <a:pt x="6023" y="7225"/>
                    <a:pt x="6025" y="7261"/>
                  </a:cubicBezTo>
                  <a:cubicBezTo>
                    <a:pt x="6028" y="7293"/>
                    <a:pt x="5994" y="7296"/>
                    <a:pt x="5994" y="7296"/>
                  </a:cubicBezTo>
                  <a:cubicBezTo>
                    <a:pt x="5992" y="7296"/>
                    <a:pt x="5991" y="7296"/>
                    <a:pt x="5989" y="7296"/>
                  </a:cubicBezTo>
                  <a:cubicBezTo>
                    <a:pt x="5959" y="7296"/>
                    <a:pt x="5991" y="7263"/>
                    <a:pt x="5988" y="7233"/>
                  </a:cubicBezTo>
                  <a:cubicBezTo>
                    <a:pt x="6002" y="7218"/>
                    <a:pt x="6011" y="7210"/>
                    <a:pt x="6016" y="7210"/>
                  </a:cubicBezTo>
                  <a:close/>
                  <a:moveTo>
                    <a:pt x="6138" y="7750"/>
                  </a:moveTo>
                  <a:cubicBezTo>
                    <a:pt x="6176" y="7750"/>
                    <a:pt x="6179" y="7778"/>
                    <a:pt x="6107" y="7816"/>
                  </a:cubicBezTo>
                  <a:cubicBezTo>
                    <a:pt x="6098" y="7817"/>
                    <a:pt x="6092" y="7817"/>
                    <a:pt x="6087" y="7817"/>
                  </a:cubicBezTo>
                  <a:cubicBezTo>
                    <a:pt x="6072" y="7817"/>
                    <a:pt x="6071" y="7812"/>
                    <a:pt x="6069" y="7788"/>
                  </a:cubicBezTo>
                  <a:cubicBezTo>
                    <a:pt x="6088" y="7769"/>
                    <a:pt x="6113" y="7756"/>
                    <a:pt x="6138" y="7750"/>
                  </a:cubicBezTo>
                  <a:close/>
                  <a:moveTo>
                    <a:pt x="6119" y="7973"/>
                  </a:moveTo>
                  <a:lnTo>
                    <a:pt x="6157" y="8001"/>
                  </a:lnTo>
                  <a:lnTo>
                    <a:pt x="6160" y="8032"/>
                  </a:lnTo>
                  <a:cubicBezTo>
                    <a:pt x="6151" y="8033"/>
                    <a:pt x="6142" y="8034"/>
                    <a:pt x="6133" y="8034"/>
                  </a:cubicBezTo>
                  <a:cubicBezTo>
                    <a:pt x="6106" y="8034"/>
                    <a:pt x="6085" y="8028"/>
                    <a:pt x="6085" y="8004"/>
                  </a:cubicBezTo>
                  <a:lnTo>
                    <a:pt x="6119" y="7973"/>
                  </a:lnTo>
                  <a:close/>
                  <a:moveTo>
                    <a:pt x="6075" y="9994"/>
                  </a:moveTo>
                  <a:lnTo>
                    <a:pt x="6110" y="10025"/>
                  </a:lnTo>
                  <a:lnTo>
                    <a:pt x="6107" y="10057"/>
                  </a:lnTo>
                  <a:cubicBezTo>
                    <a:pt x="6072" y="10054"/>
                    <a:pt x="6035" y="10054"/>
                    <a:pt x="6038" y="10022"/>
                  </a:cubicBezTo>
                  <a:lnTo>
                    <a:pt x="6075" y="9994"/>
                  </a:lnTo>
                  <a:close/>
                  <a:moveTo>
                    <a:pt x="6018" y="10752"/>
                  </a:moveTo>
                  <a:cubicBezTo>
                    <a:pt x="6041" y="10752"/>
                    <a:pt x="6083" y="10771"/>
                    <a:pt x="6110" y="10771"/>
                  </a:cubicBezTo>
                  <a:lnTo>
                    <a:pt x="6107" y="10771"/>
                  </a:lnTo>
                  <a:cubicBezTo>
                    <a:pt x="6107" y="10803"/>
                    <a:pt x="6107" y="10803"/>
                    <a:pt x="6069" y="10803"/>
                  </a:cubicBezTo>
                  <a:cubicBezTo>
                    <a:pt x="6044" y="10796"/>
                    <a:pt x="6019" y="10784"/>
                    <a:pt x="6000" y="10765"/>
                  </a:cubicBezTo>
                  <a:cubicBezTo>
                    <a:pt x="6001" y="10756"/>
                    <a:pt x="6008" y="10752"/>
                    <a:pt x="6018" y="10752"/>
                  </a:cubicBezTo>
                  <a:close/>
                  <a:moveTo>
                    <a:pt x="6254" y="11285"/>
                  </a:moveTo>
                  <a:cubicBezTo>
                    <a:pt x="6279" y="11291"/>
                    <a:pt x="6304" y="11304"/>
                    <a:pt x="6323" y="11323"/>
                  </a:cubicBezTo>
                  <a:lnTo>
                    <a:pt x="6320" y="11354"/>
                  </a:lnTo>
                  <a:cubicBezTo>
                    <a:pt x="6282" y="11351"/>
                    <a:pt x="6248" y="11348"/>
                    <a:pt x="6251" y="11316"/>
                  </a:cubicBezTo>
                  <a:lnTo>
                    <a:pt x="6254" y="11285"/>
                  </a:lnTo>
                  <a:close/>
                  <a:moveTo>
                    <a:pt x="6028" y="11671"/>
                  </a:moveTo>
                  <a:lnTo>
                    <a:pt x="6060" y="11705"/>
                  </a:lnTo>
                  <a:lnTo>
                    <a:pt x="6057" y="11736"/>
                  </a:lnTo>
                  <a:cubicBezTo>
                    <a:pt x="6022" y="11733"/>
                    <a:pt x="5984" y="11730"/>
                    <a:pt x="5988" y="11699"/>
                  </a:cubicBezTo>
                  <a:lnTo>
                    <a:pt x="6028" y="11671"/>
                  </a:lnTo>
                  <a:close/>
                  <a:moveTo>
                    <a:pt x="5669" y="13804"/>
                  </a:moveTo>
                  <a:cubicBezTo>
                    <a:pt x="5695" y="13804"/>
                    <a:pt x="5719" y="13829"/>
                    <a:pt x="5712" y="13858"/>
                  </a:cubicBezTo>
                  <a:cubicBezTo>
                    <a:pt x="5700" y="13903"/>
                    <a:pt x="5697" y="13914"/>
                    <a:pt x="5682" y="13914"/>
                  </a:cubicBezTo>
                  <a:cubicBezTo>
                    <a:pt x="5677" y="13914"/>
                    <a:pt x="5670" y="13913"/>
                    <a:pt x="5662" y="13911"/>
                  </a:cubicBezTo>
                  <a:cubicBezTo>
                    <a:pt x="5627" y="13902"/>
                    <a:pt x="5640" y="13842"/>
                    <a:pt x="5646" y="13811"/>
                  </a:cubicBezTo>
                  <a:cubicBezTo>
                    <a:pt x="5653" y="13806"/>
                    <a:pt x="5661" y="13804"/>
                    <a:pt x="5669" y="13804"/>
                  </a:cubicBezTo>
                  <a:close/>
                  <a:moveTo>
                    <a:pt x="5377" y="15055"/>
                  </a:moveTo>
                  <a:cubicBezTo>
                    <a:pt x="5402" y="15068"/>
                    <a:pt x="5424" y="15083"/>
                    <a:pt x="5436" y="15105"/>
                  </a:cubicBezTo>
                  <a:lnTo>
                    <a:pt x="5430" y="15137"/>
                  </a:lnTo>
                  <a:cubicBezTo>
                    <a:pt x="5395" y="15127"/>
                    <a:pt x="5361" y="15118"/>
                    <a:pt x="5367" y="15086"/>
                  </a:cubicBezTo>
                  <a:lnTo>
                    <a:pt x="5377" y="15055"/>
                  </a:lnTo>
                  <a:close/>
                  <a:moveTo>
                    <a:pt x="4762" y="17619"/>
                  </a:moveTo>
                  <a:cubicBezTo>
                    <a:pt x="4781" y="17625"/>
                    <a:pt x="4791" y="17644"/>
                    <a:pt x="4784" y="17662"/>
                  </a:cubicBezTo>
                  <a:cubicBezTo>
                    <a:pt x="4779" y="17679"/>
                    <a:pt x="4776" y="17686"/>
                    <a:pt x="4768" y="17686"/>
                  </a:cubicBezTo>
                  <a:cubicBezTo>
                    <a:pt x="4762" y="17686"/>
                    <a:pt x="4754" y="17683"/>
                    <a:pt x="4740" y="17678"/>
                  </a:cubicBezTo>
                  <a:cubicBezTo>
                    <a:pt x="4740" y="17678"/>
                    <a:pt x="4706" y="17662"/>
                    <a:pt x="4718" y="17634"/>
                  </a:cubicBezTo>
                  <a:lnTo>
                    <a:pt x="4762" y="17619"/>
                  </a:lnTo>
                  <a:close/>
                  <a:moveTo>
                    <a:pt x="4649" y="17979"/>
                  </a:moveTo>
                  <a:lnTo>
                    <a:pt x="4668" y="18023"/>
                  </a:lnTo>
                  <a:lnTo>
                    <a:pt x="4656" y="18051"/>
                  </a:lnTo>
                  <a:cubicBezTo>
                    <a:pt x="4624" y="18035"/>
                    <a:pt x="4590" y="18023"/>
                    <a:pt x="4602" y="17995"/>
                  </a:cubicBezTo>
                  <a:lnTo>
                    <a:pt x="4649" y="17979"/>
                  </a:lnTo>
                  <a:close/>
                  <a:moveTo>
                    <a:pt x="4328" y="18091"/>
                  </a:moveTo>
                  <a:cubicBezTo>
                    <a:pt x="4333" y="18091"/>
                    <a:pt x="4339" y="18101"/>
                    <a:pt x="4349" y="18120"/>
                  </a:cubicBezTo>
                  <a:cubicBezTo>
                    <a:pt x="4364" y="18157"/>
                    <a:pt x="4358" y="18182"/>
                    <a:pt x="4337" y="18182"/>
                  </a:cubicBezTo>
                  <a:cubicBezTo>
                    <a:pt x="4333" y="18182"/>
                    <a:pt x="4329" y="18182"/>
                    <a:pt x="4324" y="18179"/>
                  </a:cubicBezTo>
                  <a:cubicBezTo>
                    <a:pt x="4289" y="18164"/>
                    <a:pt x="4289" y="18164"/>
                    <a:pt x="4302" y="18136"/>
                  </a:cubicBezTo>
                  <a:cubicBezTo>
                    <a:pt x="4315" y="18105"/>
                    <a:pt x="4321" y="18091"/>
                    <a:pt x="4328" y="18091"/>
                  </a:cubicBezTo>
                  <a:close/>
                  <a:moveTo>
                    <a:pt x="4104" y="18188"/>
                  </a:moveTo>
                  <a:cubicBezTo>
                    <a:pt x="4092" y="18188"/>
                    <a:pt x="4091" y="18192"/>
                    <a:pt x="4100" y="18192"/>
                  </a:cubicBezTo>
                  <a:cubicBezTo>
                    <a:pt x="4104" y="18192"/>
                    <a:pt x="4110" y="18192"/>
                    <a:pt x="4117" y="18190"/>
                  </a:cubicBezTo>
                  <a:lnTo>
                    <a:pt x="4117" y="18190"/>
                  </a:lnTo>
                  <a:cubicBezTo>
                    <a:pt x="4120" y="18190"/>
                    <a:pt x="4123" y="18191"/>
                    <a:pt x="4126" y="18192"/>
                  </a:cubicBezTo>
                  <a:lnTo>
                    <a:pt x="4126" y="18192"/>
                  </a:lnTo>
                  <a:cubicBezTo>
                    <a:pt x="4124" y="18191"/>
                    <a:pt x="4122" y="18190"/>
                    <a:pt x="4120" y="18189"/>
                  </a:cubicBezTo>
                  <a:cubicBezTo>
                    <a:pt x="4119" y="18189"/>
                    <a:pt x="4118" y="18189"/>
                    <a:pt x="4117" y="18190"/>
                  </a:cubicBezTo>
                  <a:lnTo>
                    <a:pt x="4117" y="18190"/>
                  </a:lnTo>
                  <a:cubicBezTo>
                    <a:pt x="4112" y="18189"/>
                    <a:pt x="4107" y="18188"/>
                    <a:pt x="4104" y="18188"/>
                  </a:cubicBezTo>
                  <a:close/>
                  <a:moveTo>
                    <a:pt x="4261" y="18320"/>
                  </a:moveTo>
                  <a:lnTo>
                    <a:pt x="4248" y="18349"/>
                  </a:lnTo>
                  <a:cubicBezTo>
                    <a:pt x="4241" y="18365"/>
                    <a:pt x="4238" y="18372"/>
                    <a:pt x="4230" y="18372"/>
                  </a:cubicBezTo>
                  <a:cubicBezTo>
                    <a:pt x="4225" y="18372"/>
                    <a:pt x="4216" y="18368"/>
                    <a:pt x="4201" y="18361"/>
                  </a:cubicBezTo>
                  <a:lnTo>
                    <a:pt x="4214" y="18333"/>
                  </a:lnTo>
                  <a:lnTo>
                    <a:pt x="4261" y="18320"/>
                  </a:lnTo>
                  <a:close/>
                  <a:moveTo>
                    <a:pt x="4089" y="18515"/>
                  </a:moveTo>
                  <a:lnTo>
                    <a:pt x="4089" y="18515"/>
                  </a:lnTo>
                  <a:cubicBezTo>
                    <a:pt x="4082" y="18530"/>
                    <a:pt x="4088" y="18542"/>
                    <a:pt x="4092" y="18542"/>
                  </a:cubicBezTo>
                  <a:cubicBezTo>
                    <a:pt x="4095" y="18542"/>
                    <a:pt x="4097" y="18534"/>
                    <a:pt x="4089" y="18515"/>
                  </a:cubicBezTo>
                  <a:close/>
                  <a:moveTo>
                    <a:pt x="4126" y="18603"/>
                  </a:moveTo>
                  <a:lnTo>
                    <a:pt x="4114" y="18631"/>
                  </a:lnTo>
                  <a:cubicBezTo>
                    <a:pt x="4106" y="18647"/>
                    <a:pt x="4103" y="18654"/>
                    <a:pt x="4096" y="18654"/>
                  </a:cubicBezTo>
                  <a:cubicBezTo>
                    <a:pt x="4090" y="18654"/>
                    <a:pt x="4081" y="18650"/>
                    <a:pt x="4067" y="18643"/>
                  </a:cubicBezTo>
                  <a:lnTo>
                    <a:pt x="4082" y="18615"/>
                  </a:lnTo>
                  <a:lnTo>
                    <a:pt x="4126" y="18603"/>
                  </a:lnTo>
                  <a:close/>
                  <a:moveTo>
                    <a:pt x="4014" y="18905"/>
                  </a:moveTo>
                  <a:cubicBezTo>
                    <a:pt x="4029" y="18905"/>
                    <a:pt x="4043" y="18908"/>
                    <a:pt x="4057" y="18913"/>
                  </a:cubicBezTo>
                  <a:lnTo>
                    <a:pt x="4042" y="18941"/>
                  </a:lnTo>
                  <a:cubicBezTo>
                    <a:pt x="4036" y="18954"/>
                    <a:pt x="4025" y="18958"/>
                    <a:pt x="4016" y="18958"/>
                  </a:cubicBezTo>
                  <a:cubicBezTo>
                    <a:pt x="4006" y="18958"/>
                    <a:pt x="3998" y="18954"/>
                    <a:pt x="3998" y="18954"/>
                  </a:cubicBezTo>
                  <a:cubicBezTo>
                    <a:pt x="3998" y="18954"/>
                    <a:pt x="3963" y="18938"/>
                    <a:pt x="3979" y="18910"/>
                  </a:cubicBezTo>
                  <a:cubicBezTo>
                    <a:pt x="3990" y="18907"/>
                    <a:pt x="4002" y="18905"/>
                    <a:pt x="4014" y="18905"/>
                  </a:cubicBezTo>
                  <a:close/>
                  <a:moveTo>
                    <a:pt x="3400" y="19978"/>
                  </a:moveTo>
                  <a:cubicBezTo>
                    <a:pt x="3403" y="19978"/>
                    <a:pt x="3407" y="19979"/>
                    <a:pt x="3412" y="19981"/>
                  </a:cubicBezTo>
                  <a:lnTo>
                    <a:pt x="3443" y="20000"/>
                  </a:lnTo>
                  <a:cubicBezTo>
                    <a:pt x="3456" y="20037"/>
                    <a:pt x="3469" y="20077"/>
                    <a:pt x="3454" y="20077"/>
                  </a:cubicBezTo>
                  <a:cubicBezTo>
                    <a:pt x="3452" y="20077"/>
                    <a:pt x="3448" y="20075"/>
                    <a:pt x="3443" y="20072"/>
                  </a:cubicBezTo>
                  <a:cubicBezTo>
                    <a:pt x="3421" y="20057"/>
                    <a:pt x="3405" y="20035"/>
                    <a:pt x="3396" y="20010"/>
                  </a:cubicBezTo>
                  <a:cubicBezTo>
                    <a:pt x="3396" y="20010"/>
                    <a:pt x="3385" y="19978"/>
                    <a:pt x="3400" y="19978"/>
                  </a:cubicBezTo>
                  <a:close/>
                  <a:moveTo>
                    <a:pt x="2975" y="20939"/>
                  </a:moveTo>
                  <a:cubicBezTo>
                    <a:pt x="2999" y="20939"/>
                    <a:pt x="3038" y="20974"/>
                    <a:pt x="3036" y="21031"/>
                  </a:cubicBezTo>
                  <a:cubicBezTo>
                    <a:pt x="3026" y="21046"/>
                    <a:pt x="3021" y="21053"/>
                    <a:pt x="3014" y="21053"/>
                  </a:cubicBezTo>
                  <a:cubicBezTo>
                    <a:pt x="3009" y="21053"/>
                    <a:pt x="3002" y="21048"/>
                    <a:pt x="2989" y="21038"/>
                  </a:cubicBezTo>
                  <a:cubicBezTo>
                    <a:pt x="2957" y="21019"/>
                    <a:pt x="2945" y="20981"/>
                    <a:pt x="2960" y="20947"/>
                  </a:cubicBezTo>
                  <a:cubicBezTo>
                    <a:pt x="2964" y="20941"/>
                    <a:pt x="2969" y="20939"/>
                    <a:pt x="2975" y="20939"/>
                  </a:cubicBezTo>
                  <a:close/>
                  <a:moveTo>
                    <a:pt x="286" y="24402"/>
                  </a:moveTo>
                  <a:cubicBezTo>
                    <a:pt x="291" y="24402"/>
                    <a:pt x="304" y="24415"/>
                    <a:pt x="328" y="24438"/>
                  </a:cubicBezTo>
                  <a:cubicBezTo>
                    <a:pt x="353" y="24463"/>
                    <a:pt x="381" y="24488"/>
                    <a:pt x="359" y="24510"/>
                  </a:cubicBezTo>
                  <a:cubicBezTo>
                    <a:pt x="363" y="24547"/>
                    <a:pt x="357" y="24562"/>
                    <a:pt x="349" y="24562"/>
                  </a:cubicBezTo>
                  <a:cubicBezTo>
                    <a:pt x="335" y="24562"/>
                    <a:pt x="312" y="24520"/>
                    <a:pt x="306" y="24460"/>
                  </a:cubicBezTo>
                  <a:cubicBezTo>
                    <a:pt x="289" y="24420"/>
                    <a:pt x="281" y="24402"/>
                    <a:pt x="286" y="24402"/>
                  </a:cubicBezTo>
                  <a:close/>
                  <a:moveTo>
                    <a:pt x="4004" y="0"/>
                  </a:moveTo>
                  <a:cubicBezTo>
                    <a:pt x="3971" y="0"/>
                    <a:pt x="3954" y="23"/>
                    <a:pt x="3991" y="50"/>
                  </a:cubicBezTo>
                  <a:lnTo>
                    <a:pt x="3973" y="94"/>
                  </a:lnTo>
                  <a:cubicBezTo>
                    <a:pt x="3899" y="129"/>
                    <a:pt x="3895" y="168"/>
                    <a:pt x="3936" y="168"/>
                  </a:cubicBezTo>
                  <a:cubicBezTo>
                    <a:pt x="3951" y="168"/>
                    <a:pt x="3972" y="163"/>
                    <a:pt x="3998" y="151"/>
                  </a:cubicBezTo>
                  <a:cubicBezTo>
                    <a:pt x="4045" y="129"/>
                    <a:pt x="4070" y="117"/>
                    <a:pt x="4078" y="117"/>
                  </a:cubicBezTo>
                  <a:cubicBezTo>
                    <a:pt x="4086" y="117"/>
                    <a:pt x="4073" y="132"/>
                    <a:pt x="4045" y="163"/>
                  </a:cubicBezTo>
                  <a:cubicBezTo>
                    <a:pt x="3979" y="195"/>
                    <a:pt x="3991" y="223"/>
                    <a:pt x="4004" y="251"/>
                  </a:cubicBezTo>
                  <a:cubicBezTo>
                    <a:pt x="4016" y="279"/>
                    <a:pt x="4016" y="279"/>
                    <a:pt x="3982" y="295"/>
                  </a:cubicBezTo>
                  <a:cubicBezTo>
                    <a:pt x="3951" y="311"/>
                    <a:pt x="3932" y="345"/>
                    <a:pt x="3941" y="379"/>
                  </a:cubicBezTo>
                  <a:cubicBezTo>
                    <a:pt x="3949" y="396"/>
                    <a:pt x="3952" y="403"/>
                    <a:pt x="3960" y="403"/>
                  </a:cubicBezTo>
                  <a:cubicBezTo>
                    <a:pt x="3966" y="403"/>
                    <a:pt x="3974" y="400"/>
                    <a:pt x="3988" y="395"/>
                  </a:cubicBezTo>
                  <a:cubicBezTo>
                    <a:pt x="3993" y="384"/>
                    <a:pt x="3998" y="379"/>
                    <a:pt x="4002" y="379"/>
                  </a:cubicBezTo>
                  <a:cubicBezTo>
                    <a:pt x="4015" y="379"/>
                    <a:pt x="4019" y="422"/>
                    <a:pt x="3979" y="464"/>
                  </a:cubicBezTo>
                  <a:cubicBezTo>
                    <a:pt x="3968" y="488"/>
                    <a:pt x="3964" y="499"/>
                    <a:pt x="3973" y="499"/>
                  </a:cubicBezTo>
                  <a:cubicBezTo>
                    <a:pt x="3980" y="499"/>
                    <a:pt x="3997" y="492"/>
                    <a:pt x="4026" y="480"/>
                  </a:cubicBezTo>
                  <a:cubicBezTo>
                    <a:pt x="4039" y="474"/>
                    <a:pt x="4050" y="471"/>
                    <a:pt x="4060" y="471"/>
                  </a:cubicBezTo>
                  <a:cubicBezTo>
                    <a:pt x="4099" y="471"/>
                    <a:pt x="4106" y="517"/>
                    <a:pt x="4063" y="564"/>
                  </a:cubicBezTo>
                  <a:cubicBezTo>
                    <a:pt x="4063" y="564"/>
                    <a:pt x="4076" y="593"/>
                    <a:pt x="4089" y="618"/>
                  </a:cubicBezTo>
                  <a:cubicBezTo>
                    <a:pt x="4094" y="630"/>
                    <a:pt x="4103" y="634"/>
                    <a:pt x="4115" y="634"/>
                  </a:cubicBezTo>
                  <a:cubicBezTo>
                    <a:pt x="4130" y="634"/>
                    <a:pt x="4149" y="627"/>
                    <a:pt x="4167" y="618"/>
                  </a:cubicBezTo>
                  <a:cubicBezTo>
                    <a:pt x="4198" y="605"/>
                    <a:pt x="4215" y="598"/>
                    <a:pt x="4222" y="598"/>
                  </a:cubicBezTo>
                  <a:cubicBezTo>
                    <a:pt x="4231" y="598"/>
                    <a:pt x="4226" y="609"/>
                    <a:pt x="4214" y="633"/>
                  </a:cubicBezTo>
                  <a:cubicBezTo>
                    <a:pt x="4204" y="655"/>
                    <a:pt x="4186" y="677"/>
                    <a:pt x="4161" y="690"/>
                  </a:cubicBezTo>
                  <a:cubicBezTo>
                    <a:pt x="4126" y="702"/>
                    <a:pt x="4139" y="730"/>
                    <a:pt x="4151" y="759"/>
                  </a:cubicBezTo>
                  <a:cubicBezTo>
                    <a:pt x="4163" y="784"/>
                    <a:pt x="4184" y="833"/>
                    <a:pt x="4213" y="833"/>
                  </a:cubicBezTo>
                  <a:cubicBezTo>
                    <a:pt x="4216" y="833"/>
                    <a:pt x="4218" y="832"/>
                    <a:pt x="4221" y="832"/>
                  </a:cubicBezTo>
                  <a:lnTo>
                    <a:pt x="4221" y="832"/>
                  </a:lnTo>
                  <a:cubicBezTo>
                    <a:pt x="4212" y="836"/>
                    <a:pt x="4201" y="841"/>
                    <a:pt x="4189" y="846"/>
                  </a:cubicBezTo>
                  <a:cubicBezTo>
                    <a:pt x="4198" y="867"/>
                    <a:pt x="4182" y="879"/>
                    <a:pt x="4186" y="879"/>
                  </a:cubicBezTo>
                  <a:cubicBezTo>
                    <a:pt x="4188" y="879"/>
                    <a:pt x="4192" y="878"/>
                    <a:pt x="4201" y="875"/>
                  </a:cubicBezTo>
                  <a:cubicBezTo>
                    <a:pt x="4211" y="906"/>
                    <a:pt x="4211" y="940"/>
                    <a:pt x="4201" y="975"/>
                  </a:cubicBezTo>
                  <a:cubicBezTo>
                    <a:pt x="4196" y="1016"/>
                    <a:pt x="4230" y="1053"/>
                    <a:pt x="4265" y="1053"/>
                  </a:cubicBezTo>
                  <a:cubicBezTo>
                    <a:pt x="4289" y="1053"/>
                    <a:pt x="4314" y="1035"/>
                    <a:pt x="4327" y="987"/>
                  </a:cubicBezTo>
                  <a:lnTo>
                    <a:pt x="4339" y="1019"/>
                  </a:lnTo>
                  <a:cubicBezTo>
                    <a:pt x="4344" y="1032"/>
                    <a:pt x="4354" y="1036"/>
                    <a:pt x="4363" y="1036"/>
                  </a:cubicBezTo>
                  <a:cubicBezTo>
                    <a:pt x="4374" y="1036"/>
                    <a:pt x="4383" y="1031"/>
                    <a:pt x="4383" y="1031"/>
                  </a:cubicBezTo>
                  <a:cubicBezTo>
                    <a:pt x="4389" y="1029"/>
                    <a:pt x="4394" y="1028"/>
                    <a:pt x="4399" y="1028"/>
                  </a:cubicBezTo>
                  <a:cubicBezTo>
                    <a:pt x="4421" y="1028"/>
                    <a:pt x="4429" y="1052"/>
                    <a:pt x="4440" y="1075"/>
                  </a:cubicBezTo>
                  <a:lnTo>
                    <a:pt x="4374" y="1103"/>
                  </a:lnTo>
                  <a:cubicBezTo>
                    <a:pt x="4270" y="1115"/>
                    <a:pt x="4254" y="1177"/>
                    <a:pt x="4337" y="1177"/>
                  </a:cubicBezTo>
                  <a:cubicBezTo>
                    <a:pt x="4345" y="1177"/>
                    <a:pt x="4352" y="1176"/>
                    <a:pt x="4361" y="1175"/>
                  </a:cubicBezTo>
                  <a:lnTo>
                    <a:pt x="4361" y="1175"/>
                  </a:lnTo>
                  <a:lnTo>
                    <a:pt x="4330" y="1188"/>
                  </a:lnTo>
                  <a:cubicBezTo>
                    <a:pt x="4295" y="1204"/>
                    <a:pt x="4308" y="1232"/>
                    <a:pt x="4364" y="1276"/>
                  </a:cubicBezTo>
                  <a:cubicBezTo>
                    <a:pt x="4370" y="1293"/>
                    <a:pt x="4402" y="1299"/>
                    <a:pt x="4433" y="1299"/>
                  </a:cubicBezTo>
                  <a:cubicBezTo>
                    <a:pt x="4453" y="1299"/>
                    <a:pt x="4474" y="1296"/>
                    <a:pt x="4487" y="1291"/>
                  </a:cubicBezTo>
                  <a:cubicBezTo>
                    <a:pt x="4492" y="1288"/>
                    <a:pt x="4498" y="1287"/>
                    <a:pt x="4504" y="1287"/>
                  </a:cubicBezTo>
                  <a:cubicBezTo>
                    <a:pt x="4516" y="1287"/>
                    <a:pt x="4527" y="1294"/>
                    <a:pt x="4534" y="1307"/>
                  </a:cubicBezTo>
                  <a:cubicBezTo>
                    <a:pt x="4546" y="1335"/>
                    <a:pt x="4546" y="1335"/>
                    <a:pt x="4512" y="1348"/>
                  </a:cubicBezTo>
                  <a:cubicBezTo>
                    <a:pt x="4443" y="1376"/>
                    <a:pt x="4468" y="1432"/>
                    <a:pt x="4546" y="1436"/>
                  </a:cubicBezTo>
                  <a:lnTo>
                    <a:pt x="4512" y="1448"/>
                  </a:lnTo>
                  <a:cubicBezTo>
                    <a:pt x="4477" y="1461"/>
                    <a:pt x="4458" y="1501"/>
                    <a:pt x="4546" y="1636"/>
                  </a:cubicBezTo>
                  <a:cubicBezTo>
                    <a:pt x="4587" y="1752"/>
                    <a:pt x="4618" y="1840"/>
                    <a:pt x="4584" y="1852"/>
                  </a:cubicBezTo>
                  <a:cubicBezTo>
                    <a:pt x="4549" y="1865"/>
                    <a:pt x="4659" y="1956"/>
                    <a:pt x="4750" y="1987"/>
                  </a:cubicBezTo>
                  <a:cubicBezTo>
                    <a:pt x="4715" y="2000"/>
                    <a:pt x="4725" y="2031"/>
                    <a:pt x="4747" y="2087"/>
                  </a:cubicBezTo>
                  <a:cubicBezTo>
                    <a:pt x="4778" y="2175"/>
                    <a:pt x="4778" y="2175"/>
                    <a:pt x="4744" y="2188"/>
                  </a:cubicBezTo>
                  <a:cubicBezTo>
                    <a:pt x="4720" y="2186"/>
                    <a:pt x="4704" y="2184"/>
                    <a:pt x="4695" y="2184"/>
                  </a:cubicBezTo>
                  <a:cubicBezTo>
                    <a:pt x="4673" y="2184"/>
                    <a:pt x="4691" y="2192"/>
                    <a:pt x="4753" y="2216"/>
                  </a:cubicBezTo>
                  <a:cubicBezTo>
                    <a:pt x="4834" y="2222"/>
                    <a:pt x="4831" y="2322"/>
                    <a:pt x="4762" y="2344"/>
                  </a:cubicBezTo>
                  <a:cubicBezTo>
                    <a:pt x="4728" y="2357"/>
                    <a:pt x="4737" y="2385"/>
                    <a:pt x="4756" y="2445"/>
                  </a:cubicBezTo>
                  <a:cubicBezTo>
                    <a:pt x="4800" y="2463"/>
                    <a:pt x="4819" y="2520"/>
                    <a:pt x="4838" y="2579"/>
                  </a:cubicBezTo>
                  <a:cubicBezTo>
                    <a:pt x="4856" y="2638"/>
                    <a:pt x="4863" y="2657"/>
                    <a:pt x="4885" y="2657"/>
                  </a:cubicBezTo>
                  <a:cubicBezTo>
                    <a:pt x="4896" y="2657"/>
                    <a:pt x="4912" y="2653"/>
                    <a:pt x="4935" y="2645"/>
                  </a:cubicBezTo>
                  <a:cubicBezTo>
                    <a:pt x="4950" y="2640"/>
                    <a:pt x="4962" y="2638"/>
                    <a:pt x="4972" y="2638"/>
                  </a:cubicBezTo>
                  <a:cubicBezTo>
                    <a:pt x="5008" y="2638"/>
                    <a:pt x="5017" y="2668"/>
                    <a:pt x="5032" y="2714"/>
                  </a:cubicBezTo>
                  <a:cubicBezTo>
                    <a:pt x="5041" y="2742"/>
                    <a:pt x="5051" y="2771"/>
                    <a:pt x="5016" y="2783"/>
                  </a:cubicBezTo>
                  <a:cubicBezTo>
                    <a:pt x="5000" y="2802"/>
                    <a:pt x="4997" y="2827"/>
                    <a:pt x="5000" y="2852"/>
                  </a:cubicBezTo>
                  <a:cubicBezTo>
                    <a:pt x="5010" y="2883"/>
                    <a:pt x="5019" y="2912"/>
                    <a:pt x="4985" y="2921"/>
                  </a:cubicBezTo>
                  <a:cubicBezTo>
                    <a:pt x="4966" y="2952"/>
                    <a:pt x="4966" y="2990"/>
                    <a:pt x="4975" y="3021"/>
                  </a:cubicBezTo>
                  <a:cubicBezTo>
                    <a:pt x="4994" y="3081"/>
                    <a:pt x="5013" y="3140"/>
                    <a:pt x="4979" y="3150"/>
                  </a:cubicBezTo>
                  <a:cubicBezTo>
                    <a:pt x="4985" y="3168"/>
                    <a:pt x="4987" y="3174"/>
                    <a:pt x="4996" y="3174"/>
                  </a:cubicBezTo>
                  <a:cubicBezTo>
                    <a:pt x="5002" y="3174"/>
                    <a:pt x="5010" y="3172"/>
                    <a:pt x="5022" y="3169"/>
                  </a:cubicBezTo>
                  <a:cubicBezTo>
                    <a:pt x="5027" y="3167"/>
                    <a:pt x="5032" y="3166"/>
                    <a:pt x="5037" y="3166"/>
                  </a:cubicBezTo>
                  <a:cubicBezTo>
                    <a:pt x="5068" y="3166"/>
                    <a:pt x="5100" y="3196"/>
                    <a:pt x="5098" y="3306"/>
                  </a:cubicBezTo>
                  <a:cubicBezTo>
                    <a:pt x="5113" y="3363"/>
                    <a:pt x="5136" y="3448"/>
                    <a:pt x="5168" y="3448"/>
                  </a:cubicBezTo>
                  <a:cubicBezTo>
                    <a:pt x="5170" y="3448"/>
                    <a:pt x="5171" y="3448"/>
                    <a:pt x="5173" y="3447"/>
                  </a:cubicBezTo>
                  <a:lnTo>
                    <a:pt x="5173" y="3447"/>
                  </a:lnTo>
                  <a:cubicBezTo>
                    <a:pt x="5182" y="3476"/>
                    <a:pt x="5182" y="3476"/>
                    <a:pt x="5148" y="3485"/>
                  </a:cubicBezTo>
                  <a:cubicBezTo>
                    <a:pt x="5079" y="3507"/>
                    <a:pt x="5094" y="3567"/>
                    <a:pt x="5179" y="3604"/>
                  </a:cubicBezTo>
                  <a:cubicBezTo>
                    <a:pt x="5183" y="3603"/>
                    <a:pt x="5187" y="3602"/>
                    <a:pt x="5191" y="3602"/>
                  </a:cubicBezTo>
                  <a:cubicBezTo>
                    <a:pt x="5215" y="3602"/>
                    <a:pt x="5220" y="3631"/>
                    <a:pt x="5198" y="3664"/>
                  </a:cubicBezTo>
                  <a:cubicBezTo>
                    <a:pt x="5207" y="3689"/>
                    <a:pt x="5226" y="3708"/>
                    <a:pt x="5248" y="3714"/>
                  </a:cubicBezTo>
                  <a:cubicBezTo>
                    <a:pt x="5292" y="3736"/>
                    <a:pt x="5292" y="3736"/>
                    <a:pt x="5273" y="3805"/>
                  </a:cubicBezTo>
                  <a:cubicBezTo>
                    <a:pt x="5239" y="3814"/>
                    <a:pt x="5245" y="3845"/>
                    <a:pt x="5254" y="3874"/>
                  </a:cubicBezTo>
                  <a:cubicBezTo>
                    <a:pt x="5308" y="3924"/>
                    <a:pt x="5383" y="4256"/>
                    <a:pt x="5355" y="4294"/>
                  </a:cubicBezTo>
                  <a:cubicBezTo>
                    <a:pt x="5398" y="4316"/>
                    <a:pt x="5398" y="4316"/>
                    <a:pt x="5405" y="4347"/>
                  </a:cubicBezTo>
                  <a:cubicBezTo>
                    <a:pt x="5357" y="4382"/>
                    <a:pt x="5369" y="4404"/>
                    <a:pt x="5409" y="4404"/>
                  </a:cubicBezTo>
                  <a:cubicBezTo>
                    <a:pt x="5422" y="4404"/>
                    <a:pt x="5437" y="4402"/>
                    <a:pt x="5455" y="4397"/>
                  </a:cubicBezTo>
                  <a:lnTo>
                    <a:pt x="5445" y="4369"/>
                  </a:lnTo>
                  <a:lnTo>
                    <a:pt x="5439" y="4337"/>
                  </a:lnTo>
                  <a:cubicBezTo>
                    <a:pt x="5445" y="4336"/>
                    <a:pt x="5450" y="4336"/>
                    <a:pt x="5455" y="4336"/>
                  </a:cubicBezTo>
                  <a:cubicBezTo>
                    <a:pt x="5513" y="4336"/>
                    <a:pt x="5522" y="4415"/>
                    <a:pt x="5427" y="4438"/>
                  </a:cubicBezTo>
                  <a:cubicBezTo>
                    <a:pt x="5361" y="4482"/>
                    <a:pt x="5361" y="4482"/>
                    <a:pt x="5439" y="4497"/>
                  </a:cubicBezTo>
                  <a:cubicBezTo>
                    <a:pt x="5518" y="4510"/>
                    <a:pt x="5524" y="4541"/>
                    <a:pt x="5461" y="4588"/>
                  </a:cubicBezTo>
                  <a:cubicBezTo>
                    <a:pt x="5389" y="4604"/>
                    <a:pt x="5389" y="4604"/>
                    <a:pt x="5467" y="4616"/>
                  </a:cubicBezTo>
                  <a:cubicBezTo>
                    <a:pt x="5624" y="4645"/>
                    <a:pt x="5677" y="4729"/>
                    <a:pt x="5536" y="4761"/>
                  </a:cubicBezTo>
                  <a:cubicBezTo>
                    <a:pt x="5464" y="4776"/>
                    <a:pt x="5436" y="4814"/>
                    <a:pt x="5442" y="4845"/>
                  </a:cubicBezTo>
                  <a:cubicBezTo>
                    <a:pt x="5446" y="4861"/>
                    <a:pt x="5459" y="4866"/>
                    <a:pt x="5476" y="4866"/>
                  </a:cubicBezTo>
                  <a:cubicBezTo>
                    <a:pt x="5488" y="4866"/>
                    <a:pt x="5503" y="4863"/>
                    <a:pt x="5518" y="4861"/>
                  </a:cubicBezTo>
                  <a:cubicBezTo>
                    <a:pt x="5539" y="4846"/>
                    <a:pt x="5554" y="4839"/>
                    <a:pt x="5562" y="4839"/>
                  </a:cubicBezTo>
                  <a:cubicBezTo>
                    <a:pt x="5581" y="4839"/>
                    <a:pt x="5570" y="4869"/>
                    <a:pt x="5530" y="4920"/>
                  </a:cubicBezTo>
                  <a:cubicBezTo>
                    <a:pt x="5442" y="5033"/>
                    <a:pt x="5455" y="5093"/>
                    <a:pt x="5543" y="5171"/>
                  </a:cubicBezTo>
                  <a:cubicBezTo>
                    <a:pt x="5612" y="5250"/>
                    <a:pt x="5640" y="5320"/>
                    <a:pt x="5615" y="5320"/>
                  </a:cubicBezTo>
                  <a:cubicBezTo>
                    <a:pt x="5606" y="5320"/>
                    <a:pt x="5591" y="5311"/>
                    <a:pt x="5568" y="5290"/>
                  </a:cubicBezTo>
                  <a:cubicBezTo>
                    <a:pt x="5527" y="5268"/>
                    <a:pt x="5506" y="5256"/>
                    <a:pt x="5500" y="5256"/>
                  </a:cubicBezTo>
                  <a:cubicBezTo>
                    <a:pt x="5494" y="5256"/>
                    <a:pt x="5506" y="5270"/>
                    <a:pt x="5530" y="5300"/>
                  </a:cubicBezTo>
                  <a:cubicBezTo>
                    <a:pt x="5543" y="5359"/>
                    <a:pt x="5555" y="5419"/>
                    <a:pt x="5561" y="5450"/>
                  </a:cubicBezTo>
                  <a:cubicBezTo>
                    <a:pt x="5572" y="5480"/>
                    <a:pt x="5600" y="5498"/>
                    <a:pt x="5630" y="5498"/>
                  </a:cubicBezTo>
                  <a:cubicBezTo>
                    <a:pt x="5634" y="5498"/>
                    <a:pt x="5638" y="5498"/>
                    <a:pt x="5643" y="5497"/>
                  </a:cubicBezTo>
                  <a:lnTo>
                    <a:pt x="5643" y="5497"/>
                  </a:lnTo>
                  <a:cubicBezTo>
                    <a:pt x="5577" y="5541"/>
                    <a:pt x="5552" y="5607"/>
                    <a:pt x="5634" y="5657"/>
                  </a:cubicBezTo>
                  <a:lnTo>
                    <a:pt x="5643" y="5716"/>
                  </a:lnTo>
                  <a:cubicBezTo>
                    <a:pt x="5646" y="5748"/>
                    <a:pt x="5646" y="5748"/>
                    <a:pt x="5687" y="5773"/>
                  </a:cubicBezTo>
                  <a:cubicBezTo>
                    <a:pt x="5728" y="5795"/>
                    <a:pt x="5696" y="5832"/>
                    <a:pt x="5665" y="5870"/>
                  </a:cubicBezTo>
                  <a:cubicBezTo>
                    <a:pt x="5639" y="5902"/>
                    <a:pt x="5610" y="5936"/>
                    <a:pt x="5633" y="5936"/>
                  </a:cubicBezTo>
                  <a:cubicBezTo>
                    <a:pt x="5635" y="5936"/>
                    <a:pt x="5637" y="5936"/>
                    <a:pt x="5640" y="5936"/>
                  </a:cubicBezTo>
                  <a:cubicBezTo>
                    <a:pt x="5642" y="5935"/>
                    <a:pt x="5644" y="5935"/>
                    <a:pt x="5646" y="5935"/>
                  </a:cubicBezTo>
                  <a:cubicBezTo>
                    <a:pt x="5682" y="5935"/>
                    <a:pt x="5723" y="5987"/>
                    <a:pt x="5762" y="6011"/>
                  </a:cubicBezTo>
                  <a:cubicBezTo>
                    <a:pt x="5793" y="6030"/>
                    <a:pt x="5782" y="6054"/>
                    <a:pt x="5758" y="6054"/>
                  </a:cubicBezTo>
                  <a:cubicBezTo>
                    <a:pt x="5750" y="6054"/>
                    <a:pt x="5741" y="6052"/>
                    <a:pt x="5731" y="6045"/>
                  </a:cubicBezTo>
                  <a:cubicBezTo>
                    <a:pt x="5696" y="6052"/>
                    <a:pt x="5696" y="6052"/>
                    <a:pt x="5668" y="6117"/>
                  </a:cubicBezTo>
                  <a:cubicBezTo>
                    <a:pt x="5674" y="6148"/>
                    <a:pt x="5683" y="6205"/>
                    <a:pt x="5716" y="6205"/>
                  </a:cubicBezTo>
                  <a:cubicBezTo>
                    <a:pt x="5716" y="6205"/>
                    <a:pt x="5717" y="6205"/>
                    <a:pt x="5718" y="6205"/>
                  </a:cubicBezTo>
                  <a:cubicBezTo>
                    <a:pt x="5719" y="6205"/>
                    <a:pt x="5719" y="6205"/>
                    <a:pt x="5720" y="6205"/>
                  </a:cubicBezTo>
                  <a:cubicBezTo>
                    <a:pt x="5757" y="6205"/>
                    <a:pt x="5783" y="6384"/>
                    <a:pt x="5749" y="6418"/>
                  </a:cubicBezTo>
                  <a:cubicBezTo>
                    <a:pt x="5749" y="6418"/>
                    <a:pt x="5753" y="6450"/>
                    <a:pt x="5756" y="6481"/>
                  </a:cubicBezTo>
                  <a:cubicBezTo>
                    <a:pt x="5759" y="6509"/>
                    <a:pt x="5800" y="6537"/>
                    <a:pt x="5803" y="6569"/>
                  </a:cubicBezTo>
                  <a:cubicBezTo>
                    <a:pt x="5809" y="6591"/>
                    <a:pt x="5825" y="6613"/>
                    <a:pt x="5847" y="6625"/>
                  </a:cubicBezTo>
                  <a:cubicBezTo>
                    <a:pt x="5850" y="6653"/>
                    <a:pt x="5853" y="6685"/>
                    <a:pt x="5818" y="6691"/>
                  </a:cubicBezTo>
                  <a:cubicBezTo>
                    <a:pt x="5894" y="6713"/>
                    <a:pt x="5894" y="6713"/>
                    <a:pt x="5825" y="6750"/>
                  </a:cubicBezTo>
                  <a:cubicBezTo>
                    <a:pt x="5753" y="6760"/>
                    <a:pt x="5753" y="6760"/>
                    <a:pt x="5828" y="6782"/>
                  </a:cubicBezTo>
                  <a:cubicBezTo>
                    <a:pt x="5869" y="6810"/>
                    <a:pt x="5869" y="6810"/>
                    <a:pt x="5837" y="6845"/>
                  </a:cubicBezTo>
                  <a:cubicBezTo>
                    <a:pt x="5803" y="6847"/>
                    <a:pt x="5803" y="6874"/>
                    <a:pt x="5831" y="6874"/>
                  </a:cubicBezTo>
                  <a:cubicBezTo>
                    <a:pt x="5834" y="6874"/>
                    <a:pt x="5837" y="6873"/>
                    <a:pt x="5840" y="6873"/>
                  </a:cubicBezTo>
                  <a:cubicBezTo>
                    <a:pt x="5916" y="6898"/>
                    <a:pt x="5963" y="6986"/>
                    <a:pt x="5890" y="6992"/>
                  </a:cubicBezTo>
                  <a:cubicBezTo>
                    <a:pt x="5897" y="7017"/>
                    <a:pt x="5912" y="7039"/>
                    <a:pt x="5934" y="7051"/>
                  </a:cubicBezTo>
                  <a:cubicBezTo>
                    <a:pt x="6010" y="7073"/>
                    <a:pt x="6010" y="7073"/>
                    <a:pt x="5937" y="7083"/>
                  </a:cubicBezTo>
                  <a:cubicBezTo>
                    <a:pt x="5869" y="7120"/>
                    <a:pt x="5872" y="7152"/>
                    <a:pt x="5947" y="7174"/>
                  </a:cubicBezTo>
                  <a:cubicBezTo>
                    <a:pt x="5969" y="7189"/>
                    <a:pt x="5972" y="7217"/>
                    <a:pt x="5953" y="7236"/>
                  </a:cubicBezTo>
                  <a:cubicBezTo>
                    <a:pt x="5925" y="7296"/>
                    <a:pt x="5904" y="7457"/>
                    <a:pt x="5952" y="7457"/>
                  </a:cubicBezTo>
                  <a:cubicBezTo>
                    <a:pt x="5957" y="7457"/>
                    <a:pt x="5963" y="7456"/>
                    <a:pt x="5969" y="7452"/>
                  </a:cubicBezTo>
                  <a:lnTo>
                    <a:pt x="5975" y="7515"/>
                  </a:lnTo>
                  <a:cubicBezTo>
                    <a:pt x="5944" y="7578"/>
                    <a:pt x="5947" y="7609"/>
                    <a:pt x="5984" y="7637"/>
                  </a:cubicBezTo>
                  <a:lnTo>
                    <a:pt x="6025" y="7666"/>
                  </a:lnTo>
                  <a:cubicBezTo>
                    <a:pt x="5988" y="7669"/>
                    <a:pt x="5959" y="7697"/>
                    <a:pt x="5956" y="7735"/>
                  </a:cubicBezTo>
                  <a:cubicBezTo>
                    <a:pt x="5959" y="7763"/>
                    <a:pt x="5959" y="7763"/>
                    <a:pt x="5994" y="7763"/>
                  </a:cubicBezTo>
                  <a:cubicBezTo>
                    <a:pt x="6005" y="7752"/>
                    <a:pt x="6012" y="7748"/>
                    <a:pt x="6018" y="7748"/>
                  </a:cubicBezTo>
                  <a:cubicBezTo>
                    <a:pt x="6030" y="7748"/>
                    <a:pt x="6032" y="7769"/>
                    <a:pt x="6035" y="7791"/>
                  </a:cubicBezTo>
                  <a:cubicBezTo>
                    <a:pt x="6032" y="7825"/>
                    <a:pt x="6003" y="7854"/>
                    <a:pt x="5966" y="7857"/>
                  </a:cubicBezTo>
                  <a:lnTo>
                    <a:pt x="5969" y="7888"/>
                  </a:lnTo>
                  <a:cubicBezTo>
                    <a:pt x="5975" y="7887"/>
                    <a:pt x="5981" y="7887"/>
                    <a:pt x="5987" y="7887"/>
                  </a:cubicBezTo>
                  <a:cubicBezTo>
                    <a:pt x="6041" y="7887"/>
                    <a:pt x="6041" y="7913"/>
                    <a:pt x="6006" y="7916"/>
                  </a:cubicBezTo>
                  <a:cubicBezTo>
                    <a:pt x="5981" y="7941"/>
                    <a:pt x="5972" y="7976"/>
                    <a:pt x="5978" y="8010"/>
                  </a:cubicBezTo>
                  <a:cubicBezTo>
                    <a:pt x="5980" y="8010"/>
                    <a:pt x="5981" y="8010"/>
                    <a:pt x="5982" y="8010"/>
                  </a:cubicBezTo>
                  <a:cubicBezTo>
                    <a:pt x="6001" y="8010"/>
                    <a:pt x="5993" y="8024"/>
                    <a:pt x="5985" y="8024"/>
                  </a:cubicBezTo>
                  <a:cubicBezTo>
                    <a:pt x="5982" y="8024"/>
                    <a:pt x="5978" y="8020"/>
                    <a:pt x="5978" y="8010"/>
                  </a:cubicBezTo>
                  <a:lnTo>
                    <a:pt x="5941" y="8013"/>
                  </a:lnTo>
                  <a:cubicBezTo>
                    <a:pt x="5914" y="8037"/>
                    <a:pt x="5928" y="8043"/>
                    <a:pt x="5953" y="8043"/>
                  </a:cubicBezTo>
                  <a:cubicBezTo>
                    <a:pt x="5960" y="8043"/>
                    <a:pt x="5969" y="8042"/>
                    <a:pt x="5978" y="8042"/>
                  </a:cubicBezTo>
                  <a:cubicBezTo>
                    <a:pt x="5978" y="8042"/>
                    <a:pt x="5978" y="8073"/>
                    <a:pt x="5981" y="8104"/>
                  </a:cubicBezTo>
                  <a:cubicBezTo>
                    <a:pt x="5981" y="8126"/>
                    <a:pt x="5983" y="8148"/>
                    <a:pt x="5995" y="8148"/>
                  </a:cubicBezTo>
                  <a:cubicBezTo>
                    <a:pt x="6001" y="8148"/>
                    <a:pt x="6008" y="8143"/>
                    <a:pt x="6019" y="8132"/>
                  </a:cubicBezTo>
                  <a:cubicBezTo>
                    <a:pt x="6027" y="8132"/>
                    <a:pt x="6036" y="8131"/>
                    <a:pt x="6044" y="8131"/>
                  </a:cubicBezTo>
                  <a:cubicBezTo>
                    <a:pt x="6069" y="8131"/>
                    <a:pt x="6091" y="8137"/>
                    <a:pt x="6091" y="8161"/>
                  </a:cubicBezTo>
                  <a:cubicBezTo>
                    <a:pt x="6093" y="8161"/>
                    <a:pt x="6094" y="8160"/>
                    <a:pt x="6096" y="8160"/>
                  </a:cubicBezTo>
                  <a:cubicBezTo>
                    <a:pt x="6116" y="8160"/>
                    <a:pt x="6108" y="8174"/>
                    <a:pt x="6100" y="8174"/>
                  </a:cubicBezTo>
                  <a:cubicBezTo>
                    <a:pt x="6096" y="8174"/>
                    <a:pt x="6092" y="8171"/>
                    <a:pt x="6091" y="8161"/>
                  </a:cubicBezTo>
                  <a:cubicBezTo>
                    <a:pt x="6057" y="8161"/>
                    <a:pt x="6019" y="8164"/>
                    <a:pt x="6022" y="8195"/>
                  </a:cubicBezTo>
                  <a:cubicBezTo>
                    <a:pt x="6022" y="8227"/>
                    <a:pt x="5988" y="8227"/>
                    <a:pt x="5988" y="8227"/>
                  </a:cubicBezTo>
                  <a:cubicBezTo>
                    <a:pt x="5981" y="8224"/>
                    <a:pt x="5975" y="8223"/>
                    <a:pt x="5969" y="8223"/>
                  </a:cubicBezTo>
                  <a:cubicBezTo>
                    <a:pt x="5920" y="8223"/>
                    <a:pt x="5957" y="8323"/>
                    <a:pt x="5991" y="8352"/>
                  </a:cubicBezTo>
                  <a:cubicBezTo>
                    <a:pt x="6066" y="8411"/>
                    <a:pt x="6069" y="8440"/>
                    <a:pt x="5997" y="8443"/>
                  </a:cubicBezTo>
                  <a:cubicBezTo>
                    <a:pt x="5922" y="8446"/>
                    <a:pt x="5997" y="8505"/>
                    <a:pt x="6110" y="8534"/>
                  </a:cubicBezTo>
                  <a:lnTo>
                    <a:pt x="6220" y="8559"/>
                  </a:lnTo>
                  <a:lnTo>
                    <a:pt x="6110" y="8565"/>
                  </a:lnTo>
                  <a:cubicBezTo>
                    <a:pt x="5966" y="8599"/>
                    <a:pt x="5966" y="8599"/>
                    <a:pt x="6044" y="8690"/>
                  </a:cubicBezTo>
                  <a:cubicBezTo>
                    <a:pt x="6082" y="8750"/>
                    <a:pt x="6082" y="8750"/>
                    <a:pt x="6044" y="8753"/>
                  </a:cubicBezTo>
                  <a:cubicBezTo>
                    <a:pt x="6010" y="8753"/>
                    <a:pt x="6010" y="8784"/>
                    <a:pt x="6010" y="8875"/>
                  </a:cubicBezTo>
                  <a:cubicBezTo>
                    <a:pt x="6010" y="8969"/>
                    <a:pt x="6013" y="9001"/>
                    <a:pt x="6047" y="9001"/>
                  </a:cubicBezTo>
                  <a:lnTo>
                    <a:pt x="6047" y="9063"/>
                  </a:lnTo>
                  <a:cubicBezTo>
                    <a:pt x="5989" y="9088"/>
                    <a:pt x="6002" y="9132"/>
                    <a:pt x="6047" y="9132"/>
                  </a:cubicBezTo>
                  <a:cubicBezTo>
                    <a:pt x="6058" y="9132"/>
                    <a:pt x="6070" y="9129"/>
                    <a:pt x="6085" y="9123"/>
                  </a:cubicBezTo>
                  <a:cubicBezTo>
                    <a:pt x="6085" y="9123"/>
                    <a:pt x="6085" y="9154"/>
                    <a:pt x="6085" y="9185"/>
                  </a:cubicBezTo>
                  <a:lnTo>
                    <a:pt x="6047" y="9185"/>
                  </a:lnTo>
                  <a:cubicBezTo>
                    <a:pt x="6013" y="9185"/>
                    <a:pt x="6013" y="9248"/>
                    <a:pt x="6013" y="9496"/>
                  </a:cubicBezTo>
                  <a:cubicBezTo>
                    <a:pt x="6013" y="9775"/>
                    <a:pt x="6006" y="9806"/>
                    <a:pt x="6082" y="9806"/>
                  </a:cubicBezTo>
                  <a:cubicBezTo>
                    <a:pt x="6151" y="9837"/>
                    <a:pt x="6151" y="9869"/>
                    <a:pt x="6079" y="9869"/>
                  </a:cubicBezTo>
                  <a:cubicBezTo>
                    <a:pt x="6041" y="9869"/>
                    <a:pt x="6006" y="9897"/>
                    <a:pt x="6041" y="9897"/>
                  </a:cubicBezTo>
                  <a:cubicBezTo>
                    <a:pt x="6041" y="9931"/>
                    <a:pt x="6025" y="9966"/>
                    <a:pt x="6003" y="9991"/>
                  </a:cubicBezTo>
                  <a:cubicBezTo>
                    <a:pt x="5928" y="10082"/>
                    <a:pt x="5963" y="10113"/>
                    <a:pt x="5997" y="10113"/>
                  </a:cubicBezTo>
                  <a:cubicBezTo>
                    <a:pt x="6018" y="10105"/>
                    <a:pt x="6030" y="10102"/>
                    <a:pt x="6036" y="10102"/>
                  </a:cubicBezTo>
                  <a:cubicBezTo>
                    <a:pt x="6051" y="10102"/>
                    <a:pt x="6024" y="10124"/>
                    <a:pt x="5997" y="10144"/>
                  </a:cubicBezTo>
                  <a:cubicBezTo>
                    <a:pt x="5959" y="10173"/>
                    <a:pt x="5922" y="10204"/>
                    <a:pt x="5959" y="10204"/>
                  </a:cubicBezTo>
                  <a:cubicBezTo>
                    <a:pt x="5994" y="10238"/>
                    <a:pt x="6025" y="10420"/>
                    <a:pt x="5955" y="10420"/>
                  </a:cubicBezTo>
                  <a:cubicBezTo>
                    <a:pt x="5954" y="10420"/>
                    <a:pt x="5954" y="10420"/>
                    <a:pt x="5953" y="10420"/>
                  </a:cubicBezTo>
                  <a:lnTo>
                    <a:pt x="5947" y="10483"/>
                  </a:lnTo>
                  <a:cubicBezTo>
                    <a:pt x="5984" y="10483"/>
                    <a:pt x="5978" y="10546"/>
                    <a:pt x="5975" y="10608"/>
                  </a:cubicBezTo>
                  <a:cubicBezTo>
                    <a:pt x="5969" y="10671"/>
                    <a:pt x="5969" y="10699"/>
                    <a:pt x="5931" y="10699"/>
                  </a:cubicBezTo>
                  <a:cubicBezTo>
                    <a:pt x="5921" y="10689"/>
                    <a:pt x="5914" y="10685"/>
                    <a:pt x="5910" y="10685"/>
                  </a:cubicBezTo>
                  <a:cubicBezTo>
                    <a:pt x="5899" y="10685"/>
                    <a:pt x="5906" y="10714"/>
                    <a:pt x="5928" y="10759"/>
                  </a:cubicBezTo>
                  <a:cubicBezTo>
                    <a:pt x="5925" y="10790"/>
                    <a:pt x="5997" y="10828"/>
                    <a:pt x="5994" y="10856"/>
                  </a:cubicBezTo>
                  <a:cubicBezTo>
                    <a:pt x="6028" y="10859"/>
                    <a:pt x="6060" y="10887"/>
                    <a:pt x="6063" y="10925"/>
                  </a:cubicBezTo>
                  <a:lnTo>
                    <a:pt x="6025" y="10922"/>
                  </a:lnTo>
                  <a:lnTo>
                    <a:pt x="5953" y="10915"/>
                  </a:lnTo>
                  <a:lnTo>
                    <a:pt x="5953" y="10915"/>
                  </a:lnTo>
                  <a:cubicBezTo>
                    <a:pt x="5950" y="10947"/>
                    <a:pt x="5950" y="10978"/>
                    <a:pt x="5984" y="10981"/>
                  </a:cubicBezTo>
                  <a:cubicBezTo>
                    <a:pt x="5947" y="11009"/>
                    <a:pt x="5944" y="11041"/>
                    <a:pt x="5941" y="11100"/>
                  </a:cubicBezTo>
                  <a:cubicBezTo>
                    <a:pt x="5934" y="11163"/>
                    <a:pt x="5931" y="11226"/>
                    <a:pt x="5966" y="11257"/>
                  </a:cubicBezTo>
                  <a:cubicBezTo>
                    <a:pt x="5887" y="11282"/>
                    <a:pt x="5869" y="11467"/>
                    <a:pt x="5937" y="11504"/>
                  </a:cubicBezTo>
                  <a:cubicBezTo>
                    <a:pt x="5975" y="11508"/>
                    <a:pt x="5969" y="11539"/>
                    <a:pt x="5931" y="11567"/>
                  </a:cubicBezTo>
                  <a:cubicBezTo>
                    <a:pt x="5890" y="11592"/>
                    <a:pt x="5890" y="11592"/>
                    <a:pt x="5925" y="11627"/>
                  </a:cubicBezTo>
                  <a:cubicBezTo>
                    <a:pt x="5956" y="11661"/>
                    <a:pt x="5919" y="11689"/>
                    <a:pt x="5878" y="11718"/>
                  </a:cubicBezTo>
                  <a:cubicBezTo>
                    <a:pt x="5803" y="11740"/>
                    <a:pt x="5800" y="11771"/>
                    <a:pt x="5831" y="11805"/>
                  </a:cubicBezTo>
                  <a:cubicBezTo>
                    <a:pt x="5853" y="11855"/>
                    <a:pt x="5859" y="11909"/>
                    <a:pt x="5850" y="11962"/>
                  </a:cubicBezTo>
                  <a:cubicBezTo>
                    <a:pt x="5873" y="12011"/>
                    <a:pt x="5877" y="12041"/>
                    <a:pt x="5894" y="12041"/>
                  </a:cubicBezTo>
                  <a:cubicBezTo>
                    <a:pt x="5899" y="12041"/>
                    <a:pt x="5906" y="12038"/>
                    <a:pt x="5916" y="12031"/>
                  </a:cubicBezTo>
                  <a:cubicBezTo>
                    <a:pt x="5944" y="12037"/>
                    <a:pt x="5966" y="12053"/>
                    <a:pt x="5984" y="12072"/>
                  </a:cubicBezTo>
                  <a:cubicBezTo>
                    <a:pt x="6001" y="12110"/>
                    <a:pt x="5995" y="12125"/>
                    <a:pt x="5989" y="12125"/>
                  </a:cubicBezTo>
                  <a:cubicBezTo>
                    <a:pt x="5984" y="12125"/>
                    <a:pt x="5979" y="12116"/>
                    <a:pt x="5981" y="12103"/>
                  </a:cubicBezTo>
                  <a:cubicBezTo>
                    <a:pt x="5969" y="12074"/>
                    <a:pt x="5961" y="12064"/>
                    <a:pt x="5953" y="12064"/>
                  </a:cubicBezTo>
                  <a:cubicBezTo>
                    <a:pt x="5943" y="12064"/>
                    <a:pt x="5932" y="12080"/>
                    <a:pt x="5909" y="12094"/>
                  </a:cubicBezTo>
                  <a:cubicBezTo>
                    <a:pt x="5869" y="12119"/>
                    <a:pt x="5859" y="12181"/>
                    <a:pt x="5853" y="12213"/>
                  </a:cubicBezTo>
                  <a:cubicBezTo>
                    <a:pt x="5850" y="12241"/>
                    <a:pt x="5840" y="12304"/>
                    <a:pt x="5837" y="12335"/>
                  </a:cubicBezTo>
                  <a:cubicBezTo>
                    <a:pt x="5787" y="12420"/>
                    <a:pt x="5781" y="12451"/>
                    <a:pt x="5818" y="12457"/>
                  </a:cubicBezTo>
                  <a:cubicBezTo>
                    <a:pt x="5864" y="12463"/>
                    <a:pt x="5881" y="12465"/>
                    <a:pt x="5877" y="12465"/>
                  </a:cubicBezTo>
                  <a:cubicBezTo>
                    <a:pt x="5875" y="12465"/>
                    <a:pt x="5867" y="12465"/>
                    <a:pt x="5853" y="12463"/>
                  </a:cubicBezTo>
                  <a:cubicBezTo>
                    <a:pt x="5778" y="12482"/>
                    <a:pt x="5728" y="12818"/>
                    <a:pt x="5793" y="12861"/>
                  </a:cubicBezTo>
                  <a:lnTo>
                    <a:pt x="5759" y="12855"/>
                  </a:lnTo>
                  <a:cubicBezTo>
                    <a:pt x="5756" y="12855"/>
                    <a:pt x="5753" y="12854"/>
                    <a:pt x="5751" y="12854"/>
                  </a:cubicBezTo>
                  <a:cubicBezTo>
                    <a:pt x="5723" y="12854"/>
                    <a:pt x="5717" y="12885"/>
                    <a:pt x="5706" y="12940"/>
                  </a:cubicBezTo>
                  <a:cubicBezTo>
                    <a:pt x="5699" y="12971"/>
                    <a:pt x="5712" y="13096"/>
                    <a:pt x="5696" y="13190"/>
                  </a:cubicBezTo>
                  <a:cubicBezTo>
                    <a:pt x="5674" y="13310"/>
                    <a:pt x="5655" y="13404"/>
                    <a:pt x="5690" y="13410"/>
                  </a:cubicBezTo>
                  <a:cubicBezTo>
                    <a:pt x="5688" y="13429"/>
                    <a:pt x="5687" y="13435"/>
                    <a:pt x="5675" y="13435"/>
                  </a:cubicBezTo>
                  <a:cubicBezTo>
                    <a:pt x="5669" y="13435"/>
                    <a:pt x="5661" y="13434"/>
                    <a:pt x="5649" y="13432"/>
                  </a:cubicBezTo>
                  <a:cubicBezTo>
                    <a:pt x="5640" y="13420"/>
                    <a:pt x="5633" y="13415"/>
                    <a:pt x="5628" y="13415"/>
                  </a:cubicBezTo>
                  <a:cubicBezTo>
                    <a:pt x="5617" y="13415"/>
                    <a:pt x="5613" y="13436"/>
                    <a:pt x="5608" y="13457"/>
                  </a:cubicBezTo>
                  <a:cubicBezTo>
                    <a:pt x="5602" y="13485"/>
                    <a:pt x="5640" y="13494"/>
                    <a:pt x="5674" y="13501"/>
                  </a:cubicBezTo>
                  <a:cubicBezTo>
                    <a:pt x="5709" y="13507"/>
                    <a:pt x="5702" y="13538"/>
                    <a:pt x="5655" y="13592"/>
                  </a:cubicBezTo>
                  <a:cubicBezTo>
                    <a:pt x="5605" y="13661"/>
                    <a:pt x="5587" y="13748"/>
                    <a:pt x="5605" y="13833"/>
                  </a:cubicBezTo>
                  <a:cubicBezTo>
                    <a:pt x="5600" y="13860"/>
                    <a:pt x="5592" y="13888"/>
                    <a:pt x="5567" y="13888"/>
                  </a:cubicBezTo>
                  <a:cubicBezTo>
                    <a:pt x="5563" y="13888"/>
                    <a:pt x="5559" y="13887"/>
                    <a:pt x="5555" y="13886"/>
                  </a:cubicBezTo>
                  <a:cubicBezTo>
                    <a:pt x="5514" y="13908"/>
                    <a:pt x="5464" y="13961"/>
                    <a:pt x="5521" y="14037"/>
                  </a:cubicBezTo>
                  <a:cubicBezTo>
                    <a:pt x="5517" y="14057"/>
                    <a:pt x="5515" y="14064"/>
                    <a:pt x="5505" y="14064"/>
                  </a:cubicBezTo>
                  <a:cubicBezTo>
                    <a:pt x="5500" y="14064"/>
                    <a:pt x="5492" y="14062"/>
                    <a:pt x="5480" y="14059"/>
                  </a:cubicBezTo>
                  <a:cubicBezTo>
                    <a:pt x="5436" y="14080"/>
                    <a:pt x="5402" y="14074"/>
                    <a:pt x="5464" y="14121"/>
                  </a:cubicBezTo>
                  <a:cubicBezTo>
                    <a:pt x="5486" y="14193"/>
                    <a:pt x="5467" y="14272"/>
                    <a:pt x="5417" y="14331"/>
                  </a:cubicBezTo>
                  <a:cubicBezTo>
                    <a:pt x="5408" y="14359"/>
                    <a:pt x="5402" y="14391"/>
                    <a:pt x="5439" y="14400"/>
                  </a:cubicBezTo>
                  <a:lnTo>
                    <a:pt x="5474" y="14406"/>
                  </a:lnTo>
                  <a:cubicBezTo>
                    <a:pt x="5395" y="14422"/>
                    <a:pt x="5395" y="14422"/>
                    <a:pt x="5458" y="14469"/>
                  </a:cubicBezTo>
                  <a:cubicBezTo>
                    <a:pt x="5490" y="14477"/>
                    <a:pt x="5488" y="14499"/>
                    <a:pt x="5465" y="14499"/>
                  </a:cubicBezTo>
                  <a:cubicBezTo>
                    <a:pt x="5461" y="14499"/>
                    <a:pt x="5457" y="14499"/>
                    <a:pt x="5452" y="14497"/>
                  </a:cubicBezTo>
                  <a:cubicBezTo>
                    <a:pt x="5430" y="14507"/>
                    <a:pt x="5411" y="14525"/>
                    <a:pt x="5402" y="14551"/>
                  </a:cubicBezTo>
                  <a:cubicBezTo>
                    <a:pt x="5389" y="14663"/>
                    <a:pt x="5370" y="14776"/>
                    <a:pt x="5345" y="14886"/>
                  </a:cubicBezTo>
                  <a:cubicBezTo>
                    <a:pt x="5283" y="15127"/>
                    <a:pt x="5257" y="15215"/>
                    <a:pt x="5292" y="15224"/>
                  </a:cubicBezTo>
                  <a:cubicBezTo>
                    <a:pt x="5320" y="15265"/>
                    <a:pt x="5320" y="15265"/>
                    <a:pt x="5276" y="15287"/>
                  </a:cubicBezTo>
                  <a:cubicBezTo>
                    <a:pt x="5245" y="15300"/>
                    <a:pt x="5220" y="15328"/>
                    <a:pt x="5214" y="15365"/>
                  </a:cubicBezTo>
                  <a:cubicBezTo>
                    <a:pt x="5206" y="15389"/>
                    <a:pt x="5198" y="15415"/>
                    <a:pt x="5175" y="15415"/>
                  </a:cubicBezTo>
                  <a:cubicBezTo>
                    <a:pt x="5170" y="15415"/>
                    <a:pt x="5166" y="15414"/>
                    <a:pt x="5160" y="15412"/>
                  </a:cubicBezTo>
                  <a:lnTo>
                    <a:pt x="5160" y="15412"/>
                  </a:lnTo>
                  <a:cubicBezTo>
                    <a:pt x="5185" y="15453"/>
                    <a:pt x="5185" y="15453"/>
                    <a:pt x="5176" y="15481"/>
                  </a:cubicBezTo>
                  <a:cubicBezTo>
                    <a:pt x="5171" y="15480"/>
                    <a:pt x="5167" y="15479"/>
                    <a:pt x="5164" y="15479"/>
                  </a:cubicBezTo>
                  <a:cubicBezTo>
                    <a:pt x="5140" y="15479"/>
                    <a:pt x="5135" y="15505"/>
                    <a:pt x="5157" y="15541"/>
                  </a:cubicBezTo>
                  <a:cubicBezTo>
                    <a:pt x="5196" y="15572"/>
                    <a:pt x="5211" y="15584"/>
                    <a:pt x="5199" y="15584"/>
                  </a:cubicBezTo>
                  <a:cubicBezTo>
                    <a:pt x="5192" y="15584"/>
                    <a:pt x="5175" y="15579"/>
                    <a:pt x="5148" y="15572"/>
                  </a:cubicBezTo>
                  <a:cubicBezTo>
                    <a:pt x="5145" y="15571"/>
                    <a:pt x="5142" y="15571"/>
                    <a:pt x="5140" y="15571"/>
                  </a:cubicBezTo>
                  <a:cubicBezTo>
                    <a:pt x="5109" y="15571"/>
                    <a:pt x="5068" y="15622"/>
                    <a:pt x="5087" y="15622"/>
                  </a:cubicBezTo>
                  <a:cubicBezTo>
                    <a:pt x="5089" y="15622"/>
                    <a:pt x="5093" y="15621"/>
                    <a:pt x="5098" y="15619"/>
                  </a:cubicBezTo>
                  <a:cubicBezTo>
                    <a:pt x="5132" y="15632"/>
                    <a:pt x="5113" y="15688"/>
                    <a:pt x="5138" y="15729"/>
                  </a:cubicBezTo>
                  <a:cubicBezTo>
                    <a:pt x="5130" y="15756"/>
                    <a:pt x="5122" y="15781"/>
                    <a:pt x="5098" y="15781"/>
                  </a:cubicBezTo>
                  <a:cubicBezTo>
                    <a:pt x="5094" y="15781"/>
                    <a:pt x="5090" y="15780"/>
                    <a:pt x="5085" y="15779"/>
                  </a:cubicBezTo>
                  <a:cubicBezTo>
                    <a:pt x="5041" y="15798"/>
                    <a:pt x="5029" y="15954"/>
                    <a:pt x="5054" y="15995"/>
                  </a:cubicBezTo>
                  <a:cubicBezTo>
                    <a:pt x="5083" y="16006"/>
                    <a:pt x="5081" y="16028"/>
                    <a:pt x="5057" y="16028"/>
                  </a:cubicBezTo>
                  <a:cubicBezTo>
                    <a:pt x="5053" y="16028"/>
                    <a:pt x="5049" y="16028"/>
                    <a:pt x="5044" y="16027"/>
                  </a:cubicBezTo>
                  <a:cubicBezTo>
                    <a:pt x="5039" y="16025"/>
                    <a:pt x="5034" y="16024"/>
                    <a:pt x="5030" y="16024"/>
                  </a:cubicBezTo>
                  <a:cubicBezTo>
                    <a:pt x="5008" y="16024"/>
                    <a:pt x="5002" y="16050"/>
                    <a:pt x="4991" y="16074"/>
                  </a:cubicBezTo>
                  <a:cubicBezTo>
                    <a:pt x="5004" y="16095"/>
                    <a:pt x="5001" y="16102"/>
                    <a:pt x="4989" y="16102"/>
                  </a:cubicBezTo>
                  <a:cubicBezTo>
                    <a:pt x="4979" y="16102"/>
                    <a:pt x="4963" y="16097"/>
                    <a:pt x="4947" y="16092"/>
                  </a:cubicBezTo>
                  <a:cubicBezTo>
                    <a:pt x="4939" y="16079"/>
                    <a:pt x="4933" y="16073"/>
                    <a:pt x="4927" y="16073"/>
                  </a:cubicBezTo>
                  <a:cubicBezTo>
                    <a:pt x="4915" y="16073"/>
                    <a:pt x="4907" y="16099"/>
                    <a:pt x="4894" y="16139"/>
                  </a:cubicBezTo>
                  <a:cubicBezTo>
                    <a:pt x="4916" y="16177"/>
                    <a:pt x="4875" y="16296"/>
                    <a:pt x="4844" y="16384"/>
                  </a:cubicBezTo>
                  <a:cubicBezTo>
                    <a:pt x="4794" y="16528"/>
                    <a:pt x="4816" y="16569"/>
                    <a:pt x="4866" y="16653"/>
                  </a:cubicBezTo>
                  <a:lnTo>
                    <a:pt x="4922" y="16707"/>
                  </a:lnTo>
                  <a:lnTo>
                    <a:pt x="4853" y="16682"/>
                  </a:lnTo>
                  <a:cubicBezTo>
                    <a:pt x="4826" y="16677"/>
                    <a:pt x="4798" y="16674"/>
                    <a:pt x="4771" y="16674"/>
                  </a:cubicBezTo>
                  <a:cubicBezTo>
                    <a:pt x="4761" y="16674"/>
                    <a:pt x="4750" y="16674"/>
                    <a:pt x="4740" y="16675"/>
                  </a:cubicBezTo>
                  <a:cubicBezTo>
                    <a:pt x="4731" y="16703"/>
                    <a:pt x="4765" y="16716"/>
                    <a:pt x="4800" y="16729"/>
                  </a:cubicBezTo>
                  <a:cubicBezTo>
                    <a:pt x="4834" y="16741"/>
                    <a:pt x="4822" y="16769"/>
                    <a:pt x="4769" y="16816"/>
                  </a:cubicBezTo>
                  <a:cubicBezTo>
                    <a:pt x="4712" y="16860"/>
                    <a:pt x="4700" y="16888"/>
                    <a:pt x="4725" y="16932"/>
                  </a:cubicBezTo>
                  <a:cubicBezTo>
                    <a:pt x="4715" y="16967"/>
                    <a:pt x="4690" y="16995"/>
                    <a:pt x="4656" y="17004"/>
                  </a:cubicBezTo>
                  <a:cubicBezTo>
                    <a:pt x="4643" y="17033"/>
                    <a:pt x="4643" y="17033"/>
                    <a:pt x="4678" y="17045"/>
                  </a:cubicBezTo>
                  <a:cubicBezTo>
                    <a:pt x="4712" y="17061"/>
                    <a:pt x="4700" y="17089"/>
                    <a:pt x="4656" y="17105"/>
                  </a:cubicBezTo>
                  <a:cubicBezTo>
                    <a:pt x="4577" y="17108"/>
                    <a:pt x="4543" y="17192"/>
                    <a:pt x="4574" y="17205"/>
                  </a:cubicBezTo>
                  <a:cubicBezTo>
                    <a:pt x="4609" y="17221"/>
                    <a:pt x="4599" y="17249"/>
                    <a:pt x="4587" y="17277"/>
                  </a:cubicBezTo>
                  <a:cubicBezTo>
                    <a:pt x="4568" y="17308"/>
                    <a:pt x="4568" y="17346"/>
                    <a:pt x="4587" y="17377"/>
                  </a:cubicBezTo>
                  <a:lnTo>
                    <a:pt x="4562" y="17434"/>
                  </a:lnTo>
                  <a:cubicBezTo>
                    <a:pt x="4560" y="17440"/>
                    <a:pt x="4557" y="17443"/>
                    <a:pt x="4553" y="17443"/>
                  </a:cubicBezTo>
                  <a:cubicBezTo>
                    <a:pt x="4544" y="17443"/>
                    <a:pt x="4533" y="17414"/>
                    <a:pt x="4540" y="17393"/>
                  </a:cubicBezTo>
                  <a:lnTo>
                    <a:pt x="4540" y="17393"/>
                  </a:lnTo>
                  <a:lnTo>
                    <a:pt x="4496" y="17409"/>
                  </a:lnTo>
                  <a:cubicBezTo>
                    <a:pt x="4474" y="17465"/>
                    <a:pt x="4461" y="17493"/>
                    <a:pt x="4483" y="17537"/>
                  </a:cubicBezTo>
                  <a:cubicBezTo>
                    <a:pt x="4516" y="17570"/>
                    <a:pt x="4530" y="17584"/>
                    <a:pt x="4522" y="17584"/>
                  </a:cubicBezTo>
                  <a:cubicBezTo>
                    <a:pt x="4516" y="17584"/>
                    <a:pt x="4499" y="17577"/>
                    <a:pt x="4471" y="17565"/>
                  </a:cubicBezTo>
                  <a:cubicBezTo>
                    <a:pt x="4463" y="17561"/>
                    <a:pt x="4454" y="17559"/>
                    <a:pt x="4446" y="17559"/>
                  </a:cubicBezTo>
                  <a:cubicBezTo>
                    <a:pt x="4421" y="17559"/>
                    <a:pt x="4400" y="17576"/>
                    <a:pt x="4414" y="17609"/>
                  </a:cubicBezTo>
                  <a:cubicBezTo>
                    <a:pt x="4458" y="17653"/>
                    <a:pt x="4440" y="17670"/>
                    <a:pt x="4414" y="17670"/>
                  </a:cubicBezTo>
                  <a:cubicBezTo>
                    <a:pt x="4406" y="17670"/>
                    <a:pt x="4397" y="17668"/>
                    <a:pt x="4389" y="17666"/>
                  </a:cubicBezTo>
                  <a:cubicBezTo>
                    <a:pt x="4369" y="17644"/>
                    <a:pt x="4356" y="17630"/>
                    <a:pt x="4349" y="17630"/>
                  </a:cubicBezTo>
                  <a:cubicBezTo>
                    <a:pt x="4338" y="17630"/>
                    <a:pt x="4342" y="17664"/>
                    <a:pt x="4352" y="17750"/>
                  </a:cubicBezTo>
                  <a:cubicBezTo>
                    <a:pt x="4327" y="17807"/>
                    <a:pt x="4311" y="17935"/>
                    <a:pt x="4273" y="18020"/>
                  </a:cubicBezTo>
                  <a:cubicBezTo>
                    <a:pt x="4223" y="18132"/>
                    <a:pt x="4198" y="18189"/>
                    <a:pt x="4154" y="18201"/>
                  </a:cubicBezTo>
                  <a:cubicBezTo>
                    <a:pt x="4143" y="18197"/>
                    <a:pt x="4134" y="18194"/>
                    <a:pt x="4126" y="18192"/>
                  </a:cubicBezTo>
                  <a:lnTo>
                    <a:pt x="4126" y="18192"/>
                  </a:lnTo>
                  <a:cubicBezTo>
                    <a:pt x="4185" y="18219"/>
                    <a:pt x="4172" y="18248"/>
                    <a:pt x="4136" y="18330"/>
                  </a:cubicBezTo>
                  <a:cubicBezTo>
                    <a:pt x="4067" y="18399"/>
                    <a:pt x="4070" y="18471"/>
                    <a:pt x="4089" y="18515"/>
                  </a:cubicBezTo>
                  <a:lnTo>
                    <a:pt x="4117" y="18458"/>
                  </a:lnTo>
                  <a:lnTo>
                    <a:pt x="4117" y="18458"/>
                  </a:lnTo>
                  <a:cubicBezTo>
                    <a:pt x="4183" y="18490"/>
                    <a:pt x="4170" y="18518"/>
                    <a:pt x="4107" y="18559"/>
                  </a:cubicBezTo>
                  <a:cubicBezTo>
                    <a:pt x="4102" y="18570"/>
                    <a:pt x="4094" y="18574"/>
                    <a:pt x="4084" y="18574"/>
                  </a:cubicBezTo>
                  <a:cubicBezTo>
                    <a:pt x="4069" y="18574"/>
                    <a:pt x="4050" y="18565"/>
                    <a:pt x="4029" y="18556"/>
                  </a:cubicBezTo>
                  <a:cubicBezTo>
                    <a:pt x="4019" y="18550"/>
                    <a:pt x="4008" y="18548"/>
                    <a:pt x="3996" y="18548"/>
                  </a:cubicBezTo>
                  <a:cubicBezTo>
                    <a:pt x="3973" y="18548"/>
                    <a:pt x="3951" y="18558"/>
                    <a:pt x="3938" y="18577"/>
                  </a:cubicBezTo>
                  <a:cubicBezTo>
                    <a:pt x="3925" y="18601"/>
                    <a:pt x="3914" y="18624"/>
                    <a:pt x="3938" y="18624"/>
                  </a:cubicBezTo>
                  <a:cubicBezTo>
                    <a:pt x="3943" y="18624"/>
                    <a:pt x="3949" y="18623"/>
                    <a:pt x="3957" y="18621"/>
                  </a:cubicBezTo>
                  <a:cubicBezTo>
                    <a:pt x="3988" y="18637"/>
                    <a:pt x="3988" y="18637"/>
                    <a:pt x="3976" y="18665"/>
                  </a:cubicBezTo>
                  <a:cubicBezTo>
                    <a:pt x="3957" y="18697"/>
                    <a:pt x="3954" y="18734"/>
                    <a:pt x="3966" y="18765"/>
                  </a:cubicBezTo>
                  <a:cubicBezTo>
                    <a:pt x="4001" y="18781"/>
                    <a:pt x="3985" y="18809"/>
                    <a:pt x="3973" y="18838"/>
                  </a:cubicBezTo>
                  <a:cubicBezTo>
                    <a:pt x="3941" y="18850"/>
                    <a:pt x="3913" y="18875"/>
                    <a:pt x="3901" y="18903"/>
                  </a:cubicBezTo>
                  <a:lnTo>
                    <a:pt x="3866" y="18888"/>
                  </a:lnTo>
                  <a:cubicBezTo>
                    <a:pt x="3852" y="18883"/>
                    <a:pt x="3837" y="18880"/>
                    <a:pt x="3823" y="18880"/>
                  </a:cubicBezTo>
                  <a:cubicBezTo>
                    <a:pt x="3811" y="18880"/>
                    <a:pt x="3799" y="18882"/>
                    <a:pt x="3788" y="18885"/>
                  </a:cubicBezTo>
                  <a:cubicBezTo>
                    <a:pt x="3775" y="18913"/>
                    <a:pt x="3807" y="18928"/>
                    <a:pt x="3807" y="18928"/>
                  </a:cubicBezTo>
                  <a:cubicBezTo>
                    <a:pt x="3847" y="18947"/>
                    <a:pt x="3496" y="19602"/>
                    <a:pt x="3452" y="19684"/>
                  </a:cubicBezTo>
                  <a:cubicBezTo>
                    <a:pt x="3393" y="19719"/>
                    <a:pt x="3351" y="19794"/>
                    <a:pt x="3386" y="19794"/>
                  </a:cubicBezTo>
                  <a:cubicBezTo>
                    <a:pt x="3388" y="19794"/>
                    <a:pt x="3390" y="19794"/>
                    <a:pt x="3393" y="19793"/>
                  </a:cubicBezTo>
                  <a:lnTo>
                    <a:pt x="3393" y="19793"/>
                  </a:lnTo>
                  <a:cubicBezTo>
                    <a:pt x="3427" y="19812"/>
                    <a:pt x="3349" y="19947"/>
                    <a:pt x="3255" y="20107"/>
                  </a:cubicBezTo>
                  <a:cubicBezTo>
                    <a:pt x="3145" y="20295"/>
                    <a:pt x="3067" y="20430"/>
                    <a:pt x="3098" y="20445"/>
                  </a:cubicBezTo>
                  <a:lnTo>
                    <a:pt x="3051" y="20527"/>
                  </a:lnTo>
                  <a:cubicBezTo>
                    <a:pt x="3020" y="20580"/>
                    <a:pt x="3017" y="20652"/>
                    <a:pt x="3001" y="20677"/>
                  </a:cubicBezTo>
                  <a:cubicBezTo>
                    <a:pt x="3011" y="20707"/>
                    <a:pt x="3007" y="20728"/>
                    <a:pt x="3000" y="20728"/>
                  </a:cubicBezTo>
                  <a:cubicBezTo>
                    <a:pt x="2995" y="20728"/>
                    <a:pt x="2990" y="20721"/>
                    <a:pt x="2985" y="20705"/>
                  </a:cubicBezTo>
                  <a:cubicBezTo>
                    <a:pt x="2965" y="20693"/>
                    <a:pt x="2944" y="20681"/>
                    <a:pt x="2928" y="20681"/>
                  </a:cubicBezTo>
                  <a:cubicBezTo>
                    <a:pt x="2920" y="20681"/>
                    <a:pt x="2913" y="20684"/>
                    <a:pt x="2907" y="20693"/>
                  </a:cubicBezTo>
                  <a:cubicBezTo>
                    <a:pt x="2873" y="20746"/>
                    <a:pt x="2904" y="20765"/>
                    <a:pt x="2935" y="20784"/>
                  </a:cubicBezTo>
                  <a:cubicBezTo>
                    <a:pt x="2951" y="20790"/>
                    <a:pt x="2957" y="20812"/>
                    <a:pt x="2948" y="20828"/>
                  </a:cubicBezTo>
                  <a:cubicBezTo>
                    <a:pt x="2939" y="20843"/>
                    <a:pt x="2935" y="20850"/>
                    <a:pt x="2928" y="20850"/>
                  </a:cubicBezTo>
                  <a:cubicBezTo>
                    <a:pt x="2923" y="20850"/>
                    <a:pt x="2915" y="20845"/>
                    <a:pt x="2901" y="20837"/>
                  </a:cubicBezTo>
                  <a:lnTo>
                    <a:pt x="2841" y="20796"/>
                  </a:lnTo>
                  <a:lnTo>
                    <a:pt x="2822" y="20824"/>
                  </a:lnTo>
                  <a:cubicBezTo>
                    <a:pt x="2841" y="20831"/>
                    <a:pt x="2848" y="20853"/>
                    <a:pt x="2838" y="20868"/>
                  </a:cubicBezTo>
                  <a:cubicBezTo>
                    <a:pt x="2830" y="20881"/>
                    <a:pt x="2825" y="20888"/>
                    <a:pt x="2817" y="20888"/>
                  </a:cubicBezTo>
                  <a:cubicBezTo>
                    <a:pt x="2807" y="20888"/>
                    <a:pt x="2792" y="20878"/>
                    <a:pt x="2760" y="20856"/>
                  </a:cubicBezTo>
                  <a:cubicBezTo>
                    <a:pt x="2740" y="20844"/>
                    <a:pt x="2725" y="20838"/>
                    <a:pt x="2715" y="20838"/>
                  </a:cubicBezTo>
                  <a:cubicBezTo>
                    <a:pt x="2693" y="20838"/>
                    <a:pt x="2695" y="20864"/>
                    <a:pt x="2725" y="20909"/>
                  </a:cubicBezTo>
                  <a:lnTo>
                    <a:pt x="2722" y="20981"/>
                  </a:lnTo>
                  <a:cubicBezTo>
                    <a:pt x="2717" y="20980"/>
                    <a:pt x="2713" y="20980"/>
                    <a:pt x="2709" y="20980"/>
                  </a:cubicBezTo>
                  <a:cubicBezTo>
                    <a:pt x="2651" y="20980"/>
                    <a:pt x="2676" y="21062"/>
                    <a:pt x="2688" y="21106"/>
                  </a:cubicBezTo>
                  <a:cubicBezTo>
                    <a:pt x="2674" y="21104"/>
                    <a:pt x="2661" y="21102"/>
                    <a:pt x="2651" y="21102"/>
                  </a:cubicBezTo>
                  <a:cubicBezTo>
                    <a:pt x="2606" y="21102"/>
                    <a:pt x="2602" y="21131"/>
                    <a:pt x="2638" y="21185"/>
                  </a:cubicBezTo>
                  <a:cubicBezTo>
                    <a:pt x="2669" y="21204"/>
                    <a:pt x="2650" y="21229"/>
                    <a:pt x="2603" y="21235"/>
                  </a:cubicBezTo>
                  <a:cubicBezTo>
                    <a:pt x="2556" y="21241"/>
                    <a:pt x="2540" y="21269"/>
                    <a:pt x="2506" y="21320"/>
                  </a:cubicBezTo>
                  <a:cubicBezTo>
                    <a:pt x="2519" y="21363"/>
                    <a:pt x="2393" y="21545"/>
                    <a:pt x="2255" y="21749"/>
                  </a:cubicBezTo>
                  <a:cubicBezTo>
                    <a:pt x="2099" y="21981"/>
                    <a:pt x="1983" y="22125"/>
                    <a:pt x="2011" y="22147"/>
                  </a:cubicBezTo>
                  <a:cubicBezTo>
                    <a:pt x="1995" y="22172"/>
                    <a:pt x="1995" y="22172"/>
                    <a:pt x="1945" y="22175"/>
                  </a:cubicBezTo>
                  <a:cubicBezTo>
                    <a:pt x="1939" y="22171"/>
                    <a:pt x="1933" y="22169"/>
                    <a:pt x="1928" y="22169"/>
                  </a:cubicBezTo>
                  <a:cubicBezTo>
                    <a:pt x="1911" y="22169"/>
                    <a:pt x="1907" y="22194"/>
                    <a:pt x="1939" y="22247"/>
                  </a:cubicBezTo>
                  <a:cubicBezTo>
                    <a:pt x="1945" y="22276"/>
                    <a:pt x="1958" y="22296"/>
                    <a:pt x="1953" y="22296"/>
                  </a:cubicBezTo>
                  <a:cubicBezTo>
                    <a:pt x="1950" y="22296"/>
                    <a:pt x="1941" y="22289"/>
                    <a:pt x="1920" y="22272"/>
                  </a:cubicBezTo>
                  <a:cubicBezTo>
                    <a:pt x="1915" y="22269"/>
                    <a:pt x="1910" y="22267"/>
                    <a:pt x="1905" y="22267"/>
                  </a:cubicBezTo>
                  <a:cubicBezTo>
                    <a:pt x="1877" y="22267"/>
                    <a:pt x="1842" y="22316"/>
                    <a:pt x="1779" y="22401"/>
                  </a:cubicBezTo>
                  <a:cubicBezTo>
                    <a:pt x="1723" y="22476"/>
                    <a:pt x="1647" y="22573"/>
                    <a:pt x="1679" y="22595"/>
                  </a:cubicBezTo>
                  <a:cubicBezTo>
                    <a:pt x="1673" y="22635"/>
                    <a:pt x="1671" y="22653"/>
                    <a:pt x="1668" y="22653"/>
                  </a:cubicBezTo>
                  <a:cubicBezTo>
                    <a:pt x="1666" y="22653"/>
                    <a:pt x="1664" y="22641"/>
                    <a:pt x="1660" y="22620"/>
                  </a:cubicBezTo>
                  <a:cubicBezTo>
                    <a:pt x="1651" y="22605"/>
                    <a:pt x="1639" y="22599"/>
                    <a:pt x="1624" y="22599"/>
                  </a:cubicBezTo>
                  <a:cubicBezTo>
                    <a:pt x="1572" y="22599"/>
                    <a:pt x="1496" y="22677"/>
                    <a:pt x="1494" y="22767"/>
                  </a:cubicBezTo>
                  <a:cubicBezTo>
                    <a:pt x="1480" y="22785"/>
                    <a:pt x="1467" y="22803"/>
                    <a:pt x="1451" y="22803"/>
                  </a:cubicBezTo>
                  <a:cubicBezTo>
                    <a:pt x="1444" y="22803"/>
                    <a:pt x="1436" y="22800"/>
                    <a:pt x="1428" y="22792"/>
                  </a:cubicBezTo>
                  <a:cubicBezTo>
                    <a:pt x="1393" y="22836"/>
                    <a:pt x="1368" y="22883"/>
                    <a:pt x="1359" y="22937"/>
                  </a:cubicBezTo>
                  <a:cubicBezTo>
                    <a:pt x="1337" y="22962"/>
                    <a:pt x="1262" y="23059"/>
                    <a:pt x="1221" y="23106"/>
                  </a:cubicBezTo>
                  <a:cubicBezTo>
                    <a:pt x="1196" y="23140"/>
                    <a:pt x="1180" y="23181"/>
                    <a:pt x="1171" y="23225"/>
                  </a:cubicBezTo>
                  <a:lnTo>
                    <a:pt x="1152" y="23250"/>
                  </a:lnTo>
                  <a:cubicBezTo>
                    <a:pt x="1150" y="23248"/>
                    <a:pt x="1148" y="23247"/>
                    <a:pt x="1144" y="23247"/>
                  </a:cubicBezTo>
                  <a:cubicBezTo>
                    <a:pt x="1110" y="23247"/>
                    <a:pt x="1012" y="23357"/>
                    <a:pt x="880" y="23507"/>
                  </a:cubicBezTo>
                  <a:cubicBezTo>
                    <a:pt x="739" y="23670"/>
                    <a:pt x="616" y="23811"/>
                    <a:pt x="566" y="23811"/>
                  </a:cubicBezTo>
                  <a:cubicBezTo>
                    <a:pt x="554" y="23830"/>
                    <a:pt x="547" y="23855"/>
                    <a:pt x="554" y="23880"/>
                  </a:cubicBezTo>
                  <a:cubicBezTo>
                    <a:pt x="585" y="23952"/>
                    <a:pt x="563" y="23974"/>
                    <a:pt x="516" y="23974"/>
                  </a:cubicBezTo>
                  <a:cubicBezTo>
                    <a:pt x="506" y="23970"/>
                    <a:pt x="497" y="23969"/>
                    <a:pt x="487" y="23969"/>
                  </a:cubicBezTo>
                  <a:cubicBezTo>
                    <a:pt x="421" y="23969"/>
                    <a:pt x="361" y="24045"/>
                    <a:pt x="387" y="24107"/>
                  </a:cubicBezTo>
                  <a:lnTo>
                    <a:pt x="387" y="24107"/>
                  </a:lnTo>
                  <a:cubicBezTo>
                    <a:pt x="380" y="24101"/>
                    <a:pt x="371" y="24092"/>
                    <a:pt x="362" y="24084"/>
                  </a:cubicBezTo>
                  <a:cubicBezTo>
                    <a:pt x="353" y="24080"/>
                    <a:pt x="344" y="24078"/>
                    <a:pt x="336" y="24078"/>
                  </a:cubicBezTo>
                  <a:cubicBezTo>
                    <a:pt x="279" y="24078"/>
                    <a:pt x="254" y="24158"/>
                    <a:pt x="281" y="24221"/>
                  </a:cubicBezTo>
                  <a:cubicBezTo>
                    <a:pt x="270" y="24221"/>
                    <a:pt x="258" y="24220"/>
                    <a:pt x="248" y="24220"/>
                  </a:cubicBezTo>
                  <a:cubicBezTo>
                    <a:pt x="214" y="24220"/>
                    <a:pt x="188" y="24227"/>
                    <a:pt x="193" y="24265"/>
                  </a:cubicBezTo>
                  <a:cubicBezTo>
                    <a:pt x="184" y="24274"/>
                    <a:pt x="179" y="24279"/>
                    <a:pt x="173" y="24279"/>
                  </a:cubicBezTo>
                  <a:cubicBezTo>
                    <a:pt x="163" y="24279"/>
                    <a:pt x="150" y="24267"/>
                    <a:pt x="118" y="24237"/>
                  </a:cubicBezTo>
                  <a:cubicBezTo>
                    <a:pt x="100" y="24219"/>
                    <a:pt x="80" y="24201"/>
                    <a:pt x="63" y="24201"/>
                  </a:cubicBezTo>
                  <a:cubicBezTo>
                    <a:pt x="57" y="24201"/>
                    <a:pt x="51" y="24203"/>
                    <a:pt x="46" y="24209"/>
                  </a:cubicBezTo>
                  <a:cubicBezTo>
                    <a:pt x="24" y="24231"/>
                    <a:pt x="49" y="24256"/>
                    <a:pt x="77" y="24281"/>
                  </a:cubicBezTo>
                  <a:lnTo>
                    <a:pt x="33" y="24325"/>
                  </a:lnTo>
                  <a:cubicBezTo>
                    <a:pt x="21" y="24341"/>
                    <a:pt x="24" y="24362"/>
                    <a:pt x="40" y="24375"/>
                  </a:cubicBezTo>
                  <a:cubicBezTo>
                    <a:pt x="65" y="24400"/>
                    <a:pt x="43" y="24422"/>
                    <a:pt x="21" y="24444"/>
                  </a:cubicBezTo>
                  <a:cubicBezTo>
                    <a:pt x="16" y="24439"/>
                    <a:pt x="12" y="24437"/>
                    <a:pt x="9" y="24437"/>
                  </a:cubicBezTo>
                  <a:cubicBezTo>
                    <a:pt x="0" y="24437"/>
                    <a:pt x="12" y="24467"/>
                    <a:pt x="49" y="24469"/>
                  </a:cubicBezTo>
                  <a:cubicBezTo>
                    <a:pt x="74" y="24494"/>
                    <a:pt x="99" y="24519"/>
                    <a:pt x="77" y="24544"/>
                  </a:cubicBezTo>
                  <a:lnTo>
                    <a:pt x="131" y="24594"/>
                  </a:lnTo>
                  <a:cubicBezTo>
                    <a:pt x="172" y="24633"/>
                    <a:pt x="196" y="24657"/>
                    <a:pt x="237" y="24657"/>
                  </a:cubicBezTo>
                  <a:cubicBezTo>
                    <a:pt x="249" y="24657"/>
                    <a:pt x="262" y="24655"/>
                    <a:pt x="278" y="24651"/>
                  </a:cubicBezTo>
                  <a:cubicBezTo>
                    <a:pt x="391" y="24585"/>
                    <a:pt x="482" y="24541"/>
                    <a:pt x="428" y="24491"/>
                  </a:cubicBezTo>
                  <a:cubicBezTo>
                    <a:pt x="414" y="24440"/>
                    <a:pt x="450" y="24395"/>
                    <a:pt x="499" y="24395"/>
                  </a:cubicBezTo>
                  <a:cubicBezTo>
                    <a:pt x="504" y="24395"/>
                    <a:pt x="510" y="24396"/>
                    <a:pt x="516" y="24397"/>
                  </a:cubicBezTo>
                  <a:cubicBezTo>
                    <a:pt x="519" y="24400"/>
                    <a:pt x="522" y="24401"/>
                    <a:pt x="527" y="24401"/>
                  </a:cubicBezTo>
                  <a:cubicBezTo>
                    <a:pt x="561" y="24401"/>
                    <a:pt x="641" y="24318"/>
                    <a:pt x="735" y="24215"/>
                  </a:cubicBezTo>
                  <a:cubicBezTo>
                    <a:pt x="864" y="24083"/>
                    <a:pt x="924" y="24008"/>
                    <a:pt x="971" y="24008"/>
                  </a:cubicBezTo>
                  <a:cubicBezTo>
                    <a:pt x="972" y="24008"/>
                    <a:pt x="973" y="24008"/>
                    <a:pt x="974" y="24008"/>
                  </a:cubicBezTo>
                  <a:cubicBezTo>
                    <a:pt x="999" y="24008"/>
                    <a:pt x="1024" y="23999"/>
                    <a:pt x="1042" y="23983"/>
                  </a:cubicBezTo>
                  <a:cubicBezTo>
                    <a:pt x="1017" y="23958"/>
                    <a:pt x="1140" y="23817"/>
                    <a:pt x="1287" y="23651"/>
                  </a:cubicBezTo>
                  <a:cubicBezTo>
                    <a:pt x="1434" y="23485"/>
                    <a:pt x="1569" y="23310"/>
                    <a:pt x="1541" y="23288"/>
                  </a:cubicBezTo>
                  <a:lnTo>
                    <a:pt x="1581" y="23237"/>
                  </a:lnTo>
                  <a:cubicBezTo>
                    <a:pt x="1587" y="23242"/>
                    <a:pt x="1592" y="23244"/>
                    <a:pt x="1598" y="23244"/>
                  </a:cubicBezTo>
                  <a:cubicBezTo>
                    <a:pt x="1625" y="23244"/>
                    <a:pt x="1657" y="23203"/>
                    <a:pt x="1688" y="23162"/>
                  </a:cubicBezTo>
                  <a:cubicBezTo>
                    <a:pt x="1697" y="23118"/>
                    <a:pt x="1713" y="23078"/>
                    <a:pt x="1741" y="23043"/>
                  </a:cubicBezTo>
                  <a:cubicBezTo>
                    <a:pt x="1748" y="23049"/>
                    <a:pt x="1755" y="23051"/>
                    <a:pt x="1761" y="23051"/>
                  </a:cubicBezTo>
                  <a:cubicBezTo>
                    <a:pt x="1780" y="23051"/>
                    <a:pt x="1798" y="23028"/>
                    <a:pt x="1829" y="22990"/>
                  </a:cubicBezTo>
                  <a:cubicBezTo>
                    <a:pt x="1867" y="22943"/>
                    <a:pt x="1889" y="22918"/>
                    <a:pt x="1857" y="22896"/>
                  </a:cubicBezTo>
                  <a:cubicBezTo>
                    <a:pt x="1879" y="22871"/>
                    <a:pt x="2011" y="22695"/>
                    <a:pt x="2099" y="22642"/>
                  </a:cubicBezTo>
                  <a:cubicBezTo>
                    <a:pt x="2146" y="22636"/>
                    <a:pt x="2136" y="22589"/>
                    <a:pt x="2124" y="22542"/>
                  </a:cubicBezTo>
                  <a:cubicBezTo>
                    <a:pt x="2095" y="22520"/>
                    <a:pt x="2086" y="22482"/>
                    <a:pt x="2105" y="22448"/>
                  </a:cubicBezTo>
                  <a:lnTo>
                    <a:pt x="2105" y="22448"/>
                  </a:lnTo>
                  <a:lnTo>
                    <a:pt x="2164" y="22492"/>
                  </a:lnTo>
                  <a:cubicBezTo>
                    <a:pt x="2169" y="22515"/>
                    <a:pt x="2171" y="22526"/>
                    <a:pt x="2177" y="22526"/>
                  </a:cubicBezTo>
                  <a:cubicBezTo>
                    <a:pt x="2183" y="22526"/>
                    <a:pt x="2192" y="22514"/>
                    <a:pt x="2211" y="22488"/>
                  </a:cubicBezTo>
                  <a:lnTo>
                    <a:pt x="2249" y="22438"/>
                  </a:lnTo>
                  <a:cubicBezTo>
                    <a:pt x="2218" y="22416"/>
                    <a:pt x="2315" y="22291"/>
                    <a:pt x="2443" y="22112"/>
                  </a:cubicBezTo>
                  <a:cubicBezTo>
                    <a:pt x="2606" y="21877"/>
                    <a:pt x="2660" y="21799"/>
                    <a:pt x="2628" y="21780"/>
                  </a:cubicBezTo>
                  <a:cubicBezTo>
                    <a:pt x="2600" y="21758"/>
                    <a:pt x="2616" y="21733"/>
                    <a:pt x="2700" y="21677"/>
                  </a:cubicBezTo>
                  <a:cubicBezTo>
                    <a:pt x="2898" y="21580"/>
                    <a:pt x="2898" y="21580"/>
                    <a:pt x="2885" y="21533"/>
                  </a:cubicBezTo>
                  <a:lnTo>
                    <a:pt x="2885" y="21533"/>
                  </a:lnTo>
                  <a:cubicBezTo>
                    <a:pt x="2880" y="21542"/>
                    <a:pt x="2873" y="21546"/>
                    <a:pt x="2864" y="21546"/>
                  </a:cubicBezTo>
                  <a:cubicBezTo>
                    <a:pt x="2848" y="21546"/>
                    <a:pt x="2827" y="21532"/>
                    <a:pt x="2807" y="21520"/>
                  </a:cubicBezTo>
                  <a:cubicBezTo>
                    <a:pt x="2758" y="21487"/>
                    <a:pt x="2762" y="21464"/>
                    <a:pt x="2809" y="21464"/>
                  </a:cubicBezTo>
                  <a:cubicBezTo>
                    <a:pt x="2819" y="21464"/>
                    <a:pt x="2831" y="21465"/>
                    <a:pt x="2844" y="21467"/>
                  </a:cubicBezTo>
                  <a:cubicBezTo>
                    <a:pt x="2847" y="21469"/>
                    <a:pt x="2851" y="21470"/>
                    <a:pt x="2854" y="21470"/>
                  </a:cubicBezTo>
                  <a:cubicBezTo>
                    <a:pt x="2925" y="21470"/>
                    <a:pt x="3124" y="21085"/>
                    <a:pt x="3083" y="21025"/>
                  </a:cubicBezTo>
                  <a:lnTo>
                    <a:pt x="3083" y="21025"/>
                  </a:lnTo>
                  <a:lnTo>
                    <a:pt x="3114" y="21044"/>
                  </a:lnTo>
                  <a:cubicBezTo>
                    <a:pt x="3120" y="21047"/>
                    <a:pt x="3125" y="21049"/>
                    <a:pt x="3130" y="21049"/>
                  </a:cubicBezTo>
                  <a:cubicBezTo>
                    <a:pt x="3153" y="21049"/>
                    <a:pt x="3174" y="21014"/>
                    <a:pt x="3230" y="20928"/>
                  </a:cubicBezTo>
                  <a:lnTo>
                    <a:pt x="3280" y="20849"/>
                  </a:lnTo>
                  <a:cubicBezTo>
                    <a:pt x="3224" y="20814"/>
                    <a:pt x="3336" y="20685"/>
                    <a:pt x="3375" y="20685"/>
                  </a:cubicBezTo>
                  <a:cubicBezTo>
                    <a:pt x="3377" y="20685"/>
                    <a:pt x="3379" y="20686"/>
                    <a:pt x="3380" y="20687"/>
                  </a:cubicBezTo>
                  <a:cubicBezTo>
                    <a:pt x="3427" y="20680"/>
                    <a:pt x="3427" y="20680"/>
                    <a:pt x="3459" y="20624"/>
                  </a:cubicBezTo>
                  <a:cubicBezTo>
                    <a:pt x="3444" y="20512"/>
                    <a:pt x="3540" y="20403"/>
                    <a:pt x="3577" y="20403"/>
                  </a:cubicBezTo>
                  <a:cubicBezTo>
                    <a:pt x="3580" y="20403"/>
                    <a:pt x="3582" y="20404"/>
                    <a:pt x="3584" y="20404"/>
                  </a:cubicBezTo>
                  <a:lnTo>
                    <a:pt x="3615" y="20351"/>
                  </a:lnTo>
                  <a:cubicBezTo>
                    <a:pt x="3600" y="20304"/>
                    <a:pt x="3634" y="20251"/>
                    <a:pt x="3650" y="20223"/>
                  </a:cubicBezTo>
                  <a:cubicBezTo>
                    <a:pt x="3691" y="20152"/>
                    <a:pt x="3708" y="20124"/>
                    <a:pt x="3681" y="20124"/>
                  </a:cubicBezTo>
                  <a:cubicBezTo>
                    <a:pt x="3677" y="20124"/>
                    <a:pt x="3672" y="20124"/>
                    <a:pt x="3665" y="20126"/>
                  </a:cubicBezTo>
                  <a:cubicBezTo>
                    <a:pt x="3634" y="20107"/>
                    <a:pt x="3603" y="20088"/>
                    <a:pt x="3618" y="20063"/>
                  </a:cubicBezTo>
                  <a:lnTo>
                    <a:pt x="3618" y="20063"/>
                  </a:lnTo>
                  <a:lnTo>
                    <a:pt x="3650" y="20079"/>
                  </a:lnTo>
                  <a:cubicBezTo>
                    <a:pt x="3653" y="20080"/>
                    <a:pt x="3656" y="20081"/>
                    <a:pt x="3659" y="20081"/>
                  </a:cubicBezTo>
                  <a:cubicBezTo>
                    <a:pt x="3690" y="20081"/>
                    <a:pt x="3734" y="20005"/>
                    <a:pt x="3788" y="19903"/>
                  </a:cubicBezTo>
                  <a:cubicBezTo>
                    <a:pt x="3863" y="19765"/>
                    <a:pt x="3891" y="19709"/>
                    <a:pt x="3938" y="19699"/>
                  </a:cubicBezTo>
                  <a:lnTo>
                    <a:pt x="3922" y="19652"/>
                  </a:lnTo>
                  <a:cubicBezTo>
                    <a:pt x="3908" y="19618"/>
                    <a:pt x="3914" y="19593"/>
                    <a:pt x="3933" y="19593"/>
                  </a:cubicBezTo>
                  <a:cubicBezTo>
                    <a:pt x="3938" y="19593"/>
                    <a:pt x="3944" y="19595"/>
                    <a:pt x="3951" y="19599"/>
                  </a:cubicBezTo>
                  <a:cubicBezTo>
                    <a:pt x="3998" y="19587"/>
                    <a:pt x="4057" y="19477"/>
                    <a:pt x="4054" y="19405"/>
                  </a:cubicBezTo>
                  <a:lnTo>
                    <a:pt x="4085" y="19348"/>
                  </a:lnTo>
                  <a:cubicBezTo>
                    <a:pt x="4089" y="19349"/>
                    <a:pt x="4093" y="19349"/>
                    <a:pt x="4096" y="19349"/>
                  </a:cubicBezTo>
                  <a:cubicBezTo>
                    <a:pt x="4168" y="19349"/>
                    <a:pt x="4208" y="19261"/>
                    <a:pt x="4157" y="19207"/>
                  </a:cubicBezTo>
                  <a:lnTo>
                    <a:pt x="4157" y="19207"/>
                  </a:lnTo>
                  <a:cubicBezTo>
                    <a:pt x="4164" y="19210"/>
                    <a:pt x="4169" y="19212"/>
                    <a:pt x="4174" y="19212"/>
                  </a:cubicBezTo>
                  <a:cubicBezTo>
                    <a:pt x="4194" y="19212"/>
                    <a:pt x="4204" y="19189"/>
                    <a:pt x="4217" y="19167"/>
                  </a:cubicBezTo>
                  <a:cubicBezTo>
                    <a:pt x="4211" y="19099"/>
                    <a:pt x="4260" y="18996"/>
                    <a:pt x="4292" y="18996"/>
                  </a:cubicBezTo>
                  <a:cubicBezTo>
                    <a:pt x="4294" y="18996"/>
                    <a:pt x="4297" y="18996"/>
                    <a:pt x="4299" y="18997"/>
                  </a:cubicBezTo>
                  <a:lnTo>
                    <a:pt x="4314" y="18969"/>
                  </a:lnTo>
                  <a:cubicBezTo>
                    <a:pt x="4299" y="18935"/>
                    <a:pt x="4302" y="18897"/>
                    <a:pt x="4320" y="18866"/>
                  </a:cubicBezTo>
                  <a:cubicBezTo>
                    <a:pt x="4342" y="18838"/>
                    <a:pt x="4346" y="18800"/>
                    <a:pt x="4330" y="18765"/>
                  </a:cubicBezTo>
                  <a:cubicBezTo>
                    <a:pt x="4317" y="18744"/>
                    <a:pt x="4317" y="18718"/>
                    <a:pt x="4324" y="18693"/>
                  </a:cubicBezTo>
                  <a:cubicBezTo>
                    <a:pt x="4327" y="18687"/>
                    <a:pt x="4331" y="18685"/>
                    <a:pt x="4334" y="18685"/>
                  </a:cubicBezTo>
                  <a:cubicBezTo>
                    <a:pt x="4348" y="18685"/>
                    <a:pt x="4362" y="18719"/>
                    <a:pt x="4377" y="18753"/>
                  </a:cubicBezTo>
                  <a:cubicBezTo>
                    <a:pt x="4378" y="18771"/>
                    <a:pt x="4382" y="18780"/>
                    <a:pt x="4387" y="18780"/>
                  </a:cubicBezTo>
                  <a:cubicBezTo>
                    <a:pt x="4400" y="18780"/>
                    <a:pt x="4417" y="18711"/>
                    <a:pt x="4399" y="18624"/>
                  </a:cubicBezTo>
                  <a:cubicBezTo>
                    <a:pt x="4385" y="18562"/>
                    <a:pt x="4379" y="18534"/>
                    <a:pt x="4382" y="18534"/>
                  </a:cubicBezTo>
                  <a:lnTo>
                    <a:pt x="4382" y="18534"/>
                  </a:lnTo>
                  <a:cubicBezTo>
                    <a:pt x="4384" y="18534"/>
                    <a:pt x="4394" y="18555"/>
                    <a:pt x="4411" y="18596"/>
                  </a:cubicBezTo>
                  <a:cubicBezTo>
                    <a:pt x="4425" y="18623"/>
                    <a:pt x="4437" y="18650"/>
                    <a:pt x="4443" y="18650"/>
                  </a:cubicBezTo>
                  <a:cubicBezTo>
                    <a:pt x="4447" y="18650"/>
                    <a:pt x="4448" y="18640"/>
                    <a:pt x="4446" y="18612"/>
                  </a:cubicBezTo>
                  <a:cubicBezTo>
                    <a:pt x="4446" y="18612"/>
                    <a:pt x="4474" y="18556"/>
                    <a:pt x="4440" y="18540"/>
                  </a:cubicBezTo>
                  <a:lnTo>
                    <a:pt x="4480" y="18455"/>
                  </a:lnTo>
                  <a:cubicBezTo>
                    <a:pt x="4518" y="18430"/>
                    <a:pt x="4546" y="18396"/>
                    <a:pt x="4562" y="18355"/>
                  </a:cubicBezTo>
                  <a:cubicBezTo>
                    <a:pt x="4543" y="18311"/>
                    <a:pt x="4543" y="18311"/>
                    <a:pt x="4590" y="18295"/>
                  </a:cubicBezTo>
                  <a:cubicBezTo>
                    <a:pt x="4596" y="18299"/>
                    <a:pt x="4602" y="18300"/>
                    <a:pt x="4606" y="18300"/>
                  </a:cubicBezTo>
                  <a:cubicBezTo>
                    <a:pt x="4623" y="18300"/>
                    <a:pt x="4621" y="18277"/>
                    <a:pt x="4568" y="18252"/>
                  </a:cubicBezTo>
                  <a:cubicBezTo>
                    <a:pt x="4543" y="18217"/>
                    <a:pt x="4565" y="18170"/>
                    <a:pt x="4606" y="18167"/>
                  </a:cubicBezTo>
                  <a:cubicBezTo>
                    <a:pt x="4627" y="18176"/>
                    <a:pt x="4643" y="18179"/>
                    <a:pt x="4654" y="18179"/>
                  </a:cubicBezTo>
                  <a:cubicBezTo>
                    <a:pt x="4678" y="18179"/>
                    <a:pt x="4676" y="18162"/>
                    <a:pt x="4653" y="18151"/>
                  </a:cubicBezTo>
                  <a:cubicBezTo>
                    <a:pt x="4640" y="18129"/>
                    <a:pt x="4637" y="18104"/>
                    <a:pt x="4643" y="18079"/>
                  </a:cubicBezTo>
                  <a:lnTo>
                    <a:pt x="4643" y="18079"/>
                  </a:lnTo>
                  <a:cubicBezTo>
                    <a:pt x="4644" y="18079"/>
                    <a:pt x="4645" y="18080"/>
                    <a:pt x="4646" y="18080"/>
                  </a:cubicBezTo>
                  <a:cubicBezTo>
                    <a:pt x="4681" y="18080"/>
                    <a:pt x="4802" y="17832"/>
                    <a:pt x="4900" y="17572"/>
                  </a:cubicBezTo>
                  <a:cubicBezTo>
                    <a:pt x="4910" y="17537"/>
                    <a:pt x="4891" y="17499"/>
                    <a:pt x="4856" y="17487"/>
                  </a:cubicBezTo>
                  <a:cubicBezTo>
                    <a:pt x="4787" y="17459"/>
                    <a:pt x="4822" y="17471"/>
                    <a:pt x="4869" y="17456"/>
                  </a:cubicBezTo>
                  <a:cubicBezTo>
                    <a:pt x="4880" y="17457"/>
                    <a:pt x="4889" y="17457"/>
                    <a:pt x="4898" y="17457"/>
                  </a:cubicBezTo>
                  <a:cubicBezTo>
                    <a:pt x="4985" y="17457"/>
                    <a:pt x="4993" y="17408"/>
                    <a:pt x="4891" y="17399"/>
                  </a:cubicBezTo>
                  <a:cubicBezTo>
                    <a:pt x="4812" y="17399"/>
                    <a:pt x="4812" y="17399"/>
                    <a:pt x="4903" y="17368"/>
                  </a:cubicBezTo>
                  <a:cubicBezTo>
                    <a:pt x="4947" y="17352"/>
                    <a:pt x="4947" y="17352"/>
                    <a:pt x="4925" y="17311"/>
                  </a:cubicBezTo>
                  <a:cubicBezTo>
                    <a:pt x="4897" y="17298"/>
                    <a:pt x="4900" y="17277"/>
                    <a:pt x="4922" y="17277"/>
                  </a:cubicBezTo>
                  <a:cubicBezTo>
                    <a:pt x="4927" y="17277"/>
                    <a:pt x="4932" y="17278"/>
                    <a:pt x="4938" y="17280"/>
                  </a:cubicBezTo>
                  <a:cubicBezTo>
                    <a:pt x="4982" y="17264"/>
                    <a:pt x="5029" y="17249"/>
                    <a:pt x="4994" y="17236"/>
                  </a:cubicBezTo>
                  <a:cubicBezTo>
                    <a:pt x="5007" y="17214"/>
                    <a:pt x="5026" y="17195"/>
                    <a:pt x="5051" y="17189"/>
                  </a:cubicBezTo>
                  <a:cubicBezTo>
                    <a:pt x="5098" y="17174"/>
                    <a:pt x="5076" y="17130"/>
                    <a:pt x="5054" y="17089"/>
                  </a:cubicBezTo>
                  <a:cubicBezTo>
                    <a:pt x="5030" y="17013"/>
                    <a:pt x="5029" y="16975"/>
                    <a:pt x="5047" y="16975"/>
                  </a:cubicBezTo>
                  <a:cubicBezTo>
                    <a:pt x="5056" y="16975"/>
                    <a:pt x="5070" y="16984"/>
                    <a:pt x="5088" y="17001"/>
                  </a:cubicBezTo>
                  <a:cubicBezTo>
                    <a:pt x="5096" y="17009"/>
                    <a:pt x="5104" y="17013"/>
                    <a:pt x="5110" y="17013"/>
                  </a:cubicBezTo>
                  <a:cubicBezTo>
                    <a:pt x="5149" y="17013"/>
                    <a:pt x="5158" y="16887"/>
                    <a:pt x="5107" y="16841"/>
                  </a:cubicBezTo>
                  <a:cubicBezTo>
                    <a:pt x="5067" y="16803"/>
                    <a:pt x="5054" y="16791"/>
                    <a:pt x="5060" y="16791"/>
                  </a:cubicBezTo>
                  <a:cubicBezTo>
                    <a:pt x="5063" y="16791"/>
                    <a:pt x="5071" y="16793"/>
                    <a:pt x="5082" y="16797"/>
                  </a:cubicBezTo>
                  <a:cubicBezTo>
                    <a:pt x="5087" y="16800"/>
                    <a:pt x="5092" y="16801"/>
                    <a:pt x="5097" y="16801"/>
                  </a:cubicBezTo>
                  <a:cubicBezTo>
                    <a:pt x="5110" y="16801"/>
                    <a:pt x="5122" y="16793"/>
                    <a:pt x="5129" y="16782"/>
                  </a:cubicBezTo>
                  <a:cubicBezTo>
                    <a:pt x="5137" y="16756"/>
                    <a:pt x="5145" y="16732"/>
                    <a:pt x="5167" y="16732"/>
                  </a:cubicBezTo>
                  <a:cubicBezTo>
                    <a:pt x="5171" y="16732"/>
                    <a:pt x="5176" y="16733"/>
                    <a:pt x="5182" y="16735"/>
                  </a:cubicBezTo>
                  <a:cubicBezTo>
                    <a:pt x="5189" y="16700"/>
                    <a:pt x="5189" y="16666"/>
                    <a:pt x="5179" y="16631"/>
                  </a:cubicBezTo>
                  <a:cubicBezTo>
                    <a:pt x="5132" y="16550"/>
                    <a:pt x="5198" y="16472"/>
                    <a:pt x="5276" y="16465"/>
                  </a:cubicBezTo>
                  <a:lnTo>
                    <a:pt x="5264" y="16396"/>
                  </a:lnTo>
                  <a:cubicBezTo>
                    <a:pt x="5218" y="16353"/>
                    <a:pt x="5193" y="16318"/>
                    <a:pt x="5222" y="16318"/>
                  </a:cubicBezTo>
                  <a:cubicBezTo>
                    <a:pt x="5228" y="16318"/>
                    <a:pt x="5238" y="16320"/>
                    <a:pt x="5251" y="16324"/>
                  </a:cubicBezTo>
                  <a:cubicBezTo>
                    <a:pt x="5264" y="16329"/>
                    <a:pt x="5276" y="16333"/>
                    <a:pt x="5286" y="16337"/>
                  </a:cubicBezTo>
                  <a:cubicBezTo>
                    <a:pt x="5232" y="16288"/>
                    <a:pt x="5291" y="16196"/>
                    <a:pt x="5354" y="16196"/>
                  </a:cubicBezTo>
                  <a:cubicBezTo>
                    <a:pt x="5361" y="16196"/>
                    <a:pt x="5367" y="16197"/>
                    <a:pt x="5373" y="16199"/>
                  </a:cubicBezTo>
                  <a:cubicBezTo>
                    <a:pt x="5386" y="16204"/>
                    <a:pt x="5393" y="16207"/>
                    <a:pt x="5399" y="16207"/>
                  </a:cubicBezTo>
                  <a:cubicBezTo>
                    <a:pt x="5408" y="16207"/>
                    <a:pt x="5412" y="16199"/>
                    <a:pt x="5417" y="16180"/>
                  </a:cubicBezTo>
                  <a:lnTo>
                    <a:pt x="5383" y="16171"/>
                  </a:lnTo>
                  <a:cubicBezTo>
                    <a:pt x="5348" y="16158"/>
                    <a:pt x="5314" y="16146"/>
                    <a:pt x="5323" y="16117"/>
                  </a:cubicBezTo>
                  <a:cubicBezTo>
                    <a:pt x="5331" y="16090"/>
                    <a:pt x="5340" y="16065"/>
                    <a:pt x="5364" y="16065"/>
                  </a:cubicBezTo>
                  <a:cubicBezTo>
                    <a:pt x="5368" y="16065"/>
                    <a:pt x="5372" y="16066"/>
                    <a:pt x="5377" y="16067"/>
                  </a:cubicBezTo>
                  <a:cubicBezTo>
                    <a:pt x="5420" y="16048"/>
                    <a:pt x="5464" y="16030"/>
                    <a:pt x="5430" y="16020"/>
                  </a:cubicBezTo>
                  <a:cubicBezTo>
                    <a:pt x="5439" y="15995"/>
                    <a:pt x="5458" y="15980"/>
                    <a:pt x="5483" y="15970"/>
                  </a:cubicBezTo>
                  <a:cubicBezTo>
                    <a:pt x="5492" y="15939"/>
                    <a:pt x="5502" y="15911"/>
                    <a:pt x="5521" y="15848"/>
                  </a:cubicBezTo>
                  <a:cubicBezTo>
                    <a:pt x="5497" y="15810"/>
                    <a:pt x="5512" y="15756"/>
                    <a:pt x="5542" y="15756"/>
                  </a:cubicBezTo>
                  <a:cubicBezTo>
                    <a:pt x="5544" y="15756"/>
                    <a:pt x="5546" y="15756"/>
                    <a:pt x="5549" y="15757"/>
                  </a:cubicBezTo>
                  <a:cubicBezTo>
                    <a:pt x="5558" y="15726"/>
                    <a:pt x="5555" y="15688"/>
                    <a:pt x="5543" y="15657"/>
                  </a:cubicBezTo>
                  <a:cubicBezTo>
                    <a:pt x="5559" y="15606"/>
                    <a:pt x="5568" y="15576"/>
                    <a:pt x="5592" y="15576"/>
                  </a:cubicBezTo>
                  <a:cubicBezTo>
                    <a:pt x="5596" y="15576"/>
                    <a:pt x="5600" y="15577"/>
                    <a:pt x="5605" y="15578"/>
                  </a:cubicBezTo>
                  <a:cubicBezTo>
                    <a:pt x="5616" y="15581"/>
                    <a:pt x="5624" y="15584"/>
                    <a:pt x="5628" y="15584"/>
                  </a:cubicBezTo>
                  <a:cubicBezTo>
                    <a:pt x="5637" y="15584"/>
                    <a:pt x="5632" y="15575"/>
                    <a:pt x="5615" y="15547"/>
                  </a:cubicBezTo>
                  <a:cubicBezTo>
                    <a:pt x="5580" y="15538"/>
                    <a:pt x="5590" y="15506"/>
                    <a:pt x="5599" y="15478"/>
                  </a:cubicBezTo>
                  <a:lnTo>
                    <a:pt x="5618" y="15415"/>
                  </a:lnTo>
                  <a:cubicBezTo>
                    <a:pt x="5580" y="15406"/>
                    <a:pt x="5580" y="15406"/>
                    <a:pt x="5590" y="15378"/>
                  </a:cubicBezTo>
                  <a:cubicBezTo>
                    <a:pt x="5599" y="15347"/>
                    <a:pt x="5659" y="15265"/>
                    <a:pt x="5668" y="15234"/>
                  </a:cubicBezTo>
                  <a:cubicBezTo>
                    <a:pt x="5685" y="15173"/>
                    <a:pt x="5690" y="15153"/>
                    <a:pt x="5679" y="15153"/>
                  </a:cubicBezTo>
                  <a:cubicBezTo>
                    <a:pt x="5673" y="15153"/>
                    <a:pt x="5664" y="15158"/>
                    <a:pt x="5649" y="15165"/>
                  </a:cubicBezTo>
                  <a:cubicBezTo>
                    <a:pt x="5646" y="15175"/>
                    <a:pt x="5639" y="15180"/>
                    <a:pt x="5634" y="15180"/>
                  </a:cubicBezTo>
                  <a:cubicBezTo>
                    <a:pt x="5626" y="15180"/>
                    <a:pt x="5624" y="15165"/>
                    <a:pt x="5655" y="15133"/>
                  </a:cubicBezTo>
                  <a:cubicBezTo>
                    <a:pt x="5665" y="15102"/>
                    <a:pt x="5724" y="15021"/>
                    <a:pt x="5749" y="14930"/>
                  </a:cubicBezTo>
                  <a:cubicBezTo>
                    <a:pt x="5781" y="14808"/>
                    <a:pt x="5781" y="14808"/>
                    <a:pt x="5746" y="14798"/>
                  </a:cubicBezTo>
                  <a:cubicBezTo>
                    <a:pt x="5733" y="14800"/>
                    <a:pt x="5722" y="14801"/>
                    <a:pt x="5713" y="14801"/>
                  </a:cubicBezTo>
                  <a:cubicBezTo>
                    <a:pt x="5673" y="14801"/>
                    <a:pt x="5691" y="14780"/>
                    <a:pt x="5756" y="14770"/>
                  </a:cubicBezTo>
                  <a:cubicBezTo>
                    <a:pt x="5843" y="14726"/>
                    <a:pt x="5850" y="14695"/>
                    <a:pt x="5815" y="14685"/>
                  </a:cubicBezTo>
                  <a:cubicBezTo>
                    <a:pt x="5787" y="14648"/>
                    <a:pt x="5787" y="14648"/>
                    <a:pt x="5796" y="14616"/>
                  </a:cubicBezTo>
                  <a:lnTo>
                    <a:pt x="5796" y="14616"/>
                  </a:lnTo>
                  <a:cubicBezTo>
                    <a:pt x="5800" y="14617"/>
                    <a:pt x="5804" y="14618"/>
                    <a:pt x="5807" y="14618"/>
                  </a:cubicBezTo>
                  <a:cubicBezTo>
                    <a:pt x="5833" y="14618"/>
                    <a:pt x="5838" y="14586"/>
                    <a:pt x="5818" y="14525"/>
                  </a:cubicBezTo>
                  <a:cubicBezTo>
                    <a:pt x="5824" y="14505"/>
                    <a:pt x="5827" y="14498"/>
                    <a:pt x="5837" y="14498"/>
                  </a:cubicBezTo>
                  <a:cubicBezTo>
                    <a:pt x="5842" y="14498"/>
                    <a:pt x="5850" y="14500"/>
                    <a:pt x="5862" y="14504"/>
                  </a:cubicBezTo>
                  <a:lnTo>
                    <a:pt x="5875" y="14441"/>
                  </a:lnTo>
                  <a:cubicBezTo>
                    <a:pt x="5818" y="14363"/>
                    <a:pt x="5897" y="14187"/>
                    <a:pt x="5941" y="14165"/>
                  </a:cubicBezTo>
                  <a:cubicBezTo>
                    <a:pt x="5941" y="14140"/>
                    <a:pt x="5934" y="14115"/>
                    <a:pt x="5919" y="14096"/>
                  </a:cubicBezTo>
                  <a:cubicBezTo>
                    <a:pt x="5865" y="14057"/>
                    <a:pt x="5861" y="14029"/>
                    <a:pt x="5900" y="14029"/>
                  </a:cubicBezTo>
                  <a:cubicBezTo>
                    <a:pt x="5909" y="14029"/>
                    <a:pt x="5919" y="14031"/>
                    <a:pt x="5931" y="14033"/>
                  </a:cubicBezTo>
                  <a:cubicBezTo>
                    <a:pt x="5958" y="14039"/>
                    <a:pt x="5974" y="14043"/>
                    <a:pt x="5982" y="14043"/>
                  </a:cubicBezTo>
                  <a:cubicBezTo>
                    <a:pt x="5994" y="14043"/>
                    <a:pt x="5979" y="14032"/>
                    <a:pt x="5937" y="14002"/>
                  </a:cubicBezTo>
                  <a:cubicBezTo>
                    <a:pt x="5913" y="13969"/>
                    <a:pt x="5938" y="13849"/>
                    <a:pt x="5986" y="13849"/>
                  </a:cubicBezTo>
                  <a:cubicBezTo>
                    <a:pt x="5994" y="13849"/>
                    <a:pt x="6001" y="13852"/>
                    <a:pt x="6010" y="13858"/>
                  </a:cubicBezTo>
                  <a:lnTo>
                    <a:pt x="6082" y="13870"/>
                  </a:lnTo>
                  <a:cubicBezTo>
                    <a:pt x="6063" y="13852"/>
                    <a:pt x="6057" y="13827"/>
                    <a:pt x="6060" y="13802"/>
                  </a:cubicBezTo>
                  <a:cubicBezTo>
                    <a:pt x="6022" y="13795"/>
                    <a:pt x="6032" y="13764"/>
                    <a:pt x="6047" y="13670"/>
                  </a:cubicBezTo>
                  <a:cubicBezTo>
                    <a:pt x="6060" y="13610"/>
                    <a:pt x="6047" y="13479"/>
                    <a:pt x="6060" y="13416"/>
                  </a:cubicBezTo>
                  <a:cubicBezTo>
                    <a:pt x="6072" y="13353"/>
                    <a:pt x="6088" y="13263"/>
                    <a:pt x="6132" y="13237"/>
                  </a:cubicBezTo>
                  <a:cubicBezTo>
                    <a:pt x="6141" y="13194"/>
                    <a:pt x="6135" y="13147"/>
                    <a:pt x="6119" y="13106"/>
                  </a:cubicBezTo>
                  <a:cubicBezTo>
                    <a:pt x="6089" y="13070"/>
                    <a:pt x="6099" y="13015"/>
                    <a:pt x="6130" y="13015"/>
                  </a:cubicBezTo>
                  <a:cubicBezTo>
                    <a:pt x="6132" y="13015"/>
                    <a:pt x="6133" y="13015"/>
                    <a:pt x="6135" y="13015"/>
                  </a:cubicBezTo>
                  <a:lnTo>
                    <a:pt x="6141" y="12984"/>
                  </a:lnTo>
                  <a:cubicBezTo>
                    <a:pt x="6129" y="12952"/>
                    <a:pt x="6122" y="12918"/>
                    <a:pt x="6122" y="12883"/>
                  </a:cubicBezTo>
                  <a:lnTo>
                    <a:pt x="6122" y="12883"/>
                  </a:lnTo>
                  <a:cubicBezTo>
                    <a:pt x="6126" y="12884"/>
                    <a:pt x="6130" y="12884"/>
                    <a:pt x="6133" y="12884"/>
                  </a:cubicBezTo>
                  <a:cubicBezTo>
                    <a:pt x="6164" y="12884"/>
                    <a:pt x="6194" y="12861"/>
                    <a:pt x="6166" y="12827"/>
                  </a:cubicBezTo>
                  <a:cubicBezTo>
                    <a:pt x="6132" y="12821"/>
                    <a:pt x="6135" y="12789"/>
                    <a:pt x="6144" y="12727"/>
                  </a:cubicBezTo>
                  <a:cubicBezTo>
                    <a:pt x="6166" y="12698"/>
                    <a:pt x="6216" y="12429"/>
                    <a:pt x="6257" y="12163"/>
                  </a:cubicBezTo>
                  <a:cubicBezTo>
                    <a:pt x="6292" y="11896"/>
                    <a:pt x="6307" y="11636"/>
                    <a:pt x="6288" y="11636"/>
                  </a:cubicBezTo>
                  <a:lnTo>
                    <a:pt x="6298" y="11542"/>
                  </a:lnTo>
                  <a:lnTo>
                    <a:pt x="6310" y="11448"/>
                  </a:lnTo>
                  <a:cubicBezTo>
                    <a:pt x="6312" y="11448"/>
                    <a:pt x="6313" y="11448"/>
                    <a:pt x="6314" y="11448"/>
                  </a:cubicBezTo>
                  <a:cubicBezTo>
                    <a:pt x="6379" y="11448"/>
                    <a:pt x="6363" y="11293"/>
                    <a:pt x="6335" y="11197"/>
                  </a:cubicBezTo>
                  <a:cubicBezTo>
                    <a:pt x="6307" y="11172"/>
                    <a:pt x="6298" y="11135"/>
                    <a:pt x="6304" y="11100"/>
                  </a:cubicBezTo>
                  <a:lnTo>
                    <a:pt x="6304" y="11100"/>
                  </a:lnTo>
                  <a:cubicBezTo>
                    <a:pt x="6306" y="11100"/>
                    <a:pt x="6309" y="11101"/>
                    <a:pt x="6311" y="11101"/>
                  </a:cubicBezTo>
                  <a:cubicBezTo>
                    <a:pt x="6377" y="11101"/>
                    <a:pt x="6381" y="11010"/>
                    <a:pt x="6351" y="10947"/>
                  </a:cubicBezTo>
                  <a:cubicBezTo>
                    <a:pt x="6288" y="10912"/>
                    <a:pt x="6285" y="10883"/>
                    <a:pt x="6340" y="10883"/>
                  </a:cubicBezTo>
                  <a:cubicBezTo>
                    <a:pt x="6345" y="10883"/>
                    <a:pt x="6351" y="10883"/>
                    <a:pt x="6357" y="10884"/>
                  </a:cubicBezTo>
                  <a:cubicBezTo>
                    <a:pt x="6359" y="10884"/>
                    <a:pt x="6361" y="10884"/>
                    <a:pt x="6363" y="10884"/>
                  </a:cubicBezTo>
                  <a:cubicBezTo>
                    <a:pt x="6430" y="10884"/>
                    <a:pt x="6430" y="10823"/>
                    <a:pt x="6329" y="10755"/>
                  </a:cubicBezTo>
                  <a:cubicBezTo>
                    <a:pt x="6295" y="10721"/>
                    <a:pt x="6295" y="10721"/>
                    <a:pt x="6332" y="10693"/>
                  </a:cubicBezTo>
                  <a:cubicBezTo>
                    <a:pt x="6408" y="10665"/>
                    <a:pt x="6411" y="10633"/>
                    <a:pt x="6373" y="10630"/>
                  </a:cubicBezTo>
                  <a:cubicBezTo>
                    <a:pt x="6304" y="10596"/>
                    <a:pt x="6307" y="10564"/>
                    <a:pt x="6379" y="10536"/>
                  </a:cubicBezTo>
                  <a:cubicBezTo>
                    <a:pt x="6458" y="10480"/>
                    <a:pt x="6458" y="10477"/>
                    <a:pt x="6389" y="10442"/>
                  </a:cubicBezTo>
                  <a:cubicBezTo>
                    <a:pt x="6317" y="10408"/>
                    <a:pt x="6320" y="10282"/>
                    <a:pt x="6395" y="10254"/>
                  </a:cubicBezTo>
                  <a:cubicBezTo>
                    <a:pt x="6395" y="10223"/>
                    <a:pt x="6433" y="10191"/>
                    <a:pt x="6395" y="10191"/>
                  </a:cubicBezTo>
                  <a:lnTo>
                    <a:pt x="6433" y="10160"/>
                  </a:lnTo>
                  <a:cubicBezTo>
                    <a:pt x="6433" y="10129"/>
                    <a:pt x="6436" y="10097"/>
                    <a:pt x="6436" y="10097"/>
                  </a:cubicBezTo>
                  <a:lnTo>
                    <a:pt x="6398" y="10097"/>
                  </a:lnTo>
                  <a:cubicBezTo>
                    <a:pt x="6423" y="9950"/>
                    <a:pt x="6442" y="9803"/>
                    <a:pt x="6448" y="9656"/>
                  </a:cubicBezTo>
                  <a:cubicBezTo>
                    <a:pt x="6451" y="9363"/>
                    <a:pt x="6449" y="9271"/>
                    <a:pt x="6427" y="9271"/>
                  </a:cubicBezTo>
                  <a:cubicBezTo>
                    <a:pt x="6424" y="9271"/>
                    <a:pt x="6419" y="9274"/>
                    <a:pt x="6414" y="9279"/>
                  </a:cubicBezTo>
                  <a:cubicBezTo>
                    <a:pt x="6400" y="9285"/>
                    <a:pt x="6389" y="9288"/>
                    <a:pt x="6380" y="9288"/>
                  </a:cubicBezTo>
                  <a:cubicBezTo>
                    <a:pt x="6343" y="9288"/>
                    <a:pt x="6353" y="9242"/>
                    <a:pt x="6414" y="9214"/>
                  </a:cubicBezTo>
                  <a:cubicBezTo>
                    <a:pt x="6414" y="9182"/>
                    <a:pt x="6448" y="9120"/>
                    <a:pt x="6448" y="9057"/>
                  </a:cubicBezTo>
                  <a:cubicBezTo>
                    <a:pt x="6448" y="8994"/>
                    <a:pt x="6448" y="8932"/>
                    <a:pt x="6483" y="8928"/>
                  </a:cubicBezTo>
                  <a:lnTo>
                    <a:pt x="6483" y="8897"/>
                  </a:lnTo>
                  <a:cubicBezTo>
                    <a:pt x="6414" y="8838"/>
                    <a:pt x="6408" y="8646"/>
                    <a:pt x="6436" y="8552"/>
                  </a:cubicBezTo>
                  <a:cubicBezTo>
                    <a:pt x="6439" y="8496"/>
                    <a:pt x="6426" y="8443"/>
                    <a:pt x="6395" y="8396"/>
                  </a:cubicBezTo>
                  <a:cubicBezTo>
                    <a:pt x="6354" y="8336"/>
                    <a:pt x="6354" y="8336"/>
                    <a:pt x="6389" y="8302"/>
                  </a:cubicBezTo>
                  <a:cubicBezTo>
                    <a:pt x="6426" y="8299"/>
                    <a:pt x="6454" y="8114"/>
                    <a:pt x="6386" y="8114"/>
                  </a:cubicBezTo>
                  <a:cubicBezTo>
                    <a:pt x="6385" y="8114"/>
                    <a:pt x="6384" y="8114"/>
                    <a:pt x="6382" y="8114"/>
                  </a:cubicBezTo>
                  <a:lnTo>
                    <a:pt x="6417" y="8079"/>
                  </a:lnTo>
                  <a:cubicBezTo>
                    <a:pt x="6450" y="8047"/>
                    <a:pt x="6417" y="8019"/>
                    <a:pt x="6382" y="8019"/>
                  </a:cubicBezTo>
                  <a:cubicBezTo>
                    <a:pt x="6380" y="8019"/>
                    <a:pt x="6378" y="8020"/>
                    <a:pt x="6376" y="8020"/>
                  </a:cubicBezTo>
                  <a:cubicBezTo>
                    <a:pt x="6373" y="8020"/>
                    <a:pt x="6370" y="8020"/>
                    <a:pt x="6367" y="8020"/>
                  </a:cubicBezTo>
                  <a:cubicBezTo>
                    <a:pt x="6304" y="8020"/>
                    <a:pt x="6309" y="7990"/>
                    <a:pt x="6411" y="7954"/>
                  </a:cubicBezTo>
                  <a:cubicBezTo>
                    <a:pt x="6479" y="7948"/>
                    <a:pt x="6483" y="7919"/>
                    <a:pt x="6450" y="7919"/>
                  </a:cubicBezTo>
                  <a:cubicBezTo>
                    <a:pt x="6449" y="7919"/>
                    <a:pt x="6447" y="7919"/>
                    <a:pt x="6445" y="7919"/>
                  </a:cubicBezTo>
                  <a:cubicBezTo>
                    <a:pt x="6408" y="7891"/>
                    <a:pt x="6367" y="7860"/>
                    <a:pt x="6401" y="7829"/>
                  </a:cubicBezTo>
                  <a:cubicBezTo>
                    <a:pt x="6398" y="7800"/>
                    <a:pt x="6398" y="7768"/>
                    <a:pt x="6340" y="7768"/>
                  </a:cubicBezTo>
                  <a:cubicBezTo>
                    <a:pt x="6335" y="7768"/>
                    <a:pt x="6329" y="7768"/>
                    <a:pt x="6323" y="7769"/>
                  </a:cubicBezTo>
                  <a:cubicBezTo>
                    <a:pt x="6321" y="7769"/>
                    <a:pt x="6320" y="7769"/>
                    <a:pt x="6318" y="7769"/>
                  </a:cubicBezTo>
                  <a:cubicBezTo>
                    <a:pt x="6288" y="7769"/>
                    <a:pt x="6285" y="7739"/>
                    <a:pt x="6282" y="7709"/>
                  </a:cubicBezTo>
                  <a:cubicBezTo>
                    <a:pt x="6292" y="7709"/>
                    <a:pt x="6299" y="7708"/>
                    <a:pt x="6305" y="7708"/>
                  </a:cubicBezTo>
                  <a:cubicBezTo>
                    <a:pt x="6322" y="7708"/>
                    <a:pt x="6329" y="7713"/>
                    <a:pt x="6357" y="7735"/>
                  </a:cubicBezTo>
                  <a:lnTo>
                    <a:pt x="6354" y="7672"/>
                  </a:lnTo>
                  <a:cubicBezTo>
                    <a:pt x="6351" y="7640"/>
                    <a:pt x="6382" y="7575"/>
                    <a:pt x="6417" y="7572"/>
                  </a:cubicBezTo>
                  <a:cubicBezTo>
                    <a:pt x="6440" y="7548"/>
                    <a:pt x="6446" y="7526"/>
                    <a:pt x="6426" y="7526"/>
                  </a:cubicBezTo>
                  <a:cubicBezTo>
                    <a:pt x="6417" y="7526"/>
                    <a:pt x="6402" y="7531"/>
                    <a:pt x="6379" y="7543"/>
                  </a:cubicBezTo>
                  <a:cubicBezTo>
                    <a:pt x="6362" y="7545"/>
                    <a:pt x="6349" y="7546"/>
                    <a:pt x="6339" y="7546"/>
                  </a:cubicBezTo>
                  <a:cubicBezTo>
                    <a:pt x="6307" y="7546"/>
                    <a:pt x="6306" y="7535"/>
                    <a:pt x="6301" y="7487"/>
                  </a:cubicBezTo>
                  <a:cubicBezTo>
                    <a:pt x="6298" y="7456"/>
                    <a:pt x="6295" y="7424"/>
                    <a:pt x="6332" y="7421"/>
                  </a:cubicBezTo>
                  <a:cubicBezTo>
                    <a:pt x="6370" y="7418"/>
                    <a:pt x="6370" y="7418"/>
                    <a:pt x="6364" y="7355"/>
                  </a:cubicBezTo>
                  <a:cubicBezTo>
                    <a:pt x="6354" y="7261"/>
                    <a:pt x="6238" y="7177"/>
                    <a:pt x="6166" y="7152"/>
                  </a:cubicBezTo>
                  <a:cubicBezTo>
                    <a:pt x="6142" y="7155"/>
                    <a:pt x="6125" y="7157"/>
                    <a:pt x="6117" y="7157"/>
                  </a:cubicBezTo>
                  <a:cubicBezTo>
                    <a:pt x="6099" y="7157"/>
                    <a:pt x="6114" y="7148"/>
                    <a:pt x="6163" y="7120"/>
                  </a:cubicBezTo>
                  <a:cubicBezTo>
                    <a:pt x="6198" y="7117"/>
                    <a:pt x="6194" y="7086"/>
                    <a:pt x="6191" y="7054"/>
                  </a:cubicBezTo>
                  <a:lnTo>
                    <a:pt x="6191" y="7054"/>
                  </a:lnTo>
                  <a:cubicBezTo>
                    <a:pt x="6189" y="7055"/>
                    <a:pt x="6186" y="7055"/>
                    <a:pt x="6184" y="7055"/>
                  </a:cubicBezTo>
                  <a:cubicBezTo>
                    <a:pt x="6169" y="7055"/>
                    <a:pt x="6176" y="7042"/>
                    <a:pt x="6183" y="7042"/>
                  </a:cubicBezTo>
                  <a:cubicBezTo>
                    <a:pt x="6187" y="7042"/>
                    <a:pt x="6190" y="7045"/>
                    <a:pt x="6191" y="7054"/>
                  </a:cubicBezTo>
                  <a:cubicBezTo>
                    <a:pt x="6193" y="7054"/>
                    <a:pt x="6194" y="7054"/>
                    <a:pt x="6196" y="7054"/>
                  </a:cubicBezTo>
                  <a:cubicBezTo>
                    <a:pt x="6226" y="7054"/>
                    <a:pt x="6232" y="7084"/>
                    <a:pt x="6235" y="7114"/>
                  </a:cubicBezTo>
                  <a:lnTo>
                    <a:pt x="6270" y="7111"/>
                  </a:lnTo>
                  <a:cubicBezTo>
                    <a:pt x="6342" y="7073"/>
                    <a:pt x="6335" y="7042"/>
                    <a:pt x="6260" y="7017"/>
                  </a:cubicBezTo>
                  <a:cubicBezTo>
                    <a:pt x="6220" y="6989"/>
                    <a:pt x="6220" y="6989"/>
                    <a:pt x="6254" y="6954"/>
                  </a:cubicBezTo>
                  <a:cubicBezTo>
                    <a:pt x="6283" y="6922"/>
                    <a:pt x="6312" y="6888"/>
                    <a:pt x="6289" y="6888"/>
                  </a:cubicBezTo>
                  <a:cubicBezTo>
                    <a:pt x="6287" y="6888"/>
                    <a:pt x="6285" y="6888"/>
                    <a:pt x="6282" y="6888"/>
                  </a:cubicBezTo>
                  <a:cubicBezTo>
                    <a:pt x="6276" y="6854"/>
                    <a:pt x="6285" y="6819"/>
                    <a:pt x="6307" y="6788"/>
                  </a:cubicBezTo>
                  <a:cubicBezTo>
                    <a:pt x="6299" y="6731"/>
                    <a:pt x="6295" y="6700"/>
                    <a:pt x="6268" y="6700"/>
                  </a:cubicBezTo>
                  <a:cubicBezTo>
                    <a:pt x="6266" y="6700"/>
                    <a:pt x="6263" y="6700"/>
                    <a:pt x="6260" y="6700"/>
                  </a:cubicBezTo>
                  <a:cubicBezTo>
                    <a:pt x="6259" y="6700"/>
                    <a:pt x="6257" y="6701"/>
                    <a:pt x="6255" y="6701"/>
                  </a:cubicBezTo>
                  <a:cubicBezTo>
                    <a:pt x="6222" y="6701"/>
                    <a:pt x="6219" y="6671"/>
                    <a:pt x="6216" y="6641"/>
                  </a:cubicBezTo>
                  <a:cubicBezTo>
                    <a:pt x="6211" y="6612"/>
                    <a:pt x="6208" y="6584"/>
                    <a:pt x="6181" y="6584"/>
                  </a:cubicBezTo>
                  <a:cubicBezTo>
                    <a:pt x="6178" y="6584"/>
                    <a:pt x="6176" y="6584"/>
                    <a:pt x="6173" y="6584"/>
                  </a:cubicBezTo>
                  <a:cubicBezTo>
                    <a:pt x="6170" y="6585"/>
                    <a:pt x="6168" y="6585"/>
                    <a:pt x="6166" y="6585"/>
                  </a:cubicBezTo>
                  <a:cubicBezTo>
                    <a:pt x="6131" y="6585"/>
                    <a:pt x="6097" y="6559"/>
                    <a:pt x="6088" y="6500"/>
                  </a:cubicBezTo>
                  <a:cubicBezTo>
                    <a:pt x="6044" y="6443"/>
                    <a:pt x="6044" y="6443"/>
                    <a:pt x="6113" y="6403"/>
                  </a:cubicBezTo>
                  <a:cubicBezTo>
                    <a:pt x="6151" y="6396"/>
                    <a:pt x="6144" y="6365"/>
                    <a:pt x="6141" y="6334"/>
                  </a:cubicBezTo>
                  <a:cubicBezTo>
                    <a:pt x="6141" y="6309"/>
                    <a:pt x="6154" y="6284"/>
                    <a:pt x="6169" y="6268"/>
                  </a:cubicBezTo>
                  <a:cubicBezTo>
                    <a:pt x="6190" y="6243"/>
                    <a:pt x="6182" y="6237"/>
                    <a:pt x="6163" y="6237"/>
                  </a:cubicBezTo>
                  <a:cubicBezTo>
                    <a:pt x="6153" y="6237"/>
                    <a:pt x="6141" y="6239"/>
                    <a:pt x="6129" y="6240"/>
                  </a:cubicBezTo>
                  <a:lnTo>
                    <a:pt x="6057" y="6252"/>
                  </a:lnTo>
                  <a:cubicBezTo>
                    <a:pt x="6053" y="6221"/>
                    <a:pt x="6119" y="6177"/>
                    <a:pt x="6157" y="6174"/>
                  </a:cubicBezTo>
                  <a:cubicBezTo>
                    <a:pt x="6201" y="6146"/>
                    <a:pt x="6216" y="6136"/>
                    <a:pt x="6198" y="6136"/>
                  </a:cubicBezTo>
                  <a:cubicBezTo>
                    <a:pt x="6190" y="6136"/>
                    <a:pt x="6174" y="6138"/>
                    <a:pt x="6151" y="6143"/>
                  </a:cubicBezTo>
                  <a:cubicBezTo>
                    <a:pt x="6147" y="6143"/>
                    <a:pt x="6144" y="6143"/>
                    <a:pt x="6141" y="6143"/>
                  </a:cubicBezTo>
                  <a:cubicBezTo>
                    <a:pt x="6109" y="6143"/>
                    <a:pt x="6078" y="6115"/>
                    <a:pt x="6100" y="6055"/>
                  </a:cubicBezTo>
                  <a:cubicBezTo>
                    <a:pt x="6091" y="5992"/>
                    <a:pt x="6082" y="5929"/>
                    <a:pt x="6116" y="5923"/>
                  </a:cubicBezTo>
                  <a:cubicBezTo>
                    <a:pt x="6135" y="5904"/>
                    <a:pt x="6129" y="5876"/>
                    <a:pt x="6107" y="5864"/>
                  </a:cubicBezTo>
                  <a:cubicBezTo>
                    <a:pt x="6066" y="5835"/>
                    <a:pt x="6060" y="5807"/>
                    <a:pt x="6082" y="5707"/>
                  </a:cubicBezTo>
                  <a:cubicBezTo>
                    <a:pt x="6119" y="5574"/>
                    <a:pt x="6127" y="5545"/>
                    <a:pt x="6093" y="5545"/>
                  </a:cubicBezTo>
                  <a:cubicBezTo>
                    <a:pt x="6084" y="5545"/>
                    <a:pt x="6072" y="5548"/>
                    <a:pt x="6057" y="5550"/>
                  </a:cubicBezTo>
                  <a:cubicBezTo>
                    <a:pt x="6044" y="5552"/>
                    <a:pt x="6032" y="5555"/>
                    <a:pt x="6024" y="5555"/>
                  </a:cubicBezTo>
                  <a:cubicBezTo>
                    <a:pt x="6010" y="5555"/>
                    <a:pt x="6011" y="5547"/>
                    <a:pt x="6053" y="5519"/>
                  </a:cubicBezTo>
                  <a:cubicBezTo>
                    <a:pt x="6082" y="5481"/>
                    <a:pt x="6044" y="5456"/>
                    <a:pt x="5997" y="5403"/>
                  </a:cubicBezTo>
                  <a:cubicBezTo>
                    <a:pt x="5977" y="5392"/>
                    <a:pt x="5952" y="5388"/>
                    <a:pt x="5927" y="5388"/>
                  </a:cubicBezTo>
                  <a:cubicBezTo>
                    <a:pt x="5897" y="5388"/>
                    <a:pt x="5867" y="5393"/>
                    <a:pt x="5847" y="5397"/>
                  </a:cubicBezTo>
                  <a:cubicBezTo>
                    <a:pt x="5825" y="5400"/>
                    <a:pt x="5809" y="5403"/>
                    <a:pt x="5800" y="5403"/>
                  </a:cubicBezTo>
                  <a:cubicBezTo>
                    <a:pt x="5777" y="5403"/>
                    <a:pt x="5782" y="5389"/>
                    <a:pt x="5800" y="5343"/>
                  </a:cubicBezTo>
                  <a:cubicBezTo>
                    <a:pt x="5796" y="5306"/>
                    <a:pt x="5825" y="5274"/>
                    <a:pt x="5859" y="5268"/>
                  </a:cubicBezTo>
                  <a:cubicBezTo>
                    <a:pt x="5862" y="5267"/>
                    <a:pt x="5866" y="5267"/>
                    <a:pt x="5869" y="5267"/>
                  </a:cubicBezTo>
                  <a:cubicBezTo>
                    <a:pt x="5884" y="5267"/>
                    <a:pt x="5897" y="5278"/>
                    <a:pt x="5900" y="5293"/>
                  </a:cubicBezTo>
                  <a:lnTo>
                    <a:pt x="5906" y="5321"/>
                  </a:lnTo>
                  <a:cubicBezTo>
                    <a:pt x="5941" y="5315"/>
                    <a:pt x="5978" y="5309"/>
                    <a:pt x="5966" y="5249"/>
                  </a:cubicBezTo>
                  <a:cubicBezTo>
                    <a:pt x="5991" y="5215"/>
                    <a:pt x="5991" y="5186"/>
                    <a:pt x="5962" y="5186"/>
                  </a:cubicBezTo>
                  <a:cubicBezTo>
                    <a:pt x="5959" y="5186"/>
                    <a:pt x="5956" y="5186"/>
                    <a:pt x="5953" y="5187"/>
                  </a:cubicBezTo>
                  <a:cubicBezTo>
                    <a:pt x="5984" y="5149"/>
                    <a:pt x="5972" y="5086"/>
                    <a:pt x="5959" y="5024"/>
                  </a:cubicBezTo>
                  <a:cubicBezTo>
                    <a:pt x="5947" y="4964"/>
                    <a:pt x="5928" y="4870"/>
                    <a:pt x="5959" y="4833"/>
                  </a:cubicBezTo>
                  <a:cubicBezTo>
                    <a:pt x="5948" y="4777"/>
                    <a:pt x="5942" y="4746"/>
                    <a:pt x="5915" y="4746"/>
                  </a:cubicBezTo>
                  <a:cubicBezTo>
                    <a:pt x="5911" y="4746"/>
                    <a:pt x="5907" y="4747"/>
                    <a:pt x="5903" y="4748"/>
                  </a:cubicBezTo>
                  <a:cubicBezTo>
                    <a:pt x="5891" y="4750"/>
                    <a:pt x="5881" y="4751"/>
                    <a:pt x="5872" y="4751"/>
                  </a:cubicBezTo>
                  <a:cubicBezTo>
                    <a:pt x="5833" y="4751"/>
                    <a:pt x="5834" y="4731"/>
                    <a:pt x="5862" y="4723"/>
                  </a:cubicBezTo>
                  <a:cubicBezTo>
                    <a:pt x="5931" y="4676"/>
                    <a:pt x="5872" y="4269"/>
                    <a:pt x="5793" y="4256"/>
                  </a:cubicBezTo>
                  <a:lnTo>
                    <a:pt x="5778" y="4193"/>
                  </a:lnTo>
                  <a:cubicBezTo>
                    <a:pt x="5800" y="4124"/>
                    <a:pt x="5756" y="3939"/>
                    <a:pt x="5715" y="3918"/>
                  </a:cubicBezTo>
                  <a:lnTo>
                    <a:pt x="5693" y="3827"/>
                  </a:lnTo>
                  <a:cubicBezTo>
                    <a:pt x="5712" y="3755"/>
                    <a:pt x="5702" y="3723"/>
                    <a:pt x="5659" y="3704"/>
                  </a:cubicBezTo>
                  <a:cubicBezTo>
                    <a:pt x="5618" y="3682"/>
                    <a:pt x="5580" y="3692"/>
                    <a:pt x="5615" y="3682"/>
                  </a:cubicBezTo>
                  <a:cubicBezTo>
                    <a:pt x="5652" y="3673"/>
                    <a:pt x="5634" y="3614"/>
                    <a:pt x="5602" y="3491"/>
                  </a:cubicBezTo>
                  <a:cubicBezTo>
                    <a:pt x="5580" y="3414"/>
                    <a:pt x="5572" y="3385"/>
                    <a:pt x="5562" y="3385"/>
                  </a:cubicBezTo>
                  <a:cubicBezTo>
                    <a:pt x="5556" y="3385"/>
                    <a:pt x="5550" y="3395"/>
                    <a:pt x="5539" y="3410"/>
                  </a:cubicBezTo>
                  <a:cubicBezTo>
                    <a:pt x="5474" y="3297"/>
                    <a:pt x="5508" y="3288"/>
                    <a:pt x="5543" y="3278"/>
                  </a:cubicBezTo>
                  <a:cubicBezTo>
                    <a:pt x="5548" y="3279"/>
                    <a:pt x="5554" y="3279"/>
                    <a:pt x="5558" y="3279"/>
                  </a:cubicBezTo>
                  <a:cubicBezTo>
                    <a:pt x="5618" y="3279"/>
                    <a:pt x="5594" y="3228"/>
                    <a:pt x="5489" y="3228"/>
                  </a:cubicBezTo>
                  <a:cubicBezTo>
                    <a:pt x="5411" y="3216"/>
                    <a:pt x="5395" y="3156"/>
                    <a:pt x="5430" y="3147"/>
                  </a:cubicBezTo>
                  <a:cubicBezTo>
                    <a:pt x="5434" y="3145"/>
                    <a:pt x="5439" y="3145"/>
                    <a:pt x="5442" y="3145"/>
                  </a:cubicBezTo>
                  <a:cubicBezTo>
                    <a:pt x="5467" y="3145"/>
                    <a:pt x="5475" y="3170"/>
                    <a:pt x="5483" y="3197"/>
                  </a:cubicBezTo>
                  <a:lnTo>
                    <a:pt x="5552" y="3178"/>
                  </a:lnTo>
                  <a:cubicBezTo>
                    <a:pt x="5543" y="3147"/>
                    <a:pt x="5543" y="3147"/>
                    <a:pt x="5499" y="3125"/>
                  </a:cubicBezTo>
                  <a:cubicBezTo>
                    <a:pt x="5489" y="3103"/>
                    <a:pt x="5474" y="3084"/>
                    <a:pt x="5449" y="3075"/>
                  </a:cubicBezTo>
                  <a:cubicBezTo>
                    <a:pt x="5437" y="3068"/>
                    <a:pt x="5424" y="3065"/>
                    <a:pt x="5412" y="3065"/>
                  </a:cubicBezTo>
                  <a:cubicBezTo>
                    <a:pt x="5384" y="3065"/>
                    <a:pt x="5358" y="3080"/>
                    <a:pt x="5345" y="3106"/>
                  </a:cubicBezTo>
                  <a:cubicBezTo>
                    <a:pt x="5335" y="3120"/>
                    <a:pt x="5328" y="3125"/>
                    <a:pt x="5323" y="3125"/>
                  </a:cubicBezTo>
                  <a:cubicBezTo>
                    <a:pt x="5312" y="3125"/>
                    <a:pt x="5307" y="3106"/>
                    <a:pt x="5301" y="3087"/>
                  </a:cubicBezTo>
                  <a:cubicBezTo>
                    <a:pt x="5315" y="3035"/>
                    <a:pt x="5336" y="3016"/>
                    <a:pt x="5364" y="3016"/>
                  </a:cubicBezTo>
                  <a:cubicBezTo>
                    <a:pt x="5374" y="3016"/>
                    <a:pt x="5386" y="3019"/>
                    <a:pt x="5398" y="3024"/>
                  </a:cubicBezTo>
                  <a:cubicBezTo>
                    <a:pt x="5402" y="3040"/>
                    <a:pt x="5412" y="3046"/>
                    <a:pt x="5426" y="3046"/>
                  </a:cubicBezTo>
                  <a:cubicBezTo>
                    <a:pt x="5439" y="3046"/>
                    <a:pt x="5456" y="3040"/>
                    <a:pt x="5474" y="3034"/>
                  </a:cubicBezTo>
                  <a:cubicBezTo>
                    <a:pt x="5511" y="3024"/>
                    <a:pt x="5395" y="2893"/>
                    <a:pt x="5314" y="2887"/>
                  </a:cubicBezTo>
                  <a:cubicBezTo>
                    <a:pt x="5300" y="2890"/>
                    <a:pt x="5292" y="2892"/>
                    <a:pt x="5291" y="2892"/>
                  </a:cubicBezTo>
                  <a:cubicBezTo>
                    <a:pt x="5291" y="2892"/>
                    <a:pt x="5308" y="2887"/>
                    <a:pt x="5351" y="2874"/>
                  </a:cubicBezTo>
                  <a:cubicBezTo>
                    <a:pt x="5386" y="2865"/>
                    <a:pt x="5367" y="2805"/>
                    <a:pt x="5345" y="2745"/>
                  </a:cubicBezTo>
                  <a:cubicBezTo>
                    <a:pt x="5329" y="2691"/>
                    <a:pt x="5320" y="2662"/>
                    <a:pt x="5294" y="2662"/>
                  </a:cubicBezTo>
                  <a:cubicBezTo>
                    <a:pt x="5291" y="2662"/>
                    <a:pt x="5287" y="2663"/>
                    <a:pt x="5283" y="2664"/>
                  </a:cubicBezTo>
                  <a:cubicBezTo>
                    <a:pt x="5265" y="2671"/>
                    <a:pt x="5247" y="2676"/>
                    <a:pt x="5232" y="2676"/>
                  </a:cubicBezTo>
                  <a:cubicBezTo>
                    <a:pt x="5219" y="2676"/>
                    <a:pt x="5209" y="2671"/>
                    <a:pt x="5204" y="2658"/>
                  </a:cubicBezTo>
                  <a:lnTo>
                    <a:pt x="5204" y="2658"/>
                  </a:lnTo>
                  <a:cubicBezTo>
                    <a:pt x="5214" y="2686"/>
                    <a:pt x="5179" y="2698"/>
                    <a:pt x="5145" y="2708"/>
                  </a:cubicBezTo>
                  <a:cubicBezTo>
                    <a:pt x="5154" y="2670"/>
                    <a:pt x="5167" y="2633"/>
                    <a:pt x="5185" y="2598"/>
                  </a:cubicBezTo>
                  <a:cubicBezTo>
                    <a:pt x="5236" y="2517"/>
                    <a:pt x="5251" y="2445"/>
                    <a:pt x="5214" y="2326"/>
                  </a:cubicBezTo>
                  <a:cubicBezTo>
                    <a:pt x="5195" y="2263"/>
                    <a:pt x="5167" y="2175"/>
                    <a:pt x="5189" y="2134"/>
                  </a:cubicBezTo>
                  <a:cubicBezTo>
                    <a:pt x="5170" y="2084"/>
                    <a:pt x="5160" y="2053"/>
                    <a:pt x="5136" y="2053"/>
                  </a:cubicBezTo>
                  <a:cubicBezTo>
                    <a:pt x="5132" y="2053"/>
                    <a:pt x="5128" y="2054"/>
                    <a:pt x="5123" y="2056"/>
                  </a:cubicBezTo>
                  <a:lnTo>
                    <a:pt x="5101" y="1997"/>
                  </a:lnTo>
                  <a:cubicBezTo>
                    <a:pt x="5121" y="1960"/>
                    <a:pt x="5107" y="1907"/>
                    <a:pt x="5079" y="1907"/>
                  </a:cubicBezTo>
                  <a:cubicBezTo>
                    <a:pt x="5076" y="1907"/>
                    <a:pt x="5073" y="1908"/>
                    <a:pt x="5069" y="1909"/>
                  </a:cubicBezTo>
                  <a:cubicBezTo>
                    <a:pt x="5022" y="1890"/>
                    <a:pt x="5047" y="1849"/>
                    <a:pt x="5038" y="1818"/>
                  </a:cubicBezTo>
                  <a:cubicBezTo>
                    <a:pt x="5063" y="1775"/>
                    <a:pt x="5075" y="1755"/>
                    <a:pt x="5066" y="1755"/>
                  </a:cubicBezTo>
                  <a:cubicBezTo>
                    <a:pt x="5059" y="1755"/>
                    <a:pt x="5036" y="1771"/>
                    <a:pt x="4991" y="1802"/>
                  </a:cubicBezTo>
                  <a:cubicBezTo>
                    <a:pt x="4957" y="1815"/>
                    <a:pt x="4944" y="1887"/>
                    <a:pt x="4957" y="1915"/>
                  </a:cubicBezTo>
                  <a:lnTo>
                    <a:pt x="4988" y="2003"/>
                  </a:lnTo>
                  <a:lnTo>
                    <a:pt x="4922" y="1928"/>
                  </a:lnTo>
                  <a:cubicBezTo>
                    <a:pt x="4911" y="1903"/>
                    <a:pt x="4868" y="1863"/>
                    <a:pt x="4834" y="1863"/>
                  </a:cubicBezTo>
                  <a:cubicBezTo>
                    <a:pt x="4830" y="1863"/>
                    <a:pt x="4826" y="1863"/>
                    <a:pt x="4822" y="1865"/>
                  </a:cubicBezTo>
                  <a:cubicBezTo>
                    <a:pt x="4822" y="1865"/>
                    <a:pt x="4815" y="1867"/>
                    <a:pt x="4807" y="1867"/>
                  </a:cubicBezTo>
                  <a:cubicBezTo>
                    <a:pt x="4796" y="1867"/>
                    <a:pt x="4783" y="1863"/>
                    <a:pt x="4778" y="1846"/>
                  </a:cubicBezTo>
                  <a:lnTo>
                    <a:pt x="4844" y="1821"/>
                  </a:lnTo>
                  <a:cubicBezTo>
                    <a:pt x="4859" y="1826"/>
                    <a:pt x="4876" y="1829"/>
                    <a:pt x="4892" y="1829"/>
                  </a:cubicBezTo>
                  <a:cubicBezTo>
                    <a:pt x="4914" y="1829"/>
                    <a:pt x="4937" y="1824"/>
                    <a:pt x="4957" y="1815"/>
                  </a:cubicBezTo>
                  <a:cubicBezTo>
                    <a:pt x="5010" y="1767"/>
                    <a:pt x="5015" y="1679"/>
                    <a:pt x="4969" y="1679"/>
                  </a:cubicBezTo>
                  <a:cubicBezTo>
                    <a:pt x="4963" y="1679"/>
                    <a:pt x="4957" y="1680"/>
                    <a:pt x="4950" y="1683"/>
                  </a:cubicBezTo>
                  <a:cubicBezTo>
                    <a:pt x="4938" y="1655"/>
                    <a:pt x="4938" y="1655"/>
                    <a:pt x="4963" y="1611"/>
                  </a:cubicBezTo>
                  <a:cubicBezTo>
                    <a:pt x="4997" y="1599"/>
                    <a:pt x="4985" y="1570"/>
                    <a:pt x="4906" y="1564"/>
                  </a:cubicBezTo>
                  <a:cubicBezTo>
                    <a:pt x="4828" y="1561"/>
                    <a:pt x="4819" y="1533"/>
                    <a:pt x="4875" y="1476"/>
                  </a:cubicBezTo>
                  <a:cubicBezTo>
                    <a:pt x="4920" y="1396"/>
                    <a:pt x="4877" y="1287"/>
                    <a:pt x="4846" y="1287"/>
                  </a:cubicBezTo>
                  <a:cubicBezTo>
                    <a:pt x="4844" y="1287"/>
                    <a:pt x="4842" y="1288"/>
                    <a:pt x="4841" y="1288"/>
                  </a:cubicBezTo>
                  <a:cubicBezTo>
                    <a:pt x="4832" y="1291"/>
                    <a:pt x="4824" y="1293"/>
                    <a:pt x="4817" y="1293"/>
                  </a:cubicBezTo>
                  <a:cubicBezTo>
                    <a:pt x="4764" y="1293"/>
                    <a:pt x="4740" y="1221"/>
                    <a:pt x="4759" y="1185"/>
                  </a:cubicBezTo>
                  <a:cubicBezTo>
                    <a:pt x="4784" y="1150"/>
                    <a:pt x="4765" y="1103"/>
                    <a:pt x="4725" y="1097"/>
                  </a:cubicBezTo>
                  <a:cubicBezTo>
                    <a:pt x="4756" y="1081"/>
                    <a:pt x="4778" y="1041"/>
                    <a:pt x="4734" y="1025"/>
                  </a:cubicBezTo>
                  <a:cubicBezTo>
                    <a:pt x="4734" y="1025"/>
                    <a:pt x="4730" y="1014"/>
                    <a:pt x="4722" y="1014"/>
                  </a:cubicBezTo>
                  <a:cubicBezTo>
                    <a:pt x="4716" y="1014"/>
                    <a:pt x="4709" y="1020"/>
                    <a:pt x="4700" y="1038"/>
                  </a:cubicBezTo>
                  <a:lnTo>
                    <a:pt x="4609" y="1006"/>
                  </a:lnTo>
                  <a:lnTo>
                    <a:pt x="4609" y="1006"/>
                  </a:lnTo>
                  <a:cubicBezTo>
                    <a:pt x="4621" y="1038"/>
                    <a:pt x="4587" y="1050"/>
                    <a:pt x="4552" y="1063"/>
                  </a:cubicBezTo>
                  <a:cubicBezTo>
                    <a:pt x="4551" y="1063"/>
                    <a:pt x="4549" y="1064"/>
                    <a:pt x="4547" y="1064"/>
                  </a:cubicBezTo>
                  <a:cubicBezTo>
                    <a:pt x="4520" y="1064"/>
                    <a:pt x="4510" y="941"/>
                    <a:pt x="4584" y="846"/>
                  </a:cubicBezTo>
                  <a:lnTo>
                    <a:pt x="4628" y="762"/>
                  </a:lnTo>
                  <a:lnTo>
                    <a:pt x="4628" y="762"/>
                  </a:lnTo>
                  <a:lnTo>
                    <a:pt x="4559" y="790"/>
                  </a:lnTo>
                  <a:cubicBezTo>
                    <a:pt x="4549" y="762"/>
                    <a:pt x="4537" y="730"/>
                    <a:pt x="4571" y="718"/>
                  </a:cubicBezTo>
                  <a:cubicBezTo>
                    <a:pt x="4602" y="702"/>
                    <a:pt x="4602" y="702"/>
                    <a:pt x="4590" y="674"/>
                  </a:cubicBezTo>
                  <a:cubicBezTo>
                    <a:pt x="4586" y="661"/>
                    <a:pt x="4574" y="654"/>
                    <a:pt x="4562" y="654"/>
                  </a:cubicBezTo>
                  <a:cubicBezTo>
                    <a:pt x="4556" y="654"/>
                    <a:pt x="4551" y="655"/>
                    <a:pt x="4546" y="658"/>
                  </a:cubicBezTo>
                  <a:cubicBezTo>
                    <a:pt x="4516" y="671"/>
                    <a:pt x="4500" y="678"/>
                    <a:pt x="4493" y="678"/>
                  </a:cubicBezTo>
                  <a:cubicBezTo>
                    <a:pt x="4484" y="678"/>
                    <a:pt x="4489" y="668"/>
                    <a:pt x="4499" y="646"/>
                  </a:cubicBezTo>
                  <a:cubicBezTo>
                    <a:pt x="4552" y="586"/>
                    <a:pt x="4540" y="558"/>
                    <a:pt x="4461" y="558"/>
                  </a:cubicBezTo>
                  <a:cubicBezTo>
                    <a:pt x="4434" y="570"/>
                    <a:pt x="4418" y="577"/>
                    <a:pt x="4413" y="577"/>
                  </a:cubicBezTo>
                  <a:cubicBezTo>
                    <a:pt x="4405" y="577"/>
                    <a:pt x="4418" y="563"/>
                    <a:pt x="4449" y="530"/>
                  </a:cubicBezTo>
                  <a:cubicBezTo>
                    <a:pt x="4483" y="514"/>
                    <a:pt x="4499" y="477"/>
                    <a:pt x="4490" y="442"/>
                  </a:cubicBezTo>
                  <a:lnTo>
                    <a:pt x="4490" y="442"/>
                  </a:lnTo>
                  <a:lnTo>
                    <a:pt x="4455" y="458"/>
                  </a:lnTo>
                  <a:cubicBezTo>
                    <a:pt x="4437" y="466"/>
                    <a:pt x="4423" y="469"/>
                    <a:pt x="4412" y="469"/>
                  </a:cubicBezTo>
                  <a:cubicBezTo>
                    <a:pt x="4385" y="469"/>
                    <a:pt x="4382" y="446"/>
                    <a:pt x="4396" y="414"/>
                  </a:cubicBezTo>
                  <a:cubicBezTo>
                    <a:pt x="4430" y="401"/>
                    <a:pt x="4418" y="370"/>
                    <a:pt x="4358" y="329"/>
                  </a:cubicBezTo>
                  <a:cubicBezTo>
                    <a:pt x="4333" y="273"/>
                    <a:pt x="4320" y="242"/>
                    <a:pt x="4352" y="229"/>
                  </a:cubicBezTo>
                  <a:cubicBezTo>
                    <a:pt x="4418" y="198"/>
                    <a:pt x="4418" y="198"/>
                    <a:pt x="4339" y="198"/>
                  </a:cubicBezTo>
                  <a:cubicBezTo>
                    <a:pt x="4295" y="185"/>
                    <a:pt x="4295" y="185"/>
                    <a:pt x="4302" y="113"/>
                  </a:cubicBezTo>
                  <a:cubicBezTo>
                    <a:pt x="4320" y="69"/>
                    <a:pt x="4320" y="69"/>
                    <a:pt x="4277" y="57"/>
                  </a:cubicBezTo>
                  <a:cubicBezTo>
                    <a:pt x="4211" y="85"/>
                    <a:pt x="4176" y="101"/>
                    <a:pt x="4189" y="129"/>
                  </a:cubicBezTo>
                  <a:cubicBezTo>
                    <a:pt x="4201" y="157"/>
                    <a:pt x="4201" y="157"/>
                    <a:pt x="4170" y="173"/>
                  </a:cubicBezTo>
                  <a:lnTo>
                    <a:pt x="4145" y="116"/>
                  </a:lnTo>
                  <a:cubicBezTo>
                    <a:pt x="4126" y="75"/>
                    <a:pt x="4098" y="41"/>
                    <a:pt x="4060" y="19"/>
                  </a:cubicBezTo>
                  <a:cubicBezTo>
                    <a:pt x="4041" y="6"/>
                    <a:pt x="4020" y="0"/>
                    <a:pt x="4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157;p36">
              <a:extLst>
                <a:ext uri="{FF2B5EF4-FFF2-40B4-BE49-F238E27FC236}">
                  <a16:creationId xmlns:a16="http://schemas.microsoft.com/office/drawing/2014/main" id="{C260C92E-AABA-4A36-8181-3213C490AF7A}"/>
                </a:ext>
              </a:extLst>
            </p:cNvPr>
            <p:cNvSpPr/>
            <p:nvPr/>
          </p:nvSpPr>
          <p:spPr>
            <a:xfrm>
              <a:off x="4941975" y="1678625"/>
              <a:ext cx="151975" cy="210000"/>
            </a:xfrm>
            <a:custGeom>
              <a:avLst/>
              <a:gdLst/>
              <a:ahLst/>
              <a:cxnLst/>
              <a:rect l="l" t="t" r="r" b="b"/>
              <a:pathLst>
                <a:path w="6079" h="8400" extrusionOk="0">
                  <a:moveTo>
                    <a:pt x="2053" y="0"/>
                  </a:moveTo>
                  <a:lnTo>
                    <a:pt x="2040" y="10"/>
                  </a:lnTo>
                  <a:cubicBezTo>
                    <a:pt x="2028" y="19"/>
                    <a:pt x="2053" y="47"/>
                    <a:pt x="2075" y="75"/>
                  </a:cubicBezTo>
                  <a:lnTo>
                    <a:pt x="2087" y="66"/>
                  </a:lnTo>
                  <a:cubicBezTo>
                    <a:pt x="2081" y="44"/>
                    <a:pt x="2069" y="19"/>
                    <a:pt x="2053" y="0"/>
                  </a:cubicBezTo>
                  <a:close/>
                  <a:moveTo>
                    <a:pt x="2360" y="452"/>
                  </a:moveTo>
                  <a:lnTo>
                    <a:pt x="2395" y="473"/>
                  </a:lnTo>
                  <a:cubicBezTo>
                    <a:pt x="2416" y="502"/>
                    <a:pt x="2404" y="508"/>
                    <a:pt x="2395" y="517"/>
                  </a:cubicBezTo>
                  <a:cubicBezTo>
                    <a:pt x="2390" y="521"/>
                    <a:pt x="2387" y="523"/>
                    <a:pt x="2384" y="523"/>
                  </a:cubicBezTo>
                  <a:cubicBezTo>
                    <a:pt x="2379" y="523"/>
                    <a:pt x="2374" y="516"/>
                    <a:pt x="2360" y="499"/>
                  </a:cubicBezTo>
                  <a:cubicBezTo>
                    <a:pt x="2360" y="499"/>
                    <a:pt x="2348" y="461"/>
                    <a:pt x="2360" y="452"/>
                  </a:cubicBezTo>
                  <a:close/>
                  <a:moveTo>
                    <a:pt x="2180" y="510"/>
                  </a:moveTo>
                  <a:cubicBezTo>
                    <a:pt x="2196" y="510"/>
                    <a:pt x="2221" y="527"/>
                    <a:pt x="2238" y="549"/>
                  </a:cubicBezTo>
                  <a:cubicBezTo>
                    <a:pt x="2297" y="593"/>
                    <a:pt x="2297" y="593"/>
                    <a:pt x="2275" y="611"/>
                  </a:cubicBezTo>
                  <a:cubicBezTo>
                    <a:pt x="2271" y="616"/>
                    <a:pt x="2266" y="621"/>
                    <a:pt x="2259" y="621"/>
                  </a:cubicBezTo>
                  <a:cubicBezTo>
                    <a:pt x="2253" y="621"/>
                    <a:pt x="2244" y="616"/>
                    <a:pt x="2232" y="602"/>
                  </a:cubicBezTo>
                  <a:lnTo>
                    <a:pt x="2241" y="593"/>
                  </a:lnTo>
                  <a:cubicBezTo>
                    <a:pt x="2247" y="600"/>
                    <a:pt x="2251" y="603"/>
                    <a:pt x="2253" y="603"/>
                  </a:cubicBezTo>
                  <a:cubicBezTo>
                    <a:pt x="2258" y="603"/>
                    <a:pt x="2245" y="579"/>
                    <a:pt x="2219" y="567"/>
                  </a:cubicBezTo>
                  <a:lnTo>
                    <a:pt x="2169" y="514"/>
                  </a:lnTo>
                  <a:cubicBezTo>
                    <a:pt x="2172" y="511"/>
                    <a:pt x="2175" y="510"/>
                    <a:pt x="2180" y="510"/>
                  </a:cubicBezTo>
                  <a:close/>
                  <a:moveTo>
                    <a:pt x="2344" y="746"/>
                  </a:moveTo>
                  <a:lnTo>
                    <a:pt x="2332" y="756"/>
                  </a:lnTo>
                  <a:cubicBezTo>
                    <a:pt x="2348" y="773"/>
                    <a:pt x="2354" y="780"/>
                    <a:pt x="2358" y="780"/>
                  </a:cubicBezTo>
                  <a:cubicBezTo>
                    <a:pt x="2361" y="780"/>
                    <a:pt x="2363" y="778"/>
                    <a:pt x="2366" y="774"/>
                  </a:cubicBezTo>
                  <a:lnTo>
                    <a:pt x="2376" y="765"/>
                  </a:lnTo>
                  <a:lnTo>
                    <a:pt x="2344" y="746"/>
                  </a:lnTo>
                  <a:close/>
                  <a:moveTo>
                    <a:pt x="1605" y="1047"/>
                  </a:moveTo>
                  <a:cubicBezTo>
                    <a:pt x="1633" y="1069"/>
                    <a:pt x="1646" y="1113"/>
                    <a:pt x="1636" y="1125"/>
                  </a:cubicBezTo>
                  <a:cubicBezTo>
                    <a:pt x="1635" y="1127"/>
                    <a:pt x="1633" y="1128"/>
                    <a:pt x="1631" y="1128"/>
                  </a:cubicBezTo>
                  <a:cubicBezTo>
                    <a:pt x="1620" y="1128"/>
                    <a:pt x="1597" y="1108"/>
                    <a:pt x="1589" y="1069"/>
                  </a:cubicBezTo>
                  <a:lnTo>
                    <a:pt x="1605" y="1047"/>
                  </a:lnTo>
                  <a:close/>
                  <a:moveTo>
                    <a:pt x="1498" y="1082"/>
                  </a:moveTo>
                  <a:cubicBezTo>
                    <a:pt x="1487" y="1082"/>
                    <a:pt x="1479" y="1093"/>
                    <a:pt x="1467" y="1106"/>
                  </a:cubicBezTo>
                  <a:cubicBezTo>
                    <a:pt x="1461" y="1119"/>
                    <a:pt x="1479" y="1150"/>
                    <a:pt x="1479" y="1150"/>
                  </a:cubicBezTo>
                  <a:cubicBezTo>
                    <a:pt x="1493" y="1160"/>
                    <a:pt x="1502" y="1164"/>
                    <a:pt x="1508" y="1164"/>
                  </a:cubicBezTo>
                  <a:cubicBezTo>
                    <a:pt x="1517" y="1164"/>
                    <a:pt x="1521" y="1157"/>
                    <a:pt x="1526" y="1150"/>
                  </a:cubicBezTo>
                  <a:cubicBezTo>
                    <a:pt x="1573" y="1150"/>
                    <a:pt x="1552" y="1116"/>
                    <a:pt x="1523" y="1094"/>
                  </a:cubicBezTo>
                  <a:cubicBezTo>
                    <a:pt x="1513" y="1086"/>
                    <a:pt x="1505" y="1082"/>
                    <a:pt x="1498" y="1082"/>
                  </a:cubicBezTo>
                  <a:close/>
                  <a:moveTo>
                    <a:pt x="1357" y="1733"/>
                  </a:moveTo>
                  <a:lnTo>
                    <a:pt x="1395" y="1736"/>
                  </a:lnTo>
                  <a:cubicBezTo>
                    <a:pt x="1426" y="1755"/>
                    <a:pt x="1420" y="1768"/>
                    <a:pt x="1414" y="1780"/>
                  </a:cubicBezTo>
                  <a:lnTo>
                    <a:pt x="1382" y="1761"/>
                  </a:lnTo>
                  <a:lnTo>
                    <a:pt x="1357" y="1733"/>
                  </a:lnTo>
                  <a:close/>
                  <a:moveTo>
                    <a:pt x="1216" y="1689"/>
                  </a:moveTo>
                  <a:lnTo>
                    <a:pt x="1266" y="1749"/>
                  </a:lnTo>
                  <a:cubicBezTo>
                    <a:pt x="1317" y="1794"/>
                    <a:pt x="1337" y="1812"/>
                    <a:pt x="1331" y="1812"/>
                  </a:cubicBezTo>
                  <a:cubicBezTo>
                    <a:pt x="1328" y="1812"/>
                    <a:pt x="1312" y="1804"/>
                    <a:pt x="1285" y="1790"/>
                  </a:cubicBezTo>
                  <a:cubicBezTo>
                    <a:pt x="1251" y="1774"/>
                    <a:pt x="1219" y="1749"/>
                    <a:pt x="1204" y="1714"/>
                  </a:cubicBezTo>
                  <a:lnTo>
                    <a:pt x="1216" y="1689"/>
                  </a:lnTo>
                  <a:close/>
                  <a:moveTo>
                    <a:pt x="1195" y="2053"/>
                  </a:moveTo>
                  <a:cubicBezTo>
                    <a:pt x="1205" y="2053"/>
                    <a:pt x="1233" y="2076"/>
                    <a:pt x="1285" y="2112"/>
                  </a:cubicBezTo>
                  <a:cubicBezTo>
                    <a:pt x="1296" y="2132"/>
                    <a:pt x="1301" y="2143"/>
                    <a:pt x="1297" y="2143"/>
                  </a:cubicBezTo>
                  <a:cubicBezTo>
                    <a:pt x="1292" y="2143"/>
                    <a:pt x="1276" y="2132"/>
                    <a:pt x="1244" y="2109"/>
                  </a:cubicBezTo>
                  <a:lnTo>
                    <a:pt x="1191" y="2056"/>
                  </a:lnTo>
                  <a:cubicBezTo>
                    <a:pt x="1192" y="2054"/>
                    <a:pt x="1193" y="2053"/>
                    <a:pt x="1195" y="2053"/>
                  </a:cubicBezTo>
                  <a:close/>
                  <a:moveTo>
                    <a:pt x="1047" y="2116"/>
                  </a:moveTo>
                  <a:cubicBezTo>
                    <a:pt x="1069" y="2125"/>
                    <a:pt x="1088" y="2141"/>
                    <a:pt x="1107" y="2156"/>
                  </a:cubicBezTo>
                  <a:lnTo>
                    <a:pt x="1100" y="2169"/>
                  </a:lnTo>
                  <a:cubicBezTo>
                    <a:pt x="1069" y="2156"/>
                    <a:pt x="1034" y="2141"/>
                    <a:pt x="1041" y="2128"/>
                  </a:cubicBezTo>
                  <a:lnTo>
                    <a:pt x="1047" y="2116"/>
                  </a:lnTo>
                  <a:close/>
                  <a:moveTo>
                    <a:pt x="856" y="2354"/>
                  </a:moveTo>
                  <a:cubicBezTo>
                    <a:pt x="858" y="2354"/>
                    <a:pt x="862" y="2355"/>
                    <a:pt x="868" y="2357"/>
                  </a:cubicBezTo>
                  <a:cubicBezTo>
                    <a:pt x="869" y="2355"/>
                    <a:pt x="870" y="2354"/>
                    <a:pt x="871" y="2354"/>
                  </a:cubicBezTo>
                  <a:cubicBezTo>
                    <a:pt x="878" y="2354"/>
                    <a:pt x="896" y="2384"/>
                    <a:pt x="893" y="2398"/>
                  </a:cubicBezTo>
                  <a:lnTo>
                    <a:pt x="859" y="2385"/>
                  </a:lnTo>
                  <a:cubicBezTo>
                    <a:pt x="862" y="2375"/>
                    <a:pt x="843" y="2354"/>
                    <a:pt x="856" y="2354"/>
                  </a:cubicBezTo>
                  <a:close/>
                  <a:moveTo>
                    <a:pt x="1003" y="2523"/>
                  </a:moveTo>
                  <a:cubicBezTo>
                    <a:pt x="1038" y="2536"/>
                    <a:pt x="1072" y="2545"/>
                    <a:pt x="1069" y="2561"/>
                  </a:cubicBezTo>
                  <a:cubicBezTo>
                    <a:pt x="1082" y="2571"/>
                    <a:pt x="1081" y="2577"/>
                    <a:pt x="1069" y="2577"/>
                  </a:cubicBezTo>
                  <a:cubicBezTo>
                    <a:pt x="1055" y="2577"/>
                    <a:pt x="1028" y="2569"/>
                    <a:pt x="994" y="2551"/>
                  </a:cubicBezTo>
                  <a:lnTo>
                    <a:pt x="1003" y="2523"/>
                  </a:lnTo>
                  <a:close/>
                  <a:moveTo>
                    <a:pt x="1031" y="2664"/>
                  </a:moveTo>
                  <a:lnTo>
                    <a:pt x="1028" y="2677"/>
                  </a:lnTo>
                  <a:cubicBezTo>
                    <a:pt x="1027" y="2683"/>
                    <a:pt x="1026" y="2686"/>
                    <a:pt x="1020" y="2686"/>
                  </a:cubicBezTo>
                  <a:cubicBezTo>
                    <a:pt x="1015" y="2686"/>
                    <a:pt x="1007" y="2684"/>
                    <a:pt x="991" y="2680"/>
                  </a:cubicBezTo>
                  <a:lnTo>
                    <a:pt x="994" y="2667"/>
                  </a:lnTo>
                  <a:lnTo>
                    <a:pt x="1031" y="2664"/>
                  </a:lnTo>
                  <a:close/>
                  <a:moveTo>
                    <a:pt x="1053" y="2831"/>
                  </a:moveTo>
                  <a:cubicBezTo>
                    <a:pt x="1043" y="2831"/>
                    <a:pt x="1032" y="2832"/>
                    <a:pt x="1022" y="2833"/>
                  </a:cubicBezTo>
                  <a:cubicBezTo>
                    <a:pt x="1019" y="2846"/>
                    <a:pt x="1053" y="2855"/>
                    <a:pt x="1053" y="2855"/>
                  </a:cubicBezTo>
                  <a:cubicBezTo>
                    <a:pt x="1053" y="2855"/>
                    <a:pt x="1064" y="2858"/>
                    <a:pt x="1073" y="2858"/>
                  </a:cubicBezTo>
                  <a:cubicBezTo>
                    <a:pt x="1082" y="2858"/>
                    <a:pt x="1089" y="2856"/>
                    <a:pt x="1091" y="2849"/>
                  </a:cubicBezTo>
                  <a:lnTo>
                    <a:pt x="1094" y="2836"/>
                  </a:lnTo>
                  <a:cubicBezTo>
                    <a:pt x="1081" y="2833"/>
                    <a:pt x="1067" y="2831"/>
                    <a:pt x="1053" y="2831"/>
                  </a:cubicBezTo>
                  <a:close/>
                  <a:moveTo>
                    <a:pt x="828" y="2855"/>
                  </a:moveTo>
                  <a:cubicBezTo>
                    <a:pt x="862" y="2865"/>
                    <a:pt x="859" y="2877"/>
                    <a:pt x="859" y="2877"/>
                  </a:cubicBezTo>
                  <a:cubicBezTo>
                    <a:pt x="856" y="2890"/>
                    <a:pt x="854" y="2901"/>
                    <a:pt x="834" y="2901"/>
                  </a:cubicBezTo>
                  <a:cubicBezTo>
                    <a:pt x="830" y="2901"/>
                    <a:pt x="824" y="2900"/>
                    <a:pt x="818" y="2899"/>
                  </a:cubicBezTo>
                  <a:cubicBezTo>
                    <a:pt x="818" y="2899"/>
                    <a:pt x="784" y="2890"/>
                    <a:pt x="787" y="2877"/>
                  </a:cubicBezTo>
                  <a:cubicBezTo>
                    <a:pt x="790" y="2861"/>
                    <a:pt x="828" y="2855"/>
                    <a:pt x="828" y="2855"/>
                  </a:cubicBezTo>
                  <a:close/>
                  <a:moveTo>
                    <a:pt x="22" y="2885"/>
                  </a:moveTo>
                  <a:cubicBezTo>
                    <a:pt x="1" y="2885"/>
                    <a:pt x="7" y="2900"/>
                    <a:pt x="63" y="2927"/>
                  </a:cubicBezTo>
                  <a:cubicBezTo>
                    <a:pt x="76" y="2930"/>
                    <a:pt x="85" y="2931"/>
                    <a:pt x="90" y="2931"/>
                  </a:cubicBezTo>
                  <a:cubicBezTo>
                    <a:pt x="98" y="2931"/>
                    <a:pt x="100" y="2927"/>
                    <a:pt x="104" y="2918"/>
                  </a:cubicBezTo>
                  <a:cubicBezTo>
                    <a:pt x="82" y="2902"/>
                    <a:pt x="60" y="2893"/>
                    <a:pt x="35" y="2886"/>
                  </a:cubicBezTo>
                  <a:cubicBezTo>
                    <a:pt x="30" y="2886"/>
                    <a:pt x="25" y="2885"/>
                    <a:pt x="22" y="2885"/>
                  </a:cubicBezTo>
                  <a:close/>
                  <a:moveTo>
                    <a:pt x="1272" y="3114"/>
                  </a:moveTo>
                  <a:cubicBezTo>
                    <a:pt x="1266" y="3114"/>
                    <a:pt x="1258" y="3114"/>
                    <a:pt x="1248" y="3115"/>
                  </a:cubicBezTo>
                  <a:lnTo>
                    <a:pt x="1241" y="3140"/>
                  </a:lnTo>
                  <a:cubicBezTo>
                    <a:pt x="1259" y="3145"/>
                    <a:pt x="1268" y="3147"/>
                    <a:pt x="1273" y="3147"/>
                  </a:cubicBezTo>
                  <a:cubicBezTo>
                    <a:pt x="1280" y="3147"/>
                    <a:pt x="1280" y="3144"/>
                    <a:pt x="1282" y="3137"/>
                  </a:cubicBezTo>
                  <a:cubicBezTo>
                    <a:pt x="1287" y="3119"/>
                    <a:pt x="1288" y="3114"/>
                    <a:pt x="1272" y="3114"/>
                  </a:cubicBezTo>
                  <a:close/>
                  <a:moveTo>
                    <a:pt x="793" y="3116"/>
                  </a:moveTo>
                  <a:cubicBezTo>
                    <a:pt x="802" y="3116"/>
                    <a:pt x="801" y="3122"/>
                    <a:pt x="799" y="3140"/>
                  </a:cubicBezTo>
                  <a:cubicBezTo>
                    <a:pt x="798" y="3149"/>
                    <a:pt x="786" y="3151"/>
                    <a:pt x="776" y="3151"/>
                  </a:cubicBezTo>
                  <a:cubicBezTo>
                    <a:pt x="769" y="3151"/>
                    <a:pt x="762" y="3150"/>
                    <a:pt x="762" y="3150"/>
                  </a:cubicBezTo>
                  <a:cubicBezTo>
                    <a:pt x="724" y="3143"/>
                    <a:pt x="765" y="3134"/>
                    <a:pt x="765" y="3122"/>
                  </a:cubicBezTo>
                  <a:cubicBezTo>
                    <a:pt x="779" y="3118"/>
                    <a:pt x="787" y="3116"/>
                    <a:pt x="793" y="3116"/>
                  </a:cubicBezTo>
                  <a:close/>
                  <a:moveTo>
                    <a:pt x="803" y="3373"/>
                  </a:moveTo>
                  <a:cubicBezTo>
                    <a:pt x="813" y="3373"/>
                    <a:pt x="824" y="3374"/>
                    <a:pt x="834" y="3375"/>
                  </a:cubicBezTo>
                  <a:cubicBezTo>
                    <a:pt x="868" y="3379"/>
                    <a:pt x="868" y="3391"/>
                    <a:pt x="793" y="3397"/>
                  </a:cubicBezTo>
                  <a:cubicBezTo>
                    <a:pt x="756" y="3394"/>
                    <a:pt x="756" y="3394"/>
                    <a:pt x="759" y="3379"/>
                  </a:cubicBezTo>
                  <a:cubicBezTo>
                    <a:pt x="773" y="3375"/>
                    <a:pt x="788" y="3373"/>
                    <a:pt x="803" y="3373"/>
                  </a:cubicBezTo>
                  <a:close/>
                  <a:moveTo>
                    <a:pt x="1050" y="3400"/>
                  </a:moveTo>
                  <a:lnTo>
                    <a:pt x="1050" y="3400"/>
                  </a:lnTo>
                  <a:cubicBezTo>
                    <a:pt x="1049" y="3404"/>
                    <a:pt x="1049" y="3405"/>
                    <a:pt x="1049" y="3405"/>
                  </a:cubicBezTo>
                  <a:cubicBezTo>
                    <a:pt x="1049" y="3405"/>
                    <a:pt x="1049" y="3404"/>
                    <a:pt x="1050" y="3400"/>
                  </a:cubicBezTo>
                  <a:cubicBezTo>
                    <a:pt x="1050" y="3400"/>
                    <a:pt x="1050" y="3400"/>
                    <a:pt x="1050" y="3400"/>
                  </a:cubicBezTo>
                  <a:close/>
                  <a:moveTo>
                    <a:pt x="636" y="3466"/>
                  </a:moveTo>
                  <a:cubicBezTo>
                    <a:pt x="660" y="3468"/>
                    <a:pt x="654" y="3473"/>
                    <a:pt x="646" y="3473"/>
                  </a:cubicBezTo>
                  <a:cubicBezTo>
                    <a:pt x="642" y="3473"/>
                    <a:pt x="636" y="3471"/>
                    <a:pt x="636" y="3466"/>
                  </a:cubicBezTo>
                  <a:close/>
                  <a:moveTo>
                    <a:pt x="784" y="3466"/>
                  </a:moveTo>
                  <a:lnTo>
                    <a:pt x="818" y="3485"/>
                  </a:lnTo>
                  <a:lnTo>
                    <a:pt x="815" y="3498"/>
                  </a:lnTo>
                  <a:cubicBezTo>
                    <a:pt x="781" y="3494"/>
                    <a:pt x="743" y="3491"/>
                    <a:pt x="746" y="3476"/>
                  </a:cubicBezTo>
                  <a:lnTo>
                    <a:pt x="784" y="3466"/>
                  </a:lnTo>
                  <a:close/>
                  <a:moveTo>
                    <a:pt x="740" y="3548"/>
                  </a:moveTo>
                  <a:cubicBezTo>
                    <a:pt x="762" y="3550"/>
                    <a:pt x="755" y="3555"/>
                    <a:pt x="747" y="3555"/>
                  </a:cubicBezTo>
                  <a:cubicBezTo>
                    <a:pt x="743" y="3555"/>
                    <a:pt x="739" y="3553"/>
                    <a:pt x="740" y="3548"/>
                  </a:cubicBezTo>
                  <a:close/>
                  <a:moveTo>
                    <a:pt x="693" y="4388"/>
                  </a:moveTo>
                  <a:lnTo>
                    <a:pt x="730" y="4397"/>
                  </a:lnTo>
                  <a:lnTo>
                    <a:pt x="730" y="4413"/>
                  </a:lnTo>
                  <a:cubicBezTo>
                    <a:pt x="715" y="4414"/>
                    <a:pt x="699" y="4415"/>
                    <a:pt x="686" y="4415"/>
                  </a:cubicBezTo>
                  <a:cubicBezTo>
                    <a:pt x="670" y="4415"/>
                    <a:pt x="658" y="4413"/>
                    <a:pt x="658" y="4406"/>
                  </a:cubicBezTo>
                  <a:lnTo>
                    <a:pt x="693" y="4388"/>
                  </a:lnTo>
                  <a:close/>
                  <a:moveTo>
                    <a:pt x="809" y="4729"/>
                  </a:moveTo>
                  <a:cubicBezTo>
                    <a:pt x="809" y="4745"/>
                    <a:pt x="809" y="4745"/>
                    <a:pt x="774" y="4751"/>
                  </a:cubicBezTo>
                  <a:cubicBezTo>
                    <a:pt x="762" y="4753"/>
                    <a:pt x="749" y="4753"/>
                    <a:pt x="737" y="4753"/>
                  </a:cubicBezTo>
                  <a:cubicBezTo>
                    <a:pt x="724" y="4753"/>
                    <a:pt x="712" y="4753"/>
                    <a:pt x="699" y="4751"/>
                  </a:cubicBezTo>
                  <a:cubicBezTo>
                    <a:pt x="699" y="4735"/>
                    <a:pt x="771" y="4739"/>
                    <a:pt x="809" y="4729"/>
                  </a:cubicBezTo>
                  <a:close/>
                  <a:moveTo>
                    <a:pt x="1066" y="4906"/>
                  </a:moveTo>
                  <a:cubicBezTo>
                    <a:pt x="1076" y="4906"/>
                    <a:pt x="1087" y="4907"/>
                    <a:pt x="1097" y="4908"/>
                  </a:cubicBezTo>
                  <a:lnTo>
                    <a:pt x="1100" y="4920"/>
                  </a:lnTo>
                  <a:cubicBezTo>
                    <a:pt x="1080" y="4926"/>
                    <a:pt x="1059" y="4930"/>
                    <a:pt x="1044" y="4930"/>
                  </a:cubicBezTo>
                  <a:cubicBezTo>
                    <a:pt x="1035" y="4930"/>
                    <a:pt x="1028" y="4928"/>
                    <a:pt x="1025" y="4923"/>
                  </a:cubicBezTo>
                  <a:lnTo>
                    <a:pt x="1022" y="4911"/>
                  </a:lnTo>
                  <a:cubicBezTo>
                    <a:pt x="1037" y="4907"/>
                    <a:pt x="1051" y="4906"/>
                    <a:pt x="1066" y="4906"/>
                  </a:cubicBezTo>
                  <a:close/>
                  <a:moveTo>
                    <a:pt x="893" y="5130"/>
                  </a:moveTo>
                  <a:lnTo>
                    <a:pt x="931" y="5133"/>
                  </a:lnTo>
                  <a:lnTo>
                    <a:pt x="934" y="5146"/>
                  </a:lnTo>
                  <a:cubicBezTo>
                    <a:pt x="913" y="5154"/>
                    <a:pt x="891" y="5160"/>
                    <a:pt x="877" y="5160"/>
                  </a:cubicBezTo>
                  <a:cubicBezTo>
                    <a:pt x="869" y="5160"/>
                    <a:pt x="863" y="5158"/>
                    <a:pt x="862" y="5152"/>
                  </a:cubicBezTo>
                  <a:lnTo>
                    <a:pt x="893" y="5130"/>
                  </a:lnTo>
                  <a:close/>
                  <a:moveTo>
                    <a:pt x="1286" y="6033"/>
                  </a:moveTo>
                  <a:cubicBezTo>
                    <a:pt x="1293" y="6033"/>
                    <a:pt x="1299" y="6035"/>
                    <a:pt x="1301" y="6039"/>
                  </a:cubicBezTo>
                  <a:cubicBezTo>
                    <a:pt x="1317" y="6061"/>
                    <a:pt x="1317" y="6061"/>
                    <a:pt x="1285" y="6080"/>
                  </a:cubicBezTo>
                  <a:cubicBezTo>
                    <a:pt x="1277" y="6085"/>
                    <a:pt x="1270" y="6087"/>
                    <a:pt x="1264" y="6087"/>
                  </a:cubicBezTo>
                  <a:cubicBezTo>
                    <a:pt x="1246" y="6087"/>
                    <a:pt x="1237" y="6071"/>
                    <a:pt x="1232" y="6064"/>
                  </a:cubicBezTo>
                  <a:cubicBezTo>
                    <a:pt x="1247" y="6043"/>
                    <a:pt x="1271" y="6033"/>
                    <a:pt x="1286" y="6033"/>
                  </a:cubicBezTo>
                  <a:close/>
                  <a:moveTo>
                    <a:pt x="1649" y="6497"/>
                  </a:moveTo>
                  <a:lnTo>
                    <a:pt x="1655" y="6509"/>
                  </a:lnTo>
                  <a:cubicBezTo>
                    <a:pt x="1632" y="6527"/>
                    <a:pt x="1610" y="6544"/>
                    <a:pt x="1597" y="6544"/>
                  </a:cubicBezTo>
                  <a:cubicBezTo>
                    <a:pt x="1594" y="6544"/>
                    <a:pt x="1591" y="6543"/>
                    <a:pt x="1589" y="6541"/>
                  </a:cubicBezTo>
                  <a:lnTo>
                    <a:pt x="1583" y="6531"/>
                  </a:lnTo>
                  <a:cubicBezTo>
                    <a:pt x="1602" y="6515"/>
                    <a:pt x="1624" y="6503"/>
                    <a:pt x="1649" y="6497"/>
                  </a:cubicBezTo>
                  <a:close/>
                  <a:moveTo>
                    <a:pt x="2608" y="7151"/>
                  </a:moveTo>
                  <a:cubicBezTo>
                    <a:pt x="2610" y="7151"/>
                    <a:pt x="2611" y="7152"/>
                    <a:pt x="2611" y="7152"/>
                  </a:cubicBezTo>
                  <a:cubicBezTo>
                    <a:pt x="2620" y="7161"/>
                    <a:pt x="2620" y="7161"/>
                    <a:pt x="2598" y="7189"/>
                  </a:cubicBezTo>
                  <a:cubicBezTo>
                    <a:pt x="2598" y="7189"/>
                    <a:pt x="2584" y="7213"/>
                    <a:pt x="2572" y="7213"/>
                  </a:cubicBezTo>
                  <a:cubicBezTo>
                    <a:pt x="2570" y="7213"/>
                    <a:pt x="2569" y="7212"/>
                    <a:pt x="2567" y="7211"/>
                  </a:cubicBezTo>
                  <a:lnTo>
                    <a:pt x="2579" y="7174"/>
                  </a:lnTo>
                  <a:cubicBezTo>
                    <a:pt x="2595" y="7154"/>
                    <a:pt x="2604" y="7151"/>
                    <a:pt x="2608" y="7151"/>
                  </a:cubicBezTo>
                  <a:close/>
                  <a:moveTo>
                    <a:pt x="2761" y="7217"/>
                  </a:moveTo>
                  <a:lnTo>
                    <a:pt x="2774" y="7224"/>
                  </a:lnTo>
                  <a:cubicBezTo>
                    <a:pt x="2754" y="7252"/>
                    <a:pt x="2737" y="7278"/>
                    <a:pt x="2724" y="7278"/>
                  </a:cubicBezTo>
                  <a:cubicBezTo>
                    <a:pt x="2723" y="7278"/>
                    <a:pt x="2722" y="7278"/>
                    <a:pt x="2720" y="7277"/>
                  </a:cubicBezTo>
                  <a:lnTo>
                    <a:pt x="2730" y="7239"/>
                  </a:lnTo>
                  <a:lnTo>
                    <a:pt x="2761" y="7217"/>
                  </a:lnTo>
                  <a:close/>
                  <a:moveTo>
                    <a:pt x="2728" y="7469"/>
                  </a:moveTo>
                  <a:cubicBezTo>
                    <a:pt x="2736" y="7469"/>
                    <a:pt x="2735" y="7480"/>
                    <a:pt x="2724" y="7499"/>
                  </a:cubicBezTo>
                  <a:cubicBezTo>
                    <a:pt x="2711" y="7519"/>
                    <a:pt x="2707" y="7525"/>
                    <a:pt x="2701" y="7525"/>
                  </a:cubicBezTo>
                  <a:cubicBezTo>
                    <a:pt x="2699" y="7525"/>
                    <a:pt x="2696" y="7523"/>
                    <a:pt x="2692" y="7521"/>
                  </a:cubicBezTo>
                  <a:cubicBezTo>
                    <a:pt x="2670" y="7506"/>
                    <a:pt x="2670" y="7506"/>
                    <a:pt x="2702" y="7484"/>
                  </a:cubicBezTo>
                  <a:cubicBezTo>
                    <a:pt x="2714" y="7474"/>
                    <a:pt x="2723" y="7469"/>
                    <a:pt x="2728" y="7469"/>
                  </a:cubicBezTo>
                  <a:close/>
                  <a:moveTo>
                    <a:pt x="2783" y="7540"/>
                  </a:moveTo>
                  <a:lnTo>
                    <a:pt x="2796" y="7546"/>
                  </a:lnTo>
                  <a:cubicBezTo>
                    <a:pt x="2805" y="7556"/>
                    <a:pt x="2805" y="7556"/>
                    <a:pt x="2786" y="7587"/>
                  </a:cubicBezTo>
                  <a:lnTo>
                    <a:pt x="2774" y="7578"/>
                  </a:lnTo>
                  <a:lnTo>
                    <a:pt x="2783" y="7540"/>
                  </a:lnTo>
                  <a:close/>
                  <a:moveTo>
                    <a:pt x="2902" y="7612"/>
                  </a:moveTo>
                  <a:lnTo>
                    <a:pt x="2915" y="7619"/>
                  </a:lnTo>
                  <a:cubicBezTo>
                    <a:pt x="2927" y="7628"/>
                    <a:pt x="2927" y="7628"/>
                    <a:pt x="2908" y="7659"/>
                  </a:cubicBezTo>
                  <a:lnTo>
                    <a:pt x="2896" y="7650"/>
                  </a:lnTo>
                  <a:lnTo>
                    <a:pt x="2902" y="7612"/>
                  </a:lnTo>
                  <a:close/>
                  <a:moveTo>
                    <a:pt x="2858" y="7651"/>
                  </a:moveTo>
                  <a:cubicBezTo>
                    <a:pt x="2856" y="7651"/>
                    <a:pt x="2851" y="7653"/>
                    <a:pt x="2843" y="7659"/>
                  </a:cubicBezTo>
                  <a:cubicBezTo>
                    <a:pt x="2844" y="7661"/>
                    <a:pt x="2846" y="7661"/>
                    <a:pt x="2848" y="7661"/>
                  </a:cubicBezTo>
                  <a:cubicBezTo>
                    <a:pt x="2856" y="7661"/>
                    <a:pt x="2863" y="7651"/>
                    <a:pt x="2858" y="7651"/>
                  </a:cubicBezTo>
                  <a:close/>
                  <a:moveTo>
                    <a:pt x="2666" y="7673"/>
                  </a:moveTo>
                  <a:cubicBezTo>
                    <a:pt x="2665" y="7673"/>
                    <a:pt x="2665" y="7674"/>
                    <a:pt x="2664" y="7675"/>
                  </a:cubicBezTo>
                  <a:cubicBezTo>
                    <a:pt x="2664" y="7675"/>
                    <a:pt x="2664" y="7676"/>
                    <a:pt x="2664" y="7676"/>
                  </a:cubicBezTo>
                  <a:lnTo>
                    <a:pt x="2664" y="7676"/>
                  </a:lnTo>
                  <a:cubicBezTo>
                    <a:pt x="2664" y="7675"/>
                    <a:pt x="2665" y="7674"/>
                    <a:pt x="2666" y="7673"/>
                  </a:cubicBezTo>
                  <a:close/>
                  <a:moveTo>
                    <a:pt x="3059" y="7619"/>
                  </a:moveTo>
                  <a:lnTo>
                    <a:pt x="3071" y="7628"/>
                  </a:lnTo>
                  <a:cubicBezTo>
                    <a:pt x="3084" y="7634"/>
                    <a:pt x="3068" y="7666"/>
                    <a:pt x="3068" y="7666"/>
                  </a:cubicBezTo>
                  <a:cubicBezTo>
                    <a:pt x="3068" y="7666"/>
                    <a:pt x="3053" y="7691"/>
                    <a:pt x="3041" y="7691"/>
                  </a:cubicBezTo>
                  <a:cubicBezTo>
                    <a:pt x="3039" y="7691"/>
                    <a:pt x="3038" y="7691"/>
                    <a:pt x="3037" y="7691"/>
                  </a:cubicBezTo>
                  <a:cubicBezTo>
                    <a:pt x="3040" y="7666"/>
                    <a:pt x="3050" y="7640"/>
                    <a:pt x="3059" y="7619"/>
                  </a:cubicBezTo>
                  <a:close/>
                  <a:moveTo>
                    <a:pt x="2664" y="7676"/>
                  </a:moveTo>
                  <a:cubicBezTo>
                    <a:pt x="2656" y="7692"/>
                    <a:pt x="2654" y="7700"/>
                    <a:pt x="2655" y="7700"/>
                  </a:cubicBezTo>
                  <a:cubicBezTo>
                    <a:pt x="2656" y="7700"/>
                    <a:pt x="2660" y="7692"/>
                    <a:pt x="2664" y="7676"/>
                  </a:cubicBezTo>
                  <a:close/>
                  <a:moveTo>
                    <a:pt x="3590" y="7860"/>
                  </a:moveTo>
                  <a:lnTo>
                    <a:pt x="3590" y="7860"/>
                  </a:lnTo>
                  <a:cubicBezTo>
                    <a:pt x="3593" y="7860"/>
                    <a:pt x="3592" y="7865"/>
                    <a:pt x="3589" y="7876"/>
                  </a:cubicBezTo>
                  <a:cubicBezTo>
                    <a:pt x="3579" y="7897"/>
                    <a:pt x="3563" y="7919"/>
                    <a:pt x="3548" y="7938"/>
                  </a:cubicBezTo>
                  <a:cubicBezTo>
                    <a:pt x="3548" y="7938"/>
                    <a:pt x="3537" y="7950"/>
                    <a:pt x="3533" y="7950"/>
                  </a:cubicBezTo>
                  <a:cubicBezTo>
                    <a:pt x="3531" y="7950"/>
                    <a:pt x="3531" y="7946"/>
                    <a:pt x="3535" y="7935"/>
                  </a:cubicBezTo>
                  <a:lnTo>
                    <a:pt x="3535" y="7932"/>
                  </a:lnTo>
                  <a:lnTo>
                    <a:pt x="3548" y="7901"/>
                  </a:lnTo>
                  <a:cubicBezTo>
                    <a:pt x="3567" y="7881"/>
                    <a:pt x="3585" y="7860"/>
                    <a:pt x="3590" y="7860"/>
                  </a:cubicBezTo>
                  <a:close/>
                  <a:moveTo>
                    <a:pt x="4062" y="7888"/>
                  </a:moveTo>
                  <a:cubicBezTo>
                    <a:pt x="4074" y="7891"/>
                    <a:pt x="4074" y="7891"/>
                    <a:pt x="4065" y="7926"/>
                  </a:cubicBezTo>
                  <a:cubicBezTo>
                    <a:pt x="4056" y="7959"/>
                    <a:pt x="4036" y="7989"/>
                    <a:pt x="4023" y="7989"/>
                  </a:cubicBezTo>
                  <a:cubicBezTo>
                    <a:pt x="4022" y="7989"/>
                    <a:pt x="4022" y="7988"/>
                    <a:pt x="4021" y="7988"/>
                  </a:cubicBezTo>
                  <a:cubicBezTo>
                    <a:pt x="4005" y="7985"/>
                    <a:pt x="4027" y="7916"/>
                    <a:pt x="4062" y="7888"/>
                  </a:cubicBezTo>
                  <a:close/>
                  <a:moveTo>
                    <a:pt x="5938" y="7940"/>
                  </a:moveTo>
                  <a:cubicBezTo>
                    <a:pt x="5946" y="7940"/>
                    <a:pt x="5951" y="7989"/>
                    <a:pt x="5942" y="8042"/>
                  </a:cubicBezTo>
                  <a:cubicBezTo>
                    <a:pt x="5942" y="8080"/>
                    <a:pt x="5942" y="8098"/>
                    <a:pt x="5940" y="8098"/>
                  </a:cubicBezTo>
                  <a:cubicBezTo>
                    <a:pt x="5938" y="8098"/>
                    <a:pt x="5934" y="8080"/>
                    <a:pt x="5926" y="8045"/>
                  </a:cubicBezTo>
                  <a:cubicBezTo>
                    <a:pt x="5920" y="8010"/>
                    <a:pt x="5914" y="7973"/>
                    <a:pt x="5926" y="7973"/>
                  </a:cubicBezTo>
                  <a:cubicBezTo>
                    <a:pt x="5930" y="7950"/>
                    <a:pt x="5934" y="7940"/>
                    <a:pt x="5938" y="7940"/>
                  </a:cubicBezTo>
                  <a:close/>
                  <a:moveTo>
                    <a:pt x="2438" y="200"/>
                  </a:moveTo>
                  <a:cubicBezTo>
                    <a:pt x="2428" y="200"/>
                    <a:pt x="2436" y="228"/>
                    <a:pt x="2473" y="276"/>
                  </a:cubicBezTo>
                  <a:cubicBezTo>
                    <a:pt x="2509" y="326"/>
                    <a:pt x="2524" y="348"/>
                    <a:pt x="2521" y="348"/>
                  </a:cubicBezTo>
                  <a:cubicBezTo>
                    <a:pt x="2518" y="348"/>
                    <a:pt x="2505" y="335"/>
                    <a:pt x="2482" y="314"/>
                  </a:cubicBezTo>
                  <a:cubicBezTo>
                    <a:pt x="2455" y="276"/>
                    <a:pt x="2441" y="266"/>
                    <a:pt x="2431" y="266"/>
                  </a:cubicBezTo>
                  <a:cubicBezTo>
                    <a:pt x="2425" y="266"/>
                    <a:pt x="2421" y="269"/>
                    <a:pt x="2416" y="273"/>
                  </a:cubicBezTo>
                  <a:cubicBezTo>
                    <a:pt x="2412" y="276"/>
                    <a:pt x="2409" y="278"/>
                    <a:pt x="2406" y="278"/>
                  </a:cubicBezTo>
                  <a:cubicBezTo>
                    <a:pt x="2401" y="278"/>
                    <a:pt x="2396" y="271"/>
                    <a:pt x="2382" y="251"/>
                  </a:cubicBezTo>
                  <a:cubicBezTo>
                    <a:pt x="2364" y="228"/>
                    <a:pt x="2340" y="211"/>
                    <a:pt x="2324" y="211"/>
                  </a:cubicBezTo>
                  <a:cubicBezTo>
                    <a:pt x="2321" y="211"/>
                    <a:pt x="2318" y="212"/>
                    <a:pt x="2316" y="213"/>
                  </a:cubicBezTo>
                  <a:cubicBezTo>
                    <a:pt x="2304" y="220"/>
                    <a:pt x="2304" y="220"/>
                    <a:pt x="2326" y="251"/>
                  </a:cubicBezTo>
                  <a:cubicBezTo>
                    <a:pt x="2343" y="261"/>
                    <a:pt x="2346" y="269"/>
                    <a:pt x="2337" y="269"/>
                  </a:cubicBezTo>
                  <a:cubicBezTo>
                    <a:pt x="2329" y="269"/>
                    <a:pt x="2309" y="261"/>
                    <a:pt x="2282" y="238"/>
                  </a:cubicBezTo>
                  <a:cubicBezTo>
                    <a:pt x="2269" y="232"/>
                    <a:pt x="2261" y="227"/>
                    <a:pt x="2258" y="227"/>
                  </a:cubicBezTo>
                  <a:cubicBezTo>
                    <a:pt x="2253" y="227"/>
                    <a:pt x="2263" y="240"/>
                    <a:pt x="2291" y="276"/>
                  </a:cubicBezTo>
                  <a:cubicBezTo>
                    <a:pt x="2317" y="310"/>
                    <a:pt x="2320" y="330"/>
                    <a:pt x="2306" y="330"/>
                  </a:cubicBezTo>
                  <a:cubicBezTo>
                    <a:pt x="2296" y="330"/>
                    <a:pt x="2279" y="321"/>
                    <a:pt x="2257" y="301"/>
                  </a:cubicBezTo>
                  <a:lnTo>
                    <a:pt x="2232" y="320"/>
                  </a:lnTo>
                  <a:cubicBezTo>
                    <a:pt x="2222" y="329"/>
                    <a:pt x="2244" y="358"/>
                    <a:pt x="2266" y="386"/>
                  </a:cubicBezTo>
                  <a:cubicBezTo>
                    <a:pt x="2295" y="420"/>
                    <a:pt x="2306" y="434"/>
                    <a:pt x="2302" y="434"/>
                  </a:cubicBezTo>
                  <a:cubicBezTo>
                    <a:pt x="2300" y="434"/>
                    <a:pt x="2292" y="429"/>
                    <a:pt x="2279" y="420"/>
                  </a:cubicBezTo>
                  <a:cubicBezTo>
                    <a:pt x="2257" y="411"/>
                    <a:pt x="2238" y="392"/>
                    <a:pt x="2222" y="373"/>
                  </a:cubicBezTo>
                  <a:cubicBezTo>
                    <a:pt x="2209" y="360"/>
                    <a:pt x="2200" y="356"/>
                    <a:pt x="2193" y="356"/>
                  </a:cubicBezTo>
                  <a:cubicBezTo>
                    <a:pt x="2186" y="356"/>
                    <a:pt x="2181" y="359"/>
                    <a:pt x="2175" y="364"/>
                  </a:cubicBezTo>
                  <a:cubicBezTo>
                    <a:pt x="2163" y="373"/>
                    <a:pt x="2141" y="392"/>
                    <a:pt x="2163" y="420"/>
                  </a:cubicBezTo>
                  <a:lnTo>
                    <a:pt x="2141" y="392"/>
                  </a:lnTo>
                  <a:cubicBezTo>
                    <a:pt x="2139" y="393"/>
                    <a:pt x="2137" y="394"/>
                    <a:pt x="2134" y="394"/>
                  </a:cubicBezTo>
                  <a:cubicBezTo>
                    <a:pt x="2127" y="394"/>
                    <a:pt x="2120" y="388"/>
                    <a:pt x="2119" y="388"/>
                  </a:cubicBezTo>
                  <a:lnTo>
                    <a:pt x="2119" y="388"/>
                  </a:lnTo>
                  <a:cubicBezTo>
                    <a:pt x="2118" y="388"/>
                    <a:pt x="2120" y="391"/>
                    <a:pt x="2128" y="401"/>
                  </a:cubicBezTo>
                  <a:cubicBezTo>
                    <a:pt x="2128" y="401"/>
                    <a:pt x="2123" y="407"/>
                    <a:pt x="2100" y="407"/>
                  </a:cubicBezTo>
                  <a:cubicBezTo>
                    <a:pt x="2093" y="407"/>
                    <a:pt x="2084" y="406"/>
                    <a:pt x="2072" y="405"/>
                  </a:cubicBezTo>
                  <a:cubicBezTo>
                    <a:pt x="2070" y="404"/>
                    <a:pt x="2069" y="404"/>
                    <a:pt x="2067" y="404"/>
                  </a:cubicBezTo>
                  <a:cubicBezTo>
                    <a:pt x="2029" y="404"/>
                    <a:pt x="2046" y="480"/>
                    <a:pt x="2124" y="504"/>
                  </a:cubicBezTo>
                  <a:lnTo>
                    <a:pt x="2124" y="504"/>
                  </a:lnTo>
                  <a:cubicBezTo>
                    <a:pt x="2121" y="507"/>
                    <a:pt x="2117" y="510"/>
                    <a:pt x="2112" y="514"/>
                  </a:cubicBezTo>
                  <a:cubicBezTo>
                    <a:pt x="2103" y="524"/>
                    <a:pt x="2128" y="552"/>
                    <a:pt x="2128" y="552"/>
                  </a:cubicBezTo>
                  <a:cubicBezTo>
                    <a:pt x="2153" y="577"/>
                    <a:pt x="2141" y="586"/>
                    <a:pt x="2131" y="599"/>
                  </a:cubicBezTo>
                  <a:lnTo>
                    <a:pt x="2081" y="546"/>
                  </a:lnTo>
                  <a:cubicBezTo>
                    <a:pt x="2048" y="498"/>
                    <a:pt x="2020" y="474"/>
                    <a:pt x="2009" y="474"/>
                  </a:cubicBezTo>
                  <a:cubicBezTo>
                    <a:pt x="1999" y="474"/>
                    <a:pt x="2004" y="494"/>
                    <a:pt x="2034" y="536"/>
                  </a:cubicBezTo>
                  <a:lnTo>
                    <a:pt x="2009" y="511"/>
                  </a:lnTo>
                  <a:cubicBezTo>
                    <a:pt x="2001" y="501"/>
                    <a:pt x="1994" y="496"/>
                    <a:pt x="1989" y="496"/>
                  </a:cubicBezTo>
                  <a:cubicBezTo>
                    <a:pt x="1980" y="496"/>
                    <a:pt x="1976" y="511"/>
                    <a:pt x="1978" y="539"/>
                  </a:cubicBezTo>
                  <a:cubicBezTo>
                    <a:pt x="1968" y="552"/>
                    <a:pt x="2006" y="611"/>
                    <a:pt x="2031" y="640"/>
                  </a:cubicBezTo>
                  <a:cubicBezTo>
                    <a:pt x="2059" y="665"/>
                    <a:pt x="2047" y="674"/>
                    <a:pt x="2047" y="674"/>
                  </a:cubicBezTo>
                  <a:cubicBezTo>
                    <a:pt x="2043" y="678"/>
                    <a:pt x="2041" y="680"/>
                    <a:pt x="2038" y="680"/>
                  </a:cubicBezTo>
                  <a:cubicBezTo>
                    <a:pt x="2034" y="680"/>
                    <a:pt x="2028" y="674"/>
                    <a:pt x="2012" y="658"/>
                  </a:cubicBezTo>
                  <a:cubicBezTo>
                    <a:pt x="1991" y="637"/>
                    <a:pt x="1976" y="628"/>
                    <a:pt x="1967" y="628"/>
                  </a:cubicBezTo>
                  <a:cubicBezTo>
                    <a:pt x="1953" y="628"/>
                    <a:pt x="1956" y="650"/>
                    <a:pt x="1981" y="687"/>
                  </a:cubicBezTo>
                  <a:lnTo>
                    <a:pt x="1953" y="661"/>
                  </a:lnTo>
                  <a:cubicBezTo>
                    <a:pt x="1941" y="650"/>
                    <a:pt x="1927" y="640"/>
                    <a:pt x="1912" y="640"/>
                  </a:cubicBezTo>
                  <a:cubicBezTo>
                    <a:pt x="1896" y="640"/>
                    <a:pt x="1878" y="654"/>
                    <a:pt x="1865" y="696"/>
                  </a:cubicBezTo>
                  <a:cubicBezTo>
                    <a:pt x="1837" y="729"/>
                    <a:pt x="1812" y="755"/>
                    <a:pt x="1791" y="755"/>
                  </a:cubicBezTo>
                  <a:cubicBezTo>
                    <a:pt x="1784" y="755"/>
                    <a:pt x="1777" y="752"/>
                    <a:pt x="1771" y="746"/>
                  </a:cubicBezTo>
                  <a:cubicBezTo>
                    <a:pt x="1768" y="744"/>
                    <a:pt x="1766" y="743"/>
                    <a:pt x="1764" y="743"/>
                  </a:cubicBezTo>
                  <a:cubicBezTo>
                    <a:pt x="1746" y="743"/>
                    <a:pt x="1762" y="822"/>
                    <a:pt x="1793" y="884"/>
                  </a:cubicBezTo>
                  <a:cubicBezTo>
                    <a:pt x="1782" y="874"/>
                    <a:pt x="1774" y="870"/>
                    <a:pt x="1767" y="870"/>
                  </a:cubicBezTo>
                  <a:cubicBezTo>
                    <a:pt x="1756" y="870"/>
                    <a:pt x="1748" y="880"/>
                    <a:pt x="1736" y="893"/>
                  </a:cubicBezTo>
                  <a:cubicBezTo>
                    <a:pt x="1722" y="910"/>
                    <a:pt x="1715" y="918"/>
                    <a:pt x="1707" y="918"/>
                  </a:cubicBezTo>
                  <a:cubicBezTo>
                    <a:pt x="1700" y="918"/>
                    <a:pt x="1693" y="912"/>
                    <a:pt x="1680" y="900"/>
                  </a:cubicBezTo>
                  <a:cubicBezTo>
                    <a:pt x="1658" y="873"/>
                    <a:pt x="1646" y="859"/>
                    <a:pt x="1644" y="859"/>
                  </a:cubicBezTo>
                  <a:lnTo>
                    <a:pt x="1644" y="859"/>
                  </a:lnTo>
                  <a:cubicBezTo>
                    <a:pt x="1642" y="859"/>
                    <a:pt x="1651" y="876"/>
                    <a:pt x="1671" y="912"/>
                  </a:cubicBezTo>
                  <a:cubicBezTo>
                    <a:pt x="1696" y="944"/>
                    <a:pt x="1688" y="961"/>
                    <a:pt x="1667" y="961"/>
                  </a:cubicBezTo>
                  <a:cubicBezTo>
                    <a:pt x="1650" y="961"/>
                    <a:pt x="1626" y="951"/>
                    <a:pt x="1602" y="931"/>
                  </a:cubicBezTo>
                  <a:cubicBezTo>
                    <a:pt x="1591" y="923"/>
                    <a:pt x="1584" y="920"/>
                    <a:pt x="1577" y="920"/>
                  </a:cubicBezTo>
                  <a:cubicBezTo>
                    <a:pt x="1565" y="920"/>
                    <a:pt x="1557" y="930"/>
                    <a:pt x="1545" y="944"/>
                  </a:cubicBezTo>
                  <a:cubicBezTo>
                    <a:pt x="1567" y="978"/>
                    <a:pt x="1548" y="1003"/>
                    <a:pt x="1530" y="1025"/>
                  </a:cubicBezTo>
                  <a:cubicBezTo>
                    <a:pt x="1505" y="1059"/>
                    <a:pt x="1505" y="1059"/>
                    <a:pt x="1561" y="1103"/>
                  </a:cubicBezTo>
                  <a:cubicBezTo>
                    <a:pt x="1620" y="1147"/>
                    <a:pt x="1611" y="1160"/>
                    <a:pt x="1595" y="1182"/>
                  </a:cubicBezTo>
                  <a:cubicBezTo>
                    <a:pt x="1590" y="1189"/>
                    <a:pt x="1585" y="1195"/>
                    <a:pt x="1576" y="1195"/>
                  </a:cubicBezTo>
                  <a:cubicBezTo>
                    <a:pt x="1569" y="1195"/>
                    <a:pt x="1561" y="1191"/>
                    <a:pt x="1548" y="1182"/>
                  </a:cubicBezTo>
                  <a:cubicBezTo>
                    <a:pt x="1548" y="1182"/>
                    <a:pt x="1534" y="1178"/>
                    <a:pt x="1521" y="1178"/>
                  </a:cubicBezTo>
                  <a:cubicBezTo>
                    <a:pt x="1512" y="1178"/>
                    <a:pt x="1504" y="1180"/>
                    <a:pt x="1501" y="1185"/>
                  </a:cubicBezTo>
                  <a:cubicBezTo>
                    <a:pt x="1496" y="1192"/>
                    <a:pt x="1490" y="1199"/>
                    <a:pt x="1481" y="1199"/>
                  </a:cubicBezTo>
                  <a:cubicBezTo>
                    <a:pt x="1474" y="1199"/>
                    <a:pt x="1466" y="1196"/>
                    <a:pt x="1454" y="1188"/>
                  </a:cubicBezTo>
                  <a:cubicBezTo>
                    <a:pt x="1454" y="1188"/>
                    <a:pt x="1446" y="1186"/>
                    <a:pt x="1435" y="1186"/>
                  </a:cubicBezTo>
                  <a:cubicBezTo>
                    <a:pt x="1422" y="1186"/>
                    <a:pt x="1406" y="1189"/>
                    <a:pt x="1398" y="1201"/>
                  </a:cubicBezTo>
                  <a:cubicBezTo>
                    <a:pt x="1384" y="1219"/>
                    <a:pt x="1370" y="1236"/>
                    <a:pt x="1353" y="1236"/>
                  </a:cubicBezTo>
                  <a:cubicBezTo>
                    <a:pt x="1346" y="1236"/>
                    <a:pt x="1340" y="1234"/>
                    <a:pt x="1332" y="1229"/>
                  </a:cubicBezTo>
                  <a:lnTo>
                    <a:pt x="1332" y="1229"/>
                  </a:lnTo>
                  <a:cubicBezTo>
                    <a:pt x="1323" y="1241"/>
                    <a:pt x="1323" y="1241"/>
                    <a:pt x="1354" y="1260"/>
                  </a:cubicBezTo>
                  <a:cubicBezTo>
                    <a:pt x="1382" y="1282"/>
                    <a:pt x="1407" y="1313"/>
                    <a:pt x="1345" y="1342"/>
                  </a:cubicBezTo>
                  <a:cubicBezTo>
                    <a:pt x="1329" y="1367"/>
                    <a:pt x="1304" y="1404"/>
                    <a:pt x="1335" y="1423"/>
                  </a:cubicBezTo>
                  <a:cubicBezTo>
                    <a:pt x="1332" y="1429"/>
                    <a:pt x="1331" y="1432"/>
                    <a:pt x="1327" y="1432"/>
                  </a:cubicBezTo>
                  <a:cubicBezTo>
                    <a:pt x="1323" y="1432"/>
                    <a:pt x="1315" y="1427"/>
                    <a:pt x="1298" y="1417"/>
                  </a:cubicBezTo>
                  <a:cubicBezTo>
                    <a:pt x="1278" y="1405"/>
                    <a:pt x="1262" y="1399"/>
                    <a:pt x="1252" y="1399"/>
                  </a:cubicBezTo>
                  <a:cubicBezTo>
                    <a:pt x="1231" y="1399"/>
                    <a:pt x="1234" y="1424"/>
                    <a:pt x="1266" y="1467"/>
                  </a:cubicBezTo>
                  <a:cubicBezTo>
                    <a:pt x="1294" y="1483"/>
                    <a:pt x="1290" y="1493"/>
                    <a:pt x="1264" y="1493"/>
                  </a:cubicBezTo>
                  <a:cubicBezTo>
                    <a:pt x="1260" y="1493"/>
                    <a:pt x="1255" y="1492"/>
                    <a:pt x="1251" y="1492"/>
                  </a:cubicBezTo>
                  <a:lnTo>
                    <a:pt x="1251" y="1492"/>
                  </a:lnTo>
                  <a:cubicBezTo>
                    <a:pt x="1251" y="1492"/>
                    <a:pt x="1241" y="1501"/>
                    <a:pt x="1266" y="1533"/>
                  </a:cubicBezTo>
                  <a:cubicBezTo>
                    <a:pt x="1288" y="1564"/>
                    <a:pt x="1288" y="1564"/>
                    <a:pt x="1241" y="1570"/>
                  </a:cubicBezTo>
                  <a:cubicBezTo>
                    <a:pt x="1230" y="1563"/>
                    <a:pt x="1222" y="1561"/>
                    <a:pt x="1216" y="1561"/>
                  </a:cubicBezTo>
                  <a:cubicBezTo>
                    <a:pt x="1205" y="1561"/>
                    <a:pt x="1200" y="1569"/>
                    <a:pt x="1194" y="1577"/>
                  </a:cubicBezTo>
                  <a:cubicBezTo>
                    <a:pt x="1210" y="1620"/>
                    <a:pt x="1139" y="1758"/>
                    <a:pt x="1098" y="1758"/>
                  </a:cubicBezTo>
                  <a:cubicBezTo>
                    <a:pt x="1098" y="1758"/>
                    <a:pt x="1098" y="1758"/>
                    <a:pt x="1097" y="1758"/>
                  </a:cubicBezTo>
                  <a:lnTo>
                    <a:pt x="1097" y="1758"/>
                  </a:lnTo>
                  <a:cubicBezTo>
                    <a:pt x="1125" y="1787"/>
                    <a:pt x="1125" y="1787"/>
                    <a:pt x="1116" y="1799"/>
                  </a:cubicBezTo>
                  <a:cubicBezTo>
                    <a:pt x="1101" y="1795"/>
                    <a:pt x="1090" y="1793"/>
                    <a:pt x="1083" y="1793"/>
                  </a:cubicBezTo>
                  <a:cubicBezTo>
                    <a:pt x="1060" y="1793"/>
                    <a:pt x="1086" y="1816"/>
                    <a:pt x="1135" y="1843"/>
                  </a:cubicBezTo>
                  <a:lnTo>
                    <a:pt x="1144" y="1827"/>
                  </a:lnTo>
                  <a:lnTo>
                    <a:pt x="1150" y="1815"/>
                  </a:lnTo>
                  <a:cubicBezTo>
                    <a:pt x="1192" y="1838"/>
                    <a:pt x="1198" y="1862"/>
                    <a:pt x="1168" y="1862"/>
                  </a:cubicBezTo>
                  <a:cubicBezTo>
                    <a:pt x="1154" y="1862"/>
                    <a:pt x="1130" y="1856"/>
                    <a:pt x="1097" y="1840"/>
                  </a:cubicBezTo>
                  <a:cubicBezTo>
                    <a:pt x="1069" y="1831"/>
                    <a:pt x="1052" y="1827"/>
                    <a:pt x="1045" y="1827"/>
                  </a:cubicBezTo>
                  <a:cubicBezTo>
                    <a:pt x="1034" y="1827"/>
                    <a:pt x="1048" y="1838"/>
                    <a:pt x="1085" y="1865"/>
                  </a:cubicBezTo>
                  <a:cubicBezTo>
                    <a:pt x="1124" y="1896"/>
                    <a:pt x="1133" y="1911"/>
                    <a:pt x="1110" y="1911"/>
                  </a:cubicBezTo>
                  <a:cubicBezTo>
                    <a:pt x="1100" y="1911"/>
                    <a:pt x="1084" y="1908"/>
                    <a:pt x="1063" y="1902"/>
                  </a:cubicBezTo>
                  <a:cubicBezTo>
                    <a:pt x="1033" y="1888"/>
                    <a:pt x="1016" y="1880"/>
                    <a:pt x="1013" y="1880"/>
                  </a:cubicBezTo>
                  <a:lnTo>
                    <a:pt x="1013" y="1880"/>
                  </a:lnTo>
                  <a:cubicBezTo>
                    <a:pt x="1009" y="1880"/>
                    <a:pt x="1024" y="1891"/>
                    <a:pt x="1056" y="1915"/>
                  </a:cubicBezTo>
                  <a:cubicBezTo>
                    <a:pt x="1138" y="1977"/>
                    <a:pt x="1172" y="2022"/>
                    <a:pt x="1137" y="2022"/>
                  </a:cubicBezTo>
                  <a:cubicBezTo>
                    <a:pt x="1122" y="2022"/>
                    <a:pt x="1096" y="2014"/>
                    <a:pt x="1056" y="1996"/>
                  </a:cubicBezTo>
                  <a:cubicBezTo>
                    <a:pt x="1016" y="1977"/>
                    <a:pt x="986" y="1970"/>
                    <a:pt x="968" y="1970"/>
                  </a:cubicBezTo>
                  <a:cubicBezTo>
                    <a:pt x="956" y="1970"/>
                    <a:pt x="949" y="1973"/>
                    <a:pt x="947" y="1978"/>
                  </a:cubicBezTo>
                  <a:cubicBezTo>
                    <a:pt x="940" y="1993"/>
                    <a:pt x="975" y="2006"/>
                    <a:pt x="1006" y="2022"/>
                  </a:cubicBezTo>
                  <a:cubicBezTo>
                    <a:pt x="1071" y="2036"/>
                    <a:pt x="1075" y="2047"/>
                    <a:pt x="1019" y="2047"/>
                  </a:cubicBezTo>
                  <a:cubicBezTo>
                    <a:pt x="1012" y="2047"/>
                    <a:pt x="1005" y="2047"/>
                    <a:pt x="997" y="2047"/>
                  </a:cubicBezTo>
                  <a:cubicBezTo>
                    <a:pt x="991" y="2046"/>
                    <a:pt x="986" y="2046"/>
                    <a:pt x="981" y="2046"/>
                  </a:cubicBezTo>
                  <a:cubicBezTo>
                    <a:pt x="877" y="2046"/>
                    <a:pt x="868" y="2078"/>
                    <a:pt x="915" y="2141"/>
                  </a:cubicBezTo>
                  <a:cubicBezTo>
                    <a:pt x="946" y="2193"/>
                    <a:pt x="949" y="2229"/>
                    <a:pt x="933" y="2229"/>
                  </a:cubicBezTo>
                  <a:cubicBezTo>
                    <a:pt x="925" y="2229"/>
                    <a:pt x="911" y="2218"/>
                    <a:pt x="893" y="2194"/>
                  </a:cubicBezTo>
                  <a:cubicBezTo>
                    <a:pt x="863" y="2166"/>
                    <a:pt x="849" y="2152"/>
                    <a:pt x="846" y="2152"/>
                  </a:cubicBezTo>
                  <a:lnTo>
                    <a:pt x="846" y="2152"/>
                  </a:lnTo>
                  <a:cubicBezTo>
                    <a:pt x="843" y="2152"/>
                    <a:pt x="849" y="2162"/>
                    <a:pt x="859" y="2181"/>
                  </a:cubicBezTo>
                  <a:cubicBezTo>
                    <a:pt x="846" y="2210"/>
                    <a:pt x="837" y="2238"/>
                    <a:pt x="831" y="2250"/>
                  </a:cubicBezTo>
                  <a:cubicBezTo>
                    <a:pt x="825" y="2263"/>
                    <a:pt x="853" y="2291"/>
                    <a:pt x="887" y="2304"/>
                  </a:cubicBezTo>
                  <a:cubicBezTo>
                    <a:pt x="872" y="2301"/>
                    <a:pt x="858" y="2300"/>
                    <a:pt x="845" y="2300"/>
                  </a:cubicBezTo>
                  <a:cubicBezTo>
                    <a:pt x="801" y="2300"/>
                    <a:pt x="784" y="2318"/>
                    <a:pt x="831" y="2360"/>
                  </a:cubicBezTo>
                  <a:cubicBezTo>
                    <a:pt x="825" y="2373"/>
                    <a:pt x="821" y="2388"/>
                    <a:pt x="821" y="2388"/>
                  </a:cubicBezTo>
                  <a:cubicBezTo>
                    <a:pt x="815" y="2401"/>
                    <a:pt x="815" y="2401"/>
                    <a:pt x="846" y="2426"/>
                  </a:cubicBezTo>
                  <a:cubicBezTo>
                    <a:pt x="875" y="2451"/>
                    <a:pt x="837" y="2454"/>
                    <a:pt x="796" y="2457"/>
                  </a:cubicBezTo>
                  <a:cubicBezTo>
                    <a:pt x="759" y="2460"/>
                    <a:pt x="718" y="2463"/>
                    <a:pt x="752" y="2473"/>
                  </a:cubicBezTo>
                  <a:cubicBezTo>
                    <a:pt x="787" y="2485"/>
                    <a:pt x="812" y="2523"/>
                    <a:pt x="843" y="2548"/>
                  </a:cubicBezTo>
                  <a:cubicBezTo>
                    <a:pt x="858" y="2561"/>
                    <a:pt x="855" y="2568"/>
                    <a:pt x="843" y="2568"/>
                  </a:cubicBezTo>
                  <a:cubicBezTo>
                    <a:pt x="833" y="2568"/>
                    <a:pt x="817" y="2563"/>
                    <a:pt x="803" y="2551"/>
                  </a:cubicBezTo>
                  <a:cubicBezTo>
                    <a:pt x="786" y="2547"/>
                    <a:pt x="778" y="2544"/>
                    <a:pt x="769" y="2544"/>
                  </a:cubicBezTo>
                  <a:cubicBezTo>
                    <a:pt x="758" y="2544"/>
                    <a:pt x="747" y="2548"/>
                    <a:pt x="724" y="2557"/>
                  </a:cubicBezTo>
                  <a:cubicBezTo>
                    <a:pt x="721" y="2573"/>
                    <a:pt x="712" y="2601"/>
                    <a:pt x="746" y="2611"/>
                  </a:cubicBezTo>
                  <a:cubicBezTo>
                    <a:pt x="781" y="2620"/>
                    <a:pt x="752" y="2702"/>
                    <a:pt x="715" y="2708"/>
                  </a:cubicBezTo>
                  <a:cubicBezTo>
                    <a:pt x="715" y="2708"/>
                    <a:pt x="712" y="2724"/>
                    <a:pt x="709" y="2736"/>
                  </a:cubicBezTo>
                  <a:cubicBezTo>
                    <a:pt x="705" y="2752"/>
                    <a:pt x="737" y="2774"/>
                    <a:pt x="734" y="2789"/>
                  </a:cubicBezTo>
                  <a:cubicBezTo>
                    <a:pt x="734" y="2789"/>
                    <a:pt x="730" y="2802"/>
                    <a:pt x="762" y="2827"/>
                  </a:cubicBezTo>
                  <a:cubicBezTo>
                    <a:pt x="759" y="2837"/>
                    <a:pt x="757" y="2849"/>
                    <a:pt x="738" y="2849"/>
                  </a:cubicBezTo>
                  <a:cubicBezTo>
                    <a:pt x="732" y="2849"/>
                    <a:pt x="726" y="2848"/>
                    <a:pt x="718" y="2846"/>
                  </a:cubicBezTo>
                  <a:lnTo>
                    <a:pt x="718" y="2846"/>
                  </a:lnTo>
                  <a:cubicBezTo>
                    <a:pt x="770" y="2870"/>
                    <a:pt x="783" y="2875"/>
                    <a:pt x="753" y="2875"/>
                  </a:cubicBezTo>
                  <a:cubicBezTo>
                    <a:pt x="743" y="2875"/>
                    <a:pt x="730" y="2875"/>
                    <a:pt x="712" y="2874"/>
                  </a:cubicBezTo>
                  <a:cubicBezTo>
                    <a:pt x="681" y="2867"/>
                    <a:pt x="663" y="2863"/>
                    <a:pt x="659" y="2863"/>
                  </a:cubicBezTo>
                  <a:cubicBezTo>
                    <a:pt x="652" y="2863"/>
                    <a:pt x="669" y="2870"/>
                    <a:pt x="709" y="2886"/>
                  </a:cubicBezTo>
                  <a:cubicBezTo>
                    <a:pt x="740" y="2908"/>
                    <a:pt x="740" y="2908"/>
                    <a:pt x="702" y="2915"/>
                  </a:cubicBezTo>
                  <a:cubicBezTo>
                    <a:pt x="695" y="2914"/>
                    <a:pt x="689" y="2913"/>
                    <a:pt x="685" y="2913"/>
                  </a:cubicBezTo>
                  <a:cubicBezTo>
                    <a:pt x="665" y="2913"/>
                    <a:pt x="669" y="2923"/>
                    <a:pt x="699" y="2930"/>
                  </a:cubicBezTo>
                  <a:cubicBezTo>
                    <a:pt x="756" y="2955"/>
                    <a:pt x="783" y="2996"/>
                    <a:pt x="741" y="2996"/>
                  </a:cubicBezTo>
                  <a:cubicBezTo>
                    <a:pt x="735" y="2996"/>
                    <a:pt x="727" y="2995"/>
                    <a:pt x="718" y="2993"/>
                  </a:cubicBezTo>
                  <a:lnTo>
                    <a:pt x="718" y="2993"/>
                  </a:lnTo>
                  <a:cubicBezTo>
                    <a:pt x="718" y="2993"/>
                    <a:pt x="715" y="3009"/>
                    <a:pt x="746" y="3031"/>
                  </a:cubicBezTo>
                  <a:cubicBezTo>
                    <a:pt x="786" y="3047"/>
                    <a:pt x="803" y="3054"/>
                    <a:pt x="796" y="3054"/>
                  </a:cubicBezTo>
                  <a:cubicBezTo>
                    <a:pt x="791" y="3054"/>
                    <a:pt x="774" y="3050"/>
                    <a:pt x="743" y="3043"/>
                  </a:cubicBezTo>
                  <a:cubicBezTo>
                    <a:pt x="668" y="3043"/>
                    <a:pt x="665" y="3059"/>
                    <a:pt x="734" y="3087"/>
                  </a:cubicBezTo>
                  <a:cubicBezTo>
                    <a:pt x="734" y="3087"/>
                    <a:pt x="768" y="3106"/>
                    <a:pt x="730" y="3115"/>
                  </a:cubicBezTo>
                  <a:cubicBezTo>
                    <a:pt x="691" y="3137"/>
                    <a:pt x="642" y="3213"/>
                    <a:pt x="711" y="3213"/>
                  </a:cubicBezTo>
                  <a:cubicBezTo>
                    <a:pt x="712" y="3213"/>
                    <a:pt x="713" y="3212"/>
                    <a:pt x="715" y="3212"/>
                  </a:cubicBezTo>
                  <a:lnTo>
                    <a:pt x="715" y="3212"/>
                  </a:lnTo>
                  <a:lnTo>
                    <a:pt x="709" y="3241"/>
                  </a:lnTo>
                  <a:cubicBezTo>
                    <a:pt x="668" y="3266"/>
                    <a:pt x="665" y="3278"/>
                    <a:pt x="699" y="3300"/>
                  </a:cubicBezTo>
                  <a:lnTo>
                    <a:pt x="734" y="3319"/>
                  </a:lnTo>
                  <a:cubicBezTo>
                    <a:pt x="726" y="3318"/>
                    <a:pt x="718" y="3317"/>
                    <a:pt x="710" y="3317"/>
                  </a:cubicBezTo>
                  <a:cubicBezTo>
                    <a:pt x="682" y="3317"/>
                    <a:pt x="658" y="3325"/>
                    <a:pt x="655" y="3338"/>
                  </a:cubicBezTo>
                  <a:cubicBezTo>
                    <a:pt x="655" y="3350"/>
                    <a:pt x="655" y="3350"/>
                    <a:pt x="690" y="3357"/>
                  </a:cubicBezTo>
                  <a:cubicBezTo>
                    <a:pt x="699" y="3354"/>
                    <a:pt x="706" y="3353"/>
                    <a:pt x="711" y="3353"/>
                  </a:cubicBezTo>
                  <a:cubicBezTo>
                    <a:pt x="727" y="3353"/>
                    <a:pt x="727" y="3363"/>
                    <a:pt x="724" y="3375"/>
                  </a:cubicBezTo>
                  <a:cubicBezTo>
                    <a:pt x="721" y="3386"/>
                    <a:pt x="693" y="3395"/>
                    <a:pt x="661" y="3395"/>
                  </a:cubicBezTo>
                  <a:cubicBezTo>
                    <a:pt x="656" y="3395"/>
                    <a:pt x="651" y="3395"/>
                    <a:pt x="646" y="3394"/>
                  </a:cubicBezTo>
                  <a:lnTo>
                    <a:pt x="646" y="3407"/>
                  </a:lnTo>
                  <a:cubicBezTo>
                    <a:pt x="706" y="3415"/>
                    <a:pt x="714" y="3427"/>
                    <a:pt x="692" y="3427"/>
                  </a:cubicBezTo>
                  <a:cubicBezTo>
                    <a:pt x="688" y="3427"/>
                    <a:pt x="683" y="3427"/>
                    <a:pt x="677" y="3426"/>
                  </a:cubicBezTo>
                  <a:cubicBezTo>
                    <a:pt x="640" y="3438"/>
                    <a:pt x="640" y="3451"/>
                    <a:pt x="636" y="3466"/>
                  </a:cubicBezTo>
                  <a:lnTo>
                    <a:pt x="602" y="3463"/>
                  </a:lnTo>
                  <a:lnTo>
                    <a:pt x="602" y="3463"/>
                  </a:lnTo>
                  <a:cubicBezTo>
                    <a:pt x="564" y="3473"/>
                    <a:pt x="599" y="3476"/>
                    <a:pt x="636" y="3479"/>
                  </a:cubicBezTo>
                  <a:cubicBezTo>
                    <a:pt x="636" y="3479"/>
                    <a:pt x="633" y="3494"/>
                    <a:pt x="633" y="3510"/>
                  </a:cubicBezTo>
                  <a:cubicBezTo>
                    <a:pt x="633" y="3519"/>
                    <a:pt x="632" y="3530"/>
                    <a:pt x="646" y="3530"/>
                  </a:cubicBezTo>
                  <a:cubicBezTo>
                    <a:pt x="651" y="3530"/>
                    <a:pt x="658" y="3529"/>
                    <a:pt x="668" y="3526"/>
                  </a:cubicBezTo>
                  <a:cubicBezTo>
                    <a:pt x="705" y="3529"/>
                    <a:pt x="740" y="3532"/>
                    <a:pt x="740" y="3548"/>
                  </a:cubicBezTo>
                  <a:cubicBezTo>
                    <a:pt x="723" y="3546"/>
                    <a:pt x="707" y="3545"/>
                    <a:pt x="694" y="3545"/>
                  </a:cubicBezTo>
                  <a:cubicBezTo>
                    <a:pt x="678" y="3545"/>
                    <a:pt x="666" y="3547"/>
                    <a:pt x="665" y="3554"/>
                  </a:cubicBezTo>
                  <a:cubicBezTo>
                    <a:pt x="665" y="3565"/>
                    <a:pt x="645" y="3567"/>
                    <a:pt x="635" y="3567"/>
                  </a:cubicBezTo>
                  <a:cubicBezTo>
                    <a:pt x="630" y="3567"/>
                    <a:pt x="627" y="3567"/>
                    <a:pt x="627" y="3567"/>
                  </a:cubicBezTo>
                  <a:cubicBezTo>
                    <a:pt x="618" y="3564"/>
                    <a:pt x="610" y="3563"/>
                    <a:pt x="605" y="3563"/>
                  </a:cubicBezTo>
                  <a:cubicBezTo>
                    <a:pt x="567" y="3563"/>
                    <a:pt x="594" y="3610"/>
                    <a:pt x="624" y="3626"/>
                  </a:cubicBezTo>
                  <a:cubicBezTo>
                    <a:pt x="683" y="3653"/>
                    <a:pt x="691" y="3668"/>
                    <a:pt x="648" y="3668"/>
                  </a:cubicBezTo>
                  <a:cubicBezTo>
                    <a:pt x="640" y="3668"/>
                    <a:pt x="631" y="3668"/>
                    <a:pt x="621" y="3667"/>
                  </a:cubicBezTo>
                  <a:cubicBezTo>
                    <a:pt x="618" y="3667"/>
                    <a:pt x="615" y="3667"/>
                    <a:pt x="612" y="3667"/>
                  </a:cubicBezTo>
                  <a:cubicBezTo>
                    <a:pt x="555" y="3667"/>
                    <a:pt x="622" y="3699"/>
                    <a:pt x="724" y="3717"/>
                  </a:cubicBezTo>
                  <a:lnTo>
                    <a:pt x="831" y="3736"/>
                  </a:lnTo>
                  <a:lnTo>
                    <a:pt x="831" y="3736"/>
                  </a:lnTo>
                  <a:lnTo>
                    <a:pt x="724" y="3733"/>
                  </a:lnTo>
                  <a:cubicBezTo>
                    <a:pt x="577" y="3739"/>
                    <a:pt x="577" y="3739"/>
                    <a:pt x="646" y="3786"/>
                  </a:cubicBezTo>
                  <a:cubicBezTo>
                    <a:pt x="680" y="3814"/>
                    <a:pt x="680" y="3814"/>
                    <a:pt x="643" y="3814"/>
                  </a:cubicBezTo>
                  <a:cubicBezTo>
                    <a:pt x="608" y="3814"/>
                    <a:pt x="605" y="3827"/>
                    <a:pt x="605" y="3871"/>
                  </a:cubicBezTo>
                  <a:cubicBezTo>
                    <a:pt x="605" y="3914"/>
                    <a:pt x="605" y="3930"/>
                    <a:pt x="643" y="3930"/>
                  </a:cubicBezTo>
                  <a:lnTo>
                    <a:pt x="643" y="3958"/>
                  </a:lnTo>
                  <a:cubicBezTo>
                    <a:pt x="585" y="3971"/>
                    <a:pt x="595" y="3991"/>
                    <a:pt x="638" y="3991"/>
                  </a:cubicBezTo>
                  <a:cubicBezTo>
                    <a:pt x="649" y="3991"/>
                    <a:pt x="662" y="3990"/>
                    <a:pt x="677" y="3986"/>
                  </a:cubicBezTo>
                  <a:lnTo>
                    <a:pt x="677" y="4015"/>
                  </a:lnTo>
                  <a:lnTo>
                    <a:pt x="643" y="4018"/>
                  </a:lnTo>
                  <a:cubicBezTo>
                    <a:pt x="605" y="4018"/>
                    <a:pt x="605" y="4046"/>
                    <a:pt x="605" y="4162"/>
                  </a:cubicBezTo>
                  <a:cubicBezTo>
                    <a:pt x="608" y="4278"/>
                    <a:pt x="613" y="4304"/>
                    <a:pt x="664" y="4304"/>
                  </a:cubicBezTo>
                  <a:cubicBezTo>
                    <a:pt x="671" y="4304"/>
                    <a:pt x="678" y="4304"/>
                    <a:pt x="687" y="4303"/>
                  </a:cubicBezTo>
                  <a:cubicBezTo>
                    <a:pt x="759" y="4312"/>
                    <a:pt x="762" y="4325"/>
                    <a:pt x="690" y="4331"/>
                  </a:cubicBezTo>
                  <a:cubicBezTo>
                    <a:pt x="656" y="4334"/>
                    <a:pt x="624" y="4347"/>
                    <a:pt x="644" y="4347"/>
                  </a:cubicBezTo>
                  <a:cubicBezTo>
                    <a:pt x="646" y="4347"/>
                    <a:pt x="649" y="4347"/>
                    <a:pt x="652" y="4347"/>
                  </a:cubicBezTo>
                  <a:lnTo>
                    <a:pt x="652" y="4347"/>
                  </a:lnTo>
                  <a:cubicBezTo>
                    <a:pt x="652" y="4369"/>
                    <a:pt x="640" y="4388"/>
                    <a:pt x="621" y="4394"/>
                  </a:cubicBezTo>
                  <a:cubicBezTo>
                    <a:pt x="559" y="4441"/>
                    <a:pt x="582" y="4454"/>
                    <a:pt x="615" y="4454"/>
                  </a:cubicBezTo>
                  <a:cubicBezTo>
                    <a:pt x="619" y="4454"/>
                    <a:pt x="623" y="4454"/>
                    <a:pt x="627" y="4453"/>
                  </a:cubicBezTo>
                  <a:cubicBezTo>
                    <a:pt x="650" y="4446"/>
                    <a:pt x="661" y="4443"/>
                    <a:pt x="665" y="4443"/>
                  </a:cubicBezTo>
                  <a:cubicBezTo>
                    <a:pt x="673" y="4443"/>
                    <a:pt x="650" y="4455"/>
                    <a:pt x="627" y="4466"/>
                  </a:cubicBezTo>
                  <a:cubicBezTo>
                    <a:pt x="597" y="4483"/>
                    <a:pt x="566" y="4501"/>
                    <a:pt x="583" y="4501"/>
                  </a:cubicBezTo>
                  <a:cubicBezTo>
                    <a:pt x="585" y="4501"/>
                    <a:pt x="588" y="4501"/>
                    <a:pt x="593" y="4500"/>
                  </a:cubicBezTo>
                  <a:cubicBezTo>
                    <a:pt x="630" y="4513"/>
                    <a:pt x="674" y="4594"/>
                    <a:pt x="602" y="4604"/>
                  </a:cubicBezTo>
                  <a:cubicBezTo>
                    <a:pt x="602" y="4604"/>
                    <a:pt x="605" y="4616"/>
                    <a:pt x="608" y="4632"/>
                  </a:cubicBezTo>
                  <a:cubicBezTo>
                    <a:pt x="611" y="4631"/>
                    <a:pt x="614" y="4631"/>
                    <a:pt x="617" y="4631"/>
                  </a:cubicBezTo>
                  <a:cubicBezTo>
                    <a:pt x="644" y="4631"/>
                    <a:pt x="649" y="4660"/>
                    <a:pt x="652" y="4685"/>
                  </a:cubicBezTo>
                  <a:cubicBezTo>
                    <a:pt x="658" y="4714"/>
                    <a:pt x="662" y="4726"/>
                    <a:pt x="624" y="4732"/>
                  </a:cubicBezTo>
                  <a:cubicBezTo>
                    <a:pt x="617" y="4731"/>
                    <a:pt x="612" y="4731"/>
                    <a:pt x="608" y="4731"/>
                  </a:cubicBezTo>
                  <a:cubicBezTo>
                    <a:pt x="589" y="4731"/>
                    <a:pt x="596" y="4743"/>
                    <a:pt x="630" y="4764"/>
                  </a:cubicBezTo>
                  <a:cubicBezTo>
                    <a:pt x="630" y="4776"/>
                    <a:pt x="705" y="4779"/>
                    <a:pt x="709" y="4792"/>
                  </a:cubicBezTo>
                  <a:cubicBezTo>
                    <a:pt x="717" y="4790"/>
                    <a:pt x="727" y="4789"/>
                    <a:pt x="735" y="4789"/>
                  </a:cubicBezTo>
                  <a:cubicBezTo>
                    <a:pt x="760" y="4789"/>
                    <a:pt x="781" y="4796"/>
                    <a:pt x="784" y="4808"/>
                  </a:cubicBezTo>
                  <a:lnTo>
                    <a:pt x="749" y="4814"/>
                  </a:lnTo>
                  <a:lnTo>
                    <a:pt x="677" y="4829"/>
                  </a:lnTo>
                  <a:cubicBezTo>
                    <a:pt x="680" y="4839"/>
                    <a:pt x="682" y="4851"/>
                    <a:pt x="700" y="4851"/>
                  </a:cubicBezTo>
                  <a:cubicBezTo>
                    <a:pt x="705" y="4851"/>
                    <a:pt x="711" y="4850"/>
                    <a:pt x="718" y="4848"/>
                  </a:cubicBezTo>
                  <a:lnTo>
                    <a:pt x="718" y="4848"/>
                  </a:lnTo>
                  <a:cubicBezTo>
                    <a:pt x="683" y="4870"/>
                    <a:pt x="687" y="4886"/>
                    <a:pt x="693" y="4914"/>
                  </a:cubicBezTo>
                  <a:cubicBezTo>
                    <a:pt x="696" y="4942"/>
                    <a:pt x="702" y="4974"/>
                    <a:pt x="740" y="4977"/>
                  </a:cubicBezTo>
                  <a:cubicBezTo>
                    <a:pt x="676" y="5000"/>
                    <a:pt x="696" y="5091"/>
                    <a:pt x="757" y="5091"/>
                  </a:cubicBezTo>
                  <a:cubicBezTo>
                    <a:pt x="761" y="5091"/>
                    <a:pt x="766" y="5091"/>
                    <a:pt x="771" y="5090"/>
                  </a:cubicBezTo>
                  <a:cubicBezTo>
                    <a:pt x="778" y="5088"/>
                    <a:pt x="784" y="5087"/>
                    <a:pt x="788" y="5087"/>
                  </a:cubicBezTo>
                  <a:cubicBezTo>
                    <a:pt x="806" y="5087"/>
                    <a:pt x="802" y="5100"/>
                    <a:pt x="777" y="5118"/>
                  </a:cubicBezTo>
                  <a:cubicBezTo>
                    <a:pt x="746" y="5143"/>
                    <a:pt x="746" y="5143"/>
                    <a:pt x="784" y="5146"/>
                  </a:cubicBezTo>
                  <a:cubicBezTo>
                    <a:pt x="825" y="5149"/>
                    <a:pt x="793" y="5174"/>
                    <a:pt x="762" y="5199"/>
                  </a:cubicBezTo>
                  <a:cubicBezTo>
                    <a:pt x="696" y="5234"/>
                    <a:pt x="699" y="5246"/>
                    <a:pt x="737" y="5253"/>
                  </a:cubicBezTo>
                  <a:cubicBezTo>
                    <a:pt x="765" y="5262"/>
                    <a:pt x="787" y="5284"/>
                    <a:pt x="790" y="5312"/>
                  </a:cubicBezTo>
                  <a:cubicBezTo>
                    <a:pt x="816" y="5321"/>
                    <a:pt x="828" y="5331"/>
                    <a:pt x="840" y="5331"/>
                  </a:cubicBezTo>
                  <a:cubicBezTo>
                    <a:pt x="848" y="5331"/>
                    <a:pt x="856" y="5327"/>
                    <a:pt x="868" y="5315"/>
                  </a:cubicBezTo>
                  <a:cubicBezTo>
                    <a:pt x="884" y="5311"/>
                    <a:pt x="902" y="5308"/>
                    <a:pt x="920" y="5308"/>
                  </a:cubicBezTo>
                  <a:cubicBezTo>
                    <a:pt x="927" y="5308"/>
                    <a:pt x="934" y="5308"/>
                    <a:pt x="940" y="5309"/>
                  </a:cubicBezTo>
                  <a:cubicBezTo>
                    <a:pt x="971" y="5318"/>
                    <a:pt x="963" y="5327"/>
                    <a:pt x="955" y="5327"/>
                  </a:cubicBezTo>
                  <a:cubicBezTo>
                    <a:pt x="951" y="5327"/>
                    <a:pt x="948" y="5325"/>
                    <a:pt x="947" y="5321"/>
                  </a:cubicBezTo>
                  <a:cubicBezTo>
                    <a:pt x="933" y="5317"/>
                    <a:pt x="924" y="5315"/>
                    <a:pt x="918" y="5315"/>
                  </a:cubicBezTo>
                  <a:cubicBezTo>
                    <a:pt x="902" y="5315"/>
                    <a:pt x="897" y="5326"/>
                    <a:pt x="878" y="5343"/>
                  </a:cubicBezTo>
                  <a:cubicBezTo>
                    <a:pt x="856" y="5359"/>
                    <a:pt x="850" y="5387"/>
                    <a:pt x="862" y="5409"/>
                  </a:cubicBezTo>
                  <a:lnTo>
                    <a:pt x="884" y="5466"/>
                  </a:lnTo>
                  <a:cubicBezTo>
                    <a:pt x="870" y="5506"/>
                    <a:pt x="868" y="5523"/>
                    <a:pt x="884" y="5523"/>
                  </a:cubicBezTo>
                  <a:cubicBezTo>
                    <a:pt x="888" y="5523"/>
                    <a:pt x="895" y="5522"/>
                    <a:pt x="903" y="5519"/>
                  </a:cubicBezTo>
                  <a:cubicBezTo>
                    <a:pt x="917" y="5514"/>
                    <a:pt x="929" y="5510"/>
                    <a:pt x="937" y="5506"/>
                  </a:cubicBezTo>
                  <a:lnTo>
                    <a:pt x="937" y="5506"/>
                  </a:lnTo>
                  <a:cubicBezTo>
                    <a:pt x="878" y="5542"/>
                    <a:pt x="926" y="5683"/>
                    <a:pt x="990" y="5683"/>
                  </a:cubicBezTo>
                  <a:cubicBezTo>
                    <a:pt x="993" y="5683"/>
                    <a:pt x="997" y="5683"/>
                    <a:pt x="1000" y="5682"/>
                  </a:cubicBezTo>
                  <a:lnTo>
                    <a:pt x="1000" y="5682"/>
                  </a:lnTo>
                  <a:lnTo>
                    <a:pt x="969" y="5694"/>
                  </a:lnTo>
                  <a:cubicBezTo>
                    <a:pt x="934" y="5710"/>
                    <a:pt x="940" y="5723"/>
                    <a:pt x="953" y="5751"/>
                  </a:cubicBezTo>
                  <a:cubicBezTo>
                    <a:pt x="959" y="5763"/>
                    <a:pt x="1019" y="5801"/>
                    <a:pt x="1038" y="5839"/>
                  </a:cubicBezTo>
                  <a:cubicBezTo>
                    <a:pt x="1058" y="5883"/>
                    <a:pt x="1075" y="5918"/>
                    <a:pt x="1098" y="5918"/>
                  </a:cubicBezTo>
                  <a:cubicBezTo>
                    <a:pt x="1103" y="5918"/>
                    <a:pt x="1108" y="5917"/>
                    <a:pt x="1113" y="5914"/>
                  </a:cubicBezTo>
                  <a:lnTo>
                    <a:pt x="1113" y="5914"/>
                  </a:lnTo>
                  <a:cubicBezTo>
                    <a:pt x="1119" y="5926"/>
                    <a:pt x="1119" y="5926"/>
                    <a:pt x="1088" y="5945"/>
                  </a:cubicBezTo>
                  <a:cubicBezTo>
                    <a:pt x="1050" y="5948"/>
                    <a:pt x="1056" y="5961"/>
                    <a:pt x="1063" y="5973"/>
                  </a:cubicBezTo>
                  <a:cubicBezTo>
                    <a:pt x="1064" y="5977"/>
                    <a:pt x="1068" y="5979"/>
                    <a:pt x="1073" y="5979"/>
                  </a:cubicBezTo>
                  <a:cubicBezTo>
                    <a:pt x="1086" y="5979"/>
                    <a:pt x="1109" y="5966"/>
                    <a:pt x="1132" y="5954"/>
                  </a:cubicBezTo>
                  <a:cubicBezTo>
                    <a:pt x="1141" y="5949"/>
                    <a:pt x="1148" y="5946"/>
                    <a:pt x="1153" y="5946"/>
                  </a:cubicBezTo>
                  <a:cubicBezTo>
                    <a:pt x="1164" y="5946"/>
                    <a:pt x="1164" y="5961"/>
                    <a:pt x="1150" y="5992"/>
                  </a:cubicBezTo>
                  <a:cubicBezTo>
                    <a:pt x="1132" y="6036"/>
                    <a:pt x="1160" y="6086"/>
                    <a:pt x="1207" y="6092"/>
                  </a:cubicBezTo>
                  <a:cubicBezTo>
                    <a:pt x="1213" y="6105"/>
                    <a:pt x="1222" y="6117"/>
                    <a:pt x="1191" y="6136"/>
                  </a:cubicBezTo>
                  <a:cubicBezTo>
                    <a:pt x="1169" y="6164"/>
                    <a:pt x="1154" y="6201"/>
                    <a:pt x="1204" y="6201"/>
                  </a:cubicBezTo>
                  <a:cubicBezTo>
                    <a:pt x="1211" y="6201"/>
                    <a:pt x="1219" y="6200"/>
                    <a:pt x="1229" y="6199"/>
                  </a:cubicBezTo>
                  <a:lnTo>
                    <a:pt x="1229" y="6199"/>
                  </a:lnTo>
                  <a:cubicBezTo>
                    <a:pt x="1235" y="6211"/>
                    <a:pt x="1235" y="6211"/>
                    <a:pt x="1204" y="6230"/>
                  </a:cubicBezTo>
                  <a:cubicBezTo>
                    <a:pt x="1189" y="6251"/>
                    <a:pt x="1170" y="6268"/>
                    <a:pt x="1180" y="6268"/>
                  </a:cubicBezTo>
                  <a:cubicBezTo>
                    <a:pt x="1185" y="6268"/>
                    <a:pt x="1197" y="6264"/>
                    <a:pt x="1219" y="6255"/>
                  </a:cubicBezTo>
                  <a:cubicBezTo>
                    <a:pt x="1263" y="6258"/>
                    <a:pt x="1291" y="6305"/>
                    <a:pt x="1273" y="6343"/>
                  </a:cubicBezTo>
                  <a:cubicBezTo>
                    <a:pt x="1279" y="6351"/>
                    <a:pt x="1283" y="6359"/>
                    <a:pt x="1294" y="6359"/>
                  </a:cubicBezTo>
                  <a:cubicBezTo>
                    <a:pt x="1300" y="6359"/>
                    <a:pt x="1308" y="6356"/>
                    <a:pt x="1320" y="6349"/>
                  </a:cubicBezTo>
                  <a:lnTo>
                    <a:pt x="1348" y="6327"/>
                  </a:lnTo>
                  <a:lnTo>
                    <a:pt x="1348" y="6327"/>
                  </a:lnTo>
                  <a:cubicBezTo>
                    <a:pt x="1317" y="6358"/>
                    <a:pt x="1305" y="6371"/>
                    <a:pt x="1313" y="6371"/>
                  </a:cubicBezTo>
                  <a:cubicBezTo>
                    <a:pt x="1319" y="6371"/>
                    <a:pt x="1336" y="6364"/>
                    <a:pt x="1364" y="6352"/>
                  </a:cubicBezTo>
                  <a:cubicBezTo>
                    <a:pt x="1374" y="6345"/>
                    <a:pt x="1382" y="6342"/>
                    <a:pt x="1386" y="6342"/>
                  </a:cubicBezTo>
                  <a:cubicBezTo>
                    <a:pt x="1394" y="6342"/>
                    <a:pt x="1391" y="6351"/>
                    <a:pt x="1373" y="6365"/>
                  </a:cubicBezTo>
                  <a:cubicBezTo>
                    <a:pt x="1351" y="6396"/>
                    <a:pt x="1360" y="6409"/>
                    <a:pt x="1360" y="6409"/>
                  </a:cubicBezTo>
                  <a:cubicBezTo>
                    <a:pt x="1404" y="6440"/>
                    <a:pt x="1445" y="6475"/>
                    <a:pt x="1483" y="6515"/>
                  </a:cubicBezTo>
                  <a:cubicBezTo>
                    <a:pt x="1538" y="6591"/>
                    <a:pt x="1565" y="6628"/>
                    <a:pt x="1588" y="6628"/>
                  </a:cubicBezTo>
                  <a:cubicBezTo>
                    <a:pt x="1594" y="6628"/>
                    <a:pt x="1599" y="6626"/>
                    <a:pt x="1605" y="6622"/>
                  </a:cubicBezTo>
                  <a:cubicBezTo>
                    <a:pt x="1619" y="6617"/>
                    <a:pt x="1628" y="6614"/>
                    <a:pt x="1632" y="6614"/>
                  </a:cubicBezTo>
                  <a:cubicBezTo>
                    <a:pt x="1640" y="6614"/>
                    <a:pt x="1635" y="6622"/>
                    <a:pt x="1624" y="6644"/>
                  </a:cubicBezTo>
                  <a:cubicBezTo>
                    <a:pt x="1605" y="6678"/>
                    <a:pt x="1614" y="6691"/>
                    <a:pt x="1624" y="6700"/>
                  </a:cubicBezTo>
                  <a:cubicBezTo>
                    <a:pt x="1633" y="6713"/>
                    <a:pt x="1642" y="6722"/>
                    <a:pt x="1614" y="6747"/>
                  </a:cubicBezTo>
                  <a:cubicBezTo>
                    <a:pt x="1634" y="6741"/>
                    <a:pt x="1644" y="6738"/>
                    <a:pt x="1650" y="6738"/>
                  </a:cubicBezTo>
                  <a:cubicBezTo>
                    <a:pt x="1655" y="6738"/>
                    <a:pt x="1657" y="6740"/>
                    <a:pt x="1661" y="6744"/>
                  </a:cubicBezTo>
                  <a:cubicBezTo>
                    <a:pt x="1641" y="6762"/>
                    <a:pt x="1640" y="6772"/>
                    <a:pt x="1654" y="6772"/>
                  </a:cubicBezTo>
                  <a:cubicBezTo>
                    <a:pt x="1660" y="6772"/>
                    <a:pt x="1669" y="6770"/>
                    <a:pt x="1680" y="6766"/>
                  </a:cubicBezTo>
                  <a:cubicBezTo>
                    <a:pt x="1709" y="6749"/>
                    <a:pt x="1725" y="6739"/>
                    <a:pt x="1728" y="6739"/>
                  </a:cubicBezTo>
                  <a:lnTo>
                    <a:pt x="1728" y="6739"/>
                  </a:lnTo>
                  <a:cubicBezTo>
                    <a:pt x="1731" y="6739"/>
                    <a:pt x="1718" y="6752"/>
                    <a:pt x="1689" y="6779"/>
                  </a:cubicBezTo>
                  <a:cubicBezTo>
                    <a:pt x="1668" y="6796"/>
                    <a:pt x="1665" y="6833"/>
                    <a:pt x="1673" y="6833"/>
                  </a:cubicBezTo>
                  <a:cubicBezTo>
                    <a:pt x="1676" y="6833"/>
                    <a:pt x="1679" y="6830"/>
                    <a:pt x="1683" y="6823"/>
                  </a:cubicBezTo>
                  <a:cubicBezTo>
                    <a:pt x="1694" y="6812"/>
                    <a:pt x="1703" y="6810"/>
                    <a:pt x="1713" y="6810"/>
                  </a:cubicBezTo>
                  <a:cubicBezTo>
                    <a:pt x="1721" y="6810"/>
                    <a:pt x="1729" y="6811"/>
                    <a:pt x="1738" y="6811"/>
                  </a:cubicBezTo>
                  <a:cubicBezTo>
                    <a:pt x="1746" y="6811"/>
                    <a:pt x="1755" y="6810"/>
                    <a:pt x="1765" y="6807"/>
                  </a:cubicBezTo>
                  <a:lnTo>
                    <a:pt x="1765" y="6807"/>
                  </a:lnTo>
                  <a:cubicBezTo>
                    <a:pt x="1774" y="6819"/>
                    <a:pt x="1783" y="6829"/>
                    <a:pt x="1755" y="6854"/>
                  </a:cubicBezTo>
                  <a:cubicBezTo>
                    <a:pt x="1742" y="6882"/>
                    <a:pt x="1790" y="6908"/>
                    <a:pt x="1827" y="6908"/>
                  </a:cubicBezTo>
                  <a:cubicBezTo>
                    <a:pt x="1835" y="6908"/>
                    <a:pt x="1843" y="6907"/>
                    <a:pt x="1849" y="6904"/>
                  </a:cubicBezTo>
                  <a:cubicBezTo>
                    <a:pt x="1859" y="6894"/>
                    <a:pt x="1866" y="6890"/>
                    <a:pt x="1870" y="6890"/>
                  </a:cubicBezTo>
                  <a:cubicBezTo>
                    <a:pt x="1876" y="6890"/>
                    <a:pt x="1874" y="6901"/>
                    <a:pt x="1859" y="6917"/>
                  </a:cubicBezTo>
                  <a:cubicBezTo>
                    <a:pt x="1834" y="6942"/>
                    <a:pt x="1843" y="6951"/>
                    <a:pt x="1852" y="6964"/>
                  </a:cubicBezTo>
                  <a:cubicBezTo>
                    <a:pt x="1860" y="6960"/>
                    <a:pt x="1866" y="6959"/>
                    <a:pt x="1868" y="6959"/>
                  </a:cubicBezTo>
                  <a:cubicBezTo>
                    <a:pt x="1878" y="6959"/>
                    <a:pt x="1856" y="6978"/>
                    <a:pt x="1837" y="6998"/>
                  </a:cubicBezTo>
                  <a:cubicBezTo>
                    <a:pt x="1802" y="7014"/>
                    <a:pt x="1812" y="7023"/>
                    <a:pt x="1834" y="7045"/>
                  </a:cubicBezTo>
                  <a:cubicBezTo>
                    <a:pt x="1839" y="7043"/>
                    <a:pt x="1844" y="7042"/>
                    <a:pt x="1850" y="7042"/>
                  </a:cubicBezTo>
                  <a:cubicBezTo>
                    <a:pt x="1881" y="7042"/>
                    <a:pt x="1917" y="7074"/>
                    <a:pt x="1943" y="7098"/>
                  </a:cubicBezTo>
                  <a:cubicBezTo>
                    <a:pt x="1967" y="7122"/>
                    <a:pt x="1987" y="7132"/>
                    <a:pt x="2008" y="7132"/>
                  </a:cubicBezTo>
                  <a:cubicBezTo>
                    <a:pt x="2034" y="7132"/>
                    <a:pt x="2062" y="7117"/>
                    <a:pt x="2100" y="7098"/>
                  </a:cubicBezTo>
                  <a:lnTo>
                    <a:pt x="2160" y="7054"/>
                  </a:lnTo>
                  <a:lnTo>
                    <a:pt x="2109" y="7108"/>
                  </a:lnTo>
                  <a:cubicBezTo>
                    <a:pt x="2087" y="7139"/>
                    <a:pt x="2065" y="7167"/>
                    <a:pt x="2050" y="7202"/>
                  </a:cubicBezTo>
                  <a:cubicBezTo>
                    <a:pt x="2051" y="7203"/>
                    <a:pt x="2053" y="7204"/>
                    <a:pt x="2054" y="7204"/>
                  </a:cubicBezTo>
                  <a:cubicBezTo>
                    <a:pt x="2066" y="7204"/>
                    <a:pt x="2087" y="7180"/>
                    <a:pt x="2106" y="7158"/>
                  </a:cubicBezTo>
                  <a:cubicBezTo>
                    <a:pt x="2116" y="7147"/>
                    <a:pt x="2123" y="7142"/>
                    <a:pt x="2128" y="7142"/>
                  </a:cubicBezTo>
                  <a:cubicBezTo>
                    <a:pt x="2137" y="7142"/>
                    <a:pt x="2140" y="7157"/>
                    <a:pt x="2138" y="7186"/>
                  </a:cubicBezTo>
                  <a:cubicBezTo>
                    <a:pt x="2135" y="7218"/>
                    <a:pt x="2141" y="7233"/>
                    <a:pt x="2155" y="7233"/>
                  </a:cubicBezTo>
                  <a:cubicBezTo>
                    <a:pt x="2162" y="7233"/>
                    <a:pt x="2171" y="7230"/>
                    <a:pt x="2181" y="7224"/>
                  </a:cubicBezTo>
                  <a:cubicBezTo>
                    <a:pt x="2194" y="7233"/>
                    <a:pt x="2203" y="7242"/>
                    <a:pt x="2194" y="7280"/>
                  </a:cubicBezTo>
                  <a:cubicBezTo>
                    <a:pt x="2197" y="7284"/>
                    <a:pt x="2200" y="7286"/>
                    <a:pt x="2202" y="7286"/>
                  </a:cubicBezTo>
                  <a:cubicBezTo>
                    <a:pt x="2207" y="7286"/>
                    <a:pt x="2213" y="7279"/>
                    <a:pt x="2228" y="7261"/>
                  </a:cubicBezTo>
                  <a:cubicBezTo>
                    <a:pt x="2237" y="7250"/>
                    <a:pt x="2244" y="7245"/>
                    <a:pt x="2248" y="7245"/>
                  </a:cubicBezTo>
                  <a:cubicBezTo>
                    <a:pt x="2255" y="7245"/>
                    <a:pt x="2256" y="7256"/>
                    <a:pt x="2250" y="7277"/>
                  </a:cubicBezTo>
                  <a:cubicBezTo>
                    <a:pt x="2225" y="7326"/>
                    <a:pt x="2237" y="7354"/>
                    <a:pt x="2254" y="7354"/>
                  </a:cubicBezTo>
                  <a:cubicBezTo>
                    <a:pt x="2260" y="7354"/>
                    <a:pt x="2267" y="7350"/>
                    <a:pt x="2272" y="7343"/>
                  </a:cubicBezTo>
                  <a:cubicBezTo>
                    <a:pt x="2283" y="7329"/>
                    <a:pt x="2292" y="7324"/>
                    <a:pt x="2299" y="7324"/>
                  </a:cubicBezTo>
                  <a:cubicBezTo>
                    <a:pt x="2306" y="7324"/>
                    <a:pt x="2311" y="7329"/>
                    <a:pt x="2316" y="7333"/>
                  </a:cubicBezTo>
                  <a:cubicBezTo>
                    <a:pt x="2323" y="7339"/>
                    <a:pt x="2329" y="7344"/>
                    <a:pt x="2339" y="7344"/>
                  </a:cubicBezTo>
                  <a:cubicBezTo>
                    <a:pt x="2347" y="7344"/>
                    <a:pt x="2357" y="7340"/>
                    <a:pt x="2373" y="7330"/>
                  </a:cubicBezTo>
                  <a:lnTo>
                    <a:pt x="2395" y="7349"/>
                  </a:lnTo>
                  <a:cubicBezTo>
                    <a:pt x="2405" y="7357"/>
                    <a:pt x="2381" y="7372"/>
                    <a:pt x="2366" y="7372"/>
                  </a:cubicBezTo>
                  <a:cubicBezTo>
                    <a:pt x="2364" y="7372"/>
                    <a:pt x="2362" y="7372"/>
                    <a:pt x="2360" y="7371"/>
                  </a:cubicBezTo>
                  <a:lnTo>
                    <a:pt x="2351" y="7409"/>
                  </a:lnTo>
                  <a:cubicBezTo>
                    <a:pt x="2364" y="7420"/>
                    <a:pt x="2373" y="7428"/>
                    <a:pt x="2386" y="7428"/>
                  </a:cubicBezTo>
                  <a:cubicBezTo>
                    <a:pt x="2394" y="7428"/>
                    <a:pt x="2404" y="7424"/>
                    <a:pt x="2416" y="7415"/>
                  </a:cubicBezTo>
                  <a:cubicBezTo>
                    <a:pt x="2443" y="7391"/>
                    <a:pt x="2457" y="7378"/>
                    <a:pt x="2459" y="7378"/>
                  </a:cubicBezTo>
                  <a:lnTo>
                    <a:pt x="2459" y="7378"/>
                  </a:lnTo>
                  <a:cubicBezTo>
                    <a:pt x="2461" y="7378"/>
                    <a:pt x="2450" y="7393"/>
                    <a:pt x="2429" y="7424"/>
                  </a:cubicBezTo>
                  <a:cubicBezTo>
                    <a:pt x="2411" y="7447"/>
                    <a:pt x="2402" y="7477"/>
                    <a:pt x="2415" y="7477"/>
                  </a:cubicBezTo>
                  <a:cubicBezTo>
                    <a:pt x="2418" y="7477"/>
                    <a:pt x="2423" y="7476"/>
                    <a:pt x="2429" y="7471"/>
                  </a:cubicBezTo>
                  <a:cubicBezTo>
                    <a:pt x="2449" y="7453"/>
                    <a:pt x="2461" y="7447"/>
                    <a:pt x="2467" y="7447"/>
                  </a:cubicBezTo>
                  <a:cubicBezTo>
                    <a:pt x="2477" y="7447"/>
                    <a:pt x="2468" y="7469"/>
                    <a:pt x="2454" y="7487"/>
                  </a:cubicBezTo>
                  <a:cubicBezTo>
                    <a:pt x="2423" y="7518"/>
                    <a:pt x="2410" y="7531"/>
                    <a:pt x="2422" y="7531"/>
                  </a:cubicBezTo>
                  <a:cubicBezTo>
                    <a:pt x="2430" y="7531"/>
                    <a:pt x="2452" y="7524"/>
                    <a:pt x="2489" y="7512"/>
                  </a:cubicBezTo>
                  <a:cubicBezTo>
                    <a:pt x="2514" y="7531"/>
                    <a:pt x="2583" y="7531"/>
                    <a:pt x="2617" y="7556"/>
                  </a:cubicBezTo>
                  <a:cubicBezTo>
                    <a:pt x="2667" y="7590"/>
                    <a:pt x="2689" y="7606"/>
                    <a:pt x="2683" y="7644"/>
                  </a:cubicBezTo>
                  <a:cubicBezTo>
                    <a:pt x="2675" y="7655"/>
                    <a:pt x="2670" y="7665"/>
                    <a:pt x="2666" y="7673"/>
                  </a:cubicBezTo>
                  <a:lnTo>
                    <a:pt x="2666" y="7673"/>
                  </a:lnTo>
                  <a:cubicBezTo>
                    <a:pt x="2686" y="7641"/>
                    <a:pt x="2699" y="7629"/>
                    <a:pt x="2712" y="7629"/>
                  </a:cubicBezTo>
                  <a:cubicBezTo>
                    <a:pt x="2723" y="7629"/>
                    <a:pt x="2734" y="7636"/>
                    <a:pt x="2749" y="7647"/>
                  </a:cubicBezTo>
                  <a:cubicBezTo>
                    <a:pt x="2758" y="7674"/>
                    <a:pt x="2773" y="7684"/>
                    <a:pt x="2789" y="7684"/>
                  </a:cubicBezTo>
                  <a:cubicBezTo>
                    <a:pt x="2807" y="7684"/>
                    <a:pt x="2826" y="7672"/>
                    <a:pt x="2843" y="7659"/>
                  </a:cubicBezTo>
                  <a:lnTo>
                    <a:pt x="2818" y="7647"/>
                  </a:lnTo>
                  <a:cubicBezTo>
                    <a:pt x="2837" y="7615"/>
                    <a:pt x="2849" y="7601"/>
                    <a:pt x="2858" y="7601"/>
                  </a:cubicBezTo>
                  <a:cubicBezTo>
                    <a:pt x="2866" y="7601"/>
                    <a:pt x="2871" y="7614"/>
                    <a:pt x="2874" y="7637"/>
                  </a:cubicBezTo>
                  <a:cubicBezTo>
                    <a:pt x="2887" y="7644"/>
                    <a:pt x="2868" y="7675"/>
                    <a:pt x="2849" y="7706"/>
                  </a:cubicBezTo>
                  <a:cubicBezTo>
                    <a:pt x="2830" y="7738"/>
                    <a:pt x="2824" y="7775"/>
                    <a:pt x="2836" y="7785"/>
                  </a:cubicBezTo>
                  <a:cubicBezTo>
                    <a:pt x="2842" y="7787"/>
                    <a:pt x="2848" y="7789"/>
                    <a:pt x="2852" y="7789"/>
                  </a:cubicBezTo>
                  <a:cubicBezTo>
                    <a:pt x="2860" y="7789"/>
                    <a:pt x="2866" y="7783"/>
                    <a:pt x="2868" y="7760"/>
                  </a:cubicBezTo>
                  <a:cubicBezTo>
                    <a:pt x="2881" y="7738"/>
                    <a:pt x="2885" y="7731"/>
                    <a:pt x="2890" y="7731"/>
                  </a:cubicBezTo>
                  <a:cubicBezTo>
                    <a:pt x="2893" y="7731"/>
                    <a:pt x="2895" y="7733"/>
                    <a:pt x="2899" y="7734"/>
                  </a:cubicBezTo>
                  <a:cubicBezTo>
                    <a:pt x="2905" y="7739"/>
                    <a:pt x="2911" y="7743"/>
                    <a:pt x="2919" y="7743"/>
                  </a:cubicBezTo>
                  <a:cubicBezTo>
                    <a:pt x="2928" y="7743"/>
                    <a:pt x="2939" y="7738"/>
                    <a:pt x="2955" y="7725"/>
                  </a:cubicBezTo>
                  <a:cubicBezTo>
                    <a:pt x="2965" y="7707"/>
                    <a:pt x="2973" y="7701"/>
                    <a:pt x="2981" y="7701"/>
                  </a:cubicBezTo>
                  <a:cubicBezTo>
                    <a:pt x="2986" y="7701"/>
                    <a:pt x="2991" y="7704"/>
                    <a:pt x="2996" y="7706"/>
                  </a:cubicBezTo>
                  <a:cubicBezTo>
                    <a:pt x="2993" y="7728"/>
                    <a:pt x="2999" y="7750"/>
                    <a:pt x="3015" y="7763"/>
                  </a:cubicBezTo>
                  <a:lnTo>
                    <a:pt x="2999" y="7794"/>
                  </a:lnTo>
                  <a:cubicBezTo>
                    <a:pt x="2987" y="7816"/>
                    <a:pt x="2981" y="7841"/>
                    <a:pt x="2977" y="7866"/>
                  </a:cubicBezTo>
                  <a:cubicBezTo>
                    <a:pt x="2979" y="7867"/>
                    <a:pt x="2980" y="7867"/>
                    <a:pt x="2981" y="7867"/>
                  </a:cubicBezTo>
                  <a:cubicBezTo>
                    <a:pt x="2993" y="7867"/>
                    <a:pt x="3009" y="7841"/>
                    <a:pt x="3009" y="7841"/>
                  </a:cubicBezTo>
                  <a:cubicBezTo>
                    <a:pt x="3010" y="7839"/>
                    <a:pt x="3013" y="7838"/>
                    <a:pt x="3017" y="7838"/>
                  </a:cubicBezTo>
                  <a:cubicBezTo>
                    <a:pt x="3069" y="7838"/>
                    <a:pt x="3338" y="7965"/>
                    <a:pt x="3375" y="7982"/>
                  </a:cubicBezTo>
                  <a:cubicBezTo>
                    <a:pt x="3383" y="8011"/>
                    <a:pt x="3402" y="8030"/>
                    <a:pt x="3415" y="8030"/>
                  </a:cubicBezTo>
                  <a:cubicBezTo>
                    <a:pt x="3423" y="8030"/>
                    <a:pt x="3429" y="8023"/>
                    <a:pt x="3429" y="8007"/>
                  </a:cubicBezTo>
                  <a:cubicBezTo>
                    <a:pt x="3433" y="7997"/>
                    <a:pt x="3442" y="7993"/>
                    <a:pt x="3456" y="7993"/>
                  </a:cubicBezTo>
                  <a:cubicBezTo>
                    <a:pt x="3486" y="7993"/>
                    <a:pt x="3533" y="8011"/>
                    <a:pt x="3589" y="8032"/>
                  </a:cubicBezTo>
                  <a:cubicBezTo>
                    <a:pt x="3651" y="8055"/>
                    <a:pt x="3702" y="8074"/>
                    <a:pt x="3733" y="8074"/>
                  </a:cubicBezTo>
                  <a:cubicBezTo>
                    <a:pt x="3749" y="8074"/>
                    <a:pt x="3760" y="8069"/>
                    <a:pt x="3764" y="8057"/>
                  </a:cubicBezTo>
                  <a:lnTo>
                    <a:pt x="3802" y="8073"/>
                  </a:lnTo>
                  <a:cubicBezTo>
                    <a:pt x="3807" y="8075"/>
                    <a:pt x="3812" y="8076"/>
                    <a:pt x="3818" y="8076"/>
                  </a:cubicBezTo>
                  <a:cubicBezTo>
                    <a:pt x="3841" y="8076"/>
                    <a:pt x="3866" y="8060"/>
                    <a:pt x="3878" y="8060"/>
                  </a:cubicBezTo>
                  <a:cubicBezTo>
                    <a:pt x="3879" y="8060"/>
                    <a:pt x="3879" y="8060"/>
                    <a:pt x="3880" y="8060"/>
                  </a:cubicBezTo>
                  <a:cubicBezTo>
                    <a:pt x="3892" y="8047"/>
                    <a:pt x="3901" y="8041"/>
                    <a:pt x="3906" y="8041"/>
                  </a:cubicBezTo>
                  <a:cubicBezTo>
                    <a:pt x="3911" y="8041"/>
                    <a:pt x="3909" y="8050"/>
                    <a:pt x="3896" y="8067"/>
                  </a:cubicBezTo>
                  <a:cubicBezTo>
                    <a:pt x="3883" y="8101"/>
                    <a:pt x="3874" y="8136"/>
                    <a:pt x="3886" y="8139"/>
                  </a:cubicBezTo>
                  <a:cubicBezTo>
                    <a:pt x="3889" y="8140"/>
                    <a:pt x="3892" y="8140"/>
                    <a:pt x="3895" y="8140"/>
                  </a:cubicBezTo>
                  <a:cubicBezTo>
                    <a:pt x="3917" y="8140"/>
                    <a:pt x="3928" y="8107"/>
                    <a:pt x="3936" y="8076"/>
                  </a:cubicBezTo>
                  <a:cubicBezTo>
                    <a:pt x="3943" y="8051"/>
                    <a:pt x="3952" y="8047"/>
                    <a:pt x="3956" y="8047"/>
                  </a:cubicBezTo>
                  <a:cubicBezTo>
                    <a:pt x="3957" y="8047"/>
                    <a:pt x="3958" y="8048"/>
                    <a:pt x="3958" y="8048"/>
                  </a:cubicBezTo>
                  <a:cubicBezTo>
                    <a:pt x="3974" y="8051"/>
                    <a:pt x="3974" y="8051"/>
                    <a:pt x="3965" y="8085"/>
                  </a:cubicBezTo>
                  <a:cubicBezTo>
                    <a:pt x="3952" y="8120"/>
                    <a:pt x="3943" y="8154"/>
                    <a:pt x="3943" y="8154"/>
                  </a:cubicBezTo>
                  <a:lnTo>
                    <a:pt x="3958" y="8158"/>
                  </a:lnTo>
                  <a:cubicBezTo>
                    <a:pt x="3965" y="8132"/>
                    <a:pt x="3974" y="8129"/>
                    <a:pt x="3978" y="8129"/>
                  </a:cubicBezTo>
                  <a:cubicBezTo>
                    <a:pt x="3979" y="8129"/>
                    <a:pt x="3980" y="8129"/>
                    <a:pt x="3980" y="8129"/>
                  </a:cubicBezTo>
                  <a:cubicBezTo>
                    <a:pt x="3996" y="8132"/>
                    <a:pt x="3996" y="8132"/>
                    <a:pt x="3974" y="8201"/>
                  </a:cubicBezTo>
                  <a:cubicBezTo>
                    <a:pt x="3964" y="8239"/>
                    <a:pt x="3964" y="8258"/>
                    <a:pt x="3970" y="8258"/>
                  </a:cubicBezTo>
                  <a:cubicBezTo>
                    <a:pt x="3976" y="8258"/>
                    <a:pt x="3987" y="8242"/>
                    <a:pt x="4002" y="8211"/>
                  </a:cubicBezTo>
                  <a:lnTo>
                    <a:pt x="4040" y="8183"/>
                  </a:lnTo>
                  <a:lnTo>
                    <a:pt x="4040" y="8183"/>
                  </a:lnTo>
                  <a:cubicBezTo>
                    <a:pt x="4039" y="8209"/>
                    <a:pt x="4044" y="8218"/>
                    <a:pt x="4051" y="8218"/>
                  </a:cubicBezTo>
                  <a:cubicBezTo>
                    <a:pt x="4066" y="8218"/>
                    <a:pt x="4091" y="8184"/>
                    <a:pt x="4106" y="8164"/>
                  </a:cubicBezTo>
                  <a:lnTo>
                    <a:pt x="4106" y="8164"/>
                  </a:lnTo>
                  <a:cubicBezTo>
                    <a:pt x="4102" y="8204"/>
                    <a:pt x="4105" y="8223"/>
                    <a:pt x="4113" y="8223"/>
                  </a:cubicBezTo>
                  <a:cubicBezTo>
                    <a:pt x="4120" y="8223"/>
                    <a:pt x="4132" y="8207"/>
                    <a:pt x="4146" y="8176"/>
                  </a:cubicBezTo>
                  <a:cubicBezTo>
                    <a:pt x="4151" y="8161"/>
                    <a:pt x="4156" y="8153"/>
                    <a:pt x="4160" y="8153"/>
                  </a:cubicBezTo>
                  <a:cubicBezTo>
                    <a:pt x="4166" y="8153"/>
                    <a:pt x="4171" y="8164"/>
                    <a:pt x="4175" y="8186"/>
                  </a:cubicBezTo>
                  <a:cubicBezTo>
                    <a:pt x="4178" y="8223"/>
                    <a:pt x="4193" y="8227"/>
                    <a:pt x="4222" y="8233"/>
                  </a:cubicBezTo>
                  <a:cubicBezTo>
                    <a:pt x="4230" y="8221"/>
                    <a:pt x="4249" y="8216"/>
                    <a:pt x="4276" y="8216"/>
                  </a:cubicBezTo>
                  <a:cubicBezTo>
                    <a:pt x="4320" y="8216"/>
                    <a:pt x="4384" y="8229"/>
                    <a:pt x="4453" y="8242"/>
                  </a:cubicBezTo>
                  <a:cubicBezTo>
                    <a:pt x="4518" y="8258"/>
                    <a:pt x="4572" y="8267"/>
                    <a:pt x="4610" y="8267"/>
                  </a:cubicBezTo>
                  <a:cubicBezTo>
                    <a:pt x="4646" y="8267"/>
                    <a:pt x="4668" y="8259"/>
                    <a:pt x="4670" y="8242"/>
                  </a:cubicBezTo>
                  <a:cubicBezTo>
                    <a:pt x="4685" y="8242"/>
                    <a:pt x="4685" y="8242"/>
                    <a:pt x="4695" y="8283"/>
                  </a:cubicBezTo>
                  <a:cubicBezTo>
                    <a:pt x="4693" y="8298"/>
                    <a:pt x="4695" y="8307"/>
                    <a:pt x="4699" y="8307"/>
                  </a:cubicBezTo>
                  <a:cubicBezTo>
                    <a:pt x="4704" y="8307"/>
                    <a:pt x="4713" y="8290"/>
                    <a:pt x="4726" y="8248"/>
                  </a:cubicBezTo>
                  <a:cubicBezTo>
                    <a:pt x="4737" y="8229"/>
                    <a:pt x="4742" y="8209"/>
                    <a:pt x="4744" y="8209"/>
                  </a:cubicBezTo>
                  <a:lnTo>
                    <a:pt x="4744" y="8209"/>
                  </a:lnTo>
                  <a:cubicBezTo>
                    <a:pt x="4745" y="8209"/>
                    <a:pt x="4744" y="8220"/>
                    <a:pt x="4742" y="8252"/>
                  </a:cubicBezTo>
                  <a:cubicBezTo>
                    <a:pt x="4739" y="8286"/>
                    <a:pt x="4767" y="8289"/>
                    <a:pt x="4823" y="8295"/>
                  </a:cubicBezTo>
                  <a:cubicBezTo>
                    <a:pt x="4840" y="8298"/>
                    <a:pt x="4860" y="8300"/>
                    <a:pt x="4877" y="8300"/>
                  </a:cubicBezTo>
                  <a:cubicBezTo>
                    <a:pt x="4903" y="8300"/>
                    <a:pt x="4925" y="8294"/>
                    <a:pt x="4927" y="8274"/>
                  </a:cubicBezTo>
                  <a:cubicBezTo>
                    <a:pt x="4941" y="8256"/>
                    <a:pt x="4948" y="8248"/>
                    <a:pt x="4949" y="8248"/>
                  </a:cubicBezTo>
                  <a:lnTo>
                    <a:pt x="4949" y="8248"/>
                  </a:lnTo>
                  <a:cubicBezTo>
                    <a:pt x="4951" y="8248"/>
                    <a:pt x="4947" y="8256"/>
                    <a:pt x="4939" y="8274"/>
                  </a:cubicBezTo>
                  <a:cubicBezTo>
                    <a:pt x="4927" y="8319"/>
                    <a:pt x="4952" y="8352"/>
                    <a:pt x="4982" y="8352"/>
                  </a:cubicBezTo>
                  <a:cubicBezTo>
                    <a:pt x="5000" y="8352"/>
                    <a:pt x="5020" y="8341"/>
                    <a:pt x="5036" y="8314"/>
                  </a:cubicBezTo>
                  <a:cubicBezTo>
                    <a:pt x="5052" y="8314"/>
                    <a:pt x="5068" y="8314"/>
                    <a:pt x="5065" y="8352"/>
                  </a:cubicBezTo>
                  <a:cubicBezTo>
                    <a:pt x="5080" y="8352"/>
                    <a:pt x="5096" y="8352"/>
                    <a:pt x="5137" y="8317"/>
                  </a:cubicBezTo>
                  <a:lnTo>
                    <a:pt x="5240" y="8321"/>
                  </a:lnTo>
                  <a:cubicBezTo>
                    <a:pt x="5268" y="8321"/>
                    <a:pt x="5296" y="8286"/>
                    <a:pt x="5296" y="8286"/>
                  </a:cubicBezTo>
                  <a:lnTo>
                    <a:pt x="5309" y="8286"/>
                  </a:lnTo>
                  <a:cubicBezTo>
                    <a:pt x="5309" y="8309"/>
                    <a:pt x="5337" y="8316"/>
                    <a:pt x="5382" y="8316"/>
                  </a:cubicBezTo>
                  <a:cubicBezTo>
                    <a:pt x="5410" y="8316"/>
                    <a:pt x="5443" y="8313"/>
                    <a:pt x="5481" y="8311"/>
                  </a:cubicBezTo>
                  <a:cubicBezTo>
                    <a:pt x="5516" y="8310"/>
                    <a:pt x="5550" y="8309"/>
                    <a:pt x="5579" y="8309"/>
                  </a:cubicBezTo>
                  <a:cubicBezTo>
                    <a:pt x="5634" y="8309"/>
                    <a:pt x="5676" y="8314"/>
                    <a:pt x="5688" y="8336"/>
                  </a:cubicBezTo>
                  <a:cubicBezTo>
                    <a:pt x="5688" y="8336"/>
                    <a:pt x="5704" y="8336"/>
                    <a:pt x="5713" y="8299"/>
                  </a:cubicBezTo>
                  <a:cubicBezTo>
                    <a:pt x="5715" y="8253"/>
                    <a:pt x="5722" y="8234"/>
                    <a:pt x="5731" y="8234"/>
                  </a:cubicBezTo>
                  <a:cubicBezTo>
                    <a:pt x="5737" y="8234"/>
                    <a:pt x="5744" y="8241"/>
                    <a:pt x="5751" y="8255"/>
                  </a:cubicBezTo>
                  <a:cubicBezTo>
                    <a:pt x="5761" y="8287"/>
                    <a:pt x="5780" y="8303"/>
                    <a:pt x="5797" y="8303"/>
                  </a:cubicBezTo>
                  <a:cubicBezTo>
                    <a:pt x="5816" y="8303"/>
                    <a:pt x="5834" y="8282"/>
                    <a:pt x="5835" y="8242"/>
                  </a:cubicBezTo>
                  <a:lnTo>
                    <a:pt x="5835" y="8242"/>
                  </a:lnTo>
                  <a:cubicBezTo>
                    <a:pt x="5837" y="8251"/>
                    <a:pt x="5839" y="8264"/>
                    <a:pt x="5842" y="8277"/>
                  </a:cubicBezTo>
                  <a:cubicBezTo>
                    <a:pt x="5851" y="8303"/>
                    <a:pt x="5861" y="8313"/>
                    <a:pt x="5871" y="8313"/>
                  </a:cubicBezTo>
                  <a:cubicBezTo>
                    <a:pt x="5889" y="8313"/>
                    <a:pt x="5904" y="8279"/>
                    <a:pt x="5904" y="8233"/>
                  </a:cubicBezTo>
                  <a:cubicBezTo>
                    <a:pt x="5920" y="8254"/>
                    <a:pt x="5933" y="8277"/>
                    <a:pt x="5943" y="8277"/>
                  </a:cubicBezTo>
                  <a:cubicBezTo>
                    <a:pt x="5948" y="8277"/>
                    <a:pt x="5952" y="8273"/>
                    <a:pt x="5955" y="8261"/>
                  </a:cubicBezTo>
                  <a:cubicBezTo>
                    <a:pt x="5957" y="8260"/>
                    <a:pt x="5958" y="8260"/>
                    <a:pt x="5960" y="8260"/>
                  </a:cubicBezTo>
                  <a:cubicBezTo>
                    <a:pt x="5968" y="8260"/>
                    <a:pt x="5970" y="8270"/>
                    <a:pt x="5983" y="8330"/>
                  </a:cubicBezTo>
                  <a:cubicBezTo>
                    <a:pt x="5989" y="8363"/>
                    <a:pt x="5995" y="8399"/>
                    <a:pt x="6009" y="8399"/>
                  </a:cubicBezTo>
                  <a:cubicBezTo>
                    <a:pt x="6010" y="8399"/>
                    <a:pt x="6010" y="8399"/>
                    <a:pt x="6011" y="8399"/>
                  </a:cubicBezTo>
                  <a:cubicBezTo>
                    <a:pt x="6027" y="8396"/>
                    <a:pt x="6017" y="8361"/>
                    <a:pt x="6011" y="8324"/>
                  </a:cubicBezTo>
                  <a:lnTo>
                    <a:pt x="6039" y="8321"/>
                  </a:lnTo>
                  <a:cubicBezTo>
                    <a:pt x="6039" y="8321"/>
                    <a:pt x="6055" y="8317"/>
                    <a:pt x="6049" y="8283"/>
                  </a:cubicBezTo>
                  <a:cubicBezTo>
                    <a:pt x="6039" y="8248"/>
                    <a:pt x="6055" y="8245"/>
                    <a:pt x="6067" y="8242"/>
                  </a:cubicBezTo>
                  <a:cubicBezTo>
                    <a:pt x="6070" y="8252"/>
                    <a:pt x="6072" y="8256"/>
                    <a:pt x="6074" y="8256"/>
                  </a:cubicBezTo>
                  <a:cubicBezTo>
                    <a:pt x="6078" y="8256"/>
                    <a:pt x="6077" y="8230"/>
                    <a:pt x="6061" y="8208"/>
                  </a:cubicBezTo>
                  <a:cubicBezTo>
                    <a:pt x="6052" y="8173"/>
                    <a:pt x="6045" y="8136"/>
                    <a:pt x="6058" y="8136"/>
                  </a:cubicBezTo>
                  <a:cubicBezTo>
                    <a:pt x="6058" y="8136"/>
                    <a:pt x="6052" y="8098"/>
                    <a:pt x="6042" y="8064"/>
                  </a:cubicBezTo>
                  <a:cubicBezTo>
                    <a:pt x="6027" y="7991"/>
                    <a:pt x="6020" y="7957"/>
                    <a:pt x="5986" y="7926"/>
                  </a:cubicBezTo>
                  <a:cubicBezTo>
                    <a:pt x="5954" y="7910"/>
                    <a:pt x="5925" y="7895"/>
                    <a:pt x="5908" y="7895"/>
                  </a:cubicBezTo>
                  <a:cubicBezTo>
                    <a:pt x="5894" y="7895"/>
                    <a:pt x="5888" y="7906"/>
                    <a:pt x="5895" y="7938"/>
                  </a:cubicBezTo>
                  <a:cubicBezTo>
                    <a:pt x="5895" y="7938"/>
                    <a:pt x="5889" y="7976"/>
                    <a:pt x="5873" y="7979"/>
                  </a:cubicBezTo>
                  <a:cubicBezTo>
                    <a:pt x="5873" y="7979"/>
                    <a:pt x="5872" y="7979"/>
                    <a:pt x="5871" y="7979"/>
                  </a:cubicBezTo>
                  <a:cubicBezTo>
                    <a:pt x="5859" y="7979"/>
                    <a:pt x="5842" y="7948"/>
                    <a:pt x="5842" y="7948"/>
                  </a:cubicBezTo>
                  <a:cubicBezTo>
                    <a:pt x="5838" y="7928"/>
                    <a:pt x="5819" y="7921"/>
                    <a:pt x="5791" y="7921"/>
                  </a:cubicBezTo>
                  <a:cubicBezTo>
                    <a:pt x="5771" y="7921"/>
                    <a:pt x="5746" y="7925"/>
                    <a:pt x="5720" y="7929"/>
                  </a:cubicBezTo>
                  <a:cubicBezTo>
                    <a:pt x="5690" y="7935"/>
                    <a:pt x="5667" y="7938"/>
                    <a:pt x="5647" y="7938"/>
                  </a:cubicBezTo>
                  <a:cubicBezTo>
                    <a:pt x="5614" y="7938"/>
                    <a:pt x="5595" y="7929"/>
                    <a:pt x="5585" y="7907"/>
                  </a:cubicBezTo>
                  <a:cubicBezTo>
                    <a:pt x="5569" y="7872"/>
                    <a:pt x="5557" y="7872"/>
                    <a:pt x="5557" y="7872"/>
                  </a:cubicBezTo>
                  <a:lnTo>
                    <a:pt x="5557" y="7872"/>
                  </a:lnTo>
                  <a:cubicBezTo>
                    <a:pt x="5560" y="7907"/>
                    <a:pt x="5481" y="7913"/>
                    <a:pt x="5390" y="7919"/>
                  </a:cubicBezTo>
                  <a:cubicBezTo>
                    <a:pt x="5300" y="7929"/>
                    <a:pt x="5209" y="7916"/>
                    <a:pt x="5209" y="7957"/>
                  </a:cubicBezTo>
                  <a:lnTo>
                    <a:pt x="5180" y="7954"/>
                  </a:lnTo>
                  <a:cubicBezTo>
                    <a:pt x="5180" y="7919"/>
                    <a:pt x="5155" y="7919"/>
                    <a:pt x="5130" y="7916"/>
                  </a:cubicBezTo>
                  <a:cubicBezTo>
                    <a:pt x="5118" y="7935"/>
                    <a:pt x="5099" y="7948"/>
                    <a:pt x="5077" y="7951"/>
                  </a:cubicBezTo>
                  <a:cubicBezTo>
                    <a:pt x="5077" y="7916"/>
                    <a:pt x="5065" y="7916"/>
                    <a:pt x="5039" y="7913"/>
                  </a:cubicBezTo>
                  <a:cubicBezTo>
                    <a:pt x="5011" y="7913"/>
                    <a:pt x="4999" y="7913"/>
                    <a:pt x="4999" y="7951"/>
                  </a:cubicBezTo>
                  <a:cubicBezTo>
                    <a:pt x="4945" y="7951"/>
                    <a:pt x="4895" y="7932"/>
                    <a:pt x="4858" y="7897"/>
                  </a:cubicBezTo>
                  <a:cubicBezTo>
                    <a:pt x="4855" y="7886"/>
                    <a:pt x="4851" y="7881"/>
                    <a:pt x="4847" y="7881"/>
                  </a:cubicBezTo>
                  <a:cubicBezTo>
                    <a:pt x="4838" y="7881"/>
                    <a:pt x="4827" y="7905"/>
                    <a:pt x="4814" y="7929"/>
                  </a:cubicBezTo>
                  <a:cubicBezTo>
                    <a:pt x="4811" y="7966"/>
                    <a:pt x="4795" y="8001"/>
                    <a:pt x="4783" y="8001"/>
                  </a:cubicBezTo>
                  <a:lnTo>
                    <a:pt x="4789" y="7926"/>
                  </a:lnTo>
                  <a:cubicBezTo>
                    <a:pt x="4804" y="7891"/>
                    <a:pt x="4804" y="7891"/>
                    <a:pt x="4779" y="7888"/>
                  </a:cubicBezTo>
                  <a:lnTo>
                    <a:pt x="4754" y="7885"/>
                  </a:lnTo>
                  <a:cubicBezTo>
                    <a:pt x="4751" y="7905"/>
                    <a:pt x="4730" y="7913"/>
                    <a:pt x="4696" y="7913"/>
                  </a:cubicBezTo>
                  <a:cubicBezTo>
                    <a:pt x="4669" y="7913"/>
                    <a:pt x="4633" y="7908"/>
                    <a:pt x="4591" y="7901"/>
                  </a:cubicBezTo>
                  <a:cubicBezTo>
                    <a:pt x="4532" y="7889"/>
                    <a:pt x="4493" y="7881"/>
                    <a:pt x="4468" y="7881"/>
                  </a:cubicBezTo>
                  <a:cubicBezTo>
                    <a:pt x="4445" y="7881"/>
                    <a:pt x="4435" y="7889"/>
                    <a:pt x="4432" y="7907"/>
                  </a:cubicBezTo>
                  <a:cubicBezTo>
                    <a:pt x="4429" y="7922"/>
                    <a:pt x="4424" y="7930"/>
                    <a:pt x="4417" y="7930"/>
                  </a:cubicBezTo>
                  <a:cubicBezTo>
                    <a:pt x="4408" y="7930"/>
                    <a:pt x="4395" y="7918"/>
                    <a:pt x="4378" y="7894"/>
                  </a:cubicBezTo>
                  <a:cubicBezTo>
                    <a:pt x="4341" y="7814"/>
                    <a:pt x="4330" y="7787"/>
                    <a:pt x="4320" y="7787"/>
                  </a:cubicBezTo>
                  <a:cubicBezTo>
                    <a:pt x="4315" y="7787"/>
                    <a:pt x="4311" y="7795"/>
                    <a:pt x="4303" y="7807"/>
                  </a:cubicBezTo>
                  <a:cubicBezTo>
                    <a:pt x="4316" y="7807"/>
                    <a:pt x="4309" y="7844"/>
                    <a:pt x="4300" y="7879"/>
                  </a:cubicBezTo>
                  <a:cubicBezTo>
                    <a:pt x="4292" y="7914"/>
                    <a:pt x="4285" y="7931"/>
                    <a:pt x="4281" y="7931"/>
                  </a:cubicBezTo>
                  <a:cubicBezTo>
                    <a:pt x="4276" y="7931"/>
                    <a:pt x="4273" y="7911"/>
                    <a:pt x="4275" y="7872"/>
                  </a:cubicBezTo>
                  <a:cubicBezTo>
                    <a:pt x="4284" y="7832"/>
                    <a:pt x="4220" y="7808"/>
                    <a:pt x="4159" y="7808"/>
                  </a:cubicBezTo>
                  <a:cubicBezTo>
                    <a:pt x="4116" y="7808"/>
                    <a:pt x="4074" y="7820"/>
                    <a:pt x="4059" y="7846"/>
                  </a:cubicBezTo>
                  <a:lnTo>
                    <a:pt x="4059" y="7846"/>
                  </a:lnTo>
                  <a:cubicBezTo>
                    <a:pt x="4062" y="7837"/>
                    <a:pt x="4064" y="7826"/>
                    <a:pt x="4068" y="7813"/>
                  </a:cubicBezTo>
                  <a:cubicBezTo>
                    <a:pt x="4081" y="7778"/>
                    <a:pt x="4068" y="7775"/>
                    <a:pt x="4015" y="7760"/>
                  </a:cubicBezTo>
                  <a:lnTo>
                    <a:pt x="3977" y="7750"/>
                  </a:lnTo>
                  <a:cubicBezTo>
                    <a:pt x="3970" y="7773"/>
                    <a:pt x="3957" y="7782"/>
                    <a:pt x="3945" y="7782"/>
                  </a:cubicBezTo>
                  <a:cubicBezTo>
                    <a:pt x="3920" y="7782"/>
                    <a:pt x="3894" y="7748"/>
                    <a:pt x="3902" y="7725"/>
                  </a:cubicBezTo>
                  <a:cubicBezTo>
                    <a:pt x="3902" y="7684"/>
                    <a:pt x="3902" y="7684"/>
                    <a:pt x="3877" y="7675"/>
                  </a:cubicBezTo>
                  <a:cubicBezTo>
                    <a:pt x="3859" y="7692"/>
                    <a:pt x="3842" y="7698"/>
                    <a:pt x="3828" y="7698"/>
                  </a:cubicBezTo>
                  <a:cubicBezTo>
                    <a:pt x="3793" y="7698"/>
                    <a:pt x="3771" y="7662"/>
                    <a:pt x="3780" y="7637"/>
                  </a:cubicBezTo>
                  <a:cubicBezTo>
                    <a:pt x="3780" y="7637"/>
                    <a:pt x="3767" y="7634"/>
                    <a:pt x="3755" y="7628"/>
                  </a:cubicBezTo>
                  <a:cubicBezTo>
                    <a:pt x="3746" y="7641"/>
                    <a:pt x="3730" y="7648"/>
                    <a:pt x="3713" y="7648"/>
                  </a:cubicBezTo>
                  <a:cubicBezTo>
                    <a:pt x="3706" y="7648"/>
                    <a:pt x="3699" y="7647"/>
                    <a:pt x="3692" y="7644"/>
                  </a:cubicBezTo>
                  <a:cubicBezTo>
                    <a:pt x="3676" y="7637"/>
                    <a:pt x="3665" y="7633"/>
                    <a:pt x="3657" y="7633"/>
                  </a:cubicBezTo>
                  <a:cubicBezTo>
                    <a:pt x="3646" y="7633"/>
                    <a:pt x="3642" y="7641"/>
                    <a:pt x="3642" y="7662"/>
                  </a:cubicBezTo>
                  <a:cubicBezTo>
                    <a:pt x="3630" y="7694"/>
                    <a:pt x="3619" y="7726"/>
                    <a:pt x="3607" y="7726"/>
                  </a:cubicBezTo>
                  <a:cubicBezTo>
                    <a:pt x="3606" y="7726"/>
                    <a:pt x="3605" y="7726"/>
                    <a:pt x="3604" y="7725"/>
                  </a:cubicBezTo>
                  <a:lnTo>
                    <a:pt x="3617" y="7691"/>
                  </a:lnTo>
                  <a:cubicBezTo>
                    <a:pt x="3629" y="7659"/>
                    <a:pt x="3592" y="7644"/>
                    <a:pt x="3545" y="7622"/>
                  </a:cubicBezTo>
                  <a:cubicBezTo>
                    <a:pt x="3485" y="7590"/>
                    <a:pt x="3460" y="7581"/>
                    <a:pt x="3463" y="7540"/>
                  </a:cubicBezTo>
                  <a:lnTo>
                    <a:pt x="3463" y="7540"/>
                  </a:lnTo>
                  <a:lnTo>
                    <a:pt x="3435" y="7568"/>
                  </a:lnTo>
                  <a:cubicBezTo>
                    <a:pt x="3424" y="7580"/>
                    <a:pt x="3416" y="7586"/>
                    <a:pt x="3411" y="7586"/>
                  </a:cubicBezTo>
                  <a:cubicBezTo>
                    <a:pt x="3404" y="7586"/>
                    <a:pt x="3404" y="7576"/>
                    <a:pt x="3413" y="7556"/>
                  </a:cubicBezTo>
                  <a:cubicBezTo>
                    <a:pt x="3415" y="7529"/>
                    <a:pt x="3391" y="7510"/>
                    <a:pt x="3362" y="7510"/>
                  </a:cubicBezTo>
                  <a:cubicBezTo>
                    <a:pt x="3351" y="7510"/>
                    <a:pt x="3340" y="7512"/>
                    <a:pt x="3328" y="7518"/>
                  </a:cubicBezTo>
                  <a:lnTo>
                    <a:pt x="3303" y="7506"/>
                  </a:lnTo>
                  <a:cubicBezTo>
                    <a:pt x="3315" y="7464"/>
                    <a:pt x="3308" y="7441"/>
                    <a:pt x="3291" y="7441"/>
                  </a:cubicBezTo>
                  <a:cubicBezTo>
                    <a:pt x="3279" y="7441"/>
                    <a:pt x="3263" y="7452"/>
                    <a:pt x="3244" y="7474"/>
                  </a:cubicBezTo>
                  <a:cubicBezTo>
                    <a:pt x="3263" y="7443"/>
                    <a:pt x="3250" y="7437"/>
                    <a:pt x="3238" y="7431"/>
                  </a:cubicBezTo>
                  <a:cubicBezTo>
                    <a:pt x="3229" y="7435"/>
                    <a:pt x="3220" y="7437"/>
                    <a:pt x="3212" y="7437"/>
                  </a:cubicBezTo>
                  <a:cubicBezTo>
                    <a:pt x="3182" y="7437"/>
                    <a:pt x="3157" y="7414"/>
                    <a:pt x="3172" y="7390"/>
                  </a:cubicBezTo>
                  <a:lnTo>
                    <a:pt x="3159" y="7384"/>
                  </a:lnTo>
                  <a:cubicBezTo>
                    <a:pt x="3144" y="7397"/>
                    <a:pt x="3134" y="7401"/>
                    <a:pt x="3126" y="7401"/>
                  </a:cubicBezTo>
                  <a:cubicBezTo>
                    <a:pt x="3118" y="7401"/>
                    <a:pt x="3112" y="7397"/>
                    <a:pt x="3106" y="7393"/>
                  </a:cubicBezTo>
                  <a:cubicBezTo>
                    <a:pt x="3102" y="7390"/>
                    <a:pt x="3097" y="7387"/>
                    <a:pt x="3090" y="7387"/>
                  </a:cubicBezTo>
                  <a:cubicBezTo>
                    <a:pt x="3082" y="7387"/>
                    <a:pt x="3071" y="7392"/>
                    <a:pt x="3056" y="7405"/>
                  </a:cubicBezTo>
                  <a:cubicBezTo>
                    <a:pt x="3035" y="7422"/>
                    <a:pt x="3022" y="7425"/>
                    <a:pt x="3016" y="7425"/>
                  </a:cubicBezTo>
                  <a:cubicBezTo>
                    <a:pt x="3013" y="7425"/>
                    <a:pt x="3012" y="7424"/>
                    <a:pt x="3012" y="7424"/>
                  </a:cubicBezTo>
                  <a:cubicBezTo>
                    <a:pt x="3002" y="7418"/>
                    <a:pt x="3031" y="7393"/>
                    <a:pt x="3062" y="7368"/>
                  </a:cubicBezTo>
                  <a:cubicBezTo>
                    <a:pt x="3085" y="7357"/>
                    <a:pt x="3084" y="7347"/>
                    <a:pt x="3066" y="7347"/>
                  </a:cubicBezTo>
                  <a:cubicBezTo>
                    <a:pt x="3052" y="7347"/>
                    <a:pt x="3028" y="7353"/>
                    <a:pt x="2996" y="7371"/>
                  </a:cubicBezTo>
                  <a:cubicBezTo>
                    <a:pt x="2961" y="7392"/>
                    <a:pt x="2943" y="7403"/>
                    <a:pt x="2941" y="7403"/>
                  </a:cubicBezTo>
                  <a:cubicBezTo>
                    <a:pt x="2938" y="7403"/>
                    <a:pt x="2953" y="7391"/>
                    <a:pt x="2984" y="7365"/>
                  </a:cubicBezTo>
                  <a:cubicBezTo>
                    <a:pt x="3008" y="7345"/>
                    <a:pt x="3032" y="7328"/>
                    <a:pt x="3022" y="7328"/>
                  </a:cubicBezTo>
                  <a:cubicBezTo>
                    <a:pt x="3019" y="7328"/>
                    <a:pt x="3013" y="7330"/>
                    <a:pt x="3002" y="7333"/>
                  </a:cubicBezTo>
                  <a:cubicBezTo>
                    <a:pt x="3002" y="7333"/>
                    <a:pt x="2998" y="7331"/>
                    <a:pt x="2992" y="7331"/>
                  </a:cubicBezTo>
                  <a:cubicBezTo>
                    <a:pt x="2984" y="7331"/>
                    <a:pt x="2972" y="7335"/>
                    <a:pt x="2962" y="7352"/>
                  </a:cubicBezTo>
                  <a:cubicBezTo>
                    <a:pt x="2949" y="7346"/>
                    <a:pt x="2940" y="7340"/>
                    <a:pt x="2927" y="7330"/>
                  </a:cubicBezTo>
                  <a:cubicBezTo>
                    <a:pt x="2924" y="7283"/>
                    <a:pt x="2915" y="7277"/>
                    <a:pt x="2902" y="7268"/>
                  </a:cubicBezTo>
                  <a:cubicBezTo>
                    <a:pt x="2890" y="7279"/>
                    <a:pt x="2883" y="7285"/>
                    <a:pt x="2879" y="7285"/>
                  </a:cubicBezTo>
                  <a:cubicBezTo>
                    <a:pt x="2875" y="7285"/>
                    <a:pt x="2877" y="7276"/>
                    <a:pt x="2880" y="7255"/>
                  </a:cubicBezTo>
                  <a:cubicBezTo>
                    <a:pt x="2891" y="7240"/>
                    <a:pt x="2893" y="7231"/>
                    <a:pt x="2889" y="7231"/>
                  </a:cubicBezTo>
                  <a:lnTo>
                    <a:pt x="2889" y="7231"/>
                  </a:lnTo>
                  <a:cubicBezTo>
                    <a:pt x="2885" y="7231"/>
                    <a:pt x="2872" y="7243"/>
                    <a:pt x="2852" y="7277"/>
                  </a:cubicBezTo>
                  <a:cubicBezTo>
                    <a:pt x="2840" y="7285"/>
                    <a:pt x="2831" y="7290"/>
                    <a:pt x="2825" y="7290"/>
                  </a:cubicBezTo>
                  <a:cubicBezTo>
                    <a:pt x="2814" y="7290"/>
                    <a:pt x="2812" y="7278"/>
                    <a:pt x="2818" y="7255"/>
                  </a:cubicBezTo>
                  <a:cubicBezTo>
                    <a:pt x="2843" y="7216"/>
                    <a:pt x="2848" y="7199"/>
                    <a:pt x="2843" y="7199"/>
                  </a:cubicBezTo>
                  <a:lnTo>
                    <a:pt x="2843" y="7199"/>
                  </a:lnTo>
                  <a:cubicBezTo>
                    <a:pt x="2840" y="7199"/>
                    <a:pt x="2834" y="7205"/>
                    <a:pt x="2827" y="7217"/>
                  </a:cubicBezTo>
                  <a:cubicBezTo>
                    <a:pt x="2810" y="7229"/>
                    <a:pt x="2800" y="7232"/>
                    <a:pt x="2794" y="7232"/>
                  </a:cubicBezTo>
                  <a:cubicBezTo>
                    <a:pt x="2788" y="7232"/>
                    <a:pt x="2786" y="7230"/>
                    <a:pt x="2786" y="7230"/>
                  </a:cubicBezTo>
                  <a:cubicBezTo>
                    <a:pt x="2808" y="7199"/>
                    <a:pt x="2702" y="7139"/>
                    <a:pt x="2614" y="7061"/>
                  </a:cubicBezTo>
                  <a:cubicBezTo>
                    <a:pt x="2612" y="7059"/>
                    <a:pt x="2610" y="7059"/>
                    <a:pt x="2608" y="7059"/>
                  </a:cubicBezTo>
                  <a:cubicBezTo>
                    <a:pt x="2594" y="7059"/>
                    <a:pt x="2567" y="7078"/>
                    <a:pt x="2548" y="7101"/>
                  </a:cubicBezTo>
                  <a:cubicBezTo>
                    <a:pt x="2530" y="7124"/>
                    <a:pt x="2523" y="7133"/>
                    <a:pt x="2522" y="7133"/>
                  </a:cubicBezTo>
                  <a:cubicBezTo>
                    <a:pt x="2521" y="7133"/>
                    <a:pt x="2531" y="7114"/>
                    <a:pt x="2539" y="7092"/>
                  </a:cubicBezTo>
                  <a:cubicBezTo>
                    <a:pt x="2569" y="7041"/>
                    <a:pt x="2577" y="7013"/>
                    <a:pt x="2568" y="7013"/>
                  </a:cubicBezTo>
                  <a:cubicBezTo>
                    <a:pt x="2561" y="7013"/>
                    <a:pt x="2543" y="7033"/>
                    <a:pt x="2517" y="7076"/>
                  </a:cubicBezTo>
                  <a:cubicBezTo>
                    <a:pt x="2500" y="7108"/>
                    <a:pt x="2491" y="7125"/>
                    <a:pt x="2490" y="7125"/>
                  </a:cubicBezTo>
                  <a:cubicBezTo>
                    <a:pt x="2488" y="7125"/>
                    <a:pt x="2494" y="7106"/>
                    <a:pt x="2507" y="7067"/>
                  </a:cubicBezTo>
                  <a:cubicBezTo>
                    <a:pt x="2515" y="7045"/>
                    <a:pt x="2518" y="7036"/>
                    <a:pt x="2512" y="7036"/>
                  </a:cubicBezTo>
                  <a:cubicBezTo>
                    <a:pt x="2508" y="7036"/>
                    <a:pt x="2500" y="7040"/>
                    <a:pt x="2485" y="7048"/>
                  </a:cubicBezTo>
                  <a:cubicBezTo>
                    <a:pt x="2476" y="7062"/>
                    <a:pt x="2469" y="7068"/>
                    <a:pt x="2465" y="7068"/>
                  </a:cubicBezTo>
                  <a:cubicBezTo>
                    <a:pt x="2461" y="7068"/>
                    <a:pt x="2464" y="7058"/>
                    <a:pt x="2476" y="7042"/>
                  </a:cubicBezTo>
                  <a:cubicBezTo>
                    <a:pt x="2485" y="7013"/>
                    <a:pt x="2495" y="6985"/>
                    <a:pt x="2490" y="6985"/>
                  </a:cubicBezTo>
                  <a:lnTo>
                    <a:pt x="2490" y="6985"/>
                  </a:lnTo>
                  <a:cubicBezTo>
                    <a:pt x="2488" y="6985"/>
                    <a:pt x="2485" y="6988"/>
                    <a:pt x="2479" y="6995"/>
                  </a:cubicBezTo>
                  <a:cubicBezTo>
                    <a:pt x="2479" y="6995"/>
                    <a:pt x="2467" y="6989"/>
                    <a:pt x="2479" y="6951"/>
                  </a:cubicBezTo>
                  <a:cubicBezTo>
                    <a:pt x="2484" y="6936"/>
                    <a:pt x="2482" y="6930"/>
                    <a:pt x="2476" y="6930"/>
                  </a:cubicBezTo>
                  <a:cubicBezTo>
                    <a:pt x="2466" y="6930"/>
                    <a:pt x="2447" y="6943"/>
                    <a:pt x="2426" y="6954"/>
                  </a:cubicBezTo>
                  <a:cubicBezTo>
                    <a:pt x="2395" y="6966"/>
                    <a:pt x="2375" y="6972"/>
                    <a:pt x="2365" y="6972"/>
                  </a:cubicBezTo>
                  <a:cubicBezTo>
                    <a:pt x="2350" y="6972"/>
                    <a:pt x="2360" y="6958"/>
                    <a:pt x="2395" y="6929"/>
                  </a:cubicBezTo>
                  <a:cubicBezTo>
                    <a:pt x="2428" y="6901"/>
                    <a:pt x="2416" y="6884"/>
                    <a:pt x="2390" y="6884"/>
                  </a:cubicBezTo>
                  <a:cubicBezTo>
                    <a:pt x="2371" y="6884"/>
                    <a:pt x="2345" y="6892"/>
                    <a:pt x="2322" y="6910"/>
                  </a:cubicBezTo>
                  <a:cubicBezTo>
                    <a:pt x="2290" y="6935"/>
                    <a:pt x="2277" y="6946"/>
                    <a:pt x="2275" y="6946"/>
                  </a:cubicBezTo>
                  <a:cubicBezTo>
                    <a:pt x="2273" y="6946"/>
                    <a:pt x="2279" y="6940"/>
                    <a:pt x="2288" y="6929"/>
                  </a:cubicBezTo>
                  <a:cubicBezTo>
                    <a:pt x="2313" y="6901"/>
                    <a:pt x="2304" y="6891"/>
                    <a:pt x="2304" y="6891"/>
                  </a:cubicBezTo>
                  <a:cubicBezTo>
                    <a:pt x="2294" y="6882"/>
                    <a:pt x="2285" y="6873"/>
                    <a:pt x="2310" y="6848"/>
                  </a:cubicBezTo>
                  <a:cubicBezTo>
                    <a:pt x="2310" y="6848"/>
                    <a:pt x="2305" y="6842"/>
                    <a:pt x="2283" y="6842"/>
                  </a:cubicBezTo>
                  <a:cubicBezTo>
                    <a:pt x="2276" y="6842"/>
                    <a:pt x="2268" y="6843"/>
                    <a:pt x="2257" y="6844"/>
                  </a:cubicBezTo>
                  <a:cubicBezTo>
                    <a:pt x="2242" y="6852"/>
                    <a:pt x="2230" y="6855"/>
                    <a:pt x="2220" y="6855"/>
                  </a:cubicBezTo>
                  <a:cubicBezTo>
                    <a:pt x="2187" y="6855"/>
                    <a:pt x="2190" y="6812"/>
                    <a:pt x="2222" y="6763"/>
                  </a:cubicBezTo>
                  <a:lnTo>
                    <a:pt x="2222" y="6763"/>
                  </a:lnTo>
                  <a:lnTo>
                    <a:pt x="2178" y="6772"/>
                  </a:lnTo>
                  <a:cubicBezTo>
                    <a:pt x="2145" y="6795"/>
                    <a:pt x="2120" y="6810"/>
                    <a:pt x="2112" y="6810"/>
                  </a:cubicBezTo>
                  <a:cubicBezTo>
                    <a:pt x="2107" y="6810"/>
                    <a:pt x="2112" y="6801"/>
                    <a:pt x="2134" y="6779"/>
                  </a:cubicBezTo>
                  <a:lnTo>
                    <a:pt x="2160" y="6754"/>
                  </a:lnTo>
                  <a:lnTo>
                    <a:pt x="2160" y="6754"/>
                  </a:lnTo>
                  <a:cubicBezTo>
                    <a:pt x="2146" y="6763"/>
                    <a:pt x="2135" y="6767"/>
                    <a:pt x="2126" y="6767"/>
                  </a:cubicBezTo>
                  <a:cubicBezTo>
                    <a:pt x="2096" y="6767"/>
                    <a:pt x="2096" y="6720"/>
                    <a:pt x="2138" y="6682"/>
                  </a:cubicBezTo>
                  <a:cubicBezTo>
                    <a:pt x="2163" y="6653"/>
                    <a:pt x="2163" y="6656"/>
                    <a:pt x="2153" y="6647"/>
                  </a:cubicBezTo>
                  <a:lnTo>
                    <a:pt x="2153" y="6647"/>
                  </a:lnTo>
                  <a:lnTo>
                    <a:pt x="2128" y="6672"/>
                  </a:lnTo>
                  <a:cubicBezTo>
                    <a:pt x="2104" y="6694"/>
                    <a:pt x="2082" y="6715"/>
                    <a:pt x="2071" y="6715"/>
                  </a:cubicBezTo>
                  <a:cubicBezTo>
                    <a:pt x="2069" y="6715"/>
                    <a:pt x="2067" y="6714"/>
                    <a:pt x="2065" y="6713"/>
                  </a:cubicBezTo>
                  <a:cubicBezTo>
                    <a:pt x="2059" y="6700"/>
                    <a:pt x="2050" y="6691"/>
                    <a:pt x="2075" y="6666"/>
                  </a:cubicBezTo>
                  <a:cubicBezTo>
                    <a:pt x="2089" y="6640"/>
                    <a:pt x="2102" y="6613"/>
                    <a:pt x="2096" y="6613"/>
                  </a:cubicBezTo>
                  <a:lnTo>
                    <a:pt x="2096" y="6613"/>
                  </a:lnTo>
                  <a:cubicBezTo>
                    <a:pt x="2094" y="6613"/>
                    <a:pt x="2090" y="6616"/>
                    <a:pt x="2084" y="6622"/>
                  </a:cubicBezTo>
                  <a:cubicBezTo>
                    <a:pt x="2084" y="6622"/>
                    <a:pt x="2075" y="6613"/>
                    <a:pt x="2094" y="6575"/>
                  </a:cubicBezTo>
                  <a:lnTo>
                    <a:pt x="2059" y="6537"/>
                  </a:lnTo>
                  <a:cubicBezTo>
                    <a:pt x="2052" y="6540"/>
                    <a:pt x="2045" y="6541"/>
                    <a:pt x="2039" y="6541"/>
                  </a:cubicBezTo>
                  <a:cubicBezTo>
                    <a:pt x="2019" y="6541"/>
                    <a:pt x="2012" y="6526"/>
                    <a:pt x="2034" y="6506"/>
                  </a:cubicBezTo>
                  <a:cubicBezTo>
                    <a:pt x="2026" y="6499"/>
                    <a:pt x="2016" y="6496"/>
                    <a:pt x="2005" y="6496"/>
                  </a:cubicBezTo>
                  <a:cubicBezTo>
                    <a:pt x="1997" y="6496"/>
                    <a:pt x="1988" y="6499"/>
                    <a:pt x="1981" y="6503"/>
                  </a:cubicBezTo>
                  <a:cubicBezTo>
                    <a:pt x="1962" y="6481"/>
                    <a:pt x="1953" y="6472"/>
                    <a:pt x="1981" y="6450"/>
                  </a:cubicBezTo>
                  <a:cubicBezTo>
                    <a:pt x="1997" y="6435"/>
                    <a:pt x="2004" y="6429"/>
                    <a:pt x="2000" y="6429"/>
                  </a:cubicBezTo>
                  <a:cubicBezTo>
                    <a:pt x="1996" y="6429"/>
                    <a:pt x="1987" y="6432"/>
                    <a:pt x="1971" y="6437"/>
                  </a:cubicBezTo>
                  <a:cubicBezTo>
                    <a:pt x="1959" y="6449"/>
                    <a:pt x="1951" y="6453"/>
                    <a:pt x="1945" y="6453"/>
                  </a:cubicBezTo>
                  <a:cubicBezTo>
                    <a:pt x="1937" y="6453"/>
                    <a:pt x="1933" y="6448"/>
                    <a:pt x="1928" y="6443"/>
                  </a:cubicBezTo>
                  <a:lnTo>
                    <a:pt x="1909" y="6421"/>
                  </a:lnTo>
                  <a:cubicBezTo>
                    <a:pt x="1891" y="6437"/>
                    <a:pt x="1885" y="6443"/>
                    <a:pt x="1881" y="6443"/>
                  </a:cubicBezTo>
                  <a:cubicBezTo>
                    <a:pt x="1878" y="6443"/>
                    <a:pt x="1877" y="6441"/>
                    <a:pt x="1874" y="6437"/>
                  </a:cubicBezTo>
                  <a:cubicBezTo>
                    <a:pt x="1865" y="6425"/>
                    <a:pt x="1871" y="6371"/>
                    <a:pt x="1862" y="6359"/>
                  </a:cubicBezTo>
                  <a:cubicBezTo>
                    <a:pt x="1851" y="6343"/>
                    <a:pt x="1846" y="6336"/>
                    <a:pt x="1840" y="6336"/>
                  </a:cubicBezTo>
                  <a:cubicBezTo>
                    <a:pt x="1835" y="6336"/>
                    <a:pt x="1829" y="6344"/>
                    <a:pt x="1818" y="6362"/>
                  </a:cubicBezTo>
                  <a:cubicBezTo>
                    <a:pt x="1823" y="6367"/>
                    <a:pt x="1817" y="6376"/>
                    <a:pt x="1813" y="6376"/>
                  </a:cubicBezTo>
                  <a:cubicBezTo>
                    <a:pt x="1809" y="6376"/>
                    <a:pt x="1806" y="6369"/>
                    <a:pt x="1812" y="6349"/>
                  </a:cubicBezTo>
                  <a:cubicBezTo>
                    <a:pt x="1802" y="6340"/>
                    <a:pt x="1809" y="6284"/>
                    <a:pt x="1787" y="6252"/>
                  </a:cubicBezTo>
                  <a:cubicBezTo>
                    <a:pt x="1769" y="6229"/>
                    <a:pt x="1761" y="6219"/>
                    <a:pt x="1752" y="6219"/>
                  </a:cubicBezTo>
                  <a:cubicBezTo>
                    <a:pt x="1745" y="6219"/>
                    <a:pt x="1737" y="6224"/>
                    <a:pt x="1724" y="6233"/>
                  </a:cubicBezTo>
                  <a:cubicBezTo>
                    <a:pt x="1702" y="6257"/>
                    <a:pt x="1688" y="6268"/>
                    <a:pt x="1684" y="6268"/>
                  </a:cubicBezTo>
                  <a:cubicBezTo>
                    <a:pt x="1679" y="6268"/>
                    <a:pt x="1690" y="6251"/>
                    <a:pt x="1718" y="6221"/>
                  </a:cubicBezTo>
                  <a:cubicBezTo>
                    <a:pt x="1749" y="6177"/>
                    <a:pt x="1753" y="6159"/>
                    <a:pt x="1743" y="6159"/>
                  </a:cubicBezTo>
                  <a:cubicBezTo>
                    <a:pt x="1739" y="6159"/>
                    <a:pt x="1732" y="6162"/>
                    <a:pt x="1724" y="6168"/>
                  </a:cubicBezTo>
                  <a:cubicBezTo>
                    <a:pt x="1705" y="6174"/>
                    <a:pt x="1696" y="6177"/>
                    <a:pt x="1690" y="6177"/>
                  </a:cubicBezTo>
                  <a:cubicBezTo>
                    <a:pt x="1684" y="6177"/>
                    <a:pt x="1682" y="6174"/>
                    <a:pt x="1677" y="6168"/>
                  </a:cubicBezTo>
                  <a:cubicBezTo>
                    <a:pt x="1708" y="6146"/>
                    <a:pt x="1699" y="6139"/>
                    <a:pt x="1655" y="6136"/>
                  </a:cubicBezTo>
                  <a:cubicBezTo>
                    <a:pt x="1649" y="6124"/>
                    <a:pt x="1649" y="6124"/>
                    <a:pt x="1680" y="6105"/>
                  </a:cubicBezTo>
                  <a:lnTo>
                    <a:pt x="1664" y="6080"/>
                  </a:lnTo>
                  <a:cubicBezTo>
                    <a:pt x="1658" y="6082"/>
                    <a:pt x="1651" y="6082"/>
                    <a:pt x="1645" y="6082"/>
                  </a:cubicBezTo>
                  <a:cubicBezTo>
                    <a:pt x="1590" y="6082"/>
                    <a:pt x="1582" y="6008"/>
                    <a:pt x="1605" y="5980"/>
                  </a:cubicBezTo>
                  <a:cubicBezTo>
                    <a:pt x="1605" y="5980"/>
                    <a:pt x="1601" y="5974"/>
                    <a:pt x="1584" y="5974"/>
                  </a:cubicBezTo>
                  <a:cubicBezTo>
                    <a:pt x="1578" y="5974"/>
                    <a:pt x="1570" y="5975"/>
                    <a:pt x="1561" y="5976"/>
                  </a:cubicBezTo>
                  <a:cubicBezTo>
                    <a:pt x="1535" y="5987"/>
                    <a:pt x="1518" y="5992"/>
                    <a:pt x="1510" y="5992"/>
                  </a:cubicBezTo>
                  <a:cubicBezTo>
                    <a:pt x="1497" y="5992"/>
                    <a:pt x="1509" y="5978"/>
                    <a:pt x="1548" y="5954"/>
                  </a:cubicBezTo>
                  <a:cubicBezTo>
                    <a:pt x="1583" y="5934"/>
                    <a:pt x="1598" y="5924"/>
                    <a:pt x="1594" y="5924"/>
                  </a:cubicBezTo>
                  <a:cubicBezTo>
                    <a:pt x="1590" y="5924"/>
                    <a:pt x="1573" y="5931"/>
                    <a:pt x="1542" y="5942"/>
                  </a:cubicBezTo>
                  <a:cubicBezTo>
                    <a:pt x="1539" y="5943"/>
                    <a:pt x="1536" y="5943"/>
                    <a:pt x="1533" y="5943"/>
                  </a:cubicBezTo>
                  <a:cubicBezTo>
                    <a:pt x="1497" y="5943"/>
                    <a:pt x="1472" y="5893"/>
                    <a:pt x="1539" y="5870"/>
                  </a:cubicBezTo>
                  <a:lnTo>
                    <a:pt x="1602" y="5832"/>
                  </a:lnTo>
                  <a:lnTo>
                    <a:pt x="1602" y="5832"/>
                  </a:lnTo>
                  <a:cubicBezTo>
                    <a:pt x="1592" y="5834"/>
                    <a:pt x="1585" y="5834"/>
                    <a:pt x="1578" y="5834"/>
                  </a:cubicBezTo>
                  <a:cubicBezTo>
                    <a:pt x="1560" y="5834"/>
                    <a:pt x="1555" y="5829"/>
                    <a:pt x="1555" y="5829"/>
                  </a:cubicBezTo>
                  <a:cubicBezTo>
                    <a:pt x="1545" y="5834"/>
                    <a:pt x="1538" y="5836"/>
                    <a:pt x="1532" y="5836"/>
                  </a:cubicBezTo>
                  <a:cubicBezTo>
                    <a:pt x="1519" y="5836"/>
                    <a:pt x="1512" y="5825"/>
                    <a:pt x="1501" y="5801"/>
                  </a:cubicBezTo>
                  <a:cubicBezTo>
                    <a:pt x="1489" y="5776"/>
                    <a:pt x="1436" y="5748"/>
                    <a:pt x="1423" y="5723"/>
                  </a:cubicBezTo>
                  <a:cubicBezTo>
                    <a:pt x="1414" y="5698"/>
                    <a:pt x="1395" y="5663"/>
                    <a:pt x="1423" y="5635"/>
                  </a:cubicBezTo>
                  <a:cubicBezTo>
                    <a:pt x="1417" y="5625"/>
                    <a:pt x="1411" y="5613"/>
                    <a:pt x="1367" y="5604"/>
                  </a:cubicBezTo>
                  <a:cubicBezTo>
                    <a:pt x="1363" y="5604"/>
                    <a:pt x="1359" y="5604"/>
                    <a:pt x="1355" y="5604"/>
                  </a:cubicBezTo>
                  <a:cubicBezTo>
                    <a:pt x="1327" y="5604"/>
                    <a:pt x="1320" y="5583"/>
                    <a:pt x="1351" y="5569"/>
                  </a:cubicBezTo>
                  <a:lnTo>
                    <a:pt x="1345" y="5556"/>
                  </a:lnTo>
                  <a:cubicBezTo>
                    <a:pt x="1301" y="5550"/>
                    <a:pt x="1295" y="5538"/>
                    <a:pt x="1295" y="5538"/>
                  </a:cubicBezTo>
                  <a:cubicBezTo>
                    <a:pt x="1327" y="5523"/>
                    <a:pt x="1354" y="5497"/>
                    <a:pt x="1325" y="5497"/>
                  </a:cubicBezTo>
                  <a:cubicBezTo>
                    <a:pt x="1323" y="5497"/>
                    <a:pt x="1322" y="5497"/>
                    <a:pt x="1320" y="5497"/>
                  </a:cubicBezTo>
                  <a:cubicBezTo>
                    <a:pt x="1309" y="5502"/>
                    <a:pt x="1302" y="5504"/>
                    <a:pt x="1296" y="5504"/>
                  </a:cubicBezTo>
                  <a:cubicBezTo>
                    <a:pt x="1283" y="5504"/>
                    <a:pt x="1279" y="5492"/>
                    <a:pt x="1273" y="5475"/>
                  </a:cubicBezTo>
                  <a:cubicBezTo>
                    <a:pt x="1285" y="5453"/>
                    <a:pt x="1254" y="5343"/>
                    <a:pt x="1216" y="5240"/>
                  </a:cubicBezTo>
                  <a:cubicBezTo>
                    <a:pt x="1182" y="5135"/>
                    <a:pt x="1151" y="5033"/>
                    <a:pt x="1132" y="5033"/>
                  </a:cubicBezTo>
                  <a:cubicBezTo>
                    <a:pt x="1132" y="5033"/>
                    <a:pt x="1132" y="5033"/>
                    <a:pt x="1132" y="5033"/>
                  </a:cubicBezTo>
                  <a:lnTo>
                    <a:pt x="1122" y="4996"/>
                  </a:lnTo>
                  <a:cubicBezTo>
                    <a:pt x="1119" y="4983"/>
                    <a:pt x="1110" y="4958"/>
                    <a:pt x="1110" y="4958"/>
                  </a:cubicBezTo>
                  <a:cubicBezTo>
                    <a:pt x="1182" y="4939"/>
                    <a:pt x="1125" y="4886"/>
                    <a:pt x="1088" y="4855"/>
                  </a:cubicBezTo>
                  <a:cubicBezTo>
                    <a:pt x="1050" y="4848"/>
                    <a:pt x="1047" y="4836"/>
                    <a:pt x="1044" y="4823"/>
                  </a:cubicBezTo>
                  <a:cubicBezTo>
                    <a:pt x="1116" y="4808"/>
                    <a:pt x="1110" y="4770"/>
                    <a:pt x="1069" y="4751"/>
                  </a:cubicBezTo>
                  <a:cubicBezTo>
                    <a:pt x="997" y="4751"/>
                    <a:pt x="994" y="4739"/>
                    <a:pt x="1066" y="4723"/>
                  </a:cubicBezTo>
                  <a:cubicBezTo>
                    <a:pt x="1135" y="4710"/>
                    <a:pt x="1132" y="4685"/>
                    <a:pt x="1019" y="4679"/>
                  </a:cubicBezTo>
                  <a:cubicBezTo>
                    <a:pt x="981" y="4670"/>
                    <a:pt x="981" y="4670"/>
                    <a:pt x="1016" y="4651"/>
                  </a:cubicBezTo>
                  <a:cubicBezTo>
                    <a:pt x="1073" y="4630"/>
                    <a:pt x="1080" y="4618"/>
                    <a:pt x="1062" y="4618"/>
                  </a:cubicBezTo>
                  <a:cubicBezTo>
                    <a:pt x="1058" y="4618"/>
                    <a:pt x="1053" y="4618"/>
                    <a:pt x="1047" y="4619"/>
                  </a:cubicBezTo>
                  <a:cubicBezTo>
                    <a:pt x="972" y="4619"/>
                    <a:pt x="972" y="4604"/>
                    <a:pt x="1041" y="4579"/>
                  </a:cubicBezTo>
                  <a:cubicBezTo>
                    <a:pt x="1107" y="4544"/>
                    <a:pt x="1107" y="4544"/>
                    <a:pt x="1034" y="4541"/>
                  </a:cubicBezTo>
                  <a:cubicBezTo>
                    <a:pt x="959" y="4538"/>
                    <a:pt x="956" y="4485"/>
                    <a:pt x="1028" y="4463"/>
                  </a:cubicBezTo>
                  <a:cubicBezTo>
                    <a:pt x="1025" y="4448"/>
                    <a:pt x="1054" y="4434"/>
                    <a:pt x="1033" y="4434"/>
                  </a:cubicBezTo>
                  <a:cubicBezTo>
                    <a:pt x="1031" y="4434"/>
                    <a:pt x="1028" y="4434"/>
                    <a:pt x="1025" y="4435"/>
                  </a:cubicBezTo>
                  <a:lnTo>
                    <a:pt x="1060" y="4419"/>
                  </a:lnTo>
                  <a:cubicBezTo>
                    <a:pt x="1060" y="4403"/>
                    <a:pt x="1056" y="4391"/>
                    <a:pt x="1056" y="4391"/>
                  </a:cubicBezTo>
                  <a:lnTo>
                    <a:pt x="1022" y="4394"/>
                  </a:lnTo>
                  <a:cubicBezTo>
                    <a:pt x="1038" y="4334"/>
                    <a:pt x="1044" y="4272"/>
                    <a:pt x="1044" y="4209"/>
                  </a:cubicBezTo>
                  <a:cubicBezTo>
                    <a:pt x="1041" y="4083"/>
                    <a:pt x="1043" y="4046"/>
                    <a:pt x="1020" y="4046"/>
                  </a:cubicBezTo>
                  <a:cubicBezTo>
                    <a:pt x="1016" y="4046"/>
                    <a:pt x="1012" y="4047"/>
                    <a:pt x="1006" y="4049"/>
                  </a:cubicBezTo>
                  <a:cubicBezTo>
                    <a:pt x="989" y="4053"/>
                    <a:pt x="977" y="4054"/>
                    <a:pt x="968" y="4054"/>
                  </a:cubicBezTo>
                  <a:cubicBezTo>
                    <a:pt x="936" y="4054"/>
                    <a:pt x="950" y="4036"/>
                    <a:pt x="1006" y="4024"/>
                  </a:cubicBezTo>
                  <a:cubicBezTo>
                    <a:pt x="1006" y="4012"/>
                    <a:pt x="1041" y="3983"/>
                    <a:pt x="1041" y="3958"/>
                  </a:cubicBezTo>
                  <a:cubicBezTo>
                    <a:pt x="1041" y="3930"/>
                    <a:pt x="1041" y="3905"/>
                    <a:pt x="1078" y="3905"/>
                  </a:cubicBezTo>
                  <a:lnTo>
                    <a:pt x="1078" y="3892"/>
                  </a:lnTo>
                  <a:cubicBezTo>
                    <a:pt x="1016" y="3871"/>
                    <a:pt x="1000" y="3789"/>
                    <a:pt x="1050" y="3745"/>
                  </a:cubicBezTo>
                  <a:cubicBezTo>
                    <a:pt x="1053" y="3720"/>
                    <a:pt x="1053" y="3708"/>
                    <a:pt x="1019" y="3679"/>
                  </a:cubicBezTo>
                  <a:cubicBezTo>
                    <a:pt x="984" y="3651"/>
                    <a:pt x="984" y="3648"/>
                    <a:pt x="1022" y="3639"/>
                  </a:cubicBezTo>
                  <a:cubicBezTo>
                    <a:pt x="1023" y="3639"/>
                    <a:pt x="1023" y="3639"/>
                    <a:pt x="1024" y="3639"/>
                  </a:cubicBezTo>
                  <a:cubicBezTo>
                    <a:pt x="1061" y="3639"/>
                    <a:pt x="1102" y="3566"/>
                    <a:pt x="1028" y="3560"/>
                  </a:cubicBezTo>
                  <a:lnTo>
                    <a:pt x="1066" y="3551"/>
                  </a:lnTo>
                  <a:cubicBezTo>
                    <a:pt x="1103" y="3538"/>
                    <a:pt x="1069" y="3523"/>
                    <a:pt x="1034" y="3520"/>
                  </a:cubicBezTo>
                  <a:cubicBezTo>
                    <a:pt x="962" y="3513"/>
                    <a:pt x="962" y="3498"/>
                    <a:pt x="1072" y="3498"/>
                  </a:cubicBezTo>
                  <a:cubicBezTo>
                    <a:pt x="1086" y="3499"/>
                    <a:pt x="1097" y="3499"/>
                    <a:pt x="1106" y="3499"/>
                  </a:cubicBezTo>
                  <a:cubicBezTo>
                    <a:pt x="1143" y="3499"/>
                    <a:pt x="1137" y="3491"/>
                    <a:pt x="1110" y="3488"/>
                  </a:cubicBezTo>
                  <a:cubicBezTo>
                    <a:pt x="1075" y="3469"/>
                    <a:pt x="1041" y="3454"/>
                    <a:pt x="1078" y="3444"/>
                  </a:cubicBezTo>
                  <a:cubicBezTo>
                    <a:pt x="1081" y="3432"/>
                    <a:pt x="1085" y="3419"/>
                    <a:pt x="1013" y="3410"/>
                  </a:cubicBezTo>
                  <a:cubicBezTo>
                    <a:pt x="975" y="3404"/>
                    <a:pt x="978" y="3391"/>
                    <a:pt x="981" y="3379"/>
                  </a:cubicBezTo>
                  <a:cubicBezTo>
                    <a:pt x="1006" y="3379"/>
                    <a:pt x="1028" y="3388"/>
                    <a:pt x="1050" y="3400"/>
                  </a:cubicBezTo>
                  <a:lnTo>
                    <a:pt x="1050" y="3400"/>
                  </a:lnTo>
                  <a:cubicBezTo>
                    <a:pt x="1051" y="3395"/>
                    <a:pt x="1052" y="3386"/>
                    <a:pt x="1053" y="3375"/>
                  </a:cubicBezTo>
                  <a:cubicBezTo>
                    <a:pt x="1056" y="3361"/>
                    <a:pt x="1091" y="3344"/>
                    <a:pt x="1126" y="3344"/>
                  </a:cubicBezTo>
                  <a:cubicBezTo>
                    <a:pt x="1129" y="3344"/>
                    <a:pt x="1132" y="3344"/>
                    <a:pt x="1135" y="3344"/>
                  </a:cubicBezTo>
                  <a:cubicBezTo>
                    <a:pt x="1168" y="3338"/>
                    <a:pt x="1172" y="3328"/>
                    <a:pt x="1121" y="3328"/>
                  </a:cubicBezTo>
                  <a:cubicBezTo>
                    <a:pt x="1115" y="3328"/>
                    <a:pt x="1108" y="3328"/>
                    <a:pt x="1100" y="3328"/>
                  </a:cubicBezTo>
                  <a:cubicBezTo>
                    <a:pt x="1028" y="3316"/>
                    <a:pt x="1028" y="3316"/>
                    <a:pt x="1031" y="3291"/>
                  </a:cubicBezTo>
                  <a:cubicBezTo>
                    <a:pt x="1034" y="3280"/>
                    <a:pt x="1037" y="3267"/>
                    <a:pt x="1058" y="3267"/>
                  </a:cubicBezTo>
                  <a:cubicBezTo>
                    <a:pt x="1062" y="3267"/>
                    <a:pt x="1067" y="3268"/>
                    <a:pt x="1072" y="3269"/>
                  </a:cubicBezTo>
                  <a:cubicBezTo>
                    <a:pt x="1085" y="3271"/>
                    <a:pt x="1093" y="3272"/>
                    <a:pt x="1099" y="3272"/>
                  </a:cubicBezTo>
                  <a:cubicBezTo>
                    <a:pt x="1110" y="3272"/>
                    <a:pt x="1111" y="3267"/>
                    <a:pt x="1113" y="3250"/>
                  </a:cubicBezTo>
                  <a:cubicBezTo>
                    <a:pt x="1119" y="3209"/>
                    <a:pt x="1019" y="3153"/>
                    <a:pt x="950" y="3125"/>
                  </a:cubicBezTo>
                  <a:cubicBezTo>
                    <a:pt x="878" y="3112"/>
                    <a:pt x="878" y="3112"/>
                    <a:pt x="953" y="3112"/>
                  </a:cubicBezTo>
                  <a:cubicBezTo>
                    <a:pt x="959" y="3113"/>
                    <a:pt x="964" y="3114"/>
                    <a:pt x="969" y="3114"/>
                  </a:cubicBezTo>
                  <a:cubicBezTo>
                    <a:pt x="989" y="3114"/>
                    <a:pt x="991" y="3103"/>
                    <a:pt x="994" y="3090"/>
                  </a:cubicBezTo>
                  <a:cubicBezTo>
                    <a:pt x="974" y="3087"/>
                    <a:pt x="978" y="3083"/>
                    <a:pt x="984" y="3083"/>
                  </a:cubicBezTo>
                  <a:cubicBezTo>
                    <a:pt x="989" y="3083"/>
                    <a:pt x="995" y="3085"/>
                    <a:pt x="994" y="3090"/>
                  </a:cubicBezTo>
                  <a:cubicBezTo>
                    <a:pt x="1028" y="3100"/>
                    <a:pt x="1025" y="3112"/>
                    <a:pt x="1022" y="3125"/>
                  </a:cubicBezTo>
                  <a:lnTo>
                    <a:pt x="1060" y="3131"/>
                  </a:lnTo>
                  <a:cubicBezTo>
                    <a:pt x="1132" y="3131"/>
                    <a:pt x="1135" y="3118"/>
                    <a:pt x="1069" y="3093"/>
                  </a:cubicBezTo>
                  <a:cubicBezTo>
                    <a:pt x="1034" y="3071"/>
                    <a:pt x="1034" y="3071"/>
                    <a:pt x="1075" y="3065"/>
                  </a:cubicBezTo>
                  <a:cubicBezTo>
                    <a:pt x="1113" y="3062"/>
                    <a:pt x="1154" y="3056"/>
                    <a:pt x="1116" y="3046"/>
                  </a:cubicBezTo>
                  <a:cubicBezTo>
                    <a:pt x="1125" y="3031"/>
                    <a:pt x="1141" y="3018"/>
                    <a:pt x="1163" y="3018"/>
                  </a:cubicBezTo>
                  <a:cubicBezTo>
                    <a:pt x="1169" y="2990"/>
                    <a:pt x="1172" y="2977"/>
                    <a:pt x="1138" y="2971"/>
                  </a:cubicBezTo>
                  <a:cubicBezTo>
                    <a:pt x="1100" y="2962"/>
                    <a:pt x="1103" y="2949"/>
                    <a:pt x="1107" y="2937"/>
                  </a:cubicBezTo>
                  <a:cubicBezTo>
                    <a:pt x="1110" y="2924"/>
                    <a:pt x="1113" y="2912"/>
                    <a:pt x="1078" y="2902"/>
                  </a:cubicBezTo>
                  <a:cubicBezTo>
                    <a:pt x="1044" y="2893"/>
                    <a:pt x="1013" y="2871"/>
                    <a:pt x="1019" y="2846"/>
                  </a:cubicBezTo>
                  <a:cubicBezTo>
                    <a:pt x="999" y="2819"/>
                    <a:pt x="993" y="2811"/>
                    <a:pt x="1017" y="2811"/>
                  </a:cubicBezTo>
                  <a:cubicBezTo>
                    <a:pt x="1027" y="2811"/>
                    <a:pt x="1042" y="2813"/>
                    <a:pt x="1063" y="2814"/>
                  </a:cubicBezTo>
                  <a:cubicBezTo>
                    <a:pt x="1070" y="2816"/>
                    <a:pt x="1076" y="2817"/>
                    <a:pt x="1081" y="2817"/>
                  </a:cubicBezTo>
                  <a:cubicBezTo>
                    <a:pt x="1099" y="2817"/>
                    <a:pt x="1102" y="2805"/>
                    <a:pt x="1107" y="2796"/>
                  </a:cubicBezTo>
                  <a:cubicBezTo>
                    <a:pt x="1107" y="2796"/>
                    <a:pt x="1110" y="2783"/>
                    <a:pt x="1147" y="2780"/>
                  </a:cubicBezTo>
                  <a:cubicBezTo>
                    <a:pt x="1185" y="2777"/>
                    <a:pt x="1150" y="2767"/>
                    <a:pt x="1116" y="2758"/>
                  </a:cubicBezTo>
                  <a:lnTo>
                    <a:pt x="1047" y="2739"/>
                  </a:lnTo>
                  <a:cubicBezTo>
                    <a:pt x="1048" y="2733"/>
                    <a:pt x="1060" y="2731"/>
                    <a:pt x="1077" y="2731"/>
                  </a:cubicBezTo>
                  <a:cubicBezTo>
                    <a:pt x="1102" y="2731"/>
                    <a:pt x="1139" y="2737"/>
                    <a:pt x="1160" y="2742"/>
                  </a:cubicBezTo>
                  <a:cubicBezTo>
                    <a:pt x="1187" y="2745"/>
                    <a:pt x="1205" y="2746"/>
                    <a:pt x="1212" y="2746"/>
                  </a:cubicBezTo>
                  <a:cubicBezTo>
                    <a:pt x="1225" y="2746"/>
                    <a:pt x="1209" y="2742"/>
                    <a:pt x="1163" y="2730"/>
                  </a:cubicBezTo>
                  <a:cubicBezTo>
                    <a:pt x="1128" y="2720"/>
                    <a:pt x="1097" y="2695"/>
                    <a:pt x="1141" y="2680"/>
                  </a:cubicBezTo>
                  <a:cubicBezTo>
                    <a:pt x="1149" y="2658"/>
                    <a:pt x="1157" y="2637"/>
                    <a:pt x="1181" y="2637"/>
                  </a:cubicBezTo>
                  <a:cubicBezTo>
                    <a:pt x="1185" y="2637"/>
                    <a:pt x="1189" y="2638"/>
                    <a:pt x="1194" y="2639"/>
                  </a:cubicBezTo>
                  <a:cubicBezTo>
                    <a:pt x="1232" y="2639"/>
                    <a:pt x="1204" y="2614"/>
                    <a:pt x="1204" y="2614"/>
                  </a:cubicBezTo>
                  <a:cubicBezTo>
                    <a:pt x="1172" y="2592"/>
                    <a:pt x="1175" y="2579"/>
                    <a:pt x="1222" y="2551"/>
                  </a:cubicBezTo>
                  <a:cubicBezTo>
                    <a:pt x="1313" y="2510"/>
                    <a:pt x="1313" y="2514"/>
                    <a:pt x="1244" y="2489"/>
                  </a:cubicBezTo>
                  <a:cubicBezTo>
                    <a:pt x="1220" y="2480"/>
                    <a:pt x="1196" y="2471"/>
                    <a:pt x="1210" y="2471"/>
                  </a:cubicBezTo>
                  <a:cubicBezTo>
                    <a:pt x="1216" y="2471"/>
                    <a:pt x="1229" y="2472"/>
                    <a:pt x="1251" y="2476"/>
                  </a:cubicBezTo>
                  <a:cubicBezTo>
                    <a:pt x="1288" y="2476"/>
                    <a:pt x="1257" y="2451"/>
                    <a:pt x="1235" y="2413"/>
                  </a:cubicBezTo>
                  <a:cubicBezTo>
                    <a:pt x="1194" y="2385"/>
                    <a:pt x="1150" y="2366"/>
                    <a:pt x="1103" y="2351"/>
                  </a:cubicBezTo>
                  <a:cubicBezTo>
                    <a:pt x="1034" y="2326"/>
                    <a:pt x="1034" y="2326"/>
                    <a:pt x="1081" y="2313"/>
                  </a:cubicBezTo>
                  <a:cubicBezTo>
                    <a:pt x="1083" y="2305"/>
                    <a:pt x="1094" y="2301"/>
                    <a:pt x="1109" y="2301"/>
                  </a:cubicBezTo>
                  <a:cubicBezTo>
                    <a:pt x="1124" y="2301"/>
                    <a:pt x="1143" y="2305"/>
                    <a:pt x="1160" y="2313"/>
                  </a:cubicBezTo>
                  <a:cubicBezTo>
                    <a:pt x="1194" y="2326"/>
                    <a:pt x="1188" y="2338"/>
                    <a:pt x="1188" y="2338"/>
                  </a:cubicBezTo>
                  <a:lnTo>
                    <a:pt x="1182" y="2351"/>
                  </a:lnTo>
                  <a:cubicBezTo>
                    <a:pt x="1202" y="2358"/>
                    <a:pt x="1222" y="2365"/>
                    <a:pt x="1237" y="2365"/>
                  </a:cubicBezTo>
                  <a:cubicBezTo>
                    <a:pt x="1248" y="2365"/>
                    <a:pt x="1256" y="2361"/>
                    <a:pt x="1260" y="2351"/>
                  </a:cubicBezTo>
                  <a:cubicBezTo>
                    <a:pt x="1301" y="2351"/>
                    <a:pt x="1304" y="2338"/>
                    <a:pt x="1273" y="2326"/>
                  </a:cubicBezTo>
                  <a:cubicBezTo>
                    <a:pt x="1310" y="2326"/>
                    <a:pt x="1320" y="2304"/>
                    <a:pt x="1332" y="2279"/>
                  </a:cubicBezTo>
                  <a:cubicBezTo>
                    <a:pt x="1341" y="2254"/>
                    <a:pt x="1356" y="2219"/>
                    <a:pt x="1393" y="2219"/>
                  </a:cubicBezTo>
                  <a:cubicBezTo>
                    <a:pt x="1395" y="2219"/>
                    <a:pt x="1396" y="2219"/>
                    <a:pt x="1398" y="2219"/>
                  </a:cubicBezTo>
                  <a:cubicBezTo>
                    <a:pt x="1407" y="2194"/>
                    <a:pt x="1414" y="2181"/>
                    <a:pt x="1379" y="2169"/>
                  </a:cubicBezTo>
                  <a:cubicBezTo>
                    <a:pt x="1333" y="2147"/>
                    <a:pt x="1321" y="2134"/>
                    <a:pt x="1330" y="2134"/>
                  </a:cubicBezTo>
                  <a:cubicBezTo>
                    <a:pt x="1334" y="2134"/>
                    <a:pt x="1341" y="2136"/>
                    <a:pt x="1351" y="2141"/>
                  </a:cubicBezTo>
                  <a:cubicBezTo>
                    <a:pt x="1355" y="2142"/>
                    <a:pt x="1359" y="2142"/>
                    <a:pt x="1363" y="2142"/>
                  </a:cubicBezTo>
                  <a:cubicBezTo>
                    <a:pt x="1432" y="2142"/>
                    <a:pt x="1529" y="2019"/>
                    <a:pt x="1473" y="1978"/>
                  </a:cubicBezTo>
                  <a:lnTo>
                    <a:pt x="1486" y="1953"/>
                  </a:lnTo>
                  <a:cubicBezTo>
                    <a:pt x="1533" y="1946"/>
                    <a:pt x="1567" y="1877"/>
                    <a:pt x="1542" y="1849"/>
                  </a:cubicBezTo>
                  <a:lnTo>
                    <a:pt x="1561" y="1812"/>
                  </a:lnTo>
                  <a:cubicBezTo>
                    <a:pt x="1605" y="1805"/>
                    <a:pt x="1614" y="1796"/>
                    <a:pt x="1589" y="1768"/>
                  </a:cubicBezTo>
                  <a:cubicBezTo>
                    <a:pt x="1572" y="1746"/>
                    <a:pt x="1551" y="1731"/>
                    <a:pt x="1551" y="1731"/>
                  </a:cubicBezTo>
                  <a:lnTo>
                    <a:pt x="1551" y="1731"/>
                  </a:lnTo>
                  <a:cubicBezTo>
                    <a:pt x="1551" y="1731"/>
                    <a:pt x="1555" y="1734"/>
                    <a:pt x="1564" y="1740"/>
                  </a:cubicBezTo>
                  <a:cubicBezTo>
                    <a:pt x="1571" y="1743"/>
                    <a:pt x="1577" y="1745"/>
                    <a:pt x="1583" y="1745"/>
                  </a:cubicBezTo>
                  <a:cubicBezTo>
                    <a:pt x="1603" y="1745"/>
                    <a:pt x="1617" y="1724"/>
                    <a:pt x="1639" y="1689"/>
                  </a:cubicBezTo>
                  <a:cubicBezTo>
                    <a:pt x="1667" y="1646"/>
                    <a:pt x="1667" y="1646"/>
                    <a:pt x="1630" y="1636"/>
                  </a:cubicBezTo>
                  <a:cubicBezTo>
                    <a:pt x="1628" y="1604"/>
                    <a:pt x="1636" y="1593"/>
                    <a:pt x="1648" y="1593"/>
                  </a:cubicBezTo>
                  <a:cubicBezTo>
                    <a:pt x="1659" y="1593"/>
                    <a:pt x="1674" y="1602"/>
                    <a:pt x="1689" y="1611"/>
                  </a:cubicBezTo>
                  <a:cubicBezTo>
                    <a:pt x="1709" y="1630"/>
                    <a:pt x="1724" y="1638"/>
                    <a:pt x="1730" y="1638"/>
                  </a:cubicBezTo>
                  <a:cubicBezTo>
                    <a:pt x="1740" y="1638"/>
                    <a:pt x="1727" y="1614"/>
                    <a:pt x="1674" y="1570"/>
                  </a:cubicBezTo>
                  <a:cubicBezTo>
                    <a:pt x="1634" y="1533"/>
                    <a:pt x="1631" y="1509"/>
                    <a:pt x="1645" y="1509"/>
                  </a:cubicBezTo>
                  <a:cubicBezTo>
                    <a:pt x="1650" y="1509"/>
                    <a:pt x="1657" y="1512"/>
                    <a:pt x="1664" y="1517"/>
                  </a:cubicBezTo>
                  <a:cubicBezTo>
                    <a:pt x="1696" y="1536"/>
                    <a:pt x="1686" y="1545"/>
                    <a:pt x="1680" y="1558"/>
                  </a:cubicBezTo>
                  <a:lnTo>
                    <a:pt x="1743" y="1599"/>
                  </a:lnTo>
                  <a:cubicBezTo>
                    <a:pt x="1749" y="1586"/>
                    <a:pt x="1749" y="1586"/>
                    <a:pt x="1724" y="1555"/>
                  </a:cubicBezTo>
                  <a:cubicBezTo>
                    <a:pt x="1724" y="1555"/>
                    <a:pt x="1733" y="1545"/>
                    <a:pt x="1708" y="1514"/>
                  </a:cubicBezTo>
                  <a:cubicBezTo>
                    <a:pt x="1686" y="1483"/>
                    <a:pt x="1655" y="1461"/>
                    <a:pt x="1617" y="1451"/>
                  </a:cubicBezTo>
                  <a:cubicBezTo>
                    <a:pt x="1580" y="1445"/>
                    <a:pt x="1589" y="1432"/>
                    <a:pt x="1595" y="1420"/>
                  </a:cubicBezTo>
                  <a:cubicBezTo>
                    <a:pt x="1598" y="1420"/>
                    <a:pt x="1601" y="1420"/>
                    <a:pt x="1604" y="1420"/>
                  </a:cubicBezTo>
                  <a:cubicBezTo>
                    <a:pt x="1641" y="1420"/>
                    <a:pt x="1675" y="1438"/>
                    <a:pt x="1693" y="1470"/>
                  </a:cubicBezTo>
                  <a:cubicBezTo>
                    <a:pt x="1686" y="1483"/>
                    <a:pt x="1718" y="1501"/>
                    <a:pt x="1746" y="1523"/>
                  </a:cubicBezTo>
                  <a:cubicBezTo>
                    <a:pt x="1748" y="1525"/>
                    <a:pt x="1750" y="1526"/>
                    <a:pt x="1752" y="1526"/>
                  </a:cubicBezTo>
                  <a:cubicBezTo>
                    <a:pt x="1770" y="1526"/>
                    <a:pt x="1752" y="1451"/>
                    <a:pt x="1711" y="1402"/>
                  </a:cubicBezTo>
                  <a:lnTo>
                    <a:pt x="1711" y="1402"/>
                  </a:lnTo>
                  <a:cubicBezTo>
                    <a:pt x="1717" y="1406"/>
                    <a:pt x="1725" y="1411"/>
                    <a:pt x="1733" y="1417"/>
                  </a:cubicBezTo>
                  <a:cubicBezTo>
                    <a:pt x="1742" y="1423"/>
                    <a:pt x="1750" y="1426"/>
                    <a:pt x="1757" y="1426"/>
                  </a:cubicBezTo>
                  <a:cubicBezTo>
                    <a:pt x="1774" y="1426"/>
                    <a:pt x="1785" y="1410"/>
                    <a:pt x="1796" y="1395"/>
                  </a:cubicBezTo>
                  <a:cubicBezTo>
                    <a:pt x="1812" y="1373"/>
                    <a:pt x="1821" y="1363"/>
                    <a:pt x="1790" y="1342"/>
                  </a:cubicBezTo>
                  <a:cubicBezTo>
                    <a:pt x="1762" y="1320"/>
                    <a:pt x="1733" y="1298"/>
                    <a:pt x="1740" y="1288"/>
                  </a:cubicBezTo>
                  <a:lnTo>
                    <a:pt x="1740" y="1288"/>
                  </a:lnTo>
                  <a:cubicBezTo>
                    <a:pt x="1738" y="1290"/>
                    <a:pt x="1736" y="1291"/>
                    <a:pt x="1734" y="1291"/>
                  </a:cubicBezTo>
                  <a:cubicBezTo>
                    <a:pt x="1722" y="1291"/>
                    <a:pt x="1697" y="1275"/>
                    <a:pt x="1674" y="1257"/>
                  </a:cubicBezTo>
                  <a:cubicBezTo>
                    <a:pt x="1702" y="1257"/>
                    <a:pt x="1730" y="1260"/>
                    <a:pt x="1758" y="1266"/>
                  </a:cubicBezTo>
                  <a:cubicBezTo>
                    <a:pt x="1790" y="1276"/>
                    <a:pt x="1816" y="1281"/>
                    <a:pt x="1838" y="1281"/>
                  </a:cubicBezTo>
                  <a:cubicBezTo>
                    <a:pt x="1868" y="1281"/>
                    <a:pt x="1891" y="1271"/>
                    <a:pt x="1909" y="1248"/>
                  </a:cubicBezTo>
                  <a:cubicBezTo>
                    <a:pt x="1922" y="1229"/>
                    <a:pt x="1942" y="1204"/>
                    <a:pt x="1970" y="1204"/>
                  </a:cubicBezTo>
                  <a:cubicBezTo>
                    <a:pt x="1976" y="1204"/>
                    <a:pt x="1981" y="1205"/>
                    <a:pt x="1987" y="1207"/>
                  </a:cubicBezTo>
                  <a:cubicBezTo>
                    <a:pt x="2006" y="1188"/>
                    <a:pt x="2015" y="1179"/>
                    <a:pt x="1987" y="1157"/>
                  </a:cubicBezTo>
                  <a:lnTo>
                    <a:pt x="2006" y="1138"/>
                  </a:lnTo>
                  <a:cubicBezTo>
                    <a:pt x="2014" y="1141"/>
                    <a:pt x="2020" y="1142"/>
                    <a:pt x="2026" y="1142"/>
                  </a:cubicBezTo>
                  <a:cubicBezTo>
                    <a:pt x="2046" y="1142"/>
                    <a:pt x="2053" y="1126"/>
                    <a:pt x="2031" y="1106"/>
                  </a:cubicBezTo>
                  <a:cubicBezTo>
                    <a:pt x="2012" y="1075"/>
                    <a:pt x="2050" y="1088"/>
                    <a:pt x="2059" y="1078"/>
                  </a:cubicBezTo>
                  <a:cubicBezTo>
                    <a:pt x="2088" y="1090"/>
                    <a:pt x="2105" y="1096"/>
                    <a:pt x="2110" y="1096"/>
                  </a:cubicBezTo>
                  <a:cubicBezTo>
                    <a:pt x="2117" y="1096"/>
                    <a:pt x="2095" y="1081"/>
                    <a:pt x="2040" y="1044"/>
                  </a:cubicBezTo>
                  <a:cubicBezTo>
                    <a:pt x="2022" y="1027"/>
                    <a:pt x="1996" y="1020"/>
                    <a:pt x="1978" y="1020"/>
                  </a:cubicBezTo>
                  <a:cubicBezTo>
                    <a:pt x="1969" y="1020"/>
                    <a:pt x="1962" y="1022"/>
                    <a:pt x="1959" y="1025"/>
                  </a:cubicBezTo>
                  <a:lnTo>
                    <a:pt x="1931" y="1056"/>
                  </a:lnTo>
                  <a:lnTo>
                    <a:pt x="1931" y="1003"/>
                  </a:lnTo>
                  <a:cubicBezTo>
                    <a:pt x="1940" y="991"/>
                    <a:pt x="1931" y="947"/>
                    <a:pt x="1906" y="925"/>
                  </a:cubicBezTo>
                  <a:cubicBezTo>
                    <a:pt x="1906" y="925"/>
                    <a:pt x="1877" y="900"/>
                    <a:pt x="1887" y="890"/>
                  </a:cubicBezTo>
                  <a:lnTo>
                    <a:pt x="1887" y="890"/>
                  </a:lnTo>
                  <a:lnTo>
                    <a:pt x="1940" y="937"/>
                  </a:lnTo>
                  <a:cubicBezTo>
                    <a:pt x="1959" y="969"/>
                    <a:pt x="1984" y="997"/>
                    <a:pt x="2012" y="1019"/>
                  </a:cubicBezTo>
                  <a:cubicBezTo>
                    <a:pt x="2040" y="1037"/>
                    <a:pt x="2066" y="1045"/>
                    <a:pt x="2081" y="1045"/>
                  </a:cubicBezTo>
                  <a:cubicBezTo>
                    <a:pt x="2101" y="1045"/>
                    <a:pt x="2105" y="1031"/>
                    <a:pt x="2075" y="1003"/>
                  </a:cubicBezTo>
                  <a:cubicBezTo>
                    <a:pt x="2079" y="999"/>
                    <a:pt x="2081" y="997"/>
                    <a:pt x="2086" y="997"/>
                  </a:cubicBezTo>
                  <a:cubicBezTo>
                    <a:pt x="2091" y="997"/>
                    <a:pt x="2101" y="1001"/>
                    <a:pt x="2122" y="1009"/>
                  </a:cubicBezTo>
                  <a:cubicBezTo>
                    <a:pt x="2130" y="1018"/>
                    <a:pt x="2137" y="1022"/>
                    <a:pt x="2140" y="1022"/>
                  </a:cubicBezTo>
                  <a:cubicBezTo>
                    <a:pt x="2147" y="1022"/>
                    <a:pt x="2142" y="1005"/>
                    <a:pt x="2112" y="965"/>
                  </a:cubicBezTo>
                  <a:cubicBezTo>
                    <a:pt x="2086" y="929"/>
                    <a:pt x="2079" y="912"/>
                    <a:pt x="2091" y="912"/>
                  </a:cubicBezTo>
                  <a:cubicBezTo>
                    <a:pt x="2098" y="912"/>
                    <a:pt x="2114" y="919"/>
                    <a:pt x="2138" y="934"/>
                  </a:cubicBezTo>
                  <a:cubicBezTo>
                    <a:pt x="2159" y="943"/>
                    <a:pt x="2177" y="947"/>
                    <a:pt x="2192" y="947"/>
                  </a:cubicBezTo>
                  <a:cubicBezTo>
                    <a:pt x="2226" y="947"/>
                    <a:pt x="2240" y="926"/>
                    <a:pt x="2222" y="906"/>
                  </a:cubicBezTo>
                  <a:cubicBezTo>
                    <a:pt x="2183" y="866"/>
                    <a:pt x="2192" y="841"/>
                    <a:pt x="2214" y="841"/>
                  </a:cubicBezTo>
                  <a:cubicBezTo>
                    <a:pt x="2220" y="841"/>
                    <a:pt x="2227" y="842"/>
                    <a:pt x="2235" y="846"/>
                  </a:cubicBezTo>
                  <a:cubicBezTo>
                    <a:pt x="2246" y="851"/>
                    <a:pt x="2255" y="854"/>
                    <a:pt x="2262" y="854"/>
                  </a:cubicBezTo>
                  <a:cubicBezTo>
                    <a:pt x="2276" y="854"/>
                    <a:pt x="2277" y="842"/>
                    <a:pt x="2266" y="818"/>
                  </a:cubicBezTo>
                  <a:lnTo>
                    <a:pt x="2266" y="818"/>
                  </a:lnTo>
                  <a:cubicBezTo>
                    <a:pt x="2281" y="833"/>
                    <a:pt x="2300" y="846"/>
                    <a:pt x="2309" y="846"/>
                  </a:cubicBezTo>
                  <a:cubicBezTo>
                    <a:pt x="2315" y="846"/>
                    <a:pt x="2316" y="841"/>
                    <a:pt x="2310" y="828"/>
                  </a:cubicBezTo>
                  <a:cubicBezTo>
                    <a:pt x="2310" y="828"/>
                    <a:pt x="2319" y="818"/>
                    <a:pt x="2285" y="799"/>
                  </a:cubicBezTo>
                  <a:cubicBezTo>
                    <a:pt x="2285" y="799"/>
                    <a:pt x="2269" y="765"/>
                    <a:pt x="2257" y="730"/>
                  </a:cubicBezTo>
                  <a:cubicBezTo>
                    <a:pt x="2255" y="731"/>
                    <a:pt x="2254" y="731"/>
                    <a:pt x="2252" y="731"/>
                  </a:cubicBezTo>
                  <a:cubicBezTo>
                    <a:pt x="2239" y="731"/>
                    <a:pt x="2220" y="709"/>
                    <a:pt x="2197" y="687"/>
                  </a:cubicBezTo>
                  <a:cubicBezTo>
                    <a:pt x="2185" y="673"/>
                    <a:pt x="2193" y="664"/>
                    <a:pt x="2215" y="664"/>
                  </a:cubicBezTo>
                  <a:cubicBezTo>
                    <a:pt x="2239" y="664"/>
                    <a:pt x="2280" y="676"/>
                    <a:pt x="2329" y="712"/>
                  </a:cubicBezTo>
                  <a:lnTo>
                    <a:pt x="2398" y="746"/>
                  </a:lnTo>
                  <a:cubicBezTo>
                    <a:pt x="2373" y="721"/>
                    <a:pt x="2351" y="693"/>
                    <a:pt x="2351" y="693"/>
                  </a:cubicBezTo>
                  <a:cubicBezTo>
                    <a:pt x="2355" y="688"/>
                    <a:pt x="2360" y="683"/>
                    <a:pt x="2366" y="683"/>
                  </a:cubicBezTo>
                  <a:cubicBezTo>
                    <a:pt x="2373" y="683"/>
                    <a:pt x="2380" y="688"/>
                    <a:pt x="2391" y="702"/>
                  </a:cubicBezTo>
                  <a:cubicBezTo>
                    <a:pt x="2407" y="720"/>
                    <a:pt x="2413" y="727"/>
                    <a:pt x="2418" y="727"/>
                  </a:cubicBezTo>
                  <a:cubicBezTo>
                    <a:pt x="2420" y="727"/>
                    <a:pt x="2422" y="724"/>
                    <a:pt x="2426" y="721"/>
                  </a:cubicBezTo>
                  <a:cubicBezTo>
                    <a:pt x="2426" y="721"/>
                    <a:pt x="2435" y="712"/>
                    <a:pt x="2413" y="683"/>
                  </a:cubicBezTo>
                  <a:cubicBezTo>
                    <a:pt x="2384" y="650"/>
                    <a:pt x="2373" y="638"/>
                    <a:pt x="2377" y="638"/>
                  </a:cubicBezTo>
                  <a:lnTo>
                    <a:pt x="2377" y="638"/>
                  </a:lnTo>
                  <a:cubicBezTo>
                    <a:pt x="2380" y="638"/>
                    <a:pt x="2388" y="642"/>
                    <a:pt x="2401" y="649"/>
                  </a:cubicBezTo>
                  <a:cubicBezTo>
                    <a:pt x="2425" y="669"/>
                    <a:pt x="2440" y="679"/>
                    <a:pt x="2447" y="679"/>
                  </a:cubicBezTo>
                  <a:cubicBezTo>
                    <a:pt x="2457" y="679"/>
                    <a:pt x="2452" y="660"/>
                    <a:pt x="2432" y="624"/>
                  </a:cubicBezTo>
                  <a:cubicBezTo>
                    <a:pt x="2408" y="595"/>
                    <a:pt x="2396" y="581"/>
                    <a:pt x="2398" y="581"/>
                  </a:cubicBezTo>
                  <a:lnTo>
                    <a:pt x="2398" y="581"/>
                  </a:lnTo>
                  <a:cubicBezTo>
                    <a:pt x="2400" y="581"/>
                    <a:pt x="2414" y="593"/>
                    <a:pt x="2442" y="618"/>
                  </a:cubicBezTo>
                  <a:cubicBezTo>
                    <a:pt x="2463" y="639"/>
                    <a:pt x="2488" y="657"/>
                    <a:pt x="2503" y="657"/>
                  </a:cubicBezTo>
                  <a:cubicBezTo>
                    <a:pt x="2506" y="657"/>
                    <a:pt x="2508" y="657"/>
                    <a:pt x="2510" y="655"/>
                  </a:cubicBezTo>
                  <a:lnTo>
                    <a:pt x="2485" y="627"/>
                  </a:lnTo>
                  <a:cubicBezTo>
                    <a:pt x="2455" y="590"/>
                    <a:pt x="2450" y="574"/>
                    <a:pt x="2462" y="574"/>
                  </a:cubicBezTo>
                  <a:cubicBezTo>
                    <a:pt x="2467" y="574"/>
                    <a:pt x="2475" y="577"/>
                    <a:pt x="2485" y="583"/>
                  </a:cubicBezTo>
                  <a:cubicBezTo>
                    <a:pt x="2494" y="594"/>
                    <a:pt x="2501" y="600"/>
                    <a:pt x="2506" y="600"/>
                  </a:cubicBezTo>
                  <a:cubicBezTo>
                    <a:pt x="2513" y="600"/>
                    <a:pt x="2517" y="587"/>
                    <a:pt x="2517" y="561"/>
                  </a:cubicBezTo>
                  <a:cubicBezTo>
                    <a:pt x="2528" y="553"/>
                    <a:pt x="2537" y="546"/>
                    <a:pt x="2545" y="546"/>
                  </a:cubicBezTo>
                  <a:cubicBezTo>
                    <a:pt x="2552" y="546"/>
                    <a:pt x="2560" y="551"/>
                    <a:pt x="2570" y="564"/>
                  </a:cubicBezTo>
                  <a:cubicBezTo>
                    <a:pt x="2593" y="592"/>
                    <a:pt x="2604" y="607"/>
                    <a:pt x="2606" y="607"/>
                  </a:cubicBezTo>
                  <a:cubicBezTo>
                    <a:pt x="2607" y="607"/>
                    <a:pt x="2598" y="591"/>
                    <a:pt x="2583" y="558"/>
                  </a:cubicBezTo>
                  <a:cubicBezTo>
                    <a:pt x="2575" y="534"/>
                    <a:pt x="2572" y="526"/>
                    <a:pt x="2582" y="526"/>
                  </a:cubicBezTo>
                  <a:cubicBezTo>
                    <a:pt x="2588" y="526"/>
                    <a:pt x="2598" y="528"/>
                    <a:pt x="2614" y="533"/>
                  </a:cubicBezTo>
                  <a:cubicBezTo>
                    <a:pt x="2627" y="543"/>
                    <a:pt x="2635" y="548"/>
                    <a:pt x="2639" y="548"/>
                  </a:cubicBezTo>
                  <a:cubicBezTo>
                    <a:pt x="2643" y="548"/>
                    <a:pt x="2641" y="539"/>
                    <a:pt x="2636" y="517"/>
                  </a:cubicBezTo>
                  <a:cubicBezTo>
                    <a:pt x="2598" y="465"/>
                    <a:pt x="2576" y="437"/>
                    <a:pt x="2563" y="437"/>
                  </a:cubicBezTo>
                  <a:cubicBezTo>
                    <a:pt x="2561" y="437"/>
                    <a:pt x="2559" y="438"/>
                    <a:pt x="2557" y="439"/>
                  </a:cubicBezTo>
                  <a:cubicBezTo>
                    <a:pt x="2554" y="441"/>
                    <a:pt x="2552" y="442"/>
                    <a:pt x="2550" y="442"/>
                  </a:cubicBezTo>
                  <a:cubicBezTo>
                    <a:pt x="2546" y="442"/>
                    <a:pt x="2541" y="436"/>
                    <a:pt x="2526" y="417"/>
                  </a:cubicBezTo>
                  <a:lnTo>
                    <a:pt x="2548" y="401"/>
                  </a:lnTo>
                  <a:cubicBezTo>
                    <a:pt x="2561" y="392"/>
                    <a:pt x="2570" y="383"/>
                    <a:pt x="2570" y="339"/>
                  </a:cubicBezTo>
                  <a:cubicBezTo>
                    <a:pt x="2570" y="304"/>
                    <a:pt x="2548" y="262"/>
                    <a:pt x="2535" y="262"/>
                  </a:cubicBezTo>
                  <a:cubicBezTo>
                    <a:pt x="2530" y="262"/>
                    <a:pt x="2527" y="267"/>
                    <a:pt x="2526" y="279"/>
                  </a:cubicBezTo>
                  <a:lnTo>
                    <a:pt x="2495" y="257"/>
                  </a:lnTo>
                  <a:cubicBezTo>
                    <a:pt x="2467" y="218"/>
                    <a:pt x="2446" y="200"/>
                    <a:pt x="2438" y="2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158;p36">
              <a:extLst>
                <a:ext uri="{FF2B5EF4-FFF2-40B4-BE49-F238E27FC236}">
                  <a16:creationId xmlns:a16="http://schemas.microsoft.com/office/drawing/2014/main" id="{48BDD6D4-5D3D-4568-BE10-74A2AA7F3BD1}"/>
                </a:ext>
              </a:extLst>
            </p:cNvPr>
            <p:cNvSpPr/>
            <p:nvPr/>
          </p:nvSpPr>
          <p:spPr>
            <a:xfrm>
              <a:off x="4287225" y="596200"/>
              <a:ext cx="355575" cy="419675"/>
            </a:xfrm>
            <a:custGeom>
              <a:avLst/>
              <a:gdLst/>
              <a:ahLst/>
              <a:cxnLst/>
              <a:rect l="l" t="t" r="r" b="b"/>
              <a:pathLst>
                <a:path w="14223" h="16787" extrusionOk="0">
                  <a:moveTo>
                    <a:pt x="234" y="303"/>
                  </a:moveTo>
                  <a:cubicBezTo>
                    <a:pt x="238" y="303"/>
                    <a:pt x="239" y="321"/>
                    <a:pt x="242" y="355"/>
                  </a:cubicBezTo>
                  <a:cubicBezTo>
                    <a:pt x="242" y="392"/>
                    <a:pt x="246" y="427"/>
                    <a:pt x="217" y="430"/>
                  </a:cubicBezTo>
                  <a:cubicBezTo>
                    <a:pt x="202" y="451"/>
                    <a:pt x="190" y="460"/>
                    <a:pt x="183" y="460"/>
                  </a:cubicBezTo>
                  <a:cubicBezTo>
                    <a:pt x="165" y="460"/>
                    <a:pt x="173" y="409"/>
                    <a:pt x="211" y="358"/>
                  </a:cubicBezTo>
                  <a:cubicBezTo>
                    <a:pt x="224" y="321"/>
                    <a:pt x="230" y="303"/>
                    <a:pt x="234" y="303"/>
                  </a:cubicBezTo>
                  <a:close/>
                  <a:moveTo>
                    <a:pt x="4275" y="734"/>
                  </a:moveTo>
                  <a:cubicBezTo>
                    <a:pt x="4277" y="734"/>
                    <a:pt x="4280" y="734"/>
                    <a:pt x="4282" y="734"/>
                  </a:cubicBezTo>
                  <a:cubicBezTo>
                    <a:pt x="4310" y="740"/>
                    <a:pt x="4291" y="809"/>
                    <a:pt x="4225" y="828"/>
                  </a:cubicBezTo>
                  <a:cubicBezTo>
                    <a:pt x="4197" y="822"/>
                    <a:pt x="4197" y="822"/>
                    <a:pt x="4207" y="787"/>
                  </a:cubicBezTo>
                  <a:cubicBezTo>
                    <a:pt x="4215" y="755"/>
                    <a:pt x="4243" y="734"/>
                    <a:pt x="4275" y="734"/>
                  </a:cubicBezTo>
                  <a:close/>
                  <a:moveTo>
                    <a:pt x="5259" y="913"/>
                  </a:moveTo>
                  <a:cubicBezTo>
                    <a:pt x="5265" y="913"/>
                    <a:pt x="5268" y="917"/>
                    <a:pt x="5263" y="931"/>
                  </a:cubicBezTo>
                  <a:lnTo>
                    <a:pt x="5253" y="966"/>
                  </a:lnTo>
                  <a:cubicBezTo>
                    <a:pt x="5227" y="980"/>
                    <a:pt x="5201" y="995"/>
                    <a:pt x="5189" y="995"/>
                  </a:cubicBezTo>
                  <a:cubicBezTo>
                    <a:pt x="5182" y="995"/>
                    <a:pt x="5180" y="991"/>
                    <a:pt x="5184" y="978"/>
                  </a:cubicBezTo>
                  <a:cubicBezTo>
                    <a:pt x="5194" y="956"/>
                    <a:pt x="5213" y="934"/>
                    <a:pt x="5238" y="922"/>
                  </a:cubicBezTo>
                  <a:cubicBezTo>
                    <a:pt x="5238" y="922"/>
                    <a:pt x="5251" y="913"/>
                    <a:pt x="5259" y="913"/>
                  </a:cubicBezTo>
                  <a:close/>
                  <a:moveTo>
                    <a:pt x="6310" y="1367"/>
                  </a:moveTo>
                  <a:cubicBezTo>
                    <a:pt x="6314" y="1367"/>
                    <a:pt x="6318" y="1368"/>
                    <a:pt x="6322" y="1370"/>
                  </a:cubicBezTo>
                  <a:cubicBezTo>
                    <a:pt x="6328" y="1395"/>
                    <a:pt x="6328" y="1423"/>
                    <a:pt x="6319" y="1448"/>
                  </a:cubicBezTo>
                  <a:lnTo>
                    <a:pt x="6294" y="1436"/>
                  </a:lnTo>
                  <a:cubicBezTo>
                    <a:pt x="6266" y="1423"/>
                    <a:pt x="6281" y="1389"/>
                    <a:pt x="6281" y="1389"/>
                  </a:cubicBezTo>
                  <a:cubicBezTo>
                    <a:pt x="6281" y="1389"/>
                    <a:pt x="6292" y="1367"/>
                    <a:pt x="6310" y="1367"/>
                  </a:cubicBezTo>
                  <a:close/>
                  <a:moveTo>
                    <a:pt x="6688" y="1467"/>
                  </a:moveTo>
                  <a:cubicBezTo>
                    <a:pt x="6675" y="1467"/>
                    <a:pt x="6669" y="1477"/>
                    <a:pt x="6679" y="1477"/>
                  </a:cubicBezTo>
                  <a:cubicBezTo>
                    <a:pt x="6683" y="1477"/>
                    <a:pt x="6691" y="1475"/>
                    <a:pt x="6701" y="1470"/>
                  </a:cubicBezTo>
                  <a:cubicBezTo>
                    <a:pt x="6696" y="1468"/>
                    <a:pt x="6692" y="1467"/>
                    <a:pt x="6688" y="1467"/>
                  </a:cubicBezTo>
                  <a:close/>
                  <a:moveTo>
                    <a:pt x="7012" y="1484"/>
                  </a:moveTo>
                  <a:lnTo>
                    <a:pt x="7012" y="1484"/>
                  </a:lnTo>
                  <a:cubicBezTo>
                    <a:pt x="7010" y="1484"/>
                    <a:pt x="7008" y="1491"/>
                    <a:pt x="7011" y="1507"/>
                  </a:cubicBezTo>
                  <a:lnTo>
                    <a:pt x="7011" y="1507"/>
                  </a:lnTo>
                  <a:cubicBezTo>
                    <a:pt x="7015" y="1492"/>
                    <a:pt x="7013" y="1484"/>
                    <a:pt x="7012" y="1484"/>
                  </a:cubicBezTo>
                  <a:close/>
                  <a:moveTo>
                    <a:pt x="6579" y="1452"/>
                  </a:moveTo>
                  <a:lnTo>
                    <a:pt x="6604" y="1464"/>
                  </a:lnTo>
                  <a:lnTo>
                    <a:pt x="6617" y="1508"/>
                  </a:lnTo>
                  <a:lnTo>
                    <a:pt x="6617" y="1508"/>
                  </a:lnTo>
                  <a:lnTo>
                    <a:pt x="6588" y="1495"/>
                  </a:lnTo>
                  <a:cubicBezTo>
                    <a:pt x="6563" y="1483"/>
                    <a:pt x="6563" y="1483"/>
                    <a:pt x="6579" y="1452"/>
                  </a:cubicBezTo>
                  <a:close/>
                  <a:moveTo>
                    <a:pt x="7011" y="1507"/>
                  </a:moveTo>
                  <a:cubicBezTo>
                    <a:pt x="7010" y="1512"/>
                    <a:pt x="7008" y="1516"/>
                    <a:pt x="7006" y="1522"/>
                  </a:cubicBezTo>
                  <a:lnTo>
                    <a:pt x="7006" y="1522"/>
                  </a:lnTo>
                  <a:cubicBezTo>
                    <a:pt x="7008" y="1518"/>
                    <a:pt x="7010" y="1515"/>
                    <a:pt x="7011" y="1511"/>
                  </a:cubicBezTo>
                  <a:cubicBezTo>
                    <a:pt x="7011" y="1510"/>
                    <a:pt x="7011" y="1508"/>
                    <a:pt x="7011" y="1507"/>
                  </a:cubicBezTo>
                  <a:close/>
                  <a:moveTo>
                    <a:pt x="6842" y="1580"/>
                  </a:moveTo>
                  <a:lnTo>
                    <a:pt x="6867" y="1593"/>
                  </a:lnTo>
                  <a:lnTo>
                    <a:pt x="6877" y="1640"/>
                  </a:lnTo>
                  <a:lnTo>
                    <a:pt x="6852" y="1624"/>
                  </a:lnTo>
                  <a:cubicBezTo>
                    <a:pt x="6827" y="1611"/>
                    <a:pt x="6827" y="1611"/>
                    <a:pt x="6842" y="1580"/>
                  </a:cubicBezTo>
                  <a:close/>
                  <a:moveTo>
                    <a:pt x="7028" y="1684"/>
                  </a:moveTo>
                  <a:cubicBezTo>
                    <a:pt x="7033" y="1684"/>
                    <a:pt x="7039" y="1688"/>
                    <a:pt x="7049" y="1693"/>
                  </a:cubicBezTo>
                  <a:cubicBezTo>
                    <a:pt x="7102" y="1721"/>
                    <a:pt x="7102" y="1721"/>
                    <a:pt x="7058" y="1740"/>
                  </a:cubicBezTo>
                  <a:cubicBezTo>
                    <a:pt x="7046" y="1744"/>
                    <a:pt x="7034" y="1747"/>
                    <a:pt x="7025" y="1747"/>
                  </a:cubicBezTo>
                  <a:cubicBezTo>
                    <a:pt x="7003" y="1747"/>
                    <a:pt x="6994" y="1734"/>
                    <a:pt x="7005" y="1712"/>
                  </a:cubicBezTo>
                  <a:cubicBezTo>
                    <a:pt x="7016" y="1691"/>
                    <a:pt x="7021" y="1684"/>
                    <a:pt x="7028" y="1684"/>
                  </a:cubicBezTo>
                  <a:close/>
                  <a:moveTo>
                    <a:pt x="7140" y="1991"/>
                  </a:moveTo>
                  <a:cubicBezTo>
                    <a:pt x="7144" y="1991"/>
                    <a:pt x="7148" y="1992"/>
                    <a:pt x="7152" y="1994"/>
                  </a:cubicBezTo>
                  <a:lnTo>
                    <a:pt x="7159" y="2041"/>
                  </a:lnTo>
                  <a:lnTo>
                    <a:pt x="7115" y="2056"/>
                  </a:lnTo>
                  <a:lnTo>
                    <a:pt x="7090" y="2044"/>
                  </a:lnTo>
                  <a:cubicBezTo>
                    <a:pt x="7106" y="2017"/>
                    <a:pt x="7119" y="1991"/>
                    <a:pt x="7140" y="1991"/>
                  </a:cubicBezTo>
                  <a:close/>
                  <a:moveTo>
                    <a:pt x="7458" y="2130"/>
                  </a:moveTo>
                  <a:cubicBezTo>
                    <a:pt x="7462" y="2130"/>
                    <a:pt x="7467" y="2132"/>
                    <a:pt x="7472" y="2135"/>
                  </a:cubicBezTo>
                  <a:lnTo>
                    <a:pt x="7478" y="2182"/>
                  </a:lnTo>
                  <a:cubicBezTo>
                    <a:pt x="7469" y="2197"/>
                    <a:pt x="7458" y="2201"/>
                    <a:pt x="7449" y="2201"/>
                  </a:cubicBezTo>
                  <a:cubicBezTo>
                    <a:pt x="7441" y="2201"/>
                    <a:pt x="7434" y="2197"/>
                    <a:pt x="7434" y="2197"/>
                  </a:cubicBezTo>
                  <a:cubicBezTo>
                    <a:pt x="7409" y="2182"/>
                    <a:pt x="7409" y="2182"/>
                    <a:pt x="7428" y="2150"/>
                  </a:cubicBezTo>
                  <a:cubicBezTo>
                    <a:pt x="7428" y="2150"/>
                    <a:pt x="7440" y="2130"/>
                    <a:pt x="7458" y="2130"/>
                  </a:cubicBezTo>
                  <a:close/>
                  <a:moveTo>
                    <a:pt x="9556" y="3410"/>
                  </a:moveTo>
                  <a:cubicBezTo>
                    <a:pt x="9561" y="3410"/>
                    <a:pt x="9566" y="3412"/>
                    <a:pt x="9572" y="3416"/>
                  </a:cubicBezTo>
                  <a:lnTo>
                    <a:pt x="9594" y="3438"/>
                  </a:lnTo>
                  <a:cubicBezTo>
                    <a:pt x="9575" y="3454"/>
                    <a:pt x="9550" y="3467"/>
                    <a:pt x="9525" y="3470"/>
                  </a:cubicBezTo>
                  <a:lnTo>
                    <a:pt x="9503" y="3451"/>
                  </a:lnTo>
                  <a:cubicBezTo>
                    <a:pt x="9522" y="3430"/>
                    <a:pt x="9539" y="3410"/>
                    <a:pt x="9556" y="3410"/>
                  </a:cubicBezTo>
                  <a:close/>
                  <a:moveTo>
                    <a:pt x="10409" y="4214"/>
                  </a:moveTo>
                  <a:cubicBezTo>
                    <a:pt x="10434" y="4214"/>
                    <a:pt x="10463" y="4245"/>
                    <a:pt x="10477" y="4263"/>
                  </a:cubicBezTo>
                  <a:cubicBezTo>
                    <a:pt x="10475" y="4285"/>
                    <a:pt x="10455" y="4301"/>
                    <a:pt x="10435" y="4301"/>
                  </a:cubicBezTo>
                  <a:cubicBezTo>
                    <a:pt x="10424" y="4301"/>
                    <a:pt x="10414" y="4297"/>
                    <a:pt x="10405" y="4288"/>
                  </a:cubicBezTo>
                  <a:cubicBezTo>
                    <a:pt x="10365" y="4247"/>
                    <a:pt x="10365" y="4247"/>
                    <a:pt x="10390" y="4222"/>
                  </a:cubicBezTo>
                  <a:cubicBezTo>
                    <a:pt x="10396" y="4217"/>
                    <a:pt x="10402" y="4214"/>
                    <a:pt x="10409" y="4214"/>
                  </a:cubicBezTo>
                  <a:close/>
                  <a:moveTo>
                    <a:pt x="11694" y="5861"/>
                  </a:moveTo>
                  <a:cubicBezTo>
                    <a:pt x="11703" y="5861"/>
                    <a:pt x="11710" y="5865"/>
                    <a:pt x="11715" y="5873"/>
                  </a:cubicBezTo>
                  <a:lnTo>
                    <a:pt x="11700" y="5917"/>
                  </a:lnTo>
                  <a:lnTo>
                    <a:pt x="11656" y="5911"/>
                  </a:lnTo>
                  <a:lnTo>
                    <a:pt x="11640" y="5886"/>
                  </a:lnTo>
                  <a:cubicBezTo>
                    <a:pt x="11659" y="5874"/>
                    <a:pt x="11678" y="5861"/>
                    <a:pt x="11694" y="5861"/>
                  </a:cubicBezTo>
                  <a:close/>
                  <a:moveTo>
                    <a:pt x="11718" y="6296"/>
                  </a:moveTo>
                  <a:cubicBezTo>
                    <a:pt x="11726" y="6296"/>
                    <a:pt x="11732" y="6299"/>
                    <a:pt x="11737" y="6306"/>
                  </a:cubicBezTo>
                  <a:lnTo>
                    <a:pt x="11753" y="6331"/>
                  </a:lnTo>
                  <a:cubicBezTo>
                    <a:pt x="11734" y="6340"/>
                    <a:pt x="11715" y="6345"/>
                    <a:pt x="11694" y="6345"/>
                  </a:cubicBezTo>
                  <a:cubicBezTo>
                    <a:pt x="11688" y="6345"/>
                    <a:pt x="11681" y="6344"/>
                    <a:pt x="11675" y="6343"/>
                  </a:cubicBezTo>
                  <a:lnTo>
                    <a:pt x="11659" y="6322"/>
                  </a:lnTo>
                  <a:cubicBezTo>
                    <a:pt x="11680" y="6309"/>
                    <a:pt x="11701" y="6296"/>
                    <a:pt x="11718" y="6296"/>
                  </a:cubicBezTo>
                  <a:close/>
                  <a:moveTo>
                    <a:pt x="12210" y="6596"/>
                  </a:moveTo>
                  <a:cubicBezTo>
                    <a:pt x="12216" y="6596"/>
                    <a:pt x="12223" y="6596"/>
                    <a:pt x="12229" y="6597"/>
                  </a:cubicBezTo>
                  <a:cubicBezTo>
                    <a:pt x="12245" y="6622"/>
                    <a:pt x="12167" y="6632"/>
                    <a:pt x="12135" y="6651"/>
                  </a:cubicBezTo>
                  <a:cubicBezTo>
                    <a:pt x="12120" y="6625"/>
                    <a:pt x="12120" y="6625"/>
                    <a:pt x="12151" y="6607"/>
                  </a:cubicBezTo>
                  <a:cubicBezTo>
                    <a:pt x="12170" y="6600"/>
                    <a:pt x="12190" y="6596"/>
                    <a:pt x="12210" y="6596"/>
                  </a:cubicBezTo>
                  <a:close/>
                  <a:moveTo>
                    <a:pt x="12529" y="7215"/>
                  </a:moveTo>
                  <a:cubicBezTo>
                    <a:pt x="12539" y="7215"/>
                    <a:pt x="12547" y="7219"/>
                    <a:pt x="12552" y="7230"/>
                  </a:cubicBezTo>
                  <a:lnTo>
                    <a:pt x="12533" y="7274"/>
                  </a:lnTo>
                  <a:lnTo>
                    <a:pt x="12486" y="7262"/>
                  </a:lnTo>
                  <a:lnTo>
                    <a:pt x="12474" y="7233"/>
                  </a:lnTo>
                  <a:cubicBezTo>
                    <a:pt x="12494" y="7224"/>
                    <a:pt x="12514" y="7215"/>
                    <a:pt x="12529" y="7215"/>
                  </a:cubicBezTo>
                  <a:close/>
                  <a:moveTo>
                    <a:pt x="13154" y="9023"/>
                  </a:moveTo>
                  <a:cubicBezTo>
                    <a:pt x="13167" y="9023"/>
                    <a:pt x="13177" y="9028"/>
                    <a:pt x="13182" y="9042"/>
                  </a:cubicBezTo>
                  <a:lnTo>
                    <a:pt x="13157" y="9079"/>
                  </a:lnTo>
                  <a:lnTo>
                    <a:pt x="13116" y="9064"/>
                  </a:lnTo>
                  <a:lnTo>
                    <a:pt x="13107" y="9035"/>
                  </a:lnTo>
                  <a:cubicBezTo>
                    <a:pt x="13123" y="9029"/>
                    <a:pt x="13140" y="9023"/>
                    <a:pt x="13154" y="9023"/>
                  </a:cubicBezTo>
                  <a:close/>
                  <a:moveTo>
                    <a:pt x="13224" y="9215"/>
                  </a:moveTo>
                  <a:cubicBezTo>
                    <a:pt x="13233" y="9215"/>
                    <a:pt x="13234" y="9221"/>
                    <a:pt x="13238" y="9239"/>
                  </a:cubicBezTo>
                  <a:cubicBezTo>
                    <a:pt x="13226" y="9261"/>
                    <a:pt x="13204" y="9277"/>
                    <a:pt x="13179" y="9286"/>
                  </a:cubicBezTo>
                  <a:cubicBezTo>
                    <a:pt x="13173" y="9288"/>
                    <a:pt x="13168" y="9289"/>
                    <a:pt x="13165" y="9289"/>
                  </a:cubicBezTo>
                  <a:cubicBezTo>
                    <a:pt x="13144" y="9289"/>
                    <a:pt x="13148" y="9262"/>
                    <a:pt x="13198" y="9220"/>
                  </a:cubicBezTo>
                  <a:cubicBezTo>
                    <a:pt x="13210" y="9217"/>
                    <a:pt x="13218" y="9215"/>
                    <a:pt x="13224" y="9215"/>
                  </a:cubicBezTo>
                  <a:close/>
                  <a:moveTo>
                    <a:pt x="12970" y="9338"/>
                  </a:moveTo>
                  <a:lnTo>
                    <a:pt x="12970" y="9338"/>
                  </a:lnTo>
                  <a:cubicBezTo>
                    <a:pt x="12969" y="9338"/>
                    <a:pt x="12970" y="9341"/>
                    <a:pt x="12972" y="9349"/>
                  </a:cubicBezTo>
                  <a:cubicBezTo>
                    <a:pt x="12972" y="9349"/>
                    <a:pt x="12972" y="9349"/>
                    <a:pt x="12973" y="9349"/>
                  </a:cubicBezTo>
                  <a:lnTo>
                    <a:pt x="12973" y="9349"/>
                  </a:lnTo>
                  <a:cubicBezTo>
                    <a:pt x="12971" y="9342"/>
                    <a:pt x="12970" y="9338"/>
                    <a:pt x="12970" y="9338"/>
                  </a:cubicBezTo>
                  <a:close/>
                  <a:moveTo>
                    <a:pt x="14138" y="9690"/>
                  </a:moveTo>
                  <a:cubicBezTo>
                    <a:pt x="14103" y="9697"/>
                    <a:pt x="14103" y="9697"/>
                    <a:pt x="14109" y="9728"/>
                  </a:cubicBezTo>
                  <a:cubicBezTo>
                    <a:pt x="14129" y="9738"/>
                    <a:pt x="14148" y="9742"/>
                    <a:pt x="14168" y="9742"/>
                  </a:cubicBezTo>
                  <a:cubicBezTo>
                    <a:pt x="14175" y="9742"/>
                    <a:pt x="14181" y="9741"/>
                    <a:pt x="14188" y="9740"/>
                  </a:cubicBezTo>
                  <a:cubicBezTo>
                    <a:pt x="14222" y="9734"/>
                    <a:pt x="14216" y="9703"/>
                    <a:pt x="14138" y="9690"/>
                  </a:cubicBezTo>
                  <a:close/>
                  <a:moveTo>
                    <a:pt x="13405" y="9683"/>
                  </a:moveTo>
                  <a:cubicBezTo>
                    <a:pt x="13428" y="9683"/>
                    <a:pt x="13405" y="9715"/>
                    <a:pt x="13414" y="9740"/>
                  </a:cubicBezTo>
                  <a:lnTo>
                    <a:pt x="13411" y="9740"/>
                  </a:lnTo>
                  <a:cubicBezTo>
                    <a:pt x="13399" y="9757"/>
                    <a:pt x="13393" y="9767"/>
                    <a:pt x="13388" y="9767"/>
                  </a:cubicBezTo>
                  <a:cubicBezTo>
                    <a:pt x="13382" y="9767"/>
                    <a:pt x="13379" y="9753"/>
                    <a:pt x="13370" y="9722"/>
                  </a:cubicBezTo>
                  <a:cubicBezTo>
                    <a:pt x="13361" y="9693"/>
                    <a:pt x="13398" y="9684"/>
                    <a:pt x="13398" y="9684"/>
                  </a:cubicBezTo>
                  <a:cubicBezTo>
                    <a:pt x="13401" y="9684"/>
                    <a:pt x="13403" y="9683"/>
                    <a:pt x="13405" y="9683"/>
                  </a:cubicBezTo>
                  <a:close/>
                  <a:moveTo>
                    <a:pt x="12997" y="9991"/>
                  </a:moveTo>
                  <a:cubicBezTo>
                    <a:pt x="12959" y="10001"/>
                    <a:pt x="12959" y="10001"/>
                    <a:pt x="12966" y="10029"/>
                  </a:cubicBezTo>
                  <a:cubicBezTo>
                    <a:pt x="12973" y="10060"/>
                    <a:pt x="12976" y="10074"/>
                    <a:pt x="12982" y="10074"/>
                  </a:cubicBezTo>
                  <a:cubicBezTo>
                    <a:pt x="12987" y="10074"/>
                    <a:pt x="12994" y="10065"/>
                    <a:pt x="13006" y="10048"/>
                  </a:cubicBezTo>
                  <a:lnTo>
                    <a:pt x="12997" y="9991"/>
                  </a:lnTo>
                  <a:close/>
                  <a:moveTo>
                    <a:pt x="13522" y="10201"/>
                  </a:moveTo>
                  <a:cubicBezTo>
                    <a:pt x="13533" y="10201"/>
                    <a:pt x="13550" y="10204"/>
                    <a:pt x="13555" y="10223"/>
                  </a:cubicBezTo>
                  <a:cubicBezTo>
                    <a:pt x="13555" y="10248"/>
                    <a:pt x="13545" y="10270"/>
                    <a:pt x="13533" y="10289"/>
                  </a:cubicBezTo>
                  <a:cubicBezTo>
                    <a:pt x="13529" y="10290"/>
                    <a:pt x="13525" y="10291"/>
                    <a:pt x="13521" y="10291"/>
                  </a:cubicBezTo>
                  <a:cubicBezTo>
                    <a:pt x="13507" y="10291"/>
                    <a:pt x="13494" y="10282"/>
                    <a:pt x="13489" y="10267"/>
                  </a:cubicBezTo>
                  <a:cubicBezTo>
                    <a:pt x="13486" y="10239"/>
                    <a:pt x="13480" y="10211"/>
                    <a:pt x="13514" y="10201"/>
                  </a:cubicBezTo>
                  <a:cubicBezTo>
                    <a:pt x="13514" y="10201"/>
                    <a:pt x="13517" y="10201"/>
                    <a:pt x="13522" y="10201"/>
                  </a:cubicBezTo>
                  <a:close/>
                  <a:moveTo>
                    <a:pt x="13353" y="10445"/>
                  </a:moveTo>
                  <a:cubicBezTo>
                    <a:pt x="13348" y="10445"/>
                    <a:pt x="13345" y="10446"/>
                    <a:pt x="13345" y="10446"/>
                  </a:cubicBezTo>
                  <a:cubicBezTo>
                    <a:pt x="13345" y="10446"/>
                    <a:pt x="13310" y="10452"/>
                    <a:pt x="13317" y="10480"/>
                  </a:cubicBezTo>
                  <a:lnTo>
                    <a:pt x="13320" y="10508"/>
                  </a:lnTo>
                  <a:cubicBezTo>
                    <a:pt x="13348" y="10502"/>
                    <a:pt x="13370" y="10486"/>
                    <a:pt x="13386" y="10468"/>
                  </a:cubicBezTo>
                  <a:cubicBezTo>
                    <a:pt x="13381" y="10448"/>
                    <a:pt x="13363" y="10445"/>
                    <a:pt x="13353" y="10445"/>
                  </a:cubicBezTo>
                  <a:close/>
                  <a:moveTo>
                    <a:pt x="13508" y="10740"/>
                  </a:moveTo>
                  <a:lnTo>
                    <a:pt x="13511" y="10768"/>
                  </a:lnTo>
                  <a:lnTo>
                    <a:pt x="13483" y="10803"/>
                  </a:lnTo>
                  <a:lnTo>
                    <a:pt x="13476" y="10775"/>
                  </a:lnTo>
                  <a:cubicBezTo>
                    <a:pt x="13473" y="10746"/>
                    <a:pt x="13473" y="10746"/>
                    <a:pt x="13508" y="10740"/>
                  </a:cubicBezTo>
                  <a:close/>
                  <a:moveTo>
                    <a:pt x="13543" y="10992"/>
                  </a:moveTo>
                  <a:cubicBezTo>
                    <a:pt x="13554" y="10992"/>
                    <a:pt x="13568" y="10993"/>
                    <a:pt x="13583" y="10997"/>
                  </a:cubicBezTo>
                  <a:lnTo>
                    <a:pt x="13589" y="11054"/>
                  </a:lnTo>
                  <a:cubicBezTo>
                    <a:pt x="13576" y="11056"/>
                    <a:pt x="13564" y="11058"/>
                    <a:pt x="13552" y="11058"/>
                  </a:cubicBezTo>
                  <a:cubicBezTo>
                    <a:pt x="13533" y="11058"/>
                    <a:pt x="13518" y="11052"/>
                    <a:pt x="13514" y="11035"/>
                  </a:cubicBezTo>
                  <a:cubicBezTo>
                    <a:pt x="13484" y="11017"/>
                    <a:pt x="13498" y="10992"/>
                    <a:pt x="13543" y="10992"/>
                  </a:cubicBezTo>
                  <a:close/>
                  <a:moveTo>
                    <a:pt x="13793" y="11204"/>
                  </a:moveTo>
                  <a:cubicBezTo>
                    <a:pt x="13796" y="11235"/>
                    <a:pt x="13837" y="11260"/>
                    <a:pt x="13802" y="11264"/>
                  </a:cubicBezTo>
                  <a:cubicBezTo>
                    <a:pt x="13803" y="11269"/>
                    <a:pt x="13802" y="11272"/>
                    <a:pt x="13799" y="11272"/>
                  </a:cubicBezTo>
                  <a:cubicBezTo>
                    <a:pt x="13790" y="11272"/>
                    <a:pt x="13761" y="11233"/>
                    <a:pt x="13758" y="11210"/>
                  </a:cubicBezTo>
                  <a:lnTo>
                    <a:pt x="13793" y="11204"/>
                  </a:lnTo>
                  <a:close/>
                  <a:moveTo>
                    <a:pt x="13467" y="11480"/>
                  </a:moveTo>
                  <a:lnTo>
                    <a:pt x="13398" y="11489"/>
                  </a:lnTo>
                  <a:lnTo>
                    <a:pt x="13398" y="11489"/>
                  </a:lnTo>
                  <a:lnTo>
                    <a:pt x="13433" y="11486"/>
                  </a:lnTo>
                  <a:lnTo>
                    <a:pt x="13467" y="11480"/>
                  </a:lnTo>
                  <a:close/>
                  <a:moveTo>
                    <a:pt x="13742" y="11804"/>
                  </a:moveTo>
                  <a:cubicBezTo>
                    <a:pt x="13765" y="11804"/>
                    <a:pt x="13784" y="11809"/>
                    <a:pt x="13784" y="11831"/>
                  </a:cubicBezTo>
                  <a:lnTo>
                    <a:pt x="13787" y="11859"/>
                  </a:lnTo>
                  <a:cubicBezTo>
                    <a:pt x="13762" y="11859"/>
                    <a:pt x="13737" y="11850"/>
                    <a:pt x="13715" y="11837"/>
                  </a:cubicBezTo>
                  <a:lnTo>
                    <a:pt x="13711" y="11806"/>
                  </a:lnTo>
                  <a:cubicBezTo>
                    <a:pt x="13722" y="11805"/>
                    <a:pt x="13733" y="11804"/>
                    <a:pt x="13742" y="11804"/>
                  </a:cubicBezTo>
                  <a:close/>
                  <a:moveTo>
                    <a:pt x="13568" y="12033"/>
                  </a:moveTo>
                  <a:cubicBezTo>
                    <a:pt x="13576" y="12033"/>
                    <a:pt x="13594" y="12038"/>
                    <a:pt x="13624" y="12047"/>
                  </a:cubicBezTo>
                  <a:lnTo>
                    <a:pt x="13699" y="12100"/>
                  </a:lnTo>
                  <a:cubicBezTo>
                    <a:pt x="13700" y="12110"/>
                    <a:pt x="13697" y="12114"/>
                    <a:pt x="13690" y="12114"/>
                  </a:cubicBezTo>
                  <a:cubicBezTo>
                    <a:pt x="13675" y="12114"/>
                    <a:pt x="13641" y="12096"/>
                    <a:pt x="13592" y="12081"/>
                  </a:cubicBezTo>
                  <a:lnTo>
                    <a:pt x="13589" y="12078"/>
                  </a:lnTo>
                  <a:cubicBezTo>
                    <a:pt x="13564" y="12046"/>
                    <a:pt x="13555" y="12033"/>
                    <a:pt x="13568" y="12033"/>
                  </a:cubicBezTo>
                  <a:close/>
                  <a:moveTo>
                    <a:pt x="13770" y="12685"/>
                  </a:moveTo>
                  <a:cubicBezTo>
                    <a:pt x="13809" y="12685"/>
                    <a:pt x="13846" y="12707"/>
                    <a:pt x="13865" y="12743"/>
                  </a:cubicBezTo>
                  <a:cubicBezTo>
                    <a:pt x="13865" y="12774"/>
                    <a:pt x="13865" y="12802"/>
                    <a:pt x="13865" y="12802"/>
                  </a:cubicBezTo>
                  <a:lnTo>
                    <a:pt x="13793" y="12743"/>
                  </a:lnTo>
                  <a:cubicBezTo>
                    <a:pt x="13683" y="12686"/>
                    <a:pt x="13683" y="12686"/>
                    <a:pt x="13755" y="12686"/>
                  </a:cubicBezTo>
                  <a:cubicBezTo>
                    <a:pt x="13760" y="12686"/>
                    <a:pt x="13765" y="12685"/>
                    <a:pt x="13770" y="12685"/>
                  </a:cubicBezTo>
                  <a:close/>
                  <a:moveTo>
                    <a:pt x="13686" y="12834"/>
                  </a:moveTo>
                  <a:lnTo>
                    <a:pt x="13724" y="12862"/>
                  </a:lnTo>
                  <a:lnTo>
                    <a:pt x="13690" y="12890"/>
                  </a:lnTo>
                  <a:cubicBezTo>
                    <a:pt x="13652" y="12890"/>
                    <a:pt x="13652" y="12862"/>
                    <a:pt x="13652" y="12834"/>
                  </a:cubicBezTo>
                  <a:close/>
                  <a:moveTo>
                    <a:pt x="13882" y="14018"/>
                  </a:moveTo>
                  <a:cubicBezTo>
                    <a:pt x="13852" y="14018"/>
                    <a:pt x="13849" y="14048"/>
                    <a:pt x="13846" y="14075"/>
                  </a:cubicBezTo>
                  <a:cubicBezTo>
                    <a:pt x="13806" y="14131"/>
                    <a:pt x="13837" y="14162"/>
                    <a:pt x="13874" y="14165"/>
                  </a:cubicBezTo>
                  <a:cubicBezTo>
                    <a:pt x="13876" y="14166"/>
                    <a:pt x="13878" y="14166"/>
                    <a:pt x="13879" y="14166"/>
                  </a:cubicBezTo>
                  <a:cubicBezTo>
                    <a:pt x="13909" y="14166"/>
                    <a:pt x="13912" y="14137"/>
                    <a:pt x="13918" y="14081"/>
                  </a:cubicBezTo>
                  <a:cubicBezTo>
                    <a:pt x="13915" y="14059"/>
                    <a:pt x="13906" y="14034"/>
                    <a:pt x="13887" y="14018"/>
                  </a:cubicBezTo>
                  <a:cubicBezTo>
                    <a:pt x="13885" y="14018"/>
                    <a:pt x="13884" y="14018"/>
                    <a:pt x="13882" y="14018"/>
                  </a:cubicBezTo>
                  <a:close/>
                  <a:moveTo>
                    <a:pt x="13774" y="14227"/>
                  </a:moveTo>
                  <a:cubicBezTo>
                    <a:pt x="13788" y="14227"/>
                    <a:pt x="13808" y="14243"/>
                    <a:pt x="13827" y="14281"/>
                  </a:cubicBezTo>
                  <a:lnTo>
                    <a:pt x="13821" y="14341"/>
                  </a:lnTo>
                  <a:cubicBezTo>
                    <a:pt x="13787" y="14335"/>
                    <a:pt x="13755" y="14272"/>
                    <a:pt x="13758" y="14244"/>
                  </a:cubicBezTo>
                  <a:cubicBezTo>
                    <a:pt x="13760" y="14233"/>
                    <a:pt x="13766" y="14227"/>
                    <a:pt x="13774" y="14227"/>
                  </a:cubicBezTo>
                  <a:close/>
                  <a:moveTo>
                    <a:pt x="13222" y="15749"/>
                  </a:moveTo>
                  <a:cubicBezTo>
                    <a:pt x="13212" y="15749"/>
                    <a:pt x="13211" y="15755"/>
                    <a:pt x="13207" y="15773"/>
                  </a:cubicBezTo>
                  <a:lnTo>
                    <a:pt x="13201" y="15801"/>
                  </a:lnTo>
                  <a:lnTo>
                    <a:pt x="13241" y="15782"/>
                  </a:lnTo>
                  <a:lnTo>
                    <a:pt x="13248" y="15754"/>
                  </a:lnTo>
                  <a:cubicBezTo>
                    <a:pt x="13235" y="15751"/>
                    <a:pt x="13227" y="15749"/>
                    <a:pt x="13222" y="15749"/>
                  </a:cubicBezTo>
                  <a:close/>
                  <a:moveTo>
                    <a:pt x="13398" y="15850"/>
                  </a:moveTo>
                  <a:cubicBezTo>
                    <a:pt x="13402" y="15850"/>
                    <a:pt x="13406" y="15850"/>
                    <a:pt x="13411" y="15851"/>
                  </a:cubicBezTo>
                  <a:lnTo>
                    <a:pt x="13404" y="15880"/>
                  </a:lnTo>
                  <a:cubicBezTo>
                    <a:pt x="13400" y="15879"/>
                    <a:pt x="13397" y="15878"/>
                    <a:pt x="13395" y="15878"/>
                  </a:cubicBezTo>
                  <a:cubicBezTo>
                    <a:pt x="13381" y="15878"/>
                    <a:pt x="13392" y="15893"/>
                    <a:pt x="13413" y="15893"/>
                  </a:cubicBezTo>
                  <a:cubicBezTo>
                    <a:pt x="13421" y="15893"/>
                    <a:pt x="13429" y="15891"/>
                    <a:pt x="13439" y="15886"/>
                  </a:cubicBezTo>
                  <a:lnTo>
                    <a:pt x="13508" y="15905"/>
                  </a:lnTo>
                  <a:cubicBezTo>
                    <a:pt x="13497" y="15931"/>
                    <a:pt x="13472" y="15948"/>
                    <a:pt x="13444" y="15948"/>
                  </a:cubicBezTo>
                  <a:cubicBezTo>
                    <a:pt x="13438" y="15948"/>
                    <a:pt x="13432" y="15947"/>
                    <a:pt x="13426" y="15945"/>
                  </a:cubicBezTo>
                  <a:cubicBezTo>
                    <a:pt x="13405" y="15948"/>
                    <a:pt x="13389" y="15950"/>
                    <a:pt x="13378" y="15950"/>
                  </a:cubicBezTo>
                  <a:cubicBezTo>
                    <a:pt x="13352" y="15950"/>
                    <a:pt x="13355" y="15938"/>
                    <a:pt x="13364" y="15898"/>
                  </a:cubicBezTo>
                  <a:cubicBezTo>
                    <a:pt x="13369" y="15874"/>
                    <a:pt x="13374" y="15850"/>
                    <a:pt x="13398" y="15850"/>
                  </a:cubicBezTo>
                  <a:close/>
                  <a:moveTo>
                    <a:pt x="13297" y="16184"/>
                  </a:moveTo>
                  <a:cubicBezTo>
                    <a:pt x="13302" y="16184"/>
                    <a:pt x="13310" y="16186"/>
                    <a:pt x="13323" y="16190"/>
                  </a:cubicBezTo>
                  <a:cubicBezTo>
                    <a:pt x="13335" y="16209"/>
                    <a:pt x="13342" y="16231"/>
                    <a:pt x="13342" y="16256"/>
                  </a:cubicBezTo>
                  <a:lnTo>
                    <a:pt x="13298" y="16274"/>
                  </a:lnTo>
                  <a:cubicBezTo>
                    <a:pt x="13263" y="16265"/>
                    <a:pt x="13273" y="16237"/>
                    <a:pt x="13279" y="16209"/>
                  </a:cubicBezTo>
                  <a:cubicBezTo>
                    <a:pt x="13285" y="16191"/>
                    <a:pt x="13287" y="16184"/>
                    <a:pt x="13297" y="16184"/>
                  </a:cubicBezTo>
                  <a:close/>
                  <a:moveTo>
                    <a:pt x="13780" y="16409"/>
                  </a:moveTo>
                  <a:lnTo>
                    <a:pt x="13774" y="16437"/>
                  </a:lnTo>
                  <a:cubicBezTo>
                    <a:pt x="13787" y="16459"/>
                    <a:pt x="13809" y="16478"/>
                    <a:pt x="13834" y="16488"/>
                  </a:cubicBezTo>
                  <a:lnTo>
                    <a:pt x="13843" y="16456"/>
                  </a:lnTo>
                  <a:cubicBezTo>
                    <a:pt x="13849" y="16428"/>
                    <a:pt x="13815" y="16419"/>
                    <a:pt x="13780" y="16409"/>
                  </a:cubicBezTo>
                  <a:close/>
                  <a:moveTo>
                    <a:pt x="189" y="1"/>
                  </a:moveTo>
                  <a:cubicBezTo>
                    <a:pt x="161" y="1"/>
                    <a:pt x="161" y="38"/>
                    <a:pt x="164" y="73"/>
                  </a:cubicBezTo>
                  <a:lnTo>
                    <a:pt x="104" y="76"/>
                  </a:lnTo>
                  <a:cubicBezTo>
                    <a:pt x="86" y="79"/>
                    <a:pt x="73" y="95"/>
                    <a:pt x="76" y="113"/>
                  </a:cubicBezTo>
                  <a:cubicBezTo>
                    <a:pt x="79" y="148"/>
                    <a:pt x="51" y="151"/>
                    <a:pt x="20" y="151"/>
                  </a:cubicBezTo>
                  <a:cubicBezTo>
                    <a:pt x="19" y="141"/>
                    <a:pt x="16" y="137"/>
                    <a:pt x="13" y="137"/>
                  </a:cubicBezTo>
                  <a:lnTo>
                    <a:pt x="13" y="137"/>
                  </a:lnTo>
                  <a:cubicBezTo>
                    <a:pt x="7" y="137"/>
                    <a:pt x="1" y="161"/>
                    <a:pt x="23" y="186"/>
                  </a:cubicBezTo>
                  <a:cubicBezTo>
                    <a:pt x="26" y="223"/>
                    <a:pt x="29" y="258"/>
                    <a:pt x="1" y="261"/>
                  </a:cubicBezTo>
                  <a:lnTo>
                    <a:pt x="4" y="330"/>
                  </a:lnTo>
                  <a:cubicBezTo>
                    <a:pt x="10" y="402"/>
                    <a:pt x="14" y="439"/>
                    <a:pt x="73" y="471"/>
                  </a:cubicBezTo>
                  <a:cubicBezTo>
                    <a:pt x="139" y="488"/>
                    <a:pt x="195" y="505"/>
                    <a:pt x="231" y="505"/>
                  </a:cubicBezTo>
                  <a:cubicBezTo>
                    <a:pt x="261" y="505"/>
                    <a:pt x="278" y="494"/>
                    <a:pt x="277" y="461"/>
                  </a:cubicBezTo>
                  <a:cubicBezTo>
                    <a:pt x="277" y="461"/>
                    <a:pt x="302" y="427"/>
                    <a:pt x="330" y="424"/>
                  </a:cubicBezTo>
                  <a:cubicBezTo>
                    <a:pt x="361" y="424"/>
                    <a:pt x="390" y="458"/>
                    <a:pt x="390" y="458"/>
                  </a:cubicBezTo>
                  <a:cubicBezTo>
                    <a:pt x="392" y="481"/>
                    <a:pt x="441" y="487"/>
                    <a:pt x="515" y="487"/>
                  </a:cubicBezTo>
                  <a:cubicBezTo>
                    <a:pt x="554" y="487"/>
                    <a:pt x="600" y="485"/>
                    <a:pt x="650" y="483"/>
                  </a:cubicBezTo>
                  <a:cubicBezTo>
                    <a:pt x="698" y="480"/>
                    <a:pt x="740" y="478"/>
                    <a:pt x="775" y="478"/>
                  </a:cubicBezTo>
                  <a:cubicBezTo>
                    <a:pt x="867" y="478"/>
                    <a:pt x="918" y="490"/>
                    <a:pt x="938" y="515"/>
                  </a:cubicBezTo>
                  <a:cubicBezTo>
                    <a:pt x="951" y="537"/>
                    <a:pt x="973" y="549"/>
                    <a:pt x="994" y="552"/>
                  </a:cubicBezTo>
                  <a:cubicBezTo>
                    <a:pt x="994" y="528"/>
                    <a:pt x="1082" y="522"/>
                    <a:pt x="1204" y="522"/>
                  </a:cubicBezTo>
                  <a:cubicBezTo>
                    <a:pt x="1254" y="522"/>
                    <a:pt x="1310" y="523"/>
                    <a:pt x="1367" y="524"/>
                  </a:cubicBezTo>
                  <a:cubicBezTo>
                    <a:pt x="1482" y="524"/>
                    <a:pt x="1596" y="532"/>
                    <a:pt x="1673" y="532"/>
                  </a:cubicBezTo>
                  <a:cubicBezTo>
                    <a:pt x="1730" y="532"/>
                    <a:pt x="1767" y="528"/>
                    <a:pt x="1769" y="511"/>
                  </a:cubicBezTo>
                  <a:lnTo>
                    <a:pt x="1825" y="518"/>
                  </a:lnTo>
                  <a:cubicBezTo>
                    <a:pt x="1825" y="552"/>
                    <a:pt x="1881" y="558"/>
                    <a:pt x="1938" y="562"/>
                  </a:cubicBezTo>
                  <a:cubicBezTo>
                    <a:pt x="1971" y="545"/>
                    <a:pt x="2003" y="536"/>
                    <a:pt x="2038" y="536"/>
                  </a:cubicBezTo>
                  <a:cubicBezTo>
                    <a:pt x="2043" y="536"/>
                    <a:pt x="2049" y="536"/>
                    <a:pt x="2054" y="537"/>
                  </a:cubicBezTo>
                  <a:cubicBezTo>
                    <a:pt x="2051" y="571"/>
                    <a:pt x="2082" y="574"/>
                    <a:pt x="2138" y="580"/>
                  </a:cubicBezTo>
                  <a:cubicBezTo>
                    <a:pt x="2155" y="581"/>
                    <a:pt x="2169" y="582"/>
                    <a:pt x="2180" y="582"/>
                  </a:cubicBezTo>
                  <a:cubicBezTo>
                    <a:pt x="2209" y="582"/>
                    <a:pt x="2224" y="577"/>
                    <a:pt x="2226" y="552"/>
                  </a:cubicBezTo>
                  <a:cubicBezTo>
                    <a:pt x="2227" y="552"/>
                    <a:pt x="2229" y="552"/>
                    <a:pt x="2231" y="552"/>
                  </a:cubicBezTo>
                  <a:cubicBezTo>
                    <a:pt x="2272" y="552"/>
                    <a:pt x="2459" y="583"/>
                    <a:pt x="2536" y="627"/>
                  </a:cubicBezTo>
                  <a:cubicBezTo>
                    <a:pt x="2544" y="641"/>
                    <a:pt x="2553" y="647"/>
                    <a:pt x="2562" y="647"/>
                  </a:cubicBezTo>
                  <a:cubicBezTo>
                    <a:pt x="2581" y="647"/>
                    <a:pt x="2603" y="626"/>
                    <a:pt x="2624" y="605"/>
                  </a:cubicBezTo>
                  <a:cubicBezTo>
                    <a:pt x="2630" y="571"/>
                    <a:pt x="2659" y="542"/>
                    <a:pt x="2686" y="542"/>
                  </a:cubicBezTo>
                  <a:cubicBezTo>
                    <a:pt x="2688" y="542"/>
                    <a:pt x="2691" y="542"/>
                    <a:pt x="2693" y="543"/>
                  </a:cubicBezTo>
                  <a:lnTo>
                    <a:pt x="2680" y="612"/>
                  </a:lnTo>
                  <a:cubicBezTo>
                    <a:pt x="2649" y="643"/>
                    <a:pt x="2649" y="643"/>
                    <a:pt x="2706" y="652"/>
                  </a:cubicBezTo>
                  <a:lnTo>
                    <a:pt x="2762" y="662"/>
                  </a:lnTo>
                  <a:cubicBezTo>
                    <a:pt x="2764" y="648"/>
                    <a:pt x="2788" y="643"/>
                    <a:pt x="2827" y="643"/>
                  </a:cubicBezTo>
                  <a:cubicBezTo>
                    <a:pt x="2887" y="643"/>
                    <a:pt x="2987" y="657"/>
                    <a:pt x="3107" y="678"/>
                  </a:cubicBezTo>
                  <a:cubicBezTo>
                    <a:pt x="3273" y="712"/>
                    <a:pt x="3367" y="733"/>
                    <a:pt x="3413" y="733"/>
                  </a:cubicBezTo>
                  <a:cubicBezTo>
                    <a:pt x="3438" y="733"/>
                    <a:pt x="3449" y="727"/>
                    <a:pt x="3451" y="715"/>
                  </a:cubicBezTo>
                  <a:cubicBezTo>
                    <a:pt x="3455" y="701"/>
                    <a:pt x="3462" y="693"/>
                    <a:pt x="3475" y="693"/>
                  </a:cubicBezTo>
                  <a:cubicBezTo>
                    <a:pt x="3492" y="693"/>
                    <a:pt x="3520" y="708"/>
                    <a:pt x="3564" y="737"/>
                  </a:cubicBezTo>
                  <a:cubicBezTo>
                    <a:pt x="3666" y="835"/>
                    <a:pt x="3696" y="865"/>
                    <a:pt x="3717" y="865"/>
                  </a:cubicBezTo>
                  <a:cubicBezTo>
                    <a:pt x="3727" y="865"/>
                    <a:pt x="3734" y="859"/>
                    <a:pt x="3746" y="850"/>
                  </a:cubicBezTo>
                  <a:cubicBezTo>
                    <a:pt x="3718" y="844"/>
                    <a:pt x="3727" y="809"/>
                    <a:pt x="3733" y="775"/>
                  </a:cubicBezTo>
                  <a:cubicBezTo>
                    <a:pt x="3741" y="741"/>
                    <a:pt x="3751" y="724"/>
                    <a:pt x="3761" y="724"/>
                  </a:cubicBezTo>
                  <a:cubicBezTo>
                    <a:pt x="3772" y="724"/>
                    <a:pt x="3783" y="744"/>
                    <a:pt x="3790" y="784"/>
                  </a:cubicBezTo>
                  <a:cubicBezTo>
                    <a:pt x="3778" y="836"/>
                    <a:pt x="4012" y="894"/>
                    <a:pt x="4150" y="894"/>
                  </a:cubicBezTo>
                  <a:cubicBezTo>
                    <a:pt x="4197" y="894"/>
                    <a:pt x="4232" y="888"/>
                    <a:pt x="4244" y="872"/>
                  </a:cubicBezTo>
                  <a:lnTo>
                    <a:pt x="4244" y="872"/>
                  </a:lnTo>
                  <a:cubicBezTo>
                    <a:pt x="4242" y="881"/>
                    <a:pt x="4239" y="892"/>
                    <a:pt x="4235" y="906"/>
                  </a:cubicBezTo>
                  <a:cubicBezTo>
                    <a:pt x="4225" y="941"/>
                    <a:pt x="4254" y="947"/>
                    <a:pt x="4363" y="978"/>
                  </a:cubicBezTo>
                  <a:lnTo>
                    <a:pt x="4448" y="1000"/>
                  </a:lnTo>
                  <a:cubicBezTo>
                    <a:pt x="4453" y="981"/>
                    <a:pt x="4469" y="974"/>
                    <a:pt x="4489" y="974"/>
                  </a:cubicBezTo>
                  <a:cubicBezTo>
                    <a:pt x="4541" y="974"/>
                    <a:pt x="4620" y="1023"/>
                    <a:pt x="4611" y="1050"/>
                  </a:cubicBezTo>
                  <a:cubicBezTo>
                    <a:pt x="4630" y="1094"/>
                    <a:pt x="4630" y="1094"/>
                    <a:pt x="4683" y="1113"/>
                  </a:cubicBezTo>
                  <a:cubicBezTo>
                    <a:pt x="4703" y="1105"/>
                    <a:pt x="4725" y="1102"/>
                    <a:pt x="4746" y="1102"/>
                  </a:cubicBezTo>
                  <a:cubicBezTo>
                    <a:pt x="4831" y="1102"/>
                    <a:pt x="4909" y="1158"/>
                    <a:pt x="4899" y="1185"/>
                  </a:cubicBezTo>
                  <a:lnTo>
                    <a:pt x="4952" y="1204"/>
                  </a:lnTo>
                  <a:cubicBezTo>
                    <a:pt x="4967" y="1195"/>
                    <a:pt x="4984" y="1191"/>
                    <a:pt x="5001" y="1191"/>
                  </a:cubicBezTo>
                  <a:cubicBezTo>
                    <a:pt x="5029" y="1191"/>
                    <a:pt x="5057" y="1201"/>
                    <a:pt x="5075" y="1207"/>
                  </a:cubicBezTo>
                  <a:cubicBezTo>
                    <a:pt x="5116" y="1222"/>
                    <a:pt x="5144" y="1231"/>
                    <a:pt x="5159" y="1231"/>
                  </a:cubicBezTo>
                  <a:cubicBezTo>
                    <a:pt x="5174" y="1231"/>
                    <a:pt x="5176" y="1222"/>
                    <a:pt x="5169" y="1201"/>
                  </a:cubicBezTo>
                  <a:cubicBezTo>
                    <a:pt x="5180" y="1171"/>
                    <a:pt x="5188" y="1143"/>
                    <a:pt x="5209" y="1143"/>
                  </a:cubicBezTo>
                  <a:cubicBezTo>
                    <a:pt x="5212" y="1143"/>
                    <a:pt x="5215" y="1143"/>
                    <a:pt x="5219" y="1144"/>
                  </a:cubicBezTo>
                  <a:lnTo>
                    <a:pt x="5206" y="1176"/>
                  </a:lnTo>
                  <a:cubicBezTo>
                    <a:pt x="5194" y="1210"/>
                    <a:pt x="5278" y="1235"/>
                    <a:pt x="5385" y="1282"/>
                  </a:cubicBezTo>
                  <a:cubicBezTo>
                    <a:pt x="5517" y="1336"/>
                    <a:pt x="5570" y="1358"/>
                    <a:pt x="5582" y="1401"/>
                  </a:cubicBezTo>
                  <a:lnTo>
                    <a:pt x="5623" y="1379"/>
                  </a:lnTo>
                  <a:cubicBezTo>
                    <a:pt x="5638" y="1372"/>
                    <a:pt x="5651" y="1368"/>
                    <a:pt x="5660" y="1368"/>
                  </a:cubicBezTo>
                  <a:cubicBezTo>
                    <a:pt x="5677" y="1368"/>
                    <a:pt x="5684" y="1379"/>
                    <a:pt x="5676" y="1401"/>
                  </a:cubicBezTo>
                  <a:cubicBezTo>
                    <a:pt x="5687" y="1440"/>
                    <a:pt x="5772" y="1479"/>
                    <a:pt x="5839" y="1479"/>
                  </a:cubicBezTo>
                  <a:cubicBezTo>
                    <a:pt x="5848" y="1479"/>
                    <a:pt x="5856" y="1478"/>
                    <a:pt x="5864" y="1477"/>
                  </a:cubicBezTo>
                  <a:lnTo>
                    <a:pt x="5918" y="1499"/>
                  </a:lnTo>
                  <a:cubicBezTo>
                    <a:pt x="5911" y="1547"/>
                    <a:pt x="5951" y="1581"/>
                    <a:pt x="5992" y="1581"/>
                  </a:cubicBezTo>
                  <a:cubicBezTo>
                    <a:pt x="6012" y="1581"/>
                    <a:pt x="6033" y="1573"/>
                    <a:pt x="6049" y="1555"/>
                  </a:cubicBezTo>
                  <a:lnTo>
                    <a:pt x="6049" y="1555"/>
                  </a:lnTo>
                  <a:cubicBezTo>
                    <a:pt x="6034" y="1589"/>
                    <a:pt x="6059" y="1602"/>
                    <a:pt x="6087" y="1615"/>
                  </a:cubicBezTo>
                  <a:cubicBezTo>
                    <a:pt x="6092" y="1614"/>
                    <a:pt x="6098" y="1613"/>
                    <a:pt x="6104" y="1613"/>
                  </a:cubicBezTo>
                  <a:cubicBezTo>
                    <a:pt x="6169" y="1613"/>
                    <a:pt x="6255" y="1658"/>
                    <a:pt x="6240" y="1687"/>
                  </a:cubicBezTo>
                  <a:lnTo>
                    <a:pt x="6266" y="1699"/>
                  </a:lnTo>
                  <a:cubicBezTo>
                    <a:pt x="6279" y="1692"/>
                    <a:pt x="6293" y="1689"/>
                    <a:pt x="6307" y="1689"/>
                  </a:cubicBezTo>
                  <a:cubicBezTo>
                    <a:pt x="6326" y="1689"/>
                    <a:pt x="6344" y="1695"/>
                    <a:pt x="6360" y="1705"/>
                  </a:cubicBezTo>
                  <a:cubicBezTo>
                    <a:pt x="6374" y="1715"/>
                    <a:pt x="6391" y="1720"/>
                    <a:pt x="6408" y="1720"/>
                  </a:cubicBezTo>
                  <a:cubicBezTo>
                    <a:pt x="6423" y="1720"/>
                    <a:pt x="6439" y="1716"/>
                    <a:pt x="6454" y="1709"/>
                  </a:cubicBezTo>
                  <a:cubicBezTo>
                    <a:pt x="6465" y="1701"/>
                    <a:pt x="6478" y="1698"/>
                    <a:pt x="6492" y="1698"/>
                  </a:cubicBezTo>
                  <a:cubicBezTo>
                    <a:pt x="6502" y="1698"/>
                    <a:pt x="6512" y="1700"/>
                    <a:pt x="6523" y="1702"/>
                  </a:cubicBezTo>
                  <a:cubicBezTo>
                    <a:pt x="6548" y="1715"/>
                    <a:pt x="6507" y="1734"/>
                    <a:pt x="6463" y="1756"/>
                  </a:cubicBezTo>
                  <a:cubicBezTo>
                    <a:pt x="6415" y="1760"/>
                    <a:pt x="6442" y="1782"/>
                    <a:pt x="6504" y="1782"/>
                  </a:cubicBezTo>
                  <a:cubicBezTo>
                    <a:pt x="6526" y="1782"/>
                    <a:pt x="6553" y="1779"/>
                    <a:pt x="6582" y="1771"/>
                  </a:cubicBezTo>
                  <a:cubicBezTo>
                    <a:pt x="6630" y="1759"/>
                    <a:pt x="6658" y="1752"/>
                    <a:pt x="6667" y="1752"/>
                  </a:cubicBezTo>
                  <a:cubicBezTo>
                    <a:pt x="6678" y="1752"/>
                    <a:pt x="6658" y="1763"/>
                    <a:pt x="6610" y="1784"/>
                  </a:cubicBezTo>
                  <a:cubicBezTo>
                    <a:pt x="6574" y="1799"/>
                    <a:pt x="6539" y="1817"/>
                    <a:pt x="6569" y="1817"/>
                  </a:cubicBezTo>
                  <a:cubicBezTo>
                    <a:pt x="6575" y="1817"/>
                    <a:pt x="6583" y="1817"/>
                    <a:pt x="6595" y="1815"/>
                  </a:cubicBezTo>
                  <a:cubicBezTo>
                    <a:pt x="6595" y="1815"/>
                    <a:pt x="6614" y="1825"/>
                    <a:pt x="6632" y="1825"/>
                  </a:cubicBezTo>
                  <a:cubicBezTo>
                    <a:pt x="6643" y="1825"/>
                    <a:pt x="6654" y="1821"/>
                    <a:pt x="6660" y="1809"/>
                  </a:cubicBezTo>
                  <a:cubicBezTo>
                    <a:pt x="6689" y="1821"/>
                    <a:pt x="6714" y="1834"/>
                    <a:pt x="6739" y="1850"/>
                  </a:cubicBezTo>
                  <a:cubicBezTo>
                    <a:pt x="6754" y="1887"/>
                    <a:pt x="6786" y="1919"/>
                    <a:pt x="6823" y="1937"/>
                  </a:cubicBezTo>
                  <a:cubicBezTo>
                    <a:pt x="6839" y="1930"/>
                    <a:pt x="6849" y="1926"/>
                    <a:pt x="6855" y="1926"/>
                  </a:cubicBezTo>
                  <a:cubicBezTo>
                    <a:pt x="6866" y="1926"/>
                    <a:pt x="6868" y="1937"/>
                    <a:pt x="6874" y="1966"/>
                  </a:cubicBezTo>
                  <a:cubicBezTo>
                    <a:pt x="6864" y="1981"/>
                    <a:pt x="6866" y="1991"/>
                    <a:pt x="6873" y="1991"/>
                  </a:cubicBezTo>
                  <a:cubicBezTo>
                    <a:pt x="6881" y="1991"/>
                    <a:pt x="6896" y="1979"/>
                    <a:pt x="6914" y="1947"/>
                  </a:cubicBezTo>
                  <a:cubicBezTo>
                    <a:pt x="6927" y="1941"/>
                    <a:pt x="6937" y="1939"/>
                    <a:pt x="6947" y="1939"/>
                  </a:cubicBezTo>
                  <a:cubicBezTo>
                    <a:pt x="6971" y="1939"/>
                    <a:pt x="6985" y="1956"/>
                    <a:pt x="6989" y="1987"/>
                  </a:cubicBezTo>
                  <a:cubicBezTo>
                    <a:pt x="6966" y="2029"/>
                    <a:pt x="6970" y="2050"/>
                    <a:pt x="6980" y="2050"/>
                  </a:cubicBezTo>
                  <a:cubicBezTo>
                    <a:pt x="6986" y="2050"/>
                    <a:pt x="6993" y="2045"/>
                    <a:pt x="6999" y="2034"/>
                  </a:cubicBezTo>
                  <a:cubicBezTo>
                    <a:pt x="7011" y="2028"/>
                    <a:pt x="7022" y="2025"/>
                    <a:pt x="7034" y="2025"/>
                  </a:cubicBezTo>
                  <a:cubicBezTo>
                    <a:pt x="7044" y="2025"/>
                    <a:pt x="7054" y="2027"/>
                    <a:pt x="7065" y="2031"/>
                  </a:cubicBezTo>
                  <a:cubicBezTo>
                    <a:pt x="7046" y="2066"/>
                    <a:pt x="7281" y="2175"/>
                    <a:pt x="7497" y="2320"/>
                  </a:cubicBezTo>
                  <a:cubicBezTo>
                    <a:pt x="7505" y="2323"/>
                    <a:pt x="7514" y="2324"/>
                    <a:pt x="7522" y="2324"/>
                  </a:cubicBezTo>
                  <a:cubicBezTo>
                    <a:pt x="7546" y="2324"/>
                    <a:pt x="7570" y="2312"/>
                    <a:pt x="7582" y="2288"/>
                  </a:cubicBezTo>
                  <a:cubicBezTo>
                    <a:pt x="7597" y="2265"/>
                    <a:pt x="7603" y="2255"/>
                    <a:pt x="7605" y="2255"/>
                  </a:cubicBezTo>
                  <a:lnTo>
                    <a:pt x="7605" y="2255"/>
                  </a:lnTo>
                  <a:cubicBezTo>
                    <a:pt x="7608" y="2255"/>
                    <a:pt x="7603" y="2277"/>
                    <a:pt x="7607" y="2304"/>
                  </a:cubicBezTo>
                  <a:cubicBezTo>
                    <a:pt x="7589" y="2365"/>
                    <a:pt x="7597" y="2401"/>
                    <a:pt x="7612" y="2401"/>
                  </a:cubicBezTo>
                  <a:cubicBezTo>
                    <a:pt x="7624" y="2401"/>
                    <a:pt x="7640" y="2381"/>
                    <a:pt x="7654" y="2335"/>
                  </a:cubicBezTo>
                  <a:cubicBezTo>
                    <a:pt x="7661" y="2299"/>
                    <a:pt x="7665" y="2281"/>
                    <a:pt x="7668" y="2281"/>
                  </a:cubicBezTo>
                  <a:cubicBezTo>
                    <a:pt x="7672" y="2281"/>
                    <a:pt x="7674" y="2303"/>
                    <a:pt x="7679" y="2351"/>
                  </a:cubicBezTo>
                  <a:cubicBezTo>
                    <a:pt x="7683" y="2381"/>
                    <a:pt x="7684" y="2392"/>
                    <a:pt x="7696" y="2392"/>
                  </a:cubicBezTo>
                  <a:cubicBezTo>
                    <a:pt x="7703" y="2392"/>
                    <a:pt x="7713" y="2388"/>
                    <a:pt x="7729" y="2382"/>
                  </a:cubicBezTo>
                  <a:cubicBezTo>
                    <a:pt x="7736" y="2370"/>
                    <a:pt x="7744" y="2365"/>
                    <a:pt x="7751" y="2365"/>
                  </a:cubicBezTo>
                  <a:cubicBezTo>
                    <a:pt x="7761" y="2365"/>
                    <a:pt x="7766" y="2379"/>
                    <a:pt x="7754" y="2398"/>
                  </a:cubicBezTo>
                  <a:cubicBezTo>
                    <a:pt x="7757" y="2432"/>
                    <a:pt x="7761" y="2468"/>
                    <a:pt x="7771" y="2468"/>
                  </a:cubicBezTo>
                  <a:cubicBezTo>
                    <a:pt x="7774" y="2468"/>
                    <a:pt x="7778" y="2465"/>
                    <a:pt x="7782" y="2458"/>
                  </a:cubicBezTo>
                  <a:cubicBezTo>
                    <a:pt x="7801" y="2473"/>
                    <a:pt x="7811" y="2495"/>
                    <a:pt x="7811" y="2520"/>
                  </a:cubicBezTo>
                  <a:cubicBezTo>
                    <a:pt x="7814" y="2542"/>
                    <a:pt x="7826" y="2549"/>
                    <a:pt x="7843" y="2549"/>
                  </a:cubicBezTo>
                  <a:cubicBezTo>
                    <a:pt x="7861" y="2549"/>
                    <a:pt x="7883" y="2542"/>
                    <a:pt x="7905" y="2536"/>
                  </a:cubicBezTo>
                  <a:cubicBezTo>
                    <a:pt x="7933" y="2532"/>
                    <a:pt x="7955" y="2530"/>
                    <a:pt x="7973" y="2530"/>
                  </a:cubicBezTo>
                  <a:cubicBezTo>
                    <a:pt x="8024" y="2530"/>
                    <a:pt x="8026" y="2548"/>
                    <a:pt x="7977" y="2583"/>
                  </a:cubicBezTo>
                  <a:cubicBezTo>
                    <a:pt x="7931" y="2613"/>
                    <a:pt x="7993" y="2649"/>
                    <a:pt x="8054" y="2649"/>
                  </a:cubicBezTo>
                  <a:cubicBezTo>
                    <a:pt x="8076" y="2649"/>
                    <a:pt x="8098" y="2645"/>
                    <a:pt x="8115" y="2633"/>
                  </a:cubicBezTo>
                  <a:cubicBezTo>
                    <a:pt x="8150" y="2611"/>
                    <a:pt x="8167" y="2601"/>
                    <a:pt x="8171" y="2601"/>
                  </a:cubicBezTo>
                  <a:lnTo>
                    <a:pt x="8171" y="2601"/>
                  </a:lnTo>
                  <a:cubicBezTo>
                    <a:pt x="8174" y="2601"/>
                    <a:pt x="8168" y="2608"/>
                    <a:pt x="8158" y="2620"/>
                  </a:cubicBezTo>
                  <a:cubicBezTo>
                    <a:pt x="8146" y="2636"/>
                    <a:pt x="8149" y="2655"/>
                    <a:pt x="8162" y="2667"/>
                  </a:cubicBezTo>
                  <a:cubicBezTo>
                    <a:pt x="8187" y="2686"/>
                    <a:pt x="8209" y="2702"/>
                    <a:pt x="8190" y="2730"/>
                  </a:cubicBezTo>
                  <a:cubicBezTo>
                    <a:pt x="8218" y="2746"/>
                    <a:pt x="8246" y="2752"/>
                    <a:pt x="8281" y="2752"/>
                  </a:cubicBezTo>
                  <a:cubicBezTo>
                    <a:pt x="8292" y="2749"/>
                    <a:pt x="8302" y="2747"/>
                    <a:pt x="8312" y="2747"/>
                  </a:cubicBezTo>
                  <a:cubicBezTo>
                    <a:pt x="8380" y="2747"/>
                    <a:pt x="8416" y="2818"/>
                    <a:pt x="8400" y="2884"/>
                  </a:cubicBezTo>
                  <a:lnTo>
                    <a:pt x="8465" y="2887"/>
                  </a:lnTo>
                  <a:cubicBezTo>
                    <a:pt x="8499" y="2866"/>
                    <a:pt x="8528" y="2852"/>
                    <a:pt x="8542" y="2852"/>
                  </a:cubicBezTo>
                  <a:cubicBezTo>
                    <a:pt x="8556" y="2852"/>
                    <a:pt x="8556" y="2864"/>
                    <a:pt x="8534" y="2893"/>
                  </a:cubicBezTo>
                  <a:lnTo>
                    <a:pt x="8512" y="2921"/>
                  </a:lnTo>
                  <a:cubicBezTo>
                    <a:pt x="8524" y="2914"/>
                    <a:pt x="8535" y="2911"/>
                    <a:pt x="8546" y="2911"/>
                  </a:cubicBezTo>
                  <a:cubicBezTo>
                    <a:pt x="8600" y="2911"/>
                    <a:pt x="8646" y="2985"/>
                    <a:pt x="8610" y="3034"/>
                  </a:cubicBezTo>
                  <a:cubicBezTo>
                    <a:pt x="8588" y="3062"/>
                    <a:pt x="8588" y="3062"/>
                    <a:pt x="8610" y="3078"/>
                  </a:cubicBezTo>
                  <a:lnTo>
                    <a:pt x="8632" y="3050"/>
                  </a:lnTo>
                  <a:cubicBezTo>
                    <a:pt x="8649" y="3028"/>
                    <a:pt x="8666" y="3006"/>
                    <a:pt x="8683" y="3006"/>
                  </a:cubicBezTo>
                  <a:cubicBezTo>
                    <a:pt x="8688" y="3006"/>
                    <a:pt x="8692" y="3008"/>
                    <a:pt x="8697" y="3012"/>
                  </a:cubicBezTo>
                  <a:cubicBezTo>
                    <a:pt x="8719" y="3031"/>
                    <a:pt x="8741" y="3047"/>
                    <a:pt x="8719" y="3078"/>
                  </a:cubicBezTo>
                  <a:cubicBezTo>
                    <a:pt x="8722" y="3113"/>
                    <a:pt x="8722" y="3149"/>
                    <a:pt x="8733" y="3149"/>
                  </a:cubicBezTo>
                  <a:cubicBezTo>
                    <a:pt x="8736" y="3149"/>
                    <a:pt x="8740" y="3147"/>
                    <a:pt x="8744" y="3141"/>
                  </a:cubicBezTo>
                  <a:cubicBezTo>
                    <a:pt x="8760" y="3159"/>
                    <a:pt x="8766" y="3181"/>
                    <a:pt x="8766" y="3207"/>
                  </a:cubicBezTo>
                  <a:lnTo>
                    <a:pt x="8854" y="3279"/>
                  </a:lnTo>
                  <a:cubicBezTo>
                    <a:pt x="8859" y="3278"/>
                    <a:pt x="8864" y="3277"/>
                    <a:pt x="8869" y="3277"/>
                  </a:cubicBezTo>
                  <a:cubicBezTo>
                    <a:pt x="8908" y="3277"/>
                    <a:pt x="8942" y="3307"/>
                    <a:pt x="8920" y="3332"/>
                  </a:cubicBezTo>
                  <a:cubicBezTo>
                    <a:pt x="8942" y="3351"/>
                    <a:pt x="8971" y="3361"/>
                    <a:pt x="8999" y="3361"/>
                  </a:cubicBezTo>
                  <a:cubicBezTo>
                    <a:pt x="9003" y="3361"/>
                    <a:pt x="9007" y="3360"/>
                    <a:pt x="9011" y="3360"/>
                  </a:cubicBezTo>
                  <a:cubicBezTo>
                    <a:pt x="9055" y="3395"/>
                    <a:pt x="9077" y="3413"/>
                    <a:pt x="9055" y="3442"/>
                  </a:cubicBezTo>
                  <a:cubicBezTo>
                    <a:pt x="9039" y="3459"/>
                    <a:pt x="9033" y="3466"/>
                    <a:pt x="9043" y="3466"/>
                  </a:cubicBezTo>
                  <a:cubicBezTo>
                    <a:pt x="9048" y="3466"/>
                    <a:pt x="9059" y="3464"/>
                    <a:pt x="9077" y="3460"/>
                  </a:cubicBezTo>
                  <a:cubicBezTo>
                    <a:pt x="9085" y="3450"/>
                    <a:pt x="9093" y="3446"/>
                    <a:pt x="9101" y="3446"/>
                  </a:cubicBezTo>
                  <a:cubicBezTo>
                    <a:pt x="9115" y="3446"/>
                    <a:pt x="9129" y="3457"/>
                    <a:pt x="9142" y="3467"/>
                  </a:cubicBezTo>
                  <a:lnTo>
                    <a:pt x="9189" y="3504"/>
                  </a:lnTo>
                  <a:cubicBezTo>
                    <a:pt x="9201" y="3489"/>
                    <a:pt x="9207" y="3482"/>
                    <a:pt x="9213" y="3482"/>
                  </a:cubicBezTo>
                  <a:cubicBezTo>
                    <a:pt x="9218" y="3482"/>
                    <a:pt x="9223" y="3486"/>
                    <a:pt x="9233" y="3495"/>
                  </a:cubicBezTo>
                  <a:cubicBezTo>
                    <a:pt x="9255" y="3514"/>
                    <a:pt x="9296" y="3601"/>
                    <a:pt x="9318" y="3620"/>
                  </a:cubicBezTo>
                  <a:cubicBezTo>
                    <a:pt x="9351" y="3650"/>
                    <a:pt x="9367" y="3664"/>
                    <a:pt x="9375" y="3664"/>
                  </a:cubicBezTo>
                  <a:cubicBezTo>
                    <a:pt x="9381" y="3664"/>
                    <a:pt x="9382" y="3653"/>
                    <a:pt x="9384" y="3633"/>
                  </a:cubicBezTo>
                  <a:cubicBezTo>
                    <a:pt x="9372" y="3621"/>
                    <a:pt x="9373" y="3609"/>
                    <a:pt x="9378" y="3609"/>
                  </a:cubicBezTo>
                  <a:cubicBezTo>
                    <a:pt x="9384" y="3609"/>
                    <a:pt x="9393" y="3620"/>
                    <a:pt x="9403" y="3652"/>
                  </a:cubicBezTo>
                  <a:cubicBezTo>
                    <a:pt x="9424" y="3670"/>
                    <a:pt x="9465" y="3755"/>
                    <a:pt x="9528" y="3814"/>
                  </a:cubicBezTo>
                  <a:cubicBezTo>
                    <a:pt x="9582" y="3865"/>
                    <a:pt x="9601" y="3883"/>
                    <a:pt x="9615" y="3883"/>
                  </a:cubicBezTo>
                  <a:cubicBezTo>
                    <a:pt x="9623" y="3883"/>
                    <a:pt x="9628" y="3877"/>
                    <a:pt x="9638" y="3868"/>
                  </a:cubicBezTo>
                  <a:cubicBezTo>
                    <a:pt x="9648" y="3836"/>
                    <a:pt x="9659" y="3822"/>
                    <a:pt x="9665" y="3822"/>
                  </a:cubicBezTo>
                  <a:cubicBezTo>
                    <a:pt x="9672" y="3822"/>
                    <a:pt x="9672" y="3846"/>
                    <a:pt x="9656" y="3887"/>
                  </a:cubicBezTo>
                  <a:cubicBezTo>
                    <a:pt x="9652" y="3953"/>
                    <a:pt x="9662" y="3981"/>
                    <a:pt x="9678" y="3981"/>
                  </a:cubicBezTo>
                  <a:cubicBezTo>
                    <a:pt x="9684" y="3981"/>
                    <a:pt x="9690" y="3978"/>
                    <a:pt x="9697" y="3971"/>
                  </a:cubicBezTo>
                  <a:cubicBezTo>
                    <a:pt x="9713" y="3969"/>
                    <a:pt x="9723" y="3967"/>
                    <a:pt x="9731" y="3967"/>
                  </a:cubicBezTo>
                  <a:cubicBezTo>
                    <a:pt x="9744" y="3967"/>
                    <a:pt x="9749" y="3972"/>
                    <a:pt x="9763" y="3984"/>
                  </a:cubicBezTo>
                  <a:cubicBezTo>
                    <a:pt x="9738" y="4009"/>
                    <a:pt x="9760" y="4028"/>
                    <a:pt x="9826" y="4043"/>
                  </a:cubicBezTo>
                  <a:cubicBezTo>
                    <a:pt x="9844" y="4065"/>
                    <a:pt x="9844" y="4065"/>
                    <a:pt x="9819" y="4090"/>
                  </a:cubicBezTo>
                  <a:lnTo>
                    <a:pt x="9860" y="4131"/>
                  </a:lnTo>
                  <a:cubicBezTo>
                    <a:pt x="9863" y="4131"/>
                    <a:pt x="9865" y="4131"/>
                    <a:pt x="9868" y="4131"/>
                  </a:cubicBezTo>
                  <a:cubicBezTo>
                    <a:pt x="9953" y="4131"/>
                    <a:pt x="10042" y="4273"/>
                    <a:pt x="10036" y="4319"/>
                  </a:cubicBezTo>
                  <a:cubicBezTo>
                    <a:pt x="10051" y="4329"/>
                    <a:pt x="10071" y="4335"/>
                    <a:pt x="10090" y="4335"/>
                  </a:cubicBezTo>
                  <a:cubicBezTo>
                    <a:pt x="10094" y="4335"/>
                    <a:pt x="10098" y="4335"/>
                    <a:pt x="10101" y="4335"/>
                  </a:cubicBezTo>
                  <a:cubicBezTo>
                    <a:pt x="10123" y="4326"/>
                    <a:pt x="10141" y="4322"/>
                    <a:pt x="10153" y="4322"/>
                  </a:cubicBezTo>
                  <a:cubicBezTo>
                    <a:pt x="10180" y="4322"/>
                    <a:pt x="10179" y="4343"/>
                    <a:pt x="10142" y="4375"/>
                  </a:cubicBezTo>
                  <a:cubicBezTo>
                    <a:pt x="10112" y="4404"/>
                    <a:pt x="10099" y="4416"/>
                    <a:pt x="10106" y="4416"/>
                  </a:cubicBezTo>
                  <a:cubicBezTo>
                    <a:pt x="10112" y="4416"/>
                    <a:pt x="10130" y="4409"/>
                    <a:pt x="10161" y="4397"/>
                  </a:cubicBezTo>
                  <a:cubicBezTo>
                    <a:pt x="10162" y="4397"/>
                    <a:pt x="10162" y="4397"/>
                    <a:pt x="10163" y="4397"/>
                  </a:cubicBezTo>
                  <a:cubicBezTo>
                    <a:pt x="10211" y="4397"/>
                    <a:pt x="10307" y="4498"/>
                    <a:pt x="10236" y="4526"/>
                  </a:cubicBezTo>
                  <a:lnTo>
                    <a:pt x="10183" y="4573"/>
                  </a:lnTo>
                  <a:cubicBezTo>
                    <a:pt x="10186" y="4572"/>
                    <a:pt x="10190" y="4572"/>
                    <a:pt x="10194" y="4572"/>
                  </a:cubicBezTo>
                  <a:cubicBezTo>
                    <a:pt x="10213" y="4572"/>
                    <a:pt x="10233" y="4579"/>
                    <a:pt x="10249" y="4592"/>
                  </a:cubicBezTo>
                  <a:cubicBezTo>
                    <a:pt x="10256" y="4585"/>
                    <a:pt x="10262" y="4581"/>
                    <a:pt x="10270" y="4581"/>
                  </a:cubicBezTo>
                  <a:cubicBezTo>
                    <a:pt x="10288" y="4581"/>
                    <a:pt x="10311" y="4605"/>
                    <a:pt x="10349" y="4654"/>
                  </a:cubicBezTo>
                  <a:cubicBezTo>
                    <a:pt x="10387" y="4698"/>
                    <a:pt x="10487" y="4761"/>
                    <a:pt x="10524" y="4805"/>
                  </a:cubicBezTo>
                  <a:cubicBezTo>
                    <a:pt x="10562" y="4849"/>
                    <a:pt x="10615" y="4914"/>
                    <a:pt x="10606" y="4961"/>
                  </a:cubicBezTo>
                  <a:cubicBezTo>
                    <a:pt x="10631" y="4993"/>
                    <a:pt x="10669" y="5015"/>
                    <a:pt x="10709" y="5024"/>
                  </a:cubicBezTo>
                  <a:cubicBezTo>
                    <a:pt x="10753" y="5024"/>
                    <a:pt x="10791" y="5068"/>
                    <a:pt x="10763" y="5090"/>
                  </a:cubicBezTo>
                  <a:lnTo>
                    <a:pt x="10781" y="5112"/>
                  </a:lnTo>
                  <a:cubicBezTo>
                    <a:pt x="10813" y="5121"/>
                    <a:pt x="10841" y="5137"/>
                    <a:pt x="10863" y="5159"/>
                  </a:cubicBezTo>
                  <a:cubicBezTo>
                    <a:pt x="10835" y="5181"/>
                    <a:pt x="10825" y="5225"/>
                    <a:pt x="10869" y="5228"/>
                  </a:cubicBezTo>
                  <a:cubicBezTo>
                    <a:pt x="10877" y="5222"/>
                    <a:pt x="10883" y="5219"/>
                    <a:pt x="10890" y="5219"/>
                  </a:cubicBezTo>
                  <a:cubicBezTo>
                    <a:pt x="10908" y="5219"/>
                    <a:pt x="10924" y="5240"/>
                    <a:pt x="10947" y="5275"/>
                  </a:cubicBezTo>
                  <a:cubicBezTo>
                    <a:pt x="10951" y="5309"/>
                    <a:pt x="11092" y="5516"/>
                    <a:pt x="11236" y="5714"/>
                  </a:cubicBezTo>
                  <a:cubicBezTo>
                    <a:pt x="11370" y="5910"/>
                    <a:pt x="11499" y="6102"/>
                    <a:pt x="11520" y="6102"/>
                  </a:cubicBezTo>
                  <a:cubicBezTo>
                    <a:pt x="11520" y="6102"/>
                    <a:pt x="11521" y="6102"/>
                    <a:pt x="11521" y="6102"/>
                  </a:cubicBezTo>
                  <a:lnTo>
                    <a:pt x="11568" y="6174"/>
                  </a:lnTo>
                  <a:cubicBezTo>
                    <a:pt x="11584" y="6199"/>
                    <a:pt x="11615" y="6249"/>
                    <a:pt x="11615" y="6249"/>
                  </a:cubicBezTo>
                  <a:cubicBezTo>
                    <a:pt x="11552" y="6287"/>
                    <a:pt x="11665" y="6384"/>
                    <a:pt x="11734" y="6444"/>
                  </a:cubicBezTo>
                  <a:cubicBezTo>
                    <a:pt x="11769" y="6447"/>
                    <a:pt x="11797" y="6472"/>
                    <a:pt x="11806" y="6500"/>
                  </a:cubicBezTo>
                  <a:cubicBezTo>
                    <a:pt x="11747" y="6538"/>
                    <a:pt x="11787" y="6613"/>
                    <a:pt x="11847" y="6644"/>
                  </a:cubicBezTo>
                  <a:cubicBezTo>
                    <a:pt x="11858" y="6643"/>
                    <a:pt x="11867" y="6642"/>
                    <a:pt x="11876" y="6642"/>
                  </a:cubicBezTo>
                  <a:cubicBezTo>
                    <a:pt x="11925" y="6642"/>
                    <a:pt x="11929" y="6665"/>
                    <a:pt x="11875" y="6694"/>
                  </a:cubicBezTo>
                  <a:cubicBezTo>
                    <a:pt x="11814" y="6731"/>
                    <a:pt x="11836" y="6779"/>
                    <a:pt x="11949" y="6779"/>
                  </a:cubicBezTo>
                  <a:cubicBezTo>
                    <a:pt x="11952" y="6779"/>
                    <a:pt x="11956" y="6779"/>
                    <a:pt x="11960" y="6779"/>
                  </a:cubicBezTo>
                  <a:cubicBezTo>
                    <a:pt x="12007" y="6788"/>
                    <a:pt x="12007" y="6788"/>
                    <a:pt x="11988" y="6829"/>
                  </a:cubicBezTo>
                  <a:cubicBezTo>
                    <a:pt x="11950" y="6877"/>
                    <a:pt x="11951" y="6903"/>
                    <a:pt x="11969" y="6903"/>
                  </a:cubicBezTo>
                  <a:cubicBezTo>
                    <a:pt x="11973" y="6903"/>
                    <a:pt x="11979" y="6901"/>
                    <a:pt x="11985" y="6898"/>
                  </a:cubicBezTo>
                  <a:cubicBezTo>
                    <a:pt x="11995" y="6897"/>
                    <a:pt x="12005" y="6896"/>
                    <a:pt x="12013" y="6896"/>
                  </a:cubicBezTo>
                  <a:cubicBezTo>
                    <a:pt x="12065" y="6896"/>
                    <a:pt x="12069" y="6922"/>
                    <a:pt x="12025" y="6973"/>
                  </a:cubicBezTo>
                  <a:cubicBezTo>
                    <a:pt x="11999" y="7038"/>
                    <a:pt x="11993" y="7051"/>
                    <a:pt x="12026" y="7051"/>
                  </a:cubicBezTo>
                  <a:cubicBezTo>
                    <a:pt x="12037" y="7051"/>
                    <a:pt x="12051" y="7050"/>
                    <a:pt x="12069" y="7049"/>
                  </a:cubicBezTo>
                  <a:cubicBezTo>
                    <a:pt x="12073" y="7048"/>
                    <a:pt x="12076" y="7048"/>
                    <a:pt x="12079" y="7048"/>
                  </a:cubicBezTo>
                  <a:cubicBezTo>
                    <a:pt x="12151" y="7048"/>
                    <a:pt x="12193" y="7148"/>
                    <a:pt x="12145" y="7205"/>
                  </a:cubicBezTo>
                  <a:cubicBezTo>
                    <a:pt x="12155" y="7226"/>
                    <a:pt x="12141" y="7259"/>
                    <a:pt x="12156" y="7259"/>
                  </a:cubicBezTo>
                  <a:cubicBezTo>
                    <a:pt x="12158" y="7259"/>
                    <a:pt x="12162" y="7258"/>
                    <a:pt x="12167" y="7255"/>
                  </a:cubicBezTo>
                  <a:lnTo>
                    <a:pt x="12167" y="7255"/>
                  </a:lnTo>
                  <a:lnTo>
                    <a:pt x="12148" y="7299"/>
                  </a:lnTo>
                  <a:lnTo>
                    <a:pt x="12173" y="7349"/>
                  </a:lnTo>
                  <a:lnTo>
                    <a:pt x="12204" y="7334"/>
                  </a:lnTo>
                  <a:cubicBezTo>
                    <a:pt x="12245" y="7462"/>
                    <a:pt x="12292" y="7591"/>
                    <a:pt x="12345" y="7713"/>
                  </a:cubicBezTo>
                  <a:cubicBezTo>
                    <a:pt x="12444" y="7949"/>
                    <a:pt x="12475" y="8029"/>
                    <a:pt x="12495" y="8029"/>
                  </a:cubicBezTo>
                  <a:cubicBezTo>
                    <a:pt x="12500" y="8029"/>
                    <a:pt x="12504" y="8025"/>
                    <a:pt x="12508" y="8017"/>
                  </a:cubicBezTo>
                  <a:cubicBezTo>
                    <a:pt x="12525" y="8001"/>
                    <a:pt x="12538" y="7995"/>
                    <a:pt x="12548" y="7995"/>
                  </a:cubicBezTo>
                  <a:cubicBezTo>
                    <a:pt x="12571" y="7995"/>
                    <a:pt x="12570" y="8033"/>
                    <a:pt x="12530" y="8070"/>
                  </a:cubicBezTo>
                  <a:cubicBezTo>
                    <a:pt x="12543" y="8098"/>
                    <a:pt x="12530" y="8164"/>
                    <a:pt x="12552" y="8217"/>
                  </a:cubicBezTo>
                  <a:cubicBezTo>
                    <a:pt x="12574" y="8271"/>
                    <a:pt x="12593" y="8324"/>
                    <a:pt x="12561" y="8337"/>
                  </a:cubicBezTo>
                  <a:lnTo>
                    <a:pt x="12571" y="8365"/>
                  </a:lnTo>
                  <a:cubicBezTo>
                    <a:pt x="12662" y="8390"/>
                    <a:pt x="12721" y="8553"/>
                    <a:pt x="12712" y="8647"/>
                  </a:cubicBezTo>
                  <a:cubicBezTo>
                    <a:pt x="12724" y="8697"/>
                    <a:pt x="12753" y="8741"/>
                    <a:pt x="12790" y="8772"/>
                  </a:cubicBezTo>
                  <a:cubicBezTo>
                    <a:pt x="12843" y="8816"/>
                    <a:pt x="12843" y="8816"/>
                    <a:pt x="12818" y="8854"/>
                  </a:cubicBezTo>
                  <a:cubicBezTo>
                    <a:pt x="12786" y="8865"/>
                    <a:pt x="12803" y="9019"/>
                    <a:pt x="12863" y="9019"/>
                  </a:cubicBezTo>
                  <a:cubicBezTo>
                    <a:pt x="12867" y="9019"/>
                    <a:pt x="12871" y="9018"/>
                    <a:pt x="12875" y="9017"/>
                  </a:cubicBezTo>
                  <a:lnTo>
                    <a:pt x="12875" y="9017"/>
                  </a:lnTo>
                  <a:lnTo>
                    <a:pt x="12850" y="9054"/>
                  </a:lnTo>
                  <a:cubicBezTo>
                    <a:pt x="12830" y="9086"/>
                    <a:pt x="12850" y="9102"/>
                    <a:pt x="12876" y="9102"/>
                  </a:cubicBezTo>
                  <a:cubicBezTo>
                    <a:pt x="12884" y="9102"/>
                    <a:pt x="12892" y="9101"/>
                    <a:pt x="12900" y="9098"/>
                  </a:cubicBezTo>
                  <a:cubicBezTo>
                    <a:pt x="12915" y="9094"/>
                    <a:pt x="12927" y="9092"/>
                    <a:pt x="12936" y="9092"/>
                  </a:cubicBezTo>
                  <a:cubicBezTo>
                    <a:pt x="12968" y="9092"/>
                    <a:pt x="12958" y="9117"/>
                    <a:pt x="12884" y="9164"/>
                  </a:cubicBezTo>
                  <a:cubicBezTo>
                    <a:pt x="12827" y="9182"/>
                    <a:pt x="12824" y="9205"/>
                    <a:pt x="12844" y="9205"/>
                  </a:cubicBezTo>
                  <a:cubicBezTo>
                    <a:pt x="12848" y="9205"/>
                    <a:pt x="12853" y="9204"/>
                    <a:pt x="12859" y="9201"/>
                  </a:cubicBezTo>
                  <a:cubicBezTo>
                    <a:pt x="12903" y="9220"/>
                    <a:pt x="12944" y="9236"/>
                    <a:pt x="12915" y="9274"/>
                  </a:cubicBezTo>
                  <a:cubicBezTo>
                    <a:pt x="12923" y="9295"/>
                    <a:pt x="12928" y="9317"/>
                    <a:pt x="12962" y="9317"/>
                  </a:cubicBezTo>
                  <a:cubicBezTo>
                    <a:pt x="12972" y="9317"/>
                    <a:pt x="12985" y="9315"/>
                    <a:pt x="13000" y="9311"/>
                  </a:cubicBezTo>
                  <a:cubicBezTo>
                    <a:pt x="13006" y="9309"/>
                    <a:pt x="13011" y="9308"/>
                    <a:pt x="13015" y="9308"/>
                  </a:cubicBezTo>
                  <a:cubicBezTo>
                    <a:pt x="13037" y="9308"/>
                    <a:pt x="13042" y="9332"/>
                    <a:pt x="13050" y="9355"/>
                  </a:cubicBezTo>
                  <a:cubicBezTo>
                    <a:pt x="13035" y="9359"/>
                    <a:pt x="13027" y="9361"/>
                    <a:pt x="13018" y="9361"/>
                  </a:cubicBezTo>
                  <a:cubicBezTo>
                    <a:pt x="13008" y="9361"/>
                    <a:pt x="12997" y="9358"/>
                    <a:pt x="12973" y="9349"/>
                  </a:cubicBezTo>
                  <a:lnTo>
                    <a:pt x="12973" y="9349"/>
                  </a:lnTo>
                  <a:cubicBezTo>
                    <a:pt x="12976" y="9360"/>
                    <a:pt x="12981" y="9379"/>
                    <a:pt x="12988" y="9402"/>
                  </a:cubicBezTo>
                  <a:cubicBezTo>
                    <a:pt x="12997" y="9430"/>
                    <a:pt x="12975" y="9496"/>
                    <a:pt x="12941" y="9505"/>
                  </a:cubicBezTo>
                  <a:cubicBezTo>
                    <a:pt x="12925" y="9529"/>
                    <a:pt x="12921" y="9549"/>
                    <a:pt x="12937" y="9549"/>
                  </a:cubicBezTo>
                  <a:cubicBezTo>
                    <a:pt x="12945" y="9549"/>
                    <a:pt x="12961" y="9542"/>
                    <a:pt x="12984" y="9524"/>
                  </a:cubicBezTo>
                  <a:cubicBezTo>
                    <a:pt x="13010" y="9517"/>
                    <a:pt x="13026" y="9513"/>
                    <a:pt x="13036" y="9513"/>
                  </a:cubicBezTo>
                  <a:cubicBezTo>
                    <a:pt x="13055" y="9513"/>
                    <a:pt x="13058" y="9526"/>
                    <a:pt x="13066" y="9562"/>
                  </a:cubicBezTo>
                  <a:cubicBezTo>
                    <a:pt x="13075" y="9590"/>
                    <a:pt x="13082" y="9615"/>
                    <a:pt x="13047" y="9625"/>
                  </a:cubicBezTo>
                  <a:cubicBezTo>
                    <a:pt x="13013" y="9634"/>
                    <a:pt x="13013" y="9634"/>
                    <a:pt x="13028" y="9690"/>
                  </a:cubicBezTo>
                  <a:cubicBezTo>
                    <a:pt x="13050" y="9772"/>
                    <a:pt x="13176" y="9831"/>
                    <a:pt x="13254" y="9841"/>
                  </a:cubicBezTo>
                  <a:cubicBezTo>
                    <a:pt x="13280" y="9835"/>
                    <a:pt x="13296" y="9831"/>
                    <a:pt x="13303" y="9831"/>
                  </a:cubicBezTo>
                  <a:cubicBezTo>
                    <a:pt x="13315" y="9831"/>
                    <a:pt x="13301" y="9842"/>
                    <a:pt x="13263" y="9869"/>
                  </a:cubicBezTo>
                  <a:cubicBezTo>
                    <a:pt x="13229" y="9878"/>
                    <a:pt x="13235" y="9907"/>
                    <a:pt x="13238" y="9935"/>
                  </a:cubicBezTo>
                  <a:cubicBezTo>
                    <a:pt x="13243" y="9934"/>
                    <a:pt x="13246" y="9933"/>
                    <a:pt x="13249" y="9933"/>
                  </a:cubicBezTo>
                  <a:cubicBezTo>
                    <a:pt x="13262" y="9933"/>
                    <a:pt x="13255" y="9945"/>
                    <a:pt x="13247" y="9945"/>
                  </a:cubicBezTo>
                  <a:cubicBezTo>
                    <a:pt x="13244" y="9945"/>
                    <a:pt x="13240" y="9943"/>
                    <a:pt x="13238" y="9935"/>
                  </a:cubicBezTo>
                  <a:cubicBezTo>
                    <a:pt x="13234" y="9936"/>
                    <a:pt x="13230" y="9937"/>
                    <a:pt x="13226" y="9937"/>
                  </a:cubicBezTo>
                  <a:cubicBezTo>
                    <a:pt x="13203" y="9937"/>
                    <a:pt x="13199" y="9912"/>
                    <a:pt x="13191" y="9888"/>
                  </a:cubicBezTo>
                  <a:lnTo>
                    <a:pt x="13157" y="9894"/>
                  </a:lnTo>
                  <a:cubicBezTo>
                    <a:pt x="13097" y="9941"/>
                    <a:pt x="13100" y="9969"/>
                    <a:pt x="13176" y="9979"/>
                  </a:cubicBezTo>
                  <a:cubicBezTo>
                    <a:pt x="13216" y="10001"/>
                    <a:pt x="13216" y="10001"/>
                    <a:pt x="13188" y="10035"/>
                  </a:cubicBezTo>
                  <a:cubicBezTo>
                    <a:pt x="13162" y="10070"/>
                    <a:pt x="13134" y="10102"/>
                    <a:pt x="13156" y="10102"/>
                  </a:cubicBezTo>
                  <a:cubicBezTo>
                    <a:pt x="13158" y="10102"/>
                    <a:pt x="13160" y="10101"/>
                    <a:pt x="13163" y="10101"/>
                  </a:cubicBezTo>
                  <a:lnTo>
                    <a:pt x="13163" y="10101"/>
                  </a:lnTo>
                  <a:cubicBezTo>
                    <a:pt x="13169" y="10132"/>
                    <a:pt x="13163" y="10167"/>
                    <a:pt x="13147" y="10192"/>
                  </a:cubicBezTo>
                  <a:cubicBezTo>
                    <a:pt x="13159" y="10243"/>
                    <a:pt x="13162" y="10271"/>
                    <a:pt x="13189" y="10271"/>
                  </a:cubicBezTo>
                  <a:cubicBezTo>
                    <a:pt x="13191" y="10271"/>
                    <a:pt x="13194" y="10271"/>
                    <a:pt x="13198" y="10270"/>
                  </a:cubicBezTo>
                  <a:cubicBezTo>
                    <a:pt x="13203" y="10269"/>
                    <a:pt x="13207" y="10268"/>
                    <a:pt x="13211" y="10268"/>
                  </a:cubicBezTo>
                  <a:cubicBezTo>
                    <a:pt x="13237" y="10268"/>
                    <a:pt x="13242" y="10293"/>
                    <a:pt x="13245" y="10317"/>
                  </a:cubicBezTo>
                  <a:cubicBezTo>
                    <a:pt x="13250" y="10342"/>
                    <a:pt x="13256" y="10369"/>
                    <a:pt x="13280" y="10369"/>
                  </a:cubicBezTo>
                  <a:cubicBezTo>
                    <a:pt x="13283" y="10369"/>
                    <a:pt x="13287" y="10368"/>
                    <a:pt x="13292" y="10367"/>
                  </a:cubicBezTo>
                  <a:cubicBezTo>
                    <a:pt x="13295" y="10367"/>
                    <a:pt x="13299" y="10366"/>
                    <a:pt x="13303" y="10366"/>
                  </a:cubicBezTo>
                  <a:cubicBezTo>
                    <a:pt x="13335" y="10366"/>
                    <a:pt x="13371" y="10389"/>
                    <a:pt x="13379" y="10439"/>
                  </a:cubicBezTo>
                  <a:cubicBezTo>
                    <a:pt x="13426" y="10489"/>
                    <a:pt x="13426" y="10489"/>
                    <a:pt x="13364" y="10530"/>
                  </a:cubicBezTo>
                  <a:cubicBezTo>
                    <a:pt x="13326" y="10536"/>
                    <a:pt x="13332" y="10565"/>
                    <a:pt x="13339" y="10596"/>
                  </a:cubicBezTo>
                  <a:cubicBezTo>
                    <a:pt x="13342" y="10618"/>
                    <a:pt x="13332" y="10640"/>
                    <a:pt x="13317" y="10659"/>
                  </a:cubicBezTo>
                  <a:cubicBezTo>
                    <a:pt x="13298" y="10680"/>
                    <a:pt x="13303" y="10686"/>
                    <a:pt x="13318" y="10686"/>
                  </a:cubicBezTo>
                  <a:cubicBezTo>
                    <a:pt x="13327" y="10686"/>
                    <a:pt x="13341" y="10683"/>
                    <a:pt x="13354" y="10681"/>
                  </a:cubicBezTo>
                  <a:lnTo>
                    <a:pt x="13426" y="10668"/>
                  </a:lnTo>
                  <a:lnTo>
                    <a:pt x="13426" y="10668"/>
                  </a:lnTo>
                  <a:cubicBezTo>
                    <a:pt x="13429" y="10696"/>
                    <a:pt x="13364" y="10737"/>
                    <a:pt x="13329" y="10743"/>
                  </a:cubicBezTo>
                  <a:cubicBezTo>
                    <a:pt x="13287" y="10770"/>
                    <a:pt x="13272" y="10779"/>
                    <a:pt x="13285" y="10779"/>
                  </a:cubicBezTo>
                  <a:cubicBezTo>
                    <a:pt x="13292" y="10779"/>
                    <a:pt x="13308" y="10776"/>
                    <a:pt x="13332" y="10772"/>
                  </a:cubicBezTo>
                  <a:cubicBezTo>
                    <a:pt x="13336" y="10771"/>
                    <a:pt x="13340" y="10770"/>
                    <a:pt x="13344" y="10770"/>
                  </a:cubicBezTo>
                  <a:cubicBezTo>
                    <a:pt x="13375" y="10770"/>
                    <a:pt x="13404" y="10794"/>
                    <a:pt x="13379" y="10850"/>
                  </a:cubicBezTo>
                  <a:cubicBezTo>
                    <a:pt x="13389" y="10909"/>
                    <a:pt x="13398" y="10966"/>
                    <a:pt x="13361" y="10972"/>
                  </a:cubicBezTo>
                  <a:cubicBezTo>
                    <a:pt x="13345" y="10988"/>
                    <a:pt x="13348" y="11016"/>
                    <a:pt x="13370" y="11028"/>
                  </a:cubicBezTo>
                  <a:cubicBezTo>
                    <a:pt x="13411" y="11050"/>
                    <a:pt x="13414" y="11082"/>
                    <a:pt x="13392" y="11170"/>
                  </a:cubicBezTo>
                  <a:cubicBezTo>
                    <a:pt x="13352" y="11293"/>
                    <a:pt x="13344" y="11317"/>
                    <a:pt x="13378" y="11317"/>
                  </a:cubicBezTo>
                  <a:cubicBezTo>
                    <a:pt x="13386" y="11317"/>
                    <a:pt x="13397" y="11316"/>
                    <a:pt x="13411" y="11314"/>
                  </a:cubicBezTo>
                  <a:cubicBezTo>
                    <a:pt x="13423" y="11312"/>
                    <a:pt x="13435" y="11310"/>
                    <a:pt x="13444" y="11310"/>
                  </a:cubicBezTo>
                  <a:cubicBezTo>
                    <a:pt x="13460" y="11310"/>
                    <a:pt x="13461" y="11317"/>
                    <a:pt x="13417" y="11342"/>
                  </a:cubicBezTo>
                  <a:cubicBezTo>
                    <a:pt x="13382" y="11376"/>
                    <a:pt x="13426" y="11398"/>
                    <a:pt x="13467" y="11452"/>
                  </a:cubicBezTo>
                  <a:cubicBezTo>
                    <a:pt x="13488" y="11465"/>
                    <a:pt x="13518" y="11470"/>
                    <a:pt x="13548" y="11470"/>
                  </a:cubicBezTo>
                  <a:cubicBezTo>
                    <a:pt x="13571" y="11470"/>
                    <a:pt x="13594" y="11467"/>
                    <a:pt x="13611" y="11464"/>
                  </a:cubicBezTo>
                  <a:cubicBezTo>
                    <a:pt x="13629" y="11463"/>
                    <a:pt x="13642" y="11461"/>
                    <a:pt x="13651" y="11461"/>
                  </a:cubicBezTo>
                  <a:cubicBezTo>
                    <a:pt x="13681" y="11461"/>
                    <a:pt x="13676" y="11473"/>
                    <a:pt x="13652" y="11520"/>
                  </a:cubicBezTo>
                  <a:cubicBezTo>
                    <a:pt x="13649" y="11555"/>
                    <a:pt x="13621" y="11583"/>
                    <a:pt x="13586" y="11586"/>
                  </a:cubicBezTo>
                  <a:cubicBezTo>
                    <a:pt x="13584" y="11586"/>
                    <a:pt x="13583" y="11587"/>
                    <a:pt x="13581" y="11587"/>
                  </a:cubicBezTo>
                  <a:cubicBezTo>
                    <a:pt x="13548" y="11587"/>
                    <a:pt x="13545" y="11558"/>
                    <a:pt x="13545" y="11558"/>
                  </a:cubicBezTo>
                  <a:lnTo>
                    <a:pt x="13545" y="11530"/>
                  </a:lnTo>
                  <a:cubicBezTo>
                    <a:pt x="13508" y="11536"/>
                    <a:pt x="13473" y="11539"/>
                    <a:pt x="13480" y="11596"/>
                  </a:cubicBezTo>
                  <a:cubicBezTo>
                    <a:pt x="13448" y="11624"/>
                    <a:pt x="13448" y="11653"/>
                    <a:pt x="13474" y="11653"/>
                  </a:cubicBezTo>
                  <a:cubicBezTo>
                    <a:pt x="13477" y="11653"/>
                    <a:pt x="13480" y="11653"/>
                    <a:pt x="13483" y="11652"/>
                  </a:cubicBezTo>
                  <a:lnTo>
                    <a:pt x="13483" y="11652"/>
                  </a:lnTo>
                  <a:cubicBezTo>
                    <a:pt x="13451" y="11687"/>
                    <a:pt x="13455" y="11743"/>
                    <a:pt x="13461" y="11799"/>
                  </a:cubicBezTo>
                  <a:cubicBezTo>
                    <a:pt x="13464" y="11859"/>
                    <a:pt x="13473" y="11944"/>
                    <a:pt x="13439" y="11975"/>
                  </a:cubicBezTo>
                  <a:cubicBezTo>
                    <a:pt x="13445" y="12029"/>
                    <a:pt x="13445" y="12060"/>
                    <a:pt x="13478" y="12060"/>
                  </a:cubicBezTo>
                  <a:cubicBezTo>
                    <a:pt x="13479" y="12060"/>
                    <a:pt x="13481" y="12060"/>
                    <a:pt x="13483" y="12060"/>
                  </a:cubicBezTo>
                  <a:cubicBezTo>
                    <a:pt x="13490" y="12059"/>
                    <a:pt x="13496" y="12059"/>
                    <a:pt x="13502" y="12059"/>
                  </a:cubicBezTo>
                  <a:cubicBezTo>
                    <a:pt x="13554" y="12059"/>
                    <a:pt x="13551" y="12082"/>
                    <a:pt x="13520" y="12085"/>
                  </a:cubicBezTo>
                  <a:cubicBezTo>
                    <a:pt x="13458" y="12119"/>
                    <a:pt x="13426" y="12492"/>
                    <a:pt x="13502" y="12520"/>
                  </a:cubicBezTo>
                  <a:lnTo>
                    <a:pt x="13502" y="12577"/>
                  </a:lnTo>
                  <a:cubicBezTo>
                    <a:pt x="13467" y="12636"/>
                    <a:pt x="13473" y="12805"/>
                    <a:pt x="13511" y="12837"/>
                  </a:cubicBezTo>
                  <a:lnTo>
                    <a:pt x="13511" y="12921"/>
                  </a:lnTo>
                  <a:cubicBezTo>
                    <a:pt x="13476" y="12978"/>
                    <a:pt x="13473" y="13006"/>
                    <a:pt x="13508" y="13037"/>
                  </a:cubicBezTo>
                  <a:cubicBezTo>
                    <a:pt x="13545" y="13065"/>
                    <a:pt x="13580" y="13065"/>
                    <a:pt x="13545" y="13065"/>
                  </a:cubicBezTo>
                  <a:cubicBezTo>
                    <a:pt x="13508" y="13065"/>
                    <a:pt x="13505" y="13122"/>
                    <a:pt x="13502" y="13238"/>
                  </a:cubicBezTo>
                  <a:cubicBezTo>
                    <a:pt x="13499" y="13315"/>
                    <a:pt x="13499" y="13341"/>
                    <a:pt x="13510" y="13341"/>
                  </a:cubicBezTo>
                  <a:cubicBezTo>
                    <a:pt x="13515" y="13341"/>
                    <a:pt x="13524" y="13335"/>
                    <a:pt x="13536" y="13326"/>
                  </a:cubicBezTo>
                  <a:lnTo>
                    <a:pt x="13536" y="13326"/>
                  </a:lnTo>
                  <a:cubicBezTo>
                    <a:pt x="13563" y="13425"/>
                    <a:pt x="13539" y="13439"/>
                    <a:pt x="13510" y="13439"/>
                  </a:cubicBezTo>
                  <a:cubicBezTo>
                    <a:pt x="13505" y="13439"/>
                    <a:pt x="13500" y="13439"/>
                    <a:pt x="13495" y="13438"/>
                  </a:cubicBezTo>
                  <a:cubicBezTo>
                    <a:pt x="13481" y="13432"/>
                    <a:pt x="13470" y="13429"/>
                    <a:pt x="13462" y="13429"/>
                  </a:cubicBezTo>
                  <a:cubicBezTo>
                    <a:pt x="13430" y="13429"/>
                    <a:pt x="13445" y="13471"/>
                    <a:pt x="13530" y="13498"/>
                  </a:cubicBezTo>
                  <a:cubicBezTo>
                    <a:pt x="13597" y="13528"/>
                    <a:pt x="13599" y="13586"/>
                    <a:pt x="13564" y="13586"/>
                  </a:cubicBezTo>
                  <a:cubicBezTo>
                    <a:pt x="13563" y="13586"/>
                    <a:pt x="13562" y="13586"/>
                    <a:pt x="13561" y="13586"/>
                  </a:cubicBezTo>
                  <a:cubicBezTo>
                    <a:pt x="13527" y="13586"/>
                    <a:pt x="13527" y="13554"/>
                    <a:pt x="13530" y="13526"/>
                  </a:cubicBezTo>
                  <a:lnTo>
                    <a:pt x="13458" y="13523"/>
                  </a:lnTo>
                  <a:lnTo>
                    <a:pt x="13458" y="13523"/>
                  </a:lnTo>
                  <a:cubicBezTo>
                    <a:pt x="13455" y="13551"/>
                    <a:pt x="13455" y="13551"/>
                    <a:pt x="13492" y="13583"/>
                  </a:cubicBezTo>
                  <a:cubicBezTo>
                    <a:pt x="13492" y="13608"/>
                    <a:pt x="13505" y="13626"/>
                    <a:pt x="13523" y="13642"/>
                  </a:cubicBezTo>
                  <a:cubicBezTo>
                    <a:pt x="13539" y="13659"/>
                    <a:pt x="13559" y="13668"/>
                    <a:pt x="13581" y="13668"/>
                  </a:cubicBezTo>
                  <a:cubicBezTo>
                    <a:pt x="13599" y="13668"/>
                    <a:pt x="13617" y="13661"/>
                    <a:pt x="13633" y="13648"/>
                  </a:cubicBezTo>
                  <a:cubicBezTo>
                    <a:pt x="13643" y="13640"/>
                    <a:pt x="13650" y="13637"/>
                    <a:pt x="13655" y="13637"/>
                  </a:cubicBezTo>
                  <a:cubicBezTo>
                    <a:pt x="13668" y="13637"/>
                    <a:pt x="13668" y="13657"/>
                    <a:pt x="13668" y="13680"/>
                  </a:cubicBezTo>
                  <a:cubicBezTo>
                    <a:pt x="13647" y="13711"/>
                    <a:pt x="13626" y="13724"/>
                    <a:pt x="13606" y="13724"/>
                  </a:cubicBezTo>
                  <a:cubicBezTo>
                    <a:pt x="13589" y="13724"/>
                    <a:pt x="13573" y="13716"/>
                    <a:pt x="13558" y="13702"/>
                  </a:cubicBezTo>
                  <a:cubicBezTo>
                    <a:pt x="13558" y="13673"/>
                    <a:pt x="13523" y="13670"/>
                    <a:pt x="13489" y="13667"/>
                  </a:cubicBezTo>
                  <a:cubicBezTo>
                    <a:pt x="13455" y="13667"/>
                    <a:pt x="13514" y="13814"/>
                    <a:pt x="13580" y="13849"/>
                  </a:cubicBezTo>
                  <a:lnTo>
                    <a:pt x="13580" y="13849"/>
                  </a:lnTo>
                  <a:cubicBezTo>
                    <a:pt x="13571" y="13848"/>
                    <a:pt x="13559" y="13847"/>
                    <a:pt x="13545" y="13846"/>
                  </a:cubicBezTo>
                  <a:cubicBezTo>
                    <a:pt x="13544" y="13846"/>
                    <a:pt x="13544" y="13846"/>
                    <a:pt x="13543" y="13846"/>
                  </a:cubicBezTo>
                  <a:cubicBezTo>
                    <a:pt x="13511" y="13846"/>
                    <a:pt x="13504" y="13901"/>
                    <a:pt x="13498" y="13959"/>
                  </a:cubicBezTo>
                  <a:cubicBezTo>
                    <a:pt x="13492" y="14015"/>
                    <a:pt x="13489" y="14043"/>
                    <a:pt x="13527" y="14046"/>
                  </a:cubicBezTo>
                  <a:cubicBezTo>
                    <a:pt x="13561" y="14049"/>
                    <a:pt x="13599" y="14053"/>
                    <a:pt x="13596" y="14081"/>
                  </a:cubicBezTo>
                  <a:cubicBezTo>
                    <a:pt x="13598" y="14062"/>
                    <a:pt x="13614" y="14057"/>
                    <a:pt x="13636" y="14057"/>
                  </a:cubicBezTo>
                  <a:cubicBezTo>
                    <a:pt x="13646" y="14057"/>
                    <a:pt x="13657" y="14058"/>
                    <a:pt x="13668" y="14059"/>
                  </a:cubicBezTo>
                  <a:cubicBezTo>
                    <a:pt x="13646" y="14090"/>
                    <a:pt x="13621" y="14115"/>
                    <a:pt x="13589" y="14140"/>
                  </a:cubicBezTo>
                  <a:cubicBezTo>
                    <a:pt x="13511" y="14184"/>
                    <a:pt x="13461" y="14269"/>
                    <a:pt x="13461" y="14360"/>
                  </a:cubicBezTo>
                  <a:cubicBezTo>
                    <a:pt x="13455" y="14416"/>
                    <a:pt x="13445" y="14504"/>
                    <a:pt x="13404" y="14526"/>
                  </a:cubicBezTo>
                  <a:cubicBezTo>
                    <a:pt x="13395" y="14582"/>
                    <a:pt x="13392" y="14610"/>
                    <a:pt x="13426" y="14617"/>
                  </a:cubicBezTo>
                  <a:lnTo>
                    <a:pt x="13417" y="14673"/>
                  </a:lnTo>
                  <a:cubicBezTo>
                    <a:pt x="13379" y="14695"/>
                    <a:pt x="13370" y="14751"/>
                    <a:pt x="13404" y="14758"/>
                  </a:cubicBezTo>
                  <a:cubicBezTo>
                    <a:pt x="13436" y="14792"/>
                    <a:pt x="13395" y="14814"/>
                    <a:pt x="13392" y="14842"/>
                  </a:cubicBezTo>
                  <a:cubicBezTo>
                    <a:pt x="13338" y="14873"/>
                    <a:pt x="13320" y="14884"/>
                    <a:pt x="13346" y="14884"/>
                  </a:cubicBezTo>
                  <a:cubicBezTo>
                    <a:pt x="13359" y="14884"/>
                    <a:pt x="13385" y="14881"/>
                    <a:pt x="13423" y="14877"/>
                  </a:cubicBezTo>
                  <a:cubicBezTo>
                    <a:pt x="13425" y="14877"/>
                    <a:pt x="13427" y="14877"/>
                    <a:pt x="13429" y="14877"/>
                  </a:cubicBezTo>
                  <a:cubicBezTo>
                    <a:pt x="13462" y="14877"/>
                    <a:pt x="13502" y="14828"/>
                    <a:pt x="13505" y="14802"/>
                  </a:cubicBezTo>
                  <a:lnTo>
                    <a:pt x="13520" y="14717"/>
                  </a:lnTo>
                  <a:lnTo>
                    <a:pt x="13542" y="14808"/>
                  </a:lnTo>
                  <a:cubicBezTo>
                    <a:pt x="13536" y="14836"/>
                    <a:pt x="13564" y="14899"/>
                    <a:pt x="13599" y="14905"/>
                  </a:cubicBezTo>
                  <a:cubicBezTo>
                    <a:pt x="13599" y="14905"/>
                    <a:pt x="13633" y="14911"/>
                    <a:pt x="13630" y="14939"/>
                  </a:cubicBezTo>
                  <a:lnTo>
                    <a:pt x="13558" y="14927"/>
                  </a:lnTo>
                  <a:cubicBezTo>
                    <a:pt x="13533" y="14902"/>
                    <a:pt x="13495" y="14883"/>
                    <a:pt x="13458" y="14883"/>
                  </a:cubicBezTo>
                  <a:cubicBezTo>
                    <a:pt x="13382" y="14899"/>
                    <a:pt x="13332" y="14980"/>
                    <a:pt x="13404" y="14990"/>
                  </a:cubicBezTo>
                  <a:cubicBezTo>
                    <a:pt x="13398" y="15021"/>
                    <a:pt x="13398" y="15021"/>
                    <a:pt x="13361" y="15043"/>
                  </a:cubicBezTo>
                  <a:cubicBezTo>
                    <a:pt x="13357" y="15042"/>
                    <a:pt x="13354" y="15042"/>
                    <a:pt x="13351" y="15042"/>
                  </a:cubicBezTo>
                  <a:cubicBezTo>
                    <a:pt x="13323" y="15042"/>
                    <a:pt x="13326" y="15069"/>
                    <a:pt x="13386" y="15106"/>
                  </a:cubicBezTo>
                  <a:cubicBezTo>
                    <a:pt x="13451" y="15146"/>
                    <a:pt x="13448" y="15175"/>
                    <a:pt x="13373" y="15190"/>
                  </a:cubicBezTo>
                  <a:cubicBezTo>
                    <a:pt x="13295" y="15234"/>
                    <a:pt x="13266" y="15347"/>
                    <a:pt x="13301" y="15353"/>
                  </a:cubicBezTo>
                  <a:cubicBezTo>
                    <a:pt x="13373" y="15366"/>
                    <a:pt x="13354" y="15450"/>
                    <a:pt x="13313" y="15472"/>
                  </a:cubicBezTo>
                  <a:cubicBezTo>
                    <a:pt x="13270" y="15494"/>
                    <a:pt x="13263" y="15522"/>
                    <a:pt x="13295" y="15557"/>
                  </a:cubicBezTo>
                  <a:cubicBezTo>
                    <a:pt x="13290" y="15556"/>
                    <a:pt x="13285" y="15556"/>
                    <a:pt x="13280" y="15556"/>
                  </a:cubicBezTo>
                  <a:cubicBezTo>
                    <a:pt x="13248" y="15556"/>
                    <a:pt x="13220" y="15574"/>
                    <a:pt x="13245" y="15604"/>
                  </a:cubicBezTo>
                  <a:cubicBezTo>
                    <a:pt x="13245" y="15604"/>
                    <a:pt x="13241" y="15620"/>
                    <a:pt x="13256" y="15620"/>
                  </a:cubicBezTo>
                  <a:cubicBezTo>
                    <a:pt x="13262" y="15620"/>
                    <a:pt x="13269" y="15618"/>
                    <a:pt x="13279" y="15613"/>
                  </a:cubicBezTo>
                  <a:lnTo>
                    <a:pt x="13339" y="15685"/>
                  </a:lnTo>
                  <a:cubicBezTo>
                    <a:pt x="13342" y="15670"/>
                    <a:pt x="13354" y="15665"/>
                    <a:pt x="13369" y="15665"/>
                  </a:cubicBezTo>
                  <a:cubicBezTo>
                    <a:pt x="13382" y="15665"/>
                    <a:pt x="13398" y="15668"/>
                    <a:pt x="13414" y="15673"/>
                  </a:cubicBezTo>
                  <a:cubicBezTo>
                    <a:pt x="13448" y="15679"/>
                    <a:pt x="13389" y="15786"/>
                    <a:pt x="13273" y="15817"/>
                  </a:cubicBezTo>
                  <a:lnTo>
                    <a:pt x="13188" y="15858"/>
                  </a:lnTo>
                  <a:lnTo>
                    <a:pt x="13260" y="15873"/>
                  </a:lnTo>
                  <a:cubicBezTo>
                    <a:pt x="13255" y="15899"/>
                    <a:pt x="13249" y="15924"/>
                    <a:pt x="13220" y="15924"/>
                  </a:cubicBezTo>
                  <a:cubicBezTo>
                    <a:pt x="13217" y="15924"/>
                    <a:pt x="13214" y="15924"/>
                    <a:pt x="13210" y="15923"/>
                  </a:cubicBezTo>
                  <a:cubicBezTo>
                    <a:pt x="13197" y="15920"/>
                    <a:pt x="13189" y="15918"/>
                    <a:pt x="13184" y="15918"/>
                  </a:cubicBezTo>
                  <a:cubicBezTo>
                    <a:pt x="13175" y="15918"/>
                    <a:pt x="13173" y="15924"/>
                    <a:pt x="13169" y="15942"/>
                  </a:cubicBezTo>
                  <a:cubicBezTo>
                    <a:pt x="13169" y="15942"/>
                    <a:pt x="13163" y="15970"/>
                    <a:pt x="13198" y="15980"/>
                  </a:cubicBezTo>
                  <a:cubicBezTo>
                    <a:pt x="13270" y="15996"/>
                    <a:pt x="13270" y="15996"/>
                    <a:pt x="13226" y="16014"/>
                  </a:cubicBezTo>
                  <a:cubicBezTo>
                    <a:pt x="13147" y="16024"/>
                    <a:pt x="13141" y="16052"/>
                    <a:pt x="13201" y="16099"/>
                  </a:cubicBezTo>
                  <a:cubicBezTo>
                    <a:pt x="13270" y="16118"/>
                    <a:pt x="13270" y="16118"/>
                    <a:pt x="13194" y="16127"/>
                  </a:cubicBezTo>
                  <a:cubicBezTo>
                    <a:pt x="13187" y="16125"/>
                    <a:pt x="13179" y="16124"/>
                    <a:pt x="13172" y="16124"/>
                  </a:cubicBezTo>
                  <a:cubicBezTo>
                    <a:pt x="13145" y="16124"/>
                    <a:pt x="13119" y="16137"/>
                    <a:pt x="13107" y="16162"/>
                  </a:cubicBezTo>
                  <a:lnTo>
                    <a:pt x="13141" y="16171"/>
                  </a:lnTo>
                  <a:cubicBezTo>
                    <a:pt x="13210" y="16190"/>
                    <a:pt x="13204" y="16218"/>
                    <a:pt x="13160" y="16237"/>
                  </a:cubicBezTo>
                  <a:cubicBezTo>
                    <a:pt x="13156" y="16236"/>
                    <a:pt x="13152" y="16235"/>
                    <a:pt x="13148" y="16235"/>
                  </a:cubicBezTo>
                  <a:cubicBezTo>
                    <a:pt x="13124" y="16235"/>
                    <a:pt x="13121" y="16264"/>
                    <a:pt x="13135" y="16321"/>
                  </a:cubicBezTo>
                  <a:cubicBezTo>
                    <a:pt x="13121" y="16368"/>
                    <a:pt x="13115" y="16395"/>
                    <a:pt x="13090" y="16395"/>
                  </a:cubicBezTo>
                  <a:cubicBezTo>
                    <a:pt x="13087" y="16395"/>
                    <a:pt x="13083" y="16395"/>
                    <a:pt x="13078" y="16394"/>
                  </a:cubicBezTo>
                  <a:cubicBezTo>
                    <a:pt x="13051" y="16385"/>
                    <a:pt x="13034" y="16380"/>
                    <a:pt x="13028" y="16380"/>
                  </a:cubicBezTo>
                  <a:cubicBezTo>
                    <a:pt x="13019" y="16380"/>
                    <a:pt x="13033" y="16392"/>
                    <a:pt x="13069" y="16422"/>
                  </a:cubicBezTo>
                  <a:cubicBezTo>
                    <a:pt x="13097" y="16459"/>
                    <a:pt x="13097" y="16459"/>
                    <a:pt x="13044" y="16503"/>
                  </a:cubicBezTo>
                  <a:cubicBezTo>
                    <a:pt x="13003" y="16522"/>
                    <a:pt x="13003" y="16522"/>
                    <a:pt x="13028" y="16560"/>
                  </a:cubicBezTo>
                  <a:cubicBezTo>
                    <a:pt x="13068" y="16571"/>
                    <a:pt x="13097" y="16579"/>
                    <a:pt x="13115" y="16579"/>
                  </a:cubicBezTo>
                  <a:cubicBezTo>
                    <a:pt x="13129" y="16579"/>
                    <a:pt x="13137" y="16575"/>
                    <a:pt x="13141" y="16563"/>
                  </a:cubicBezTo>
                  <a:cubicBezTo>
                    <a:pt x="13145" y="16545"/>
                    <a:pt x="13147" y="16538"/>
                    <a:pt x="13156" y="16538"/>
                  </a:cubicBezTo>
                  <a:cubicBezTo>
                    <a:pt x="13161" y="16538"/>
                    <a:pt x="13169" y="16541"/>
                    <a:pt x="13182" y="16544"/>
                  </a:cubicBezTo>
                  <a:cubicBezTo>
                    <a:pt x="13182" y="16544"/>
                    <a:pt x="13176" y="16572"/>
                    <a:pt x="13166" y="16600"/>
                  </a:cubicBezTo>
                  <a:cubicBezTo>
                    <a:pt x="13154" y="16641"/>
                    <a:pt x="13154" y="16685"/>
                    <a:pt x="13166" y="16723"/>
                  </a:cubicBezTo>
                  <a:cubicBezTo>
                    <a:pt x="13177" y="16762"/>
                    <a:pt x="13205" y="16787"/>
                    <a:pt x="13222" y="16787"/>
                  </a:cubicBezTo>
                  <a:cubicBezTo>
                    <a:pt x="13235" y="16787"/>
                    <a:pt x="13243" y="16774"/>
                    <a:pt x="13235" y="16745"/>
                  </a:cubicBezTo>
                  <a:lnTo>
                    <a:pt x="13279" y="16726"/>
                  </a:lnTo>
                  <a:cubicBezTo>
                    <a:pt x="13301" y="16733"/>
                    <a:pt x="13319" y="16736"/>
                    <a:pt x="13333" y="16736"/>
                  </a:cubicBezTo>
                  <a:cubicBezTo>
                    <a:pt x="13382" y="16736"/>
                    <a:pt x="13375" y="16696"/>
                    <a:pt x="13295" y="16669"/>
                  </a:cubicBezTo>
                  <a:cubicBezTo>
                    <a:pt x="13191" y="16638"/>
                    <a:pt x="13191" y="16638"/>
                    <a:pt x="13270" y="16632"/>
                  </a:cubicBezTo>
                  <a:lnTo>
                    <a:pt x="13270" y="16632"/>
                  </a:lnTo>
                  <a:cubicBezTo>
                    <a:pt x="13286" y="16637"/>
                    <a:pt x="13299" y="16640"/>
                    <a:pt x="13309" y="16640"/>
                  </a:cubicBezTo>
                  <a:cubicBezTo>
                    <a:pt x="13340" y="16640"/>
                    <a:pt x="13347" y="16618"/>
                    <a:pt x="13354" y="16597"/>
                  </a:cubicBezTo>
                  <a:cubicBezTo>
                    <a:pt x="13358" y="16579"/>
                    <a:pt x="13360" y="16573"/>
                    <a:pt x="13369" y="16573"/>
                  </a:cubicBezTo>
                  <a:cubicBezTo>
                    <a:pt x="13374" y="16573"/>
                    <a:pt x="13382" y="16575"/>
                    <a:pt x="13395" y="16578"/>
                  </a:cubicBezTo>
                  <a:cubicBezTo>
                    <a:pt x="13402" y="16580"/>
                    <a:pt x="13409" y="16581"/>
                    <a:pt x="13415" y="16581"/>
                  </a:cubicBezTo>
                  <a:cubicBezTo>
                    <a:pt x="13443" y="16581"/>
                    <a:pt x="13469" y="16566"/>
                    <a:pt x="13480" y="16541"/>
                  </a:cubicBezTo>
                  <a:cubicBezTo>
                    <a:pt x="13489" y="16513"/>
                    <a:pt x="13489" y="16513"/>
                    <a:pt x="13455" y="16503"/>
                  </a:cubicBezTo>
                  <a:cubicBezTo>
                    <a:pt x="13449" y="16506"/>
                    <a:pt x="13444" y="16507"/>
                    <a:pt x="13441" y="16507"/>
                  </a:cubicBezTo>
                  <a:cubicBezTo>
                    <a:pt x="13419" y="16507"/>
                    <a:pt x="13440" y="16464"/>
                    <a:pt x="13505" y="16456"/>
                  </a:cubicBezTo>
                  <a:cubicBezTo>
                    <a:pt x="13549" y="16437"/>
                    <a:pt x="13549" y="16437"/>
                    <a:pt x="13480" y="16419"/>
                  </a:cubicBezTo>
                  <a:cubicBezTo>
                    <a:pt x="13411" y="16397"/>
                    <a:pt x="13426" y="16340"/>
                    <a:pt x="13505" y="16331"/>
                  </a:cubicBezTo>
                  <a:cubicBezTo>
                    <a:pt x="13505" y="16331"/>
                    <a:pt x="13514" y="16303"/>
                    <a:pt x="13520" y="16274"/>
                  </a:cubicBezTo>
                  <a:cubicBezTo>
                    <a:pt x="13530" y="16246"/>
                    <a:pt x="13495" y="16237"/>
                    <a:pt x="13461" y="16227"/>
                  </a:cubicBezTo>
                  <a:cubicBezTo>
                    <a:pt x="13392" y="16209"/>
                    <a:pt x="13392" y="16209"/>
                    <a:pt x="13436" y="16190"/>
                  </a:cubicBezTo>
                  <a:cubicBezTo>
                    <a:pt x="13450" y="16182"/>
                    <a:pt x="13468" y="16177"/>
                    <a:pt x="13485" y="16177"/>
                  </a:cubicBezTo>
                  <a:cubicBezTo>
                    <a:pt x="13494" y="16177"/>
                    <a:pt x="13503" y="16178"/>
                    <a:pt x="13511" y="16180"/>
                  </a:cubicBezTo>
                  <a:cubicBezTo>
                    <a:pt x="13516" y="16182"/>
                    <a:pt x="13520" y="16182"/>
                    <a:pt x="13523" y="16182"/>
                  </a:cubicBezTo>
                  <a:cubicBezTo>
                    <a:pt x="13548" y="16182"/>
                    <a:pt x="13556" y="16157"/>
                    <a:pt x="13564" y="16130"/>
                  </a:cubicBezTo>
                  <a:cubicBezTo>
                    <a:pt x="13574" y="16102"/>
                    <a:pt x="13586" y="16046"/>
                    <a:pt x="13552" y="16036"/>
                  </a:cubicBezTo>
                  <a:lnTo>
                    <a:pt x="13552" y="16036"/>
                  </a:lnTo>
                  <a:cubicBezTo>
                    <a:pt x="13561" y="16039"/>
                    <a:pt x="13574" y="16042"/>
                    <a:pt x="13586" y="16046"/>
                  </a:cubicBezTo>
                  <a:cubicBezTo>
                    <a:pt x="13592" y="16017"/>
                    <a:pt x="13627" y="16024"/>
                    <a:pt x="13592" y="16017"/>
                  </a:cubicBezTo>
                  <a:cubicBezTo>
                    <a:pt x="13605" y="15986"/>
                    <a:pt x="13624" y="15958"/>
                    <a:pt x="13646" y="15939"/>
                  </a:cubicBezTo>
                  <a:cubicBezTo>
                    <a:pt x="13684" y="15901"/>
                    <a:pt x="13664" y="15832"/>
                    <a:pt x="13612" y="15832"/>
                  </a:cubicBezTo>
                  <a:cubicBezTo>
                    <a:pt x="13596" y="15832"/>
                    <a:pt x="13576" y="15838"/>
                    <a:pt x="13555" y="15855"/>
                  </a:cubicBezTo>
                  <a:lnTo>
                    <a:pt x="13561" y="15826"/>
                  </a:lnTo>
                  <a:cubicBezTo>
                    <a:pt x="13567" y="15798"/>
                    <a:pt x="13533" y="15789"/>
                    <a:pt x="13533" y="15789"/>
                  </a:cubicBezTo>
                  <a:cubicBezTo>
                    <a:pt x="13498" y="15782"/>
                    <a:pt x="13505" y="15751"/>
                    <a:pt x="13511" y="15723"/>
                  </a:cubicBezTo>
                  <a:lnTo>
                    <a:pt x="13511" y="15723"/>
                  </a:lnTo>
                  <a:lnTo>
                    <a:pt x="13580" y="15739"/>
                  </a:lnTo>
                  <a:cubicBezTo>
                    <a:pt x="13610" y="15755"/>
                    <a:pt x="13636" y="15761"/>
                    <a:pt x="13654" y="15761"/>
                  </a:cubicBezTo>
                  <a:cubicBezTo>
                    <a:pt x="13695" y="15761"/>
                    <a:pt x="13698" y="15727"/>
                    <a:pt x="13632" y="15690"/>
                  </a:cubicBezTo>
                  <a:lnTo>
                    <a:pt x="13632" y="15690"/>
                  </a:lnTo>
                  <a:cubicBezTo>
                    <a:pt x="13641" y="15692"/>
                    <a:pt x="13653" y="15695"/>
                    <a:pt x="13664" y="15698"/>
                  </a:cubicBezTo>
                  <a:cubicBezTo>
                    <a:pt x="13668" y="15698"/>
                    <a:pt x="13670" y="15699"/>
                    <a:pt x="13673" y="15699"/>
                  </a:cubicBezTo>
                  <a:cubicBezTo>
                    <a:pt x="13700" y="15699"/>
                    <a:pt x="13703" y="15670"/>
                    <a:pt x="13683" y="15610"/>
                  </a:cubicBezTo>
                  <a:cubicBezTo>
                    <a:pt x="13690" y="15582"/>
                    <a:pt x="13627" y="15538"/>
                    <a:pt x="13592" y="15529"/>
                  </a:cubicBezTo>
                  <a:cubicBezTo>
                    <a:pt x="13558" y="15522"/>
                    <a:pt x="13564" y="15494"/>
                    <a:pt x="13564" y="15494"/>
                  </a:cubicBezTo>
                  <a:cubicBezTo>
                    <a:pt x="13568" y="15475"/>
                    <a:pt x="13570" y="15469"/>
                    <a:pt x="13581" y="15469"/>
                  </a:cubicBezTo>
                  <a:cubicBezTo>
                    <a:pt x="13586" y="15469"/>
                    <a:pt x="13594" y="15470"/>
                    <a:pt x="13605" y="15472"/>
                  </a:cubicBezTo>
                  <a:cubicBezTo>
                    <a:pt x="13613" y="15474"/>
                    <a:pt x="13620" y="15475"/>
                    <a:pt x="13626" y="15475"/>
                  </a:cubicBezTo>
                  <a:cubicBezTo>
                    <a:pt x="13676" y="15475"/>
                    <a:pt x="13679" y="15423"/>
                    <a:pt x="13624" y="15384"/>
                  </a:cubicBezTo>
                  <a:lnTo>
                    <a:pt x="13624" y="15384"/>
                  </a:lnTo>
                  <a:lnTo>
                    <a:pt x="13658" y="15394"/>
                  </a:lnTo>
                  <a:cubicBezTo>
                    <a:pt x="13661" y="15394"/>
                    <a:pt x="13665" y="15395"/>
                    <a:pt x="13668" y="15395"/>
                  </a:cubicBezTo>
                  <a:cubicBezTo>
                    <a:pt x="13701" y="15395"/>
                    <a:pt x="13739" y="15364"/>
                    <a:pt x="13727" y="15225"/>
                  </a:cubicBezTo>
                  <a:cubicBezTo>
                    <a:pt x="13746" y="15111"/>
                    <a:pt x="13761" y="15024"/>
                    <a:pt x="13794" y="15024"/>
                  </a:cubicBezTo>
                  <a:cubicBezTo>
                    <a:pt x="13795" y="15024"/>
                    <a:pt x="13796" y="15024"/>
                    <a:pt x="13796" y="15024"/>
                  </a:cubicBezTo>
                  <a:cubicBezTo>
                    <a:pt x="13797" y="15024"/>
                    <a:pt x="13798" y="15024"/>
                    <a:pt x="13798" y="15024"/>
                  </a:cubicBezTo>
                  <a:cubicBezTo>
                    <a:pt x="13828" y="15024"/>
                    <a:pt x="13779" y="14900"/>
                    <a:pt x="13718" y="14833"/>
                  </a:cubicBezTo>
                  <a:lnTo>
                    <a:pt x="13718" y="14833"/>
                  </a:lnTo>
                  <a:cubicBezTo>
                    <a:pt x="13721" y="14833"/>
                    <a:pt x="13723" y="14834"/>
                    <a:pt x="13726" y="14834"/>
                  </a:cubicBezTo>
                  <a:cubicBezTo>
                    <a:pt x="13753" y="14834"/>
                    <a:pt x="13759" y="14803"/>
                    <a:pt x="13768" y="14751"/>
                  </a:cubicBezTo>
                  <a:cubicBezTo>
                    <a:pt x="13778" y="14678"/>
                    <a:pt x="13780" y="14666"/>
                    <a:pt x="13803" y="14666"/>
                  </a:cubicBezTo>
                  <a:cubicBezTo>
                    <a:pt x="13807" y="14666"/>
                    <a:pt x="13812" y="14666"/>
                    <a:pt x="13818" y="14667"/>
                  </a:cubicBezTo>
                  <a:cubicBezTo>
                    <a:pt x="13847" y="14685"/>
                    <a:pt x="13863" y="14695"/>
                    <a:pt x="13867" y="14695"/>
                  </a:cubicBezTo>
                  <a:cubicBezTo>
                    <a:pt x="13872" y="14695"/>
                    <a:pt x="13857" y="14678"/>
                    <a:pt x="13821" y="14639"/>
                  </a:cubicBezTo>
                  <a:cubicBezTo>
                    <a:pt x="13759" y="14603"/>
                    <a:pt x="13801" y="14525"/>
                    <a:pt x="13864" y="14525"/>
                  </a:cubicBezTo>
                  <a:cubicBezTo>
                    <a:pt x="13867" y="14525"/>
                    <a:pt x="13871" y="14525"/>
                    <a:pt x="13874" y="14526"/>
                  </a:cubicBezTo>
                  <a:cubicBezTo>
                    <a:pt x="13876" y="14526"/>
                    <a:pt x="13878" y="14526"/>
                    <a:pt x="13880" y="14526"/>
                  </a:cubicBezTo>
                  <a:cubicBezTo>
                    <a:pt x="13912" y="14526"/>
                    <a:pt x="13915" y="14498"/>
                    <a:pt x="13918" y="14441"/>
                  </a:cubicBezTo>
                  <a:cubicBezTo>
                    <a:pt x="13887" y="14407"/>
                    <a:pt x="13893" y="14347"/>
                    <a:pt x="13900" y="14288"/>
                  </a:cubicBezTo>
                  <a:cubicBezTo>
                    <a:pt x="13906" y="14200"/>
                    <a:pt x="13906" y="14200"/>
                    <a:pt x="13837" y="14194"/>
                  </a:cubicBezTo>
                  <a:cubicBezTo>
                    <a:pt x="13765" y="14184"/>
                    <a:pt x="13768" y="14156"/>
                    <a:pt x="13771" y="14096"/>
                  </a:cubicBezTo>
                  <a:cubicBezTo>
                    <a:pt x="13774" y="14070"/>
                    <a:pt x="13777" y="14043"/>
                    <a:pt x="13809" y="14043"/>
                  </a:cubicBezTo>
                  <a:cubicBezTo>
                    <a:pt x="13811" y="14043"/>
                    <a:pt x="13813" y="14043"/>
                    <a:pt x="13815" y="14043"/>
                  </a:cubicBezTo>
                  <a:cubicBezTo>
                    <a:pt x="13815" y="14043"/>
                    <a:pt x="13853" y="14015"/>
                    <a:pt x="13856" y="13987"/>
                  </a:cubicBezTo>
                  <a:cubicBezTo>
                    <a:pt x="13859" y="13957"/>
                    <a:pt x="13862" y="13930"/>
                    <a:pt x="13891" y="13930"/>
                  </a:cubicBezTo>
                  <a:cubicBezTo>
                    <a:pt x="13893" y="13930"/>
                    <a:pt x="13895" y="13930"/>
                    <a:pt x="13896" y="13930"/>
                  </a:cubicBezTo>
                  <a:cubicBezTo>
                    <a:pt x="13921" y="13908"/>
                    <a:pt x="13937" y="13877"/>
                    <a:pt x="13940" y="13843"/>
                  </a:cubicBezTo>
                  <a:cubicBezTo>
                    <a:pt x="13946" y="13785"/>
                    <a:pt x="13952" y="13727"/>
                    <a:pt x="13985" y="13727"/>
                  </a:cubicBezTo>
                  <a:cubicBezTo>
                    <a:pt x="13986" y="13727"/>
                    <a:pt x="13986" y="13727"/>
                    <a:pt x="13987" y="13727"/>
                  </a:cubicBezTo>
                  <a:cubicBezTo>
                    <a:pt x="13987" y="13698"/>
                    <a:pt x="13987" y="13698"/>
                    <a:pt x="13953" y="13695"/>
                  </a:cubicBezTo>
                  <a:cubicBezTo>
                    <a:pt x="13915" y="13692"/>
                    <a:pt x="13881" y="13661"/>
                    <a:pt x="13921" y="13545"/>
                  </a:cubicBezTo>
                  <a:cubicBezTo>
                    <a:pt x="13925" y="13485"/>
                    <a:pt x="13928" y="13395"/>
                    <a:pt x="13890" y="13395"/>
                  </a:cubicBezTo>
                  <a:cubicBezTo>
                    <a:pt x="13890" y="13366"/>
                    <a:pt x="13890" y="13366"/>
                    <a:pt x="13928" y="13366"/>
                  </a:cubicBezTo>
                  <a:cubicBezTo>
                    <a:pt x="13930" y="13366"/>
                    <a:pt x="13931" y="13366"/>
                    <a:pt x="13933" y="13366"/>
                  </a:cubicBezTo>
                  <a:cubicBezTo>
                    <a:pt x="14000" y="13366"/>
                    <a:pt x="13998" y="13308"/>
                    <a:pt x="13931" y="13247"/>
                  </a:cubicBezTo>
                  <a:cubicBezTo>
                    <a:pt x="13896" y="13247"/>
                    <a:pt x="13896" y="13216"/>
                    <a:pt x="13934" y="13188"/>
                  </a:cubicBezTo>
                  <a:cubicBezTo>
                    <a:pt x="13931" y="13163"/>
                    <a:pt x="13918" y="13141"/>
                    <a:pt x="13900" y="13128"/>
                  </a:cubicBezTo>
                  <a:cubicBezTo>
                    <a:pt x="13865" y="13097"/>
                    <a:pt x="13865" y="13097"/>
                    <a:pt x="13903" y="13040"/>
                  </a:cubicBezTo>
                  <a:cubicBezTo>
                    <a:pt x="13937" y="13040"/>
                    <a:pt x="13940" y="13009"/>
                    <a:pt x="13940" y="12981"/>
                  </a:cubicBezTo>
                  <a:cubicBezTo>
                    <a:pt x="13906" y="12921"/>
                    <a:pt x="13896" y="12595"/>
                    <a:pt x="13931" y="12564"/>
                  </a:cubicBezTo>
                  <a:cubicBezTo>
                    <a:pt x="13896" y="12536"/>
                    <a:pt x="13896" y="12536"/>
                    <a:pt x="13893" y="12505"/>
                  </a:cubicBezTo>
                  <a:cubicBezTo>
                    <a:pt x="13962" y="12475"/>
                    <a:pt x="13931" y="12448"/>
                    <a:pt x="13866" y="12448"/>
                  </a:cubicBezTo>
                  <a:cubicBezTo>
                    <a:pt x="13863" y="12448"/>
                    <a:pt x="13859" y="12448"/>
                    <a:pt x="13856" y="12448"/>
                  </a:cubicBezTo>
                  <a:lnTo>
                    <a:pt x="13859" y="12476"/>
                  </a:lnTo>
                  <a:lnTo>
                    <a:pt x="13859" y="12508"/>
                  </a:lnTo>
                  <a:cubicBezTo>
                    <a:pt x="13787" y="12508"/>
                    <a:pt x="13784" y="12420"/>
                    <a:pt x="13893" y="12417"/>
                  </a:cubicBezTo>
                  <a:cubicBezTo>
                    <a:pt x="13962" y="12385"/>
                    <a:pt x="13962" y="12382"/>
                    <a:pt x="13890" y="12357"/>
                  </a:cubicBezTo>
                  <a:cubicBezTo>
                    <a:pt x="13818" y="12332"/>
                    <a:pt x="13818" y="12301"/>
                    <a:pt x="13887" y="12269"/>
                  </a:cubicBezTo>
                  <a:cubicBezTo>
                    <a:pt x="13959" y="12263"/>
                    <a:pt x="13959" y="12263"/>
                    <a:pt x="13887" y="12238"/>
                  </a:cubicBezTo>
                  <a:cubicBezTo>
                    <a:pt x="13743" y="12188"/>
                    <a:pt x="13702" y="12103"/>
                    <a:pt x="13843" y="12094"/>
                  </a:cubicBezTo>
                  <a:cubicBezTo>
                    <a:pt x="13915" y="12088"/>
                    <a:pt x="13950" y="12056"/>
                    <a:pt x="13947" y="12025"/>
                  </a:cubicBezTo>
                  <a:cubicBezTo>
                    <a:pt x="13944" y="12006"/>
                    <a:pt x="13928" y="12001"/>
                    <a:pt x="13905" y="12001"/>
                  </a:cubicBezTo>
                  <a:cubicBezTo>
                    <a:pt x="13895" y="12001"/>
                    <a:pt x="13883" y="12002"/>
                    <a:pt x="13871" y="12003"/>
                  </a:cubicBezTo>
                  <a:cubicBezTo>
                    <a:pt x="13852" y="12013"/>
                    <a:pt x="13838" y="12017"/>
                    <a:pt x="13829" y="12017"/>
                  </a:cubicBezTo>
                  <a:cubicBezTo>
                    <a:pt x="13806" y="12017"/>
                    <a:pt x="13819" y="11989"/>
                    <a:pt x="13868" y="11944"/>
                  </a:cubicBezTo>
                  <a:cubicBezTo>
                    <a:pt x="13965" y="11846"/>
                    <a:pt x="13962" y="11784"/>
                    <a:pt x="13881" y="11702"/>
                  </a:cubicBezTo>
                  <a:cubicBezTo>
                    <a:pt x="13821" y="11622"/>
                    <a:pt x="13802" y="11552"/>
                    <a:pt x="13826" y="11552"/>
                  </a:cubicBezTo>
                  <a:cubicBezTo>
                    <a:pt x="13835" y="11552"/>
                    <a:pt x="13850" y="11561"/>
                    <a:pt x="13871" y="11583"/>
                  </a:cubicBezTo>
                  <a:cubicBezTo>
                    <a:pt x="13910" y="11609"/>
                    <a:pt x="13930" y="11623"/>
                    <a:pt x="13935" y="11623"/>
                  </a:cubicBezTo>
                  <a:cubicBezTo>
                    <a:pt x="13940" y="11623"/>
                    <a:pt x="13930" y="11609"/>
                    <a:pt x="13909" y="11580"/>
                  </a:cubicBezTo>
                  <a:cubicBezTo>
                    <a:pt x="13903" y="11520"/>
                    <a:pt x="13896" y="11461"/>
                    <a:pt x="13893" y="11433"/>
                  </a:cubicBezTo>
                  <a:cubicBezTo>
                    <a:pt x="13887" y="11400"/>
                    <a:pt x="13857" y="11379"/>
                    <a:pt x="13825" y="11379"/>
                  </a:cubicBezTo>
                  <a:cubicBezTo>
                    <a:pt x="13822" y="11379"/>
                    <a:pt x="13820" y="11379"/>
                    <a:pt x="13818" y="11379"/>
                  </a:cubicBezTo>
                  <a:cubicBezTo>
                    <a:pt x="13887" y="11342"/>
                    <a:pt x="13912" y="11279"/>
                    <a:pt x="13834" y="11229"/>
                  </a:cubicBezTo>
                  <a:cubicBezTo>
                    <a:pt x="13827" y="11201"/>
                    <a:pt x="13824" y="11170"/>
                    <a:pt x="13824" y="11170"/>
                  </a:cubicBezTo>
                  <a:cubicBezTo>
                    <a:pt x="13821" y="11141"/>
                    <a:pt x="13821" y="11141"/>
                    <a:pt x="13780" y="11116"/>
                  </a:cubicBezTo>
                  <a:cubicBezTo>
                    <a:pt x="13740" y="11091"/>
                    <a:pt x="13771" y="11057"/>
                    <a:pt x="13802" y="11022"/>
                  </a:cubicBezTo>
                  <a:cubicBezTo>
                    <a:pt x="13831" y="10991"/>
                    <a:pt x="13860" y="10959"/>
                    <a:pt x="13838" y="10959"/>
                  </a:cubicBezTo>
                  <a:cubicBezTo>
                    <a:pt x="13836" y="10959"/>
                    <a:pt x="13833" y="10959"/>
                    <a:pt x="13831" y="10960"/>
                  </a:cubicBezTo>
                  <a:cubicBezTo>
                    <a:pt x="13830" y="10960"/>
                    <a:pt x="13828" y="10960"/>
                    <a:pt x="13827" y="10960"/>
                  </a:cubicBezTo>
                  <a:cubicBezTo>
                    <a:pt x="13790" y="10960"/>
                    <a:pt x="13748" y="10909"/>
                    <a:pt x="13711" y="10887"/>
                  </a:cubicBezTo>
                  <a:cubicBezTo>
                    <a:pt x="13681" y="10869"/>
                    <a:pt x="13691" y="10844"/>
                    <a:pt x="13715" y="10844"/>
                  </a:cubicBezTo>
                  <a:cubicBezTo>
                    <a:pt x="13723" y="10844"/>
                    <a:pt x="13733" y="10847"/>
                    <a:pt x="13743" y="10853"/>
                  </a:cubicBezTo>
                  <a:cubicBezTo>
                    <a:pt x="13777" y="10847"/>
                    <a:pt x="13777" y="10847"/>
                    <a:pt x="13802" y="10781"/>
                  </a:cubicBezTo>
                  <a:cubicBezTo>
                    <a:pt x="13799" y="10754"/>
                    <a:pt x="13791" y="10699"/>
                    <a:pt x="13760" y="10699"/>
                  </a:cubicBezTo>
                  <a:cubicBezTo>
                    <a:pt x="13759" y="10699"/>
                    <a:pt x="13757" y="10699"/>
                    <a:pt x="13755" y="10699"/>
                  </a:cubicBezTo>
                  <a:cubicBezTo>
                    <a:pt x="13755" y="10700"/>
                    <a:pt x="13754" y="10700"/>
                    <a:pt x="13754" y="10700"/>
                  </a:cubicBezTo>
                  <a:cubicBezTo>
                    <a:pt x="13720" y="10700"/>
                    <a:pt x="13693" y="10530"/>
                    <a:pt x="13721" y="10493"/>
                  </a:cubicBezTo>
                  <a:lnTo>
                    <a:pt x="13708" y="10436"/>
                  </a:lnTo>
                  <a:cubicBezTo>
                    <a:pt x="13702" y="10405"/>
                    <a:pt x="13661" y="10383"/>
                    <a:pt x="13655" y="10355"/>
                  </a:cubicBezTo>
                  <a:cubicBezTo>
                    <a:pt x="13649" y="10333"/>
                    <a:pt x="13630" y="10314"/>
                    <a:pt x="13608" y="10305"/>
                  </a:cubicBezTo>
                  <a:cubicBezTo>
                    <a:pt x="13602" y="10273"/>
                    <a:pt x="13596" y="10245"/>
                    <a:pt x="13630" y="10239"/>
                  </a:cubicBezTo>
                  <a:cubicBezTo>
                    <a:pt x="13555" y="10223"/>
                    <a:pt x="13555" y="10223"/>
                    <a:pt x="13621" y="10179"/>
                  </a:cubicBezTo>
                  <a:cubicBezTo>
                    <a:pt x="13690" y="10167"/>
                    <a:pt x="13690" y="10167"/>
                    <a:pt x="13614" y="10151"/>
                  </a:cubicBezTo>
                  <a:cubicBezTo>
                    <a:pt x="13574" y="10129"/>
                    <a:pt x="13574" y="10129"/>
                    <a:pt x="13602" y="10091"/>
                  </a:cubicBezTo>
                  <a:cubicBezTo>
                    <a:pt x="13633" y="10086"/>
                    <a:pt x="13631" y="10062"/>
                    <a:pt x="13605" y="10062"/>
                  </a:cubicBezTo>
                  <a:cubicBezTo>
                    <a:pt x="13602" y="10062"/>
                    <a:pt x="13599" y="10063"/>
                    <a:pt x="13596" y="10063"/>
                  </a:cubicBezTo>
                  <a:cubicBezTo>
                    <a:pt x="13520" y="10051"/>
                    <a:pt x="13467" y="9972"/>
                    <a:pt x="13536" y="9957"/>
                  </a:cubicBezTo>
                  <a:cubicBezTo>
                    <a:pt x="13530" y="9932"/>
                    <a:pt x="13511" y="9916"/>
                    <a:pt x="13489" y="9907"/>
                  </a:cubicBezTo>
                  <a:cubicBezTo>
                    <a:pt x="13414" y="9894"/>
                    <a:pt x="13414" y="9894"/>
                    <a:pt x="13483" y="9875"/>
                  </a:cubicBezTo>
                  <a:cubicBezTo>
                    <a:pt x="13549" y="9831"/>
                    <a:pt x="13539" y="9803"/>
                    <a:pt x="13464" y="9791"/>
                  </a:cubicBezTo>
                  <a:cubicBezTo>
                    <a:pt x="13439" y="9781"/>
                    <a:pt x="13433" y="9753"/>
                    <a:pt x="13448" y="9734"/>
                  </a:cubicBezTo>
                  <a:cubicBezTo>
                    <a:pt x="13465" y="9676"/>
                    <a:pt x="13457" y="9526"/>
                    <a:pt x="13413" y="9526"/>
                  </a:cubicBezTo>
                  <a:cubicBezTo>
                    <a:pt x="13408" y="9526"/>
                    <a:pt x="13402" y="9528"/>
                    <a:pt x="13395" y="9534"/>
                  </a:cubicBezTo>
                  <a:lnTo>
                    <a:pt x="13379" y="9477"/>
                  </a:lnTo>
                  <a:cubicBezTo>
                    <a:pt x="13398" y="9411"/>
                    <a:pt x="13389" y="9380"/>
                    <a:pt x="13348" y="9361"/>
                  </a:cubicBezTo>
                  <a:lnTo>
                    <a:pt x="13304" y="9342"/>
                  </a:lnTo>
                  <a:cubicBezTo>
                    <a:pt x="13339" y="9333"/>
                    <a:pt x="13364" y="9302"/>
                    <a:pt x="13361" y="9267"/>
                  </a:cubicBezTo>
                  <a:cubicBezTo>
                    <a:pt x="13355" y="9249"/>
                    <a:pt x="13352" y="9243"/>
                    <a:pt x="13343" y="9243"/>
                  </a:cubicBezTo>
                  <a:cubicBezTo>
                    <a:pt x="13337" y="9243"/>
                    <a:pt x="13329" y="9245"/>
                    <a:pt x="13317" y="9248"/>
                  </a:cubicBezTo>
                  <a:cubicBezTo>
                    <a:pt x="13308" y="9261"/>
                    <a:pt x="13301" y="9267"/>
                    <a:pt x="13296" y="9267"/>
                  </a:cubicBezTo>
                  <a:cubicBezTo>
                    <a:pt x="13285" y="9267"/>
                    <a:pt x="13280" y="9248"/>
                    <a:pt x="13276" y="9230"/>
                  </a:cubicBezTo>
                  <a:cubicBezTo>
                    <a:pt x="13273" y="9195"/>
                    <a:pt x="13295" y="9161"/>
                    <a:pt x="13329" y="9151"/>
                  </a:cubicBezTo>
                  <a:lnTo>
                    <a:pt x="13320" y="9123"/>
                  </a:lnTo>
                  <a:cubicBezTo>
                    <a:pt x="13302" y="9129"/>
                    <a:pt x="13288" y="9131"/>
                    <a:pt x="13278" y="9131"/>
                  </a:cubicBezTo>
                  <a:cubicBezTo>
                    <a:pt x="13250" y="9131"/>
                    <a:pt x="13254" y="9114"/>
                    <a:pt x="13279" y="9104"/>
                  </a:cubicBezTo>
                  <a:cubicBezTo>
                    <a:pt x="13298" y="9076"/>
                    <a:pt x="13301" y="9042"/>
                    <a:pt x="13285" y="9010"/>
                  </a:cubicBezTo>
                  <a:lnTo>
                    <a:pt x="13285" y="9010"/>
                  </a:lnTo>
                  <a:cubicBezTo>
                    <a:pt x="13281" y="9011"/>
                    <a:pt x="13278" y="9012"/>
                    <a:pt x="13276" y="9012"/>
                  </a:cubicBezTo>
                  <a:cubicBezTo>
                    <a:pt x="13263" y="9012"/>
                    <a:pt x="13268" y="9000"/>
                    <a:pt x="13275" y="9000"/>
                  </a:cubicBezTo>
                  <a:cubicBezTo>
                    <a:pt x="13279" y="9000"/>
                    <a:pt x="13283" y="9002"/>
                    <a:pt x="13285" y="9010"/>
                  </a:cubicBezTo>
                  <a:lnTo>
                    <a:pt x="13320" y="9001"/>
                  </a:lnTo>
                  <a:cubicBezTo>
                    <a:pt x="13333" y="8979"/>
                    <a:pt x="13330" y="8973"/>
                    <a:pt x="13318" y="8973"/>
                  </a:cubicBezTo>
                  <a:cubicBezTo>
                    <a:pt x="13308" y="8973"/>
                    <a:pt x="13292" y="8978"/>
                    <a:pt x="13276" y="8982"/>
                  </a:cubicBezTo>
                  <a:cubicBezTo>
                    <a:pt x="13276" y="8982"/>
                    <a:pt x="13266" y="8954"/>
                    <a:pt x="13257" y="8926"/>
                  </a:cubicBezTo>
                  <a:cubicBezTo>
                    <a:pt x="13251" y="8907"/>
                    <a:pt x="13245" y="8889"/>
                    <a:pt x="13234" y="8889"/>
                  </a:cubicBezTo>
                  <a:cubicBezTo>
                    <a:pt x="13229" y="8889"/>
                    <a:pt x="13222" y="8894"/>
                    <a:pt x="13213" y="8907"/>
                  </a:cubicBezTo>
                  <a:cubicBezTo>
                    <a:pt x="13196" y="8914"/>
                    <a:pt x="13178" y="8920"/>
                    <a:pt x="13164" y="8920"/>
                  </a:cubicBezTo>
                  <a:cubicBezTo>
                    <a:pt x="13152" y="8920"/>
                    <a:pt x="13142" y="8915"/>
                    <a:pt x="13138" y="8904"/>
                  </a:cubicBezTo>
                  <a:cubicBezTo>
                    <a:pt x="13134" y="8905"/>
                    <a:pt x="13131" y="8905"/>
                    <a:pt x="13128" y="8905"/>
                  </a:cubicBezTo>
                  <a:cubicBezTo>
                    <a:pt x="13115" y="8905"/>
                    <a:pt x="13121" y="8893"/>
                    <a:pt x="13128" y="8893"/>
                  </a:cubicBezTo>
                  <a:cubicBezTo>
                    <a:pt x="13131" y="8893"/>
                    <a:pt x="13135" y="8896"/>
                    <a:pt x="13138" y="8904"/>
                  </a:cubicBezTo>
                  <a:cubicBezTo>
                    <a:pt x="13172" y="8891"/>
                    <a:pt x="13204" y="8882"/>
                    <a:pt x="13194" y="8854"/>
                  </a:cubicBezTo>
                  <a:cubicBezTo>
                    <a:pt x="13185" y="8825"/>
                    <a:pt x="13219" y="8813"/>
                    <a:pt x="13219" y="8813"/>
                  </a:cubicBezTo>
                  <a:cubicBezTo>
                    <a:pt x="13222" y="8813"/>
                    <a:pt x="13224" y="8813"/>
                    <a:pt x="13226" y="8813"/>
                  </a:cubicBezTo>
                  <a:cubicBezTo>
                    <a:pt x="13294" y="8813"/>
                    <a:pt x="13224" y="8715"/>
                    <a:pt x="13182" y="8700"/>
                  </a:cubicBezTo>
                  <a:cubicBezTo>
                    <a:pt x="13097" y="8669"/>
                    <a:pt x="13088" y="8641"/>
                    <a:pt x="13154" y="8615"/>
                  </a:cubicBezTo>
                  <a:cubicBezTo>
                    <a:pt x="13215" y="8596"/>
                    <a:pt x="13153" y="8567"/>
                    <a:pt x="13062" y="8567"/>
                  </a:cubicBezTo>
                  <a:cubicBezTo>
                    <a:pt x="13050" y="8567"/>
                    <a:pt x="13038" y="8567"/>
                    <a:pt x="13025" y="8568"/>
                  </a:cubicBezTo>
                  <a:lnTo>
                    <a:pt x="12915" y="8575"/>
                  </a:lnTo>
                  <a:lnTo>
                    <a:pt x="12915" y="8575"/>
                  </a:lnTo>
                  <a:lnTo>
                    <a:pt x="13016" y="8540"/>
                  </a:lnTo>
                  <a:cubicBezTo>
                    <a:pt x="13141" y="8465"/>
                    <a:pt x="13141" y="8462"/>
                    <a:pt x="13047" y="8402"/>
                  </a:cubicBezTo>
                  <a:cubicBezTo>
                    <a:pt x="12994" y="8358"/>
                    <a:pt x="12994" y="8358"/>
                    <a:pt x="13028" y="8346"/>
                  </a:cubicBezTo>
                  <a:cubicBezTo>
                    <a:pt x="13060" y="8333"/>
                    <a:pt x="13050" y="8305"/>
                    <a:pt x="13016" y="8224"/>
                  </a:cubicBezTo>
                  <a:cubicBezTo>
                    <a:pt x="12989" y="8155"/>
                    <a:pt x="12976" y="8124"/>
                    <a:pt x="12954" y="8124"/>
                  </a:cubicBezTo>
                  <a:cubicBezTo>
                    <a:pt x="12950" y="8124"/>
                    <a:pt x="12945" y="8125"/>
                    <a:pt x="12941" y="8127"/>
                  </a:cubicBezTo>
                  <a:lnTo>
                    <a:pt x="12919" y="8073"/>
                  </a:lnTo>
                  <a:cubicBezTo>
                    <a:pt x="12954" y="8035"/>
                    <a:pt x="12942" y="8005"/>
                    <a:pt x="12913" y="8005"/>
                  </a:cubicBezTo>
                  <a:cubicBezTo>
                    <a:pt x="12899" y="8005"/>
                    <a:pt x="12881" y="8012"/>
                    <a:pt x="12862" y="8029"/>
                  </a:cubicBezTo>
                  <a:lnTo>
                    <a:pt x="12840" y="7976"/>
                  </a:lnTo>
                  <a:lnTo>
                    <a:pt x="12875" y="7964"/>
                  </a:lnTo>
                  <a:cubicBezTo>
                    <a:pt x="12906" y="7948"/>
                    <a:pt x="12884" y="7895"/>
                    <a:pt x="12796" y="7672"/>
                  </a:cubicBezTo>
                  <a:cubicBezTo>
                    <a:pt x="12715" y="7480"/>
                    <a:pt x="12684" y="7423"/>
                    <a:pt x="12644" y="7423"/>
                  </a:cubicBezTo>
                  <a:cubicBezTo>
                    <a:pt x="12633" y="7423"/>
                    <a:pt x="12622" y="7427"/>
                    <a:pt x="12608" y="7434"/>
                  </a:cubicBezTo>
                  <a:cubicBezTo>
                    <a:pt x="12604" y="7434"/>
                    <a:pt x="12601" y="7434"/>
                    <a:pt x="12597" y="7434"/>
                  </a:cubicBezTo>
                  <a:cubicBezTo>
                    <a:pt x="12529" y="7434"/>
                    <a:pt x="12521" y="7407"/>
                    <a:pt x="12583" y="7381"/>
                  </a:cubicBezTo>
                  <a:cubicBezTo>
                    <a:pt x="12610" y="7367"/>
                    <a:pt x="12630" y="7334"/>
                    <a:pt x="12614" y="7334"/>
                  </a:cubicBezTo>
                  <a:cubicBezTo>
                    <a:pt x="12611" y="7334"/>
                    <a:pt x="12607" y="7335"/>
                    <a:pt x="12602" y="7337"/>
                  </a:cubicBezTo>
                  <a:cubicBezTo>
                    <a:pt x="12590" y="7309"/>
                    <a:pt x="12586" y="7274"/>
                    <a:pt x="12596" y="7243"/>
                  </a:cubicBezTo>
                  <a:cubicBezTo>
                    <a:pt x="12617" y="7157"/>
                    <a:pt x="12595" y="7129"/>
                    <a:pt x="12570" y="7129"/>
                  </a:cubicBezTo>
                  <a:cubicBezTo>
                    <a:pt x="12562" y="7129"/>
                    <a:pt x="12553" y="7132"/>
                    <a:pt x="12546" y="7136"/>
                  </a:cubicBezTo>
                  <a:cubicBezTo>
                    <a:pt x="12528" y="7156"/>
                    <a:pt x="12519" y="7164"/>
                    <a:pt x="12515" y="7164"/>
                  </a:cubicBezTo>
                  <a:cubicBezTo>
                    <a:pt x="12509" y="7164"/>
                    <a:pt x="12521" y="7137"/>
                    <a:pt x="12533" y="7108"/>
                  </a:cubicBezTo>
                  <a:cubicBezTo>
                    <a:pt x="12549" y="7071"/>
                    <a:pt x="12565" y="7036"/>
                    <a:pt x="12550" y="7036"/>
                  </a:cubicBezTo>
                  <a:cubicBezTo>
                    <a:pt x="12548" y="7036"/>
                    <a:pt x="12544" y="7037"/>
                    <a:pt x="12539" y="7039"/>
                  </a:cubicBezTo>
                  <a:cubicBezTo>
                    <a:pt x="12496" y="7027"/>
                    <a:pt x="12389" y="6882"/>
                    <a:pt x="12449" y="6851"/>
                  </a:cubicBezTo>
                  <a:lnTo>
                    <a:pt x="12420" y="6798"/>
                  </a:lnTo>
                  <a:cubicBezTo>
                    <a:pt x="12416" y="6800"/>
                    <a:pt x="12412" y="6801"/>
                    <a:pt x="12409" y="6801"/>
                  </a:cubicBezTo>
                  <a:cubicBezTo>
                    <a:pt x="12382" y="6801"/>
                    <a:pt x="12357" y="6757"/>
                    <a:pt x="12333" y="6710"/>
                  </a:cubicBezTo>
                  <a:cubicBezTo>
                    <a:pt x="12304" y="6660"/>
                    <a:pt x="12289" y="6632"/>
                    <a:pt x="12320" y="6616"/>
                  </a:cubicBezTo>
                  <a:lnTo>
                    <a:pt x="12320" y="6616"/>
                  </a:lnTo>
                  <a:cubicBezTo>
                    <a:pt x="12326" y="6617"/>
                    <a:pt x="12331" y="6618"/>
                    <a:pt x="12335" y="6618"/>
                  </a:cubicBezTo>
                  <a:cubicBezTo>
                    <a:pt x="12362" y="6618"/>
                    <a:pt x="12344" y="6593"/>
                    <a:pt x="12292" y="6563"/>
                  </a:cubicBezTo>
                  <a:cubicBezTo>
                    <a:pt x="12276" y="6538"/>
                    <a:pt x="12201" y="6547"/>
                    <a:pt x="12185" y="6522"/>
                  </a:cubicBezTo>
                  <a:cubicBezTo>
                    <a:pt x="12174" y="6528"/>
                    <a:pt x="12162" y="6530"/>
                    <a:pt x="12150" y="6530"/>
                  </a:cubicBezTo>
                  <a:cubicBezTo>
                    <a:pt x="12129" y="6530"/>
                    <a:pt x="12109" y="6521"/>
                    <a:pt x="12094" y="6503"/>
                  </a:cubicBezTo>
                  <a:lnTo>
                    <a:pt x="12126" y="6488"/>
                  </a:lnTo>
                  <a:lnTo>
                    <a:pt x="12188" y="6450"/>
                  </a:lnTo>
                  <a:cubicBezTo>
                    <a:pt x="12176" y="6430"/>
                    <a:pt x="12166" y="6411"/>
                    <a:pt x="12147" y="6411"/>
                  </a:cubicBezTo>
                  <a:cubicBezTo>
                    <a:pt x="12142" y="6411"/>
                    <a:pt x="12136" y="6412"/>
                    <a:pt x="12129" y="6416"/>
                  </a:cubicBezTo>
                  <a:cubicBezTo>
                    <a:pt x="12145" y="6372"/>
                    <a:pt x="12132" y="6347"/>
                    <a:pt x="12101" y="6296"/>
                  </a:cubicBezTo>
                  <a:cubicBezTo>
                    <a:pt x="12073" y="6243"/>
                    <a:pt x="12044" y="6190"/>
                    <a:pt x="11997" y="6184"/>
                  </a:cubicBezTo>
                  <a:cubicBezTo>
                    <a:pt x="12042" y="6126"/>
                    <a:pt x="11954" y="5982"/>
                    <a:pt x="11881" y="5982"/>
                  </a:cubicBezTo>
                  <a:cubicBezTo>
                    <a:pt x="11878" y="5982"/>
                    <a:pt x="11875" y="5983"/>
                    <a:pt x="11872" y="5983"/>
                  </a:cubicBezTo>
                  <a:cubicBezTo>
                    <a:pt x="11864" y="5989"/>
                    <a:pt x="11857" y="5991"/>
                    <a:pt x="11851" y="5991"/>
                  </a:cubicBezTo>
                  <a:cubicBezTo>
                    <a:pt x="11834" y="5991"/>
                    <a:pt x="11828" y="5969"/>
                    <a:pt x="11837" y="5936"/>
                  </a:cubicBezTo>
                  <a:cubicBezTo>
                    <a:pt x="11853" y="5889"/>
                    <a:pt x="11853" y="5889"/>
                    <a:pt x="11806" y="5886"/>
                  </a:cubicBezTo>
                  <a:cubicBezTo>
                    <a:pt x="11762" y="5880"/>
                    <a:pt x="11775" y="5836"/>
                    <a:pt x="11790" y="5789"/>
                  </a:cubicBezTo>
                  <a:cubicBezTo>
                    <a:pt x="11834" y="5726"/>
                    <a:pt x="11816" y="5701"/>
                    <a:pt x="11772" y="5695"/>
                  </a:cubicBezTo>
                  <a:cubicBezTo>
                    <a:pt x="11725" y="5670"/>
                    <a:pt x="11687" y="5635"/>
                    <a:pt x="11662" y="5588"/>
                  </a:cubicBezTo>
                  <a:cubicBezTo>
                    <a:pt x="11624" y="5571"/>
                    <a:pt x="11603" y="5555"/>
                    <a:pt x="11590" y="5555"/>
                  </a:cubicBezTo>
                  <a:cubicBezTo>
                    <a:pt x="11581" y="5555"/>
                    <a:pt x="11576" y="5562"/>
                    <a:pt x="11571" y="5579"/>
                  </a:cubicBezTo>
                  <a:cubicBezTo>
                    <a:pt x="11550" y="5589"/>
                    <a:pt x="11530" y="5595"/>
                    <a:pt x="11509" y="5595"/>
                  </a:cubicBezTo>
                  <a:cubicBezTo>
                    <a:pt x="11504" y="5595"/>
                    <a:pt x="11500" y="5595"/>
                    <a:pt x="11496" y="5594"/>
                  </a:cubicBezTo>
                  <a:cubicBezTo>
                    <a:pt x="11451" y="5577"/>
                    <a:pt x="11451" y="5561"/>
                    <a:pt x="11461" y="5561"/>
                  </a:cubicBezTo>
                  <a:cubicBezTo>
                    <a:pt x="11466" y="5561"/>
                    <a:pt x="11472" y="5565"/>
                    <a:pt x="11477" y="5573"/>
                  </a:cubicBezTo>
                  <a:cubicBezTo>
                    <a:pt x="11496" y="5581"/>
                    <a:pt x="11508" y="5584"/>
                    <a:pt x="11516" y="5584"/>
                  </a:cubicBezTo>
                  <a:cubicBezTo>
                    <a:pt x="11535" y="5584"/>
                    <a:pt x="11528" y="5563"/>
                    <a:pt x="11537" y="5532"/>
                  </a:cubicBezTo>
                  <a:cubicBezTo>
                    <a:pt x="11549" y="5488"/>
                    <a:pt x="11512" y="5441"/>
                    <a:pt x="11496" y="5416"/>
                  </a:cubicBezTo>
                  <a:cubicBezTo>
                    <a:pt x="11477" y="5391"/>
                    <a:pt x="11443" y="5344"/>
                    <a:pt x="11427" y="5319"/>
                  </a:cubicBezTo>
                  <a:cubicBezTo>
                    <a:pt x="11407" y="5248"/>
                    <a:pt x="11392" y="5217"/>
                    <a:pt x="11373" y="5217"/>
                  </a:cubicBezTo>
                  <a:cubicBezTo>
                    <a:pt x="11367" y="5217"/>
                    <a:pt x="11361" y="5220"/>
                    <a:pt x="11355" y="5225"/>
                  </a:cubicBezTo>
                  <a:cubicBezTo>
                    <a:pt x="11344" y="5233"/>
                    <a:pt x="11335" y="5239"/>
                    <a:pt x="11328" y="5244"/>
                  </a:cubicBezTo>
                  <a:lnTo>
                    <a:pt x="11328" y="5244"/>
                  </a:lnTo>
                  <a:cubicBezTo>
                    <a:pt x="11361" y="5177"/>
                    <a:pt x="11187" y="4935"/>
                    <a:pt x="11107" y="4935"/>
                  </a:cubicBezTo>
                  <a:cubicBezTo>
                    <a:pt x="11104" y="4935"/>
                    <a:pt x="11101" y="4936"/>
                    <a:pt x="11098" y="4936"/>
                  </a:cubicBezTo>
                  <a:lnTo>
                    <a:pt x="11126" y="4914"/>
                  </a:lnTo>
                  <a:cubicBezTo>
                    <a:pt x="11157" y="4889"/>
                    <a:pt x="11135" y="4867"/>
                    <a:pt x="11098" y="4824"/>
                  </a:cubicBezTo>
                  <a:cubicBezTo>
                    <a:pt x="11079" y="4798"/>
                    <a:pt x="10976" y="4733"/>
                    <a:pt x="10919" y="4664"/>
                  </a:cubicBezTo>
                  <a:cubicBezTo>
                    <a:pt x="10851" y="4584"/>
                    <a:pt x="10799" y="4522"/>
                    <a:pt x="10768" y="4522"/>
                  </a:cubicBezTo>
                  <a:cubicBezTo>
                    <a:pt x="10764" y="4522"/>
                    <a:pt x="10760" y="4523"/>
                    <a:pt x="10756" y="4526"/>
                  </a:cubicBezTo>
                  <a:cubicBezTo>
                    <a:pt x="10738" y="4504"/>
                    <a:pt x="10738" y="4504"/>
                    <a:pt x="10766" y="4482"/>
                  </a:cubicBezTo>
                  <a:cubicBezTo>
                    <a:pt x="10813" y="4482"/>
                    <a:pt x="10794" y="4457"/>
                    <a:pt x="10772" y="4435"/>
                  </a:cubicBezTo>
                  <a:cubicBezTo>
                    <a:pt x="10767" y="4429"/>
                    <a:pt x="10761" y="4426"/>
                    <a:pt x="10754" y="4426"/>
                  </a:cubicBezTo>
                  <a:cubicBezTo>
                    <a:pt x="10738" y="4426"/>
                    <a:pt x="10720" y="4442"/>
                    <a:pt x="10700" y="4460"/>
                  </a:cubicBezTo>
                  <a:cubicBezTo>
                    <a:pt x="10694" y="4465"/>
                    <a:pt x="10688" y="4468"/>
                    <a:pt x="10682" y="4468"/>
                  </a:cubicBezTo>
                  <a:cubicBezTo>
                    <a:pt x="10666" y="4468"/>
                    <a:pt x="10653" y="4443"/>
                    <a:pt x="10643" y="4391"/>
                  </a:cubicBezTo>
                  <a:cubicBezTo>
                    <a:pt x="10622" y="4310"/>
                    <a:pt x="10562" y="4244"/>
                    <a:pt x="10484" y="4216"/>
                  </a:cubicBezTo>
                  <a:cubicBezTo>
                    <a:pt x="10465" y="4194"/>
                    <a:pt x="10443" y="4175"/>
                    <a:pt x="10468" y="4150"/>
                  </a:cubicBezTo>
                  <a:cubicBezTo>
                    <a:pt x="10485" y="4094"/>
                    <a:pt x="10442" y="4041"/>
                    <a:pt x="10388" y="4041"/>
                  </a:cubicBezTo>
                  <a:cubicBezTo>
                    <a:pt x="10381" y="4041"/>
                    <a:pt x="10375" y="4042"/>
                    <a:pt x="10368" y="4043"/>
                  </a:cubicBezTo>
                  <a:cubicBezTo>
                    <a:pt x="10346" y="4021"/>
                    <a:pt x="10346" y="4021"/>
                    <a:pt x="10371" y="3996"/>
                  </a:cubicBezTo>
                  <a:cubicBezTo>
                    <a:pt x="10375" y="3963"/>
                    <a:pt x="10389" y="3940"/>
                    <a:pt x="10371" y="3940"/>
                  </a:cubicBezTo>
                  <a:cubicBezTo>
                    <a:pt x="10364" y="3940"/>
                    <a:pt x="10351" y="3944"/>
                    <a:pt x="10330" y="3952"/>
                  </a:cubicBezTo>
                  <a:cubicBezTo>
                    <a:pt x="10261" y="3930"/>
                    <a:pt x="10205" y="3874"/>
                    <a:pt x="10186" y="3802"/>
                  </a:cubicBezTo>
                  <a:cubicBezTo>
                    <a:pt x="10173" y="3787"/>
                    <a:pt x="10159" y="3772"/>
                    <a:pt x="10143" y="3772"/>
                  </a:cubicBezTo>
                  <a:cubicBezTo>
                    <a:pt x="10136" y="3772"/>
                    <a:pt x="10128" y="3775"/>
                    <a:pt x="10120" y="3783"/>
                  </a:cubicBezTo>
                  <a:lnTo>
                    <a:pt x="10095" y="3808"/>
                  </a:lnTo>
                  <a:cubicBezTo>
                    <a:pt x="10114" y="3765"/>
                    <a:pt x="10121" y="3748"/>
                    <a:pt x="10109" y="3748"/>
                  </a:cubicBezTo>
                  <a:cubicBezTo>
                    <a:pt x="10100" y="3748"/>
                    <a:pt x="10083" y="3755"/>
                    <a:pt x="10054" y="3767"/>
                  </a:cubicBezTo>
                  <a:cubicBezTo>
                    <a:pt x="10047" y="3775"/>
                    <a:pt x="10039" y="3779"/>
                    <a:pt x="10033" y="3779"/>
                  </a:cubicBezTo>
                  <a:cubicBezTo>
                    <a:pt x="10020" y="3779"/>
                    <a:pt x="10015" y="3763"/>
                    <a:pt x="10032" y="3746"/>
                  </a:cubicBezTo>
                  <a:cubicBezTo>
                    <a:pt x="10039" y="3724"/>
                    <a:pt x="10029" y="3699"/>
                    <a:pt x="10014" y="3680"/>
                  </a:cubicBezTo>
                  <a:cubicBezTo>
                    <a:pt x="9923" y="3620"/>
                    <a:pt x="9835" y="3554"/>
                    <a:pt x="9750" y="3485"/>
                  </a:cubicBezTo>
                  <a:cubicBezTo>
                    <a:pt x="9605" y="3350"/>
                    <a:pt x="9535" y="3285"/>
                    <a:pt x="9502" y="3285"/>
                  </a:cubicBezTo>
                  <a:cubicBezTo>
                    <a:pt x="9496" y="3285"/>
                    <a:pt x="9491" y="3287"/>
                    <a:pt x="9487" y="3291"/>
                  </a:cubicBezTo>
                  <a:cubicBezTo>
                    <a:pt x="9475" y="3293"/>
                    <a:pt x="9467" y="3294"/>
                    <a:pt x="9460" y="3294"/>
                  </a:cubicBezTo>
                  <a:cubicBezTo>
                    <a:pt x="9443" y="3294"/>
                    <a:pt x="9443" y="3285"/>
                    <a:pt x="9443" y="3250"/>
                  </a:cubicBezTo>
                  <a:cubicBezTo>
                    <a:pt x="9446" y="3216"/>
                    <a:pt x="9428" y="3185"/>
                    <a:pt x="9399" y="3169"/>
                  </a:cubicBezTo>
                  <a:cubicBezTo>
                    <a:pt x="9374" y="3150"/>
                    <a:pt x="9352" y="3131"/>
                    <a:pt x="9374" y="3103"/>
                  </a:cubicBezTo>
                  <a:lnTo>
                    <a:pt x="9374" y="3103"/>
                  </a:lnTo>
                  <a:cubicBezTo>
                    <a:pt x="9356" y="3107"/>
                    <a:pt x="9345" y="3109"/>
                    <a:pt x="9337" y="3109"/>
                  </a:cubicBezTo>
                  <a:cubicBezTo>
                    <a:pt x="9326" y="3109"/>
                    <a:pt x="9320" y="3105"/>
                    <a:pt x="9305" y="3094"/>
                  </a:cubicBezTo>
                  <a:cubicBezTo>
                    <a:pt x="9326" y="3070"/>
                    <a:pt x="9313" y="3054"/>
                    <a:pt x="9283" y="3054"/>
                  </a:cubicBezTo>
                  <a:cubicBezTo>
                    <a:pt x="9276" y="3054"/>
                    <a:pt x="9269" y="3054"/>
                    <a:pt x="9261" y="3056"/>
                  </a:cubicBezTo>
                  <a:cubicBezTo>
                    <a:pt x="9231" y="3071"/>
                    <a:pt x="9214" y="3080"/>
                    <a:pt x="9208" y="3080"/>
                  </a:cubicBezTo>
                  <a:cubicBezTo>
                    <a:pt x="9201" y="3080"/>
                    <a:pt x="9212" y="3067"/>
                    <a:pt x="9236" y="3037"/>
                  </a:cubicBezTo>
                  <a:cubicBezTo>
                    <a:pt x="9256" y="3015"/>
                    <a:pt x="9231" y="2958"/>
                    <a:pt x="9220" y="2958"/>
                  </a:cubicBezTo>
                  <a:cubicBezTo>
                    <a:pt x="9217" y="2958"/>
                    <a:pt x="9214" y="2962"/>
                    <a:pt x="9214" y="2971"/>
                  </a:cubicBezTo>
                  <a:cubicBezTo>
                    <a:pt x="9208" y="2979"/>
                    <a:pt x="9200" y="2982"/>
                    <a:pt x="9190" y="2982"/>
                  </a:cubicBezTo>
                  <a:cubicBezTo>
                    <a:pt x="9170" y="2982"/>
                    <a:pt x="9144" y="2970"/>
                    <a:pt x="9117" y="2970"/>
                  </a:cubicBezTo>
                  <a:cubicBezTo>
                    <a:pt x="9112" y="2970"/>
                    <a:pt x="9107" y="2970"/>
                    <a:pt x="9102" y="2971"/>
                  </a:cubicBezTo>
                  <a:cubicBezTo>
                    <a:pt x="9077" y="2953"/>
                    <a:pt x="9055" y="2934"/>
                    <a:pt x="9077" y="2906"/>
                  </a:cubicBezTo>
                  <a:cubicBezTo>
                    <a:pt x="9077" y="2862"/>
                    <a:pt x="8956" y="2801"/>
                    <a:pt x="8905" y="2801"/>
                  </a:cubicBezTo>
                  <a:cubicBezTo>
                    <a:pt x="8901" y="2801"/>
                    <a:pt x="8898" y="2802"/>
                    <a:pt x="8895" y="2802"/>
                  </a:cubicBezTo>
                  <a:cubicBezTo>
                    <a:pt x="8887" y="2812"/>
                    <a:pt x="8880" y="2816"/>
                    <a:pt x="8874" y="2816"/>
                  </a:cubicBezTo>
                  <a:cubicBezTo>
                    <a:pt x="8863" y="2816"/>
                    <a:pt x="8858" y="2802"/>
                    <a:pt x="8870" y="2783"/>
                  </a:cubicBezTo>
                  <a:cubicBezTo>
                    <a:pt x="8892" y="2755"/>
                    <a:pt x="8870" y="2736"/>
                    <a:pt x="8848" y="2718"/>
                  </a:cubicBezTo>
                  <a:cubicBezTo>
                    <a:pt x="8840" y="2720"/>
                    <a:pt x="8834" y="2721"/>
                    <a:pt x="8830" y="2721"/>
                  </a:cubicBezTo>
                  <a:cubicBezTo>
                    <a:pt x="8808" y="2721"/>
                    <a:pt x="8826" y="2697"/>
                    <a:pt x="8845" y="2674"/>
                  </a:cubicBezTo>
                  <a:cubicBezTo>
                    <a:pt x="8889" y="2661"/>
                    <a:pt x="8867" y="2646"/>
                    <a:pt x="8816" y="2611"/>
                  </a:cubicBezTo>
                  <a:cubicBezTo>
                    <a:pt x="8814" y="2612"/>
                    <a:pt x="8811" y="2612"/>
                    <a:pt x="8808" y="2612"/>
                  </a:cubicBezTo>
                  <a:cubicBezTo>
                    <a:pt x="8761" y="2612"/>
                    <a:pt x="8671" y="2548"/>
                    <a:pt x="8603" y="2498"/>
                  </a:cubicBezTo>
                  <a:cubicBezTo>
                    <a:pt x="8531" y="2448"/>
                    <a:pt x="8486" y="2432"/>
                    <a:pt x="8442" y="2432"/>
                  </a:cubicBezTo>
                  <a:cubicBezTo>
                    <a:pt x="8412" y="2432"/>
                    <a:pt x="8383" y="2439"/>
                    <a:pt x="8346" y="2448"/>
                  </a:cubicBezTo>
                  <a:lnTo>
                    <a:pt x="8284" y="2492"/>
                  </a:lnTo>
                  <a:lnTo>
                    <a:pt x="8324" y="2432"/>
                  </a:lnTo>
                  <a:cubicBezTo>
                    <a:pt x="8340" y="2398"/>
                    <a:pt x="8353" y="2364"/>
                    <a:pt x="8362" y="2326"/>
                  </a:cubicBezTo>
                  <a:cubicBezTo>
                    <a:pt x="8357" y="2323"/>
                    <a:pt x="8352" y="2321"/>
                    <a:pt x="8348" y="2321"/>
                  </a:cubicBezTo>
                  <a:cubicBezTo>
                    <a:pt x="8328" y="2321"/>
                    <a:pt x="8311" y="2344"/>
                    <a:pt x="8296" y="2367"/>
                  </a:cubicBezTo>
                  <a:cubicBezTo>
                    <a:pt x="8290" y="2377"/>
                    <a:pt x="8284" y="2382"/>
                    <a:pt x="8276" y="2382"/>
                  </a:cubicBezTo>
                  <a:cubicBezTo>
                    <a:pt x="8261" y="2382"/>
                    <a:pt x="8243" y="2359"/>
                    <a:pt x="8224" y="2317"/>
                  </a:cubicBezTo>
                  <a:cubicBezTo>
                    <a:pt x="8202" y="2265"/>
                    <a:pt x="8180" y="2246"/>
                    <a:pt x="8151" y="2246"/>
                  </a:cubicBezTo>
                  <a:cubicBezTo>
                    <a:pt x="8143" y="2246"/>
                    <a:pt x="8134" y="2248"/>
                    <a:pt x="8124" y="2251"/>
                  </a:cubicBezTo>
                  <a:cubicBezTo>
                    <a:pt x="8093" y="2238"/>
                    <a:pt x="8074" y="2207"/>
                    <a:pt x="8071" y="2175"/>
                  </a:cubicBezTo>
                  <a:cubicBezTo>
                    <a:pt x="8060" y="2169"/>
                    <a:pt x="8054" y="2165"/>
                    <a:pt x="8049" y="2165"/>
                  </a:cubicBezTo>
                  <a:cubicBezTo>
                    <a:pt x="8042" y="2165"/>
                    <a:pt x="8036" y="2172"/>
                    <a:pt x="8024" y="2188"/>
                  </a:cubicBezTo>
                  <a:cubicBezTo>
                    <a:pt x="8017" y="2199"/>
                    <a:pt x="8010" y="2204"/>
                    <a:pt x="8002" y="2204"/>
                  </a:cubicBezTo>
                  <a:cubicBezTo>
                    <a:pt x="7989" y="2204"/>
                    <a:pt x="7978" y="2187"/>
                    <a:pt x="7973" y="2157"/>
                  </a:cubicBezTo>
                  <a:cubicBezTo>
                    <a:pt x="7986" y="2097"/>
                    <a:pt x="7940" y="2054"/>
                    <a:pt x="7912" y="2054"/>
                  </a:cubicBezTo>
                  <a:cubicBezTo>
                    <a:pt x="7905" y="2054"/>
                    <a:pt x="7899" y="2057"/>
                    <a:pt x="7895" y="2063"/>
                  </a:cubicBezTo>
                  <a:cubicBezTo>
                    <a:pt x="7887" y="2076"/>
                    <a:pt x="7878" y="2081"/>
                    <a:pt x="7868" y="2081"/>
                  </a:cubicBezTo>
                  <a:cubicBezTo>
                    <a:pt x="7855" y="2081"/>
                    <a:pt x="7841" y="2072"/>
                    <a:pt x="7826" y="2063"/>
                  </a:cubicBezTo>
                  <a:cubicBezTo>
                    <a:pt x="7808" y="2048"/>
                    <a:pt x="7786" y="2041"/>
                    <a:pt x="7765" y="2041"/>
                  </a:cubicBezTo>
                  <a:cubicBezTo>
                    <a:pt x="7754" y="2041"/>
                    <a:pt x="7743" y="2043"/>
                    <a:pt x="7732" y="2047"/>
                  </a:cubicBezTo>
                  <a:lnTo>
                    <a:pt x="7682" y="2016"/>
                  </a:lnTo>
                  <a:cubicBezTo>
                    <a:pt x="7664" y="2005"/>
                    <a:pt x="7681" y="1994"/>
                    <a:pt x="7701" y="1994"/>
                  </a:cubicBezTo>
                  <a:cubicBezTo>
                    <a:pt x="7710" y="1994"/>
                    <a:pt x="7719" y="1995"/>
                    <a:pt x="7726" y="2000"/>
                  </a:cubicBezTo>
                  <a:lnTo>
                    <a:pt x="7720" y="1953"/>
                  </a:lnTo>
                  <a:cubicBezTo>
                    <a:pt x="7681" y="1930"/>
                    <a:pt x="7657" y="1915"/>
                    <a:pt x="7631" y="1915"/>
                  </a:cubicBezTo>
                  <a:cubicBezTo>
                    <a:pt x="7621" y="1915"/>
                    <a:pt x="7611" y="1917"/>
                    <a:pt x="7601" y="1922"/>
                  </a:cubicBezTo>
                  <a:cubicBezTo>
                    <a:pt x="7572" y="1942"/>
                    <a:pt x="7556" y="1953"/>
                    <a:pt x="7551" y="1953"/>
                  </a:cubicBezTo>
                  <a:cubicBezTo>
                    <a:pt x="7546" y="1953"/>
                    <a:pt x="7555" y="1938"/>
                    <a:pt x="7575" y="1906"/>
                  </a:cubicBezTo>
                  <a:cubicBezTo>
                    <a:pt x="7589" y="1879"/>
                    <a:pt x="7586" y="1840"/>
                    <a:pt x="7557" y="1840"/>
                  </a:cubicBezTo>
                  <a:cubicBezTo>
                    <a:pt x="7552" y="1840"/>
                    <a:pt x="7547" y="1841"/>
                    <a:pt x="7541" y="1843"/>
                  </a:cubicBezTo>
                  <a:cubicBezTo>
                    <a:pt x="7521" y="1858"/>
                    <a:pt x="7507" y="1864"/>
                    <a:pt x="7498" y="1864"/>
                  </a:cubicBezTo>
                  <a:cubicBezTo>
                    <a:pt x="7477" y="1864"/>
                    <a:pt x="7478" y="1837"/>
                    <a:pt x="7491" y="1815"/>
                  </a:cubicBezTo>
                  <a:cubicBezTo>
                    <a:pt x="7539" y="1779"/>
                    <a:pt x="7548" y="1769"/>
                    <a:pt x="7488" y="1769"/>
                  </a:cubicBezTo>
                  <a:cubicBezTo>
                    <a:pt x="7470" y="1769"/>
                    <a:pt x="7445" y="1770"/>
                    <a:pt x="7413" y="1771"/>
                  </a:cubicBezTo>
                  <a:cubicBezTo>
                    <a:pt x="7359" y="1743"/>
                    <a:pt x="7237" y="1718"/>
                    <a:pt x="7162" y="1674"/>
                  </a:cubicBezTo>
                  <a:cubicBezTo>
                    <a:pt x="7058" y="1618"/>
                    <a:pt x="7005" y="1589"/>
                    <a:pt x="6996" y="1542"/>
                  </a:cubicBezTo>
                  <a:cubicBezTo>
                    <a:pt x="7000" y="1535"/>
                    <a:pt x="7003" y="1528"/>
                    <a:pt x="7006" y="1522"/>
                  </a:cubicBezTo>
                  <a:lnTo>
                    <a:pt x="7006" y="1522"/>
                  </a:lnTo>
                  <a:cubicBezTo>
                    <a:pt x="6993" y="1544"/>
                    <a:pt x="6980" y="1553"/>
                    <a:pt x="6963" y="1553"/>
                  </a:cubicBezTo>
                  <a:cubicBezTo>
                    <a:pt x="6942" y="1553"/>
                    <a:pt x="6916" y="1539"/>
                    <a:pt x="6877" y="1517"/>
                  </a:cubicBezTo>
                  <a:cubicBezTo>
                    <a:pt x="6849" y="1478"/>
                    <a:pt x="6804" y="1457"/>
                    <a:pt x="6759" y="1457"/>
                  </a:cubicBezTo>
                  <a:cubicBezTo>
                    <a:pt x="6740" y="1457"/>
                    <a:pt x="6720" y="1462"/>
                    <a:pt x="6701" y="1470"/>
                  </a:cubicBezTo>
                  <a:lnTo>
                    <a:pt x="6754" y="1495"/>
                  </a:lnTo>
                  <a:cubicBezTo>
                    <a:pt x="6738" y="1526"/>
                    <a:pt x="6725" y="1540"/>
                    <a:pt x="6710" y="1540"/>
                  </a:cubicBezTo>
                  <a:cubicBezTo>
                    <a:pt x="6694" y="1540"/>
                    <a:pt x="6677" y="1521"/>
                    <a:pt x="6657" y="1489"/>
                  </a:cubicBezTo>
                  <a:cubicBezTo>
                    <a:pt x="6632" y="1477"/>
                    <a:pt x="6648" y="1445"/>
                    <a:pt x="6664" y="1414"/>
                  </a:cubicBezTo>
                  <a:cubicBezTo>
                    <a:pt x="6679" y="1383"/>
                    <a:pt x="6670" y="1342"/>
                    <a:pt x="6638" y="1323"/>
                  </a:cubicBezTo>
                  <a:cubicBezTo>
                    <a:pt x="6627" y="1317"/>
                    <a:pt x="6614" y="1311"/>
                    <a:pt x="6606" y="1311"/>
                  </a:cubicBezTo>
                  <a:cubicBezTo>
                    <a:pt x="6596" y="1311"/>
                    <a:pt x="6591" y="1319"/>
                    <a:pt x="6598" y="1342"/>
                  </a:cubicBezTo>
                  <a:cubicBezTo>
                    <a:pt x="6588" y="1362"/>
                    <a:pt x="6585" y="1371"/>
                    <a:pt x="6577" y="1371"/>
                  </a:cubicBezTo>
                  <a:cubicBezTo>
                    <a:pt x="6572" y="1371"/>
                    <a:pt x="6565" y="1367"/>
                    <a:pt x="6554" y="1361"/>
                  </a:cubicBezTo>
                  <a:cubicBezTo>
                    <a:pt x="6538" y="1352"/>
                    <a:pt x="6521" y="1347"/>
                    <a:pt x="6503" y="1347"/>
                  </a:cubicBezTo>
                  <a:cubicBezTo>
                    <a:pt x="6489" y="1347"/>
                    <a:pt x="6474" y="1351"/>
                    <a:pt x="6460" y="1358"/>
                  </a:cubicBezTo>
                  <a:cubicBezTo>
                    <a:pt x="6453" y="1372"/>
                    <a:pt x="6443" y="1377"/>
                    <a:pt x="6432" y="1377"/>
                  </a:cubicBezTo>
                  <a:cubicBezTo>
                    <a:pt x="6420" y="1377"/>
                    <a:pt x="6406" y="1371"/>
                    <a:pt x="6391" y="1364"/>
                  </a:cubicBezTo>
                  <a:cubicBezTo>
                    <a:pt x="6379" y="1333"/>
                    <a:pt x="6357" y="1308"/>
                    <a:pt x="6326" y="1292"/>
                  </a:cubicBezTo>
                  <a:lnTo>
                    <a:pt x="6326" y="1292"/>
                  </a:lnTo>
                  <a:cubicBezTo>
                    <a:pt x="6330" y="1283"/>
                    <a:pt x="6335" y="1272"/>
                    <a:pt x="6341" y="1260"/>
                  </a:cubicBezTo>
                  <a:cubicBezTo>
                    <a:pt x="6350" y="1235"/>
                    <a:pt x="6350" y="1207"/>
                    <a:pt x="6344" y="1182"/>
                  </a:cubicBezTo>
                  <a:cubicBezTo>
                    <a:pt x="6339" y="1180"/>
                    <a:pt x="6335" y="1179"/>
                    <a:pt x="6331" y="1179"/>
                  </a:cubicBezTo>
                  <a:cubicBezTo>
                    <a:pt x="6312" y="1179"/>
                    <a:pt x="6303" y="1201"/>
                    <a:pt x="6303" y="1201"/>
                  </a:cubicBezTo>
                  <a:cubicBezTo>
                    <a:pt x="6303" y="1202"/>
                    <a:pt x="6301" y="1202"/>
                    <a:pt x="6299" y="1202"/>
                  </a:cubicBezTo>
                  <a:cubicBezTo>
                    <a:pt x="6242" y="1202"/>
                    <a:pt x="5629" y="958"/>
                    <a:pt x="5551" y="925"/>
                  </a:cubicBezTo>
                  <a:cubicBezTo>
                    <a:pt x="5522" y="887"/>
                    <a:pt x="5475" y="859"/>
                    <a:pt x="5453" y="859"/>
                  </a:cubicBezTo>
                  <a:cubicBezTo>
                    <a:pt x="5442" y="859"/>
                    <a:pt x="5436" y="866"/>
                    <a:pt x="5441" y="881"/>
                  </a:cubicBezTo>
                  <a:cubicBezTo>
                    <a:pt x="5439" y="888"/>
                    <a:pt x="5430" y="891"/>
                    <a:pt x="5415" y="891"/>
                  </a:cubicBezTo>
                  <a:cubicBezTo>
                    <a:pt x="5365" y="891"/>
                    <a:pt x="5250" y="853"/>
                    <a:pt x="5119" y="809"/>
                  </a:cubicBezTo>
                  <a:cubicBezTo>
                    <a:pt x="4969" y="756"/>
                    <a:pt x="4851" y="716"/>
                    <a:pt x="4800" y="716"/>
                  </a:cubicBezTo>
                  <a:cubicBezTo>
                    <a:pt x="4785" y="716"/>
                    <a:pt x="4776" y="720"/>
                    <a:pt x="4774" y="728"/>
                  </a:cubicBezTo>
                  <a:lnTo>
                    <a:pt x="4689" y="699"/>
                  </a:lnTo>
                  <a:cubicBezTo>
                    <a:pt x="4669" y="693"/>
                    <a:pt x="4648" y="691"/>
                    <a:pt x="4628" y="691"/>
                  </a:cubicBezTo>
                  <a:cubicBezTo>
                    <a:pt x="4600" y="691"/>
                    <a:pt x="4573" y="695"/>
                    <a:pt x="4554" y="695"/>
                  </a:cubicBezTo>
                  <a:cubicBezTo>
                    <a:pt x="4548" y="695"/>
                    <a:pt x="4543" y="694"/>
                    <a:pt x="4539" y="693"/>
                  </a:cubicBezTo>
                  <a:cubicBezTo>
                    <a:pt x="4521" y="704"/>
                    <a:pt x="4506" y="709"/>
                    <a:pt x="4498" y="709"/>
                  </a:cubicBezTo>
                  <a:cubicBezTo>
                    <a:pt x="4487" y="709"/>
                    <a:pt x="4487" y="700"/>
                    <a:pt x="4511" y="684"/>
                  </a:cubicBezTo>
                  <a:cubicBezTo>
                    <a:pt x="4520" y="649"/>
                    <a:pt x="4529" y="615"/>
                    <a:pt x="4501" y="609"/>
                  </a:cubicBezTo>
                  <a:cubicBezTo>
                    <a:pt x="4492" y="606"/>
                    <a:pt x="4483" y="605"/>
                    <a:pt x="4476" y="605"/>
                  </a:cubicBezTo>
                  <a:cubicBezTo>
                    <a:pt x="4442" y="605"/>
                    <a:pt x="4433" y="633"/>
                    <a:pt x="4423" y="662"/>
                  </a:cubicBezTo>
                  <a:cubicBezTo>
                    <a:pt x="4423" y="677"/>
                    <a:pt x="4410" y="689"/>
                    <a:pt x="4395" y="689"/>
                  </a:cubicBezTo>
                  <a:cubicBezTo>
                    <a:pt x="4392" y="689"/>
                    <a:pt x="4389" y="688"/>
                    <a:pt x="4385" y="687"/>
                  </a:cubicBezTo>
                  <a:cubicBezTo>
                    <a:pt x="4357" y="681"/>
                    <a:pt x="4357" y="681"/>
                    <a:pt x="4366" y="646"/>
                  </a:cubicBezTo>
                  <a:cubicBezTo>
                    <a:pt x="4376" y="612"/>
                    <a:pt x="4385" y="577"/>
                    <a:pt x="4385" y="577"/>
                  </a:cubicBezTo>
                  <a:lnTo>
                    <a:pt x="4357" y="568"/>
                  </a:lnTo>
                  <a:cubicBezTo>
                    <a:pt x="4357" y="585"/>
                    <a:pt x="4342" y="597"/>
                    <a:pt x="4325" y="597"/>
                  </a:cubicBezTo>
                  <a:cubicBezTo>
                    <a:pt x="4323" y="597"/>
                    <a:pt x="4321" y="596"/>
                    <a:pt x="4319" y="596"/>
                  </a:cubicBezTo>
                  <a:cubicBezTo>
                    <a:pt x="4291" y="587"/>
                    <a:pt x="4291" y="587"/>
                    <a:pt x="4310" y="518"/>
                  </a:cubicBezTo>
                  <a:cubicBezTo>
                    <a:pt x="4320" y="480"/>
                    <a:pt x="4317" y="461"/>
                    <a:pt x="4304" y="461"/>
                  </a:cubicBezTo>
                  <a:cubicBezTo>
                    <a:pt x="4293" y="461"/>
                    <a:pt x="4275" y="475"/>
                    <a:pt x="4254" y="502"/>
                  </a:cubicBezTo>
                  <a:lnTo>
                    <a:pt x="4188" y="521"/>
                  </a:lnTo>
                  <a:cubicBezTo>
                    <a:pt x="4183" y="492"/>
                    <a:pt x="4169" y="482"/>
                    <a:pt x="4152" y="482"/>
                  </a:cubicBezTo>
                  <a:cubicBezTo>
                    <a:pt x="4123" y="482"/>
                    <a:pt x="4086" y="508"/>
                    <a:pt x="4062" y="524"/>
                  </a:cubicBezTo>
                  <a:cubicBezTo>
                    <a:pt x="4057" y="482"/>
                    <a:pt x="4046" y="461"/>
                    <a:pt x="4029" y="461"/>
                  </a:cubicBezTo>
                  <a:cubicBezTo>
                    <a:pt x="4016" y="461"/>
                    <a:pt x="3999" y="474"/>
                    <a:pt x="3978" y="502"/>
                  </a:cubicBezTo>
                  <a:cubicBezTo>
                    <a:pt x="3974" y="517"/>
                    <a:pt x="3966" y="524"/>
                    <a:pt x="3958" y="524"/>
                  </a:cubicBezTo>
                  <a:cubicBezTo>
                    <a:pt x="3946" y="524"/>
                    <a:pt x="3932" y="511"/>
                    <a:pt x="3921" y="486"/>
                  </a:cubicBezTo>
                  <a:cubicBezTo>
                    <a:pt x="3903" y="442"/>
                    <a:pt x="3871" y="436"/>
                    <a:pt x="3815" y="424"/>
                  </a:cubicBezTo>
                  <a:cubicBezTo>
                    <a:pt x="3806" y="431"/>
                    <a:pt x="3788" y="434"/>
                    <a:pt x="3763" y="434"/>
                  </a:cubicBezTo>
                  <a:cubicBezTo>
                    <a:pt x="3680" y="434"/>
                    <a:pt x="3520" y="400"/>
                    <a:pt x="3345" y="364"/>
                  </a:cubicBezTo>
                  <a:cubicBezTo>
                    <a:pt x="3175" y="323"/>
                    <a:pt x="3040" y="302"/>
                    <a:pt x="2966" y="302"/>
                  </a:cubicBezTo>
                  <a:cubicBezTo>
                    <a:pt x="2926" y="302"/>
                    <a:pt x="2904" y="308"/>
                    <a:pt x="2903" y="320"/>
                  </a:cubicBezTo>
                  <a:cubicBezTo>
                    <a:pt x="2875" y="314"/>
                    <a:pt x="2875" y="314"/>
                    <a:pt x="2850" y="276"/>
                  </a:cubicBezTo>
                  <a:cubicBezTo>
                    <a:pt x="2853" y="260"/>
                    <a:pt x="2848" y="250"/>
                    <a:pt x="2838" y="250"/>
                  </a:cubicBezTo>
                  <a:cubicBezTo>
                    <a:pt x="2827" y="250"/>
                    <a:pt x="2808" y="265"/>
                    <a:pt x="2787" y="301"/>
                  </a:cubicBezTo>
                  <a:cubicBezTo>
                    <a:pt x="2767" y="320"/>
                    <a:pt x="2757" y="340"/>
                    <a:pt x="2753" y="340"/>
                  </a:cubicBezTo>
                  <a:cubicBezTo>
                    <a:pt x="2751" y="340"/>
                    <a:pt x="2752" y="329"/>
                    <a:pt x="2756" y="298"/>
                  </a:cubicBezTo>
                  <a:cubicBezTo>
                    <a:pt x="2762" y="264"/>
                    <a:pt x="2702" y="254"/>
                    <a:pt x="2586" y="236"/>
                  </a:cubicBezTo>
                  <a:cubicBezTo>
                    <a:pt x="2538" y="229"/>
                    <a:pt x="2482" y="221"/>
                    <a:pt x="2440" y="221"/>
                  </a:cubicBezTo>
                  <a:cubicBezTo>
                    <a:pt x="2405" y="221"/>
                    <a:pt x="2379" y="226"/>
                    <a:pt x="2377" y="242"/>
                  </a:cubicBezTo>
                  <a:cubicBezTo>
                    <a:pt x="2348" y="256"/>
                    <a:pt x="2332" y="263"/>
                    <a:pt x="2327" y="263"/>
                  </a:cubicBezTo>
                  <a:cubicBezTo>
                    <a:pt x="2323" y="263"/>
                    <a:pt x="2331" y="255"/>
                    <a:pt x="2348" y="239"/>
                  </a:cubicBezTo>
                  <a:cubicBezTo>
                    <a:pt x="2374" y="193"/>
                    <a:pt x="2317" y="155"/>
                    <a:pt x="2249" y="155"/>
                  </a:cubicBezTo>
                  <a:cubicBezTo>
                    <a:pt x="2215" y="155"/>
                    <a:pt x="2179" y="164"/>
                    <a:pt x="2148" y="186"/>
                  </a:cubicBezTo>
                  <a:cubicBezTo>
                    <a:pt x="2116" y="182"/>
                    <a:pt x="2088" y="179"/>
                    <a:pt x="2091" y="145"/>
                  </a:cubicBezTo>
                  <a:cubicBezTo>
                    <a:pt x="2081" y="143"/>
                    <a:pt x="2070" y="143"/>
                    <a:pt x="2060" y="143"/>
                  </a:cubicBezTo>
                  <a:cubicBezTo>
                    <a:pt x="2019" y="143"/>
                    <a:pt x="1978" y="152"/>
                    <a:pt x="1941" y="167"/>
                  </a:cubicBezTo>
                  <a:lnTo>
                    <a:pt x="1734" y="151"/>
                  </a:lnTo>
                  <a:cubicBezTo>
                    <a:pt x="1729" y="151"/>
                    <a:pt x="1724" y="150"/>
                    <a:pt x="1719" y="150"/>
                  </a:cubicBezTo>
                  <a:cubicBezTo>
                    <a:pt x="1683" y="150"/>
                    <a:pt x="1648" y="160"/>
                    <a:pt x="1615" y="176"/>
                  </a:cubicBezTo>
                  <a:cubicBezTo>
                    <a:pt x="1603" y="175"/>
                    <a:pt x="1592" y="174"/>
                    <a:pt x="1584" y="173"/>
                  </a:cubicBezTo>
                  <a:lnTo>
                    <a:pt x="1584" y="173"/>
                  </a:lnTo>
                  <a:cubicBezTo>
                    <a:pt x="1587" y="135"/>
                    <a:pt x="1439" y="132"/>
                    <a:pt x="1233" y="129"/>
                  </a:cubicBezTo>
                  <a:cubicBezTo>
                    <a:pt x="1026" y="123"/>
                    <a:pt x="847" y="120"/>
                    <a:pt x="819" y="82"/>
                  </a:cubicBezTo>
                  <a:cubicBezTo>
                    <a:pt x="794" y="85"/>
                    <a:pt x="772" y="98"/>
                    <a:pt x="759" y="120"/>
                  </a:cubicBezTo>
                  <a:cubicBezTo>
                    <a:pt x="743" y="162"/>
                    <a:pt x="726" y="180"/>
                    <a:pt x="709" y="180"/>
                  </a:cubicBezTo>
                  <a:cubicBezTo>
                    <a:pt x="697" y="180"/>
                    <a:pt x="685" y="171"/>
                    <a:pt x="672" y="157"/>
                  </a:cubicBezTo>
                  <a:cubicBezTo>
                    <a:pt x="652" y="125"/>
                    <a:pt x="619" y="109"/>
                    <a:pt x="586" y="109"/>
                  </a:cubicBezTo>
                  <a:cubicBezTo>
                    <a:pt x="549" y="109"/>
                    <a:pt x="513" y="129"/>
                    <a:pt x="496" y="167"/>
                  </a:cubicBezTo>
                  <a:lnTo>
                    <a:pt x="493" y="132"/>
                  </a:lnTo>
                  <a:cubicBezTo>
                    <a:pt x="482" y="106"/>
                    <a:pt x="462" y="94"/>
                    <a:pt x="441" y="94"/>
                  </a:cubicBezTo>
                  <a:cubicBezTo>
                    <a:pt x="406" y="94"/>
                    <a:pt x="365" y="127"/>
                    <a:pt x="349" y="173"/>
                  </a:cubicBezTo>
                  <a:cubicBezTo>
                    <a:pt x="327" y="149"/>
                    <a:pt x="306" y="125"/>
                    <a:pt x="285" y="125"/>
                  </a:cubicBezTo>
                  <a:cubicBezTo>
                    <a:pt x="276" y="125"/>
                    <a:pt x="267" y="130"/>
                    <a:pt x="258" y="142"/>
                  </a:cubicBezTo>
                  <a:cubicBezTo>
                    <a:pt x="227" y="142"/>
                    <a:pt x="227" y="142"/>
                    <a:pt x="224" y="70"/>
                  </a:cubicBezTo>
                  <a:cubicBezTo>
                    <a:pt x="220" y="35"/>
                    <a:pt x="220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159;p36">
              <a:extLst>
                <a:ext uri="{FF2B5EF4-FFF2-40B4-BE49-F238E27FC236}">
                  <a16:creationId xmlns:a16="http://schemas.microsoft.com/office/drawing/2014/main" id="{3363FF94-D2CD-4C18-8FB7-772E44BD1780}"/>
                </a:ext>
              </a:extLst>
            </p:cNvPr>
            <p:cNvSpPr/>
            <p:nvPr/>
          </p:nvSpPr>
          <p:spPr>
            <a:xfrm>
              <a:off x="3431950" y="689900"/>
              <a:ext cx="140950" cy="450500"/>
            </a:xfrm>
            <a:custGeom>
              <a:avLst/>
              <a:gdLst/>
              <a:ahLst/>
              <a:cxnLst/>
              <a:rect l="l" t="t" r="r" b="b"/>
              <a:pathLst>
                <a:path w="5638" h="18020" extrusionOk="0">
                  <a:moveTo>
                    <a:pt x="5002" y="1"/>
                  </a:moveTo>
                  <a:lnTo>
                    <a:pt x="4983" y="13"/>
                  </a:lnTo>
                  <a:cubicBezTo>
                    <a:pt x="4964" y="29"/>
                    <a:pt x="4983" y="57"/>
                    <a:pt x="5005" y="85"/>
                  </a:cubicBezTo>
                  <a:lnTo>
                    <a:pt x="5027" y="73"/>
                  </a:lnTo>
                  <a:cubicBezTo>
                    <a:pt x="5024" y="48"/>
                    <a:pt x="5018" y="23"/>
                    <a:pt x="5002" y="1"/>
                  </a:cubicBezTo>
                  <a:close/>
                  <a:moveTo>
                    <a:pt x="5262" y="474"/>
                  </a:moveTo>
                  <a:lnTo>
                    <a:pt x="5303" y="490"/>
                  </a:lnTo>
                  <a:cubicBezTo>
                    <a:pt x="5325" y="518"/>
                    <a:pt x="5306" y="533"/>
                    <a:pt x="5287" y="546"/>
                  </a:cubicBezTo>
                  <a:cubicBezTo>
                    <a:pt x="5280" y="551"/>
                    <a:pt x="5275" y="554"/>
                    <a:pt x="5271" y="554"/>
                  </a:cubicBezTo>
                  <a:cubicBezTo>
                    <a:pt x="5265" y="554"/>
                    <a:pt x="5259" y="547"/>
                    <a:pt x="5246" y="530"/>
                  </a:cubicBezTo>
                  <a:cubicBezTo>
                    <a:pt x="5246" y="530"/>
                    <a:pt x="5243" y="490"/>
                    <a:pt x="5262" y="474"/>
                  </a:cubicBezTo>
                  <a:close/>
                  <a:moveTo>
                    <a:pt x="4995" y="596"/>
                  </a:moveTo>
                  <a:cubicBezTo>
                    <a:pt x="5015" y="596"/>
                    <a:pt x="5040" y="608"/>
                    <a:pt x="5055" y="627"/>
                  </a:cubicBezTo>
                  <a:cubicBezTo>
                    <a:pt x="5118" y="671"/>
                    <a:pt x="5118" y="671"/>
                    <a:pt x="5080" y="699"/>
                  </a:cubicBezTo>
                  <a:cubicBezTo>
                    <a:pt x="5070" y="708"/>
                    <a:pt x="5059" y="716"/>
                    <a:pt x="5048" y="716"/>
                  </a:cubicBezTo>
                  <a:cubicBezTo>
                    <a:pt x="5039" y="716"/>
                    <a:pt x="5030" y="712"/>
                    <a:pt x="5021" y="699"/>
                  </a:cubicBezTo>
                  <a:lnTo>
                    <a:pt x="5039" y="687"/>
                  </a:lnTo>
                  <a:cubicBezTo>
                    <a:pt x="5045" y="694"/>
                    <a:pt x="5048" y="696"/>
                    <a:pt x="5051" y="696"/>
                  </a:cubicBezTo>
                  <a:cubicBezTo>
                    <a:pt x="5058" y="696"/>
                    <a:pt x="5049" y="668"/>
                    <a:pt x="5018" y="659"/>
                  </a:cubicBezTo>
                  <a:lnTo>
                    <a:pt x="4974" y="602"/>
                  </a:lnTo>
                  <a:cubicBezTo>
                    <a:pt x="4979" y="598"/>
                    <a:pt x="4987" y="596"/>
                    <a:pt x="4995" y="596"/>
                  </a:cubicBezTo>
                  <a:close/>
                  <a:moveTo>
                    <a:pt x="5115" y="856"/>
                  </a:moveTo>
                  <a:lnTo>
                    <a:pt x="5096" y="869"/>
                  </a:lnTo>
                  <a:cubicBezTo>
                    <a:pt x="5109" y="886"/>
                    <a:pt x="5114" y="892"/>
                    <a:pt x="5120" y="892"/>
                  </a:cubicBezTo>
                  <a:cubicBezTo>
                    <a:pt x="5125" y="892"/>
                    <a:pt x="5129" y="889"/>
                    <a:pt x="5137" y="884"/>
                  </a:cubicBezTo>
                  <a:lnTo>
                    <a:pt x="5152" y="869"/>
                  </a:lnTo>
                  <a:lnTo>
                    <a:pt x="5115" y="856"/>
                  </a:lnTo>
                  <a:close/>
                  <a:moveTo>
                    <a:pt x="3977" y="1408"/>
                  </a:moveTo>
                  <a:lnTo>
                    <a:pt x="3977" y="1408"/>
                  </a:lnTo>
                  <a:cubicBezTo>
                    <a:pt x="3996" y="1439"/>
                    <a:pt x="3996" y="1480"/>
                    <a:pt x="3974" y="1511"/>
                  </a:cubicBezTo>
                  <a:cubicBezTo>
                    <a:pt x="3971" y="1514"/>
                    <a:pt x="3967" y="1516"/>
                    <a:pt x="3964" y="1516"/>
                  </a:cubicBezTo>
                  <a:cubicBezTo>
                    <a:pt x="3950" y="1516"/>
                    <a:pt x="3935" y="1490"/>
                    <a:pt x="3943" y="1442"/>
                  </a:cubicBezTo>
                  <a:lnTo>
                    <a:pt x="3977" y="1408"/>
                  </a:lnTo>
                  <a:close/>
                  <a:moveTo>
                    <a:pt x="3825" y="1471"/>
                  </a:moveTo>
                  <a:cubicBezTo>
                    <a:pt x="3811" y="1471"/>
                    <a:pt x="3796" y="1485"/>
                    <a:pt x="3773" y="1508"/>
                  </a:cubicBezTo>
                  <a:cubicBezTo>
                    <a:pt x="3755" y="1524"/>
                    <a:pt x="3764" y="1568"/>
                    <a:pt x="3764" y="1568"/>
                  </a:cubicBezTo>
                  <a:cubicBezTo>
                    <a:pt x="3773" y="1576"/>
                    <a:pt x="3780" y="1580"/>
                    <a:pt x="3788" y="1580"/>
                  </a:cubicBezTo>
                  <a:cubicBezTo>
                    <a:pt x="3800" y="1580"/>
                    <a:pt x="3811" y="1568"/>
                    <a:pt x="3824" y="1558"/>
                  </a:cubicBezTo>
                  <a:cubicBezTo>
                    <a:pt x="3883" y="1552"/>
                    <a:pt x="3874" y="1508"/>
                    <a:pt x="3849" y="1483"/>
                  </a:cubicBezTo>
                  <a:cubicBezTo>
                    <a:pt x="3840" y="1474"/>
                    <a:pt x="3833" y="1471"/>
                    <a:pt x="3825" y="1471"/>
                  </a:cubicBezTo>
                  <a:close/>
                  <a:moveTo>
                    <a:pt x="3288" y="2385"/>
                  </a:moveTo>
                  <a:lnTo>
                    <a:pt x="3328" y="2392"/>
                  </a:lnTo>
                  <a:cubicBezTo>
                    <a:pt x="3357" y="2414"/>
                    <a:pt x="3341" y="2432"/>
                    <a:pt x="3325" y="2448"/>
                  </a:cubicBezTo>
                  <a:lnTo>
                    <a:pt x="3300" y="2426"/>
                  </a:lnTo>
                  <a:lnTo>
                    <a:pt x="3288" y="2385"/>
                  </a:lnTo>
                  <a:close/>
                  <a:moveTo>
                    <a:pt x="3147" y="2329"/>
                  </a:moveTo>
                  <a:lnTo>
                    <a:pt x="3172" y="2411"/>
                  </a:lnTo>
                  <a:cubicBezTo>
                    <a:pt x="3202" y="2475"/>
                    <a:pt x="3215" y="2500"/>
                    <a:pt x="3208" y="2500"/>
                  </a:cubicBezTo>
                  <a:cubicBezTo>
                    <a:pt x="3204" y="2500"/>
                    <a:pt x="3191" y="2489"/>
                    <a:pt x="3169" y="2470"/>
                  </a:cubicBezTo>
                  <a:cubicBezTo>
                    <a:pt x="3134" y="2448"/>
                    <a:pt x="3112" y="2407"/>
                    <a:pt x="3118" y="2364"/>
                  </a:cubicBezTo>
                  <a:lnTo>
                    <a:pt x="3147" y="2329"/>
                  </a:lnTo>
                  <a:close/>
                  <a:moveTo>
                    <a:pt x="2903" y="2851"/>
                  </a:moveTo>
                  <a:cubicBezTo>
                    <a:pt x="2914" y="2851"/>
                    <a:pt x="2931" y="2888"/>
                    <a:pt x="2965" y="2940"/>
                  </a:cubicBezTo>
                  <a:cubicBezTo>
                    <a:pt x="2965" y="2970"/>
                    <a:pt x="2965" y="2984"/>
                    <a:pt x="2960" y="2984"/>
                  </a:cubicBezTo>
                  <a:cubicBezTo>
                    <a:pt x="2955" y="2984"/>
                    <a:pt x="2945" y="2969"/>
                    <a:pt x="2924" y="2937"/>
                  </a:cubicBezTo>
                  <a:lnTo>
                    <a:pt x="2896" y="2856"/>
                  </a:lnTo>
                  <a:cubicBezTo>
                    <a:pt x="2898" y="2852"/>
                    <a:pt x="2900" y="2851"/>
                    <a:pt x="2903" y="2851"/>
                  </a:cubicBezTo>
                  <a:close/>
                  <a:moveTo>
                    <a:pt x="2695" y="2940"/>
                  </a:moveTo>
                  <a:cubicBezTo>
                    <a:pt x="2714" y="2956"/>
                    <a:pt x="2730" y="2978"/>
                    <a:pt x="2739" y="3003"/>
                  </a:cubicBezTo>
                  <a:lnTo>
                    <a:pt x="2724" y="3022"/>
                  </a:lnTo>
                  <a:cubicBezTo>
                    <a:pt x="2695" y="3000"/>
                    <a:pt x="2667" y="2978"/>
                    <a:pt x="2683" y="2959"/>
                  </a:cubicBezTo>
                  <a:lnTo>
                    <a:pt x="2695" y="2940"/>
                  </a:lnTo>
                  <a:close/>
                  <a:moveTo>
                    <a:pt x="2340" y="3272"/>
                  </a:moveTo>
                  <a:cubicBezTo>
                    <a:pt x="2343" y="3272"/>
                    <a:pt x="2347" y="3274"/>
                    <a:pt x="2354" y="3279"/>
                  </a:cubicBezTo>
                  <a:cubicBezTo>
                    <a:pt x="2355" y="3276"/>
                    <a:pt x="2357" y="3275"/>
                    <a:pt x="2358" y="3275"/>
                  </a:cubicBezTo>
                  <a:cubicBezTo>
                    <a:pt x="2367" y="3275"/>
                    <a:pt x="2368" y="3322"/>
                    <a:pt x="2357" y="3338"/>
                  </a:cubicBezTo>
                  <a:lnTo>
                    <a:pt x="2326" y="3319"/>
                  </a:lnTo>
                  <a:cubicBezTo>
                    <a:pt x="2336" y="3302"/>
                    <a:pt x="2328" y="3272"/>
                    <a:pt x="2340" y="3272"/>
                  </a:cubicBezTo>
                  <a:close/>
                  <a:moveTo>
                    <a:pt x="2715" y="3363"/>
                  </a:moveTo>
                  <a:lnTo>
                    <a:pt x="2715" y="3363"/>
                  </a:lnTo>
                  <a:cubicBezTo>
                    <a:pt x="2715" y="3363"/>
                    <a:pt x="2718" y="3366"/>
                    <a:pt x="2727" y="3373"/>
                  </a:cubicBezTo>
                  <a:lnTo>
                    <a:pt x="2786" y="3413"/>
                  </a:lnTo>
                  <a:lnTo>
                    <a:pt x="2786" y="3413"/>
                  </a:lnTo>
                  <a:lnTo>
                    <a:pt x="2755" y="3391"/>
                  </a:lnTo>
                  <a:cubicBezTo>
                    <a:pt x="2735" y="3378"/>
                    <a:pt x="2715" y="3363"/>
                    <a:pt x="2715" y="3363"/>
                  </a:cubicBezTo>
                  <a:close/>
                  <a:moveTo>
                    <a:pt x="2395" y="3536"/>
                  </a:moveTo>
                  <a:cubicBezTo>
                    <a:pt x="2423" y="3558"/>
                    <a:pt x="2454" y="3576"/>
                    <a:pt x="2438" y="3595"/>
                  </a:cubicBezTo>
                  <a:cubicBezTo>
                    <a:pt x="2447" y="3614"/>
                    <a:pt x="2443" y="3624"/>
                    <a:pt x="2431" y="3624"/>
                  </a:cubicBezTo>
                  <a:cubicBezTo>
                    <a:pt x="2417" y="3624"/>
                    <a:pt x="2392" y="3609"/>
                    <a:pt x="2366" y="3576"/>
                  </a:cubicBezTo>
                  <a:cubicBezTo>
                    <a:pt x="2379" y="3558"/>
                    <a:pt x="2379" y="3558"/>
                    <a:pt x="2395" y="3536"/>
                  </a:cubicBezTo>
                  <a:close/>
                  <a:moveTo>
                    <a:pt x="2332" y="3752"/>
                  </a:moveTo>
                  <a:lnTo>
                    <a:pt x="2319" y="3771"/>
                  </a:lnTo>
                  <a:cubicBezTo>
                    <a:pt x="2313" y="3780"/>
                    <a:pt x="2310" y="3785"/>
                    <a:pt x="2304" y="3785"/>
                  </a:cubicBezTo>
                  <a:cubicBezTo>
                    <a:pt x="2299" y="3785"/>
                    <a:pt x="2291" y="3780"/>
                    <a:pt x="2275" y="3771"/>
                  </a:cubicBezTo>
                  <a:lnTo>
                    <a:pt x="2291" y="3752"/>
                  </a:lnTo>
                  <a:close/>
                  <a:moveTo>
                    <a:pt x="1166" y="3889"/>
                  </a:moveTo>
                  <a:cubicBezTo>
                    <a:pt x="1151" y="3889"/>
                    <a:pt x="1152" y="3912"/>
                    <a:pt x="1188" y="3956"/>
                  </a:cubicBezTo>
                  <a:cubicBezTo>
                    <a:pt x="1203" y="3965"/>
                    <a:pt x="1211" y="3969"/>
                    <a:pt x="1216" y="3969"/>
                  </a:cubicBezTo>
                  <a:cubicBezTo>
                    <a:pt x="1222" y="3969"/>
                    <a:pt x="1225" y="3964"/>
                    <a:pt x="1232" y="3952"/>
                  </a:cubicBezTo>
                  <a:cubicBezTo>
                    <a:pt x="1222" y="3930"/>
                    <a:pt x="1207" y="3909"/>
                    <a:pt x="1185" y="3896"/>
                  </a:cubicBezTo>
                  <a:cubicBezTo>
                    <a:pt x="1178" y="3892"/>
                    <a:pt x="1171" y="3889"/>
                    <a:pt x="1166" y="3889"/>
                  </a:cubicBezTo>
                  <a:close/>
                  <a:moveTo>
                    <a:pt x="2210" y="4006"/>
                  </a:moveTo>
                  <a:cubicBezTo>
                    <a:pt x="2197" y="4024"/>
                    <a:pt x="2228" y="4043"/>
                    <a:pt x="2228" y="4043"/>
                  </a:cubicBezTo>
                  <a:cubicBezTo>
                    <a:pt x="2228" y="4043"/>
                    <a:pt x="2242" y="4052"/>
                    <a:pt x="2254" y="4052"/>
                  </a:cubicBezTo>
                  <a:cubicBezTo>
                    <a:pt x="2260" y="4052"/>
                    <a:pt x="2266" y="4050"/>
                    <a:pt x="2269" y="4043"/>
                  </a:cubicBezTo>
                  <a:lnTo>
                    <a:pt x="2282" y="4024"/>
                  </a:lnTo>
                  <a:cubicBezTo>
                    <a:pt x="2260" y="4012"/>
                    <a:pt x="2235" y="4006"/>
                    <a:pt x="2210" y="4006"/>
                  </a:cubicBezTo>
                  <a:close/>
                  <a:moveTo>
                    <a:pt x="1997" y="4012"/>
                  </a:moveTo>
                  <a:cubicBezTo>
                    <a:pt x="2028" y="4031"/>
                    <a:pt x="2015" y="4050"/>
                    <a:pt x="2015" y="4050"/>
                  </a:cubicBezTo>
                  <a:cubicBezTo>
                    <a:pt x="2006" y="4065"/>
                    <a:pt x="1997" y="4079"/>
                    <a:pt x="1982" y="4079"/>
                  </a:cubicBezTo>
                  <a:cubicBezTo>
                    <a:pt x="1975" y="4079"/>
                    <a:pt x="1968" y="4077"/>
                    <a:pt x="1959" y="4071"/>
                  </a:cubicBezTo>
                  <a:cubicBezTo>
                    <a:pt x="1959" y="4071"/>
                    <a:pt x="1928" y="4053"/>
                    <a:pt x="1940" y="4034"/>
                  </a:cubicBezTo>
                  <a:cubicBezTo>
                    <a:pt x="1953" y="4012"/>
                    <a:pt x="1997" y="4012"/>
                    <a:pt x="1997" y="4012"/>
                  </a:cubicBezTo>
                  <a:close/>
                  <a:moveTo>
                    <a:pt x="1786" y="4396"/>
                  </a:moveTo>
                  <a:cubicBezTo>
                    <a:pt x="1804" y="4396"/>
                    <a:pt x="1801" y="4403"/>
                    <a:pt x="1783" y="4435"/>
                  </a:cubicBezTo>
                  <a:cubicBezTo>
                    <a:pt x="1779" y="4443"/>
                    <a:pt x="1772" y="4446"/>
                    <a:pt x="1764" y="4446"/>
                  </a:cubicBezTo>
                  <a:cubicBezTo>
                    <a:pt x="1752" y="4446"/>
                    <a:pt x="1740" y="4438"/>
                    <a:pt x="1740" y="4438"/>
                  </a:cubicBezTo>
                  <a:cubicBezTo>
                    <a:pt x="1708" y="4419"/>
                    <a:pt x="1752" y="4416"/>
                    <a:pt x="1765" y="4397"/>
                  </a:cubicBezTo>
                  <a:cubicBezTo>
                    <a:pt x="1773" y="4397"/>
                    <a:pt x="1780" y="4396"/>
                    <a:pt x="1786" y="4396"/>
                  </a:cubicBezTo>
                  <a:close/>
                  <a:moveTo>
                    <a:pt x="2247" y="4488"/>
                  </a:moveTo>
                  <a:lnTo>
                    <a:pt x="2225" y="4526"/>
                  </a:lnTo>
                  <a:cubicBezTo>
                    <a:pt x="2241" y="4535"/>
                    <a:pt x="2249" y="4540"/>
                    <a:pt x="2254" y="4540"/>
                  </a:cubicBezTo>
                  <a:cubicBezTo>
                    <a:pt x="2260" y="4540"/>
                    <a:pt x="2263" y="4535"/>
                    <a:pt x="2269" y="4526"/>
                  </a:cubicBezTo>
                  <a:cubicBezTo>
                    <a:pt x="2291" y="4488"/>
                    <a:pt x="2291" y="4488"/>
                    <a:pt x="2247" y="4488"/>
                  </a:cubicBezTo>
                  <a:close/>
                  <a:moveTo>
                    <a:pt x="1589" y="4786"/>
                  </a:moveTo>
                  <a:cubicBezTo>
                    <a:pt x="1614" y="4786"/>
                    <a:pt x="1639" y="4789"/>
                    <a:pt x="1664" y="4799"/>
                  </a:cubicBezTo>
                  <a:cubicBezTo>
                    <a:pt x="1689" y="4813"/>
                    <a:pt x="1687" y="4828"/>
                    <a:pt x="1649" y="4828"/>
                  </a:cubicBezTo>
                  <a:cubicBezTo>
                    <a:pt x="1639" y="4828"/>
                    <a:pt x="1625" y="4826"/>
                    <a:pt x="1608" y="4824"/>
                  </a:cubicBezTo>
                  <a:cubicBezTo>
                    <a:pt x="1577" y="4808"/>
                    <a:pt x="1577" y="4808"/>
                    <a:pt x="1589" y="4786"/>
                  </a:cubicBezTo>
                  <a:close/>
                  <a:moveTo>
                    <a:pt x="1417" y="4886"/>
                  </a:moveTo>
                  <a:cubicBezTo>
                    <a:pt x="1433" y="4894"/>
                    <a:pt x="1429" y="4899"/>
                    <a:pt x="1423" y="4899"/>
                  </a:cubicBezTo>
                  <a:cubicBezTo>
                    <a:pt x="1418" y="4899"/>
                    <a:pt x="1411" y="4895"/>
                    <a:pt x="1417" y="4886"/>
                  </a:cubicBezTo>
                  <a:close/>
                  <a:moveTo>
                    <a:pt x="1855" y="4899"/>
                  </a:moveTo>
                  <a:lnTo>
                    <a:pt x="1855" y="4899"/>
                  </a:lnTo>
                  <a:cubicBezTo>
                    <a:pt x="1852" y="4904"/>
                    <a:pt x="1850" y="4907"/>
                    <a:pt x="1851" y="4907"/>
                  </a:cubicBezTo>
                  <a:cubicBezTo>
                    <a:pt x="1851" y="4907"/>
                    <a:pt x="1852" y="4905"/>
                    <a:pt x="1856" y="4899"/>
                  </a:cubicBezTo>
                  <a:cubicBezTo>
                    <a:pt x="1855" y="4899"/>
                    <a:pt x="1855" y="4899"/>
                    <a:pt x="1855" y="4899"/>
                  </a:cubicBezTo>
                  <a:close/>
                  <a:moveTo>
                    <a:pt x="1555" y="4927"/>
                  </a:moveTo>
                  <a:lnTo>
                    <a:pt x="1573" y="4965"/>
                  </a:lnTo>
                  <a:lnTo>
                    <a:pt x="1564" y="4987"/>
                  </a:lnTo>
                  <a:cubicBezTo>
                    <a:pt x="1533" y="4971"/>
                    <a:pt x="1501" y="4955"/>
                    <a:pt x="1511" y="4933"/>
                  </a:cubicBezTo>
                  <a:lnTo>
                    <a:pt x="1555" y="4927"/>
                  </a:lnTo>
                  <a:close/>
                  <a:moveTo>
                    <a:pt x="1461" y="5040"/>
                  </a:moveTo>
                  <a:lnTo>
                    <a:pt x="1461" y="5040"/>
                  </a:lnTo>
                  <a:cubicBezTo>
                    <a:pt x="1478" y="5048"/>
                    <a:pt x="1473" y="5054"/>
                    <a:pt x="1466" y="5054"/>
                  </a:cubicBezTo>
                  <a:cubicBezTo>
                    <a:pt x="1461" y="5054"/>
                    <a:pt x="1455" y="5050"/>
                    <a:pt x="1461" y="5040"/>
                  </a:cubicBezTo>
                  <a:close/>
                  <a:moveTo>
                    <a:pt x="865" y="6306"/>
                  </a:moveTo>
                  <a:lnTo>
                    <a:pt x="893" y="6340"/>
                  </a:lnTo>
                  <a:lnTo>
                    <a:pt x="884" y="6362"/>
                  </a:lnTo>
                  <a:cubicBezTo>
                    <a:pt x="850" y="6350"/>
                    <a:pt x="815" y="6337"/>
                    <a:pt x="824" y="6315"/>
                  </a:cubicBezTo>
                  <a:lnTo>
                    <a:pt x="865" y="6306"/>
                  </a:lnTo>
                  <a:close/>
                  <a:moveTo>
                    <a:pt x="647" y="6848"/>
                  </a:moveTo>
                  <a:cubicBezTo>
                    <a:pt x="668" y="6848"/>
                    <a:pt x="712" y="6878"/>
                    <a:pt x="740" y="6886"/>
                  </a:cubicBezTo>
                  <a:cubicBezTo>
                    <a:pt x="736" y="6900"/>
                    <a:pt x="735" y="6906"/>
                    <a:pt x="727" y="6906"/>
                  </a:cubicBezTo>
                  <a:cubicBezTo>
                    <a:pt x="722" y="6906"/>
                    <a:pt x="713" y="6903"/>
                    <a:pt x="699" y="6898"/>
                  </a:cubicBezTo>
                  <a:cubicBezTo>
                    <a:pt x="674" y="6889"/>
                    <a:pt x="655" y="6873"/>
                    <a:pt x="636" y="6854"/>
                  </a:cubicBezTo>
                  <a:cubicBezTo>
                    <a:pt x="638" y="6850"/>
                    <a:pt x="642" y="6848"/>
                    <a:pt x="647" y="6848"/>
                  </a:cubicBezTo>
                  <a:close/>
                  <a:moveTo>
                    <a:pt x="799" y="7296"/>
                  </a:moveTo>
                  <a:cubicBezTo>
                    <a:pt x="824" y="7306"/>
                    <a:pt x="846" y="7318"/>
                    <a:pt x="862" y="7337"/>
                  </a:cubicBezTo>
                  <a:lnTo>
                    <a:pt x="856" y="7359"/>
                  </a:lnTo>
                  <a:cubicBezTo>
                    <a:pt x="821" y="7349"/>
                    <a:pt x="787" y="7340"/>
                    <a:pt x="793" y="7318"/>
                  </a:cubicBezTo>
                  <a:lnTo>
                    <a:pt x="799" y="7296"/>
                  </a:lnTo>
                  <a:close/>
                  <a:moveTo>
                    <a:pt x="549" y="7544"/>
                  </a:moveTo>
                  <a:lnTo>
                    <a:pt x="577" y="7575"/>
                  </a:lnTo>
                  <a:lnTo>
                    <a:pt x="571" y="7600"/>
                  </a:lnTo>
                  <a:cubicBezTo>
                    <a:pt x="536" y="7591"/>
                    <a:pt x="502" y="7581"/>
                    <a:pt x="508" y="7559"/>
                  </a:cubicBezTo>
                  <a:lnTo>
                    <a:pt x="549" y="7544"/>
                  </a:lnTo>
                  <a:close/>
                  <a:moveTo>
                    <a:pt x="228" y="9156"/>
                  </a:moveTo>
                  <a:cubicBezTo>
                    <a:pt x="249" y="9156"/>
                    <a:pt x="268" y="9173"/>
                    <a:pt x="273" y="9195"/>
                  </a:cubicBezTo>
                  <a:cubicBezTo>
                    <a:pt x="268" y="9233"/>
                    <a:pt x="267" y="9240"/>
                    <a:pt x="249" y="9240"/>
                  </a:cubicBezTo>
                  <a:cubicBezTo>
                    <a:pt x="245" y="9240"/>
                    <a:pt x="239" y="9240"/>
                    <a:pt x="232" y="9239"/>
                  </a:cubicBezTo>
                  <a:cubicBezTo>
                    <a:pt x="198" y="9236"/>
                    <a:pt x="201" y="9189"/>
                    <a:pt x="204" y="9164"/>
                  </a:cubicBezTo>
                  <a:cubicBezTo>
                    <a:pt x="212" y="9159"/>
                    <a:pt x="220" y="9156"/>
                    <a:pt x="228" y="9156"/>
                  </a:cubicBezTo>
                  <a:close/>
                  <a:moveTo>
                    <a:pt x="163" y="10135"/>
                  </a:moveTo>
                  <a:cubicBezTo>
                    <a:pt x="188" y="10139"/>
                    <a:pt x="213" y="10148"/>
                    <a:pt x="232" y="10160"/>
                  </a:cubicBezTo>
                  <a:lnTo>
                    <a:pt x="232" y="10186"/>
                  </a:lnTo>
                  <a:cubicBezTo>
                    <a:pt x="195" y="10182"/>
                    <a:pt x="160" y="10182"/>
                    <a:pt x="160" y="10160"/>
                  </a:cubicBezTo>
                  <a:lnTo>
                    <a:pt x="163" y="10135"/>
                  </a:lnTo>
                  <a:close/>
                  <a:moveTo>
                    <a:pt x="496" y="12093"/>
                  </a:moveTo>
                  <a:cubicBezTo>
                    <a:pt x="521" y="12093"/>
                    <a:pt x="524" y="12113"/>
                    <a:pt x="524" y="12113"/>
                  </a:cubicBezTo>
                  <a:cubicBezTo>
                    <a:pt x="524" y="12135"/>
                    <a:pt x="524" y="12135"/>
                    <a:pt x="489" y="12138"/>
                  </a:cubicBezTo>
                  <a:cubicBezTo>
                    <a:pt x="489" y="12138"/>
                    <a:pt x="485" y="12139"/>
                    <a:pt x="480" y="12139"/>
                  </a:cubicBezTo>
                  <a:cubicBezTo>
                    <a:pt x="470" y="12139"/>
                    <a:pt x="454" y="12136"/>
                    <a:pt x="452" y="12119"/>
                  </a:cubicBezTo>
                  <a:lnTo>
                    <a:pt x="486" y="12094"/>
                  </a:lnTo>
                  <a:cubicBezTo>
                    <a:pt x="490" y="12093"/>
                    <a:pt x="493" y="12093"/>
                    <a:pt x="496" y="12093"/>
                  </a:cubicBezTo>
                  <a:close/>
                  <a:moveTo>
                    <a:pt x="558" y="12364"/>
                  </a:moveTo>
                  <a:lnTo>
                    <a:pt x="596" y="12382"/>
                  </a:lnTo>
                  <a:lnTo>
                    <a:pt x="599" y="12404"/>
                  </a:lnTo>
                  <a:cubicBezTo>
                    <a:pt x="583" y="12407"/>
                    <a:pt x="567" y="12410"/>
                    <a:pt x="554" y="12410"/>
                  </a:cubicBezTo>
                  <a:cubicBezTo>
                    <a:pt x="538" y="12410"/>
                    <a:pt x="525" y="12406"/>
                    <a:pt x="524" y="12392"/>
                  </a:cubicBezTo>
                  <a:lnTo>
                    <a:pt x="558" y="12364"/>
                  </a:lnTo>
                  <a:close/>
                  <a:moveTo>
                    <a:pt x="341" y="12571"/>
                  </a:moveTo>
                  <a:cubicBezTo>
                    <a:pt x="347" y="12571"/>
                    <a:pt x="356" y="12576"/>
                    <a:pt x="370" y="12583"/>
                  </a:cubicBezTo>
                  <a:cubicBezTo>
                    <a:pt x="411" y="12599"/>
                    <a:pt x="414" y="12624"/>
                    <a:pt x="379" y="12630"/>
                  </a:cubicBezTo>
                  <a:cubicBezTo>
                    <a:pt x="367" y="12632"/>
                    <a:pt x="359" y="12633"/>
                    <a:pt x="353" y="12633"/>
                  </a:cubicBezTo>
                  <a:cubicBezTo>
                    <a:pt x="342" y="12633"/>
                    <a:pt x="341" y="12628"/>
                    <a:pt x="339" y="12611"/>
                  </a:cubicBezTo>
                  <a:cubicBezTo>
                    <a:pt x="335" y="12582"/>
                    <a:pt x="333" y="12571"/>
                    <a:pt x="341" y="12571"/>
                  </a:cubicBezTo>
                  <a:close/>
                  <a:moveTo>
                    <a:pt x="230" y="12728"/>
                  </a:moveTo>
                  <a:cubicBezTo>
                    <a:pt x="225" y="12728"/>
                    <a:pt x="219" y="12729"/>
                    <a:pt x="213" y="12730"/>
                  </a:cubicBezTo>
                  <a:cubicBezTo>
                    <a:pt x="212" y="12732"/>
                    <a:pt x="210" y="12733"/>
                    <a:pt x="209" y="12734"/>
                  </a:cubicBezTo>
                  <a:lnTo>
                    <a:pt x="209" y="12734"/>
                  </a:lnTo>
                  <a:cubicBezTo>
                    <a:pt x="214" y="12732"/>
                    <a:pt x="221" y="12730"/>
                    <a:pt x="230" y="12728"/>
                  </a:cubicBezTo>
                  <a:close/>
                  <a:moveTo>
                    <a:pt x="209" y="12734"/>
                  </a:moveTo>
                  <a:lnTo>
                    <a:pt x="209" y="12734"/>
                  </a:lnTo>
                  <a:cubicBezTo>
                    <a:pt x="195" y="12740"/>
                    <a:pt x="190" y="12744"/>
                    <a:pt x="193" y="12744"/>
                  </a:cubicBezTo>
                  <a:cubicBezTo>
                    <a:pt x="194" y="12744"/>
                    <a:pt x="200" y="12741"/>
                    <a:pt x="209" y="12734"/>
                  </a:cubicBezTo>
                  <a:close/>
                  <a:moveTo>
                    <a:pt x="395" y="12746"/>
                  </a:moveTo>
                  <a:lnTo>
                    <a:pt x="398" y="12771"/>
                  </a:lnTo>
                  <a:cubicBezTo>
                    <a:pt x="401" y="12793"/>
                    <a:pt x="401" y="12793"/>
                    <a:pt x="367" y="12799"/>
                  </a:cubicBezTo>
                  <a:lnTo>
                    <a:pt x="364" y="12774"/>
                  </a:lnTo>
                  <a:lnTo>
                    <a:pt x="395" y="12746"/>
                  </a:lnTo>
                  <a:close/>
                  <a:moveTo>
                    <a:pt x="358" y="12946"/>
                  </a:moveTo>
                  <a:lnTo>
                    <a:pt x="358" y="12946"/>
                  </a:lnTo>
                  <a:cubicBezTo>
                    <a:pt x="360" y="12956"/>
                    <a:pt x="369" y="12961"/>
                    <a:pt x="374" y="12961"/>
                  </a:cubicBezTo>
                  <a:cubicBezTo>
                    <a:pt x="380" y="12961"/>
                    <a:pt x="380" y="12955"/>
                    <a:pt x="358" y="12946"/>
                  </a:cubicBezTo>
                  <a:close/>
                  <a:moveTo>
                    <a:pt x="439" y="12978"/>
                  </a:moveTo>
                  <a:lnTo>
                    <a:pt x="442" y="13003"/>
                  </a:lnTo>
                  <a:cubicBezTo>
                    <a:pt x="448" y="13025"/>
                    <a:pt x="448" y="13025"/>
                    <a:pt x="411" y="13031"/>
                  </a:cubicBezTo>
                  <a:lnTo>
                    <a:pt x="408" y="13009"/>
                  </a:lnTo>
                  <a:lnTo>
                    <a:pt x="439" y="12978"/>
                  </a:lnTo>
                  <a:close/>
                  <a:moveTo>
                    <a:pt x="555" y="13194"/>
                  </a:moveTo>
                  <a:lnTo>
                    <a:pt x="558" y="13219"/>
                  </a:lnTo>
                  <a:cubicBezTo>
                    <a:pt x="561" y="13241"/>
                    <a:pt x="527" y="13250"/>
                    <a:pt x="527" y="13250"/>
                  </a:cubicBezTo>
                  <a:cubicBezTo>
                    <a:pt x="527" y="13250"/>
                    <a:pt x="522" y="13251"/>
                    <a:pt x="516" y="13251"/>
                  </a:cubicBezTo>
                  <a:cubicBezTo>
                    <a:pt x="506" y="13251"/>
                    <a:pt x="491" y="13249"/>
                    <a:pt x="489" y="13235"/>
                  </a:cubicBezTo>
                  <a:cubicBezTo>
                    <a:pt x="508" y="13216"/>
                    <a:pt x="530" y="13203"/>
                    <a:pt x="555" y="13194"/>
                  </a:cubicBezTo>
                  <a:close/>
                  <a:moveTo>
                    <a:pt x="740" y="14118"/>
                  </a:moveTo>
                  <a:cubicBezTo>
                    <a:pt x="781" y="14131"/>
                    <a:pt x="821" y="14144"/>
                    <a:pt x="787" y="14153"/>
                  </a:cubicBezTo>
                  <a:cubicBezTo>
                    <a:pt x="774" y="14156"/>
                    <a:pt x="762" y="14158"/>
                    <a:pt x="749" y="14158"/>
                  </a:cubicBezTo>
                  <a:cubicBezTo>
                    <a:pt x="737" y="14158"/>
                    <a:pt x="724" y="14156"/>
                    <a:pt x="712" y="14153"/>
                  </a:cubicBezTo>
                  <a:cubicBezTo>
                    <a:pt x="712" y="14153"/>
                    <a:pt x="671" y="14140"/>
                    <a:pt x="705" y="14128"/>
                  </a:cubicBezTo>
                  <a:lnTo>
                    <a:pt x="740" y="14118"/>
                  </a:lnTo>
                  <a:close/>
                  <a:moveTo>
                    <a:pt x="1102" y="14830"/>
                  </a:moveTo>
                  <a:cubicBezTo>
                    <a:pt x="1120" y="14830"/>
                    <a:pt x="1140" y="14834"/>
                    <a:pt x="1157" y="14845"/>
                  </a:cubicBezTo>
                  <a:cubicBezTo>
                    <a:pt x="1166" y="14867"/>
                    <a:pt x="1166" y="14867"/>
                    <a:pt x="1132" y="14880"/>
                  </a:cubicBezTo>
                  <a:cubicBezTo>
                    <a:pt x="1122" y="14883"/>
                    <a:pt x="1112" y="14885"/>
                    <a:pt x="1103" y="14885"/>
                  </a:cubicBezTo>
                  <a:cubicBezTo>
                    <a:pt x="1077" y="14885"/>
                    <a:pt x="1055" y="14874"/>
                    <a:pt x="1050" y="14858"/>
                  </a:cubicBezTo>
                  <a:cubicBezTo>
                    <a:pt x="1044" y="14844"/>
                    <a:pt x="1070" y="14830"/>
                    <a:pt x="1102" y="14830"/>
                  </a:cubicBezTo>
                  <a:close/>
                  <a:moveTo>
                    <a:pt x="2644" y="17715"/>
                  </a:moveTo>
                  <a:cubicBezTo>
                    <a:pt x="2650" y="17715"/>
                    <a:pt x="2654" y="17717"/>
                    <a:pt x="2658" y="17722"/>
                  </a:cubicBezTo>
                  <a:cubicBezTo>
                    <a:pt x="2661" y="17722"/>
                    <a:pt x="2663" y="17722"/>
                    <a:pt x="2666" y="17722"/>
                  </a:cubicBezTo>
                  <a:cubicBezTo>
                    <a:pt x="2738" y="17722"/>
                    <a:pt x="2680" y="17763"/>
                    <a:pt x="2598" y="17763"/>
                  </a:cubicBezTo>
                  <a:cubicBezTo>
                    <a:pt x="2568" y="17772"/>
                    <a:pt x="2550" y="17778"/>
                    <a:pt x="2544" y="17778"/>
                  </a:cubicBezTo>
                  <a:cubicBezTo>
                    <a:pt x="2537" y="17778"/>
                    <a:pt x="2551" y="17768"/>
                    <a:pt x="2586" y="17744"/>
                  </a:cubicBezTo>
                  <a:cubicBezTo>
                    <a:pt x="2606" y="17731"/>
                    <a:pt x="2629" y="17715"/>
                    <a:pt x="2644" y="17715"/>
                  </a:cubicBezTo>
                  <a:close/>
                  <a:moveTo>
                    <a:pt x="5469" y="142"/>
                  </a:moveTo>
                  <a:cubicBezTo>
                    <a:pt x="5453" y="142"/>
                    <a:pt x="5454" y="172"/>
                    <a:pt x="5491" y="223"/>
                  </a:cubicBezTo>
                  <a:cubicBezTo>
                    <a:pt x="5527" y="275"/>
                    <a:pt x="5543" y="296"/>
                    <a:pt x="5536" y="296"/>
                  </a:cubicBezTo>
                  <a:cubicBezTo>
                    <a:pt x="5532" y="296"/>
                    <a:pt x="5517" y="285"/>
                    <a:pt x="5491" y="267"/>
                  </a:cubicBezTo>
                  <a:cubicBezTo>
                    <a:pt x="5468" y="234"/>
                    <a:pt x="5452" y="224"/>
                    <a:pt x="5439" y="224"/>
                  </a:cubicBezTo>
                  <a:cubicBezTo>
                    <a:pt x="5429" y="224"/>
                    <a:pt x="5421" y="230"/>
                    <a:pt x="5412" y="236"/>
                  </a:cubicBezTo>
                  <a:cubicBezTo>
                    <a:pt x="5405" y="241"/>
                    <a:pt x="5400" y="244"/>
                    <a:pt x="5396" y="244"/>
                  </a:cubicBezTo>
                  <a:cubicBezTo>
                    <a:pt x="5390" y="244"/>
                    <a:pt x="5385" y="237"/>
                    <a:pt x="5372" y="220"/>
                  </a:cubicBezTo>
                  <a:cubicBezTo>
                    <a:pt x="5355" y="199"/>
                    <a:pt x="5329" y="184"/>
                    <a:pt x="5308" y="184"/>
                  </a:cubicBezTo>
                  <a:cubicBezTo>
                    <a:pt x="5301" y="184"/>
                    <a:pt x="5295" y="186"/>
                    <a:pt x="5290" y="189"/>
                  </a:cubicBezTo>
                  <a:cubicBezTo>
                    <a:pt x="5271" y="204"/>
                    <a:pt x="5271" y="204"/>
                    <a:pt x="5293" y="233"/>
                  </a:cubicBezTo>
                  <a:cubicBezTo>
                    <a:pt x="5318" y="242"/>
                    <a:pt x="5313" y="256"/>
                    <a:pt x="5292" y="256"/>
                  </a:cubicBezTo>
                  <a:cubicBezTo>
                    <a:pt x="5278" y="256"/>
                    <a:pt x="5257" y="250"/>
                    <a:pt x="5234" y="233"/>
                  </a:cubicBezTo>
                  <a:cubicBezTo>
                    <a:pt x="5220" y="227"/>
                    <a:pt x="5211" y="224"/>
                    <a:pt x="5206" y="224"/>
                  </a:cubicBezTo>
                  <a:cubicBezTo>
                    <a:pt x="5198" y="224"/>
                    <a:pt x="5207" y="237"/>
                    <a:pt x="5234" y="276"/>
                  </a:cubicBezTo>
                  <a:cubicBezTo>
                    <a:pt x="5263" y="314"/>
                    <a:pt x="5255" y="339"/>
                    <a:pt x="5229" y="339"/>
                  </a:cubicBezTo>
                  <a:cubicBezTo>
                    <a:pt x="5216" y="339"/>
                    <a:pt x="5198" y="332"/>
                    <a:pt x="5177" y="317"/>
                  </a:cubicBezTo>
                  <a:lnTo>
                    <a:pt x="5137" y="345"/>
                  </a:lnTo>
                  <a:cubicBezTo>
                    <a:pt x="5118" y="358"/>
                    <a:pt x="5140" y="386"/>
                    <a:pt x="5162" y="417"/>
                  </a:cubicBezTo>
                  <a:cubicBezTo>
                    <a:pt x="5188" y="454"/>
                    <a:pt x="5198" y="467"/>
                    <a:pt x="5189" y="467"/>
                  </a:cubicBezTo>
                  <a:cubicBezTo>
                    <a:pt x="5185" y="467"/>
                    <a:pt x="5176" y="464"/>
                    <a:pt x="5162" y="458"/>
                  </a:cubicBezTo>
                  <a:cubicBezTo>
                    <a:pt x="5140" y="449"/>
                    <a:pt x="5118" y="436"/>
                    <a:pt x="5099" y="414"/>
                  </a:cubicBezTo>
                  <a:cubicBezTo>
                    <a:pt x="5091" y="403"/>
                    <a:pt x="5083" y="399"/>
                    <a:pt x="5075" y="399"/>
                  </a:cubicBezTo>
                  <a:cubicBezTo>
                    <a:pt x="5063" y="399"/>
                    <a:pt x="5051" y="407"/>
                    <a:pt x="5039" y="414"/>
                  </a:cubicBezTo>
                  <a:cubicBezTo>
                    <a:pt x="5021" y="427"/>
                    <a:pt x="4983" y="455"/>
                    <a:pt x="5005" y="486"/>
                  </a:cubicBezTo>
                  <a:lnTo>
                    <a:pt x="4983" y="458"/>
                  </a:lnTo>
                  <a:cubicBezTo>
                    <a:pt x="4979" y="461"/>
                    <a:pt x="4975" y="462"/>
                    <a:pt x="4972" y="462"/>
                  </a:cubicBezTo>
                  <a:cubicBezTo>
                    <a:pt x="4964" y="462"/>
                    <a:pt x="4957" y="458"/>
                    <a:pt x="4955" y="458"/>
                  </a:cubicBezTo>
                  <a:cubicBezTo>
                    <a:pt x="4954" y="458"/>
                    <a:pt x="4956" y="460"/>
                    <a:pt x="4964" y="471"/>
                  </a:cubicBezTo>
                  <a:cubicBezTo>
                    <a:pt x="4939" y="483"/>
                    <a:pt x="4911" y="490"/>
                    <a:pt x="4886" y="490"/>
                  </a:cubicBezTo>
                  <a:cubicBezTo>
                    <a:pt x="4826" y="490"/>
                    <a:pt x="4814" y="590"/>
                    <a:pt x="4914" y="602"/>
                  </a:cubicBezTo>
                  <a:lnTo>
                    <a:pt x="4914" y="602"/>
                  </a:lnTo>
                  <a:cubicBezTo>
                    <a:pt x="4909" y="606"/>
                    <a:pt x="4903" y="611"/>
                    <a:pt x="4895" y="618"/>
                  </a:cubicBezTo>
                  <a:cubicBezTo>
                    <a:pt x="4876" y="634"/>
                    <a:pt x="4898" y="662"/>
                    <a:pt x="4898" y="662"/>
                  </a:cubicBezTo>
                  <a:cubicBezTo>
                    <a:pt x="4920" y="690"/>
                    <a:pt x="4905" y="703"/>
                    <a:pt x="4886" y="718"/>
                  </a:cubicBezTo>
                  <a:lnTo>
                    <a:pt x="4839" y="662"/>
                  </a:lnTo>
                  <a:cubicBezTo>
                    <a:pt x="4816" y="614"/>
                    <a:pt x="4789" y="589"/>
                    <a:pt x="4774" y="589"/>
                  </a:cubicBezTo>
                  <a:cubicBezTo>
                    <a:pt x="4759" y="589"/>
                    <a:pt x="4756" y="614"/>
                    <a:pt x="4779" y="665"/>
                  </a:cubicBezTo>
                  <a:cubicBezTo>
                    <a:pt x="4773" y="657"/>
                    <a:pt x="4765" y="647"/>
                    <a:pt x="4757" y="637"/>
                  </a:cubicBezTo>
                  <a:cubicBezTo>
                    <a:pt x="4750" y="628"/>
                    <a:pt x="4743" y="623"/>
                    <a:pt x="4737" y="623"/>
                  </a:cubicBezTo>
                  <a:cubicBezTo>
                    <a:pt x="4724" y="623"/>
                    <a:pt x="4712" y="643"/>
                    <a:pt x="4701" y="681"/>
                  </a:cubicBezTo>
                  <a:cubicBezTo>
                    <a:pt x="4682" y="696"/>
                    <a:pt x="4710" y="765"/>
                    <a:pt x="4732" y="794"/>
                  </a:cubicBezTo>
                  <a:cubicBezTo>
                    <a:pt x="4754" y="822"/>
                    <a:pt x="4735" y="837"/>
                    <a:pt x="4735" y="837"/>
                  </a:cubicBezTo>
                  <a:cubicBezTo>
                    <a:pt x="4728" y="843"/>
                    <a:pt x="4723" y="846"/>
                    <a:pt x="4719" y="846"/>
                  </a:cubicBezTo>
                  <a:cubicBezTo>
                    <a:pt x="4713" y="846"/>
                    <a:pt x="4708" y="840"/>
                    <a:pt x="4695" y="825"/>
                  </a:cubicBezTo>
                  <a:cubicBezTo>
                    <a:pt x="4679" y="804"/>
                    <a:pt x="4664" y="795"/>
                    <a:pt x="4652" y="795"/>
                  </a:cubicBezTo>
                  <a:cubicBezTo>
                    <a:pt x="4632" y="795"/>
                    <a:pt x="4622" y="823"/>
                    <a:pt x="4638" y="869"/>
                  </a:cubicBezTo>
                  <a:lnTo>
                    <a:pt x="4616" y="841"/>
                  </a:lnTo>
                  <a:cubicBezTo>
                    <a:pt x="4608" y="829"/>
                    <a:pt x="4596" y="821"/>
                    <a:pt x="4580" y="821"/>
                  </a:cubicBezTo>
                  <a:cubicBezTo>
                    <a:pt x="4556" y="821"/>
                    <a:pt x="4524" y="841"/>
                    <a:pt x="4485" y="903"/>
                  </a:cubicBezTo>
                  <a:cubicBezTo>
                    <a:pt x="4427" y="956"/>
                    <a:pt x="4382" y="996"/>
                    <a:pt x="4353" y="996"/>
                  </a:cubicBezTo>
                  <a:cubicBezTo>
                    <a:pt x="4346" y="996"/>
                    <a:pt x="4339" y="994"/>
                    <a:pt x="4334" y="988"/>
                  </a:cubicBezTo>
                  <a:cubicBezTo>
                    <a:pt x="4332" y="985"/>
                    <a:pt x="4330" y="984"/>
                    <a:pt x="4328" y="984"/>
                  </a:cubicBezTo>
                  <a:cubicBezTo>
                    <a:pt x="4308" y="984"/>
                    <a:pt x="4289" y="1087"/>
                    <a:pt x="4300" y="1163"/>
                  </a:cubicBezTo>
                  <a:cubicBezTo>
                    <a:pt x="4291" y="1153"/>
                    <a:pt x="4283" y="1149"/>
                    <a:pt x="4274" y="1149"/>
                  </a:cubicBezTo>
                  <a:cubicBezTo>
                    <a:pt x="4259" y="1149"/>
                    <a:pt x="4244" y="1163"/>
                    <a:pt x="4222" y="1185"/>
                  </a:cubicBezTo>
                  <a:cubicBezTo>
                    <a:pt x="4192" y="1212"/>
                    <a:pt x="4178" y="1223"/>
                    <a:pt x="4168" y="1223"/>
                  </a:cubicBezTo>
                  <a:cubicBezTo>
                    <a:pt x="4160" y="1223"/>
                    <a:pt x="4154" y="1216"/>
                    <a:pt x="4143" y="1204"/>
                  </a:cubicBezTo>
                  <a:cubicBezTo>
                    <a:pt x="4128" y="1171"/>
                    <a:pt x="4121" y="1154"/>
                    <a:pt x="4118" y="1154"/>
                  </a:cubicBezTo>
                  <a:lnTo>
                    <a:pt x="4118" y="1154"/>
                  </a:lnTo>
                  <a:cubicBezTo>
                    <a:pt x="4115" y="1154"/>
                    <a:pt x="4118" y="1175"/>
                    <a:pt x="4124" y="1220"/>
                  </a:cubicBezTo>
                  <a:cubicBezTo>
                    <a:pt x="4144" y="1262"/>
                    <a:pt x="4121" y="1287"/>
                    <a:pt x="4090" y="1287"/>
                  </a:cubicBezTo>
                  <a:cubicBezTo>
                    <a:pt x="4071" y="1287"/>
                    <a:pt x="4048" y="1278"/>
                    <a:pt x="4030" y="1257"/>
                  </a:cubicBezTo>
                  <a:cubicBezTo>
                    <a:pt x="4022" y="1249"/>
                    <a:pt x="4014" y="1245"/>
                    <a:pt x="4006" y="1245"/>
                  </a:cubicBezTo>
                  <a:cubicBezTo>
                    <a:pt x="3991" y="1245"/>
                    <a:pt x="3975" y="1260"/>
                    <a:pt x="3952" y="1282"/>
                  </a:cubicBezTo>
                  <a:cubicBezTo>
                    <a:pt x="3961" y="1323"/>
                    <a:pt x="3927" y="1358"/>
                    <a:pt x="3892" y="1392"/>
                  </a:cubicBezTo>
                  <a:cubicBezTo>
                    <a:pt x="3842" y="1442"/>
                    <a:pt x="3842" y="1442"/>
                    <a:pt x="3892" y="1492"/>
                  </a:cubicBezTo>
                  <a:cubicBezTo>
                    <a:pt x="3943" y="1542"/>
                    <a:pt x="3924" y="1561"/>
                    <a:pt x="3889" y="1593"/>
                  </a:cubicBezTo>
                  <a:cubicBezTo>
                    <a:pt x="3879" y="1604"/>
                    <a:pt x="3870" y="1615"/>
                    <a:pt x="3857" y="1615"/>
                  </a:cubicBezTo>
                  <a:cubicBezTo>
                    <a:pt x="3849" y="1615"/>
                    <a:pt x="3840" y="1611"/>
                    <a:pt x="3830" y="1602"/>
                  </a:cubicBezTo>
                  <a:cubicBezTo>
                    <a:pt x="3830" y="1602"/>
                    <a:pt x="3818" y="1599"/>
                    <a:pt x="3804" y="1599"/>
                  </a:cubicBezTo>
                  <a:cubicBezTo>
                    <a:pt x="3793" y="1599"/>
                    <a:pt x="3781" y="1601"/>
                    <a:pt x="3773" y="1608"/>
                  </a:cubicBezTo>
                  <a:cubicBezTo>
                    <a:pt x="3762" y="1620"/>
                    <a:pt x="3751" y="1631"/>
                    <a:pt x="3739" y="1631"/>
                  </a:cubicBezTo>
                  <a:cubicBezTo>
                    <a:pt x="3731" y="1631"/>
                    <a:pt x="3723" y="1627"/>
                    <a:pt x="3714" y="1618"/>
                  </a:cubicBezTo>
                  <a:cubicBezTo>
                    <a:pt x="3710" y="1617"/>
                    <a:pt x="3707" y="1617"/>
                    <a:pt x="3703" y="1617"/>
                  </a:cubicBezTo>
                  <a:cubicBezTo>
                    <a:pt x="3678" y="1617"/>
                    <a:pt x="3652" y="1626"/>
                    <a:pt x="3636" y="1643"/>
                  </a:cubicBezTo>
                  <a:cubicBezTo>
                    <a:pt x="3610" y="1669"/>
                    <a:pt x="3584" y="1693"/>
                    <a:pt x="3562" y="1693"/>
                  </a:cubicBezTo>
                  <a:cubicBezTo>
                    <a:pt x="3555" y="1693"/>
                    <a:pt x="3548" y="1690"/>
                    <a:pt x="3541" y="1684"/>
                  </a:cubicBezTo>
                  <a:lnTo>
                    <a:pt x="3541" y="1684"/>
                  </a:lnTo>
                  <a:cubicBezTo>
                    <a:pt x="3526" y="1702"/>
                    <a:pt x="3526" y="1702"/>
                    <a:pt x="3551" y="1727"/>
                  </a:cubicBezTo>
                  <a:cubicBezTo>
                    <a:pt x="3576" y="1752"/>
                    <a:pt x="3585" y="1793"/>
                    <a:pt x="3494" y="1840"/>
                  </a:cubicBezTo>
                  <a:cubicBezTo>
                    <a:pt x="3463" y="1875"/>
                    <a:pt x="3413" y="1928"/>
                    <a:pt x="3441" y="1953"/>
                  </a:cubicBezTo>
                  <a:cubicBezTo>
                    <a:pt x="3434" y="1960"/>
                    <a:pt x="3430" y="1964"/>
                    <a:pt x="3426" y="1964"/>
                  </a:cubicBezTo>
                  <a:cubicBezTo>
                    <a:pt x="3420" y="1964"/>
                    <a:pt x="3413" y="1958"/>
                    <a:pt x="3397" y="1944"/>
                  </a:cubicBezTo>
                  <a:cubicBezTo>
                    <a:pt x="3381" y="1929"/>
                    <a:pt x="3367" y="1922"/>
                    <a:pt x="3355" y="1922"/>
                  </a:cubicBezTo>
                  <a:cubicBezTo>
                    <a:pt x="3330" y="1922"/>
                    <a:pt x="3319" y="1957"/>
                    <a:pt x="3335" y="2016"/>
                  </a:cubicBezTo>
                  <a:cubicBezTo>
                    <a:pt x="3356" y="2035"/>
                    <a:pt x="3348" y="2051"/>
                    <a:pt x="3316" y="2051"/>
                  </a:cubicBezTo>
                  <a:cubicBezTo>
                    <a:pt x="3311" y="2051"/>
                    <a:pt x="3306" y="2051"/>
                    <a:pt x="3300" y="2050"/>
                  </a:cubicBezTo>
                  <a:cubicBezTo>
                    <a:pt x="3291" y="2069"/>
                    <a:pt x="3288" y="2088"/>
                    <a:pt x="3294" y="2110"/>
                  </a:cubicBezTo>
                  <a:cubicBezTo>
                    <a:pt x="3306" y="2150"/>
                    <a:pt x="3306" y="2150"/>
                    <a:pt x="3247" y="2160"/>
                  </a:cubicBezTo>
                  <a:cubicBezTo>
                    <a:pt x="3237" y="2152"/>
                    <a:pt x="3229" y="2149"/>
                    <a:pt x="3222" y="2149"/>
                  </a:cubicBezTo>
                  <a:cubicBezTo>
                    <a:pt x="3208" y="2149"/>
                    <a:pt x="3198" y="2160"/>
                    <a:pt x="3187" y="2172"/>
                  </a:cubicBezTo>
                  <a:cubicBezTo>
                    <a:pt x="3181" y="2231"/>
                    <a:pt x="3018" y="2429"/>
                    <a:pt x="2972" y="2429"/>
                  </a:cubicBezTo>
                  <a:cubicBezTo>
                    <a:pt x="2972" y="2429"/>
                    <a:pt x="2971" y="2429"/>
                    <a:pt x="2971" y="2429"/>
                  </a:cubicBezTo>
                  <a:lnTo>
                    <a:pt x="2971" y="2429"/>
                  </a:lnTo>
                  <a:cubicBezTo>
                    <a:pt x="2984" y="2470"/>
                    <a:pt x="2984" y="2470"/>
                    <a:pt x="2968" y="2486"/>
                  </a:cubicBezTo>
                  <a:cubicBezTo>
                    <a:pt x="2953" y="2480"/>
                    <a:pt x="2941" y="2478"/>
                    <a:pt x="2933" y="2478"/>
                  </a:cubicBezTo>
                  <a:cubicBezTo>
                    <a:pt x="2903" y="2478"/>
                    <a:pt x="2920" y="2511"/>
                    <a:pt x="2965" y="2545"/>
                  </a:cubicBezTo>
                  <a:lnTo>
                    <a:pt x="2981" y="2530"/>
                  </a:lnTo>
                  <a:lnTo>
                    <a:pt x="2996" y="2511"/>
                  </a:lnTo>
                  <a:lnTo>
                    <a:pt x="2996" y="2511"/>
                  </a:lnTo>
                  <a:cubicBezTo>
                    <a:pt x="3031" y="2540"/>
                    <a:pt x="3024" y="2574"/>
                    <a:pt x="2991" y="2574"/>
                  </a:cubicBezTo>
                  <a:cubicBezTo>
                    <a:pt x="2974" y="2574"/>
                    <a:pt x="2950" y="2565"/>
                    <a:pt x="2921" y="2542"/>
                  </a:cubicBezTo>
                  <a:cubicBezTo>
                    <a:pt x="2892" y="2531"/>
                    <a:pt x="2875" y="2524"/>
                    <a:pt x="2867" y="2524"/>
                  </a:cubicBezTo>
                  <a:cubicBezTo>
                    <a:pt x="2855" y="2524"/>
                    <a:pt x="2865" y="2540"/>
                    <a:pt x="2890" y="2580"/>
                  </a:cubicBezTo>
                  <a:cubicBezTo>
                    <a:pt x="2918" y="2623"/>
                    <a:pt x="2919" y="2646"/>
                    <a:pt x="2894" y="2646"/>
                  </a:cubicBezTo>
                  <a:cubicBezTo>
                    <a:pt x="2883" y="2646"/>
                    <a:pt x="2867" y="2642"/>
                    <a:pt x="2846" y="2633"/>
                  </a:cubicBezTo>
                  <a:cubicBezTo>
                    <a:pt x="2820" y="2613"/>
                    <a:pt x="2806" y="2602"/>
                    <a:pt x="2802" y="2602"/>
                  </a:cubicBezTo>
                  <a:cubicBezTo>
                    <a:pt x="2798" y="2602"/>
                    <a:pt x="2808" y="2618"/>
                    <a:pt x="2830" y="2652"/>
                  </a:cubicBezTo>
                  <a:cubicBezTo>
                    <a:pt x="2885" y="2740"/>
                    <a:pt x="2895" y="2805"/>
                    <a:pt x="2857" y="2805"/>
                  </a:cubicBezTo>
                  <a:cubicBezTo>
                    <a:pt x="2841" y="2805"/>
                    <a:pt x="2816" y="2794"/>
                    <a:pt x="2783" y="2768"/>
                  </a:cubicBezTo>
                  <a:cubicBezTo>
                    <a:pt x="2748" y="2740"/>
                    <a:pt x="2717" y="2729"/>
                    <a:pt x="2696" y="2729"/>
                  </a:cubicBezTo>
                  <a:cubicBezTo>
                    <a:pt x="2684" y="2729"/>
                    <a:pt x="2675" y="2733"/>
                    <a:pt x="2670" y="2740"/>
                  </a:cubicBezTo>
                  <a:cubicBezTo>
                    <a:pt x="2655" y="2758"/>
                    <a:pt x="2683" y="2780"/>
                    <a:pt x="2711" y="2802"/>
                  </a:cubicBezTo>
                  <a:cubicBezTo>
                    <a:pt x="2774" y="2824"/>
                    <a:pt x="2770" y="2841"/>
                    <a:pt x="2713" y="2841"/>
                  </a:cubicBezTo>
                  <a:cubicBezTo>
                    <a:pt x="2704" y="2841"/>
                    <a:pt x="2694" y="2841"/>
                    <a:pt x="2683" y="2840"/>
                  </a:cubicBezTo>
                  <a:cubicBezTo>
                    <a:pt x="2671" y="2839"/>
                    <a:pt x="2660" y="2839"/>
                    <a:pt x="2649" y="2839"/>
                  </a:cubicBezTo>
                  <a:cubicBezTo>
                    <a:pt x="2549" y="2839"/>
                    <a:pt x="2524" y="2881"/>
                    <a:pt x="2539" y="2972"/>
                  </a:cubicBezTo>
                  <a:cubicBezTo>
                    <a:pt x="2539" y="3048"/>
                    <a:pt x="2521" y="3098"/>
                    <a:pt x="2504" y="3098"/>
                  </a:cubicBezTo>
                  <a:cubicBezTo>
                    <a:pt x="2494" y="3098"/>
                    <a:pt x="2485" y="3083"/>
                    <a:pt x="2479" y="3047"/>
                  </a:cubicBezTo>
                  <a:cubicBezTo>
                    <a:pt x="2464" y="3003"/>
                    <a:pt x="2457" y="2983"/>
                    <a:pt x="2454" y="2983"/>
                  </a:cubicBezTo>
                  <a:cubicBezTo>
                    <a:pt x="2451" y="2983"/>
                    <a:pt x="2451" y="2997"/>
                    <a:pt x="2451" y="3025"/>
                  </a:cubicBezTo>
                  <a:lnTo>
                    <a:pt x="2379" y="3122"/>
                  </a:lnTo>
                  <a:cubicBezTo>
                    <a:pt x="2363" y="3141"/>
                    <a:pt x="2379" y="3178"/>
                    <a:pt x="2407" y="3200"/>
                  </a:cubicBezTo>
                  <a:cubicBezTo>
                    <a:pt x="2389" y="3195"/>
                    <a:pt x="2372" y="3192"/>
                    <a:pt x="2357" y="3192"/>
                  </a:cubicBezTo>
                  <a:cubicBezTo>
                    <a:pt x="2312" y="3192"/>
                    <a:pt x="2286" y="3218"/>
                    <a:pt x="2310" y="3279"/>
                  </a:cubicBezTo>
                  <a:lnTo>
                    <a:pt x="2285" y="3316"/>
                  </a:lnTo>
                  <a:cubicBezTo>
                    <a:pt x="2269" y="3338"/>
                    <a:pt x="2269" y="3338"/>
                    <a:pt x="2285" y="3379"/>
                  </a:cubicBezTo>
                  <a:cubicBezTo>
                    <a:pt x="2304" y="3417"/>
                    <a:pt x="2260" y="3417"/>
                    <a:pt x="2216" y="3417"/>
                  </a:cubicBezTo>
                  <a:cubicBezTo>
                    <a:pt x="2172" y="3417"/>
                    <a:pt x="2128" y="3417"/>
                    <a:pt x="2159" y="3435"/>
                  </a:cubicBezTo>
                  <a:cubicBezTo>
                    <a:pt x="2188" y="3457"/>
                    <a:pt x="2191" y="3517"/>
                    <a:pt x="2206" y="3554"/>
                  </a:cubicBezTo>
                  <a:cubicBezTo>
                    <a:pt x="2216" y="3575"/>
                    <a:pt x="2210" y="3585"/>
                    <a:pt x="2199" y="3585"/>
                  </a:cubicBezTo>
                  <a:cubicBezTo>
                    <a:pt x="2188" y="3585"/>
                    <a:pt x="2174" y="3575"/>
                    <a:pt x="2166" y="3554"/>
                  </a:cubicBezTo>
                  <a:cubicBezTo>
                    <a:pt x="2150" y="3545"/>
                    <a:pt x="2142" y="3540"/>
                    <a:pt x="2131" y="3540"/>
                  </a:cubicBezTo>
                  <a:cubicBezTo>
                    <a:pt x="2120" y="3540"/>
                    <a:pt x="2106" y="3545"/>
                    <a:pt x="2078" y="3554"/>
                  </a:cubicBezTo>
                  <a:cubicBezTo>
                    <a:pt x="2065" y="3576"/>
                    <a:pt x="2037" y="3614"/>
                    <a:pt x="2069" y="3633"/>
                  </a:cubicBezTo>
                  <a:cubicBezTo>
                    <a:pt x="2097" y="3655"/>
                    <a:pt x="2015" y="3771"/>
                    <a:pt x="1975" y="3774"/>
                  </a:cubicBezTo>
                  <a:lnTo>
                    <a:pt x="1950" y="3814"/>
                  </a:lnTo>
                  <a:cubicBezTo>
                    <a:pt x="1937" y="3836"/>
                    <a:pt x="1956" y="3874"/>
                    <a:pt x="1943" y="3896"/>
                  </a:cubicBezTo>
                  <a:cubicBezTo>
                    <a:pt x="1934" y="3915"/>
                    <a:pt x="1937" y="3937"/>
                    <a:pt x="1950" y="3956"/>
                  </a:cubicBezTo>
                  <a:cubicBezTo>
                    <a:pt x="1940" y="3969"/>
                    <a:pt x="1931" y="3985"/>
                    <a:pt x="1915" y="3985"/>
                  </a:cubicBezTo>
                  <a:cubicBezTo>
                    <a:pt x="1909" y="3985"/>
                    <a:pt x="1902" y="3983"/>
                    <a:pt x="1893" y="3977"/>
                  </a:cubicBezTo>
                  <a:lnTo>
                    <a:pt x="1893" y="3977"/>
                  </a:lnTo>
                  <a:cubicBezTo>
                    <a:pt x="1924" y="4014"/>
                    <a:pt x="1935" y="4027"/>
                    <a:pt x="1918" y="4027"/>
                  </a:cubicBezTo>
                  <a:cubicBezTo>
                    <a:pt x="1909" y="4027"/>
                    <a:pt x="1893" y="4024"/>
                    <a:pt x="1868" y="4018"/>
                  </a:cubicBezTo>
                  <a:cubicBezTo>
                    <a:pt x="1840" y="4001"/>
                    <a:pt x="1824" y="3992"/>
                    <a:pt x="1820" y="3992"/>
                  </a:cubicBezTo>
                  <a:cubicBezTo>
                    <a:pt x="1815" y="3992"/>
                    <a:pt x="1828" y="4006"/>
                    <a:pt x="1856" y="4037"/>
                  </a:cubicBezTo>
                  <a:cubicBezTo>
                    <a:pt x="1874" y="4078"/>
                    <a:pt x="1874" y="4075"/>
                    <a:pt x="1830" y="4078"/>
                  </a:cubicBezTo>
                  <a:cubicBezTo>
                    <a:pt x="1822" y="4073"/>
                    <a:pt x="1815" y="4071"/>
                    <a:pt x="1810" y="4071"/>
                  </a:cubicBezTo>
                  <a:cubicBezTo>
                    <a:pt x="1796" y="4071"/>
                    <a:pt x="1795" y="4086"/>
                    <a:pt x="1818" y="4100"/>
                  </a:cubicBezTo>
                  <a:cubicBezTo>
                    <a:pt x="1856" y="4146"/>
                    <a:pt x="1859" y="4207"/>
                    <a:pt x="1826" y="4207"/>
                  </a:cubicBezTo>
                  <a:cubicBezTo>
                    <a:pt x="1819" y="4207"/>
                    <a:pt x="1810" y="4204"/>
                    <a:pt x="1799" y="4197"/>
                  </a:cubicBezTo>
                  <a:lnTo>
                    <a:pt x="1799" y="4197"/>
                  </a:lnTo>
                  <a:cubicBezTo>
                    <a:pt x="1790" y="4219"/>
                    <a:pt x="1793" y="4241"/>
                    <a:pt x="1805" y="4256"/>
                  </a:cubicBezTo>
                  <a:cubicBezTo>
                    <a:pt x="1832" y="4288"/>
                    <a:pt x="1843" y="4302"/>
                    <a:pt x="1838" y="4302"/>
                  </a:cubicBezTo>
                  <a:cubicBezTo>
                    <a:pt x="1834" y="4302"/>
                    <a:pt x="1819" y="4293"/>
                    <a:pt x="1793" y="4278"/>
                  </a:cubicBezTo>
                  <a:cubicBezTo>
                    <a:pt x="1775" y="4274"/>
                    <a:pt x="1761" y="4272"/>
                    <a:pt x="1750" y="4272"/>
                  </a:cubicBezTo>
                  <a:cubicBezTo>
                    <a:pt x="1715" y="4272"/>
                    <a:pt x="1717" y="4295"/>
                    <a:pt x="1755" y="4338"/>
                  </a:cubicBezTo>
                  <a:cubicBezTo>
                    <a:pt x="1755" y="4338"/>
                    <a:pt x="1774" y="4375"/>
                    <a:pt x="1733" y="4379"/>
                  </a:cubicBezTo>
                  <a:cubicBezTo>
                    <a:pt x="1680" y="4404"/>
                    <a:pt x="1577" y="4513"/>
                    <a:pt x="1652" y="4526"/>
                  </a:cubicBezTo>
                  <a:lnTo>
                    <a:pt x="1630" y="4567"/>
                  </a:lnTo>
                  <a:cubicBezTo>
                    <a:pt x="1573" y="4592"/>
                    <a:pt x="1564" y="4614"/>
                    <a:pt x="1583" y="4651"/>
                  </a:cubicBezTo>
                  <a:lnTo>
                    <a:pt x="1605" y="4689"/>
                  </a:lnTo>
                  <a:cubicBezTo>
                    <a:pt x="1590" y="4681"/>
                    <a:pt x="1575" y="4677"/>
                    <a:pt x="1561" y="4677"/>
                  </a:cubicBezTo>
                  <a:cubicBezTo>
                    <a:pt x="1541" y="4677"/>
                    <a:pt x="1524" y="4684"/>
                    <a:pt x="1517" y="4695"/>
                  </a:cubicBezTo>
                  <a:cubicBezTo>
                    <a:pt x="1505" y="4717"/>
                    <a:pt x="1505" y="4717"/>
                    <a:pt x="1536" y="4733"/>
                  </a:cubicBezTo>
                  <a:cubicBezTo>
                    <a:pt x="1539" y="4732"/>
                    <a:pt x="1541" y="4732"/>
                    <a:pt x="1544" y="4732"/>
                  </a:cubicBezTo>
                  <a:cubicBezTo>
                    <a:pt x="1579" y="4732"/>
                    <a:pt x="1570" y="4753"/>
                    <a:pt x="1558" y="4770"/>
                  </a:cubicBezTo>
                  <a:cubicBezTo>
                    <a:pt x="1550" y="4783"/>
                    <a:pt x="1533" y="4789"/>
                    <a:pt x="1513" y="4789"/>
                  </a:cubicBezTo>
                  <a:cubicBezTo>
                    <a:pt x="1498" y="4789"/>
                    <a:pt x="1483" y="4786"/>
                    <a:pt x="1470" y="4780"/>
                  </a:cubicBezTo>
                  <a:lnTo>
                    <a:pt x="1461" y="4802"/>
                  </a:lnTo>
                  <a:cubicBezTo>
                    <a:pt x="1507" y="4825"/>
                    <a:pt x="1512" y="4843"/>
                    <a:pt x="1499" y="4843"/>
                  </a:cubicBezTo>
                  <a:cubicBezTo>
                    <a:pt x="1494" y="4843"/>
                    <a:pt x="1487" y="4841"/>
                    <a:pt x="1479" y="4836"/>
                  </a:cubicBezTo>
                  <a:cubicBezTo>
                    <a:pt x="1451" y="4839"/>
                    <a:pt x="1426" y="4858"/>
                    <a:pt x="1417" y="4886"/>
                  </a:cubicBezTo>
                  <a:lnTo>
                    <a:pt x="1382" y="4867"/>
                  </a:lnTo>
                  <a:lnTo>
                    <a:pt x="1382" y="4867"/>
                  </a:lnTo>
                  <a:cubicBezTo>
                    <a:pt x="1342" y="4874"/>
                    <a:pt x="1373" y="4889"/>
                    <a:pt x="1404" y="4905"/>
                  </a:cubicBezTo>
                  <a:cubicBezTo>
                    <a:pt x="1404" y="4905"/>
                    <a:pt x="1395" y="4927"/>
                    <a:pt x="1385" y="4949"/>
                  </a:cubicBezTo>
                  <a:cubicBezTo>
                    <a:pt x="1374" y="4968"/>
                    <a:pt x="1366" y="4988"/>
                    <a:pt x="1392" y="4988"/>
                  </a:cubicBezTo>
                  <a:cubicBezTo>
                    <a:pt x="1395" y="4988"/>
                    <a:pt x="1399" y="4987"/>
                    <a:pt x="1404" y="4987"/>
                  </a:cubicBezTo>
                  <a:cubicBezTo>
                    <a:pt x="1439" y="5002"/>
                    <a:pt x="1470" y="5018"/>
                    <a:pt x="1461" y="5040"/>
                  </a:cubicBezTo>
                  <a:cubicBezTo>
                    <a:pt x="1438" y="5030"/>
                    <a:pt x="1417" y="5020"/>
                    <a:pt x="1403" y="5020"/>
                  </a:cubicBezTo>
                  <a:cubicBezTo>
                    <a:pt x="1395" y="5020"/>
                    <a:pt x="1389" y="5023"/>
                    <a:pt x="1385" y="5030"/>
                  </a:cubicBezTo>
                  <a:cubicBezTo>
                    <a:pt x="1382" y="5037"/>
                    <a:pt x="1375" y="5040"/>
                    <a:pt x="1367" y="5040"/>
                  </a:cubicBezTo>
                  <a:cubicBezTo>
                    <a:pt x="1355" y="5040"/>
                    <a:pt x="1342" y="5034"/>
                    <a:pt x="1342" y="5034"/>
                  </a:cubicBezTo>
                  <a:cubicBezTo>
                    <a:pt x="1331" y="5023"/>
                    <a:pt x="1322" y="5019"/>
                    <a:pt x="1315" y="5019"/>
                  </a:cubicBezTo>
                  <a:cubicBezTo>
                    <a:pt x="1286" y="5019"/>
                    <a:pt x="1283" y="5091"/>
                    <a:pt x="1301" y="5121"/>
                  </a:cubicBezTo>
                  <a:cubicBezTo>
                    <a:pt x="1332" y="5172"/>
                    <a:pt x="1335" y="5198"/>
                    <a:pt x="1312" y="5198"/>
                  </a:cubicBezTo>
                  <a:cubicBezTo>
                    <a:pt x="1302" y="5198"/>
                    <a:pt x="1288" y="5193"/>
                    <a:pt x="1269" y="5184"/>
                  </a:cubicBezTo>
                  <a:cubicBezTo>
                    <a:pt x="1259" y="5179"/>
                    <a:pt x="1251" y="5177"/>
                    <a:pt x="1246" y="5177"/>
                  </a:cubicBezTo>
                  <a:cubicBezTo>
                    <a:pt x="1219" y="5177"/>
                    <a:pt x="1262" y="5238"/>
                    <a:pt x="1335" y="5294"/>
                  </a:cubicBezTo>
                  <a:lnTo>
                    <a:pt x="1423" y="5363"/>
                  </a:lnTo>
                  <a:lnTo>
                    <a:pt x="1326" y="5316"/>
                  </a:lnTo>
                  <a:cubicBezTo>
                    <a:pt x="1271" y="5301"/>
                    <a:pt x="1238" y="5292"/>
                    <a:pt x="1219" y="5292"/>
                  </a:cubicBezTo>
                  <a:cubicBezTo>
                    <a:pt x="1190" y="5292"/>
                    <a:pt x="1197" y="5314"/>
                    <a:pt x="1216" y="5372"/>
                  </a:cubicBezTo>
                  <a:cubicBezTo>
                    <a:pt x="1224" y="5409"/>
                    <a:pt x="1227" y="5422"/>
                    <a:pt x="1219" y="5422"/>
                  </a:cubicBezTo>
                  <a:cubicBezTo>
                    <a:pt x="1215" y="5422"/>
                    <a:pt x="1208" y="5418"/>
                    <a:pt x="1197" y="5413"/>
                  </a:cubicBezTo>
                  <a:cubicBezTo>
                    <a:pt x="1191" y="5410"/>
                    <a:pt x="1185" y="5409"/>
                    <a:pt x="1180" y="5409"/>
                  </a:cubicBezTo>
                  <a:cubicBezTo>
                    <a:pt x="1159" y="5409"/>
                    <a:pt x="1148" y="5432"/>
                    <a:pt x="1125" y="5485"/>
                  </a:cubicBezTo>
                  <a:cubicBezTo>
                    <a:pt x="1097" y="5551"/>
                    <a:pt x="1088" y="5573"/>
                    <a:pt x="1122" y="5588"/>
                  </a:cubicBezTo>
                  <a:cubicBezTo>
                    <a:pt x="1122" y="5588"/>
                    <a:pt x="1113" y="5610"/>
                    <a:pt x="1103" y="5632"/>
                  </a:cubicBezTo>
                  <a:cubicBezTo>
                    <a:pt x="1099" y="5632"/>
                    <a:pt x="1096" y="5632"/>
                    <a:pt x="1092" y="5632"/>
                  </a:cubicBezTo>
                  <a:cubicBezTo>
                    <a:pt x="1030" y="5632"/>
                    <a:pt x="1045" y="5683"/>
                    <a:pt x="1116" y="5689"/>
                  </a:cubicBezTo>
                  <a:cubicBezTo>
                    <a:pt x="1116" y="5689"/>
                    <a:pt x="1107" y="5710"/>
                    <a:pt x="1097" y="5732"/>
                  </a:cubicBezTo>
                  <a:lnTo>
                    <a:pt x="1066" y="5720"/>
                  </a:lnTo>
                  <a:cubicBezTo>
                    <a:pt x="1062" y="5718"/>
                    <a:pt x="1058" y="5717"/>
                    <a:pt x="1054" y="5717"/>
                  </a:cubicBezTo>
                  <a:cubicBezTo>
                    <a:pt x="1026" y="5717"/>
                    <a:pt x="1003" y="5770"/>
                    <a:pt x="937" y="5924"/>
                  </a:cubicBezTo>
                  <a:cubicBezTo>
                    <a:pt x="856" y="6124"/>
                    <a:pt x="853" y="6146"/>
                    <a:pt x="918" y="6171"/>
                  </a:cubicBezTo>
                  <a:cubicBezTo>
                    <a:pt x="959" y="6205"/>
                    <a:pt x="967" y="6225"/>
                    <a:pt x="943" y="6225"/>
                  </a:cubicBezTo>
                  <a:cubicBezTo>
                    <a:pt x="934" y="6225"/>
                    <a:pt x="919" y="6222"/>
                    <a:pt x="900" y="6215"/>
                  </a:cubicBezTo>
                  <a:cubicBezTo>
                    <a:pt x="891" y="6211"/>
                    <a:pt x="880" y="6210"/>
                    <a:pt x="871" y="6210"/>
                  </a:cubicBezTo>
                  <a:cubicBezTo>
                    <a:pt x="849" y="6210"/>
                    <a:pt x="835" y="6219"/>
                    <a:pt x="859" y="6228"/>
                  </a:cubicBezTo>
                  <a:cubicBezTo>
                    <a:pt x="850" y="6253"/>
                    <a:pt x="828" y="6271"/>
                    <a:pt x="799" y="6281"/>
                  </a:cubicBezTo>
                  <a:cubicBezTo>
                    <a:pt x="709" y="6325"/>
                    <a:pt x="734" y="6359"/>
                    <a:pt x="768" y="6372"/>
                  </a:cubicBezTo>
                  <a:cubicBezTo>
                    <a:pt x="843" y="6372"/>
                    <a:pt x="799" y="6381"/>
                    <a:pt x="759" y="6394"/>
                  </a:cubicBezTo>
                  <a:cubicBezTo>
                    <a:pt x="715" y="6403"/>
                    <a:pt x="674" y="6412"/>
                    <a:pt x="709" y="6425"/>
                  </a:cubicBezTo>
                  <a:cubicBezTo>
                    <a:pt x="732" y="6457"/>
                    <a:pt x="720" y="6584"/>
                    <a:pt x="664" y="6584"/>
                  </a:cubicBezTo>
                  <a:cubicBezTo>
                    <a:pt x="659" y="6584"/>
                    <a:pt x="654" y="6584"/>
                    <a:pt x="649" y="6582"/>
                  </a:cubicBezTo>
                  <a:lnTo>
                    <a:pt x="636" y="6629"/>
                  </a:lnTo>
                  <a:cubicBezTo>
                    <a:pt x="668" y="6641"/>
                    <a:pt x="655" y="6685"/>
                    <a:pt x="640" y="6732"/>
                  </a:cubicBezTo>
                  <a:cubicBezTo>
                    <a:pt x="629" y="6769"/>
                    <a:pt x="621" y="6791"/>
                    <a:pt x="597" y="6791"/>
                  </a:cubicBezTo>
                  <a:cubicBezTo>
                    <a:pt x="593" y="6791"/>
                    <a:pt x="588" y="6790"/>
                    <a:pt x="583" y="6788"/>
                  </a:cubicBezTo>
                  <a:cubicBezTo>
                    <a:pt x="575" y="6777"/>
                    <a:pt x="569" y="6772"/>
                    <a:pt x="565" y="6772"/>
                  </a:cubicBezTo>
                  <a:cubicBezTo>
                    <a:pt x="557" y="6772"/>
                    <a:pt x="558" y="6794"/>
                    <a:pt x="571" y="6832"/>
                  </a:cubicBezTo>
                  <a:cubicBezTo>
                    <a:pt x="561" y="6857"/>
                    <a:pt x="624" y="6901"/>
                    <a:pt x="618" y="6923"/>
                  </a:cubicBezTo>
                  <a:cubicBezTo>
                    <a:pt x="652" y="6933"/>
                    <a:pt x="677" y="6967"/>
                    <a:pt x="671" y="6989"/>
                  </a:cubicBezTo>
                  <a:lnTo>
                    <a:pt x="636" y="6980"/>
                  </a:lnTo>
                  <a:lnTo>
                    <a:pt x="568" y="6958"/>
                  </a:lnTo>
                  <a:lnTo>
                    <a:pt x="568" y="6958"/>
                  </a:lnTo>
                  <a:cubicBezTo>
                    <a:pt x="561" y="6980"/>
                    <a:pt x="555" y="7005"/>
                    <a:pt x="589" y="7014"/>
                  </a:cubicBezTo>
                  <a:cubicBezTo>
                    <a:pt x="546" y="7027"/>
                    <a:pt x="539" y="7049"/>
                    <a:pt x="524" y="7096"/>
                  </a:cubicBezTo>
                  <a:cubicBezTo>
                    <a:pt x="511" y="7139"/>
                    <a:pt x="495" y="7186"/>
                    <a:pt x="524" y="7218"/>
                  </a:cubicBezTo>
                  <a:cubicBezTo>
                    <a:pt x="448" y="7221"/>
                    <a:pt x="414" y="7362"/>
                    <a:pt x="477" y="7403"/>
                  </a:cubicBezTo>
                  <a:cubicBezTo>
                    <a:pt x="511" y="7412"/>
                    <a:pt x="505" y="7434"/>
                    <a:pt x="464" y="7450"/>
                  </a:cubicBezTo>
                  <a:cubicBezTo>
                    <a:pt x="423" y="7462"/>
                    <a:pt x="423" y="7462"/>
                    <a:pt x="452" y="7497"/>
                  </a:cubicBezTo>
                  <a:cubicBezTo>
                    <a:pt x="480" y="7528"/>
                    <a:pt x="439" y="7541"/>
                    <a:pt x="398" y="7556"/>
                  </a:cubicBezTo>
                  <a:cubicBezTo>
                    <a:pt x="323" y="7563"/>
                    <a:pt x="317" y="7584"/>
                    <a:pt x="345" y="7616"/>
                  </a:cubicBezTo>
                  <a:cubicBezTo>
                    <a:pt x="361" y="7657"/>
                    <a:pt x="364" y="7700"/>
                    <a:pt x="351" y="7741"/>
                  </a:cubicBezTo>
                  <a:cubicBezTo>
                    <a:pt x="369" y="7784"/>
                    <a:pt x="368" y="7808"/>
                    <a:pt x="388" y="7808"/>
                  </a:cubicBezTo>
                  <a:cubicBezTo>
                    <a:pt x="393" y="7808"/>
                    <a:pt x="400" y="7807"/>
                    <a:pt x="408" y="7804"/>
                  </a:cubicBezTo>
                  <a:cubicBezTo>
                    <a:pt x="433" y="7810"/>
                    <a:pt x="455" y="7823"/>
                    <a:pt x="473" y="7841"/>
                  </a:cubicBezTo>
                  <a:cubicBezTo>
                    <a:pt x="487" y="7873"/>
                    <a:pt x="482" y="7884"/>
                    <a:pt x="476" y="7884"/>
                  </a:cubicBezTo>
                  <a:cubicBezTo>
                    <a:pt x="470" y="7884"/>
                    <a:pt x="464" y="7876"/>
                    <a:pt x="467" y="7867"/>
                  </a:cubicBezTo>
                  <a:cubicBezTo>
                    <a:pt x="455" y="7840"/>
                    <a:pt x="448" y="7832"/>
                    <a:pt x="439" y="7832"/>
                  </a:cubicBezTo>
                  <a:cubicBezTo>
                    <a:pt x="429" y="7832"/>
                    <a:pt x="418" y="7843"/>
                    <a:pt x="398" y="7851"/>
                  </a:cubicBezTo>
                  <a:cubicBezTo>
                    <a:pt x="358" y="7867"/>
                    <a:pt x="348" y="7910"/>
                    <a:pt x="342" y="7935"/>
                  </a:cubicBezTo>
                  <a:cubicBezTo>
                    <a:pt x="339" y="7957"/>
                    <a:pt x="329" y="8004"/>
                    <a:pt x="323" y="8029"/>
                  </a:cubicBezTo>
                  <a:cubicBezTo>
                    <a:pt x="273" y="8092"/>
                    <a:pt x="270" y="8114"/>
                    <a:pt x="304" y="8123"/>
                  </a:cubicBezTo>
                  <a:cubicBezTo>
                    <a:pt x="319" y="8126"/>
                    <a:pt x="330" y="8128"/>
                    <a:pt x="339" y="8130"/>
                  </a:cubicBezTo>
                  <a:lnTo>
                    <a:pt x="339" y="8130"/>
                  </a:lnTo>
                  <a:cubicBezTo>
                    <a:pt x="264" y="8139"/>
                    <a:pt x="210" y="8396"/>
                    <a:pt x="276" y="8431"/>
                  </a:cubicBezTo>
                  <a:lnTo>
                    <a:pt x="242" y="8424"/>
                  </a:lnTo>
                  <a:cubicBezTo>
                    <a:pt x="238" y="8424"/>
                    <a:pt x="234" y="8423"/>
                    <a:pt x="231" y="8423"/>
                  </a:cubicBezTo>
                  <a:cubicBezTo>
                    <a:pt x="203" y="8423"/>
                    <a:pt x="200" y="8448"/>
                    <a:pt x="195" y="8490"/>
                  </a:cubicBezTo>
                  <a:cubicBezTo>
                    <a:pt x="191" y="8515"/>
                    <a:pt x="210" y="8615"/>
                    <a:pt x="201" y="8684"/>
                  </a:cubicBezTo>
                  <a:cubicBezTo>
                    <a:pt x="185" y="8778"/>
                    <a:pt x="176" y="8851"/>
                    <a:pt x="210" y="8854"/>
                  </a:cubicBezTo>
                  <a:cubicBezTo>
                    <a:pt x="208" y="8870"/>
                    <a:pt x="207" y="8876"/>
                    <a:pt x="197" y="8876"/>
                  </a:cubicBezTo>
                  <a:cubicBezTo>
                    <a:pt x="192" y="8876"/>
                    <a:pt x="184" y="8875"/>
                    <a:pt x="173" y="8872"/>
                  </a:cubicBezTo>
                  <a:cubicBezTo>
                    <a:pt x="162" y="8863"/>
                    <a:pt x="154" y="8860"/>
                    <a:pt x="148" y="8860"/>
                  </a:cubicBezTo>
                  <a:cubicBezTo>
                    <a:pt x="136" y="8860"/>
                    <a:pt x="134" y="8876"/>
                    <a:pt x="132" y="8891"/>
                  </a:cubicBezTo>
                  <a:cubicBezTo>
                    <a:pt x="129" y="8916"/>
                    <a:pt x="163" y="8919"/>
                    <a:pt x="201" y="8926"/>
                  </a:cubicBezTo>
                  <a:cubicBezTo>
                    <a:pt x="235" y="8929"/>
                    <a:pt x="232" y="8954"/>
                    <a:pt x="188" y="8995"/>
                  </a:cubicBezTo>
                  <a:cubicBezTo>
                    <a:pt x="144" y="9048"/>
                    <a:pt x="135" y="9123"/>
                    <a:pt x="166" y="9186"/>
                  </a:cubicBezTo>
                  <a:cubicBezTo>
                    <a:pt x="164" y="9205"/>
                    <a:pt x="161" y="9228"/>
                    <a:pt x="136" y="9228"/>
                  </a:cubicBezTo>
                  <a:cubicBezTo>
                    <a:pt x="133" y="9228"/>
                    <a:pt x="129" y="9227"/>
                    <a:pt x="126" y="9227"/>
                  </a:cubicBezTo>
                  <a:cubicBezTo>
                    <a:pt x="88" y="9249"/>
                    <a:pt x="47" y="9292"/>
                    <a:pt x="113" y="9346"/>
                  </a:cubicBezTo>
                  <a:cubicBezTo>
                    <a:pt x="111" y="9364"/>
                    <a:pt x="110" y="9369"/>
                    <a:pt x="96" y="9369"/>
                  </a:cubicBezTo>
                  <a:cubicBezTo>
                    <a:pt x="91" y="9369"/>
                    <a:pt x="85" y="9368"/>
                    <a:pt x="76" y="9368"/>
                  </a:cubicBezTo>
                  <a:cubicBezTo>
                    <a:pt x="38" y="9386"/>
                    <a:pt x="0" y="9383"/>
                    <a:pt x="69" y="9415"/>
                  </a:cubicBezTo>
                  <a:cubicBezTo>
                    <a:pt x="101" y="9468"/>
                    <a:pt x="94" y="9537"/>
                    <a:pt x="54" y="9581"/>
                  </a:cubicBezTo>
                  <a:cubicBezTo>
                    <a:pt x="50" y="9606"/>
                    <a:pt x="47" y="9628"/>
                    <a:pt x="85" y="9631"/>
                  </a:cubicBezTo>
                  <a:lnTo>
                    <a:pt x="119" y="9634"/>
                  </a:lnTo>
                  <a:cubicBezTo>
                    <a:pt x="47" y="9653"/>
                    <a:pt x="47" y="9653"/>
                    <a:pt x="116" y="9681"/>
                  </a:cubicBezTo>
                  <a:cubicBezTo>
                    <a:pt x="149" y="9684"/>
                    <a:pt x="148" y="9706"/>
                    <a:pt x="119" y="9706"/>
                  </a:cubicBezTo>
                  <a:cubicBezTo>
                    <a:pt x="117" y="9706"/>
                    <a:pt x="115" y="9706"/>
                    <a:pt x="113" y="9706"/>
                  </a:cubicBezTo>
                  <a:cubicBezTo>
                    <a:pt x="76" y="9728"/>
                    <a:pt x="76" y="9750"/>
                    <a:pt x="76" y="9750"/>
                  </a:cubicBezTo>
                  <a:cubicBezTo>
                    <a:pt x="88" y="9838"/>
                    <a:pt x="97" y="9925"/>
                    <a:pt x="97" y="10016"/>
                  </a:cubicBezTo>
                  <a:cubicBezTo>
                    <a:pt x="88" y="10204"/>
                    <a:pt x="85" y="10276"/>
                    <a:pt x="119" y="10276"/>
                  </a:cubicBezTo>
                  <a:cubicBezTo>
                    <a:pt x="154" y="10301"/>
                    <a:pt x="154" y="10301"/>
                    <a:pt x="116" y="10323"/>
                  </a:cubicBezTo>
                  <a:cubicBezTo>
                    <a:pt x="91" y="10339"/>
                    <a:pt x="79" y="10367"/>
                    <a:pt x="82" y="10395"/>
                  </a:cubicBezTo>
                  <a:cubicBezTo>
                    <a:pt x="82" y="10421"/>
                    <a:pt x="82" y="10442"/>
                    <a:pt x="47" y="10442"/>
                  </a:cubicBezTo>
                  <a:cubicBezTo>
                    <a:pt x="82" y="10468"/>
                    <a:pt x="82" y="10468"/>
                    <a:pt x="82" y="10489"/>
                  </a:cubicBezTo>
                  <a:cubicBezTo>
                    <a:pt x="47" y="10489"/>
                    <a:pt x="47" y="10515"/>
                    <a:pt x="82" y="10540"/>
                  </a:cubicBezTo>
                  <a:cubicBezTo>
                    <a:pt x="154" y="10562"/>
                    <a:pt x="154" y="10562"/>
                    <a:pt x="82" y="10562"/>
                  </a:cubicBezTo>
                  <a:cubicBezTo>
                    <a:pt x="52" y="10562"/>
                    <a:pt x="21" y="10614"/>
                    <a:pt x="35" y="10614"/>
                  </a:cubicBezTo>
                  <a:cubicBezTo>
                    <a:pt x="38" y="10614"/>
                    <a:pt x="42" y="10612"/>
                    <a:pt x="47" y="10609"/>
                  </a:cubicBezTo>
                  <a:cubicBezTo>
                    <a:pt x="82" y="10609"/>
                    <a:pt x="82" y="10659"/>
                    <a:pt x="116" y="10681"/>
                  </a:cubicBezTo>
                  <a:cubicBezTo>
                    <a:pt x="116" y="10706"/>
                    <a:pt x="116" y="10728"/>
                    <a:pt x="82" y="10728"/>
                  </a:cubicBezTo>
                  <a:cubicBezTo>
                    <a:pt x="47" y="10753"/>
                    <a:pt x="82" y="10872"/>
                    <a:pt x="116" y="10894"/>
                  </a:cubicBezTo>
                  <a:cubicBezTo>
                    <a:pt x="154" y="10894"/>
                    <a:pt x="154" y="10919"/>
                    <a:pt x="116" y="10919"/>
                  </a:cubicBezTo>
                  <a:cubicBezTo>
                    <a:pt x="82" y="10919"/>
                    <a:pt x="82" y="10944"/>
                    <a:pt x="82" y="10969"/>
                  </a:cubicBezTo>
                  <a:cubicBezTo>
                    <a:pt x="119" y="10991"/>
                    <a:pt x="82" y="10991"/>
                    <a:pt x="47" y="10991"/>
                  </a:cubicBezTo>
                  <a:cubicBezTo>
                    <a:pt x="38" y="10985"/>
                    <a:pt x="31" y="10983"/>
                    <a:pt x="26" y="10983"/>
                  </a:cubicBezTo>
                  <a:cubicBezTo>
                    <a:pt x="11" y="10983"/>
                    <a:pt x="13" y="11006"/>
                    <a:pt x="13" y="11041"/>
                  </a:cubicBezTo>
                  <a:cubicBezTo>
                    <a:pt x="50" y="11063"/>
                    <a:pt x="57" y="11160"/>
                    <a:pt x="60" y="11232"/>
                  </a:cubicBezTo>
                  <a:cubicBezTo>
                    <a:pt x="66" y="11351"/>
                    <a:pt x="101" y="11373"/>
                    <a:pt x="176" y="11414"/>
                  </a:cubicBezTo>
                  <a:lnTo>
                    <a:pt x="248" y="11433"/>
                  </a:lnTo>
                  <a:lnTo>
                    <a:pt x="176" y="11439"/>
                  </a:lnTo>
                  <a:cubicBezTo>
                    <a:pt x="141" y="11445"/>
                    <a:pt x="104" y="11455"/>
                    <a:pt x="69" y="11470"/>
                  </a:cubicBezTo>
                  <a:cubicBezTo>
                    <a:pt x="71" y="11487"/>
                    <a:pt x="87" y="11491"/>
                    <a:pt x="109" y="11491"/>
                  </a:cubicBezTo>
                  <a:cubicBezTo>
                    <a:pt x="120" y="11491"/>
                    <a:pt x="132" y="11490"/>
                    <a:pt x="144" y="11489"/>
                  </a:cubicBezTo>
                  <a:cubicBezTo>
                    <a:pt x="146" y="11489"/>
                    <a:pt x="148" y="11489"/>
                    <a:pt x="150" y="11489"/>
                  </a:cubicBezTo>
                  <a:cubicBezTo>
                    <a:pt x="179" y="11489"/>
                    <a:pt x="177" y="11514"/>
                    <a:pt x="148" y="11561"/>
                  </a:cubicBezTo>
                  <a:cubicBezTo>
                    <a:pt x="113" y="11611"/>
                    <a:pt x="116" y="11633"/>
                    <a:pt x="154" y="11655"/>
                  </a:cubicBezTo>
                  <a:cubicBezTo>
                    <a:pt x="160" y="11683"/>
                    <a:pt x="151" y="11712"/>
                    <a:pt x="126" y="11730"/>
                  </a:cubicBezTo>
                  <a:cubicBezTo>
                    <a:pt x="128" y="11746"/>
                    <a:pt x="129" y="11751"/>
                    <a:pt x="142" y="11751"/>
                  </a:cubicBezTo>
                  <a:cubicBezTo>
                    <a:pt x="147" y="11751"/>
                    <a:pt x="154" y="11750"/>
                    <a:pt x="163" y="11749"/>
                  </a:cubicBezTo>
                  <a:cubicBezTo>
                    <a:pt x="165" y="11749"/>
                    <a:pt x="167" y="11749"/>
                    <a:pt x="169" y="11749"/>
                  </a:cubicBezTo>
                  <a:cubicBezTo>
                    <a:pt x="201" y="11749"/>
                    <a:pt x="199" y="11773"/>
                    <a:pt x="170" y="11796"/>
                  </a:cubicBezTo>
                  <a:cubicBezTo>
                    <a:pt x="102" y="11827"/>
                    <a:pt x="107" y="11897"/>
                    <a:pt x="139" y="11897"/>
                  </a:cubicBezTo>
                  <a:cubicBezTo>
                    <a:pt x="140" y="11897"/>
                    <a:pt x="141" y="11897"/>
                    <a:pt x="141" y="11897"/>
                  </a:cubicBezTo>
                  <a:cubicBezTo>
                    <a:pt x="144" y="11896"/>
                    <a:pt x="146" y="11896"/>
                    <a:pt x="148" y="11896"/>
                  </a:cubicBezTo>
                  <a:cubicBezTo>
                    <a:pt x="179" y="11896"/>
                    <a:pt x="179" y="11917"/>
                    <a:pt x="182" y="11940"/>
                  </a:cubicBezTo>
                  <a:cubicBezTo>
                    <a:pt x="182" y="11969"/>
                    <a:pt x="198" y="11994"/>
                    <a:pt x="226" y="12006"/>
                  </a:cubicBezTo>
                  <a:lnTo>
                    <a:pt x="229" y="12053"/>
                  </a:lnTo>
                  <a:cubicBezTo>
                    <a:pt x="230" y="12061"/>
                    <a:pt x="227" y="12064"/>
                    <a:pt x="222" y="12064"/>
                  </a:cubicBezTo>
                  <a:cubicBezTo>
                    <a:pt x="212" y="12064"/>
                    <a:pt x="194" y="12049"/>
                    <a:pt x="191" y="12034"/>
                  </a:cubicBezTo>
                  <a:lnTo>
                    <a:pt x="157" y="12063"/>
                  </a:lnTo>
                  <a:cubicBezTo>
                    <a:pt x="163" y="12110"/>
                    <a:pt x="166" y="12135"/>
                    <a:pt x="204" y="12154"/>
                  </a:cubicBezTo>
                  <a:cubicBezTo>
                    <a:pt x="276" y="12166"/>
                    <a:pt x="276" y="12166"/>
                    <a:pt x="207" y="12175"/>
                  </a:cubicBezTo>
                  <a:cubicBezTo>
                    <a:pt x="170" y="12182"/>
                    <a:pt x="135" y="12210"/>
                    <a:pt x="176" y="12229"/>
                  </a:cubicBezTo>
                  <a:cubicBezTo>
                    <a:pt x="251" y="12241"/>
                    <a:pt x="217" y="12269"/>
                    <a:pt x="182" y="12276"/>
                  </a:cubicBezTo>
                  <a:cubicBezTo>
                    <a:pt x="159" y="12271"/>
                    <a:pt x="144" y="12268"/>
                    <a:pt x="135" y="12268"/>
                  </a:cubicBezTo>
                  <a:cubicBezTo>
                    <a:pt x="115" y="12268"/>
                    <a:pt x="132" y="12286"/>
                    <a:pt x="191" y="12345"/>
                  </a:cubicBezTo>
                  <a:cubicBezTo>
                    <a:pt x="201" y="12395"/>
                    <a:pt x="248" y="12483"/>
                    <a:pt x="260" y="12555"/>
                  </a:cubicBezTo>
                  <a:cubicBezTo>
                    <a:pt x="273" y="12649"/>
                    <a:pt x="279" y="12696"/>
                    <a:pt x="248" y="12724"/>
                  </a:cubicBezTo>
                  <a:cubicBezTo>
                    <a:pt x="241" y="12725"/>
                    <a:pt x="235" y="12726"/>
                    <a:pt x="230" y="12728"/>
                  </a:cubicBezTo>
                  <a:lnTo>
                    <a:pt x="230" y="12728"/>
                  </a:lnTo>
                  <a:cubicBezTo>
                    <a:pt x="234" y="12727"/>
                    <a:pt x="239" y="12727"/>
                    <a:pt x="242" y="12727"/>
                  </a:cubicBezTo>
                  <a:cubicBezTo>
                    <a:pt x="284" y="12727"/>
                    <a:pt x="288" y="12754"/>
                    <a:pt x="298" y="12812"/>
                  </a:cubicBezTo>
                  <a:cubicBezTo>
                    <a:pt x="276" y="12865"/>
                    <a:pt x="304" y="12928"/>
                    <a:pt x="358" y="12946"/>
                  </a:cubicBezTo>
                  <a:lnTo>
                    <a:pt x="351" y="12899"/>
                  </a:lnTo>
                  <a:cubicBezTo>
                    <a:pt x="364" y="12897"/>
                    <a:pt x="374" y="12896"/>
                    <a:pt x="383" y="12896"/>
                  </a:cubicBezTo>
                  <a:cubicBezTo>
                    <a:pt x="420" y="12896"/>
                    <a:pt x="419" y="12919"/>
                    <a:pt x="398" y="12962"/>
                  </a:cubicBezTo>
                  <a:cubicBezTo>
                    <a:pt x="405" y="12987"/>
                    <a:pt x="367" y="12993"/>
                    <a:pt x="332" y="13000"/>
                  </a:cubicBezTo>
                  <a:cubicBezTo>
                    <a:pt x="298" y="13006"/>
                    <a:pt x="267" y="13037"/>
                    <a:pt x="273" y="13059"/>
                  </a:cubicBezTo>
                  <a:cubicBezTo>
                    <a:pt x="275" y="13075"/>
                    <a:pt x="278" y="13090"/>
                    <a:pt x="288" y="13090"/>
                  </a:cubicBezTo>
                  <a:cubicBezTo>
                    <a:pt x="293" y="13090"/>
                    <a:pt x="301" y="13086"/>
                    <a:pt x="311" y="13075"/>
                  </a:cubicBezTo>
                  <a:cubicBezTo>
                    <a:pt x="323" y="13073"/>
                    <a:pt x="331" y="13071"/>
                    <a:pt x="337" y="13071"/>
                  </a:cubicBezTo>
                  <a:cubicBezTo>
                    <a:pt x="348" y="13071"/>
                    <a:pt x="349" y="13077"/>
                    <a:pt x="351" y="13094"/>
                  </a:cubicBezTo>
                  <a:cubicBezTo>
                    <a:pt x="354" y="13122"/>
                    <a:pt x="373" y="13147"/>
                    <a:pt x="401" y="13156"/>
                  </a:cubicBezTo>
                  <a:cubicBezTo>
                    <a:pt x="405" y="13156"/>
                    <a:pt x="409" y="13155"/>
                    <a:pt x="412" y="13155"/>
                  </a:cubicBezTo>
                  <a:cubicBezTo>
                    <a:pt x="437" y="13155"/>
                    <a:pt x="440" y="13175"/>
                    <a:pt x="445" y="13194"/>
                  </a:cubicBezTo>
                  <a:cubicBezTo>
                    <a:pt x="426" y="13216"/>
                    <a:pt x="417" y="13244"/>
                    <a:pt x="423" y="13272"/>
                  </a:cubicBezTo>
                  <a:lnTo>
                    <a:pt x="423" y="13272"/>
                  </a:lnTo>
                  <a:cubicBezTo>
                    <a:pt x="414" y="13274"/>
                    <a:pt x="402" y="13276"/>
                    <a:pt x="389" y="13279"/>
                  </a:cubicBezTo>
                  <a:cubicBezTo>
                    <a:pt x="364" y="13288"/>
                    <a:pt x="342" y="13301"/>
                    <a:pt x="323" y="13319"/>
                  </a:cubicBezTo>
                  <a:cubicBezTo>
                    <a:pt x="325" y="13333"/>
                    <a:pt x="341" y="13336"/>
                    <a:pt x="352" y="13336"/>
                  </a:cubicBezTo>
                  <a:cubicBezTo>
                    <a:pt x="359" y="13336"/>
                    <a:pt x="364" y="13335"/>
                    <a:pt x="364" y="13335"/>
                  </a:cubicBezTo>
                  <a:cubicBezTo>
                    <a:pt x="364" y="13335"/>
                    <a:pt x="364" y="13335"/>
                    <a:pt x="364" y="13335"/>
                  </a:cubicBezTo>
                  <a:cubicBezTo>
                    <a:pt x="390" y="13335"/>
                    <a:pt x="530" y="13884"/>
                    <a:pt x="546" y="13952"/>
                  </a:cubicBezTo>
                  <a:cubicBezTo>
                    <a:pt x="528" y="13998"/>
                    <a:pt x="535" y="14052"/>
                    <a:pt x="553" y="14052"/>
                  </a:cubicBezTo>
                  <a:cubicBezTo>
                    <a:pt x="557" y="14052"/>
                    <a:pt x="562" y="14050"/>
                    <a:pt x="568" y="14043"/>
                  </a:cubicBezTo>
                  <a:cubicBezTo>
                    <a:pt x="568" y="14043"/>
                    <a:pt x="569" y="14043"/>
                    <a:pt x="570" y="14043"/>
                  </a:cubicBezTo>
                  <a:cubicBezTo>
                    <a:pt x="604" y="14043"/>
                    <a:pt x="638" y="14153"/>
                    <a:pt x="677" y="14285"/>
                  </a:cubicBezTo>
                  <a:cubicBezTo>
                    <a:pt x="722" y="14436"/>
                    <a:pt x="755" y="14549"/>
                    <a:pt x="788" y="14549"/>
                  </a:cubicBezTo>
                  <a:cubicBezTo>
                    <a:pt x="790" y="14549"/>
                    <a:pt x="791" y="14548"/>
                    <a:pt x="793" y="14548"/>
                  </a:cubicBezTo>
                  <a:lnTo>
                    <a:pt x="815" y="14617"/>
                  </a:lnTo>
                  <a:cubicBezTo>
                    <a:pt x="828" y="14664"/>
                    <a:pt x="878" y="14695"/>
                    <a:pt x="887" y="14717"/>
                  </a:cubicBezTo>
                  <a:cubicBezTo>
                    <a:pt x="919" y="14727"/>
                    <a:pt x="930" y="14743"/>
                    <a:pt x="913" y="14743"/>
                  </a:cubicBezTo>
                  <a:cubicBezTo>
                    <a:pt x="908" y="14743"/>
                    <a:pt x="902" y="14742"/>
                    <a:pt x="893" y="14739"/>
                  </a:cubicBezTo>
                  <a:cubicBezTo>
                    <a:pt x="859" y="14751"/>
                    <a:pt x="824" y="14764"/>
                    <a:pt x="834" y="14786"/>
                  </a:cubicBezTo>
                  <a:cubicBezTo>
                    <a:pt x="842" y="14810"/>
                    <a:pt x="857" y="14817"/>
                    <a:pt x="873" y="14817"/>
                  </a:cubicBezTo>
                  <a:cubicBezTo>
                    <a:pt x="887" y="14817"/>
                    <a:pt x="903" y="14812"/>
                    <a:pt x="918" y="14808"/>
                  </a:cubicBezTo>
                  <a:cubicBezTo>
                    <a:pt x="925" y="14805"/>
                    <a:pt x="931" y="14804"/>
                    <a:pt x="936" y="14804"/>
                  </a:cubicBezTo>
                  <a:cubicBezTo>
                    <a:pt x="954" y="14804"/>
                    <a:pt x="959" y="14817"/>
                    <a:pt x="959" y="14817"/>
                  </a:cubicBezTo>
                  <a:cubicBezTo>
                    <a:pt x="966" y="14839"/>
                    <a:pt x="966" y="14839"/>
                    <a:pt x="934" y="14852"/>
                  </a:cubicBezTo>
                  <a:lnTo>
                    <a:pt x="865" y="14874"/>
                  </a:lnTo>
                  <a:lnTo>
                    <a:pt x="875" y="14899"/>
                  </a:lnTo>
                  <a:cubicBezTo>
                    <a:pt x="882" y="14896"/>
                    <a:pt x="887" y="14895"/>
                    <a:pt x="892" y="14895"/>
                  </a:cubicBezTo>
                  <a:cubicBezTo>
                    <a:pt x="910" y="14895"/>
                    <a:pt x="915" y="14908"/>
                    <a:pt x="915" y="14908"/>
                  </a:cubicBezTo>
                  <a:cubicBezTo>
                    <a:pt x="922" y="14930"/>
                    <a:pt x="922" y="14930"/>
                    <a:pt x="856" y="14955"/>
                  </a:cubicBezTo>
                  <a:cubicBezTo>
                    <a:pt x="791" y="14979"/>
                    <a:pt x="795" y="14999"/>
                    <a:pt x="858" y="14999"/>
                  </a:cubicBezTo>
                  <a:cubicBezTo>
                    <a:pt x="862" y="14999"/>
                    <a:pt x="867" y="14999"/>
                    <a:pt x="871" y="14999"/>
                  </a:cubicBezTo>
                  <a:lnTo>
                    <a:pt x="922" y="15034"/>
                  </a:lnTo>
                  <a:cubicBezTo>
                    <a:pt x="862" y="15081"/>
                    <a:pt x="944" y="15099"/>
                    <a:pt x="987" y="15109"/>
                  </a:cubicBezTo>
                  <a:cubicBezTo>
                    <a:pt x="931" y="15153"/>
                    <a:pt x="934" y="15178"/>
                    <a:pt x="997" y="15178"/>
                  </a:cubicBezTo>
                  <a:cubicBezTo>
                    <a:pt x="1001" y="15178"/>
                    <a:pt x="1005" y="15178"/>
                    <a:pt x="1009" y="15178"/>
                  </a:cubicBezTo>
                  <a:cubicBezTo>
                    <a:pt x="1016" y="15175"/>
                    <a:pt x="1022" y="15174"/>
                    <a:pt x="1026" y="15174"/>
                  </a:cubicBezTo>
                  <a:cubicBezTo>
                    <a:pt x="1045" y="15174"/>
                    <a:pt x="1045" y="15194"/>
                    <a:pt x="1025" y="15222"/>
                  </a:cubicBezTo>
                  <a:cubicBezTo>
                    <a:pt x="1000" y="15256"/>
                    <a:pt x="1009" y="15278"/>
                    <a:pt x="1028" y="15322"/>
                  </a:cubicBezTo>
                  <a:cubicBezTo>
                    <a:pt x="1069" y="15331"/>
                    <a:pt x="1132" y="15485"/>
                    <a:pt x="1204" y="15660"/>
                  </a:cubicBezTo>
                  <a:cubicBezTo>
                    <a:pt x="1278" y="15850"/>
                    <a:pt x="1340" y="15972"/>
                    <a:pt x="1374" y="15972"/>
                  </a:cubicBezTo>
                  <a:cubicBezTo>
                    <a:pt x="1376" y="15972"/>
                    <a:pt x="1377" y="15971"/>
                    <a:pt x="1379" y="15971"/>
                  </a:cubicBezTo>
                  <a:lnTo>
                    <a:pt x="1379" y="15971"/>
                  </a:lnTo>
                  <a:cubicBezTo>
                    <a:pt x="1389" y="15992"/>
                    <a:pt x="1389" y="15992"/>
                    <a:pt x="1367" y="16030"/>
                  </a:cubicBezTo>
                  <a:cubicBezTo>
                    <a:pt x="1341" y="16043"/>
                    <a:pt x="1343" y="16061"/>
                    <a:pt x="1388" y="16061"/>
                  </a:cubicBezTo>
                  <a:cubicBezTo>
                    <a:pt x="1397" y="16061"/>
                    <a:pt x="1407" y="16060"/>
                    <a:pt x="1420" y="16058"/>
                  </a:cubicBezTo>
                  <a:cubicBezTo>
                    <a:pt x="1429" y="16060"/>
                    <a:pt x="1438" y="16060"/>
                    <a:pt x="1446" y="16060"/>
                  </a:cubicBezTo>
                  <a:cubicBezTo>
                    <a:pt x="1453" y="16060"/>
                    <a:pt x="1459" y="16060"/>
                    <a:pt x="1462" y="16060"/>
                  </a:cubicBezTo>
                  <a:cubicBezTo>
                    <a:pt x="1473" y="16060"/>
                    <a:pt x="1467" y="16062"/>
                    <a:pt x="1429" y="16080"/>
                  </a:cubicBezTo>
                  <a:cubicBezTo>
                    <a:pt x="1398" y="16096"/>
                    <a:pt x="1417" y="16137"/>
                    <a:pt x="1458" y="16224"/>
                  </a:cubicBezTo>
                  <a:cubicBezTo>
                    <a:pt x="1486" y="16282"/>
                    <a:pt x="1523" y="16361"/>
                    <a:pt x="1553" y="16361"/>
                  </a:cubicBezTo>
                  <a:cubicBezTo>
                    <a:pt x="1556" y="16361"/>
                    <a:pt x="1558" y="16360"/>
                    <a:pt x="1561" y="16359"/>
                  </a:cubicBezTo>
                  <a:cubicBezTo>
                    <a:pt x="1596" y="16376"/>
                    <a:pt x="1608" y="16381"/>
                    <a:pt x="1599" y="16381"/>
                  </a:cubicBezTo>
                  <a:cubicBezTo>
                    <a:pt x="1595" y="16381"/>
                    <a:pt x="1585" y="16380"/>
                    <a:pt x="1570" y="16378"/>
                  </a:cubicBezTo>
                  <a:lnTo>
                    <a:pt x="1570" y="16378"/>
                  </a:lnTo>
                  <a:cubicBezTo>
                    <a:pt x="1495" y="16390"/>
                    <a:pt x="1520" y="16513"/>
                    <a:pt x="1617" y="16544"/>
                  </a:cubicBezTo>
                  <a:cubicBezTo>
                    <a:pt x="1627" y="16563"/>
                    <a:pt x="1639" y="16585"/>
                    <a:pt x="1608" y="16600"/>
                  </a:cubicBezTo>
                  <a:cubicBezTo>
                    <a:pt x="1627" y="16638"/>
                    <a:pt x="1658" y="16669"/>
                    <a:pt x="1696" y="16688"/>
                  </a:cubicBezTo>
                  <a:lnTo>
                    <a:pt x="1774" y="16835"/>
                  </a:lnTo>
                  <a:cubicBezTo>
                    <a:pt x="1793" y="16864"/>
                    <a:pt x="1818" y="16889"/>
                    <a:pt x="1849" y="16901"/>
                  </a:cubicBezTo>
                  <a:lnTo>
                    <a:pt x="1859" y="16923"/>
                  </a:lnTo>
                  <a:cubicBezTo>
                    <a:pt x="1827" y="16942"/>
                    <a:pt x="1890" y="17042"/>
                    <a:pt x="1975" y="17186"/>
                  </a:cubicBezTo>
                  <a:cubicBezTo>
                    <a:pt x="2059" y="17331"/>
                    <a:pt x="2134" y="17453"/>
                    <a:pt x="2116" y="17490"/>
                  </a:cubicBezTo>
                  <a:cubicBezTo>
                    <a:pt x="2116" y="17490"/>
                    <a:pt x="2128" y="17512"/>
                    <a:pt x="2172" y="17512"/>
                  </a:cubicBezTo>
                  <a:cubicBezTo>
                    <a:pt x="2191" y="17507"/>
                    <a:pt x="2206" y="17505"/>
                    <a:pt x="2217" y="17505"/>
                  </a:cubicBezTo>
                  <a:cubicBezTo>
                    <a:pt x="2249" y="17505"/>
                    <a:pt x="2252" y="17523"/>
                    <a:pt x="2241" y="17553"/>
                  </a:cubicBezTo>
                  <a:cubicBezTo>
                    <a:pt x="2197" y="17603"/>
                    <a:pt x="2237" y="17674"/>
                    <a:pt x="2294" y="17674"/>
                  </a:cubicBezTo>
                  <a:cubicBezTo>
                    <a:pt x="2302" y="17674"/>
                    <a:pt x="2311" y="17672"/>
                    <a:pt x="2319" y="17669"/>
                  </a:cubicBezTo>
                  <a:cubicBezTo>
                    <a:pt x="2328" y="17664"/>
                    <a:pt x="2332" y="17661"/>
                    <a:pt x="2332" y="17661"/>
                  </a:cubicBezTo>
                  <a:lnTo>
                    <a:pt x="2332" y="17661"/>
                  </a:lnTo>
                  <a:cubicBezTo>
                    <a:pt x="2333" y="17661"/>
                    <a:pt x="2311" y="17675"/>
                    <a:pt x="2291" y="17691"/>
                  </a:cubicBezTo>
                  <a:cubicBezTo>
                    <a:pt x="2252" y="17740"/>
                    <a:pt x="2292" y="17774"/>
                    <a:pt x="2348" y="17774"/>
                  </a:cubicBezTo>
                  <a:cubicBezTo>
                    <a:pt x="2360" y="17774"/>
                    <a:pt x="2372" y="17773"/>
                    <a:pt x="2385" y="17769"/>
                  </a:cubicBezTo>
                  <a:lnTo>
                    <a:pt x="2385" y="17769"/>
                  </a:lnTo>
                  <a:cubicBezTo>
                    <a:pt x="2369" y="17807"/>
                    <a:pt x="2354" y="17848"/>
                    <a:pt x="2395" y="17848"/>
                  </a:cubicBezTo>
                  <a:cubicBezTo>
                    <a:pt x="2410" y="17866"/>
                    <a:pt x="2410" y="17866"/>
                    <a:pt x="2351" y="17907"/>
                  </a:cubicBezTo>
                  <a:cubicBezTo>
                    <a:pt x="2322" y="17929"/>
                    <a:pt x="2291" y="17951"/>
                    <a:pt x="2304" y="17970"/>
                  </a:cubicBezTo>
                  <a:cubicBezTo>
                    <a:pt x="2308" y="17975"/>
                    <a:pt x="2314" y="17978"/>
                    <a:pt x="2320" y="17978"/>
                  </a:cubicBezTo>
                  <a:cubicBezTo>
                    <a:pt x="2336" y="17978"/>
                    <a:pt x="2356" y="17964"/>
                    <a:pt x="2376" y="17948"/>
                  </a:cubicBezTo>
                  <a:cubicBezTo>
                    <a:pt x="2376" y="17948"/>
                    <a:pt x="2391" y="17967"/>
                    <a:pt x="2404" y="17989"/>
                  </a:cubicBezTo>
                  <a:cubicBezTo>
                    <a:pt x="2404" y="17989"/>
                    <a:pt x="2409" y="17997"/>
                    <a:pt x="2422" y="17997"/>
                  </a:cubicBezTo>
                  <a:cubicBezTo>
                    <a:pt x="2429" y="17997"/>
                    <a:pt x="2437" y="17995"/>
                    <a:pt x="2448" y="17989"/>
                  </a:cubicBezTo>
                  <a:cubicBezTo>
                    <a:pt x="2457" y="17982"/>
                    <a:pt x="2464" y="17979"/>
                    <a:pt x="2470" y="17979"/>
                  </a:cubicBezTo>
                  <a:cubicBezTo>
                    <a:pt x="2484" y="17979"/>
                    <a:pt x="2492" y="17992"/>
                    <a:pt x="2501" y="18007"/>
                  </a:cubicBezTo>
                  <a:cubicBezTo>
                    <a:pt x="2490" y="18015"/>
                    <a:pt x="2490" y="18020"/>
                    <a:pt x="2496" y="18020"/>
                  </a:cubicBezTo>
                  <a:cubicBezTo>
                    <a:pt x="2504" y="18020"/>
                    <a:pt x="2523" y="18010"/>
                    <a:pt x="2532" y="17986"/>
                  </a:cubicBezTo>
                  <a:cubicBezTo>
                    <a:pt x="2552" y="17970"/>
                    <a:pt x="2573" y="17956"/>
                    <a:pt x="2587" y="17956"/>
                  </a:cubicBezTo>
                  <a:cubicBezTo>
                    <a:pt x="2593" y="17956"/>
                    <a:pt x="2598" y="17958"/>
                    <a:pt x="2601" y="17964"/>
                  </a:cubicBezTo>
                  <a:lnTo>
                    <a:pt x="2661" y="17923"/>
                  </a:lnTo>
                  <a:cubicBezTo>
                    <a:pt x="2717" y="17879"/>
                    <a:pt x="2749" y="17860"/>
                    <a:pt x="2752" y="17801"/>
                  </a:cubicBezTo>
                  <a:cubicBezTo>
                    <a:pt x="2734" y="17719"/>
                    <a:pt x="2724" y="17655"/>
                    <a:pt x="2690" y="17655"/>
                  </a:cubicBezTo>
                  <a:cubicBezTo>
                    <a:pt x="2682" y="17655"/>
                    <a:pt x="2672" y="17658"/>
                    <a:pt x="2661" y="17666"/>
                  </a:cubicBezTo>
                  <a:cubicBezTo>
                    <a:pt x="2661" y="17666"/>
                    <a:pt x="2620" y="17666"/>
                    <a:pt x="2604" y="17647"/>
                  </a:cubicBezTo>
                  <a:cubicBezTo>
                    <a:pt x="2592" y="17628"/>
                    <a:pt x="2611" y="17588"/>
                    <a:pt x="2611" y="17588"/>
                  </a:cubicBezTo>
                  <a:cubicBezTo>
                    <a:pt x="2639" y="17569"/>
                    <a:pt x="2589" y="17490"/>
                    <a:pt x="2523" y="17396"/>
                  </a:cubicBezTo>
                  <a:cubicBezTo>
                    <a:pt x="2445" y="17280"/>
                    <a:pt x="2413" y="17218"/>
                    <a:pt x="2432" y="17180"/>
                  </a:cubicBezTo>
                  <a:cubicBezTo>
                    <a:pt x="2448" y="17143"/>
                    <a:pt x="2438" y="17124"/>
                    <a:pt x="2438" y="17124"/>
                  </a:cubicBezTo>
                  <a:lnTo>
                    <a:pt x="2438" y="17124"/>
                  </a:lnTo>
                  <a:cubicBezTo>
                    <a:pt x="2436" y="17125"/>
                    <a:pt x="2434" y="17126"/>
                    <a:pt x="2431" y="17126"/>
                  </a:cubicBezTo>
                  <a:cubicBezTo>
                    <a:pt x="2397" y="17126"/>
                    <a:pt x="2329" y="17014"/>
                    <a:pt x="2254" y="16886"/>
                  </a:cubicBezTo>
                  <a:cubicBezTo>
                    <a:pt x="2173" y="16755"/>
                    <a:pt x="2104" y="16618"/>
                    <a:pt x="2071" y="16618"/>
                  </a:cubicBezTo>
                  <a:cubicBezTo>
                    <a:pt x="2069" y="16618"/>
                    <a:pt x="2067" y="16618"/>
                    <a:pt x="2065" y="16619"/>
                  </a:cubicBezTo>
                  <a:lnTo>
                    <a:pt x="2044" y="16578"/>
                  </a:lnTo>
                  <a:cubicBezTo>
                    <a:pt x="2075" y="16563"/>
                    <a:pt x="2053" y="16522"/>
                    <a:pt x="2031" y="16481"/>
                  </a:cubicBezTo>
                  <a:cubicBezTo>
                    <a:pt x="2000" y="16469"/>
                    <a:pt x="1975" y="16447"/>
                    <a:pt x="1956" y="16416"/>
                  </a:cubicBezTo>
                  <a:cubicBezTo>
                    <a:pt x="1987" y="16400"/>
                    <a:pt x="1978" y="16381"/>
                    <a:pt x="1956" y="16340"/>
                  </a:cubicBezTo>
                  <a:cubicBezTo>
                    <a:pt x="1939" y="16309"/>
                    <a:pt x="1929" y="16288"/>
                    <a:pt x="1910" y="16288"/>
                  </a:cubicBezTo>
                  <a:cubicBezTo>
                    <a:pt x="1904" y="16288"/>
                    <a:pt x="1898" y="16290"/>
                    <a:pt x="1890" y="16293"/>
                  </a:cubicBezTo>
                  <a:cubicBezTo>
                    <a:pt x="1877" y="16275"/>
                    <a:pt x="1809" y="16127"/>
                    <a:pt x="1812" y="16052"/>
                  </a:cubicBezTo>
                  <a:cubicBezTo>
                    <a:pt x="1837" y="16014"/>
                    <a:pt x="1793" y="16008"/>
                    <a:pt x="1752" y="16005"/>
                  </a:cubicBezTo>
                  <a:cubicBezTo>
                    <a:pt x="1739" y="16011"/>
                    <a:pt x="1725" y="16014"/>
                    <a:pt x="1712" y="16014"/>
                  </a:cubicBezTo>
                  <a:cubicBezTo>
                    <a:pt x="1691" y="16014"/>
                    <a:pt x="1673" y="16006"/>
                    <a:pt x="1667" y="15992"/>
                  </a:cubicBezTo>
                  <a:lnTo>
                    <a:pt x="1730" y="15961"/>
                  </a:lnTo>
                  <a:cubicBezTo>
                    <a:pt x="1743" y="15963"/>
                    <a:pt x="1751" y="15964"/>
                    <a:pt x="1757" y="15964"/>
                  </a:cubicBezTo>
                  <a:cubicBezTo>
                    <a:pt x="1773" y="15964"/>
                    <a:pt x="1769" y="15956"/>
                    <a:pt x="1755" y="15927"/>
                  </a:cubicBezTo>
                  <a:cubicBezTo>
                    <a:pt x="1746" y="15905"/>
                    <a:pt x="1733" y="15883"/>
                    <a:pt x="1733" y="15883"/>
                  </a:cubicBezTo>
                  <a:cubicBezTo>
                    <a:pt x="1731" y="15884"/>
                    <a:pt x="1729" y="15884"/>
                    <a:pt x="1727" y="15884"/>
                  </a:cubicBezTo>
                  <a:cubicBezTo>
                    <a:pt x="1695" y="15884"/>
                    <a:pt x="1647" y="15785"/>
                    <a:pt x="1586" y="15648"/>
                  </a:cubicBezTo>
                  <a:cubicBezTo>
                    <a:pt x="1515" y="15475"/>
                    <a:pt x="1488" y="15404"/>
                    <a:pt x="1458" y="15404"/>
                  </a:cubicBezTo>
                  <a:cubicBezTo>
                    <a:pt x="1454" y="15404"/>
                    <a:pt x="1451" y="15405"/>
                    <a:pt x="1448" y="15406"/>
                  </a:cubicBezTo>
                  <a:cubicBezTo>
                    <a:pt x="1443" y="15409"/>
                    <a:pt x="1438" y="15410"/>
                    <a:pt x="1434" y="15410"/>
                  </a:cubicBezTo>
                  <a:cubicBezTo>
                    <a:pt x="1414" y="15410"/>
                    <a:pt x="1408" y="15384"/>
                    <a:pt x="1414" y="15319"/>
                  </a:cubicBezTo>
                  <a:cubicBezTo>
                    <a:pt x="1461" y="15149"/>
                    <a:pt x="1461" y="15153"/>
                    <a:pt x="1417" y="15143"/>
                  </a:cubicBezTo>
                  <a:lnTo>
                    <a:pt x="1417" y="15143"/>
                  </a:lnTo>
                  <a:cubicBezTo>
                    <a:pt x="1426" y="15165"/>
                    <a:pt x="1395" y="15178"/>
                    <a:pt x="1360" y="15190"/>
                  </a:cubicBezTo>
                  <a:cubicBezTo>
                    <a:pt x="1340" y="15199"/>
                    <a:pt x="1326" y="15203"/>
                    <a:pt x="1316" y="15203"/>
                  </a:cubicBezTo>
                  <a:cubicBezTo>
                    <a:pt x="1295" y="15203"/>
                    <a:pt x="1302" y="15182"/>
                    <a:pt x="1342" y="15149"/>
                  </a:cubicBezTo>
                  <a:cubicBezTo>
                    <a:pt x="1407" y="15121"/>
                    <a:pt x="1260" y="14811"/>
                    <a:pt x="1185" y="14811"/>
                  </a:cubicBezTo>
                  <a:lnTo>
                    <a:pt x="1219" y="14798"/>
                  </a:lnTo>
                  <a:cubicBezTo>
                    <a:pt x="1254" y="14786"/>
                    <a:pt x="1244" y="14764"/>
                    <a:pt x="1213" y="14679"/>
                  </a:cubicBezTo>
                  <a:cubicBezTo>
                    <a:pt x="1197" y="14636"/>
                    <a:pt x="1191" y="14614"/>
                    <a:pt x="1191" y="14614"/>
                  </a:cubicBezTo>
                  <a:cubicBezTo>
                    <a:pt x="1186" y="14615"/>
                    <a:pt x="1182" y="14616"/>
                    <a:pt x="1177" y="14616"/>
                  </a:cubicBezTo>
                  <a:cubicBezTo>
                    <a:pt x="1121" y="14616"/>
                    <a:pt x="1115" y="14494"/>
                    <a:pt x="1147" y="14482"/>
                  </a:cubicBezTo>
                  <a:cubicBezTo>
                    <a:pt x="1175" y="14447"/>
                    <a:pt x="1175" y="14447"/>
                    <a:pt x="1163" y="14404"/>
                  </a:cubicBezTo>
                  <a:cubicBezTo>
                    <a:pt x="1075" y="14360"/>
                    <a:pt x="1075" y="14238"/>
                    <a:pt x="1110" y="14228"/>
                  </a:cubicBezTo>
                  <a:cubicBezTo>
                    <a:pt x="1110" y="14228"/>
                    <a:pt x="1103" y="14206"/>
                    <a:pt x="1097" y="14184"/>
                  </a:cubicBezTo>
                  <a:cubicBezTo>
                    <a:pt x="1053" y="14172"/>
                    <a:pt x="1041" y="14128"/>
                    <a:pt x="1034" y="14106"/>
                  </a:cubicBezTo>
                  <a:cubicBezTo>
                    <a:pt x="1021" y="14060"/>
                    <a:pt x="1014" y="14035"/>
                    <a:pt x="1002" y="14035"/>
                  </a:cubicBezTo>
                  <a:cubicBezTo>
                    <a:pt x="996" y="14035"/>
                    <a:pt x="990" y="14040"/>
                    <a:pt x="981" y="14049"/>
                  </a:cubicBezTo>
                  <a:cubicBezTo>
                    <a:pt x="962" y="14055"/>
                    <a:pt x="942" y="14061"/>
                    <a:pt x="928" y="14061"/>
                  </a:cubicBezTo>
                  <a:cubicBezTo>
                    <a:pt x="917" y="14061"/>
                    <a:pt x="909" y="14057"/>
                    <a:pt x="906" y="14046"/>
                  </a:cubicBezTo>
                  <a:lnTo>
                    <a:pt x="940" y="14037"/>
                  </a:lnTo>
                  <a:cubicBezTo>
                    <a:pt x="975" y="14028"/>
                    <a:pt x="953" y="13962"/>
                    <a:pt x="931" y="13871"/>
                  </a:cubicBezTo>
                  <a:cubicBezTo>
                    <a:pt x="903" y="13758"/>
                    <a:pt x="893" y="13714"/>
                    <a:pt x="922" y="13683"/>
                  </a:cubicBezTo>
                  <a:lnTo>
                    <a:pt x="881" y="13670"/>
                  </a:lnTo>
                  <a:cubicBezTo>
                    <a:pt x="840" y="13655"/>
                    <a:pt x="837" y="13633"/>
                    <a:pt x="871" y="13623"/>
                  </a:cubicBezTo>
                  <a:cubicBezTo>
                    <a:pt x="900" y="13592"/>
                    <a:pt x="878" y="13504"/>
                    <a:pt x="831" y="13467"/>
                  </a:cubicBezTo>
                  <a:cubicBezTo>
                    <a:pt x="824" y="13445"/>
                    <a:pt x="821" y="13423"/>
                    <a:pt x="821" y="13423"/>
                  </a:cubicBezTo>
                  <a:cubicBezTo>
                    <a:pt x="884" y="13385"/>
                    <a:pt x="868" y="13316"/>
                    <a:pt x="796" y="13310"/>
                  </a:cubicBezTo>
                  <a:cubicBezTo>
                    <a:pt x="831" y="13304"/>
                    <a:pt x="824" y="13279"/>
                    <a:pt x="821" y="13257"/>
                  </a:cubicBezTo>
                  <a:cubicBezTo>
                    <a:pt x="777" y="13219"/>
                    <a:pt x="759" y="13128"/>
                    <a:pt x="796" y="13122"/>
                  </a:cubicBezTo>
                  <a:lnTo>
                    <a:pt x="790" y="13100"/>
                  </a:lnTo>
                  <a:cubicBezTo>
                    <a:pt x="762" y="13091"/>
                    <a:pt x="743" y="13065"/>
                    <a:pt x="743" y="13037"/>
                  </a:cubicBezTo>
                  <a:cubicBezTo>
                    <a:pt x="740" y="13009"/>
                    <a:pt x="721" y="12984"/>
                    <a:pt x="693" y="12978"/>
                  </a:cubicBezTo>
                  <a:cubicBezTo>
                    <a:pt x="655" y="12962"/>
                    <a:pt x="649" y="12937"/>
                    <a:pt x="649" y="12937"/>
                  </a:cubicBezTo>
                  <a:cubicBezTo>
                    <a:pt x="648" y="12929"/>
                    <a:pt x="652" y="12926"/>
                    <a:pt x="659" y="12926"/>
                  </a:cubicBezTo>
                  <a:cubicBezTo>
                    <a:pt x="673" y="12926"/>
                    <a:pt x="698" y="12936"/>
                    <a:pt x="724" y="12946"/>
                  </a:cubicBezTo>
                  <a:cubicBezTo>
                    <a:pt x="733" y="12955"/>
                    <a:pt x="740" y="12959"/>
                    <a:pt x="744" y="12959"/>
                  </a:cubicBezTo>
                  <a:cubicBezTo>
                    <a:pt x="760" y="12959"/>
                    <a:pt x="738" y="12906"/>
                    <a:pt x="671" y="12862"/>
                  </a:cubicBezTo>
                  <a:cubicBezTo>
                    <a:pt x="623" y="12832"/>
                    <a:pt x="602" y="12819"/>
                    <a:pt x="608" y="12819"/>
                  </a:cubicBezTo>
                  <a:cubicBezTo>
                    <a:pt x="612" y="12819"/>
                    <a:pt x="632" y="12826"/>
                    <a:pt x="668" y="12840"/>
                  </a:cubicBezTo>
                  <a:cubicBezTo>
                    <a:pt x="689" y="12849"/>
                    <a:pt x="710" y="12858"/>
                    <a:pt x="718" y="12858"/>
                  </a:cubicBezTo>
                  <a:cubicBezTo>
                    <a:pt x="725" y="12858"/>
                    <a:pt x="722" y="12852"/>
                    <a:pt x="702" y="12834"/>
                  </a:cubicBezTo>
                  <a:cubicBezTo>
                    <a:pt x="702" y="12834"/>
                    <a:pt x="694" y="12795"/>
                    <a:pt x="665" y="12795"/>
                  </a:cubicBezTo>
                  <a:cubicBezTo>
                    <a:pt x="663" y="12795"/>
                    <a:pt x="661" y="12796"/>
                    <a:pt x="658" y="12796"/>
                  </a:cubicBezTo>
                  <a:lnTo>
                    <a:pt x="646" y="12727"/>
                  </a:lnTo>
                  <a:cubicBezTo>
                    <a:pt x="668" y="12699"/>
                    <a:pt x="674" y="12664"/>
                    <a:pt x="668" y="12630"/>
                  </a:cubicBezTo>
                  <a:cubicBezTo>
                    <a:pt x="630" y="12611"/>
                    <a:pt x="630" y="12611"/>
                    <a:pt x="662" y="12583"/>
                  </a:cubicBezTo>
                  <a:cubicBezTo>
                    <a:pt x="689" y="12578"/>
                    <a:pt x="692" y="12563"/>
                    <a:pt x="660" y="12563"/>
                  </a:cubicBezTo>
                  <a:cubicBezTo>
                    <a:pt x="651" y="12563"/>
                    <a:pt x="639" y="12565"/>
                    <a:pt x="624" y="12567"/>
                  </a:cubicBezTo>
                  <a:cubicBezTo>
                    <a:pt x="583" y="12548"/>
                    <a:pt x="580" y="12526"/>
                    <a:pt x="611" y="12498"/>
                  </a:cubicBezTo>
                  <a:cubicBezTo>
                    <a:pt x="675" y="12487"/>
                    <a:pt x="680" y="12469"/>
                    <a:pt x="657" y="12469"/>
                  </a:cubicBezTo>
                  <a:cubicBezTo>
                    <a:pt x="654" y="12469"/>
                    <a:pt x="650" y="12469"/>
                    <a:pt x="646" y="12470"/>
                  </a:cubicBezTo>
                  <a:cubicBezTo>
                    <a:pt x="605" y="12451"/>
                    <a:pt x="602" y="12429"/>
                    <a:pt x="602" y="12429"/>
                  </a:cubicBezTo>
                  <a:cubicBezTo>
                    <a:pt x="643" y="12423"/>
                    <a:pt x="602" y="12219"/>
                    <a:pt x="586" y="12013"/>
                  </a:cubicBezTo>
                  <a:cubicBezTo>
                    <a:pt x="584" y="11991"/>
                    <a:pt x="555" y="11974"/>
                    <a:pt x="523" y="11974"/>
                  </a:cubicBezTo>
                  <a:cubicBezTo>
                    <a:pt x="518" y="11974"/>
                    <a:pt x="513" y="11974"/>
                    <a:pt x="508" y="11975"/>
                  </a:cubicBezTo>
                  <a:cubicBezTo>
                    <a:pt x="489" y="11977"/>
                    <a:pt x="478" y="11978"/>
                    <a:pt x="473" y="11978"/>
                  </a:cubicBezTo>
                  <a:cubicBezTo>
                    <a:pt x="458" y="11978"/>
                    <a:pt x="483" y="11970"/>
                    <a:pt x="508" y="11950"/>
                  </a:cubicBezTo>
                  <a:cubicBezTo>
                    <a:pt x="586" y="11924"/>
                    <a:pt x="603" y="11891"/>
                    <a:pt x="562" y="11891"/>
                  </a:cubicBezTo>
                  <a:cubicBezTo>
                    <a:pt x="548" y="11891"/>
                    <a:pt x="528" y="11894"/>
                    <a:pt x="502" y="11903"/>
                  </a:cubicBezTo>
                  <a:cubicBezTo>
                    <a:pt x="472" y="11916"/>
                    <a:pt x="455" y="11924"/>
                    <a:pt x="451" y="11924"/>
                  </a:cubicBezTo>
                  <a:cubicBezTo>
                    <a:pt x="446" y="11924"/>
                    <a:pt x="463" y="11911"/>
                    <a:pt x="502" y="11881"/>
                  </a:cubicBezTo>
                  <a:cubicBezTo>
                    <a:pt x="533" y="11856"/>
                    <a:pt x="533" y="11856"/>
                    <a:pt x="495" y="11834"/>
                  </a:cubicBezTo>
                  <a:cubicBezTo>
                    <a:pt x="492" y="11835"/>
                    <a:pt x="488" y="11835"/>
                    <a:pt x="485" y="11835"/>
                  </a:cubicBezTo>
                  <a:cubicBezTo>
                    <a:pt x="461" y="11835"/>
                    <a:pt x="462" y="11815"/>
                    <a:pt x="492" y="11812"/>
                  </a:cubicBezTo>
                  <a:cubicBezTo>
                    <a:pt x="525" y="11785"/>
                    <a:pt x="557" y="11762"/>
                    <a:pt x="529" y="11762"/>
                  </a:cubicBezTo>
                  <a:cubicBezTo>
                    <a:pt x="528" y="11762"/>
                    <a:pt x="526" y="11762"/>
                    <a:pt x="524" y="11762"/>
                  </a:cubicBezTo>
                  <a:cubicBezTo>
                    <a:pt x="524" y="11762"/>
                    <a:pt x="524" y="11740"/>
                    <a:pt x="555" y="11712"/>
                  </a:cubicBezTo>
                  <a:cubicBezTo>
                    <a:pt x="589" y="11687"/>
                    <a:pt x="552" y="11668"/>
                    <a:pt x="514" y="11646"/>
                  </a:cubicBezTo>
                  <a:cubicBezTo>
                    <a:pt x="452" y="11596"/>
                    <a:pt x="437" y="11572"/>
                    <a:pt x="471" y="11572"/>
                  </a:cubicBezTo>
                  <a:cubicBezTo>
                    <a:pt x="480" y="11572"/>
                    <a:pt x="492" y="11574"/>
                    <a:pt x="508" y="11577"/>
                  </a:cubicBezTo>
                  <a:cubicBezTo>
                    <a:pt x="513" y="11578"/>
                    <a:pt x="518" y="11579"/>
                    <a:pt x="523" y="11579"/>
                  </a:cubicBezTo>
                  <a:cubicBezTo>
                    <a:pt x="573" y="11579"/>
                    <a:pt x="531" y="11481"/>
                    <a:pt x="464" y="11464"/>
                  </a:cubicBezTo>
                  <a:cubicBezTo>
                    <a:pt x="392" y="11448"/>
                    <a:pt x="392" y="11448"/>
                    <a:pt x="426" y="11445"/>
                  </a:cubicBezTo>
                  <a:cubicBezTo>
                    <a:pt x="464" y="11442"/>
                    <a:pt x="461" y="11420"/>
                    <a:pt x="461" y="11420"/>
                  </a:cubicBezTo>
                  <a:cubicBezTo>
                    <a:pt x="461" y="11395"/>
                    <a:pt x="461" y="11373"/>
                    <a:pt x="495" y="11370"/>
                  </a:cubicBezTo>
                  <a:cubicBezTo>
                    <a:pt x="489" y="11345"/>
                    <a:pt x="477" y="11320"/>
                    <a:pt x="458" y="11304"/>
                  </a:cubicBezTo>
                  <a:cubicBezTo>
                    <a:pt x="383" y="11260"/>
                    <a:pt x="414" y="11188"/>
                    <a:pt x="486" y="11163"/>
                  </a:cubicBezTo>
                  <a:lnTo>
                    <a:pt x="448" y="11119"/>
                  </a:lnTo>
                  <a:cubicBezTo>
                    <a:pt x="376" y="11097"/>
                    <a:pt x="339" y="11076"/>
                    <a:pt x="411" y="11072"/>
                  </a:cubicBezTo>
                  <a:lnTo>
                    <a:pt x="445" y="11072"/>
                  </a:lnTo>
                  <a:cubicBezTo>
                    <a:pt x="373" y="11050"/>
                    <a:pt x="405" y="10956"/>
                    <a:pt x="477" y="10953"/>
                  </a:cubicBezTo>
                  <a:cubicBezTo>
                    <a:pt x="511" y="10953"/>
                    <a:pt x="511" y="10953"/>
                    <a:pt x="511" y="10931"/>
                  </a:cubicBezTo>
                  <a:lnTo>
                    <a:pt x="477" y="10931"/>
                  </a:lnTo>
                  <a:cubicBezTo>
                    <a:pt x="469" y="10931"/>
                    <a:pt x="462" y="10931"/>
                    <a:pt x="455" y="10931"/>
                  </a:cubicBezTo>
                  <a:cubicBezTo>
                    <a:pt x="427" y="10931"/>
                    <a:pt x="405" y="10929"/>
                    <a:pt x="405" y="10909"/>
                  </a:cubicBezTo>
                  <a:cubicBezTo>
                    <a:pt x="405" y="10887"/>
                    <a:pt x="405" y="10866"/>
                    <a:pt x="439" y="10862"/>
                  </a:cubicBezTo>
                  <a:cubicBezTo>
                    <a:pt x="477" y="10840"/>
                    <a:pt x="511" y="10815"/>
                    <a:pt x="477" y="10815"/>
                  </a:cubicBezTo>
                  <a:cubicBezTo>
                    <a:pt x="477" y="10815"/>
                    <a:pt x="477" y="10793"/>
                    <a:pt x="511" y="10768"/>
                  </a:cubicBezTo>
                  <a:lnTo>
                    <a:pt x="511" y="10678"/>
                  </a:lnTo>
                  <a:cubicBezTo>
                    <a:pt x="477" y="10656"/>
                    <a:pt x="477" y="10609"/>
                    <a:pt x="511" y="10609"/>
                  </a:cubicBezTo>
                  <a:cubicBezTo>
                    <a:pt x="511" y="10580"/>
                    <a:pt x="499" y="10555"/>
                    <a:pt x="477" y="10540"/>
                  </a:cubicBezTo>
                  <a:cubicBezTo>
                    <a:pt x="477" y="10493"/>
                    <a:pt x="477" y="10471"/>
                    <a:pt x="511" y="10471"/>
                  </a:cubicBezTo>
                  <a:cubicBezTo>
                    <a:pt x="549" y="10471"/>
                    <a:pt x="549" y="10471"/>
                    <a:pt x="511" y="10446"/>
                  </a:cubicBezTo>
                  <a:cubicBezTo>
                    <a:pt x="477" y="10446"/>
                    <a:pt x="477" y="10424"/>
                    <a:pt x="477" y="10402"/>
                  </a:cubicBezTo>
                  <a:lnTo>
                    <a:pt x="477" y="10355"/>
                  </a:lnTo>
                  <a:cubicBezTo>
                    <a:pt x="439" y="10355"/>
                    <a:pt x="439" y="10355"/>
                    <a:pt x="439" y="10330"/>
                  </a:cubicBezTo>
                  <a:cubicBezTo>
                    <a:pt x="442" y="10308"/>
                    <a:pt x="480" y="10239"/>
                    <a:pt x="483" y="10217"/>
                  </a:cubicBezTo>
                  <a:cubicBezTo>
                    <a:pt x="485" y="10173"/>
                    <a:pt x="486" y="10157"/>
                    <a:pt x="476" y="10157"/>
                  </a:cubicBezTo>
                  <a:cubicBezTo>
                    <a:pt x="471" y="10157"/>
                    <a:pt x="462" y="10162"/>
                    <a:pt x="448" y="10170"/>
                  </a:cubicBezTo>
                  <a:cubicBezTo>
                    <a:pt x="448" y="10179"/>
                    <a:pt x="442" y="10184"/>
                    <a:pt x="437" y="10184"/>
                  </a:cubicBezTo>
                  <a:cubicBezTo>
                    <a:pt x="430" y="10184"/>
                    <a:pt x="426" y="10173"/>
                    <a:pt x="448" y="10145"/>
                  </a:cubicBezTo>
                  <a:cubicBezTo>
                    <a:pt x="452" y="10123"/>
                    <a:pt x="489" y="10054"/>
                    <a:pt x="492" y="9985"/>
                  </a:cubicBezTo>
                  <a:cubicBezTo>
                    <a:pt x="499" y="9894"/>
                    <a:pt x="499" y="9894"/>
                    <a:pt x="461" y="9891"/>
                  </a:cubicBezTo>
                  <a:cubicBezTo>
                    <a:pt x="442" y="9896"/>
                    <a:pt x="428" y="9898"/>
                    <a:pt x="419" y="9898"/>
                  </a:cubicBezTo>
                  <a:cubicBezTo>
                    <a:pt x="396" y="9898"/>
                    <a:pt x="411" y="9883"/>
                    <a:pt x="464" y="9869"/>
                  </a:cubicBezTo>
                  <a:cubicBezTo>
                    <a:pt x="536" y="9825"/>
                    <a:pt x="539" y="9803"/>
                    <a:pt x="502" y="9800"/>
                  </a:cubicBezTo>
                  <a:cubicBezTo>
                    <a:pt x="467" y="9775"/>
                    <a:pt x="467" y="9775"/>
                    <a:pt x="470" y="9753"/>
                  </a:cubicBezTo>
                  <a:lnTo>
                    <a:pt x="470" y="9753"/>
                  </a:lnTo>
                  <a:cubicBezTo>
                    <a:pt x="472" y="9753"/>
                    <a:pt x="474" y="9753"/>
                    <a:pt x="476" y="9753"/>
                  </a:cubicBezTo>
                  <a:cubicBezTo>
                    <a:pt x="505" y="9753"/>
                    <a:pt x="503" y="9728"/>
                    <a:pt x="473" y="9684"/>
                  </a:cubicBezTo>
                  <a:cubicBezTo>
                    <a:pt x="477" y="9662"/>
                    <a:pt x="477" y="9662"/>
                    <a:pt x="511" y="9662"/>
                  </a:cubicBezTo>
                  <a:cubicBezTo>
                    <a:pt x="511" y="9662"/>
                    <a:pt x="514" y="9640"/>
                    <a:pt x="517" y="9618"/>
                  </a:cubicBezTo>
                  <a:cubicBezTo>
                    <a:pt x="452" y="9565"/>
                    <a:pt x="502" y="9430"/>
                    <a:pt x="539" y="9411"/>
                  </a:cubicBezTo>
                  <a:cubicBezTo>
                    <a:pt x="539" y="9411"/>
                    <a:pt x="539" y="9390"/>
                    <a:pt x="508" y="9361"/>
                  </a:cubicBezTo>
                  <a:cubicBezTo>
                    <a:pt x="449" y="9337"/>
                    <a:pt x="443" y="9315"/>
                    <a:pt x="485" y="9315"/>
                  </a:cubicBezTo>
                  <a:cubicBezTo>
                    <a:pt x="492" y="9315"/>
                    <a:pt x="501" y="9316"/>
                    <a:pt x="511" y="9317"/>
                  </a:cubicBezTo>
                  <a:cubicBezTo>
                    <a:pt x="533" y="9319"/>
                    <a:pt x="549" y="9321"/>
                    <a:pt x="557" y="9321"/>
                  </a:cubicBezTo>
                  <a:cubicBezTo>
                    <a:pt x="577" y="9321"/>
                    <a:pt x="562" y="9314"/>
                    <a:pt x="514" y="9292"/>
                  </a:cubicBezTo>
                  <a:cubicBezTo>
                    <a:pt x="484" y="9270"/>
                    <a:pt x="490" y="9177"/>
                    <a:pt x="539" y="9177"/>
                  </a:cubicBezTo>
                  <a:cubicBezTo>
                    <a:pt x="546" y="9177"/>
                    <a:pt x="553" y="9179"/>
                    <a:pt x="561" y="9183"/>
                  </a:cubicBezTo>
                  <a:lnTo>
                    <a:pt x="633" y="9189"/>
                  </a:lnTo>
                  <a:cubicBezTo>
                    <a:pt x="599" y="9164"/>
                    <a:pt x="602" y="9142"/>
                    <a:pt x="602" y="9142"/>
                  </a:cubicBezTo>
                  <a:cubicBezTo>
                    <a:pt x="568" y="9136"/>
                    <a:pt x="568" y="9114"/>
                    <a:pt x="580" y="9045"/>
                  </a:cubicBezTo>
                  <a:cubicBezTo>
                    <a:pt x="586" y="9001"/>
                    <a:pt x="564" y="8904"/>
                    <a:pt x="571" y="8857"/>
                  </a:cubicBezTo>
                  <a:cubicBezTo>
                    <a:pt x="580" y="8813"/>
                    <a:pt x="589" y="8744"/>
                    <a:pt x="627" y="8725"/>
                  </a:cubicBezTo>
                  <a:cubicBezTo>
                    <a:pt x="633" y="8694"/>
                    <a:pt x="627" y="8659"/>
                    <a:pt x="608" y="8631"/>
                  </a:cubicBezTo>
                  <a:cubicBezTo>
                    <a:pt x="576" y="8602"/>
                    <a:pt x="582" y="8562"/>
                    <a:pt x="611" y="8562"/>
                  </a:cubicBezTo>
                  <a:cubicBezTo>
                    <a:pt x="613" y="8562"/>
                    <a:pt x="615" y="8562"/>
                    <a:pt x="618" y="8562"/>
                  </a:cubicBezTo>
                  <a:lnTo>
                    <a:pt x="621" y="8537"/>
                  </a:lnTo>
                  <a:cubicBezTo>
                    <a:pt x="593" y="8487"/>
                    <a:pt x="599" y="8465"/>
                    <a:pt x="599" y="8465"/>
                  </a:cubicBezTo>
                  <a:lnTo>
                    <a:pt x="599" y="8465"/>
                  </a:lnTo>
                  <a:cubicBezTo>
                    <a:pt x="604" y="8466"/>
                    <a:pt x="609" y="8466"/>
                    <a:pt x="614" y="8466"/>
                  </a:cubicBezTo>
                  <a:cubicBezTo>
                    <a:pt x="644" y="8466"/>
                    <a:pt x="669" y="8451"/>
                    <a:pt x="643" y="8424"/>
                  </a:cubicBezTo>
                  <a:cubicBezTo>
                    <a:pt x="608" y="8418"/>
                    <a:pt x="611" y="8396"/>
                    <a:pt x="621" y="8349"/>
                  </a:cubicBezTo>
                  <a:cubicBezTo>
                    <a:pt x="643" y="8330"/>
                    <a:pt x="693" y="8136"/>
                    <a:pt x="734" y="7942"/>
                  </a:cubicBezTo>
                  <a:cubicBezTo>
                    <a:pt x="777" y="7751"/>
                    <a:pt x="821" y="7566"/>
                    <a:pt x="803" y="7563"/>
                  </a:cubicBezTo>
                  <a:lnTo>
                    <a:pt x="821" y="7494"/>
                  </a:lnTo>
                  <a:cubicBezTo>
                    <a:pt x="828" y="7472"/>
                    <a:pt x="840" y="7428"/>
                    <a:pt x="840" y="7428"/>
                  </a:cubicBezTo>
                  <a:cubicBezTo>
                    <a:pt x="845" y="7429"/>
                    <a:pt x="849" y="7430"/>
                    <a:pt x="853" y="7430"/>
                  </a:cubicBezTo>
                  <a:cubicBezTo>
                    <a:pt x="908" y="7430"/>
                    <a:pt x="899" y="7319"/>
                    <a:pt x="887" y="7249"/>
                  </a:cubicBezTo>
                  <a:cubicBezTo>
                    <a:pt x="868" y="7230"/>
                    <a:pt x="862" y="7199"/>
                    <a:pt x="875" y="7174"/>
                  </a:cubicBezTo>
                  <a:lnTo>
                    <a:pt x="875" y="7174"/>
                  </a:lnTo>
                  <a:cubicBezTo>
                    <a:pt x="883" y="7176"/>
                    <a:pt x="890" y="7177"/>
                    <a:pt x="897" y="7177"/>
                  </a:cubicBezTo>
                  <a:cubicBezTo>
                    <a:pt x="948" y="7177"/>
                    <a:pt x="963" y="7121"/>
                    <a:pt x="944" y="7074"/>
                  </a:cubicBezTo>
                  <a:cubicBezTo>
                    <a:pt x="900" y="7042"/>
                    <a:pt x="892" y="7021"/>
                    <a:pt x="917" y="7021"/>
                  </a:cubicBezTo>
                  <a:cubicBezTo>
                    <a:pt x="927" y="7021"/>
                    <a:pt x="941" y="7024"/>
                    <a:pt x="959" y="7030"/>
                  </a:cubicBezTo>
                  <a:cubicBezTo>
                    <a:pt x="970" y="7033"/>
                    <a:pt x="979" y="7034"/>
                    <a:pt x="987" y="7034"/>
                  </a:cubicBezTo>
                  <a:cubicBezTo>
                    <a:pt x="1030" y="7034"/>
                    <a:pt x="1027" y="6993"/>
                    <a:pt x="953" y="6929"/>
                  </a:cubicBezTo>
                  <a:cubicBezTo>
                    <a:pt x="925" y="6895"/>
                    <a:pt x="925" y="6895"/>
                    <a:pt x="966" y="6886"/>
                  </a:cubicBezTo>
                  <a:cubicBezTo>
                    <a:pt x="1041" y="6886"/>
                    <a:pt x="1050" y="6864"/>
                    <a:pt x="1016" y="6851"/>
                  </a:cubicBezTo>
                  <a:cubicBezTo>
                    <a:pt x="953" y="6807"/>
                    <a:pt x="959" y="6785"/>
                    <a:pt x="1034" y="6785"/>
                  </a:cubicBezTo>
                  <a:cubicBezTo>
                    <a:pt x="1116" y="6763"/>
                    <a:pt x="1116" y="6763"/>
                    <a:pt x="1056" y="6720"/>
                  </a:cubicBezTo>
                  <a:cubicBezTo>
                    <a:pt x="996" y="6680"/>
                    <a:pt x="1029" y="6588"/>
                    <a:pt x="1097" y="6588"/>
                  </a:cubicBezTo>
                  <a:cubicBezTo>
                    <a:pt x="1099" y="6588"/>
                    <a:pt x="1101" y="6588"/>
                    <a:pt x="1103" y="6588"/>
                  </a:cubicBezTo>
                  <a:cubicBezTo>
                    <a:pt x="1113" y="6569"/>
                    <a:pt x="1154" y="6557"/>
                    <a:pt x="1122" y="6547"/>
                  </a:cubicBezTo>
                  <a:lnTo>
                    <a:pt x="1163" y="6538"/>
                  </a:lnTo>
                  <a:cubicBezTo>
                    <a:pt x="1169" y="6516"/>
                    <a:pt x="1179" y="6494"/>
                    <a:pt x="1179" y="6494"/>
                  </a:cubicBezTo>
                  <a:lnTo>
                    <a:pt x="1144" y="6481"/>
                  </a:lnTo>
                  <a:cubicBezTo>
                    <a:pt x="1201" y="6387"/>
                    <a:pt x="1251" y="6290"/>
                    <a:pt x="1291" y="6190"/>
                  </a:cubicBezTo>
                  <a:cubicBezTo>
                    <a:pt x="1380" y="5975"/>
                    <a:pt x="1406" y="5922"/>
                    <a:pt x="1376" y="5922"/>
                  </a:cubicBezTo>
                  <a:cubicBezTo>
                    <a:pt x="1374" y="5922"/>
                    <a:pt x="1370" y="5923"/>
                    <a:pt x="1367" y="5924"/>
                  </a:cubicBezTo>
                  <a:cubicBezTo>
                    <a:pt x="1296" y="5918"/>
                    <a:pt x="1308" y="5879"/>
                    <a:pt x="1371" y="5879"/>
                  </a:cubicBezTo>
                  <a:cubicBezTo>
                    <a:pt x="1376" y="5879"/>
                    <a:pt x="1380" y="5879"/>
                    <a:pt x="1385" y="5880"/>
                  </a:cubicBezTo>
                  <a:cubicBezTo>
                    <a:pt x="1395" y="5858"/>
                    <a:pt x="1445" y="5830"/>
                    <a:pt x="1464" y="5789"/>
                  </a:cubicBezTo>
                  <a:cubicBezTo>
                    <a:pt x="1480" y="5750"/>
                    <a:pt x="1494" y="5714"/>
                    <a:pt x="1521" y="5714"/>
                  </a:cubicBezTo>
                  <a:cubicBezTo>
                    <a:pt x="1524" y="5714"/>
                    <a:pt x="1528" y="5715"/>
                    <a:pt x="1533" y="5717"/>
                  </a:cubicBezTo>
                  <a:lnTo>
                    <a:pt x="1542" y="5695"/>
                  </a:lnTo>
                  <a:cubicBezTo>
                    <a:pt x="1492" y="5623"/>
                    <a:pt x="1552" y="5497"/>
                    <a:pt x="1617" y="5450"/>
                  </a:cubicBezTo>
                  <a:cubicBezTo>
                    <a:pt x="1639" y="5416"/>
                    <a:pt x="1646" y="5372"/>
                    <a:pt x="1633" y="5331"/>
                  </a:cubicBezTo>
                  <a:cubicBezTo>
                    <a:pt x="1624" y="5275"/>
                    <a:pt x="1624" y="5275"/>
                    <a:pt x="1664" y="5272"/>
                  </a:cubicBezTo>
                  <a:cubicBezTo>
                    <a:pt x="1666" y="5273"/>
                    <a:pt x="1669" y="5273"/>
                    <a:pt x="1671" y="5273"/>
                  </a:cubicBezTo>
                  <a:cubicBezTo>
                    <a:pt x="1707" y="5273"/>
                    <a:pt x="1786" y="5176"/>
                    <a:pt x="1727" y="5146"/>
                  </a:cubicBezTo>
                  <a:lnTo>
                    <a:pt x="1768" y="5140"/>
                  </a:lnTo>
                  <a:cubicBezTo>
                    <a:pt x="1812" y="5137"/>
                    <a:pt x="1790" y="5099"/>
                    <a:pt x="1755" y="5084"/>
                  </a:cubicBezTo>
                  <a:cubicBezTo>
                    <a:pt x="1713" y="5062"/>
                    <a:pt x="1703" y="5046"/>
                    <a:pt x="1735" y="5046"/>
                  </a:cubicBezTo>
                  <a:cubicBezTo>
                    <a:pt x="1750" y="5046"/>
                    <a:pt x="1774" y="5049"/>
                    <a:pt x="1809" y="5059"/>
                  </a:cubicBezTo>
                  <a:cubicBezTo>
                    <a:pt x="1833" y="5071"/>
                    <a:pt x="1850" y="5076"/>
                    <a:pt x="1860" y="5076"/>
                  </a:cubicBezTo>
                  <a:cubicBezTo>
                    <a:pt x="1874" y="5076"/>
                    <a:pt x="1870" y="5065"/>
                    <a:pt x="1849" y="5055"/>
                  </a:cubicBezTo>
                  <a:cubicBezTo>
                    <a:pt x="1830" y="5018"/>
                    <a:pt x="1809" y="4980"/>
                    <a:pt x="1852" y="4977"/>
                  </a:cubicBezTo>
                  <a:cubicBezTo>
                    <a:pt x="1865" y="4958"/>
                    <a:pt x="1874" y="4936"/>
                    <a:pt x="1812" y="4905"/>
                  </a:cubicBezTo>
                  <a:cubicBezTo>
                    <a:pt x="1780" y="4886"/>
                    <a:pt x="1790" y="4867"/>
                    <a:pt x="1802" y="4846"/>
                  </a:cubicBezTo>
                  <a:lnTo>
                    <a:pt x="1802" y="4846"/>
                  </a:lnTo>
                  <a:cubicBezTo>
                    <a:pt x="1834" y="4864"/>
                    <a:pt x="1834" y="4864"/>
                    <a:pt x="1855" y="4899"/>
                  </a:cubicBezTo>
                  <a:lnTo>
                    <a:pt x="1855" y="4899"/>
                  </a:lnTo>
                  <a:cubicBezTo>
                    <a:pt x="1860" y="4890"/>
                    <a:pt x="1868" y="4876"/>
                    <a:pt x="1877" y="4858"/>
                  </a:cubicBezTo>
                  <a:cubicBezTo>
                    <a:pt x="1893" y="4838"/>
                    <a:pt x="1916" y="4828"/>
                    <a:pt x="1941" y="4828"/>
                  </a:cubicBezTo>
                  <a:cubicBezTo>
                    <a:pt x="1951" y="4828"/>
                    <a:pt x="1961" y="4829"/>
                    <a:pt x="1971" y="4833"/>
                  </a:cubicBezTo>
                  <a:cubicBezTo>
                    <a:pt x="2015" y="4830"/>
                    <a:pt x="2028" y="4811"/>
                    <a:pt x="1953" y="4795"/>
                  </a:cubicBezTo>
                  <a:cubicBezTo>
                    <a:pt x="1890" y="4761"/>
                    <a:pt x="1890" y="4761"/>
                    <a:pt x="1912" y="4720"/>
                  </a:cubicBezTo>
                  <a:cubicBezTo>
                    <a:pt x="1921" y="4706"/>
                    <a:pt x="1929" y="4691"/>
                    <a:pt x="1944" y="4691"/>
                  </a:cubicBezTo>
                  <a:cubicBezTo>
                    <a:pt x="1950" y="4691"/>
                    <a:pt x="1957" y="4693"/>
                    <a:pt x="1965" y="4698"/>
                  </a:cubicBezTo>
                  <a:cubicBezTo>
                    <a:pt x="1977" y="4704"/>
                    <a:pt x="1985" y="4708"/>
                    <a:pt x="1990" y="4708"/>
                  </a:cubicBezTo>
                  <a:cubicBezTo>
                    <a:pt x="2000" y="4708"/>
                    <a:pt x="2005" y="4698"/>
                    <a:pt x="2018" y="4673"/>
                  </a:cubicBezTo>
                  <a:cubicBezTo>
                    <a:pt x="2053" y="4614"/>
                    <a:pt x="1993" y="4501"/>
                    <a:pt x="1943" y="4444"/>
                  </a:cubicBezTo>
                  <a:cubicBezTo>
                    <a:pt x="1904" y="4423"/>
                    <a:pt x="1889" y="4415"/>
                    <a:pt x="1901" y="4415"/>
                  </a:cubicBezTo>
                  <a:cubicBezTo>
                    <a:pt x="1909" y="4415"/>
                    <a:pt x="1926" y="4418"/>
                    <a:pt x="1953" y="4422"/>
                  </a:cubicBezTo>
                  <a:cubicBezTo>
                    <a:pt x="1962" y="4428"/>
                    <a:pt x="1969" y="4430"/>
                    <a:pt x="1976" y="4430"/>
                  </a:cubicBezTo>
                  <a:cubicBezTo>
                    <a:pt x="1991" y="4430"/>
                    <a:pt x="2000" y="4416"/>
                    <a:pt x="2009" y="4401"/>
                  </a:cubicBezTo>
                  <a:cubicBezTo>
                    <a:pt x="1993" y="4392"/>
                    <a:pt x="1997" y="4388"/>
                    <a:pt x="2003" y="4388"/>
                  </a:cubicBezTo>
                  <a:cubicBezTo>
                    <a:pt x="2008" y="4388"/>
                    <a:pt x="2015" y="4392"/>
                    <a:pt x="2009" y="4401"/>
                  </a:cubicBezTo>
                  <a:cubicBezTo>
                    <a:pt x="2040" y="4419"/>
                    <a:pt x="2025" y="4438"/>
                    <a:pt x="2015" y="4460"/>
                  </a:cubicBezTo>
                  <a:lnTo>
                    <a:pt x="2047" y="4479"/>
                  </a:lnTo>
                  <a:cubicBezTo>
                    <a:pt x="2061" y="4481"/>
                    <a:pt x="2073" y="4483"/>
                    <a:pt x="2082" y="4483"/>
                  </a:cubicBezTo>
                  <a:cubicBezTo>
                    <a:pt x="2121" y="4483"/>
                    <a:pt x="2121" y="4462"/>
                    <a:pt x="2081" y="4419"/>
                  </a:cubicBezTo>
                  <a:cubicBezTo>
                    <a:pt x="2062" y="4382"/>
                    <a:pt x="2062" y="4382"/>
                    <a:pt x="2106" y="4379"/>
                  </a:cubicBezTo>
                  <a:cubicBezTo>
                    <a:pt x="2150" y="4375"/>
                    <a:pt x="2194" y="4375"/>
                    <a:pt x="2163" y="4357"/>
                  </a:cubicBezTo>
                  <a:cubicBezTo>
                    <a:pt x="2178" y="4335"/>
                    <a:pt x="2200" y="4319"/>
                    <a:pt x="2228" y="4316"/>
                  </a:cubicBezTo>
                  <a:cubicBezTo>
                    <a:pt x="2254" y="4278"/>
                    <a:pt x="2266" y="4259"/>
                    <a:pt x="2235" y="4241"/>
                  </a:cubicBezTo>
                  <a:cubicBezTo>
                    <a:pt x="2203" y="4222"/>
                    <a:pt x="2216" y="4200"/>
                    <a:pt x="2228" y="4181"/>
                  </a:cubicBezTo>
                  <a:cubicBezTo>
                    <a:pt x="2241" y="4162"/>
                    <a:pt x="2254" y="4144"/>
                    <a:pt x="2222" y="4125"/>
                  </a:cubicBezTo>
                  <a:cubicBezTo>
                    <a:pt x="2188" y="4103"/>
                    <a:pt x="2175" y="4059"/>
                    <a:pt x="2197" y="4024"/>
                  </a:cubicBezTo>
                  <a:cubicBezTo>
                    <a:pt x="2193" y="3989"/>
                    <a:pt x="2192" y="3976"/>
                    <a:pt x="2210" y="3976"/>
                  </a:cubicBezTo>
                  <a:cubicBezTo>
                    <a:pt x="2221" y="3976"/>
                    <a:pt x="2239" y="3980"/>
                    <a:pt x="2266" y="3987"/>
                  </a:cubicBezTo>
                  <a:cubicBezTo>
                    <a:pt x="2274" y="3992"/>
                    <a:pt x="2280" y="3994"/>
                    <a:pt x="2286" y="3994"/>
                  </a:cubicBezTo>
                  <a:cubicBezTo>
                    <a:pt x="2301" y="3994"/>
                    <a:pt x="2310" y="3979"/>
                    <a:pt x="2319" y="3965"/>
                  </a:cubicBezTo>
                  <a:cubicBezTo>
                    <a:pt x="2319" y="3965"/>
                    <a:pt x="2332" y="3946"/>
                    <a:pt x="2376" y="3946"/>
                  </a:cubicBezTo>
                  <a:cubicBezTo>
                    <a:pt x="2416" y="3946"/>
                    <a:pt x="2388" y="3924"/>
                    <a:pt x="2357" y="3905"/>
                  </a:cubicBezTo>
                  <a:lnTo>
                    <a:pt x="2297" y="3868"/>
                  </a:lnTo>
                  <a:cubicBezTo>
                    <a:pt x="2301" y="3862"/>
                    <a:pt x="2310" y="3860"/>
                    <a:pt x="2322" y="3860"/>
                  </a:cubicBezTo>
                  <a:cubicBezTo>
                    <a:pt x="2350" y="3860"/>
                    <a:pt x="2393" y="3873"/>
                    <a:pt x="2413" y="3887"/>
                  </a:cubicBezTo>
                  <a:cubicBezTo>
                    <a:pt x="2444" y="3896"/>
                    <a:pt x="2461" y="3901"/>
                    <a:pt x="2467" y="3901"/>
                  </a:cubicBezTo>
                  <a:cubicBezTo>
                    <a:pt x="2475" y="3901"/>
                    <a:pt x="2460" y="3891"/>
                    <a:pt x="2426" y="3868"/>
                  </a:cubicBezTo>
                  <a:cubicBezTo>
                    <a:pt x="2398" y="3849"/>
                    <a:pt x="2379" y="3811"/>
                    <a:pt x="2435" y="3793"/>
                  </a:cubicBezTo>
                  <a:cubicBezTo>
                    <a:pt x="2458" y="3760"/>
                    <a:pt x="2478" y="3730"/>
                    <a:pt x="2501" y="3730"/>
                  </a:cubicBezTo>
                  <a:cubicBezTo>
                    <a:pt x="2507" y="3730"/>
                    <a:pt x="2513" y="3732"/>
                    <a:pt x="2520" y="3736"/>
                  </a:cubicBezTo>
                  <a:cubicBezTo>
                    <a:pt x="2561" y="3736"/>
                    <a:pt x="2545" y="3695"/>
                    <a:pt x="2545" y="3695"/>
                  </a:cubicBezTo>
                  <a:cubicBezTo>
                    <a:pt x="2529" y="3658"/>
                    <a:pt x="2542" y="3639"/>
                    <a:pt x="2611" y="3601"/>
                  </a:cubicBezTo>
                  <a:cubicBezTo>
                    <a:pt x="2736" y="3545"/>
                    <a:pt x="2733" y="3548"/>
                    <a:pt x="2677" y="3504"/>
                  </a:cubicBezTo>
                  <a:cubicBezTo>
                    <a:pt x="2655" y="3491"/>
                    <a:pt x="2634" y="3476"/>
                    <a:pt x="2649" y="3476"/>
                  </a:cubicBezTo>
                  <a:cubicBezTo>
                    <a:pt x="2655" y="3476"/>
                    <a:pt x="2668" y="3479"/>
                    <a:pt x="2689" y="3485"/>
                  </a:cubicBezTo>
                  <a:cubicBezTo>
                    <a:pt x="2691" y="3486"/>
                    <a:pt x="2692" y="3486"/>
                    <a:pt x="2694" y="3486"/>
                  </a:cubicBezTo>
                  <a:cubicBezTo>
                    <a:pt x="2732" y="3486"/>
                    <a:pt x="2714" y="3446"/>
                    <a:pt x="2714" y="3391"/>
                  </a:cubicBezTo>
                  <a:cubicBezTo>
                    <a:pt x="2699" y="3351"/>
                    <a:pt x="2639" y="3310"/>
                    <a:pt x="2611" y="3288"/>
                  </a:cubicBezTo>
                  <a:cubicBezTo>
                    <a:pt x="2554" y="3247"/>
                    <a:pt x="2554" y="3247"/>
                    <a:pt x="2611" y="3228"/>
                  </a:cubicBezTo>
                  <a:cubicBezTo>
                    <a:pt x="2616" y="3220"/>
                    <a:pt x="2628" y="3216"/>
                    <a:pt x="2642" y="3216"/>
                  </a:cubicBezTo>
                  <a:cubicBezTo>
                    <a:pt x="2659" y="3216"/>
                    <a:pt x="2680" y="3223"/>
                    <a:pt x="2695" y="3235"/>
                  </a:cubicBezTo>
                  <a:cubicBezTo>
                    <a:pt x="2727" y="3257"/>
                    <a:pt x="2711" y="3275"/>
                    <a:pt x="2711" y="3275"/>
                  </a:cubicBezTo>
                  <a:lnTo>
                    <a:pt x="2699" y="3294"/>
                  </a:lnTo>
                  <a:cubicBezTo>
                    <a:pt x="2715" y="3306"/>
                    <a:pt x="2732" y="3318"/>
                    <a:pt x="2749" y="3318"/>
                  </a:cubicBezTo>
                  <a:cubicBezTo>
                    <a:pt x="2761" y="3318"/>
                    <a:pt x="2772" y="3312"/>
                    <a:pt x="2783" y="3297"/>
                  </a:cubicBezTo>
                  <a:cubicBezTo>
                    <a:pt x="2786" y="3298"/>
                    <a:pt x="2789" y="3298"/>
                    <a:pt x="2792" y="3298"/>
                  </a:cubicBezTo>
                  <a:cubicBezTo>
                    <a:pt x="2829" y="3298"/>
                    <a:pt x="2837" y="3280"/>
                    <a:pt x="2811" y="3260"/>
                  </a:cubicBezTo>
                  <a:lnTo>
                    <a:pt x="2811" y="3260"/>
                  </a:lnTo>
                  <a:cubicBezTo>
                    <a:pt x="2813" y="3260"/>
                    <a:pt x="2815" y="3260"/>
                    <a:pt x="2816" y="3260"/>
                  </a:cubicBezTo>
                  <a:cubicBezTo>
                    <a:pt x="2857" y="3260"/>
                    <a:pt x="2885" y="3224"/>
                    <a:pt x="2912" y="3191"/>
                  </a:cubicBezTo>
                  <a:cubicBezTo>
                    <a:pt x="2939" y="3154"/>
                    <a:pt x="2978" y="3100"/>
                    <a:pt x="3021" y="3100"/>
                  </a:cubicBezTo>
                  <a:cubicBezTo>
                    <a:pt x="3022" y="3100"/>
                    <a:pt x="3023" y="3100"/>
                    <a:pt x="3024" y="3100"/>
                  </a:cubicBezTo>
                  <a:cubicBezTo>
                    <a:pt x="3049" y="3066"/>
                    <a:pt x="3065" y="3047"/>
                    <a:pt x="3037" y="3025"/>
                  </a:cubicBezTo>
                  <a:cubicBezTo>
                    <a:pt x="2997" y="2993"/>
                    <a:pt x="2992" y="2975"/>
                    <a:pt x="3002" y="2975"/>
                  </a:cubicBezTo>
                  <a:cubicBezTo>
                    <a:pt x="3006" y="2975"/>
                    <a:pt x="3013" y="2978"/>
                    <a:pt x="3021" y="2984"/>
                  </a:cubicBezTo>
                  <a:cubicBezTo>
                    <a:pt x="3025" y="2985"/>
                    <a:pt x="3029" y="2986"/>
                    <a:pt x="3033" y="2986"/>
                  </a:cubicBezTo>
                  <a:cubicBezTo>
                    <a:pt x="3112" y="2986"/>
                    <a:pt x="3311" y="2799"/>
                    <a:pt x="3272" y="2736"/>
                  </a:cubicBezTo>
                  <a:lnTo>
                    <a:pt x="3300" y="2702"/>
                  </a:lnTo>
                  <a:cubicBezTo>
                    <a:pt x="3357" y="2689"/>
                    <a:pt x="3447" y="2586"/>
                    <a:pt x="3435" y="2542"/>
                  </a:cubicBezTo>
                  <a:lnTo>
                    <a:pt x="3479" y="2489"/>
                  </a:lnTo>
                  <a:cubicBezTo>
                    <a:pt x="3535" y="2479"/>
                    <a:pt x="3554" y="2464"/>
                    <a:pt x="3541" y="2423"/>
                  </a:cubicBezTo>
                  <a:cubicBezTo>
                    <a:pt x="3532" y="2394"/>
                    <a:pt x="3517" y="2372"/>
                    <a:pt x="3518" y="2372"/>
                  </a:cubicBezTo>
                  <a:lnTo>
                    <a:pt x="3518" y="2372"/>
                  </a:lnTo>
                  <a:cubicBezTo>
                    <a:pt x="3519" y="2372"/>
                    <a:pt x="3522" y="2375"/>
                    <a:pt x="3529" y="2382"/>
                  </a:cubicBezTo>
                  <a:cubicBezTo>
                    <a:pt x="3535" y="2387"/>
                    <a:pt x="3541" y="2389"/>
                    <a:pt x="3547" y="2389"/>
                  </a:cubicBezTo>
                  <a:cubicBezTo>
                    <a:pt x="3571" y="2389"/>
                    <a:pt x="3601" y="2356"/>
                    <a:pt x="3651" y="2304"/>
                  </a:cubicBezTo>
                  <a:cubicBezTo>
                    <a:pt x="3714" y="2235"/>
                    <a:pt x="3714" y="2235"/>
                    <a:pt x="3673" y="2229"/>
                  </a:cubicBezTo>
                  <a:cubicBezTo>
                    <a:pt x="3692" y="2178"/>
                    <a:pt x="3709" y="2162"/>
                    <a:pt x="3724" y="2162"/>
                  </a:cubicBezTo>
                  <a:cubicBezTo>
                    <a:pt x="3737" y="2162"/>
                    <a:pt x="3749" y="2173"/>
                    <a:pt x="3761" y="2185"/>
                  </a:cubicBezTo>
                  <a:cubicBezTo>
                    <a:pt x="3774" y="2208"/>
                    <a:pt x="3787" y="2219"/>
                    <a:pt x="3795" y="2219"/>
                  </a:cubicBezTo>
                  <a:cubicBezTo>
                    <a:pt x="3809" y="2219"/>
                    <a:pt x="3808" y="2184"/>
                    <a:pt x="3767" y="2125"/>
                  </a:cubicBezTo>
                  <a:cubicBezTo>
                    <a:pt x="3738" y="2074"/>
                    <a:pt x="3750" y="2042"/>
                    <a:pt x="3771" y="2042"/>
                  </a:cubicBezTo>
                  <a:cubicBezTo>
                    <a:pt x="3776" y="2042"/>
                    <a:pt x="3783" y="2045"/>
                    <a:pt x="3789" y="2050"/>
                  </a:cubicBezTo>
                  <a:cubicBezTo>
                    <a:pt x="3814" y="2075"/>
                    <a:pt x="3798" y="2094"/>
                    <a:pt x="3783" y="2110"/>
                  </a:cubicBezTo>
                  <a:lnTo>
                    <a:pt x="3836" y="2160"/>
                  </a:lnTo>
                  <a:cubicBezTo>
                    <a:pt x="3852" y="2141"/>
                    <a:pt x="3852" y="2141"/>
                    <a:pt x="3839" y="2100"/>
                  </a:cubicBezTo>
                  <a:cubicBezTo>
                    <a:pt x="3839" y="2100"/>
                    <a:pt x="3855" y="2085"/>
                    <a:pt x="3845" y="2041"/>
                  </a:cubicBezTo>
                  <a:cubicBezTo>
                    <a:pt x="3839" y="2003"/>
                    <a:pt x="3808" y="1972"/>
                    <a:pt x="3767" y="1969"/>
                  </a:cubicBezTo>
                  <a:cubicBezTo>
                    <a:pt x="3726" y="1959"/>
                    <a:pt x="3742" y="1944"/>
                    <a:pt x="3758" y="1925"/>
                  </a:cubicBezTo>
                  <a:cubicBezTo>
                    <a:pt x="3765" y="1923"/>
                    <a:pt x="3772" y="1922"/>
                    <a:pt x="3779" y="1922"/>
                  </a:cubicBezTo>
                  <a:cubicBezTo>
                    <a:pt x="3814" y="1922"/>
                    <a:pt x="3847" y="1945"/>
                    <a:pt x="3852" y="1981"/>
                  </a:cubicBezTo>
                  <a:cubicBezTo>
                    <a:pt x="3836" y="2000"/>
                    <a:pt x="3861" y="2025"/>
                    <a:pt x="3886" y="2050"/>
                  </a:cubicBezTo>
                  <a:cubicBezTo>
                    <a:pt x="3888" y="2052"/>
                    <a:pt x="3890" y="2053"/>
                    <a:pt x="3892" y="2053"/>
                  </a:cubicBezTo>
                  <a:cubicBezTo>
                    <a:pt x="3916" y="2053"/>
                    <a:pt x="3940" y="1939"/>
                    <a:pt x="3908" y="1878"/>
                  </a:cubicBezTo>
                  <a:lnTo>
                    <a:pt x="3908" y="1878"/>
                  </a:lnTo>
                  <a:lnTo>
                    <a:pt x="3933" y="1903"/>
                  </a:lnTo>
                  <a:cubicBezTo>
                    <a:pt x="3939" y="1909"/>
                    <a:pt x="3946" y="1912"/>
                    <a:pt x="3953" y="1912"/>
                  </a:cubicBezTo>
                  <a:cubicBezTo>
                    <a:pt x="3975" y="1912"/>
                    <a:pt x="4001" y="1886"/>
                    <a:pt x="4027" y="1862"/>
                  </a:cubicBezTo>
                  <a:cubicBezTo>
                    <a:pt x="4059" y="1831"/>
                    <a:pt x="4074" y="1812"/>
                    <a:pt x="4049" y="1787"/>
                  </a:cubicBezTo>
                  <a:cubicBezTo>
                    <a:pt x="4024" y="1762"/>
                    <a:pt x="3999" y="1737"/>
                    <a:pt x="4018" y="1721"/>
                  </a:cubicBezTo>
                  <a:lnTo>
                    <a:pt x="4018" y="1721"/>
                  </a:lnTo>
                  <a:cubicBezTo>
                    <a:pt x="4014" y="1724"/>
                    <a:pt x="4009" y="1726"/>
                    <a:pt x="4005" y="1726"/>
                  </a:cubicBezTo>
                  <a:cubicBezTo>
                    <a:pt x="3988" y="1726"/>
                    <a:pt x="3969" y="1706"/>
                    <a:pt x="3949" y="1687"/>
                  </a:cubicBezTo>
                  <a:cubicBezTo>
                    <a:pt x="3966" y="1685"/>
                    <a:pt x="3983" y="1684"/>
                    <a:pt x="4000" y="1684"/>
                  </a:cubicBezTo>
                  <a:cubicBezTo>
                    <a:pt x="4017" y="1684"/>
                    <a:pt x="4034" y="1685"/>
                    <a:pt x="4049" y="1687"/>
                  </a:cubicBezTo>
                  <a:cubicBezTo>
                    <a:pt x="4076" y="1693"/>
                    <a:pt x="4099" y="1696"/>
                    <a:pt x="4122" y="1696"/>
                  </a:cubicBezTo>
                  <a:cubicBezTo>
                    <a:pt x="4170" y="1696"/>
                    <a:pt x="4211" y="1680"/>
                    <a:pt x="4256" y="1637"/>
                  </a:cubicBezTo>
                  <a:cubicBezTo>
                    <a:pt x="4287" y="1606"/>
                    <a:pt x="4329" y="1565"/>
                    <a:pt x="4367" y="1565"/>
                  </a:cubicBezTo>
                  <a:cubicBezTo>
                    <a:pt x="4372" y="1565"/>
                    <a:pt x="4377" y="1566"/>
                    <a:pt x="4381" y="1568"/>
                  </a:cubicBezTo>
                  <a:cubicBezTo>
                    <a:pt x="4419" y="1536"/>
                    <a:pt x="4435" y="1521"/>
                    <a:pt x="4410" y="1495"/>
                  </a:cubicBezTo>
                  <a:lnTo>
                    <a:pt x="4444" y="1464"/>
                  </a:lnTo>
                  <a:cubicBezTo>
                    <a:pt x="4450" y="1465"/>
                    <a:pt x="4456" y="1466"/>
                    <a:pt x="4461" y="1466"/>
                  </a:cubicBezTo>
                  <a:cubicBezTo>
                    <a:pt x="4496" y="1466"/>
                    <a:pt x="4519" y="1442"/>
                    <a:pt x="4497" y="1417"/>
                  </a:cubicBezTo>
                  <a:cubicBezTo>
                    <a:pt x="4491" y="1376"/>
                    <a:pt x="4532" y="1386"/>
                    <a:pt x="4551" y="1373"/>
                  </a:cubicBezTo>
                  <a:cubicBezTo>
                    <a:pt x="4580" y="1381"/>
                    <a:pt x="4599" y="1386"/>
                    <a:pt x="4607" y="1386"/>
                  </a:cubicBezTo>
                  <a:cubicBezTo>
                    <a:pt x="4620" y="1386"/>
                    <a:pt x="4599" y="1371"/>
                    <a:pt x="4541" y="1329"/>
                  </a:cubicBezTo>
                  <a:cubicBezTo>
                    <a:pt x="4525" y="1317"/>
                    <a:pt x="4507" y="1311"/>
                    <a:pt x="4488" y="1311"/>
                  </a:cubicBezTo>
                  <a:cubicBezTo>
                    <a:pt x="4473" y="1311"/>
                    <a:pt x="4458" y="1315"/>
                    <a:pt x="4444" y="1323"/>
                  </a:cubicBezTo>
                  <a:lnTo>
                    <a:pt x="4391" y="1370"/>
                  </a:lnTo>
                  <a:lnTo>
                    <a:pt x="4419" y="1295"/>
                  </a:lnTo>
                  <a:cubicBezTo>
                    <a:pt x="4441" y="1267"/>
                    <a:pt x="4444" y="1226"/>
                    <a:pt x="4422" y="1195"/>
                  </a:cubicBezTo>
                  <a:cubicBezTo>
                    <a:pt x="4422" y="1195"/>
                    <a:pt x="4400" y="1170"/>
                    <a:pt x="4416" y="1154"/>
                  </a:cubicBezTo>
                  <a:lnTo>
                    <a:pt x="4416" y="1154"/>
                  </a:lnTo>
                  <a:lnTo>
                    <a:pt x="4466" y="1207"/>
                  </a:lnTo>
                  <a:cubicBezTo>
                    <a:pt x="4472" y="1245"/>
                    <a:pt x="4491" y="1276"/>
                    <a:pt x="4519" y="1304"/>
                  </a:cubicBezTo>
                  <a:cubicBezTo>
                    <a:pt x="4543" y="1318"/>
                    <a:pt x="4568" y="1324"/>
                    <a:pt x="4588" y="1324"/>
                  </a:cubicBezTo>
                  <a:cubicBezTo>
                    <a:pt x="4623" y="1324"/>
                    <a:pt x="4643" y="1304"/>
                    <a:pt x="4613" y="1270"/>
                  </a:cubicBezTo>
                  <a:cubicBezTo>
                    <a:pt x="4622" y="1261"/>
                    <a:pt x="4626" y="1257"/>
                    <a:pt x="4635" y="1257"/>
                  </a:cubicBezTo>
                  <a:cubicBezTo>
                    <a:pt x="4642" y="1257"/>
                    <a:pt x="4652" y="1259"/>
                    <a:pt x="4670" y="1264"/>
                  </a:cubicBezTo>
                  <a:cubicBezTo>
                    <a:pt x="4677" y="1272"/>
                    <a:pt x="4684" y="1277"/>
                    <a:pt x="4689" y="1277"/>
                  </a:cubicBezTo>
                  <a:cubicBezTo>
                    <a:pt x="4700" y="1277"/>
                    <a:pt x="4702" y="1255"/>
                    <a:pt x="4682" y="1207"/>
                  </a:cubicBezTo>
                  <a:cubicBezTo>
                    <a:pt x="4662" y="1163"/>
                    <a:pt x="4663" y="1140"/>
                    <a:pt x="4683" y="1140"/>
                  </a:cubicBezTo>
                  <a:cubicBezTo>
                    <a:pt x="4694" y="1140"/>
                    <a:pt x="4710" y="1147"/>
                    <a:pt x="4732" y="1160"/>
                  </a:cubicBezTo>
                  <a:cubicBezTo>
                    <a:pt x="4746" y="1164"/>
                    <a:pt x="4759" y="1165"/>
                    <a:pt x="4771" y="1165"/>
                  </a:cubicBezTo>
                  <a:cubicBezTo>
                    <a:pt x="4836" y="1165"/>
                    <a:pt x="4885" y="1124"/>
                    <a:pt x="4864" y="1101"/>
                  </a:cubicBezTo>
                  <a:cubicBezTo>
                    <a:pt x="4828" y="1068"/>
                    <a:pt x="4853" y="1013"/>
                    <a:pt x="4896" y="1013"/>
                  </a:cubicBezTo>
                  <a:cubicBezTo>
                    <a:pt x="4901" y="1013"/>
                    <a:pt x="4908" y="1014"/>
                    <a:pt x="4914" y="1016"/>
                  </a:cubicBezTo>
                  <a:cubicBezTo>
                    <a:pt x="4923" y="1019"/>
                    <a:pt x="4931" y="1020"/>
                    <a:pt x="4938" y="1020"/>
                  </a:cubicBezTo>
                  <a:cubicBezTo>
                    <a:pt x="4962" y="1020"/>
                    <a:pt x="4972" y="1004"/>
                    <a:pt x="4967" y="972"/>
                  </a:cubicBezTo>
                  <a:lnTo>
                    <a:pt x="4967" y="972"/>
                  </a:lnTo>
                  <a:cubicBezTo>
                    <a:pt x="4981" y="987"/>
                    <a:pt x="4999" y="998"/>
                    <a:pt x="5012" y="998"/>
                  </a:cubicBezTo>
                  <a:cubicBezTo>
                    <a:pt x="5023" y="998"/>
                    <a:pt x="5030" y="991"/>
                    <a:pt x="5027" y="972"/>
                  </a:cubicBezTo>
                  <a:cubicBezTo>
                    <a:pt x="5027" y="972"/>
                    <a:pt x="5046" y="956"/>
                    <a:pt x="5005" y="944"/>
                  </a:cubicBezTo>
                  <a:cubicBezTo>
                    <a:pt x="5005" y="944"/>
                    <a:pt x="5002" y="900"/>
                    <a:pt x="4996" y="859"/>
                  </a:cubicBezTo>
                  <a:cubicBezTo>
                    <a:pt x="4992" y="861"/>
                    <a:pt x="4989" y="862"/>
                    <a:pt x="4986" y="862"/>
                  </a:cubicBezTo>
                  <a:cubicBezTo>
                    <a:pt x="4969" y="862"/>
                    <a:pt x="4951" y="839"/>
                    <a:pt x="4933" y="815"/>
                  </a:cubicBezTo>
                  <a:cubicBezTo>
                    <a:pt x="4920" y="799"/>
                    <a:pt x="4948" y="782"/>
                    <a:pt x="4994" y="782"/>
                  </a:cubicBezTo>
                  <a:cubicBezTo>
                    <a:pt x="5026" y="782"/>
                    <a:pt x="5067" y="790"/>
                    <a:pt x="5108" y="812"/>
                  </a:cubicBezTo>
                  <a:lnTo>
                    <a:pt x="5190" y="841"/>
                  </a:lnTo>
                  <a:lnTo>
                    <a:pt x="5146" y="784"/>
                  </a:lnTo>
                  <a:cubicBezTo>
                    <a:pt x="5157" y="775"/>
                    <a:pt x="5167" y="767"/>
                    <a:pt x="5179" y="767"/>
                  </a:cubicBezTo>
                  <a:cubicBezTo>
                    <a:pt x="5187" y="767"/>
                    <a:pt x="5196" y="772"/>
                    <a:pt x="5206" y="784"/>
                  </a:cubicBezTo>
                  <a:cubicBezTo>
                    <a:pt x="5218" y="800"/>
                    <a:pt x="5222" y="807"/>
                    <a:pt x="5227" y="807"/>
                  </a:cubicBezTo>
                  <a:cubicBezTo>
                    <a:pt x="5231" y="807"/>
                    <a:pt x="5235" y="803"/>
                    <a:pt x="5243" y="797"/>
                  </a:cubicBezTo>
                  <a:cubicBezTo>
                    <a:pt x="5243" y="797"/>
                    <a:pt x="5262" y="784"/>
                    <a:pt x="5240" y="756"/>
                  </a:cubicBezTo>
                  <a:cubicBezTo>
                    <a:pt x="5210" y="718"/>
                    <a:pt x="5201" y="705"/>
                    <a:pt x="5210" y="705"/>
                  </a:cubicBezTo>
                  <a:cubicBezTo>
                    <a:pt x="5215" y="705"/>
                    <a:pt x="5224" y="708"/>
                    <a:pt x="5237" y="712"/>
                  </a:cubicBezTo>
                  <a:cubicBezTo>
                    <a:pt x="5261" y="729"/>
                    <a:pt x="5279" y="737"/>
                    <a:pt x="5290" y="737"/>
                  </a:cubicBezTo>
                  <a:cubicBezTo>
                    <a:pt x="5308" y="737"/>
                    <a:pt x="5309" y="716"/>
                    <a:pt x="5293" y="671"/>
                  </a:cubicBezTo>
                  <a:cubicBezTo>
                    <a:pt x="5270" y="641"/>
                    <a:pt x="5259" y="627"/>
                    <a:pt x="5263" y="627"/>
                  </a:cubicBezTo>
                  <a:cubicBezTo>
                    <a:pt x="5267" y="627"/>
                    <a:pt x="5283" y="638"/>
                    <a:pt x="5312" y="659"/>
                  </a:cubicBezTo>
                  <a:cubicBezTo>
                    <a:pt x="5329" y="680"/>
                    <a:pt x="5356" y="694"/>
                    <a:pt x="5377" y="694"/>
                  </a:cubicBezTo>
                  <a:cubicBezTo>
                    <a:pt x="5383" y="694"/>
                    <a:pt x="5389" y="693"/>
                    <a:pt x="5394" y="690"/>
                  </a:cubicBezTo>
                  <a:lnTo>
                    <a:pt x="5372" y="662"/>
                  </a:lnTo>
                  <a:cubicBezTo>
                    <a:pt x="5339" y="618"/>
                    <a:pt x="5343" y="599"/>
                    <a:pt x="5362" y="599"/>
                  </a:cubicBezTo>
                  <a:cubicBezTo>
                    <a:pt x="5369" y="599"/>
                    <a:pt x="5378" y="601"/>
                    <a:pt x="5387" y="605"/>
                  </a:cubicBezTo>
                  <a:cubicBezTo>
                    <a:pt x="5395" y="615"/>
                    <a:pt x="5402" y="620"/>
                    <a:pt x="5409" y="620"/>
                  </a:cubicBezTo>
                  <a:cubicBezTo>
                    <a:pt x="5422" y="620"/>
                    <a:pt x="5433" y="602"/>
                    <a:pt x="5444" y="565"/>
                  </a:cubicBezTo>
                  <a:cubicBezTo>
                    <a:pt x="5467" y="548"/>
                    <a:pt x="5484" y="536"/>
                    <a:pt x="5498" y="536"/>
                  </a:cubicBezTo>
                  <a:cubicBezTo>
                    <a:pt x="5507" y="536"/>
                    <a:pt x="5515" y="541"/>
                    <a:pt x="5522" y="552"/>
                  </a:cubicBezTo>
                  <a:cubicBezTo>
                    <a:pt x="5543" y="581"/>
                    <a:pt x="5554" y="595"/>
                    <a:pt x="5557" y="595"/>
                  </a:cubicBezTo>
                  <a:cubicBezTo>
                    <a:pt x="5560" y="595"/>
                    <a:pt x="5554" y="577"/>
                    <a:pt x="5541" y="540"/>
                  </a:cubicBezTo>
                  <a:cubicBezTo>
                    <a:pt x="5541" y="505"/>
                    <a:pt x="5541" y="498"/>
                    <a:pt x="5569" y="498"/>
                  </a:cubicBezTo>
                  <a:cubicBezTo>
                    <a:pt x="5576" y="498"/>
                    <a:pt x="5585" y="498"/>
                    <a:pt x="5597" y="499"/>
                  </a:cubicBezTo>
                  <a:cubicBezTo>
                    <a:pt x="5613" y="505"/>
                    <a:pt x="5622" y="508"/>
                    <a:pt x="5628" y="508"/>
                  </a:cubicBezTo>
                  <a:cubicBezTo>
                    <a:pt x="5638" y="508"/>
                    <a:pt x="5637" y="498"/>
                    <a:pt x="5635" y="471"/>
                  </a:cubicBezTo>
                  <a:cubicBezTo>
                    <a:pt x="5601" y="424"/>
                    <a:pt x="5583" y="395"/>
                    <a:pt x="5565" y="395"/>
                  </a:cubicBezTo>
                  <a:cubicBezTo>
                    <a:pt x="5561" y="395"/>
                    <a:pt x="5557" y="396"/>
                    <a:pt x="5553" y="399"/>
                  </a:cubicBezTo>
                  <a:cubicBezTo>
                    <a:pt x="5546" y="404"/>
                    <a:pt x="5541" y="407"/>
                    <a:pt x="5537" y="407"/>
                  </a:cubicBezTo>
                  <a:cubicBezTo>
                    <a:pt x="5532" y="407"/>
                    <a:pt x="5527" y="400"/>
                    <a:pt x="5516" y="383"/>
                  </a:cubicBezTo>
                  <a:lnTo>
                    <a:pt x="5553" y="355"/>
                  </a:lnTo>
                  <a:cubicBezTo>
                    <a:pt x="5582" y="336"/>
                    <a:pt x="5604" y="305"/>
                    <a:pt x="5610" y="270"/>
                  </a:cubicBezTo>
                  <a:cubicBezTo>
                    <a:pt x="5621" y="230"/>
                    <a:pt x="5603" y="188"/>
                    <a:pt x="5587" y="188"/>
                  </a:cubicBezTo>
                  <a:cubicBezTo>
                    <a:pt x="5580" y="188"/>
                    <a:pt x="5574" y="195"/>
                    <a:pt x="5569" y="211"/>
                  </a:cubicBezTo>
                  <a:lnTo>
                    <a:pt x="5528" y="195"/>
                  </a:lnTo>
                  <a:cubicBezTo>
                    <a:pt x="5503" y="158"/>
                    <a:pt x="5481" y="142"/>
                    <a:pt x="5469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160;p36">
              <a:extLst>
                <a:ext uri="{FF2B5EF4-FFF2-40B4-BE49-F238E27FC236}">
                  <a16:creationId xmlns:a16="http://schemas.microsoft.com/office/drawing/2014/main" id="{ECCB0B0A-4E6A-4E95-8755-A2C26B9A0DCA}"/>
                </a:ext>
              </a:extLst>
            </p:cNvPr>
            <p:cNvSpPr/>
            <p:nvPr/>
          </p:nvSpPr>
          <p:spPr>
            <a:xfrm>
              <a:off x="5024675" y="1070900"/>
              <a:ext cx="145925" cy="328150"/>
            </a:xfrm>
            <a:custGeom>
              <a:avLst/>
              <a:gdLst/>
              <a:ahLst/>
              <a:cxnLst/>
              <a:rect l="l" t="t" r="r" b="b"/>
              <a:pathLst>
                <a:path w="5837" h="13126" extrusionOk="0">
                  <a:moveTo>
                    <a:pt x="688" y="204"/>
                  </a:moveTo>
                  <a:lnTo>
                    <a:pt x="685" y="248"/>
                  </a:lnTo>
                  <a:lnTo>
                    <a:pt x="700" y="257"/>
                  </a:lnTo>
                  <a:cubicBezTo>
                    <a:pt x="719" y="223"/>
                    <a:pt x="719" y="223"/>
                    <a:pt x="704" y="213"/>
                  </a:cubicBezTo>
                  <a:lnTo>
                    <a:pt x="688" y="204"/>
                  </a:lnTo>
                  <a:close/>
                  <a:moveTo>
                    <a:pt x="364" y="270"/>
                  </a:moveTo>
                  <a:cubicBezTo>
                    <a:pt x="371" y="270"/>
                    <a:pt x="377" y="273"/>
                    <a:pt x="384" y="276"/>
                  </a:cubicBezTo>
                  <a:cubicBezTo>
                    <a:pt x="403" y="286"/>
                    <a:pt x="403" y="286"/>
                    <a:pt x="384" y="320"/>
                  </a:cubicBezTo>
                  <a:cubicBezTo>
                    <a:pt x="384" y="320"/>
                    <a:pt x="359" y="343"/>
                    <a:pt x="340" y="343"/>
                  </a:cubicBezTo>
                  <a:cubicBezTo>
                    <a:pt x="338" y="343"/>
                    <a:pt x="336" y="343"/>
                    <a:pt x="334" y="342"/>
                  </a:cubicBezTo>
                  <a:lnTo>
                    <a:pt x="337" y="298"/>
                  </a:lnTo>
                  <a:cubicBezTo>
                    <a:pt x="346" y="276"/>
                    <a:pt x="355" y="270"/>
                    <a:pt x="364" y="270"/>
                  </a:cubicBezTo>
                  <a:close/>
                  <a:moveTo>
                    <a:pt x="543" y="357"/>
                  </a:moveTo>
                  <a:cubicBezTo>
                    <a:pt x="549" y="357"/>
                    <a:pt x="556" y="361"/>
                    <a:pt x="566" y="367"/>
                  </a:cubicBezTo>
                  <a:cubicBezTo>
                    <a:pt x="581" y="373"/>
                    <a:pt x="597" y="383"/>
                    <a:pt x="578" y="417"/>
                  </a:cubicBezTo>
                  <a:lnTo>
                    <a:pt x="563" y="411"/>
                  </a:lnTo>
                  <a:cubicBezTo>
                    <a:pt x="569" y="399"/>
                    <a:pt x="569" y="393"/>
                    <a:pt x="567" y="393"/>
                  </a:cubicBezTo>
                  <a:lnTo>
                    <a:pt x="567" y="393"/>
                  </a:lnTo>
                  <a:cubicBezTo>
                    <a:pt x="562" y="393"/>
                    <a:pt x="546" y="416"/>
                    <a:pt x="544" y="445"/>
                  </a:cubicBezTo>
                  <a:lnTo>
                    <a:pt x="509" y="517"/>
                  </a:lnTo>
                  <a:cubicBezTo>
                    <a:pt x="494" y="508"/>
                    <a:pt x="497" y="464"/>
                    <a:pt x="512" y="430"/>
                  </a:cubicBezTo>
                  <a:cubicBezTo>
                    <a:pt x="527" y="375"/>
                    <a:pt x="532" y="357"/>
                    <a:pt x="543" y="357"/>
                  </a:cubicBezTo>
                  <a:close/>
                  <a:moveTo>
                    <a:pt x="86" y="799"/>
                  </a:moveTo>
                  <a:cubicBezTo>
                    <a:pt x="64" y="818"/>
                    <a:pt x="49" y="840"/>
                    <a:pt x="36" y="865"/>
                  </a:cubicBezTo>
                  <a:lnTo>
                    <a:pt x="52" y="872"/>
                  </a:lnTo>
                  <a:cubicBezTo>
                    <a:pt x="53" y="873"/>
                    <a:pt x="55" y="873"/>
                    <a:pt x="57" y="873"/>
                  </a:cubicBezTo>
                  <a:cubicBezTo>
                    <a:pt x="71" y="873"/>
                    <a:pt x="85" y="839"/>
                    <a:pt x="99" y="806"/>
                  </a:cubicBezTo>
                  <a:lnTo>
                    <a:pt x="86" y="799"/>
                  </a:lnTo>
                  <a:close/>
                  <a:moveTo>
                    <a:pt x="1390" y="1002"/>
                  </a:moveTo>
                  <a:cubicBezTo>
                    <a:pt x="1395" y="1002"/>
                    <a:pt x="1400" y="1002"/>
                    <a:pt x="1406" y="1003"/>
                  </a:cubicBezTo>
                  <a:cubicBezTo>
                    <a:pt x="1418" y="1013"/>
                    <a:pt x="1396" y="1047"/>
                    <a:pt x="1346" y="1060"/>
                  </a:cubicBezTo>
                  <a:lnTo>
                    <a:pt x="1318" y="1041"/>
                  </a:lnTo>
                  <a:cubicBezTo>
                    <a:pt x="1334" y="1017"/>
                    <a:pt x="1361" y="1002"/>
                    <a:pt x="1390" y="1002"/>
                  </a:cubicBezTo>
                  <a:close/>
                  <a:moveTo>
                    <a:pt x="1426" y="1100"/>
                  </a:moveTo>
                  <a:cubicBezTo>
                    <a:pt x="1413" y="1100"/>
                    <a:pt x="1396" y="1115"/>
                    <a:pt x="1384" y="1135"/>
                  </a:cubicBezTo>
                  <a:lnTo>
                    <a:pt x="1380" y="1135"/>
                  </a:lnTo>
                  <a:cubicBezTo>
                    <a:pt x="1359" y="1169"/>
                    <a:pt x="1374" y="1179"/>
                    <a:pt x="1402" y="1197"/>
                  </a:cubicBezTo>
                  <a:cubicBezTo>
                    <a:pt x="1405" y="1199"/>
                    <a:pt x="1409" y="1200"/>
                    <a:pt x="1412" y="1200"/>
                  </a:cubicBezTo>
                  <a:cubicBezTo>
                    <a:pt x="1430" y="1200"/>
                    <a:pt x="1456" y="1185"/>
                    <a:pt x="1456" y="1185"/>
                  </a:cubicBezTo>
                  <a:cubicBezTo>
                    <a:pt x="1478" y="1150"/>
                    <a:pt x="1462" y="1141"/>
                    <a:pt x="1449" y="1132"/>
                  </a:cubicBezTo>
                  <a:cubicBezTo>
                    <a:pt x="1445" y="1109"/>
                    <a:pt x="1437" y="1100"/>
                    <a:pt x="1426" y="1100"/>
                  </a:cubicBezTo>
                  <a:close/>
                  <a:moveTo>
                    <a:pt x="2195" y="1349"/>
                  </a:moveTo>
                  <a:cubicBezTo>
                    <a:pt x="2204" y="1349"/>
                    <a:pt x="2211" y="1354"/>
                    <a:pt x="2217" y="1360"/>
                  </a:cubicBezTo>
                  <a:lnTo>
                    <a:pt x="2192" y="1392"/>
                  </a:lnTo>
                  <a:lnTo>
                    <a:pt x="2155" y="1414"/>
                  </a:lnTo>
                  <a:lnTo>
                    <a:pt x="2164" y="1370"/>
                  </a:lnTo>
                  <a:cubicBezTo>
                    <a:pt x="2176" y="1354"/>
                    <a:pt x="2187" y="1349"/>
                    <a:pt x="2195" y="1349"/>
                  </a:cubicBezTo>
                  <a:close/>
                  <a:moveTo>
                    <a:pt x="2242" y="1468"/>
                  </a:moveTo>
                  <a:cubicBezTo>
                    <a:pt x="2248" y="1468"/>
                    <a:pt x="2235" y="1483"/>
                    <a:pt x="2211" y="1514"/>
                  </a:cubicBezTo>
                  <a:cubicBezTo>
                    <a:pt x="2186" y="1552"/>
                    <a:pt x="2148" y="1577"/>
                    <a:pt x="2108" y="1583"/>
                  </a:cubicBezTo>
                  <a:lnTo>
                    <a:pt x="2079" y="1561"/>
                  </a:lnTo>
                  <a:lnTo>
                    <a:pt x="2158" y="1520"/>
                  </a:lnTo>
                  <a:cubicBezTo>
                    <a:pt x="2211" y="1485"/>
                    <a:pt x="2236" y="1468"/>
                    <a:pt x="2242" y="1468"/>
                  </a:cubicBezTo>
                  <a:close/>
                  <a:moveTo>
                    <a:pt x="2629" y="1641"/>
                  </a:moveTo>
                  <a:cubicBezTo>
                    <a:pt x="2653" y="1641"/>
                    <a:pt x="2642" y="1649"/>
                    <a:pt x="2587" y="1686"/>
                  </a:cubicBezTo>
                  <a:lnTo>
                    <a:pt x="2509" y="1721"/>
                  </a:lnTo>
                  <a:cubicBezTo>
                    <a:pt x="2496" y="1708"/>
                    <a:pt x="2534" y="1689"/>
                    <a:pt x="2603" y="1642"/>
                  </a:cubicBezTo>
                  <a:cubicBezTo>
                    <a:pt x="2614" y="1642"/>
                    <a:pt x="2622" y="1641"/>
                    <a:pt x="2629" y="1641"/>
                  </a:cubicBezTo>
                  <a:close/>
                  <a:moveTo>
                    <a:pt x="2600" y="1862"/>
                  </a:moveTo>
                  <a:lnTo>
                    <a:pt x="2612" y="1874"/>
                  </a:lnTo>
                  <a:cubicBezTo>
                    <a:pt x="2588" y="1898"/>
                    <a:pt x="2567" y="1924"/>
                    <a:pt x="2551" y="1924"/>
                  </a:cubicBezTo>
                  <a:cubicBezTo>
                    <a:pt x="2548" y="1924"/>
                    <a:pt x="2546" y="1923"/>
                    <a:pt x="2543" y="1921"/>
                  </a:cubicBezTo>
                  <a:lnTo>
                    <a:pt x="2531" y="1909"/>
                  </a:lnTo>
                  <a:cubicBezTo>
                    <a:pt x="2549" y="1890"/>
                    <a:pt x="2574" y="1874"/>
                    <a:pt x="2600" y="1862"/>
                  </a:cubicBezTo>
                  <a:close/>
                  <a:moveTo>
                    <a:pt x="3034" y="2131"/>
                  </a:moveTo>
                  <a:cubicBezTo>
                    <a:pt x="3037" y="2131"/>
                    <a:pt x="3039" y="2132"/>
                    <a:pt x="3041" y="2134"/>
                  </a:cubicBezTo>
                  <a:cubicBezTo>
                    <a:pt x="3047" y="2133"/>
                    <a:pt x="3051" y="2132"/>
                    <a:pt x="3054" y="2132"/>
                  </a:cubicBezTo>
                  <a:cubicBezTo>
                    <a:pt x="3077" y="2132"/>
                    <a:pt x="3057" y="2168"/>
                    <a:pt x="2994" y="2203"/>
                  </a:cubicBezTo>
                  <a:lnTo>
                    <a:pt x="2969" y="2178"/>
                  </a:lnTo>
                  <a:cubicBezTo>
                    <a:pt x="2995" y="2155"/>
                    <a:pt x="3019" y="2131"/>
                    <a:pt x="3034" y="2131"/>
                  </a:cubicBezTo>
                  <a:close/>
                  <a:moveTo>
                    <a:pt x="2751" y="2204"/>
                  </a:moveTo>
                  <a:cubicBezTo>
                    <a:pt x="2764" y="2204"/>
                    <a:pt x="2779" y="2207"/>
                    <a:pt x="2784" y="2213"/>
                  </a:cubicBezTo>
                  <a:lnTo>
                    <a:pt x="2753" y="2241"/>
                  </a:lnTo>
                  <a:cubicBezTo>
                    <a:pt x="2744" y="2228"/>
                    <a:pt x="2703" y="2244"/>
                    <a:pt x="2731" y="2216"/>
                  </a:cubicBezTo>
                  <a:cubicBezTo>
                    <a:pt x="2725" y="2208"/>
                    <a:pt x="2736" y="2204"/>
                    <a:pt x="2751" y="2204"/>
                  </a:cubicBezTo>
                  <a:close/>
                  <a:moveTo>
                    <a:pt x="3142" y="2241"/>
                  </a:moveTo>
                  <a:lnTo>
                    <a:pt x="3154" y="2254"/>
                  </a:lnTo>
                  <a:cubicBezTo>
                    <a:pt x="3167" y="2269"/>
                    <a:pt x="3167" y="2269"/>
                    <a:pt x="3135" y="2294"/>
                  </a:cubicBezTo>
                  <a:lnTo>
                    <a:pt x="3123" y="2282"/>
                  </a:lnTo>
                  <a:lnTo>
                    <a:pt x="3142" y="2241"/>
                  </a:lnTo>
                  <a:close/>
                  <a:moveTo>
                    <a:pt x="3364" y="2310"/>
                  </a:moveTo>
                  <a:cubicBezTo>
                    <a:pt x="3342" y="2329"/>
                    <a:pt x="3327" y="2354"/>
                    <a:pt x="3317" y="2379"/>
                  </a:cubicBezTo>
                  <a:cubicBezTo>
                    <a:pt x="3319" y="2381"/>
                    <a:pt x="3322" y="2382"/>
                    <a:pt x="3325" y="2382"/>
                  </a:cubicBezTo>
                  <a:cubicBezTo>
                    <a:pt x="3338" y="2382"/>
                    <a:pt x="3358" y="2366"/>
                    <a:pt x="3358" y="2366"/>
                  </a:cubicBezTo>
                  <a:cubicBezTo>
                    <a:pt x="3358" y="2366"/>
                    <a:pt x="3386" y="2338"/>
                    <a:pt x="3377" y="2326"/>
                  </a:cubicBezTo>
                  <a:lnTo>
                    <a:pt x="3364" y="2310"/>
                  </a:lnTo>
                  <a:close/>
                  <a:moveTo>
                    <a:pt x="3783" y="2378"/>
                  </a:moveTo>
                  <a:cubicBezTo>
                    <a:pt x="3777" y="2378"/>
                    <a:pt x="3772" y="2388"/>
                    <a:pt x="3762" y="2410"/>
                  </a:cubicBezTo>
                  <a:lnTo>
                    <a:pt x="3787" y="2438"/>
                  </a:lnTo>
                  <a:cubicBezTo>
                    <a:pt x="3819" y="2413"/>
                    <a:pt x="3819" y="2413"/>
                    <a:pt x="3806" y="2398"/>
                  </a:cubicBezTo>
                  <a:cubicBezTo>
                    <a:pt x="3795" y="2385"/>
                    <a:pt x="3788" y="2378"/>
                    <a:pt x="3783" y="2378"/>
                  </a:cubicBezTo>
                  <a:close/>
                  <a:moveTo>
                    <a:pt x="3257" y="2564"/>
                  </a:moveTo>
                  <a:cubicBezTo>
                    <a:pt x="3264" y="2564"/>
                    <a:pt x="3267" y="2567"/>
                    <a:pt x="3267" y="2567"/>
                  </a:cubicBezTo>
                  <a:cubicBezTo>
                    <a:pt x="3276" y="2579"/>
                    <a:pt x="3289" y="2595"/>
                    <a:pt x="3258" y="2620"/>
                  </a:cubicBezTo>
                  <a:cubicBezTo>
                    <a:pt x="3258" y="2620"/>
                    <a:pt x="3240" y="2636"/>
                    <a:pt x="3226" y="2636"/>
                  </a:cubicBezTo>
                  <a:cubicBezTo>
                    <a:pt x="3223" y="2636"/>
                    <a:pt x="3219" y="2635"/>
                    <a:pt x="3217" y="2633"/>
                  </a:cubicBezTo>
                  <a:cubicBezTo>
                    <a:pt x="3204" y="2620"/>
                    <a:pt x="3223" y="2579"/>
                    <a:pt x="3223" y="2579"/>
                  </a:cubicBezTo>
                  <a:cubicBezTo>
                    <a:pt x="3239" y="2567"/>
                    <a:pt x="3250" y="2564"/>
                    <a:pt x="3257" y="2564"/>
                  </a:cubicBezTo>
                  <a:close/>
                  <a:moveTo>
                    <a:pt x="3463" y="2810"/>
                  </a:moveTo>
                  <a:cubicBezTo>
                    <a:pt x="3468" y="2810"/>
                    <a:pt x="3473" y="2817"/>
                    <a:pt x="3483" y="2830"/>
                  </a:cubicBezTo>
                  <a:cubicBezTo>
                    <a:pt x="3493" y="2846"/>
                    <a:pt x="3461" y="2871"/>
                    <a:pt x="3461" y="2871"/>
                  </a:cubicBezTo>
                  <a:cubicBezTo>
                    <a:pt x="3455" y="2877"/>
                    <a:pt x="3451" y="2879"/>
                    <a:pt x="3449" y="2879"/>
                  </a:cubicBezTo>
                  <a:cubicBezTo>
                    <a:pt x="3440" y="2879"/>
                    <a:pt x="3450" y="2852"/>
                    <a:pt x="3443" y="2840"/>
                  </a:cubicBezTo>
                  <a:cubicBezTo>
                    <a:pt x="3453" y="2819"/>
                    <a:pt x="3457" y="2810"/>
                    <a:pt x="3463" y="2810"/>
                  </a:cubicBezTo>
                  <a:close/>
                  <a:moveTo>
                    <a:pt x="3743" y="2999"/>
                  </a:moveTo>
                  <a:cubicBezTo>
                    <a:pt x="3754" y="2999"/>
                    <a:pt x="3749" y="3018"/>
                    <a:pt x="3712" y="3062"/>
                  </a:cubicBezTo>
                  <a:cubicBezTo>
                    <a:pt x="3693" y="3076"/>
                    <a:pt x="3684" y="3082"/>
                    <a:pt x="3679" y="3082"/>
                  </a:cubicBezTo>
                  <a:cubicBezTo>
                    <a:pt x="3675" y="3082"/>
                    <a:pt x="3672" y="3078"/>
                    <a:pt x="3668" y="3071"/>
                  </a:cubicBezTo>
                  <a:cubicBezTo>
                    <a:pt x="3681" y="3050"/>
                    <a:pt x="3700" y="3028"/>
                    <a:pt x="3721" y="3012"/>
                  </a:cubicBezTo>
                  <a:lnTo>
                    <a:pt x="3721" y="3009"/>
                  </a:lnTo>
                  <a:cubicBezTo>
                    <a:pt x="3731" y="3002"/>
                    <a:pt x="3738" y="2999"/>
                    <a:pt x="3743" y="2999"/>
                  </a:cubicBezTo>
                  <a:close/>
                  <a:moveTo>
                    <a:pt x="3806" y="3128"/>
                  </a:moveTo>
                  <a:lnTo>
                    <a:pt x="3819" y="3140"/>
                  </a:lnTo>
                  <a:cubicBezTo>
                    <a:pt x="3792" y="3160"/>
                    <a:pt x="3766" y="3180"/>
                    <a:pt x="3752" y="3180"/>
                  </a:cubicBezTo>
                  <a:cubicBezTo>
                    <a:pt x="3748" y="3180"/>
                    <a:pt x="3745" y="3178"/>
                    <a:pt x="3743" y="3175"/>
                  </a:cubicBezTo>
                  <a:lnTo>
                    <a:pt x="3765" y="3134"/>
                  </a:lnTo>
                  <a:lnTo>
                    <a:pt x="3806" y="3128"/>
                  </a:lnTo>
                  <a:close/>
                  <a:moveTo>
                    <a:pt x="2800" y="3256"/>
                  </a:moveTo>
                  <a:lnTo>
                    <a:pt x="2800" y="3256"/>
                  </a:lnTo>
                  <a:cubicBezTo>
                    <a:pt x="2775" y="3266"/>
                    <a:pt x="2750" y="3278"/>
                    <a:pt x="2728" y="3297"/>
                  </a:cubicBezTo>
                  <a:cubicBezTo>
                    <a:pt x="2711" y="3311"/>
                    <a:pt x="2707" y="3320"/>
                    <a:pt x="2718" y="3320"/>
                  </a:cubicBezTo>
                  <a:cubicBezTo>
                    <a:pt x="2727" y="3320"/>
                    <a:pt x="2748" y="3313"/>
                    <a:pt x="2781" y="3294"/>
                  </a:cubicBezTo>
                  <a:cubicBezTo>
                    <a:pt x="2810" y="3269"/>
                    <a:pt x="2810" y="3269"/>
                    <a:pt x="2800" y="3256"/>
                  </a:cubicBezTo>
                  <a:close/>
                  <a:moveTo>
                    <a:pt x="4354" y="4165"/>
                  </a:moveTo>
                  <a:lnTo>
                    <a:pt x="4361" y="4181"/>
                  </a:lnTo>
                  <a:cubicBezTo>
                    <a:pt x="4335" y="4195"/>
                    <a:pt x="4310" y="4209"/>
                    <a:pt x="4294" y="4209"/>
                  </a:cubicBezTo>
                  <a:cubicBezTo>
                    <a:pt x="4289" y="4209"/>
                    <a:pt x="4285" y="4207"/>
                    <a:pt x="4282" y="4203"/>
                  </a:cubicBezTo>
                  <a:lnTo>
                    <a:pt x="4311" y="4168"/>
                  </a:lnTo>
                  <a:lnTo>
                    <a:pt x="4354" y="4165"/>
                  </a:lnTo>
                  <a:close/>
                  <a:moveTo>
                    <a:pt x="4583" y="4532"/>
                  </a:moveTo>
                  <a:lnTo>
                    <a:pt x="4583" y="4532"/>
                  </a:lnTo>
                  <a:cubicBezTo>
                    <a:pt x="4590" y="4547"/>
                    <a:pt x="4590" y="4547"/>
                    <a:pt x="4555" y="4566"/>
                  </a:cubicBezTo>
                  <a:cubicBezTo>
                    <a:pt x="4530" y="4576"/>
                    <a:pt x="4502" y="4582"/>
                    <a:pt x="4474" y="4585"/>
                  </a:cubicBezTo>
                  <a:cubicBezTo>
                    <a:pt x="4467" y="4569"/>
                    <a:pt x="4546" y="4551"/>
                    <a:pt x="4583" y="4532"/>
                  </a:cubicBezTo>
                  <a:close/>
                  <a:moveTo>
                    <a:pt x="4966" y="4695"/>
                  </a:moveTo>
                  <a:lnTo>
                    <a:pt x="4972" y="4714"/>
                  </a:lnTo>
                  <a:cubicBezTo>
                    <a:pt x="4947" y="4725"/>
                    <a:pt x="4922" y="4736"/>
                    <a:pt x="4906" y="4736"/>
                  </a:cubicBezTo>
                  <a:cubicBezTo>
                    <a:pt x="4900" y="4736"/>
                    <a:pt x="4895" y="4734"/>
                    <a:pt x="4893" y="4729"/>
                  </a:cubicBezTo>
                  <a:lnTo>
                    <a:pt x="4884" y="4710"/>
                  </a:lnTo>
                  <a:cubicBezTo>
                    <a:pt x="4912" y="4701"/>
                    <a:pt x="4937" y="4695"/>
                    <a:pt x="4966" y="4695"/>
                  </a:cubicBezTo>
                  <a:close/>
                  <a:moveTo>
                    <a:pt x="4834" y="5011"/>
                  </a:moveTo>
                  <a:lnTo>
                    <a:pt x="4840" y="5027"/>
                  </a:lnTo>
                  <a:cubicBezTo>
                    <a:pt x="4814" y="5038"/>
                    <a:pt x="4787" y="5049"/>
                    <a:pt x="4772" y="5049"/>
                  </a:cubicBezTo>
                  <a:cubicBezTo>
                    <a:pt x="4765" y="5049"/>
                    <a:pt x="4761" y="5047"/>
                    <a:pt x="4759" y="5043"/>
                  </a:cubicBezTo>
                  <a:lnTo>
                    <a:pt x="4790" y="5011"/>
                  </a:lnTo>
                  <a:close/>
                  <a:moveTo>
                    <a:pt x="5181" y="6199"/>
                  </a:moveTo>
                  <a:cubicBezTo>
                    <a:pt x="5197" y="6199"/>
                    <a:pt x="5208" y="6205"/>
                    <a:pt x="5210" y="6215"/>
                  </a:cubicBezTo>
                  <a:cubicBezTo>
                    <a:pt x="5219" y="6249"/>
                    <a:pt x="5219" y="6249"/>
                    <a:pt x="5179" y="6259"/>
                  </a:cubicBezTo>
                  <a:cubicBezTo>
                    <a:pt x="5174" y="6260"/>
                    <a:pt x="5170" y="6260"/>
                    <a:pt x="5167" y="6260"/>
                  </a:cubicBezTo>
                  <a:cubicBezTo>
                    <a:pt x="5140" y="6260"/>
                    <a:pt x="5134" y="6232"/>
                    <a:pt x="5129" y="6218"/>
                  </a:cubicBezTo>
                  <a:cubicBezTo>
                    <a:pt x="5147" y="6204"/>
                    <a:pt x="5166" y="6199"/>
                    <a:pt x="5181" y="6199"/>
                  </a:cubicBezTo>
                  <a:close/>
                  <a:moveTo>
                    <a:pt x="5339" y="6927"/>
                  </a:moveTo>
                  <a:cubicBezTo>
                    <a:pt x="5355" y="6927"/>
                    <a:pt x="5371" y="6929"/>
                    <a:pt x="5385" y="6932"/>
                  </a:cubicBezTo>
                  <a:lnTo>
                    <a:pt x="5389" y="6951"/>
                  </a:lnTo>
                  <a:cubicBezTo>
                    <a:pt x="5370" y="6954"/>
                    <a:pt x="5350" y="6957"/>
                    <a:pt x="5335" y="6957"/>
                  </a:cubicBezTo>
                  <a:cubicBezTo>
                    <a:pt x="5320" y="6957"/>
                    <a:pt x="5309" y="6954"/>
                    <a:pt x="5307" y="6945"/>
                  </a:cubicBezTo>
                  <a:lnTo>
                    <a:pt x="5304" y="6929"/>
                  </a:lnTo>
                  <a:cubicBezTo>
                    <a:pt x="5316" y="6928"/>
                    <a:pt x="5327" y="6927"/>
                    <a:pt x="5339" y="6927"/>
                  </a:cubicBezTo>
                  <a:close/>
                  <a:moveTo>
                    <a:pt x="5677" y="8427"/>
                  </a:moveTo>
                  <a:cubicBezTo>
                    <a:pt x="5718" y="8427"/>
                    <a:pt x="5715" y="8446"/>
                    <a:pt x="5715" y="8446"/>
                  </a:cubicBezTo>
                  <a:cubicBezTo>
                    <a:pt x="5715" y="8465"/>
                    <a:pt x="5715" y="8465"/>
                    <a:pt x="5677" y="8465"/>
                  </a:cubicBezTo>
                  <a:cubicBezTo>
                    <a:pt x="5677" y="8465"/>
                    <a:pt x="5636" y="8465"/>
                    <a:pt x="5636" y="8446"/>
                  </a:cubicBezTo>
                  <a:lnTo>
                    <a:pt x="5677" y="8427"/>
                  </a:lnTo>
                  <a:close/>
                  <a:moveTo>
                    <a:pt x="5708" y="8650"/>
                  </a:moveTo>
                  <a:lnTo>
                    <a:pt x="5746" y="8668"/>
                  </a:lnTo>
                  <a:lnTo>
                    <a:pt x="5746" y="8687"/>
                  </a:lnTo>
                  <a:cubicBezTo>
                    <a:pt x="5705" y="8687"/>
                    <a:pt x="5664" y="8684"/>
                    <a:pt x="5668" y="8665"/>
                  </a:cubicBezTo>
                  <a:lnTo>
                    <a:pt x="5708" y="8650"/>
                  </a:lnTo>
                  <a:close/>
                  <a:moveTo>
                    <a:pt x="5427" y="8772"/>
                  </a:moveTo>
                  <a:cubicBezTo>
                    <a:pt x="5432" y="8772"/>
                    <a:pt x="5442" y="8776"/>
                    <a:pt x="5458" y="8784"/>
                  </a:cubicBezTo>
                  <a:cubicBezTo>
                    <a:pt x="5495" y="8802"/>
                    <a:pt x="5495" y="8819"/>
                    <a:pt x="5465" y="8819"/>
                  </a:cubicBezTo>
                  <a:cubicBezTo>
                    <a:pt x="5463" y="8819"/>
                    <a:pt x="5460" y="8819"/>
                    <a:pt x="5458" y="8819"/>
                  </a:cubicBezTo>
                  <a:cubicBezTo>
                    <a:pt x="5417" y="8819"/>
                    <a:pt x="5417" y="8819"/>
                    <a:pt x="5417" y="8800"/>
                  </a:cubicBezTo>
                  <a:cubicBezTo>
                    <a:pt x="5419" y="8780"/>
                    <a:pt x="5419" y="8772"/>
                    <a:pt x="5427" y="8772"/>
                  </a:cubicBezTo>
                  <a:close/>
                  <a:moveTo>
                    <a:pt x="5254" y="8863"/>
                  </a:moveTo>
                  <a:cubicBezTo>
                    <a:pt x="5254" y="8863"/>
                    <a:pt x="5254" y="8863"/>
                    <a:pt x="5254" y="8863"/>
                  </a:cubicBezTo>
                  <a:lnTo>
                    <a:pt x="5254" y="8863"/>
                  </a:lnTo>
                  <a:cubicBezTo>
                    <a:pt x="5254" y="8863"/>
                    <a:pt x="5254" y="8863"/>
                    <a:pt x="5255" y="8863"/>
                  </a:cubicBezTo>
                  <a:lnTo>
                    <a:pt x="5255" y="8863"/>
                  </a:lnTo>
                  <a:cubicBezTo>
                    <a:pt x="5254" y="8863"/>
                    <a:pt x="5254" y="8863"/>
                    <a:pt x="5254" y="8863"/>
                  </a:cubicBezTo>
                  <a:close/>
                  <a:moveTo>
                    <a:pt x="5254" y="8863"/>
                  </a:moveTo>
                  <a:cubicBezTo>
                    <a:pt x="5229" y="8864"/>
                    <a:pt x="5223" y="8868"/>
                    <a:pt x="5230" y="8868"/>
                  </a:cubicBezTo>
                  <a:cubicBezTo>
                    <a:pt x="5233" y="8868"/>
                    <a:pt x="5242" y="8866"/>
                    <a:pt x="5254" y="8863"/>
                  </a:cubicBezTo>
                  <a:close/>
                  <a:moveTo>
                    <a:pt x="5451" y="8910"/>
                  </a:moveTo>
                  <a:lnTo>
                    <a:pt x="5451" y="8929"/>
                  </a:lnTo>
                  <a:cubicBezTo>
                    <a:pt x="5449" y="8942"/>
                    <a:pt x="5448" y="8946"/>
                    <a:pt x="5435" y="8946"/>
                  </a:cubicBezTo>
                  <a:cubicBezTo>
                    <a:pt x="5429" y="8946"/>
                    <a:pt x="5421" y="8945"/>
                    <a:pt x="5411" y="8944"/>
                  </a:cubicBezTo>
                  <a:lnTo>
                    <a:pt x="5411" y="8925"/>
                  </a:lnTo>
                  <a:lnTo>
                    <a:pt x="5451" y="8910"/>
                  </a:lnTo>
                  <a:close/>
                  <a:moveTo>
                    <a:pt x="5360" y="9048"/>
                  </a:moveTo>
                  <a:cubicBezTo>
                    <a:pt x="5359" y="9056"/>
                    <a:pt x="5369" y="9061"/>
                    <a:pt x="5374" y="9061"/>
                  </a:cubicBezTo>
                  <a:cubicBezTo>
                    <a:pt x="5378" y="9061"/>
                    <a:pt x="5378" y="9057"/>
                    <a:pt x="5360" y="9048"/>
                  </a:cubicBezTo>
                  <a:close/>
                  <a:moveTo>
                    <a:pt x="5436" y="9088"/>
                  </a:moveTo>
                  <a:lnTo>
                    <a:pt x="5433" y="9107"/>
                  </a:lnTo>
                  <a:cubicBezTo>
                    <a:pt x="5431" y="9119"/>
                    <a:pt x="5430" y="9123"/>
                    <a:pt x="5420" y="9123"/>
                  </a:cubicBezTo>
                  <a:cubicBezTo>
                    <a:pt x="5414" y="9123"/>
                    <a:pt x="5406" y="9122"/>
                    <a:pt x="5392" y="9120"/>
                  </a:cubicBezTo>
                  <a:lnTo>
                    <a:pt x="5392" y="9104"/>
                  </a:lnTo>
                  <a:lnTo>
                    <a:pt x="5436" y="9088"/>
                  </a:lnTo>
                  <a:close/>
                  <a:moveTo>
                    <a:pt x="5474" y="9275"/>
                  </a:moveTo>
                  <a:cubicBezTo>
                    <a:pt x="5481" y="9275"/>
                    <a:pt x="5488" y="9276"/>
                    <a:pt x="5495" y="9276"/>
                  </a:cubicBezTo>
                  <a:lnTo>
                    <a:pt x="5492" y="9295"/>
                  </a:lnTo>
                  <a:cubicBezTo>
                    <a:pt x="5490" y="9306"/>
                    <a:pt x="5470" y="9308"/>
                    <a:pt x="5459" y="9308"/>
                  </a:cubicBezTo>
                  <a:cubicBezTo>
                    <a:pt x="5454" y="9308"/>
                    <a:pt x="5451" y="9308"/>
                    <a:pt x="5451" y="9308"/>
                  </a:cubicBezTo>
                  <a:cubicBezTo>
                    <a:pt x="5451" y="9308"/>
                    <a:pt x="5411" y="9305"/>
                    <a:pt x="5414" y="9286"/>
                  </a:cubicBezTo>
                  <a:cubicBezTo>
                    <a:pt x="5433" y="9279"/>
                    <a:pt x="5453" y="9275"/>
                    <a:pt x="5474" y="9275"/>
                  </a:cubicBezTo>
                  <a:close/>
                  <a:moveTo>
                    <a:pt x="5304" y="9975"/>
                  </a:moveTo>
                  <a:lnTo>
                    <a:pt x="5345" y="9985"/>
                  </a:lnTo>
                  <a:cubicBezTo>
                    <a:pt x="5374" y="10006"/>
                    <a:pt x="5404" y="10027"/>
                    <a:pt x="5388" y="10027"/>
                  </a:cubicBezTo>
                  <a:cubicBezTo>
                    <a:pt x="5386" y="10027"/>
                    <a:pt x="5382" y="10027"/>
                    <a:pt x="5376" y="10025"/>
                  </a:cubicBezTo>
                  <a:cubicBezTo>
                    <a:pt x="5348" y="10019"/>
                    <a:pt x="5323" y="10010"/>
                    <a:pt x="5301" y="9994"/>
                  </a:cubicBezTo>
                  <a:cubicBezTo>
                    <a:pt x="5301" y="9994"/>
                    <a:pt x="5274" y="9976"/>
                    <a:pt x="5290" y="9976"/>
                  </a:cubicBezTo>
                  <a:cubicBezTo>
                    <a:pt x="5293" y="9976"/>
                    <a:pt x="5298" y="9977"/>
                    <a:pt x="5304" y="9978"/>
                  </a:cubicBezTo>
                  <a:lnTo>
                    <a:pt x="5304" y="9975"/>
                  </a:lnTo>
                  <a:close/>
                  <a:moveTo>
                    <a:pt x="5294" y="10593"/>
                  </a:moveTo>
                  <a:cubicBezTo>
                    <a:pt x="5319" y="10593"/>
                    <a:pt x="5370" y="10612"/>
                    <a:pt x="5392" y="10646"/>
                  </a:cubicBezTo>
                  <a:cubicBezTo>
                    <a:pt x="5388" y="10657"/>
                    <a:pt x="5387" y="10661"/>
                    <a:pt x="5378" y="10661"/>
                  </a:cubicBezTo>
                  <a:cubicBezTo>
                    <a:pt x="5373" y="10661"/>
                    <a:pt x="5363" y="10659"/>
                    <a:pt x="5348" y="10655"/>
                  </a:cubicBezTo>
                  <a:cubicBezTo>
                    <a:pt x="5310" y="10646"/>
                    <a:pt x="5276" y="10618"/>
                    <a:pt x="5279" y="10599"/>
                  </a:cubicBezTo>
                  <a:cubicBezTo>
                    <a:pt x="5280" y="10595"/>
                    <a:pt x="5286" y="10593"/>
                    <a:pt x="5294" y="10593"/>
                  </a:cubicBezTo>
                  <a:close/>
                  <a:moveTo>
                    <a:pt x="4299" y="12936"/>
                  </a:moveTo>
                  <a:lnTo>
                    <a:pt x="4299" y="12936"/>
                  </a:lnTo>
                  <a:cubicBezTo>
                    <a:pt x="4303" y="12936"/>
                    <a:pt x="4320" y="12946"/>
                    <a:pt x="4351" y="12965"/>
                  </a:cubicBezTo>
                  <a:cubicBezTo>
                    <a:pt x="4386" y="12987"/>
                    <a:pt x="4420" y="13006"/>
                    <a:pt x="4411" y="13021"/>
                  </a:cubicBezTo>
                  <a:cubicBezTo>
                    <a:pt x="4428" y="13049"/>
                    <a:pt x="4430" y="13060"/>
                    <a:pt x="4423" y="13060"/>
                  </a:cubicBezTo>
                  <a:cubicBezTo>
                    <a:pt x="4412" y="13060"/>
                    <a:pt x="4374" y="13026"/>
                    <a:pt x="4342" y="12981"/>
                  </a:cubicBezTo>
                  <a:cubicBezTo>
                    <a:pt x="4310" y="12950"/>
                    <a:pt x="4295" y="12936"/>
                    <a:pt x="4299" y="12936"/>
                  </a:cubicBezTo>
                  <a:close/>
                  <a:moveTo>
                    <a:pt x="247" y="0"/>
                  </a:moveTo>
                  <a:cubicBezTo>
                    <a:pt x="242" y="0"/>
                    <a:pt x="233" y="8"/>
                    <a:pt x="218" y="22"/>
                  </a:cubicBezTo>
                  <a:cubicBezTo>
                    <a:pt x="187" y="94"/>
                    <a:pt x="171" y="132"/>
                    <a:pt x="187" y="138"/>
                  </a:cubicBezTo>
                  <a:cubicBezTo>
                    <a:pt x="202" y="148"/>
                    <a:pt x="202" y="148"/>
                    <a:pt x="187" y="182"/>
                  </a:cubicBezTo>
                  <a:lnTo>
                    <a:pt x="155" y="170"/>
                  </a:lnTo>
                  <a:cubicBezTo>
                    <a:pt x="147" y="165"/>
                    <a:pt x="138" y="161"/>
                    <a:pt x="124" y="161"/>
                  </a:cubicBezTo>
                  <a:cubicBezTo>
                    <a:pt x="112" y="161"/>
                    <a:pt x="96" y="164"/>
                    <a:pt x="74" y="173"/>
                  </a:cubicBezTo>
                  <a:cubicBezTo>
                    <a:pt x="30" y="192"/>
                    <a:pt x="0" y="252"/>
                    <a:pt x="27" y="252"/>
                  </a:cubicBezTo>
                  <a:cubicBezTo>
                    <a:pt x="31" y="252"/>
                    <a:pt x="36" y="251"/>
                    <a:pt x="42" y="248"/>
                  </a:cubicBezTo>
                  <a:lnTo>
                    <a:pt x="42" y="292"/>
                  </a:lnTo>
                  <a:cubicBezTo>
                    <a:pt x="17" y="352"/>
                    <a:pt x="15" y="383"/>
                    <a:pt x="24" y="383"/>
                  </a:cubicBezTo>
                  <a:cubicBezTo>
                    <a:pt x="33" y="383"/>
                    <a:pt x="52" y="359"/>
                    <a:pt x="74" y="307"/>
                  </a:cubicBezTo>
                  <a:cubicBezTo>
                    <a:pt x="99" y="249"/>
                    <a:pt x="111" y="221"/>
                    <a:pt x="114" y="221"/>
                  </a:cubicBezTo>
                  <a:lnTo>
                    <a:pt x="114" y="221"/>
                  </a:lnTo>
                  <a:cubicBezTo>
                    <a:pt x="117" y="221"/>
                    <a:pt x="114" y="242"/>
                    <a:pt x="108" y="279"/>
                  </a:cubicBezTo>
                  <a:cubicBezTo>
                    <a:pt x="74" y="351"/>
                    <a:pt x="92" y="361"/>
                    <a:pt x="108" y="367"/>
                  </a:cubicBezTo>
                  <a:cubicBezTo>
                    <a:pt x="124" y="376"/>
                    <a:pt x="124" y="376"/>
                    <a:pt x="108" y="411"/>
                  </a:cubicBezTo>
                  <a:cubicBezTo>
                    <a:pt x="92" y="448"/>
                    <a:pt x="89" y="492"/>
                    <a:pt x="108" y="502"/>
                  </a:cubicBezTo>
                  <a:cubicBezTo>
                    <a:pt x="113" y="504"/>
                    <a:pt x="116" y="505"/>
                    <a:pt x="119" y="505"/>
                  </a:cubicBezTo>
                  <a:cubicBezTo>
                    <a:pt x="125" y="505"/>
                    <a:pt x="128" y="497"/>
                    <a:pt x="139" y="470"/>
                  </a:cubicBezTo>
                  <a:cubicBezTo>
                    <a:pt x="139" y="455"/>
                    <a:pt x="144" y="446"/>
                    <a:pt x="148" y="446"/>
                  </a:cubicBezTo>
                  <a:cubicBezTo>
                    <a:pt x="156" y="446"/>
                    <a:pt x="165" y="472"/>
                    <a:pt x="155" y="524"/>
                  </a:cubicBezTo>
                  <a:cubicBezTo>
                    <a:pt x="155" y="543"/>
                    <a:pt x="155" y="553"/>
                    <a:pt x="158" y="553"/>
                  </a:cubicBezTo>
                  <a:cubicBezTo>
                    <a:pt x="161" y="553"/>
                    <a:pt x="169" y="535"/>
                    <a:pt x="187" y="492"/>
                  </a:cubicBezTo>
                  <a:cubicBezTo>
                    <a:pt x="201" y="461"/>
                    <a:pt x="216" y="446"/>
                    <a:pt x="226" y="446"/>
                  </a:cubicBezTo>
                  <a:cubicBezTo>
                    <a:pt x="239" y="446"/>
                    <a:pt x="244" y="471"/>
                    <a:pt x="234" y="517"/>
                  </a:cubicBezTo>
                  <a:lnTo>
                    <a:pt x="268" y="530"/>
                  </a:lnTo>
                  <a:cubicBezTo>
                    <a:pt x="270" y="531"/>
                    <a:pt x="271" y="531"/>
                    <a:pt x="273" y="531"/>
                  </a:cubicBezTo>
                  <a:cubicBezTo>
                    <a:pt x="287" y="531"/>
                    <a:pt x="301" y="498"/>
                    <a:pt x="318" y="467"/>
                  </a:cubicBezTo>
                  <a:cubicBezTo>
                    <a:pt x="336" y="425"/>
                    <a:pt x="344" y="406"/>
                    <a:pt x="347" y="406"/>
                  </a:cubicBezTo>
                  <a:cubicBezTo>
                    <a:pt x="349" y="406"/>
                    <a:pt x="349" y="417"/>
                    <a:pt x="349" y="436"/>
                  </a:cubicBezTo>
                  <a:cubicBezTo>
                    <a:pt x="349" y="464"/>
                    <a:pt x="343" y="492"/>
                    <a:pt x="331" y="517"/>
                  </a:cubicBezTo>
                  <a:cubicBezTo>
                    <a:pt x="315" y="552"/>
                    <a:pt x="331" y="561"/>
                    <a:pt x="346" y="568"/>
                  </a:cubicBezTo>
                  <a:cubicBezTo>
                    <a:pt x="354" y="572"/>
                    <a:pt x="367" y="579"/>
                    <a:pt x="379" y="579"/>
                  </a:cubicBezTo>
                  <a:cubicBezTo>
                    <a:pt x="391" y="579"/>
                    <a:pt x="403" y="573"/>
                    <a:pt x="412" y="555"/>
                  </a:cubicBezTo>
                  <a:lnTo>
                    <a:pt x="412" y="555"/>
                  </a:lnTo>
                  <a:lnTo>
                    <a:pt x="393" y="593"/>
                  </a:lnTo>
                  <a:cubicBezTo>
                    <a:pt x="404" y="597"/>
                    <a:pt x="399" y="615"/>
                    <a:pt x="400" y="615"/>
                  </a:cubicBezTo>
                  <a:cubicBezTo>
                    <a:pt x="401" y="615"/>
                    <a:pt x="403" y="611"/>
                    <a:pt x="409" y="599"/>
                  </a:cubicBezTo>
                  <a:cubicBezTo>
                    <a:pt x="409" y="599"/>
                    <a:pt x="425" y="608"/>
                    <a:pt x="437" y="662"/>
                  </a:cubicBezTo>
                  <a:cubicBezTo>
                    <a:pt x="441" y="677"/>
                    <a:pt x="450" y="684"/>
                    <a:pt x="462" y="684"/>
                  </a:cubicBezTo>
                  <a:cubicBezTo>
                    <a:pt x="490" y="684"/>
                    <a:pt x="531" y="640"/>
                    <a:pt x="522" y="571"/>
                  </a:cubicBezTo>
                  <a:lnTo>
                    <a:pt x="522" y="571"/>
                  </a:lnTo>
                  <a:lnTo>
                    <a:pt x="537" y="580"/>
                  </a:lnTo>
                  <a:cubicBezTo>
                    <a:pt x="539" y="581"/>
                    <a:pt x="540" y="581"/>
                    <a:pt x="541" y="581"/>
                  </a:cubicBezTo>
                  <a:cubicBezTo>
                    <a:pt x="556" y="581"/>
                    <a:pt x="572" y="552"/>
                    <a:pt x="572" y="552"/>
                  </a:cubicBezTo>
                  <a:cubicBezTo>
                    <a:pt x="582" y="531"/>
                    <a:pt x="592" y="525"/>
                    <a:pt x="601" y="525"/>
                  </a:cubicBezTo>
                  <a:cubicBezTo>
                    <a:pt x="608" y="525"/>
                    <a:pt x="615" y="529"/>
                    <a:pt x="622" y="533"/>
                  </a:cubicBezTo>
                  <a:lnTo>
                    <a:pt x="584" y="605"/>
                  </a:lnTo>
                  <a:cubicBezTo>
                    <a:pt x="542" y="666"/>
                    <a:pt x="530" y="709"/>
                    <a:pt x="544" y="709"/>
                  </a:cubicBezTo>
                  <a:cubicBezTo>
                    <a:pt x="553" y="709"/>
                    <a:pt x="571" y="693"/>
                    <a:pt x="597" y="655"/>
                  </a:cubicBezTo>
                  <a:cubicBezTo>
                    <a:pt x="602" y="645"/>
                    <a:pt x="605" y="641"/>
                    <a:pt x="605" y="641"/>
                  </a:cubicBezTo>
                  <a:lnTo>
                    <a:pt x="605" y="641"/>
                  </a:lnTo>
                  <a:cubicBezTo>
                    <a:pt x="605" y="641"/>
                    <a:pt x="592" y="666"/>
                    <a:pt x="581" y="693"/>
                  </a:cubicBezTo>
                  <a:cubicBezTo>
                    <a:pt x="569" y="716"/>
                    <a:pt x="572" y="728"/>
                    <a:pt x="588" y="728"/>
                  </a:cubicBezTo>
                  <a:cubicBezTo>
                    <a:pt x="597" y="728"/>
                    <a:pt x="609" y="724"/>
                    <a:pt x="625" y="718"/>
                  </a:cubicBezTo>
                  <a:cubicBezTo>
                    <a:pt x="626" y="718"/>
                    <a:pt x="627" y="718"/>
                    <a:pt x="628" y="718"/>
                  </a:cubicBezTo>
                  <a:cubicBezTo>
                    <a:pt x="646" y="718"/>
                    <a:pt x="695" y="660"/>
                    <a:pt x="713" y="627"/>
                  </a:cubicBezTo>
                  <a:cubicBezTo>
                    <a:pt x="725" y="605"/>
                    <a:pt x="736" y="601"/>
                    <a:pt x="742" y="601"/>
                  </a:cubicBezTo>
                  <a:cubicBezTo>
                    <a:pt x="746" y="601"/>
                    <a:pt x="747" y="602"/>
                    <a:pt x="747" y="602"/>
                  </a:cubicBezTo>
                  <a:cubicBezTo>
                    <a:pt x="763" y="608"/>
                    <a:pt x="763" y="608"/>
                    <a:pt x="744" y="646"/>
                  </a:cubicBezTo>
                  <a:cubicBezTo>
                    <a:pt x="723" y="686"/>
                    <a:pt x="724" y="708"/>
                    <a:pt x="739" y="708"/>
                  </a:cubicBezTo>
                  <a:cubicBezTo>
                    <a:pt x="750" y="708"/>
                    <a:pt x="769" y="696"/>
                    <a:pt x="791" y="671"/>
                  </a:cubicBezTo>
                  <a:lnTo>
                    <a:pt x="791" y="671"/>
                  </a:lnTo>
                  <a:lnTo>
                    <a:pt x="773" y="705"/>
                  </a:lnTo>
                  <a:cubicBezTo>
                    <a:pt x="754" y="740"/>
                    <a:pt x="751" y="781"/>
                    <a:pt x="845" y="793"/>
                  </a:cubicBezTo>
                  <a:cubicBezTo>
                    <a:pt x="907" y="831"/>
                    <a:pt x="951" y="856"/>
                    <a:pt x="932" y="890"/>
                  </a:cubicBezTo>
                  <a:cubicBezTo>
                    <a:pt x="926" y="901"/>
                    <a:pt x="930" y="906"/>
                    <a:pt x="941" y="906"/>
                  </a:cubicBezTo>
                  <a:cubicBezTo>
                    <a:pt x="967" y="906"/>
                    <a:pt x="1032" y="879"/>
                    <a:pt x="1083" y="843"/>
                  </a:cubicBezTo>
                  <a:lnTo>
                    <a:pt x="1083" y="843"/>
                  </a:lnTo>
                  <a:cubicBezTo>
                    <a:pt x="1064" y="878"/>
                    <a:pt x="1077" y="887"/>
                    <a:pt x="1108" y="906"/>
                  </a:cubicBezTo>
                  <a:cubicBezTo>
                    <a:pt x="1155" y="934"/>
                    <a:pt x="1155" y="934"/>
                    <a:pt x="1133" y="969"/>
                  </a:cubicBezTo>
                  <a:cubicBezTo>
                    <a:pt x="1104" y="1000"/>
                    <a:pt x="1089" y="1015"/>
                    <a:pt x="1093" y="1015"/>
                  </a:cubicBezTo>
                  <a:cubicBezTo>
                    <a:pt x="1096" y="1015"/>
                    <a:pt x="1114" y="1002"/>
                    <a:pt x="1149" y="978"/>
                  </a:cubicBezTo>
                  <a:cubicBezTo>
                    <a:pt x="1165" y="961"/>
                    <a:pt x="1178" y="954"/>
                    <a:pt x="1188" y="954"/>
                  </a:cubicBezTo>
                  <a:cubicBezTo>
                    <a:pt x="1214" y="954"/>
                    <a:pt x="1218" y="1000"/>
                    <a:pt x="1186" y="1047"/>
                  </a:cubicBezTo>
                  <a:cubicBezTo>
                    <a:pt x="1164" y="1082"/>
                    <a:pt x="1180" y="1091"/>
                    <a:pt x="1208" y="1113"/>
                  </a:cubicBezTo>
                  <a:cubicBezTo>
                    <a:pt x="1220" y="1104"/>
                    <a:pt x="1231" y="1101"/>
                    <a:pt x="1242" y="1101"/>
                  </a:cubicBezTo>
                  <a:cubicBezTo>
                    <a:pt x="1263" y="1101"/>
                    <a:pt x="1284" y="1114"/>
                    <a:pt x="1302" y="1129"/>
                  </a:cubicBezTo>
                  <a:cubicBezTo>
                    <a:pt x="1319" y="1140"/>
                    <a:pt x="1330" y="1146"/>
                    <a:pt x="1339" y="1146"/>
                  </a:cubicBezTo>
                  <a:cubicBezTo>
                    <a:pt x="1353" y="1146"/>
                    <a:pt x="1363" y="1131"/>
                    <a:pt x="1390" y="1091"/>
                  </a:cubicBezTo>
                  <a:cubicBezTo>
                    <a:pt x="1416" y="1052"/>
                    <a:pt x="1432" y="1039"/>
                    <a:pt x="1446" y="1039"/>
                  </a:cubicBezTo>
                  <a:cubicBezTo>
                    <a:pt x="1457" y="1039"/>
                    <a:pt x="1466" y="1046"/>
                    <a:pt x="1478" y="1053"/>
                  </a:cubicBezTo>
                  <a:cubicBezTo>
                    <a:pt x="1493" y="1066"/>
                    <a:pt x="1509" y="1075"/>
                    <a:pt x="1484" y="1107"/>
                  </a:cubicBezTo>
                  <a:cubicBezTo>
                    <a:pt x="1484" y="1107"/>
                    <a:pt x="1478" y="1150"/>
                    <a:pt x="1493" y="1163"/>
                  </a:cubicBezTo>
                  <a:cubicBezTo>
                    <a:pt x="1506" y="1172"/>
                    <a:pt x="1522" y="1182"/>
                    <a:pt x="1500" y="1213"/>
                  </a:cubicBezTo>
                  <a:cubicBezTo>
                    <a:pt x="1493" y="1238"/>
                    <a:pt x="1503" y="1260"/>
                    <a:pt x="1518" y="1279"/>
                  </a:cubicBezTo>
                  <a:cubicBezTo>
                    <a:pt x="1547" y="1298"/>
                    <a:pt x="1578" y="1317"/>
                    <a:pt x="1553" y="1351"/>
                  </a:cubicBezTo>
                  <a:cubicBezTo>
                    <a:pt x="1558" y="1354"/>
                    <a:pt x="1562" y="1356"/>
                    <a:pt x="1565" y="1356"/>
                  </a:cubicBezTo>
                  <a:cubicBezTo>
                    <a:pt x="1571" y="1356"/>
                    <a:pt x="1576" y="1349"/>
                    <a:pt x="1590" y="1329"/>
                  </a:cubicBezTo>
                  <a:cubicBezTo>
                    <a:pt x="1601" y="1312"/>
                    <a:pt x="1616" y="1298"/>
                    <a:pt x="1633" y="1298"/>
                  </a:cubicBezTo>
                  <a:cubicBezTo>
                    <a:pt x="1649" y="1298"/>
                    <a:pt x="1667" y="1312"/>
                    <a:pt x="1684" y="1351"/>
                  </a:cubicBezTo>
                  <a:cubicBezTo>
                    <a:pt x="1704" y="1364"/>
                    <a:pt x="1731" y="1386"/>
                    <a:pt x="1753" y="1386"/>
                  </a:cubicBezTo>
                  <a:cubicBezTo>
                    <a:pt x="1763" y="1386"/>
                    <a:pt x="1771" y="1382"/>
                    <a:pt x="1778" y="1373"/>
                  </a:cubicBezTo>
                  <a:lnTo>
                    <a:pt x="1778" y="1373"/>
                  </a:lnTo>
                  <a:cubicBezTo>
                    <a:pt x="1791" y="1382"/>
                    <a:pt x="1791" y="1382"/>
                    <a:pt x="1766" y="1414"/>
                  </a:cubicBezTo>
                  <a:cubicBezTo>
                    <a:pt x="1736" y="1456"/>
                    <a:pt x="1737" y="1480"/>
                    <a:pt x="1761" y="1480"/>
                  </a:cubicBezTo>
                  <a:cubicBezTo>
                    <a:pt x="1775" y="1480"/>
                    <a:pt x="1796" y="1473"/>
                    <a:pt x="1822" y="1458"/>
                  </a:cubicBezTo>
                  <a:cubicBezTo>
                    <a:pt x="1832" y="1445"/>
                    <a:pt x="1841" y="1439"/>
                    <a:pt x="1847" y="1439"/>
                  </a:cubicBezTo>
                  <a:cubicBezTo>
                    <a:pt x="1855" y="1439"/>
                    <a:pt x="1858" y="1453"/>
                    <a:pt x="1851" y="1480"/>
                  </a:cubicBezTo>
                  <a:cubicBezTo>
                    <a:pt x="1851" y="1480"/>
                    <a:pt x="1854" y="1482"/>
                    <a:pt x="1863" y="1482"/>
                  </a:cubicBezTo>
                  <a:cubicBezTo>
                    <a:pt x="1872" y="1482"/>
                    <a:pt x="1885" y="1480"/>
                    <a:pt x="1904" y="1470"/>
                  </a:cubicBezTo>
                  <a:cubicBezTo>
                    <a:pt x="1919" y="1462"/>
                    <a:pt x="1927" y="1456"/>
                    <a:pt x="1933" y="1456"/>
                  </a:cubicBezTo>
                  <a:cubicBezTo>
                    <a:pt x="1942" y="1456"/>
                    <a:pt x="1943" y="1469"/>
                    <a:pt x="1945" y="1501"/>
                  </a:cubicBezTo>
                  <a:cubicBezTo>
                    <a:pt x="1920" y="1533"/>
                    <a:pt x="1935" y="1545"/>
                    <a:pt x="1948" y="1555"/>
                  </a:cubicBezTo>
                  <a:cubicBezTo>
                    <a:pt x="1950" y="1554"/>
                    <a:pt x="1952" y="1554"/>
                    <a:pt x="1954" y="1554"/>
                  </a:cubicBezTo>
                  <a:cubicBezTo>
                    <a:pt x="2011" y="1554"/>
                    <a:pt x="2148" y="1675"/>
                    <a:pt x="2136" y="1715"/>
                  </a:cubicBezTo>
                  <a:cubicBezTo>
                    <a:pt x="2158" y="1704"/>
                    <a:pt x="2168" y="1700"/>
                    <a:pt x="2175" y="1700"/>
                  </a:cubicBezTo>
                  <a:cubicBezTo>
                    <a:pt x="2180" y="1700"/>
                    <a:pt x="2183" y="1703"/>
                    <a:pt x="2189" y="1708"/>
                  </a:cubicBezTo>
                  <a:cubicBezTo>
                    <a:pt x="2172" y="1741"/>
                    <a:pt x="2170" y="1755"/>
                    <a:pt x="2178" y="1755"/>
                  </a:cubicBezTo>
                  <a:cubicBezTo>
                    <a:pt x="2188" y="1755"/>
                    <a:pt x="2213" y="1733"/>
                    <a:pt x="2242" y="1699"/>
                  </a:cubicBezTo>
                  <a:lnTo>
                    <a:pt x="2230" y="1686"/>
                  </a:lnTo>
                  <a:lnTo>
                    <a:pt x="2214" y="1677"/>
                  </a:lnTo>
                  <a:cubicBezTo>
                    <a:pt x="2232" y="1655"/>
                    <a:pt x="2249" y="1645"/>
                    <a:pt x="2260" y="1645"/>
                  </a:cubicBezTo>
                  <a:cubicBezTo>
                    <a:pt x="2281" y="1645"/>
                    <a:pt x="2281" y="1681"/>
                    <a:pt x="2230" y="1743"/>
                  </a:cubicBezTo>
                  <a:cubicBezTo>
                    <a:pt x="2209" y="1782"/>
                    <a:pt x="2199" y="1800"/>
                    <a:pt x="2205" y="1800"/>
                  </a:cubicBezTo>
                  <a:cubicBezTo>
                    <a:pt x="2209" y="1800"/>
                    <a:pt x="2225" y="1787"/>
                    <a:pt x="2255" y="1765"/>
                  </a:cubicBezTo>
                  <a:cubicBezTo>
                    <a:pt x="2281" y="1744"/>
                    <a:pt x="2300" y="1734"/>
                    <a:pt x="2310" y="1734"/>
                  </a:cubicBezTo>
                  <a:cubicBezTo>
                    <a:pt x="2324" y="1734"/>
                    <a:pt x="2320" y="1756"/>
                    <a:pt x="2296" y="1799"/>
                  </a:cubicBezTo>
                  <a:cubicBezTo>
                    <a:pt x="2267" y="1831"/>
                    <a:pt x="2254" y="1846"/>
                    <a:pt x="2258" y="1846"/>
                  </a:cubicBezTo>
                  <a:cubicBezTo>
                    <a:pt x="2261" y="1846"/>
                    <a:pt x="2277" y="1834"/>
                    <a:pt x="2308" y="1812"/>
                  </a:cubicBezTo>
                  <a:cubicBezTo>
                    <a:pt x="2370" y="1766"/>
                    <a:pt x="2417" y="1743"/>
                    <a:pt x="2440" y="1743"/>
                  </a:cubicBezTo>
                  <a:cubicBezTo>
                    <a:pt x="2467" y="1743"/>
                    <a:pt x="2460" y="1775"/>
                    <a:pt x="2402" y="1840"/>
                  </a:cubicBezTo>
                  <a:cubicBezTo>
                    <a:pt x="2349" y="1899"/>
                    <a:pt x="2333" y="1943"/>
                    <a:pt x="2346" y="1953"/>
                  </a:cubicBezTo>
                  <a:cubicBezTo>
                    <a:pt x="2348" y="1955"/>
                    <a:pt x="2351" y="1956"/>
                    <a:pt x="2354" y="1956"/>
                  </a:cubicBezTo>
                  <a:cubicBezTo>
                    <a:pt x="2370" y="1956"/>
                    <a:pt x="2391" y="1932"/>
                    <a:pt x="2415" y="1906"/>
                  </a:cubicBezTo>
                  <a:cubicBezTo>
                    <a:pt x="2433" y="1874"/>
                    <a:pt x="2445" y="1859"/>
                    <a:pt x="2451" y="1859"/>
                  </a:cubicBezTo>
                  <a:cubicBezTo>
                    <a:pt x="2459" y="1859"/>
                    <a:pt x="2455" y="1883"/>
                    <a:pt x="2440" y="1931"/>
                  </a:cubicBezTo>
                  <a:cubicBezTo>
                    <a:pt x="2405" y="2030"/>
                    <a:pt x="2413" y="2066"/>
                    <a:pt x="2465" y="2066"/>
                  </a:cubicBezTo>
                  <a:cubicBezTo>
                    <a:pt x="2479" y="2066"/>
                    <a:pt x="2495" y="2064"/>
                    <a:pt x="2515" y="2059"/>
                  </a:cubicBezTo>
                  <a:cubicBezTo>
                    <a:pt x="2527" y="2058"/>
                    <a:pt x="2538" y="2058"/>
                    <a:pt x="2548" y="2058"/>
                  </a:cubicBezTo>
                  <a:cubicBezTo>
                    <a:pt x="2626" y="2058"/>
                    <a:pt x="2648" y="2087"/>
                    <a:pt x="2565" y="2106"/>
                  </a:cubicBezTo>
                  <a:cubicBezTo>
                    <a:pt x="2508" y="2130"/>
                    <a:pt x="2491" y="2138"/>
                    <a:pt x="2504" y="2138"/>
                  </a:cubicBezTo>
                  <a:cubicBezTo>
                    <a:pt x="2510" y="2138"/>
                    <a:pt x="2521" y="2136"/>
                    <a:pt x="2537" y="2134"/>
                  </a:cubicBezTo>
                  <a:lnTo>
                    <a:pt x="2600" y="2197"/>
                  </a:lnTo>
                  <a:cubicBezTo>
                    <a:pt x="2602" y="2200"/>
                    <a:pt x="2606" y="2201"/>
                    <a:pt x="2611" y="2201"/>
                  </a:cubicBezTo>
                  <a:cubicBezTo>
                    <a:pt x="2629" y="2201"/>
                    <a:pt x="2659" y="2185"/>
                    <a:pt x="2681" y="2163"/>
                  </a:cubicBezTo>
                  <a:lnTo>
                    <a:pt x="2681" y="2163"/>
                  </a:lnTo>
                  <a:cubicBezTo>
                    <a:pt x="2646" y="2218"/>
                    <a:pt x="2637" y="2266"/>
                    <a:pt x="2677" y="2266"/>
                  </a:cubicBezTo>
                  <a:cubicBezTo>
                    <a:pt x="2687" y="2266"/>
                    <a:pt x="2700" y="2263"/>
                    <a:pt x="2715" y="2257"/>
                  </a:cubicBezTo>
                  <a:lnTo>
                    <a:pt x="2737" y="2282"/>
                  </a:lnTo>
                  <a:cubicBezTo>
                    <a:pt x="2743" y="2288"/>
                    <a:pt x="2746" y="2291"/>
                    <a:pt x="2752" y="2291"/>
                  </a:cubicBezTo>
                  <a:cubicBezTo>
                    <a:pt x="2759" y="2291"/>
                    <a:pt x="2769" y="2287"/>
                    <a:pt x="2791" y="2279"/>
                  </a:cubicBezTo>
                  <a:cubicBezTo>
                    <a:pt x="2797" y="2276"/>
                    <a:pt x="2802" y="2275"/>
                    <a:pt x="2805" y="2275"/>
                  </a:cubicBezTo>
                  <a:cubicBezTo>
                    <a:pt x="2827" y="2275"/>
                    <a:pt x="2813" y="2310"/>
                    <a:pt x="2800" y="2344"/>
                  </a:cubicBezTo>
                  <a:cubicBezTo>
                    <a:pt x="2786" y="2376"/>
                    <a:pt x="2773" y="2407"/>
                    <a:pt x="2781" y="2407"/>
                  </a:cubicBezTo>
                  <a:cubicBezTo>
                    <a:pt x="2783" y="2407"/>
                    <a:pt x="2787" y="2404"/>
                    <a:pt x="2794" y="2398"/>
                  </a:cubicBezTo>
                  <a:cubicBezTo>
                    <a:pt x="2822" y="2373"/>
                    <a:pt x="2875" y="2370"/>
                    <a:pt x="2916" y="2354"/>
                  </a:cubicBezTo>
                  <a:cubicBezTo>
                    <a:pt x="2922" y="2351"/>
                    <a:pt x="2927" y="2350"/>
                    <a:pt x="2931" y="2350"/>
                  </a:cubicBezTo>
                  <a:cubicBezTo>
                    <a:pt x="2951" y="2350"/>
                    <a:pt x="2935" y="2381"/>
                    <a:pt x="2900" y="2395"/>
                  </a:cubicBezTo>
                  <a:cubicBezTo>
                    <a:pt x="2872" y="2423"/>
                    <a:pt x="2872" y="2423"/>
                    <a:pt x="2866" y="2476"/>
                  </a:cubicBezTo>
                  <a:cubicBezTo>
                    <a:pt x="2874" y="2484"/>
                    <a:pt x="2888" y="2498"/>
                    <a:pt x="2905" y="2498"/>
                  </a:cubicBezTo>
                  <a:cubicBezTo>
                    <a:pt x="2913" y="2498"/>
                    <a:pt x="2922" y="2495"/>
                    <a:pt x="2932" y="2485"/>
                  </a:cubicBezTo>
                  <a:cubicBezTo>
                    <a:pt x="2936" y="2482"/>
                    <a:pt x="2940" y="2480"/>
                    <a:pt x="2946" y="2480"/>
                  </a:cubicBezTo>
                  <a:cubicBezTo>
                    <a:pt x="2978" y="2480"/>
                    <a:pt x="3029" y="2541"/>
                    <a:pt x="3013" y="2576"/>
                  </a:cubicBezTo>
                  <a:lnTo>
                    <a:pt x="3035" y="2605"/>
                  </a:lnTo>
                  <a:cubicBezTo>
                    <a:pt x="3041" y="2611"/>
                    <a:pt x="3055" y="2611"/>
                    <a:pt x="3068" y="2611"/>
                  </a:cubicBezTo>
                  <a:cubicBezTo>
                    <a:pt x="3081" y="2611"/>
                    <a:pt x="3095" y="2611"/>
                    <a:pt x="3101" y="2617"/>
                  </a:cubicBezTo>
                  <a:cubicBezTo>
                    <a:pt x="3101" y="2617"/>
                    <a:pt x="3106" y="2625"/>
                    <a:pt x="3124" y="2625"/>
                  </a:cubicBezTo>
                  <a:cubicBezTo>
                    <a:pt x="3132" y="2625"/>
                    <a:pt x="3142" y="2624"/>
                    <a:pt x="3154" y="2620"/>
                  </a:cubicBezTo>
                  <a:lnTo>
                    <a:pt x="3154" y="2620"/>
                  </a:lnTo>
                  <a:cubicBezTo>
                    <a:pt x="3164" y="2633"/>
                    <a:pt x="3176" y="2645"/>
                    <a:pt x="3145" y="2673"/>
                  </a:cubicBezTo>
                  <a:cubicBezTo>
                    <a:pt x="3177" y="2656"/>
                    <a:pt x="3194" y="2646"/>
                    <a:pt x="3200" y="2646"/>
                  </a:cubicBezTo>
                  <a:cubicBezTo>
                    <a:pt x="3208" y="2646"/>
                    <a:pt x="3196" y="2662"/>
                    <a:pt x="3170" y="2699"/>
                  </a:cubicBezTo>
                  <a:cubicBezTo>
                    <a:pt x="3136" y="2728"/>
                    <a:pt x="3120" y="2741"/>
                    <a:pt x="3125" y="2741"/>
                  </a:cubicBezTo>
                  <a:cubicBezTo>
                    <a:pt x="3129" y="2741"/>
                    <a:pt x="3146" y="2731"/>
                    <a:pt x="3179" y="2714"/>
                  </a:cubicBezTo>
                  <a:cubicBezTo>
                    <a:pt x="3196" y="2708"/>
                    <a:pt x="3206" y="2705"/>
                    <a:pt x="3212" y="2705"/>
                  </a:cubicBezTo>
                  <a:cubicBezTo>
                    <a:pt x="3220" y="2705"/>
                    <a:pt x="3216" y="2714"/>
                    <a:pt x="3204" y="2739"/>
                  </a:cubicBezTo>
                  <a:cubicBezTo>
                    <a:pt x="3185" y="2755"/>
                    <a:pt x="3181" y="2767"/>
                    <a:pt x="3189" y="2767"/>
                  </a:cubicBezTo>
                  <a:cubicBezTo>
                    <a:pt x="3193" y="2767"/>
                    <a:pt x="3202" y="2762"/>
                    <a:pt x="3214" y="2752"/>
                  </a:cubicBezTo>
                  <a:cubicBezTo>
                    <a:pt x="3241" y="2738"/>
                    <a:pt x="3267" y="2731"/>
                    <a:pt x="3286" y="2731"/>
                  </a:cubicBezTo>
                  <a:cubicBezTo>
                    <a:pt x="3318" y="2731"/>
                    <a:pt x="3329" y="2749"/>
                    <a:pt x="3292" y="2780"/>
                  </a:cubicBezTo>
                  <a:cubicBezTo>
                    <a:pt x="3292" y="2780"/>
                    <a:pt x="3297" y="2788"/>
                    <a:pt x="3316" y="2788"/>
                  </a:cubicBezTo>
                  <a:cubicBezTo>
                    <a:pt x="3323" y="2788"/>
                    <a:pt x="3333" y="2787"/>
                    <a:pt x="3345" y="2783"/>
                  </a:cubicBezTo>
                  <a:cubicBezTo>
                    <a:pt x="3379" y="2766"/>
                    <a:pt x="3397" y="2756"/>
                    <a:pt x="3400" y="2756"/>
                  </a:cubicBezTo>
                  <a:lnTo>
                    <a:pt x="3400" y="2756"/>
                  </a:lnTo>
                  <a:cubicBezTo>
                    <a:pt x="3404" y="2756"/>
                    <a:pt x="3388" y="2769"/>
                    <a:pt x="3355" y="2796"/>
                  </a:cubicBezTo>
                  <a:cubicBezTo>
                    <a:pt x="3323" y="2837"/>
                    <a:pt x="3316" y="2857"/>
                    <a:pt x="3334" y="2857"/>
                  </a:cubicBezTo>
                  <a:cubicBezTo>
                    <a:pt x="3344" y="2857"/>
                    <a:pt x="3363" y="2850"/>
                    <a:pt x="3389" y="2836"/>
                  </a:cubicBezTo>
                  <a:cubicBezTo>
                    <a:pt x="3389" y="2836"/>
                    <a:pt x="3393" y="2836"/>
                    <a:pt x="3398" y="2836"/>
                  </a:cubicBezTo>
                  <a:cubicBezTo>
                    <a:pt x="3409" y="2836"/>
                    <a:pt x="3424" y="2840"/>
                    <a:pt x="3411" y="2868"/>
                  </a:cubicBezTo>
                  <a:cubicBezTo>
                    <a:pt x="3404" y="2910"/>
                    <a:pt x="3422" y="2984"/>
                    <a:pt x="3455" y="2984"/>
                  </a:cubicBezTo>
                  <a:cubicBezTo>
                    <a:pt x="3464" y="2984"/>
                    <a:pt x="3475" y="2978"/>
                    <a:pt x="3486" y="2965"/>
                  </a:cubicBezTo>
                  <a:lnTo>
                    <a:pt x="3508" y="2993"/>
                  </a:lnTo>
                  <a:cubicBezTo>
                    <a:pt x="3501" y="3035"/>
                    <a:pt x="3505" y="3054"/>
                    <a:pt x="3529" y="3054"/>
                  </a:cubicBezTo>
                  <a:cubicBezTo>
                    <a:pt x="3535" y="3054"/>
                    <a:pt x="3543" y="3052"/>
                    <a:pt x="3552" y="3050"/>
                  </a:cubicBezTo>
                  <a:lnTo>
                    <a:pt x="3593" y="3040"/>
                  </a:lnTo>
                  <a:lnTo>
                    <a:pt x="3593" y="3040"/>
                  </a:lnTo>
                  <a:cubicBezTo>
                    <a:pt x="3562" y="3065"/>
                    <a:pt x="3540" y="3103"/>
                    <a:pt x="3552" y="3118"/>
                  </a:cubicBezTo>
                  <a:cubicBezTo>
                    <a:pt x="3556" y="3124"/>
                    <a:pt x="3558" y="3127"/>
                    <a:pt x="3562" y="3127"/>
                  </a:cubicBezTo>
                  <a:cubicBezTo>
                    <a:pt x="3567" y="3127"/>
                    <a:pt x="3575" y="3121"/>
                    <a:pt x="3593" y="3106"/>
                  </a:cubicBezTo>
                  <a:cubicBezTo>
                    <a:pt x="3603" y="3088"/>
                    <a:pt x="3611" y="3082"/>
                    <a:pt x="3617" y="3082"/>
                  </a:cubicBezTo>
                  <a:cubicBezTo>
                    <a:pt x="3624" y="3082"/>
                    <a:pt x="3630" y="3090"/>
                    <a:pt x="3637" y="3097"/>
                  </a:cubicBezTo>
                  <a:cubicBezTo>
                    <a:pt x="3646" y="3112"/>
                    <a:pt x="3627" y="3150"/>
                    <a:pt x="3593" y="3175"/>
                  </a:cubicBezTo>
                  <a:lnTo>
                    <a:pt x="3605" y="3187"/>
                  </a:lnTo>
                  <a:cubicBezTo>
                    <a:pt x="3636" y="3164"/>
                    <a:pt x="3655" y="3156"/>
                    <a:pt x="3662" y="3156"/>
                  </a:cubicBezTo>
                  <a:cubicBezTo>
                    <a:pt x="3669" y="3156"/>
                    <a:pt x="3664" y="3165"/>
                    <a:pt x="3646" y="3178"/>
                  </a:cubicBezTo>
                  <a:cubicBezTo>
                    <a:pt x="3627" y="3216"/>
                    <a:pt x="3637" y="3231"/>
                    <a:pt x="3646" y="3244"/>
                  </a:cubicBezTo>
                  <a:cubicBezTo>
                    <a:pt x="3654" y="3239"/>
                    <a:pt x="3658" y="3237"/>
                    <a:pt x="3660" y="3237"/>
                  </a:cubicBezTo>
                  <a:cubicBezTo>
                    <a:pt x="3666" y="3237"/>
                    <a:pt x="3659" y="3248"/>
                    <a:pt x="3652" y="3248"/>
                  </a:cubicBezTo>
                  <a:cubicBezTo>
                    <a:pt x="3650" y="3248"/>
                    <a:pt x="3648" y="3247"/>
                    <a:pt x="3646" y="3244"/>
                  </a:cubicBezTo>
                  <a:lnTo>
                    <a:pt x="3615" y="3269"/>
                  </a:lnTo>
                  <a:cubicBezTo>
                    <a:pt x="3605" y="3283"/>
                    <a:pt x="3604" y="3289"/>
                    <a:pt x="3609" y="3289"/>
                  </a:cubicBezTo>
                  <a:cubicBezTo>
                    <a:pt x="3616" y="3289"/>
                    <a:pt x="3636" y="3275"/>
                    <a:pt x="3656" y="3260"/>
                  </a:cubicBezTo>
                  <a:lnTo>
                    <a:pt x="3674" y="3288"/>
                  </a:lnTo>
                  <a:cubicBezTo>
                    <a:pt x="3681" y="3296"/>
                    <a:pt x="3687" y="3305"/>
                    <a:pt x="3695" y="3305"/>
                  </a:cubicBezTo>
                  <a:cubicBezTo>
                    <a:pt x="3701" y="3305"/>
                    <a:pt x="3708" y="3299"/>
                    <a:pt x="3718" y="3281"/>
                  </a:cubicBezTo>
                  <a:cubicBezTo>
                    <a:pt x="3743" y="3261"/>
                    <a:pt x="3770" y="3243"/>
                    <a:pt x="3785" y="3243"/>
                  </a:cubicBezTo>
                  <a:cubicBezTo>
                    <a:pt x="3789" y="3243"/>
                    <a:pt x="3792" y="3244"/>
                    <a:pt x="3794" y="3247"/>
                  </a:cubicBezTo>
                  <a:cubicBezTo>
                    <a:pt x="3801" y="3242"/>
                    <a:pt x="3805" y="3240"/>
                    <a:pt x="3808" y="3240"/>
                  </a:cubicBezTo>
                  <a:cubicBezTo>
                    <a:pt x="3813" y="3240"/>
                    <a:pt x="3806" y="3251"/>
                    <a:pt x="3800" y="3251"/>
                  </a:cubicBezTo>
                  <a:cubicBezTo>
                    <a:pt x="3797" y="3251"/>
                    <a:pt x="3795" y="3250"/>
                    <a:pt x="3794" y="3247"/>
                  </a:cubicBezTo>
                  <a:cubicBezTo>
                    <a:pt x="3762" y="3272"/>
                    <a:pt x="3728" y="3294"/>
                    <a:pt x="3737" y="3310"/>
                  </a:cubicBezTo>
                  <a:cubicBezTo>
                    <a:pt x="3750" y="3325"/>
                    <a:pt x="3715" y="3347"/>
                    <a:pt x="3715" y="3347"/>
                  </a:cubicBezTo>
                  <a:cubicBezTo>
                    <a:pt x="3646" y="3376"/>
                    <a:pt x="3701" y="3408"/>
                    <a:pt x="3745" y="3408"/>
                  </a:cubicBezTo>
                  <a:cubicBezTo>
                    <a:pt x="3749" y="3408"/>
                    <a:pt x="3752" y="3407"/>
                    <a:pt x="3756" y="3407"/>
                  </a:cubicBezTo>
                  <a:cubicBezTo>
                    <a:pt x="3779" y="3403"/>
                    <a:pt x="3796" y="3400"/>
                    <a:pt x="3808" y="3400"/>
                  </a:cubicBezTo>
                  <a:cubicBezTo>
                    <a:pt x="3840" y="3400"/>
                    <a:pt x="3832" y="3416"/>
                    <a:pt x="3784" y="3451"/>
                  </a:cubicBezTo>
                  <a:cubicBezTo>
                    <a:pt x="3758" y="3468"/>
                    <a:pt x="3756" y="3476"/>
                    <a:pt x="3770" y="3476"/>
                  </a:cubicBezTo>
                  <a:cubicBezTo>
                    <a:pt x="3792" y="3476"/>
                    <a:pt x="3850" y="3458"/>
                    <a:pt x="3916" y="3426"/>
                  </a:cubicBezTo>
                  <a:lnTo>
                    <a:pt x="4025" y="3372"/>
                  </a:lnTo>
                  <a:lnTo>
                    <a:pt x="4025" y="3372"/>
                  </a:lnTo>
                  <a:lnTo>
                    <a:pt x="3925" y="3441"/>
                  </a:lnTo>
                  <a:cubicBezTo>
                    <a:pt x="3803" y="3545"/>
                    <a:pt x="3803" y="3545"/>
                    <a:pt x="3897" y="3545"/>
                  </a:cubicBezTo>
                  <a:cubicBezTo>
                    <a:pt x="3953" y="3551"/>
                    <a:pt x="3953" y="3551"/>
                    <a:pt x="3919" y="3573"/>
                  </a:cubicBezTo>
                  <a:cubicBezTo>
                    <a:pt x="3884" y="3598"/>
                    <a:pt x="3894" y="3610"/>
                    <a:pt x="3922" y="3657"/>
                  </a:cubicBezTo>
                  <a:cubicBezTo>
                    <a:pt x="3942" y="3688"/>
                    <a:pt x="3952" y="3705"/>
                    <a:pt x="3968" y="3705"/>
                  </a:cubicBezTo>
                  <a:cubicBezTo>
                    <a:pt x="3975" y="3705"/>
                    <a:pt x="3984" y="3702"/>
                    <a:pt x="3994" y="3695"/>
                  </a:cubicBezTo>
                  <a:lnTo>
                    <a:pt x="4010" y="3726"/>
                  </a:lnTo>
                  <a:cubicBezTo>
                    <a:pt x="3979" y="3757"/>
                    <a:pt x="3980" y="3774"/>
                    <a:pt x="3996" y="3774"/>
                  </a:cubicBezTo>
                  <a:cubicBezTo>
                    <a:pt x="4010" y="3774"/>
                    <a:pt x="4036" y="3762"/>
                    <a:pt x="4063" y="3736"/>
                  </a:cubicBezTo>
                  <a:cubicBezTo>
                    <a:pt x="4063" y="3736"/>
                    <a:pt x="4072" y="3752"/>
                    <a:pt x="4082" y="3764"/>
                  </a:cubicBezTo>
                  <a:lnTo>
                    <a:pt x="4047" y="3786"/>
                  </a:lnTo>
                  <a:cubicBezTo>
                    <a:pt x="4013" y="3808"/>
                    <a:pt x="4032" y="3839"/>
                    <a:pt x="4104" y="3958"/>
                  </a:cubicBezTo>
                  <a:cubicBezTo>
                    <a:pt x="4161" y="4055"/>
                    <a:pt x="4180" y="4093"/>
                    <a:pt x="4211" y="4093"/>
                  </a:cubicBezTo>
                  <a:cubicBezTo>
                    <a:pt x="4224" y="4093"/>
                    <a:pt x="4239" y="4086"/>
                    <a:pt x="4260" y="4074"/>
                  </a:cubicBezTo>
                  <a:cubicBezTo>
                    <a:pt x="4286" y="4066"/>
                    <a:pt x="4304" y="4062"/>
                    <a:pt x="4315" y="4062"/>
                  </a:cubicBezTo>
                  <a:cubicBezTo>
                    <a:pt x="4336" y="4062"/>
                    <a:pt x="4325" y="4078"/>
                    <a:pt x="4276" y="4106"/>
                  </a:cubicBezTo>
                  <a:cubicBezTo>
                    <a:pt x="4249" y="4121"/>
                    <a:pt x="4227" y="4146"/>
                    <a:pt x="4237" y="4146"/>
                  </a:cubicBezTo>
                  <a:cubicBezTo>
                    <a:pt x="4240" y="4146"/>
                    <a:pt x="4244" y="4144"/>
                    <a:pt x="4251" y="4140"/>
                  </a:cubicBezTo>
                  <a:lnTo>
                    <a:pt x="4251" y="4140"/>
                  </a:lnTo>
                  <a:cubicBezTo>
                    <a:pt x="4260" y="4162"/>
                    <a:pt x="4257" y="4187"/>
                    <a:pt x="4242" y="4206"/>
                  </a:cubicBezTo>
                  <a:cubicBezTo>
                    <a:pt x="4211" y="4263"/>
                    <a:pt x="4219" y="4280"/>
                    <a:pt x="4238" y="4280"/>
                  </a:cubicBezTo>
                  <a:cubicBezTo>
                    <a:pt x="4248" y="4280"/>
                    <a:pt x="4261" y="4275"/>
                    <a:pt x="4273" y="4269"/>
                  </a:cubicBezTo>
                  <a:cubicBezTo>
                    <a:pt x="4296" y="4249"/>
                    <a:pt x="4308" y="4241"/>
                    <a:pt x="4311" y="4241"/>
                  </a:cubicBezTo>
                  <a:lnTo>
                    <a:pt x="4311" y="4241"/>
                  </a:lnTo>
                  <a:cubicBezTo>
                    <a:pt x="4317" y="4241"/>
                    <a:pt x="4300" y="4263"/>
                    <a:pt x="4282" y="4284"/>
                  </a:cubicBezTo>
                  <a:cubicBezTo>
                    <a:pt x="4260" y="4312"/>
                    <a:pt x="4239" y="4340"/>
                    <a:pt x="4250" y="4340"/>
                  </a:cubicBezTo>
                  <a:cubicBezTo>
                    <a:pt x="4252" y="4340"/>
                    <a:pt x="4257" y="4338"/>
                    <a:pt x="4264" y="4334"/>
                  </a:cubicBezTo>
                  <a:cubicBezTo>
                    <a:pt x="4264" y="4334"/>
                    <a:pt x="4265" y="4334"/>
                    <a:pt x="4266" y="4334"/>
                  </a:cubicBezTo>
                  <a:cubicBezTo>
                    <a:pt x="4311" y="4334"/>
                    <a:pt x="4391" y="4407"/>
                    <a:pt x="4320" y="4444"/>
                  </a:cubicBezTo>
                  <a:cubicBezTo>
                    <a:pt x="4320" y="4444"/>
                    <a:pt x="4329" y="4460"/>
                    <a:pt x="4336" y="4475"/>
                  </a:cubicBezTo>
                  <a:cubicBezTo>
                    <a:pt x="4343" y="4472"/>
                    <a:pt x="4350" y="4470"/>
                    <a:pt x="4356" y="4470"/>
                  </a:cubicBezTo>
                  <a:cubicBezTo>
                    <a:pt x="4379" y="4470"/>
                    <a:pt x="4389" y="4495"/>
                    <a:pt x="4401" y="4522"/>
                  </a:cubicBezTo>
                  <a:cubicBezTo>
                    <a:pt x="4417" y="4554"/>
                    <a:pt x="4423" y="4569"/>
                    <a:pt x="4389" y="4588"/>
                  </a:cubicBezTo>
                  <a:cubicBezTo>
                    <a:pt x="4345" y="4588"/>
                    <a:pt x="4351" y="4604"/>
                    <a:pt x="4405" y="4620"/>
                  </a:cubicBezTo>
                  <a:cubicBezTo>
                    <a:pt x="4407" y="4625"/>
                    <a:pt x="4418" y="4626"/>
                    <a:pt x="4432" y="4626"/>
                  </a:cubicBezTo>
                  <a:cubicBezTo>
                    <a:pt x="4443" y="4626"/>
                    <a:pt x="4457" y="4625"/>
                    <a:pt x="4470" y="4625"/>
                  </a:cubicBezTo>
                  <a:cubicBezTo>
                    <a:pt x="4484" y="4625"/>
                    <a:pt x="4495" y="4627"/>
                    <a:pt x="4499" y="4632"/>
                  </a:cubicBezTo>
                  <a:cubicBezTo>
                    <a:pt x="4517" y="4622"/>
                    <a:pt x="4537" y="4618"/>
                    <a:pt x="4554" y="4618"/>
                  </a:cubicBezTo>
                  <a:cubicBezTo>
                    <a:pt x="4570" y="4618"/>
                    <a:pt x="4582" y="4621"/>
                    <a:pt x="4586" y="4629"/>
                  </a:cubicBezTo>
                  <a:lnTo>
                    <a:pt x="4549" y="4648"/>
                  </a:lnTo>
                  <a:lnTo>
                    <a:pt x="4477" y="4682"/>
                  </a:lnTo>
                  <a:cubicBezTo>
                    <a:pt x="4481" y="4693"/>
                    <a:pt x="4487" y="4703"/>
                    <a:pt x="4500" y="4703"/>
                  </a:cubicBezTo>
                  <a:cubicBezTo>
                    <a:pt x="4507" y="4703"/>
                    <a:pt x="4516" y="4701"/>
                    <a:pt x="4527" y="4695"/>
                  </a:cubicBezTo>
                  <a:lnTo>
                    <a:pt x="4527" y="4695"/>
                  </a:lnTo>
                  <a:cubicBezTo>
                    <a:pt x="4499" y="4729"/>
                    <a:pt x="4505" y="4745"/>
                    <a:pt x="4521" y="4776"/>
                  </a:cubicBezTo>
                  <a:cubicBezTo>
                    <a:pt x="4536" y="4811"/>
                    <a:pt x="4552" y="4842"/>
                    <a:pt x="4593" y="4842"/>
                  </a:cubicBezTo>
                  <a:cubicBezTo>
                    <a:pt x="4528" y="4880"/>
                    <a:pt x="4562" y="4975"/>
                    <a:pt x="4631" y="4975"/>
                  </a:cubicBezTo>
                  <a:cubicBezTo>
                    <a:pt x="4635" y="4975"/>
                    <a:pt x="4641" y="4975"/>
                    <a:pt x="4646" y="4974"/>
                  </a:cubicBezTo>
                  <a:cubicBezTo>
                    <a:pt x="4656" y="4969"/>
                    <a:pt x="4664" y="4968"/>
                    <a:pt x="4669" y="4968"/>
                  </a:cubicBezTo>
                  <a:cubicBezTo>
                    <a:pt x="4684" y="4968"/>
                    <a:pt x="4681" y="4982"/>
                    <a:pt x="4658" y="5005"/>
                  </a:cubicBezTo>
                  <a:cubicBezTo>
                    <a:pt x="4630" y="5036"/>
                    <a:pt x="4630" y="5036"/>
                    <a:pt x="4674" y="5040"/>
                  </a:cubicBezTo>
                  <a:cubicBezTo>
                    <a:pt x="4718" y="5040"/>
                    <a:pt x="4687" y="5071"/>
                    <a:pt x="4655" y="5102"/>
                  </a:cubicBezTo>
                  <a:cubicBezTo>
                    <a:pt x="4590" y="5149"/>
                    <a:pt x="4596" y="5165"/>
                    <a:pt x="4640" y="5168"/>
                  </a:cubicBezTo>
                  <a:cubicBezTo>
                    <a:pt x="4671" y="5177"/>
                    <a:pt x="4696" y="5202"/>
                    <a:pt x="4709" y="5234"/>
                  </a:cubicBezTo>
                  <a:cubicBezTo>
                    <a:pt x="4738" y="5245"/>
                    <a:pt x="4752" y="5255"/>
                    <a:pt x="4765" y="5255"/>
                  </a:cubicBezTo>
                  <a:cubicBezTo>
                    <a:pt x="4775" y="5255"/>
                    <a:pt x="4783" y="5250"/>
                    <a:pt x="4796" y="5237"/>
                  </a:cubicBezTo>
                  <a:cubicBezTo>
                    <a:pt x="4817" y="5232"/>
                    <a:pt x="4839" y="5227"/>
                    <a:pt x="4862" y="5227"/>
                  </a:cubicBezTo>
                  <a:cubicBezTo>
                    <a:pt x="4867" y="5227"/>
                    <a:pt x="4873" y="5227"/>
                    <a:pt x="4878" y="5228"/>
                  </a:cubicBezTo>
                  <a:cubicBezTo>
                    <a:pt x="4910" y="5240"/>
                    <a:pt x="4903" y="5250"/>
                    <a:pt x="4894" y="5250"/>
                  </a:cubicBezTo>
                  <a:cubicBezTo>
                    <a:pt x="4890" y="5250"/>
                    <a:pt x="4885" y="5248"/>
                    <a:pt x="4884" y="5243"/>
                  </a:cubicBezTo>
                  <a:cubicBezTo>
                    <a:pt x="4869" y="5238"/>
                    <a:pt x="4859" y="5235"/>
                    <a:pt x="4852" y="5235"/>
                  </a:cubicBezTo>
                  <a:cubicBezTo>
                    <a:pt x="4834" y="5235"/>
                    <a:pt x="4831" y="5249"/>
                    <a:pt x="4809" y="5271"/>
                  </a:cubicBezTo>
                  <a:cubicBezTo>
                    <a:pt x="4787" y="5293"/>
                    <a:pt x="4781" y="5325"/>
                    <a:pt x="4793" y="5353"/>
                  </a:cubicBezTo>
                  <a:lnTo>
                    <a:pt x="4815" y="5419"/>
                  </a:lnTo>
                  <a:cubicBezTo>
                    <a:pt x="4800" y="5471"/>
                    <a:pt x="4799" y="5492"/>
                    <a:pt x="4818" y="5492"/>
                  </a:cubicBezTo>
                  <a:cubicBezTo>
                    <a:pt x="4823" y="5492"/>
                    <a:pt x="4829" y="5490"/>
                    <a:pt x="4837" y="5488"/>
                  </a:cubicBezTo>
                  <a:lnTo>
                    <a:pt x="4875" y="5475"/>
                  </a:lnTo>
                  <a:lnTo>
                    <a:pt x="4875" y="5475"/>
                  </a:lnTo>
                  <a:cubicBezTo>
                    <a:pt x="4807" y="5518"/>
                    <a:pt x="4866" y="5695"/>
                    <a:pt x="4946" y="5695"/>
                  </a:cubicBezTo>
                  <a:cubicBezTo>
                    <a:pt x="4947" y="5695"/>
                    <a:pt x="4949" y="5695"/>
                    <a:pt x="4950" y="5694"/>
                  </a:cubicBezTo>
                  <a:lnTo>
                    <a:pt x="4950" y="5694"/>
                  </a:lnTo>
                  <a:lnTo>
                    <a:pt x="4912" y="5707"/>
                  </a:lnTo>
                  <a:cubicBezTo>
                    <a:pt x="4875" y="5716"/>
                    <a:pt x="4878" y="5735"/>
                    <a:pt x="4887" y="5770"/>
                  </a:cubicBezTo>
                  <a:cubicBezTo>
                    <a:pt x="4893" y="5785"/>
                    <a:pt x="4950" y="5842"/>
                    <a:pt x="4962" y="5892"/>
                  </a:cubicBezTo>
                  <a:cubicBezTo>
                    <a:pt x="4980" y="5955"/>
                    <a:pt x="4994" y="6003"/>
                    <a:pt x="5026" y="6003"/>
                  </a:cubicBezTo>
                  <a:cubicBezTo>
                    <a:pt x="5029" y="6003"/>
                    <a:pt x="5031" y="6002"/>
                    <a:pt x="5035" y="6002"/>
                  </a:cubicBezTo>
                  <a:lnTo>
                    <a:pt x="5035" y="6002"/>
                  </a:lnTo>
                  <a:cubicBezTo>
                    <a:pt x="5041" y="6020"/>
                    <a:pt x="5041" y="6020"/>
                    <a:pt x="5000" y="6030"/>
                  </a:cubicBezTo>
                  <a:cubicBezTo>
                    <a:pt x="4993" y="6029"/>
                    <a:pt x="4988" y="6028"/>
                    <a:pt x="4983" y="6028"/>
                  </a:cubicBezTo>
                  <a:cubicBezTo>
                    <a:pt x="4958" y="6028"/>
                    <a:pt x="4963" y="6042"/>
                    <a:pt x="4966" y="6058"/>
                  </a:cubicBezTo>
                  <a:cubicBezTo>
                    <a:pt x="4968" y="6064"/>
                    <a:pt x="4975" y="6066"/>
                    <a:pt x="4984" y="6066"/>
                  </a:cubicBezTo>
                  <a:cubicBezTo>
                    <a:pt x="5000" y="6066"/>
                    <a:pt x="5025" y="6060"/>
                    <a:pt x="5050" y="6052"/>
                  </a:cubicBezTo>
                  <a:cubicBezTo>
                    <a:pt x="5057" y="6050"/>
                    <a:pt x="5062" y="6049"/>
                    <a:pt x="5066" y="6049"/>
                  </a:cubicBezTo>
                  <a:cubicBezTo>
                    <a:pt x="5088" y="6049"/>
                    <a:pt x="5086" y="6069"/>
                    <a:pt x="5063" y="6105"/>
                  </a:cubicBezTo>
                  <a:cubicBezTo>
                    <a:pt x="5035" y="6152"/>
                    <a:pt x="5050" y="6212"/>
                    <a:pt x="5094" y="6243"/>
                  </a:cubicBezTo>
                  <a:cubicBezTo>
                    <a:pt x="5100" y="6262"/>
                    <a:pt x="5103" y="6277"/>
                    <a:pt x="5063" y="6287"/>
                  </a:cubicBezTo>
                  <a:cubicBezTo>
                    <a:pt x="5028" y="6315"/>
                    <a:pt x="4997" y="6356"/>
                    <a:pt x="5082" y="6375"/>
                  </a:cubicBezTo>
                  <a:cubicBezTo>
                    <a:pt x="5088" y="6390"/>
                    <a:pt x="5088" y="6390"/>
                    <a:pt x="5047" y="6400"/>
                  </a:cubicBezTo>
                  <a:cubicBezTo>
                    <a:pt x="5013" y="6425"/>
                    <a:pt x="4972" y="6434"/>
                    <a:pt x="5053" y="6434"/>
                  </a:cubicBezTo>
                  <a:cubicBezTo>
                    <a:pt x="5100" y="6456"/>
                    <a:pt x="5113" y="6516"/>
                    <a:pt x="5082" y="6553"/>
                  </a:cubicBezTo>
                  <a:cubicBezTo>
                    <a:pt x="5084" y="6569"/>
                    <a:pt x="5087" y="6583"/>
                    <a:pt x="5112" y="6583"/>
                  </a:cubicBezTo>
                  <a:cubicBezTo>
                    <a:pt x="5117" y="6583"/>
                    <a:pt x="5122" y="6582"/>
                    <a:pt x="5129" y="6581"/>
                  </a:cubicBezTo>
                  <a:lnTo>
                    <a:pt x="5166" y="6572"/>
                  </a:lnTo>
                  <a:lnTo>
                    <a:pt x="5166" y="6572"/>
                  </a:lnTo>
                  <a:cubicBezTo>
                    <a:pt x="5091" y="6606"/>
                    <a:pt x="5091" y="6606"/>
                    <a:pt x="5172" y="6606"/>
                  </a:cubicBezTo>
                  <a:cubicBezTo>
                    <a:pt x="5179" y="6605"/>
                    <a:pt x="5184" y="6605"/>
                    <a:pt x="5189" y="6605"/>
                  </a:cubicBezTo>
                  <a:cubicBezTo>
                    <a:pt x="5213" y="6605"/>
                    <a:pt x="5210" y="6617"/>
                    <a:pt x="5176" y="6625"/>
                  </a:cubicBezTo>
                  <a:cubicBezTo>
                    <a:pt x="5141" y="6650"/>
                    <a:pt x="5144" y="6669"/>
                    <a:pt x="5144" y="6669"/>
                  </a:cubicBezTo>
                  <a:cubicBezTo>
                    <a:pt x="5147" y="6685"/>
                    <a:pt x="5201" y="6766"/>
                    <a:pt x="5213" y="6854"/>
                  </a:cubicBezTo>
                  <a:cubicBezTo>
                    <a:pt x="5234" y="6985"/>
                    <a:pt x="5243" y="7039"/>
                    <a:pt x="5276" y="7039"/>
                  </a:cubicBezTo>
                  <a:cubicBezTo>
                    <a:pt x="5278" y="7039"/>
                    <a:pt x="5280" y="7039"/>
                    <a:pt x="5282" y="7039"/>
                  </a:cubicBezTo>
                  <a:cubicBezTo>
                    <a:pt x="5326" y="7051"/>
                    <a:pt x="5326" y="7051"/>
                    <a:pt x="5288" y="7073"/>
                  </a:cubicBezTo>
                  <a:cubicBezTo>
                    <a:pt x="5251" y="7098"/>
                    <a:pt x="5251" y="7117"/>
                    <a:pt x="5254" y="7133"/>
                  </a:cubicBezTo>
                  <a:cubicBezTo>
                    <a:pt x="5257" y="7152"/>
                    <a:pt x="5257" y="7167"/>
                    <a:pt x="5219" y="7174"/>
                  </a:cubicBezTo>
                  <a:cubicBezTo>
                    <a:pt x="5260" y="7186"/>
                    <a:pt x="5260" y="7186"/>
                    <a:pt x="5260" y="7205"/>
                  </a:cubicBezTo>
                  <a:cubicBezTo>
                    <a:pt x="5223" y="7208"/>
                    <a:pt x="5223" y="7227"/>
                    <a:pt x="5266" y="7239"/>
                  </a:cubicBezTo>
                  <a:cubicBezTo>
                    <a:pt x="5345" y="7246"/>
                    <a:pt x="5345" y="7246"/>
                    <a:pt x="5266" y="7258"/>
                  </a:cubicBezTo>
                  <a:cubicBezTo>
                    <a:pt x="5232" y="7261"/>
                    <a:pt x="5203" y="7301"/>
                    <a:pt x="5218" y="7301"/>
                  </a:cubicBezTo>
                  <a:cubicBezTo>
                    <a:pt x="5221" y="7301"/>
                    <a:pt x="5225" y="7299"/>
                    <a:pt x="5232" y="7296"/>
                  </a:cubicBezTo>
                  <a:cubicBezTo>
                    <a:pt x="5234" y="7296"/>
                    <a:pt x="5235" y="7296"/>
                    <a:pt x="5237" y="7296"/>
                  </a:cubicBezTo>
                  <a:cubicBezTo>
                    <a:pt x="5270" y="7296"/>
                    <a:pt x="5275" y="7328"/>
                    <a:pt x="5317" y="7340"/>
                  </a:cubicBezTo>
                  <a:cubicBezTo>
                    <a:pt x="5317" y="7359"/>
                    <a:pt x="5320" y="7377"/>
                    <a:pt x="5279" y="7380"/>
                  </a:cubicBezTo>
                  <a:cubicBezTo>
                    <a:pt x="5241" y="7402"/>
                    <a:pt x="5291" y="7487"/>
                    <a:pt x="5332" y="7500"/>
                  </a:cubicBezTo>
                  <a:cubicBezTo>
                    <a:pt x="5335" y="7499"/>
                    <a:pt x="5338" y="7499"/>
                    <a:pt x="5341" y="7499"/>
                  </a:cubicBezTo>
                  <a:cubicBezTo>
                    <a:pt x="5373" y="7499"/>
                    <a:pt x="5370" y="7515"/>
                    <a:pt x="5332" y="7518"/>
                  </a:cubicBezTo>
                  <a:cubicBezTo>
                    <a:pt x="5295" y="7521"/>
                    <a:pt x="5295" y="7540"/>
                    <a:pt x="5298" y="7556"/>
                  </a:cubicBezTo>
                  <a:cubicBezTo>
                    <a:pt x="5338" y="7572"/>
                    <a:pt x="5298" y="7575"/>
                    <a:pt x="5257" y="7578"/>
                  </a:cubicBezTo>
                  <a:cubicBezTo>
                    <a:pt x="5247" y="7574"/>
                    <a:pt x="5240" y="7572"/>
                    <a:pt x="5234" y="7572"/>
                  </a:cubicBezTo>
                  <a:cubicBezTo>
                    <a:pt x="5216" y="7572"/>
                    <a:pt x="5217" y="7589"/>
                    <a:pt x="5219" y="7615"/>
                  </a:cubicBezTo>
                  <a:cubicBezTo>
                    <a:pt x="5260" y="7631"/>
                    <a:pt x="5263" y="7700"/>
                    <a:pt x="5266" y="7753"/>
                  </a:cubicBezTo>
                  <a:cubicBezTo>
                    <a:pt x="5270" y="7841"/>
                    <a:pt x="5310" y="7857"/>
                    <a:pt x="5392" y="7888"/>
                  </a:cubicBezTo>
                  <a:lnTo>
                    <a:pt x="5473" y="7904"/>
                  </a:lnTo>
                  <a:lnTo>
                    <a:pt x="5395" y="7907"/>
                  </a:lnTo>
                  <a:cubicBezTo>
                    <a:pt x="5354" y="7910"/>
                    <a:pt x="5313" y="7919"/>
                    <a:pt x="5276" y="7929"/>
                  </a:cubicBezTo>
                  <a:cubicBezTo>
                    <a:pt x="5276" y="7943"/>
                    <a:pt x="5299" y="7945"/>
                    <a:pt x="5326" y="7945"/>
                  </a:cubicBezTo>
                  <a:cubicBezTo>
                    <a:pt x="5335" y="7945"/>
                    <a:pt x="5345" y="7945"/>
                    <a:pt x="5354" y="7945"/>
                  </a:cubicBezTo>
                  <a:cubicBezTo>
                    <a:pt x="5357" y="7944"/>
                    <a:pt x="5360" y="7944"/>
                    <a:pt x="5362" y="7944"/>
                  </a:cubicBezTo>
                  <a:cubicBezTo>
                    <a:pt x="5395" y="7944"/>
                    <a:pt x="5392" y="7963"/>
                    <a:pt x="5357" y="7998"/>
                  </a:cubicBezTo>
                  <a:cubicBezTo>
                    <a:pt x="5320" y="8035"/>
                    <a:pt x="5317" y="8051"/>
                    <a:pt x="5357" y="8067"/>
                  </a:cubicBezTo>
                  <a:cubicBezTo>
                    <a:pt x="5357" y="8086"/>
                    <a:pt x="5357" y="8104"/>
                    <a:pt x="5320" y="8123"/>
                  </a:cubicBezTo>
                  <a:cubicBezTo>
                    <a:pt x="5320" y="8139"/>
                    <a:pt x="5320" y="8139"/>
                    <a:pt x="5357" y="8139"/>
                  </a:cubicBezTo>
                  <a:cubicBezTo>
                    <a:pt x="5398" y="8139"/>
                    <a:pt x="5398" y="8158"/>
                    <a:pt x="5357" y="8176"/>
                  </a:cubicBezTo>
                  <a:cubicBezTo>
                    <a:pt x="5279" y="8195"/>
                    <a:pt x="5279" y="8245"/>
                    <a:pt x="5317" y="8245"/>
                  </a:cubicBezTo>
                  <a:cubicBezTo>
                    <a:pt x="5357" y="8245"/>
                    <a:pt x="5357" y="8264"/>
                    <a:pt x="5357" y="8283"/>
                  </a:cubicBezTo>
                  <a:cubicBezTo>
                    <a:pt x="5357" y="8299"/>
                    <a:pt x="5357" y="8317"/>
                    <a:pt x="5398" y="8336"/>
                  </a:cubicBezTo>
                  <a:lnTo>
                    <a:pt x="5398" y="8371"/>
                  </a:lnTo>
                  <a:cubicBezTo>
                    <a:pt x="5398" y="8376"/>
                    <a:pt x="5395" y="8379"/>
                    <a:pt x="5390" y="8379"/>
                  </a:cubicBezTo>
                  <a:cubicBezTo>
                    <a:pt x="5378" y="8379"/>
                    <a:pt x="5357" y="8365"/>
                    <a:pt x="5357" y="8352"/>
                  </a:cubicBezTo>
                  <a:lnTo>
                    <a:pt x="5317" y="8371"/>
                  </a:lnTo>
                  <a:cubicBezTo>
                    <a:pt x="5317" y="8405"/>
                    <a:pt x="5317" y="8424"/>
                    <a:pt x="5357" y="8443"/>
                  </a:cubicBezTo>
                  <a:cubicBezTo>
                    <a:pt x="5413" y="8456"/>
                    <a:pt x="5429" y="8460"/>
                    <a:pt x="5406" y="8460"/>
                  </a:cubicBezTo>
                  <a:cubicBezTo>
                    <a:pt x="5396" y="8460"/>
                    <a:pt x="5380" y="8459"/>
                    <a:pt x="5357" y="8458"/>
                  </a:cubicBezTo>
                  <a:cubicBezTo>
                    <a:pt x="5317" y="8458"/>
                    <a:pt x="5276" y="8474"/>
                    <a:pt x="5317" y="8493"/>
                  </a:cubicBezTo>
                  <a:cubicBezTo>
                    <a:pt x="5395" y="8512"/>
                    <a:pt x="5354" y="8531"/>
                    <a:pt x="5313" y="8531"/>
                  </a:cubicBezTo>
                  <a:cubicBezTo>
                    <a:pt x="5286" y="8523"/>
                    <a:pt x="5268" y="8518"/>
                    <a:pt x="5259" y="8518"/>
                  </a:cubicBezTo>
                  <a:cubicBezTo>
                    <a:pt x="5245" y="8518"/>
                    <a:pt x="5262" y="8534"/>
                    <a:pt x="5310" y="8581"/>
                  </a:cubicBezTo>
                  <a:cubicBezTo>
                    <a:pt x="5310" y="8618"/>
                    <a:pt x="5345" y="8690"/>
                    <a:pt x="5342" y="8744"/>
                  </a:cubicBezTo>
                  <a:cubicBezTo>
                    <a:pt x="5338" y="8813"/>
                    <a:pt x="5335" y="8850"/>
                    <a:pt x="5295" y="8863"/>
                  </a:cubicBezTo>
                  <a:cubicBezTo>
                    <a:pt x="5287" y="8862"/>
                    <a:pt x="5280" y="8862"/>
                    <a:pt x="5274" y="8862"/>
                  </a:cubicBezTo>
                  <a:cubicBezTo>
                    <a:pt x="5266" y="8862"/>
                    <a:pt x="5260" y="8862"/>
                    <a:pt x="5255" y="8863"/>
                  </a:cubicBezTo>
                  <a:lnTo>
                    <a:pt x="5255" y="8863"/>
                  </a:lnTo>
                  <a:cubicBezTo>
                    <a:pt x="5335" y="8866"/>
                    <a:pt x="5332" y="8885"/>
                    <a:pt x="5329" y="8938"/>
                  </a:cubicBezTo>
                  <a:cubicBezTo>
                    <a:pt x="5285" y="8988"/>
                    <a:pt x="5323" y="9026"/>
                    <a:pt x="5360" y="9048"/>
                  </a:cubicBezTo>
                  <a:lnTo>
                    <a:pt x="5364" y="9010"/>
                  </a:lnTo>
                  <a:cubicBezTo>
                    <a:pt x="5445" y="9016"/>
                    <a:pt x="5442" y="9035"/>
                    <a:pt x="5398" y="9066"/>
                  </a:cubicBezTo>
                  <a:cubicBezTo>
                    <a:pt x="5396" y="9078"/>
                    <a:pt x="5381" y="9081"/>
                    <a:pt x="5360" y="9081"/>
                  </a:cubicBezTo>
                  <a:cubicBezTo>
                    <a:pt x="5347" y="9081"/>
                    <a:pt x="5332" y="9080"/>
                    <a:pt x="5317" y="9079"/>
                  </a:cubicBezTo>
                  <a:cubicBezTo>
                    <a:pt x="5312" y="9079"/>
                    <a:pt x="5308" y="9078"/>
                    <a:pt x="5304" y="9078"/>
                  </a:cubicBezTo>
                  <a:cubicBezTo>
                    <a:pt x="5268" y="9078"/>
                    <a:pt x="5235" y="9090"/>
                    <a:pt x="5232" y="9107"/>
                  </a:cubicBezTo>
                  <a:cubicBezTo>
                    <a:pt x="5230" y="9119"/>
                    <a:pt x="5229" y="9133"/>
                    <a:pt x="5248" y="9133"/>
                  </a:cubicBezTo>
                  <a:cubicBezTo>
                    <a:pt x="5253" y="9133"/>
                    <a:pt x="5260" y="9132"/>
                    <a:pt x="5270" y="9129"/>
                  </a:cubicBezTo>
                  <a:cubicBezTo>
                    <a:pt x="5310" y="9132"/>
                    <a:pt x="5310" y="9132"/>
                    <a:pt x="5307" y="9148"/>
                  </a:cubicBezTo>
                  <a:cubicBezTo>
                    <a:pt x="5307" y="9167"/>
                    <a:pt x="5304" y="9186"/>
                    <a:pt x="5342" y="9207"/>
                  </a:cubicBezTo>
                  <a:cubicBezTo>
                    <a:pt x="5382" y="9211"/>
                    <a:pt x="5379" y="9226"/>
                    <a:pt x="5379" y="9245"/>
                  </a:cubicBezTo>
                  <a:cubicBezTo>
                    <a:pt x="5354" y="9251"/>
                    <a:pt x="5336" y="9270"/>
                    <a:pt x="5332" y="9294"/>
                  </a:cubicBezTo>
                  <a:lnTo>
                    <a:pt x="5332" y="9294"/>
                  </a:lnTo>
                  <a:cubicBezTo>
                    <a:pt x="5321" y="9293"/>
                    <a:pt x="5306" y="9291"/>
                    <a:pt x="5291" y="9289"/>
                  </a:cubicBezTo>
                  <a:cubicBezTo>
                    <a:pt x="5266" y="9289"/>
                    <a:pt x="5238" y="9292"/>
                    <a:pt x="5210" y="9298"/>
                  </a:cubicBezTo>
                  <a:cubicBezTo>
                    <a:pt x="5210" y="9317"/>
                    <a:pt x="5248" y="9320"/>
                    <a:pt x="5248" y="9320"/>
                  </a:cubicBezTo>
                  <a:cubicBezTo>
                    <a:pt x="5295" y="9327"/>
                    <a:pt x="5226" y="9746"/>
                    <a:pt x="5216" y="9797"/>
                  </a:cubicBezTo>
                  <a:cubicBezTo>
                    <a:pt x="5176" y="9825"/>
                    <a:pt x="5165" y="9870"/>
                    <a:pt x="5195" y="9870"/>
                  </a:cubicBezTo>
                  <a:cubicBezTo>
                    <a:pt x="5197" y="9870"/>
                    <a:pt x="5200" y="9869"/>
                    <a:pt x="5204" y="9869"/>
                  </a:cubicBezTo>
                  <a:cubicBezTo>
                    <a:pt x="5244" y="9875"/>
                    <a:pt x="5226" y="9963"/>
                    <a:pt x="5204" y="10066"/>
                  </a:cubicBezTo>
                  <a:cubicBezTo>
                    <a:pt x="5176" y="10188"/>
                    <a:pt x="5157" y="10276"/>
                    <a:pt x="5197" y="10282"/>
                  </a:cubicBezTo>
                  <a:lnTo>
                    <a:pt x="5185" y="10336"/>
                  </a:lnTo>
                  <a:cubicBezTo>
                    <a:pt x="5179" y="10370"/>
                    <a:pt x="5207" y="10414"/>
                    <a:pt x="5204" y="10433"/>
                  </a:cubicBezTo>
                  <a:cubicBezTo>
                    <a:pt x="5226" y="10449"/>
                    <a:pt x="5231" y="10463"/>
                    <a:pt x="5223" y="10463"/>
                  </a:cubicBezTo>
                  <a:cubicBezTo>
                    <a:pt x="5218" y="10463"/>
                    <a:pt x="5210" y="10458"/>
                    <a:pt x="5197" y="10448"/>
                  </a:cubicBezTo>
                  <a:cubicBezTo>
                    <a:pt x="5176" y="10443"/>
                    <a:pt x="5153" y="10438"/>
                    <a:pt x="5137" y="10438"/>
                  </a:cubicBezTo>
                  <a:cubicBezTo>
                    <a:pt x="5125" y="10438"/>
                    <a:pt x="5117" y="10441"/>
                    <a:pt x="5116" y="10448"/>
                  </a:cubicBezTo>
                  <a:cubicBezTo>
                    <a:pt x="5107" y="10480"/>
                    <a:pt x="5144" y="10492"/>
                    <a:pt x="5185" y="10502"/>
                  </a:cubicBezTo>
                  <a:cubicBezTo>
                    <a:pt x="5223" y="10511"/>
                    <a:pt x="5216" y="10527"/>
                    <a:pt x="5216" y="10527"/>
                  </a:cubicBezTo>
                  <a:cubicBezTo>
                    <a:pt x="5214" y="10538"/>
                    <a:pt x="5214" y="10542"/>
                    <a:pt x="5206" y="10542"/>
                  </a:cubicBezTo>
                  <a:cubicBezTo>
                    <a:pt x="5200" y="10542"/>
                    <a:pt x="5191" y="10540"/>
                    <a:pt x="5176" y="10536"/>
                  </a:cubicBezTo>
                  <a:lnTo>
                    <a:pt x="5097" y="10514"/>
                  </a:lnTo>
                  <a:lnTo>
                    <a:pt x="5091" y="10533"/>
                  </a:lnTo>
                  <a:cubicBezTo>
                    <a:pt x="5132" y="10542"/>
                    <a:pt x="5125" y="10561"/>
                    <a:pt x="5125" y="10561"/>
                  </a:cubicBezTo>
                  <a:cubicBezTo>
                    <a:pt x="5124" y="10569"/>
                    <a:pt x="5123" y="10573"/>
                    <a:pt x="5114" y="10573"/>
                  </a:cubicBezTo>
                  <a:cubicBezTo>
                    <a:pt x="5104" y="10573"/>
                    <a:pt x="5085" y="10568"/>
                    <a:pt x="5044" y="10558"/>
                  </a:cubicBezTo>
                  <a:cubicBezTo>
                    <a:pt x="5021" y="10552"/>
                    <a:pt x="5005" y="10549"/>
                    <a:pt x="4994" y="10549"/>
                  </a:cubicBezTo>
                  <a:cubicBezTo>
                    <a:pt x="4970" y="10549"/>
                    <a:pt x="4983" y="10566"/>
                    <a:pt x="5035" y="10593"/>
                  </a:cubicBezTo>
                  <a:lnTo>
                    <a:pt x="5063" y="10636"/>
                  </a:lnTo>
                  <a:cubicBezTo>
                    <a:pt x="5060" y="10636"/>
                    <a:pt x="5058" y="10636"/>
                    <a:pt x="5056" y="10636"/>
                  </a:cubicBezTo>
                  <a:cubicBezTo>
                    <a:pt x="4985" y="10636"/>
                    <a:pt x="5051" y="10687"/>
                    <a:pt x="5085" y="10715"/>
                  </a:cubicBezTo>
                  <a:cubicBezTo>
                    <a:pt x="5078" y="10715"/>
                    <a:pt x="5071" y="10714"/>
                    <a:pt x="5065" y="10714"/>
                  </a:cubicBezTo>
                  <a:cubicBezTo>
                    <a:pt x="5000" y="10714"/>
                    <a:pt x="5003" y="10730"/>
                    <a:pt x="5069" y="10765"/>
                  </a:cubicBezTo>
                  <a:cubicBezTo>
                    <a:pt x="5107" y="10777"/>
                    <a:pt x="5103" y="10793"/>
                    <a:pt x="5060" y="10799"/>
                  </a:cubicBezTo>
                  <a:cubicBezTo>
                    <a:pt x="5016" y="10806"/>
                    <a:pt x="5013" y="10825"/>
                    <a:pt x="5000" y="10856"/>
                  </a:cubicBezTo>
                  <a:cubicBezTo>
                    <a:pt x="5031" y="10884"/>
                    <a:pt x="4994" y="11003"/>
                    <a:pt x="4947" y="11138"/>
                  </a:cubicBezTo>
                  <a:cubicBezTo>
                    <a:pt x="4900" y="11291"/>
                    <a:pt x="4856" y="11389"/>
                    <a:pt x="4897" y="11404"/>
                  </a:cubicBezTo>
                  <a:cubicBezTo>
                    <a:pt x="4887" y="11420"/>
                    <a:pt x="4887" y="11420"/>
                    <a:pt x="4843" y="11423"/>
                  </a:cubicBezTo>
                  <a:cubicBezTo>
                    <a:pt x="4835" y="11420"/>
                    <a:pt x="4828" y="11419"/>
                    <a:pt x="4823" y="11419"/>
                  </a:cubicBezTo>
                  <a:cubicBezTo>
                    <a:pt x="4807" y="11419"/>
                    <a:pt x="4815" y="11436"/>
                    <a:pt x="4868" y="11470"/>
                  </a:cubicBezTo>
                  <a:cubicBezTo>
                    <a:pt x="4888" y="11490"/>
                    <a:pt x="4911" y="11504"/>
                    <a:pt x="4905" y="11504"/>
                  </a:cubicBezTo>
                  <a:cubicBezTo>
                    <a:pt x="4902" y="11504"/>
                    <a:pt x="4890" y="11499"/>
                    <a:pt x="4862" y="11489"/>
                  </a:cubicBezTo>
                  <a:cubicBezTo>
                    <a:pt x="4856" y="11486"/>
                    <a:pt x="4851" y="11485"/>
                    <a:pt x="4846" y="11485"/>
                  </a:cubicBezTo>
                  <a:cubicBezTo>
                    <a:pt x="4820" y="11485"/>
                    <a:pt x="4808" y="11518"/>
                    <a:pt x="4787" y="11573"/>
                  </a:cubicBezTo>
                  <a:cubicBezTo>
                    <a:pt x="4765" y="11624"/>
                    <a:pt x="4740" y="11689"/>
                    <a:pt x="4778" y="11705"/>
                  </a:cubicBezTo>
                  <a:cubicBezTo>
                    <a:pt x="4791" y="11731"/>
                    <a:pt x="4797" y="11743"/>
                    <a:pt x="4794" y="11743"/>
                  </a:cubicBezTo>
                  <a:cubicBezTo>
                    <a:pt x="4792" y="11743"/>
                    <a:pt x="4784" y="11735"/>
                    <a:pt x="4771" y="11721"/>
                  </a:cubicBezTo>
                  <a:cubicBezTo>
                    <a:pt x="4756" y="11710"/>
                    <a:pt x="4740" y="11705"/>
                    <a:pt x="4726" y="11705"/>
                  </a:cubicBezTo>
                  <a:cubicBezTo>
                    <a:pt x="4677" y="11705"/>
                    <a:pt x="4643" y="11758"/>
                    <a:pt x="4684" y="11818"/>
                  </a:cubicBezTo>
                  <a:cubicBezTo>
                    <a:pt x="4677" y="11831"/>
                    <a:pt x="4672" y="11843"/>
                    <a:pt x="4656" y="11843"/>
                  </a:cubicBezTo>
                  <a:cubicBezTo>
                    <a:pt x="4649" y="11843"/>
                    <a:pt x="4641" y="11841"/>
                    <a:pt x="4630" y="11837"/>
                  </a:cubicBezTo>
                  <a:cubicBezTo>
                    <a:pt x="4624" y="11852"/>
                    <a:pt x="4615" y="11868"/>
                    <a:pt x="4630" y="11934"/>
                  </a:cubicBezTo>
                  <a:cubicBezTo>
                    <a:pt x="4624" y="11950"/>
                    <a:pt x="4593" y="12012"/>
                    <a:pt x="4577" y="12047"/>
                  </a:cubicBezTo>
                  <a:cubicBezTo>
                    <a:pt x="4571" y="12072"/>
                    <a:pt x="4574" y="12103"/>
                    <a:pt x="4586" y="12128"/>
                  </a:cubicBezTo>
                  <a:cubicBezTo>
                    <a:pt x="4580" y="12139"/>
                    <a:pt x="4575" y="12150"/>
                    <a:pt x="4574" y="12150"/>
                  </a:cubicBezTo>
                  <a:cubicBezTo>
                    <a:pt x="4574" y="12150"/>
                    <a:pt x="4575" y="12148"/>
                    <a:pt x="4577" y="12144"/>
                  </a:cubicBezTo>
                  <a:cubicBezTo>
                    <a:pt x="4574" y="12142"/>
                    <a:pt x="4571" y="12142"/>
                    <a:pt x="4568" y="12142"/>
                  </a:cubicBezTo>
                  <a:cubicBezTo>
                    <a:pt x="4535" y="12142"/>
                    <a:pt x="4497" y="12216"/>
                    <a:pt x="4442" y="12316"/>
                  </a:cubicBezTo>
                  <a:cubicBezTo>
                    <a:pt x="4387" y="12424"/>
                    <a:pt x="4337" y="12517"/>
                    <a:pt x="4294" y="12517"/>
                  </a:cubicBezTo>
                  <a:cubicBezTo>
                    <a:pt x="4293" y="12517"/>
                    <a:pt x="4293" y="12517"/>
                    <a:pt x="4292" y="12517"/>
                  </a:cubicBezTo>
                  <a:lnTo>
                    <a:pt x="4292" y="12517"/>
                  </a:lnTo>
                  <a:cubicBezTo>
                    <a:pt x="4292" y="12517"/>
                    <a:pt x="4282" y="12532"/>
                    <a:pt x="4311" y="12567"/>
                  </a:cubicBezTo>
                  <a:cubicBezTo>
                    <a:pt x="4365" y="12616"/>
                    <a:pt x="4362" y="12633"/>
                    <a:pt x="4327" y="12633"/>
                  </a:cubicBezTo>
                  <a:cubicBezTo>
                    <a:pt x="4324" y="12633"/>
                    <a:pt x="4320" y="12633"/>
                    <a:pt x="4317" y="12633"/>
                  </a:cubicBezTo>
                  <a:cubicBezTo>
                    <a:pt x="4305" y="12630"/>
                    <a:pt x="4295" y="12628"/>
                    <a:pt x="4285" y="12628"/>
                  </a:cubicBezTo>
                  <a:cubicBezTo>
                    <a:pt x="4230" y="12628"/>
                    <a:pt x="4210" y="12678"/>
                    <a:pt x="4260" y="12724"/>
                  </a:cubicBezTo>
                  <a:lnTo>
                    <a:pt x="4226" y="12705"/>
                  </a:lnTo>
                  <a:cubicBezTo>
                    <a:pt x="4214" y="12701"/>
                    <a:pt x="4204" y="12699"/>
                    <a:pt x="4196" y="12699"/>
                  </a:cubicBezTo>
                  <a:cubicBezTo>
                    <a:pt x="4152" y="12699"/>
                    <a:pt x="4166" y="12754"/>
                    <a:pt x="4217" y="12802"/>
                  </a:cubicBezTo>
                  <a:cubicBezTo>
                    <a:pt x="4201" y="12800"/>
                    <a:pt x="4186" y="12798"/>
                    <a:pt x="4174" y="12798"/>
                  </a:cubicBezTo>
                  <a:cubicBezTo>
                    <a:pt x="4151" y="12798"/>
                    <a:pt x="4137" y="12804"/>
                    <a:pt x="4154" y="12827"/>
                  </a:cubicBezTo>
                  <a:cubicBezTo>
                    <a:pt x="4150" y="12833"/>
                    <a:pt x="4148" y="12837"/>
                    <a:pt x="4143" y="12837"/>
                  </a:cubicBezTo>
                  <a:cubicBezTo>
                    <a:pt x="4134" y="12837"/>
                    <a:pt x="4118" y="12827"/>
                    <a:pt x="4076" y="12802"/>
                  </a:cubicBezTo>
                  <a:cubicBezTo>
                    <a:pt x="4049" y="12785"/>
                    <a:pt x="4022" y="12770"/>
                    <a:pt x="4007" y="12770"/>
                  </a:cubicBezTo>
                  <a:cubicBezTo>
                    <a:pt x="4003" y="12770"/>
                    <a:pt x="3999" y="12771"/>
                    <a:pt x="3997" y="12774"/>
                  </a:cubicBezTo>
                  <a:cubicBezTo>
                    <a:pt x="3991" y="12789"/>
                    <a:pt x="4022" y="12811"/>
                    <a:pt x="4057" y="12830"/>
                  </a:cubicBezTo>
                  <a:lnTo>
                    <a:pt x="4041" y="12861"/>
                  </a:lnTo>
                  <a:cubicBezTo>
                    <a:pt x="4041" y="12861"/>
                    <a:pt x="4032" y="12877"/>
                    <a:pt x="4066" y="12896"/>
                  </a:cubicBezTo>
                  <a:cubicBezTo>
                    <a:pt x="4101" y="12918"/>
                    <a:pt x="4091" y="12934"/>
                    <a:pt x="4082" y="12949"/>
                  </a:cubicBezTo>
                  <a:cubicBezTo>
                    <a:pt x="4074" y="12944"/>
                    <a:pt x="4069" y="12942"/>
                    <a:pt x="4067" y="12942"/>
                  </a:cubicBezTo>
                  <a:cubicBezTo>
                    <a:pt x="4059" y="12942"/>
                    <a:pt x="4082" y="12966"/>
                    <a:pt x="4116" y="12971"/>
                  </a:cubicBezTo>
                  <a:cubicBezTo>
                    <a:pt x="4148" y="12990"/>
                    <a:pt x="4182" y="13012"/>
                    <a:pt x="4173" y="13028"/>
                  </a:cubicBezTo>
                  <a:lnTo>
                    <a:pt x="4242" y="13068"/>
                  </a:lnTo>
                  <a:cubicBezTo>
                    <a:pt x="4298" y="13104"/>
                    <a:pt x="4331" y="13125"/>
                    <a:pt x="4370" y="13125"/>
                  </a:cubicBezTo>
                  <a:cubicBezTo>
                    <a:pt x="4379" y="13125"/>
                    <a:pt x="4388" y="13124"/>
                    <a:pt x="4398" y="13122"/>
                  </a:cubicBezTo>
                  <a:cubicBezTo>
                    <a:pt x="4470" y="13081"/>
                    <a:pt x="4533" y="13053"/>
                    <a:pt x="4464" y="13012"/>
                  </a:cubicBezTo>
                  <a:cubicBezTo>
                    <a:pt x="4464" y="13012"/>
                    <a:pt x="4439" y="12974"/>
                    <a:pt x="4448" y="12959"/>
                  </a:cubicBezTo>
                  <a:cubicBezTo>
                    <a:pt x="4455" y="12947"/>
                    <a:pt x="4480" y="12946"/>
                    <a:pt x="4493" y="12946"/>
                  </a:cubicBezTo>
                  <a:cubicBezTo>
                    <a:pt x="4498" y="12946"/>
                    <a:pt x="4502" y="12946"/>
                    <a:pt x="4502" y="12946"/>
                  </a:cubicBezTo>
                  <a:cubicBezTo>
                    <a:pt x="4506" y="12949"/>
                    <a:pt x="4511" y="12951"/>
                    <a:pt x="4516" y="12951"/>
                  </a:cubicBezTo>
                  <a:cubicBezTo>
                    <a:pt x="4547" y="12951"/>
                    <a:pt x="4581" y="12894"/>
                    <a:pt x="4624" y="12824"/>
                  </a:cubicBezTo>
                  <a:cubicBezTo>
                    <a:pt x="4679" y="12732"/>
                    <a:pt x="4701" y="12680"/>
                    <a:pt x="4745" y="12680"/>
                  </a:cubicBezTo>
                  <a:cubicBezTo>
                    <a:pt x="4747" y="12680"/>
                    <a:pt x="4748" y="12680"/>
                    <a:pt x="4749" y="12680"/>
                  </a:cubicBezTo>
                  <a:cubicBezTo>
                    <a:pt x="4753" y="12680"/>
                    <a:pt x="4756" y="12680"/>
                    <a:pt x="4759" y="12680"/>
                  </a:cubicBezTo>
                  <a:cubicBezTo>
                    <a:pt x="4795" y="12680"/>
                    <a:pt x="4803" y="12664"/>
                    <a:pt x="4803" y="12664"/>
                  </a:cubicBezTo>
                  <a:cubicBezTo>
                    <a:pt x="4765" y="12645"/>
                    <a:pt x="4818" y="12548"/>
                    <a:pt x="4878" y="12432"/>
                  </a:cubicBezTo>
                  <a:cubicBezTo>
                    <a:pt x="4944" y="12316"/>
                    <a:pt x="4994" y="12194"/>
                    <a:pt x="4956" y="12178"/>
                  </a:cubicBezTo>
                  <a:cubicBezTo>
                    <a:pt x="4966" y="12163"/>
                    <a:pt x="4972" y="12147"/>
                    <a:pt x="4972" y="12147"/>
                  </a:cubicBezTo>
                  <a:cubicBezTo>
                    <a:pt x="4978" y="12150"/>
                    <a:pt x="4984" y="12151"/>
                    <a:pt x="4989" y="12151"/>
                  </a:cubicBezTo>
                  <a:cubicBezTo>
                    <a:pt x="5015" y="12151"/>
                    <a:pt x="5028" y="12122"/>
                    <a:pt x="5041" y="12094"/>
                  </a:cubicBezTo>
                  <a:cubicBezTo>
                    <a:pt x="5028" y="12069"/>
                    <a:pt x="5025" y="12037"/>
                    <a:pt x="5035" y="12009"/>
                  </a:cubicBezTo>
                  <a:lnTo>
                    <a:pt x="5035" y="12009"/>
                  </a:lnTo>
                  <a:cubicBezTo>
                    <a:pt x="5044" y="12013"/>
                    <a:pt x="5052" y="12015"/>
                    <a:pt x="5058" y="12015"/>
                  </a:cubicBezTo>
                  <a:cubicBezTo>
                    <a:pt x="5076" y="12015"/>
                    <a:pt x="5083" y="12000"/>
                    <a:pt x="5094" y="11975"/>
                  </a:cubicBezTo>
                  <a:cubicBezTo>
                    <a:pt x="5110" y="11940"/>
                    <a:pt x="5119" y="11924"/>
                    <a:pt x="5082" y="11909"/>
                  </a:cubicBezTo>
                  <a:cubicBezTo>
                    <a:pt x="5091" y="11893"/>
                    <a:pt x="5138" y="11771"/>
                    <a:pt x="5197" y="11733"/>
                  </a:cubicBezTo>
                  <a:cubicBezTo>
                    <a:pt x="5241" y="11730"/>
                    <a:pt x="5210" y="11699"/>
                    <a:pt x="5179" y="11667"/>
                  </a:cubicBezTo>
                  <a:cubicBezTo>
                    <a:pt x="5141" y="11652"/>
                    <a:pt x="5110" y="11620"/>
                    <a:pt x="5119" y="11605"/>
                  </a:cubicBezTo>
                  <a:lnTo>
                    <a:pt x="5119" y="11605"/>
                  </a:lnTo>
                  <a:lnTo>
                    <a:pt x="5191" y="11633"/>
                  </a:lnTo>
                  <a:cubicBezTo>
                    <a:pt x="5206" y="11648"/>
                    <a:pt x="5214" y="11656"/>
                    <a:pt x="5220" y="11656"/>
                  </a:cubicBezTo>
                  <a:cubicBezTo>
                    <a:pt x="5226" y="11656"/>
                    <a:pt x="5230" y="11648"/>
                    <a:pt x="5238" y="11630"/>
                  </a:cubicBezTo>
                  <a:lnTo>
                    <a:pt x="5251" y="11592"/>
                  </a:lnTo>
                  <a:cubicBezTo>
                    <a:pt x="5213" y="11580"/>
                    <a:pt x="5248" y="11492"/>
                    <a:pt x="5291" y="11370"/>
                  </a:cubicBezTo>
                  <a:cubicBezTo>
                    <a:pt x="5345" y="11213"/>
                    <a:pt x="5364" y="11160"/>
                    <a:pt x="5326" y="11147"/>
                  </a:cubicBezTo>
                  <a:cubicBezTo>
                    <a:pt x="5288" y="11135"/>
                    <a:pt x="5291" y="11116"/>
                    <a:pt x="5348" y="11075"/>
                  </a:cubicBezTo>
                  <a:cubicBezTo>
                    <a:pt x="5498" y="11006"/>
                    <a:pt x="5498" y="11003"/>
                    <a:pt x="5467" y="10975"/>
                  </a:cubicBezTo>
                  <a:lnTo>
                    <a:pt x="5467" y="10975"/>
                  </a:lnTo>
                  <a:cubicBezTo>
                    <a:pt x="5465" y="10982"/>
                    <a:pt x="5458" y="10985"/>
                    <a:pt x="5448" y="10985"/>
                  </a:cubicBezTo>
                  <a:cubicBezTo>
                    <a:pt x="5432" y="10985"/>
                    <a:pt x="5408" y="10978"/>
                    <a:pt x="5382" y="10972"/>
                  </a:cubicBezTo>
                  <a:cubicBezTo>
                    <a:pt x="5314" y="10949"/>
                    <a:pt x="5313" y="10934"/>
                    <a:pt x="5376" y="10934"/>
                  </a:cubicBezTo>
                  <a:cubicBezTo>
                    <a:pt x="5382" y="10934"/>
                    <a:pt x="5388" y="10934"/>
                    <a:pt x="5395" y="10934"/>
                  </a:cubicBezTo>
                  <a:cubicBezTo>
                    <a:pt x="5398" y="10935"/>
                    <a:pt x="5401" y="10936"/>
                    <a:pt x="5405" y="10936"/>
                  </a:cubicBezTo>
                  <a:cubicBezTo>
                    <a:pt x="5476" y="10936"/>
                    <a:pt x="5505" y="10676"/>
                    <a:pt x="5436" y="10640"/>
                  </a:cubicBezTo>
                  <a:lnTo>
                    <a:pt x="5436" y="10640"/>
                  </a:lnTo>
                  <a:lnTo>
                    <a:pt x="5476" y="10649"/>
                  </a:lnTo>
                  <a:cubicBezTo>
                    <a:pt x="5482" y="10650"/>
                    <a:pt x="5487" y="10651"/>
                    <a:pt x="5492" y="10651"/>
                  </a:cubicBezTo>
                  <a:cubicBezTo>
                    <a:pt x="5515" y="10651"/>
                    <a:pt x="5521" y="10628"/>
                    <a:pt x="5539" y="10568"/>
                  </a:cubicBezTo>
                  <a:cubicBezTo>
                    <a:pt x="5548" y="10533"/>
                    <a:pt x="5552" y="10514"/>
                    <a:pt x="5552" y="10514"/>
                  </a:cubicBezTo>
                  <a:cubicBezTo>
                    <a:pt x="5480" y="10496"/>
                    <a:pt x="5536" y="10407"/>
                    <a:pt x="5574" y="10407"/>
                  </a:cubicBezTo>
                  <a:cubicBezTo>
                    <a:pt x="5576" y="10407"/>
                    <a:pt x="5578" y="10407"/>
                    <a:pt x="5580" y="10408"/>
                  </a:cubicBezTo>
                  <a:cubicBezTo>
                    <a:pt x="5624" y="10398"/>
                    <a:pt x="5624" y="10398"/>
                    <a:pt x="5630" y="10361"/>
                  </a:cubicBezTo>
                  <a:cubicBezTo>
                    <a:pt x="5567" y="10291"/>
                    <a:pt x="5619" y="10213"/>
                    <a:pt x="5660" y="10213"/>
                  </a:cubicBezTo>
                  <a:cubicBezTo>
                    <a:pt x="5661" y="10213"/>
                    <a:pt x="5663" y="10213"/>
                    <a:pt x="5664" y="10213"/>
                  </a:cubicBezTo>
                  <a:lnTo>
                    <a:pt x="5671" y="10179"/>
                  </a:lnTo>
                  <a:cubicBezTo>
                    <a:pt x="5646" y="10157"/>
                    <a:pt x="5636" y="10126"/>
                    <a:pt x="5649" y="10097"/>
                  </a:cubicBezTo>
                  <a:cubicBezTo>
                    <a:pt x="5656" y="10052"/>
                    <a:pt x="5662" y="10031"/>
                    <a:pt x="5641" y="10031"/>
                  </a:cubicBezTo>
                  <a:cubicBezTo>
                    <a:pt x="5636" y="10031"/>
                    <a:pt x="5629" y="10032"/>
                    <a:pt x="5621" y="10035"/>
                  </a:cubicBezTo>
                  <a:cubicBezTo>
                    <a:pt x="5580" y="10029"/>
                    <a:pt x="5542" y="10019"/>
                    <a:pt x="5545" y="10003"/>
                  </a:cubicBezTo>
                  <a:lnTo>
                    <a:pt x="5545" y="10003"/>
                  </a:lnTo>
                  <a:lnTo>
                    <a:pt x="5583" y="10010"/>
                  </a:lnTo>
                  <a:cubicBezTo>
                    <a:pt x="5585" y="10010"/>
                    <a:pt x="5587" y="10010"/>
                    <a:pt x="5589" y="10010"/>
                  </a:cubicBezTo>
                  <a:cubicBezTo>
                    <a:pt x="5625" y="10010"/>
                    <a:pt x="5637" y="9959"/>
                    <a:pt x="5649" y="9887"/>
                  </a:cubicBezTo>
                  <a:cubicBezTo>
                    <a:pt x="5661" y="9797"/>
                    <a:pt x="5668" y="9759"/>
                    <a:pt x="5711" y="9746"/>
                  </a:cubicBezTo>
                  <a:lnTo>
                    <a:pt x="5674" y="9725"/>
                  </a:lnTo>
                  <a:cubicBezTo>
                    <a:pt x="5641" y="9703"/>
                    <a:pt x="5639" y="9686"/>
                    <a:pt x="5666" y="9686"/>
                  </a:cubicBezTo>
                  <a:cubicBezTo>
                    <a:pt x="5670" y="9686"/>
                    <a:pt x="5675" y="9686"/>
                    <a:pt x="5680" y="9687"/>
                  </a:cubicBezTo>
                  <a:cubicBezTo>
                    <a:pt x="5724" y="9674"/>
                    <a:pt x="5736" y="9599"/>
                    <a:pt x="5702" y="9558"/>
                  </a:cubicBezTo>
                  <a:cubicBezTo>
                    <a:pt x="5705" y="9540"/>
                    <a:pt x="5708" y="9521"/>
                    <a:pt x="5708" y="9521"/>
                  </a:cubicBezTo>
                  <a:cubicBezTo>
                    <a:pt x="5790" y="9515"/>
                    <a:pt x="5799" y="9458"/>
                    <a:pt x="5721" y="9430"/>
                  </a:cubicBezTo>
                  <a:lnTo>
                    <a:pt x="5721" y="9430"/>
                  </a:lnTo>
                  <a:cubicBezTo>
                    <a:pt x="5724" y="9430"/>
                    <a:pt x="5727" y="9430"/>
                    <a:pt x="5730" y="9430"/>
                  </a:cubicBezTo>
                  <a:cubicBezTo>
                    <a:pt x="5759" y="9430"/>
                    <a:pt x="5762" y="9416"/>
                    <a:pt x="5765" y="9399"/>
                  </a:cubicBezTo>
                  <a:cubicBezTo>
                    <a:pt x="5728" y="9356"/>
                    <a:pt x="5736" y="9286"/>
                    <a:pt x="5775" y="9286"/>
                  </a:cubicBezTo>
                  <a:cubicBezTo>
                    <a:pt x="5776" y="9286"/>
                    <a:pt x="5776" y="9286"/>
                    <a:pt x="5777" y="9286"/>
                  </a:cubicBezTo>
                  <a:lnTo>
                    <a:pt x="5777" y="9267"/>
                  </a:lnTo>
                  <a:cubicBezTo>
                    <a:pt x="5740" y="9245"/>
                    <a:pt x="5743" y="9226"/>
                    <a:pt x="5743" y="9207"/>
                  </a:cubicBezTo>
                  <a:cubicBezTo>
                    <a:pt x="5746" y="9189"/>
                    <a:pt x="5749" y="9170"/>
                    <a:pt x="5711" y="9148"/>
                  </a:cubicBezTo>
                  <a:cubicBezTo>
                    <a:pt x="5674" y="9126"/>
                    <a:pt x="5674" y="9107"/>
                    <a:pt x="5674" y="9107"/>
                  </a:cubicBezTo>
                  <a:cubicBezTo>
                    <a:pt x="5675" y="9103"/>
                    <a:pt x="5677" y="9102"/>
                    <a:pt x="5681" y="9102"/>
                  </a:cubicBezTo>
                  <a:cubicBezTo>
                    <a:pt x="5695" y="9102"/>
                    <a:pt x="5723" y="9119"/>
                    <a:pt x="5752" y="9135"/>
                  </a:cubicBezTo>
                  <a:cubicBezTo>
                    <a:pt x="5760" y="9145"/>
                    <a:pt x="5767" y="9149"/>
                    <a:pt x="5771" y="9149"/>
                  </a:cubicBezTo>
                  <a:cubicBezTo>
                    <a:pt x="5785" y="9149"/>
                    <a:pt x="5776" y="9105"/>
                    <a:pt x="5721" y="9057"/>
                  </a:cubicBezTo>
                  <a:cubicBezTo>
                    <a:pt x="5680" y="9023"/>
                    <a:pt x="5661" y="9007"/>
                    <a:pt x="5665" y="9007"/>
                  </a:cubicBezTo>
                  <a:lnTo>
                    <a:pt x="5665" y="9007"/>
                  </a:lnTo>
                  <a:cubicBezTo>
                    <a:pt x="5669" y="9007"/>
                    <a:pt x="5688" y="9018"/>
                    <a:pt x="5724" y="9038"/>
                  </a:cubicBezTo>
                  <a:cubicBezTo>
                    <a:pt x="5746" y="9051"/>
                    <a:pt x="5768" y="9064"/>
                    <a:pt x="5775" y="9064"/>
                  </a:cubicBezTo>
                  <a:cubicBezTo>
                    <a:pt x="5780" y="9064"/>
                    <a:pt x="5777" y="9058"/>
                    <a:pt x="5762" y="9041"/>
                  </a:cubicBezTo>
                  <a:cubicBezTo>
                    <a:pt x="5765" y="9019"/>
                    <a:pt x="5749" y="9001"/>
                    <a:pt x="5727" y="9001"/>
                  </a:cubicBezTo>
                  <a:lnTo>
                    <a:pt x="5730" y="8947"/>
                  </a:lnTo>
                  <a:cubicBezTo>
                    <a:pt x="5774" y="8913"/>
                    <a:pt x="5774" y="8894"/>
                    <a:pt x="5774" y="8875"/>
                  </a:cubicBezTo>
                  <a:cubicBezTo>
                    <a:pt x="5736" y="8853"/>
                    <a:pt x="5736" y="8853"/>
                    <a:pt x="5777" y="8838"/>
                  </a:cubicBezTo>
                  <a:cubicBezTo>
                    <a:pt x="5780" y="8838"/>
                    <a:pt x="5783" y="8838"/>
                    <a:pt x="5786" y="8838"/>
                  </a:cubicBezTo>
                  <a:cubicBezTo>
                    <a:pt x="5818" y="8838"/>
                    <a:pt x="5812" y="8822"/>
                    <a:pt x="5740" y="8816"/>
                  </a:cubicBezTo>
                  <a:cubicBezTo>
                    <a:pt x="5699" y="8797"/>
                    <a:pt x="5699" y="8778"/>
                    <a:pt x="5743" y="8762"/>
                  </a:cubicBezTo>
                  <a:cubicBezTo>
                    <a:pt x="5749" y="8763"/>
                    <a:pt x="5754" y="8763"/>
                    <a:pt x="5759" y="8763"/>
                  </a:cubicBezTo>
                  <a:cubicBezTo>
                    <a:pt x="5821" y="8763"/>
                    <a:pt x="5818" y="8747"/>
                    <a:pt x="5783" y="8744"/>
                  </a:cubicBezTo>
                  <a:cubicBezTo>
                    <a:pt x="5743" y="8725"/>
                    <a:pt x="5746" y="8706"/>
                    <a:pt x="5746" y="8706"/>
                  </a:cubicBezTo>
                  <a:cubicBezTo>
                    <a:pt x="5780" y="8706"/>
                    <a:pt x="5799" y="8540"/>
                    <a:pt x="5796" y="8371"/>
                  </a:cubicBezTo>
                  <a:cubicBezTo>
                    <a:pt x="5796" y="8355"/>
                    <a:pt x="5758" y="8336"/>
                    <a:pt x="5718" y="8336"/>
                  </a:cubicBezTo>
                  <a:cubicBezTo>
                    <a:pt x="5636" y="8336"/>
                    <a:pt x="5677" y="8336"/>
                    <a:pt x="5718" y="8317"/>
                  </a:cubicBezTo>
                  <a:cubicBezTo>
                    <a:pt x="5814" y="8302"/>
                    <a:pt x="5832" y="8275"/>
                    <a:pt x="5773" y="8275"/>
                  </a:cubicBezTo>
                  <a:cubicBezTo>
                    <a:pt x="5759" y="8275"/>
                    <a:pt x="5740" y="8276"/>
                    <a:pt x="5718" y="8280"/>
                  </a:cubicBezTo>
                  <a:cubicBezTo>
                    <a:pt x="5684" y="8288"/>
                    <a:pt x="5664" y="8292"/>
                    <a:pt x="5658" y="8292"/>
                  </a:cubicBezTo>
                  <a:cubicBezTo>
                    <a:pt x="5650" y="8292"/>
                    <a:pt x="5670" y="8283"/>
                    <a:pt x="5718" y="8261"/>
                  </a:cubicBezTo>
                  <a:cubicBezTo>
                    <a:pt x="5758" y="8242"/>
                    <a:pt x="5758" y="8242"/>
                    <a:pt x="5718" y="8223"/>
                  </a:cubicBezTo>
                  <a:cubicBezTo>
                    <a:pt x="5677" y="8223"/>
                    <a:pt x="5677" y="8205"/>
                    <a:pt x="5718" y="8205"/>
                  </a:cubicBezTo>
                  <a:cubicBezTo>
                    <a:pt x="5758" y="8186"/>
                    <a:pt x="5799" y="8167"/>
                    <a:pt x="5758" y="8167"/>
                  </a:cubicBezTo>
                  <a:cubicBezTo>
                    <a:pt x="5758" y="8167"/>
                    <a:pt x="5758" y="8148"/>
                    <a:pt x="5799" y="8129"/>
                  </a:cubicBezTo>
                  <a:cubicBezTo>
                    <a:pt x="5837" y="8111"/>
                    <a:pt x="5799" y="8092"/>
                    <a:pt x="5758" y="8076"/>
                  </a:cubicBezTo>
                  <a:cubicBezTo>
                    <a:pt x="5695" y="8035"/>
                    <a:pt x="5681" y="8014"/>
                    <a:pt x="5715" y="8014"/>
                  </a:cubicBezTo>
                  <a:cubicBezTo>
                    <a:pt x="5726" y="8014"/>
                    <a:pt x="5740" y="8016"/>
                    <a:pt x="5758" y="8020"/>
                  </a:cubicBezTo>
                  <a:cubicBezTo>
                    <a:pt x="5765" y="8021"/>
                    <a:pt x="5770" y="8022"/>
                    <a:pt x="5775" y="8022"/>
                  </a:cubicBezTo>
                  <a:cubicBezTo>
                    <a:pt x="5833" y="8022"/>
                    <a:pt x="5790" y="7943"/>
                    <a:pt x="5715" y="7929"/>
                  </a:cubicBezTo>
                  <a:cubicBezTo>
                    <a:pt x="5633" y="7913"/>
                    <a:pt x="5633" y="7913"/>
                    <a:pt x="5674" y="7913"/>
                  </a:cubicBezTo>
                  <a:cubicBezTo>
                    <a:pt x="5715" y="7910"/>
                    <a:pt x="5711" y="7891"/>
                    <a:pt x="5711" y="7891"/>
                  </a:cubicBezTo>
                  <a:cubicBezTo>
                    <a:pt x="5711" y="7872"/>
                    <a:pt x="5711" y="7854"/>
                    <a:pt x="5752" y="7854"/>
                  </a:cubicBezTo>
                  <a:cubicBezTo>
                    <a:pt x="5752" y="7854"/>
                    <a:pt x="5749" y="7835"/>
                    <a:pt x="5708" y="7797"/>
                  </a:cubicBezTo>
                  <a:cubicBezTo>
                    <a:pt x="5627" y="7766"/>
                    <a:pt x="5664" y="7710"/>
                    <a:pt x="5743" y="7684"/>
                  </a:cubicBezTo>
                  <a:lnTo>
                    <a:pt x="5702" y="7650"/>
                  </a:lnTo>
                  <a:cubicBezTo>
                    <a:pt x="5621" y="7637"/>
                    <a:pt x="5580" y="7622"/>
                    <a:pt x="5658" y="7619"/>
                  </a:cubicBezTo>
                  <a:cubicBezTo>
                    <a:pt x="5673" y="7617"/>
                    <a:pt x="5688" y="7616"/>
                    <a:pt x="5699" y="7615"/>
                  </a:cubicBezTo>
                  <a:lnTo>
                    <a:pt x="5699" y="7615"/>
                  </a:lnTo>
                  <a:cubicBezTo>
                    <a:pt x="5617" y="7603"/>
                    <a:pt x="5655" y="7525"/>
                    <a:pt x="5733" y="7518"/>
                  </a:cubicBezTo>
                  <a:cubicBezTo>
                    <a:pt x="5774" y="7515"/>
                    <a:pt x="5774" y="7515"/>
                    <a:pt x="5774" y="7496"/>
                  </a:cubicBezTo>
                  <a:lnTo>
                    <a:pt x="5774" y="7496"/>
                  </a:lnTo>
                  <a:lnTo>
                    <a:pt x="5733" y="7500"/>
                  </a:lnTo>
                  <a:cubicBezTo>
                    <a:pt x="5718" y="7501"/>
                    <a:pt x="5703" y="7502"/>
                    <a:pt x="5690" y="7502"/>
                  </a:cubicBezTo>
                  <a:cubicBezTo>
                    <a:pt x="5669" y="7502"/>
                    <a:pt x="5654" y="7499"/>
                    <a:pt x="5652" y="7487"/>
                  </a:cubicBezTo>
                  <a:cubicBezTo>
                    <a:pt x="5649" y="7471"/>
                    <a:pt x="5649" y="7453"/>
                    <a:pt x="5686" y="7446"/>
                  </a:cubicBezTo>
                  <a:cubicBezTo>
                    <a:pt x="5724" y="7426"/>
                    <a:pt x="5760" y="7405"/>
                    <a:pt x="5731" y="7405"/>
                  </a:cubicBezTo>
                  <a:cubicBezTo>
                    <a:pt x="5729" y="7405"/>
                    <a:pt x="5727" y="7405"/>
                    <a:pt x="5724" y="7406"/>
                  </a:cubicBezTo>
                  <a:cubicBezTo>
                    <a:pt x="5724" y="7406"/>
                    <a:pt x="5721" y="7390"/>
                    <a:pt x="5758" y="7365"/>
                  </a:cubicBezTo>
                  <a:cubicBezTo>
                    <a:pt x="5758" y="7346"/>
                    <a:pt x="5755" y="7327"/>
                    <a:pt x="5752" y="7293"/>
                  </a:cubicBezTo>
                  <a:cubicBezTo>
                    <a:pt x="5711" y="7277"/>
                    <a:pt x="5705" y="7239"/>
                    <a:pt x="5746" y="7236"/>
                  </a:cubicBezTo>
                  <a:cubicBezTo>
                    <a:pt x="5743" y="7211"/>
                    <a:pt x="5724" y="7192"/>
                    <a:pt x="5702" y="7186"/>
                  </a:cubicBezTo>
                  <a:cubicBezTo>
                    <a:pt x="5696" y="7149"/>
                    <a:pt x="5696" y="7130"/>
                    <a:pt x="5733" y="7123"/>
                  </a:cubicBezTo>
                  <a:cubicBezTo>
                    <a:pt x="5774" y="7117"/>
                    <a:pt x="5774" y="7117"/>
                    <a:pt x="5733" y="7105"/>
                  </a:cubicBezTo>
                  <a:cubicBezTo>
                    <a:pt x="5728" y="7106"/>
                    <a:pt x="5723" y="7106"/>
                    <a:pt x="5719" y="7106"/>
                  </a:cubicBezTo>
                  <a:cubicBezTo>
                    <a:pt x="5693" y="7106"/>
                    <a:pt x="5692" y="7090"/>
                    <a:pt x="5689" y="7073"/>
                  </a:cubicBezTo>
                  <a:cubicBezTo>
                    <a:pt x="5686" y="7055"/>
                    <a:pt x="5686" y="7036"/>
                    <a:pt x="5686" y="7036"/>
                  </a:cubicBezTo>
                  <a:cubicBezTo>
                    <a:pt x="5671" y="7038"/>
                    <a:pt x="5662" y="7039"/>
                    <a:pt x="5656" y="7039"/>
                  </a:cubicBezTo>
                  <a:cubicBezTo>
                    <a:pt x="5645" y="7039"/>
                    <a:pt x="5644" y="7035"/>
                    <a:pt x="5642" y="7023"/>
                  </a:cubicBezTo>
                  <a:cubicBezTo>
                    <a:pt x="5642" y="7004"/>
                    <a:pt x="5671" y="6945"/>
                    <a:pt x="5671" y="6926"/>
                  </a:cubicBezTo>
                  <a:cubicBezTo>
                    <a:pt x="5665" y="6892"/>
                    <a:pt x="5663" y="6879"/>
                    <a:pt x="5654" y="6879"/>
                  </a:cubicBezTo>
                  <a:cubicBezTo>
                    <a:pt x="5648" y="6879"/>
                    <a:pt x="5639" y="6885"/>
                    <a:pt x="5624" y="6895"/>
                  </a:cubicBezTo>
                  <a:cubicBezTo>
                    <a:pt x="5625" y="6903"/>
                    <a:pt x="5618" y="6909"/>
                    <a:pt x="5612" y="6909"/>
                  </a:cubicBezTo>
                  <a:cubicBezTo>
                    <a:pt x="5605" y="6909"/>
                    <a:pt x="5602" y="6900"/>
                    <a:pt x="5621" y="6876"/>
                  </a:cubicBezTo>
                  <a:cubicBezTo>
                    <a:pt x="5617" y="6860"/>
                    <a:pt x="5649" y="6798"/>
                    <a:pt x="5639" y="6741"/>
                  </a:cubicBezTo>
                  <a:cubicBezTo>
                    <a:pt x="5630" y="6685"/>
                    <a:pt x="5627" y="6673"/>
                    <a:pt x="5610" y="6673"/>
                  </a:cubicBezTo>
                  <a:cubicBezTo>
                    <a:pt x="5604" y="6673"/>
                    <a:pt x="5598" y="6674"/>
                    <a:pt x="5589" y="6675"/>
                  </a:cubicBezTo>
                  <a:cubicBezTo>
                    <a:pt x="5561" y="6687"/>
                    <a:pt x="5543" y="6692"/>
                    <a:pt x="5535" y="6692"/>
                  </a:cubicBezTo>
                  <a:cubicBezTo>
                    <a:pt x="5523" y="6692"/>
                    <a:pt x="5539" y="6678"/>
                    <a:pt x="5586" y="6657"/>
                  </a:cubicBezTo>
                  <a:cubicBezTo>
                    <a:pt x="5649" y="6613"/>
                    <a:pt x="5655" y="6593"/>
                    <a:pt x="5630" y="6593"/>
                  </a:cubicBezTo>
                  <a:cubicBezTo>
                    <a:pt x="5626" y="6593"/>
                    <a:pt x="5622" y="6593"/>
                    <a:pt x="5617" y="6594"/>
                  </a:cubicBezTo>
                  <a:cubicBezTo>
                    <a:pt x="5574" y="6584"/>
                    <a:pt x="5574" y="6584"/>
                    <a:pt x="5570" y="6566"/>
                  </a:cubicBezTo>
                  <a:cubicBezTo>
                    <a:pt x="5611" y="6556"/>
                    <a:pt x="5608" y="6537"/>
                    <a:pt x="5561" y="6509"/>
                  </a:cubicBezTo>
                  <a:cubicBezTo>
                    <a:pt x="5558" y="6494"/>
                    <a:pt x="5558" y="6494"/>
                    <a:pt x="5595" y="6484"/>
                  </a:cubicBezTo>
                  <a:lnTo>
                    <a:pt x="5589" y="6447"/>
                  </a:lnTo>
                  <a:cubicBezTo>
                    <a:pt x="5501" y="6428"/>
                    <a:pt x="5517" y="6312"/>
                    <a:pt x="5555" y="6284"/>
                  </a:cubicBezTo>
                  <a:cubicBezTo>
                    <a:pt x="5555" y="6284"/>
                    <a:pt x="5548" y="6265"/>
                    <a:pt x="5508" y="6255"/>
                  </a:cubicBezTo>
                  <a:cubicBezTo>
                    <a:pt x="5426" y="6255"/>
                    <a:pt x="5420" y="6237"/>
                    <a:pt x="5498" y="6221"/>
                  </a:cubicBezTo>
                  <a:cubicBezTo>
                    <a:pt x="5577" y="6202"/>
                    <a:pt x="5577" y="6202"/>
                    <a:pt x="5495" y="6202"/>
                  </a:cubicBezTo>
                  <a:cubicBezTo>
                    <a:pt x="5438" y="6184"/>
                    <a:pt x="5450" y="6102"/>
                    <a:pt x="5508" y="6102"/>
                  </a:cubicBezTo>
                  <a:cubicBezTo>
                    <a:pt x="5510" y="6102"/>
                    <a:pt x="5512" y="6102"/>
                    <a:pt x="5514" y="6102"/>
                  </a:cubicBezTo>
                  <a:lnTo>
                    <a:pt x="5592" y="6080"/>
                  </a:lnTo>
                  <a:cubicBezTo>
                    <a:pt x="5548" y="6074"/>
                    <a:pt x="5545" y="6055"/>
                    <a:pt x="5545" y="6055"/>
                  </a:cubicBezTo>
                  <a:cubicBezTo>
                    <a:pt x="5539" y="6056"/>
                    <a:pt x="5534" y="6057"/>
                    <a:pt x="5529" y="6057"/>
                  </a:cubicBezTo>
                  <a:cubicBezTo>
                    <a:pt x="5506" y="6057"/>
                    <a:pt x="5502" y="6037"/>
                    <a:pt x="5489" y="5992"/>
                  </a:cubicBezTo>
                  <a:cubicBezTo>
                    <a:pt x="5476" y="5955"/>
                    <a:pt x="5420" y="5895"/>
                    <a:pt x="5411" y="5857"/>
                  </a:cubicBezTo>
                  <a:cubicBezTo>
                    <a:pt x="5401" y="5823"/>
                    <a:pt x="5385" y="5770"/>
                    <a:pt x="5417" y="5738"/>
                  </a:cubicBezTo>
                  <a:cubicBezTo>
                    <a:pt x="5414" y="5720"/>
                    <a:pt x="5407" y="5704"/>
                    <a:pt x="5360" y="5679"/>
                  </a:cubicBezTo>
                  <a:cubicBezTo>
                    <a:pt x="5317" y="5673"/>
                    <a:pt x="5307" y="5635"/>
                    <a:pt x="5345" y="5626"/>
                  </a:cubicBezTo>
                  <a:lnTo>
                    <a:pt x="5342" y="5607"/>
                  </a:lnTo>
                  <a:cubicBezTo>
                    <a:pt x="5291" y="5582"/>
                    <a:pt x="5285" y="5566"/>
                    <a:pt x="5285" y="5566"/>
                  </a:cubicBezTo>
                  <a:cubicBezTo>
                    <a:pt x="5323" y="5553"/>
                    <a:pt x="5357" y="5522"/>
                    <a:pt x="5313" y="5519"/>
                  </a:cubicBezTo>
                  <a:lnTo>
                    <a:pt x="5313" y="5519"/>
                  </a:lnTo>
                  <a:cubicBezTo>
                    <a:pt x="5305" y="5522"/>
                    <a:pt x="5299" y="5523"/>
                    <a:pt x="5293" y="5523"/>
                  </a:cubicBezTo>
                  <a:cubicBezTo>
                    <a:pt x="5273" y="5523"/>
                    <a:pt x="5267" y="5505"/>
                    <a:pt x="5257" y="5478"/>
                  </a:cubicBezTo>
                  <a:cubicBezTo>
                    <a:pt x="5270" y="5453"/>
                    <a:pt x="5229" y="5296"/>
                    <a:pt x="5176" y="5146"/>
                  </a:cubicBezTo>
                  <a:cubicBezTo>
                    <a:pt x="5123" y="4999"/>
                    <a:pt x="5056" y="4867"/>
                    <a:pt x="5036" y="4867"/>
                  </a:cubicBezTo>
                  <a:cubicBezTo>
                    <a:pt x="5035" y="4867"/>
                    <a:pt x="5035" y="4867"/>
                    <a:pt x="5035" y="4867"/>
                  </a:cubicBezTo>
                  <a:lnTo>
                    <a:pt x="5013" y="4814"/>
                  </a:lnTo>
                  <a:lnTo>
                    <a:pt x="4994" y="4764"/>
                  </a:lnTo>
                  <a:cubicBezTo>
                    <a:pt x="5066" y="4732"/>
                    <a:pt x="4997" y="4660"/>
                    <a:pt x="4937" y="4626"/>
                  </a:cubicBezTo>
                  <a:cubicBezTo>
                    <a:pt x="4890" y="4626"/>
                    <a:pt x="4884" y="4610"/>
                    <a:pt x="4875" y="4591"/>
                  </a:cubicBezTo>
                  <a:cubicBezTo>
                    <a:pt x="4950" y="4560"/>
                    <a:pt x="4925" y="4510"/>
                    <a:pt x="4875" y="4491"/>
                  </a:cubicBezTo>
                  <a:cubicBezTo>
                    <a:pt x="4851" y="4497"/>
                    <a:pt x="4833" y="4499"/>
                    <a:pt x="4823" y="4499"/>
                  </a:cubicBezTo>
                  <a:cubicBezTo>
                    <a:pt x="4796" y="4499"/>
                    <a:pt x="4808" y="4484"/>
                    <a:pt x="4859" y="4460"/>
                  </a:cubicBezTo>
                  <a:cubicBezTo>
                    <a:pt x="4916" y="4430"/>
                    <a:pt x="4916" y="4404"/>
                    <a:pt x="4853" y="4404"/>
                  </a:cubicBezTo>
                  <a:cubicBezTo>
                    <a:pt x="4836" y="4404"/>
                    <a:pt x="4815" y="4406"/>
                    <a:pt x="4790" y="4410"/>
                  </a:cubicBezTo>
                  <a:cubicBezTo>
                    <a:pt x="4746" y="4410"/>
                    <a:pt x="4746" y="4410"/>
                    <a:pt x="4774" y="4375"/>
                  </a:cubicBezTo>
                  <a:cubicBezTo>
                    <a:pt x="4820" y="4336"/>
                    <a:pt x="4829" y="4317"/>
                    <a:pt x="4816" y="4317"/>
                  </a:cubicBezTo>
                  <a:cubicBezTo>
                    <a:pt x="4811" y="4317"/>
                    <a:pt x="4803" y="4320"/>
                    <a:pt x="4793" y="4325"/>
                  </a:cubicBezTo>
                  <a:cubicBezTo>
                    <a:pt x="4773" y="4330"/>
                    <a:pt x="4758" y="4332"/>
                    <a:pt x="4748" y="4332"/>
                  </a:cubicBezTo>
                  <a:cubicBezTo>
                    <a:pt x="4716" y="4332"/>
                    <a:pt x="4724" y="4312"/>
                    <a:pt x="4771" y="4272"/>
                  </a:cubicBezTo>
                  <a:cubicBezTo>
                    <a:pt x="4808" y="4226"/>
                    <a:pt x="4821" y="4211"/>
                    <a:pt x="4802" y="4211"/>
                  </a:cubicBezTo>
                  <a:cubicBezTo>
                    <a:pt x="4793" y="4211"/>
                    <a:pt x="4774" y="4215"/>
                    <a:pt x="4746" y="4222"/>
                  </a:cubicBezTo>
                  <a:cubicBezTo>
                    <a:pt x="4736" y="4225"/>
                    <a:pt x="4726" y="4226"/>
                    <a:pt x="4717" y="4226"/>
                  </a:cubicBezTo>
                  <a:cubicBezTo>
                    <a:pt x="4660" y="4226"/>
                    <a:pt x="4642" y="4170"/>
                    <a:pt x="4696" y="4124"/>
                  </a:cubicBezTo>
                  <a:cubicBezTo>
                    <a:pt x="4689" y="4112"/>
                    <a:pt x="4704" y="4086"/>
                    <a:pt x="4693" y="4086"/>
                  </a:cubicBezTo>
                  <a:cubicBezTo>
                    <a:pt x="4690" y="4086"/>
                    <a:pt x="4685" y="4088"/>
                    <a:pt x="4677" y="4093"/>
                  </a:cubicBezTo>
                  <a:lnTo>
                    <a:pt x="4705" y="4055"/>
                  </a:lnTo>
                  <a:cubicBezTo>
                    <a:pt x="4696" y="4040"/>
                    <a:pt x="4687" y="4024"/>
                    <a:pt x="4687" y="4024"/>
                  </a:cubicBezTo>
                  <a:lnTo>
                    <a:pt x="4652" y="4043"/>
                  </a:lnTo>
                  <a:cubicBezTo>
                    <a:pt x="4630" y="3955"/>
                    <a:pt x="4602" y="3874"/>
                    <a:pt x="4564" y="3792"/>
                  </a:cubicBezTo>
                  <a:cubicBezTo>
                    <a:pt x="4486" y="3659"/>
                    <a:pt x="4454" y="3609"/>
                    <a:pt x="4434" y="3609"/>
                  </a:cubicBezTo>
                  <a:cubicBezTo>
                    <a:pt x="4428" y="3609"/>
                    <a:pt x="4422" y="3614"/>
                    <a:pt x="4417" y="3623"/>
                  </a:cubicBezTo>
                  <a:cubicBezTo>
                    <a:pt x="4395" y="3644"/>
                    <a:pt x="4379" y="3653"/>
                    <a:pt x="4370" y="3653"/>
                  </a:cubicBezTo>
                  <a:cubicBezTo>
                    <a:pt x="4354" y="3653"/>
                    <a:pt x="4360" y="3626"/>
                    <a:pt x="4395" y="3589"/>
                  </a:cubicBezTo>
                  <a:cubicBezTo>
                    <a:pt x="4386" y="3573"/>
                    <a:pt x="4401" y="3523"/>
                    <a:pt x="4383" y="3488"/>
                  </a:cubicBezTo>
                  <a:cubicBezTo>
                    <a:pt x="4364" y="3457"/>
                    <a:pt x="4342" y="3426"/>
                    <a:pt x="4376" y="3404"/>
                  </a:cubicBezTo>
                  <a:lnTo>
                    <a:pt x="4367" y="3388"/>
                  </a:lnTo>
                  <a:cubicBezTo>
                    <a:pt x="4363" y="3388"/>
                    <a:pt x="4359" y="3389"/>
                    <a:pt x="4355" y="3389"/>
                  </a:cubicBezTo>
                  <a:cubicBezTo>
                    <a:pt x="4277" y="3389"/>
                    <a:pt x="4223" y="3303"/>
                    <a:pt x="4223" y="3238"/>
                  </a:cubicBezTo>
                  <a:cubicBezTo>
                    <a:pt x="4207" y="3206"/>
                    <a:pt x="4173" y="3184"/>
                    <a:pt x="4138" y="3184"/>
                  </a:cubicBezTo>
                  <a:cubicBezTo>
                    <a:pt x="4082" y="3175"/>
                    <a:pt x="4082" y="3175"/>
                    <a:pt x="4107" y="3137"/>
                  </a:cubicBezTo>
                  <a:cubicBezTo>
                    <a:pt x="4133" y="3119"/>
                    <a:pt x="4116" y="3035"/>
                    <a:pt x="4073" y="3035"/>
                  </a:cubicBezTo>
                  <a:cubicBezTo>
                    <a:pt x="4064" y="3035"/>
                    <a:pt x="4055" y="3039"/>
                    <a:pt x="4044" y="3046"/>
                  </a:cubicBezTo>
                  <a:lnTo>
                    <a:pt x="4066" y="3006"/>
                  </a:lnTo>
                  <a:cubicBezTo>
                    <a:pt x="4076" y="2987"/>
                    <a:pt x="4070" y="2979"/>
                    <a:pt x="4058" y="2979"/>
                  </a:cubicBezTo>
                  <a:cubicBezTo>
                    <a:pt x="4046" y="2979"/>
                    <a:pt x="4027" y="2987"/>
                    <a:pt x="4010" y="2999"/>
                  </a:cubicBezTo>
                  <a:cubicBezTo>
                    <a:pt x="3987" y="3017"/>
                    <a:pt x="3971" y="3025"/>
                    <a:pt x="3964" y="3025"/>
                  </a:cubicBezTo>
                  <a:cubicBezTo>
                    <a:pt x="3953" y="3025"/>
                    <a:pt x="3969" y="2999"/>
                    <a:pt x="4022" y="2943"/>
                  </a:cubicBezTo>
                  <a:cubicBezTo>
                    <a:pt x="4067" y="2911"/>
                    <a:pt x="4076" y="2894"/>
                    <a:pt x="4067" y="2894"/>
                  </a:cubicBezTo>
                  <a:cubicBezTo>
                    <a:pt x="4062" y="2894"/>
                    <a:pt x="4054" y="2897"/>
                    <a:pt x="4044" y="2905"/>
                  </a:cubicBezTo>
                  <a:cubicBezTo>
                    <a:pt x="4025" y="2909"/>
                    <a:pt x="4006" y="2914"/>
                    <a:pt x="3993" y="2914"/>
                  </a:cubicBezTo>
                  <a:cubicBezTo>
                    <a:pt x="3975" y="2914"/>
                    <a:pt x="3966" y="2907"/>
                    <a:pt x="3978" y="2883"/>
                  </a:cubicBezTo>
                  <a:cubicBezTo>
                    <a:pt x="3972" y="2877"/>
                    <a:pt x="3967" y="2871"/>
                    <a:pt x="3955" y="2871"/>
                  </a:cubicBezTo>
                  <a:cubicBezTo>
                    <a:pt x="3943" y="2871"/>
                    <a:pt x="3924" y="2878"/>
                    <a:pt x="3891" y="2902"/>
                  </a:cubicBezTo>
                  <a:cubicBezTo>
                    <a:pt x="3878" y="2912"/>
                    <a:pt x="3870" y="2916"/>
                    <a:pt x="3863" y="2916"/>
                  </a:cubicBezTo>
                  <a:cubicBezTo>
                    <a:pt x="3852" y="2916"/>
                    <a:pt x="3845" y="2907"/>
                    <a:pt x="3837" y="2899"/>
                  </a:cubicBezTo>
                  <a:cubicBezTo>
                    <a:pt x="3859" y="2877"/>
                    <a:pt x="3884" y="2868"/>
                    <a:pt x="3913" y="2865"/>
                  </a:cubicBezTo>
                  <a:lnTo>
                    <a:pt x="3891" y="2833"/>
                  </a:lnTo>
                  <a:cubicBezTo>
                    <a:pt x="3881" y="2799"/>
                    <a:pt x="3891" y="2764"/>
                    <a:pt x="3919" y="2742"/>
                  </a:cubicBezTo>
                  <a:cubicBezTo>
                    <a:pt x="3930" y="2721"/>
                    <a:pt x="3932" y="2707"/>
                    <a:pt x="3924" y="2707"/>
                  </a:cubicBezTo>
                  <a:cubicBezTo>
                    <a:pt x="3917" y="2707"/>
                    <a:pt x="3901" y="2720"/>
                    <a:pt x="3875" y="2752"/>
                  </a:cubicBezTo>
                  <a:cubicBezTo>
                    <a:pt x="3840" y="2778"/>
                    <a:pt x="3824" y="2790"/>
                    <a:pt x="3814" y="2790"/>
                  </a:cubicBezTo>
                  <a:cubicBezTo>
                    <a:pt x="3805" y="2790"/>
                    <a:pt x="3800" y="2783"/>
                    <a:pt x="3790" y="2771"/>
                  </a:cubicBezTo>
                  <a:cubicBezTo>
                    <a:pt x="3781" y="2755"/>
                    <a:pt x="3768" y="2742"/>
                    <a:pt x="3800" y="2717"/>
                  </a:cubicBezTo>
                  <a:cubicBezTo>
                    <a:pt x="3831" y="2692"/>
                    <a:pt x="3831" y="2692"/>
                    <a:pt x="3809" y="2661"/>
                  </a:cubicBezTo>
                  <a:cubicBezTo>
                    <a:pt x="3797" y="2646"/>
                    <a:pt x="3774" y="2640"/>
                    <a:pt x="3746" y="2640"/>
                  </a:cubicBezTo>
                  <a:cubicBezTo>
                    <a:pt x="3692" y="2640"/>
                    <a:pt x="3621" y="2661"/>
                    <a:pt x="3574" y="2686"/>
                  </a:cubicBezTo>
                  <a:cubicBezTo>
                    <a:pt x="3545" y="2709"/>
                    <a:pt x="3529" y="2722"/>
                    <a:pt x="3526" y="2722"/>
                  </a:cubicBezTo>
                  <a:cubicBezTo>
                    <a:pt x="3523" y="2722"/>
                    <a:pt x="3536" y="2705"/>
                    <a:pt x="3565" y="2670"/>
                  </a:cubicBezTo>
                  <a:cubicBezTo>
                    <a:pt x="3593" y="2645"/>
                    <a:pt x="3584" y="2630"/>
                    <a:pt x="3571" y="2617"/>
                  </a:cubicBezTo>
                  <a:lnTo>
                    <a:pt x="3571" y="2617"/>
                  </a:lnTo>
                  <a:cubicBezTo>
                    <a:pt x="3563" y="2623"/>
                    <a:pt x="3559" y="2625"/>
                    <a:pt x="3556" y="2625"/>
                  </a:cubicBezTo>
                  <a:cubicBezTo>
                    <a:pt x="3550" y="2625"/>
                    <a:pt x="3557" y="2613"/>
                    <a:pt x="3564" y="2613"/>
                  </a:cubicBezTo>
                  <a:cubicBezTo>
                    <a:pt x="3567" y="2613"/>
                    <a:pt x="3569" y="2614"/>
                    <a:pt x="3571" y="2617"/>
                  </a:cubicBezTo>
                  <a:cubicBezTo>
                    <a:pt x="3584" y="2607"/>
                    <a:pt x="3594" y="2603"/>
                    <a:pt x="3601" y="2603"/>
                  </a:cubicBezTo>
                  <a:cubicBezTo>
                    <a:pt x="3612" y="2603"/>
                    <a:pt x="3619" y="2611"/>
                    <a:pt x="3624" y="2620"/>
                  </a:cubicBezTo>
                  <a:lnTo>
                    <a:pt x="3656" y="2595"/>
                  </a:lnTo>
                  <a:cubicBezTo>
                    <a:pt x="3688" y="2553"/>
                    <a:pt x="3694" y="2531"/>
                    <a:pt x="3675" y="2531"/>
                  </a:cubicBezTo>
                  <a:cubicBezTo>
                    <a:pt x="3665" y="2531"/>
                    <a:pt x="3647" y="2538"/>
                    <a:pt x="3621" y="2551"/>
                  </a:cubicBezTo>
                  <a:cubicBezTo>
                    <a:pt x="3606" y="2556"/>
                    <a:pt x="3595" y="2559"/>
                    <a:pt x="3590" y="2559"/>
                  </a:cubicBezTo>
                  <a:cubicBezTo>
                    <a:pt x="3580" y="2559"/>
                    <a:pt x="3584" y="2549"/>
                    <a:pt x="3596" y="2523"/>
                  </a:cubicBezTo>
                  <a:cubicBezTo>
                    <a:pt x="3611" y="2492"/>
                    <a:pt x="3625" y="2460"/>
                    <a:pt x="3617" y="2460"/>
                  </a:cubicBezTo>
                  <a:cubicBezTo>
                    <a:pt x="3614" y="2460"/>
                    <a:pt x="3610" y="2463"/>
                    <a:pt x="3602" y="2470"/>
                  </a:cubicBezTo>
                  <a:cubicBezTo>
                    <a:pt x="3590" y="2448"/>
                    <a:pt x="3587" y="2423"/>
                    <a:pt x="3599" y="2401"/>
                  </a:cubicBezTo>
                  <a:cubicBezTo>
                    <a:pt x="3583" y="2383"/>
                    <a:pt x="3572" y="2369"/>
                    <a:pt x="3558" y="2369"/>
                  </a:cubicBezTo>
                  <a:cubicBezTo>
                    <a:pt x="3550" y="2369"/>
                    <a:pt x="3541" y="2373"/>
                    <a:pt x="3530" y="2382"/>
                  </a:cubicBezTo>
                  <a:cubicBezTo>
                    <a:pt x="3519" y="2394"/>
                    <a:pt x="3510" y="2398"/>
                    <a:pt x="3502" y="2398"/>
                  </a:cubicBezTo>
                  <a:cubicBezTo>
                    <a:pt x="3492" y="2398"/>
                    <a:pt x="3484" y="2389"/>
                    <a:pt x="3477" y="2382"/>
                  </a:cubicBezTo>
                  <a:cubicBezTo>
                    <a:pt x="3470" y="2373"/>
                    <a:pt x="3462" y="2365"/>
                    <a:pt x="3452" y="2365"/>
                  </a:cubicBezTo>
                  <a:cubicBezTo>
                    <a:pt x="3444" y="2365"/>
                    <a:pt x="3435" y="2369"/>
                    <a:pt x="3424" y="2379"/>
                  </a:cubicBezTo>
                  <a:cubicBezTo>
                    <a:pt x="3405" y="2396"/>
                    <a:pt x="3382" y="2407"/>
                    <a:pt x="3362" y="2407"/>
                  </a:cubicBezTo>
                  <a:cubicBezTo>
                    <a:pt x="3349" y="2407"/>
                    <a:pt x="3336" y="2403"/>
                    <a:pt x="3327" y="2391"/>
                  </a:cubicBezTo>
                  <a:cubicBezTo>
                    <a:pt x="3273" y="2388"/>
                    <a:pt x="3273" y="2388"/>
                    <a:pt x="3323" y="2322"/>
                  </a:cubicBezTo>
                  <a:cubicBezTo>
                    <a:pt x="3352" y="2294"/>
                    <a:pt x="3339" y="2282"/>
                    <a:pt x="3327" y="2266"/>
                  </a:cubicBezTo>
                  <a:cubicBezTo>
                    <a:pt x="3327" y="2266"/>
                    <a:pt x="3317" y="2254"/>
                    <a:pt x="3333" y="2213"/>
                  </a:cubicBezTo>
                  <a:cubicBezTo>
                    <a:pt x="3340" y="2197"/>
                    <a:pt x="3340" y="2191"/>
                    <a:pt x="3336" y="2191"/>
                  </a:cubicBezTo>
                  <a:cubicBezTo>
                    <a:pt x="3328" y="2191"/>
                    <a:pt x="3310" y="2208"/>
                    <a:pt x="3292" y="2225"/>
                  </a:cubicBezTo>
                  <a:lnTo>
                    <a:pt x="3233" y="2279"/>
                  </a:lnTo>
                  <a:cubicBezTo>
                    <a:pt x="3220" y="2266"/>
                    <a:pt x="3267" y="2200"/>
                    <a:pt x="3295" y="2172"/>
                  </a:cubicBezTo>
                  <a:cubicBezTo>
                    <a:pt x="3320" y="2135"/>
                    <a:pt x="3332" y="2118"/>
                    <a:pt x="3328" y="2118"/>
                  </a:cubicBezTo>
                  <a:lnTo>
                    <a:pt x="3328" y="2118"/>
                  </a:lnTo>
                  <a:cubicBezTo>
                    <a:pt x="3325" y="2118"/>
                    <a:pt x="3311" y="2131"/>
                    <a:pt x="3283" y="2156"/>
                  </a:cubicBezTo>
                  <a:cubicBezTo>
                    <a:pt x="3268" y="2171"/>
                    <a:pt x="3250" y="2182"/>
                    <a:pt x="3236" y="2182"/>
                  </a:cubicBezTo>
                  <a:cubicBezTo>
                    <a:pt x="3223" y="2182"/>
                    <a:pt x="3214" y="2172"/>
                    <a:pt x="3217" y="2144"/>
                  </a:cubicBezTo>
                  <a:cubicBezTo>
                    <a:pt x="3192" y="2119"/>
                    <a:pt x="3164" y="2091"/>
                    <a:pt x="3195" y="2062"/>
                  </a:cubicBezTo>
                  <a:cubicBezTo>
                    <a:pt x="3204" y="2039"/>
                    <a:pt x="3195" y="2034"/>
                    <a:pt x="3185" y="2034"/>
                  </a:cubicBezTo>
                  <a:cubicBezTo>
                    <a:pt x="3178" y="2034"/>
                    <a:pt x="3170" y="2037"/>
                    <a:pt x="3170" y="2037"/>
                  </a:cubicBezTo>
                  <a:cubicBezTo>
                    <a:pt x="3160" y="2040"/>
                    <a:pt x="3152" y="2042"/>
                    <a:pt x="3145" y="2042"/>
                  </a:cubicBezTo>
                  <a:cubicBezTo>
                    <a:pt x="3121" y="2042"/>
                    <a:pt x="3111" y="2022"/>
                    <a:pt x="3104" y="1968"/>
                  </a:cubicBezTo>
                  <a:cubicBezTo>
                    <a:pt x="3100" y="1896"/>
                    <a:pt x="3099" y="1866"/>
                    <a:pt x="3086" y="1866"/>
                  </a:cubicBezTo>
                  <a:cubicBezTo>
                    <a:pt x="3078" y="1866"/>
                    <a:pt x="3064" y="1880"/>
                    <a:pt x="3041" y="1903"/>
                  </a:cubicBezTo>
                  <a:cubicBezTo>
                    <a:pt x="3026" y="1918"/>
                    <a:pt x="3011" y="1932"/>
                    <a:pt x="3007" y="1932"/>
                  </a:cubicBezTo>
                  <a:cubicBezTo>
                    <a:pt x="3004" y="1932"/>
                    <a:pt x="3008" y="1921"/>
                    <a:pt x="3029" y="1887"/>
                  </a:cubicBezTo>
                  <a:cubicBezTo>
                    <a:pt x="3038" y="1864"/>
                    <a:pt x="3029" y="1858"/>
                    <a:pt x="3010" y="1858"/>
                  </a:cubicBezTo>
                  <a:cubicBezTo>
                    <a:pt x="2996" y="1858"/>
                    <a:pt x="2974" y="1862"/>
                    <a:pt x="2951" y="1865"/>
                  </a:cubicBezTo>
                  <a:cubicBezTo>
                    <a:pt x="2900" y="1890"/>
                    <a:pt x="2860" y="1925"/>
                    <a:pt x="2825" y="1965"/>
                  </a:cubicBezTo>
                  <a:cubicBezTo>
                    <a:pt x="2796" y="1994"/>
                    <a:pt x="2782" y="2009"/>
                    <a:pt x="2775" y="2009"/>
                  </a:cubicBezTo>
                  <a:cubicBezTo>
                    <a:pt x="2769" y="2009"/>
                    <a:pt x="2769" y="1996"/>
                    <a:pt x="2769" y="1968"/>
                  </a:cubicBezTo>
                  <a:cubicBezTo>
                    <a:pt x="2756" y="1956"/>
                    <a:pt x="2772" y="1915"/>
                    <a:pt x="2800" y="1887"/>
                  </a:cubicBezTo>
                  <a:cubicBezTo>
                    <a:pt x="2815" y="1872"/>
                    <a:pt x="2826" y="1868"/>
                    <a:pt x="2832" y="1868"/>
                  </a:cubicBezTo>
                  <a:cubicBezTo>
                    <a:pt x="2838" y="1868"/>
                    <a:pt x="2841" y="1871"/>
                    <a:pt x="2841" y="1871"/>
                  </a:cubicBezTo>
                  <a:lnTo>
                    <a:pt x="2853" y="1884"/>
                  </a:lnTo>
                  <a:cubicBezTo>
                    <a:pt x="2882" y="1856"/>
                    <a:pt x="2910" y="1824"/>
                    <a:pt x="2882" y="1799"/>
                  </a:cubicBezTo>
                  <a:cubicBezTo>
                    <a:pt x="2892" y="1773"/>
                    <a:pt x="2890" y="1759"/>
                    <a:pt x="2881" y="1759"/>
                  </a:cubicBezTo>
                  <a:cubicBezTo>
                    <a:pt x="2875" y="1759"/>
                    <a:pt x="2867" y="1764"/>
                    <a:pt x="2857" y="1774"/>
                  </a:cubicBezTo>
                  <a:cubicBezTo>
                    <a:pt x="2869" y="1733"/>
                    <a:pt x="2844" y="1708"/>
                    <a:pt x="2816" y="1680"/>
                  </a:cubicBezTo>
                  <a:cubicBezTo>
                    <a:pt x="2791" y="1655"/>
                    <a:pt x="2750" y="1617"/>
                    <a:pt x="2762" y="1574"/>
                  </a:cubicBezTo>
                  <a:cubicBezTo>
                    <a:pt x="2746" y="1559"/>
                    <a:pt x="2735" y="1549"/>
                    <a:pt x="2724" y="1549"/>
                  </a:cubicBezTo>
                  <a:cubicBezTo>
                    <a:pt x="2716" y="1549"/>
                    <a:pt x="2707" y="1554"/>
                    <a:pt x="2697" y="1567"/>
                  </a:cubicBezTo>
                  <a:cubicBezTo>
                    <a:pt x="2670" y="1598"/>
                    <a:pt x="2652" y="1609"/>
                    <a:pt x="2645" y="1609"/>
                  </a:cubicBezTo>
                  <a:cubicBezTo>
                    <a:pt x="2639" y="1609"/>
                    <a:pt x="2642" y="1598"/>
                    <a:pt x="2656" y="1583"/>
                  </a:cubicBezTo>
                  <a:cubicBezTo>
                    <a:pt x="2695" y="1516"/>
                    <a:pt x="2574" y="1361"/>
                    <a:pt x="2500" y="1361"/>
                  </a:cubicBezTo>
                  <a:cubicBezTo>
                    <a:pt x="2491" y="1361"/>
                    <a:pt x="2482" y="1364"/>
                    <a:pt x="2474" y="1370"/>
                  </a:cubicBezTo>
                  <a:lnTo>
                    <a:pt x="2446" y="1345"/>
                  </a:lnTo>
                  <a:cubicBezTo>
                    <a:pt x="2443" y="1297"/>
                    <a:pt x="2375" y="1232"/>
                    <a:pt x="2332" y="1232"/>
                  </a:cubicBezTo>
                  <a:cubicBezTo>
                    <a:pt x="2327" y="1232"/>
                    <a:pt x="2322" y="1233"/>
                    <a:pt x="2317" y="1235"/>
                  </a:cubicBezTo>
                  <a:lnTo>
                    <a:pt x="2277" y="1201"/>
                  </a:lnTo>
                  <a:cubicBezTo>
                    <a:pt x="2275" y="1161"/>
                    <a:pt x="2266" y="1145"/>
                    <a:pt x="2248" y="1145"/>
                  </a:cubicBezTo>
                  <a:cubicBezTo>
                    <a:pt x="2240" y="1145"/>
                    <a:pt x="2230" y="1148"/>
                    <a:pt x="2217" y="1154"/>
                  </a:cubicBezTo>
                  <a:cubicBezTo>
                    <a:pt x="2191" y="1167"/>
                    <a:pt x="2171" y="1186"/>
                    <a:pt x="2169" y="1186"/>
                  </a:cubicBezTo>
                  <a:cubicBezTo>
                    <a:pt x="2167" y="1186"/>
                    <a:pt x="2170" y="1182"/>
                    <a:pt x="2176" y="1172"/>
                  </a:cubicBezTo>
                  <a:cubicBezTo>
                    <a:pt x="2202" y="1141"/>
                    <a:pt x="2173" y="1119"/>
                    <a:pt x="2114" y="1075"/>
                  </a:cubicBezTo>
                  <a:cubicBezTo>
                    <a:pt x="2084" y="1051"/>
                    <a:pt x="2069" y="1040"/>
                    <a:pt x="2060" y="1040"/>
                  </a:cubicBezTo>
                  <a:cubicBezTo>
                    <a:pt x="2052" y="1040"/>
                    <a:pt x="2049" y="1051"/>
                    <a:pt x="2045" y="1072"/>
                  </a:cubicBezTo>
                  <a:cubicBezTo>
                    <a:pt x="1963" y="1060"/>
                    <a:pt x="1988" y="1028"/>
                    <a:pt x="2010" y="994"/>
                  </a:cubicBezTo>
                  <a:cubicBezTo>
                    <a:pt x="2043" y="966"/>
                    <a:pt x="2051" y="947"/>
                    <a:pt x="2039" y="947"/>
                  </a:cubicBezTo>
                  <a:cubicBezTo>
                    <a:pt x="2027" y="947"/>
                    <a:pt x="1999" y="963"/>
                    <a:pt x="1957" y="1003"/>
                  </a:cubicBezTo>
                  <a:cubicBezTo>
                    <a:pt x="1931" y="1027"/>
                    <a:pt x="1910" y="1035"/>
                    <a:pt x="1897" y="1035"/>
                  </a:cubicBezTo>
                  <a:cubicBezTo>
                    <a:pt x="1881" y="1035"/>
                    <a:pt x="1877" y="1021"/>
                    <a:pt x="1891" y="1003"/>
                  </a:cubicBezTo>
                  <a:cubicBezTo>
                    <a:pt x="1902" y="986"/>
                    <a:pt x="1911" y="981"/>
                    <a:pt x="1919" y="981"/>
                  </a:cubicBezTo>
                  <a:cubicBezTo>
                    <a:pt x="1928" y="981"/>
                    <a:pt x="1936" y="987"/>
                    <a:pt x="1945" y="994"/>
                  </a:cubicBezTo>
                  <a:lnTo>
                    <a:pt x="1992" y="928"/>
                  </a:lnTo>
                  <a:cubicBezTo>
                    <a:pt x="1985" y="923"/>
                    <a:pt x="1981" y="919"/>
                    <a:pt x="1976" y="919"/>
                  </a:cubicBezTo>
                  <a:cubicBezTo>
                    <a:pt x="1969" y="919"/>
                    <a:pt x="1960" y="925"/>
                    <a:pt x="1938" y="937"/>
                  </a:cubicBezTo>
                  <a:cubicBezTo>
                    <a:pt x="1938" y="937"/>
                    <a:pt x="1934" y="934"/>
                    <a:pt x="1924" y="934"/>
                  </a:cubicBezTo>
                  <a:cubicBezTo>
                    <a:pt x="1915" y="934"/>
                    <a:pt x="1903" y="937"/>
                    <a:pt x="1885" y="947"/>
                  </a:cubicBezTo>
                  <a:cubicBezTo>
                    <a:pt x="1847" y="969"/>
                    <a:pt x="1822" y="1003"/>
                    <a:pt x="1816" y="1044"/>
                  </a:cubicBezTo>
                  <a:cubicBezTo>
                    <a:pt x="1811" y="1068"/>
                    <a:pt x="1804" y="1076"/>
                    <a:pt x="1796" y="1076"/>
                  </a:cubicBezTo>
                  <a:cubicBezTo>
                    <a:pt x="1789" y="1076"/>
                    <a:pt x="1782" y="1071"/>
                    <a:pt x="1775" y="1066"/>
                  </a:cubicBezTo>
                  <a:cubicBezTo>
                    <a:pt x="1769" y="1022"/>
                    <a:pt x="1791" y="978"/>
                    <a:pt x="1832" y="956"/>
                  </a:cubicBezTo>
                  <a:cubicBezTo>
                    <a:pt x="1834" y="958"/>
                    <a:pt x="1837" y="959"/>
                    <a:pt x="1839" y="959"/>
                  </a:cubicBezTo>
                  <a:cubicBezTo>
                    <a:pt x="1854" y="959"/>
                    <a:pt x="1873" y="932"/>
                    <a:pt x="1894" y="903"/>
                  </a:cubicBezTo>
                  <a:cubicBezTo>
                    <a:pt x="1903" y="890"/>
                    <a:pt x="1891" y="884"/>
                    <a:pt x="1870" y="884"/>
                  </a:cubicBezTo>
                  <a:cubicBezTo>
                    <a:pt x="1834" y="884"/>
                    <a:pt x="1772" y="902"/>
                    <a:pt x="1735" y="937"/>
                  </a:cubicBezTo>
                  <a:lnTo>
                    <a:pt x="1757" y="906"/>
                  </a:lnTo>
                  <a:cubicBezTo>
                    <a:pt x="1778" y="872"/>
                    <a:pt x="1750" y="850"/>
                    <a:pt x="1719" y="831"/>
                  </a:cubicBezTo>
                  <a:cubicBezTo>
                    <a:pt x="1702" y="819"/>
                    <a:pt x="1690" y="811"/>
                    <a:pt x="1678" y="811"/>
                  </a:cubicBezTo>
                  <a:cubicBezTo>
                    <a:pt x="1669" y="811"/>
                    <a:pt x="1660" y="816"/>
                    <a:pt x="1650" y="831"/>
                  </a:cubicBezTo>
                  <a:cubicBezTo>
                    <a:pt x="1631" y="861"/>
                    <a:pt x="1611" y="889"/>
                    <a:pt x="1596" y="889"/>
                  </a:cubicBezTo>
                  <a:cubicBezTo>
                    <a:pt x="1594" y="889"/>
                    <a:pt x="1592" y="888"/>
                    <a:pt x="1590" y="887"/>
                  </a:cubicBezTo>
                  <a:lnTo>
                    <a:pt x="1590" y="887"/>
                  </a:lnTo>
                  <a:cubicBezTo>
                    <a:pt x="1606" y="897"/>
                    <a:pt x="1584" y="931"/>
                    <a:pt x="1559" y="966"/>
                  </a:cubicBezTo>
                  <a:cubicBezTo>
                    <a:pt x="1556" y="931"/>
                    <a:pt x="1556" y="900"/>
                    <a:pt x="1559" y="865"/>
                  </a:cubicBezTo>
                  <a:cubicBezTo>
                    <a:pt x="1575" y="781"/>
                    <a:pt x="1565" y="724"/>
                    <a:pt x="1506" y="684"/>
                  </a:cubicBezTo>
                  <a:cubicBezTo>
                    <a:pt x="1475" y="662"/>
                    <a:pt x="1427" y="630"/>
                    <a:pt x="1434" y="586"/>
                  </a:cubicBezTo>
                  <a:cubicBezTo>
                    <a:pt x="1418" y="577"/>
                    <a:pt x="1405" y="570"/>
                    <a:pt x="1394" y="570"/>
                  </a:cubicBezTo>
                  <a:cubicBezTo>
                    <a:pt x="1383" y="570"/>
                    <a:pt x="1374" y="576"/>
                    <a:pt x="1365" y="593"/>
                  </a:cubicBezTo>
                  <a:lnTo>
                    <a:pt x="1333" y="574"/>
                  </a:lnTo>
                  <a:cubicBezTo>
                    <a:pt x="1336" y="545"/>
                    <a:pt x="1323" y="526"/>
                    <a:pt x="1307" y="526"/>
                  </a:cubicBezTo>
                  <a:cubicBezTo>
                    <a:pt x="1299" y="526"/>
                    <a:pt x="1291" y="531"/>
                    <a:pt x="1283" y="542"/>
                  </a:cubicBezTo>
                  <a:cubicBezTo>
                    <a:pt x="1276" y="548"/>
                    <a:pt x="1270" y="550"/>
                    <a:pt x="1266" y="550"/>
                  </a:cubicBezTo>
                  <a:cubicBezTo>
                    <a:pt x="1249" y="550"/>
                    <a:pt x="1249" y="522"/>
                    <a:pt x="1236" y="514"/>
                  </a:cubicBezTo>
                  <a:cubicBezTo>
                    <a:pt x="1241" y="473"/>
                    <a:pt x="1243" y="451"/>
                    <a:pt x="1240" y="451"/>
                  </a:cubicBezTo>
                  <a:lnTo>
                    <a:pt x="1240" y="451"/>
                  </a:lnTo>
                  <a:cubicBezTo>
                    <a:pt x="1236" y="451"/>
                    <a:pt x="1225" y="479"/>
                    <a:pt x="1202" y="539"/>
                  </a:cubicBezTo>
                  <a:cubicBezTo>
                    <a:pt x="1183" y="571"/>
                    <a:pt x="1186" y="608"/>
                    <a:pt x="1208" y="637"/>
                  </a:cubicBezTo>
                  <a:lnTo>
                    <a:pt x="1255" y="665"/>
                  </a:lnTo>
                  <a:lnTo>
                    <a:pt x="1186" y="671"/>
                  </a:lnTo>
                  <a:cubicBezTo>
                    <a:pt x="1181" y="670"/>
                    <a:pt x="1176" y="670"/>
                    <a:pt x="1171" y="670"/>
                  </a:cubicBezTo>
                  <a:cubicBezTo>
                    <a:pt x="1142" y="670"/>
                    <a:pt x="1115" y="685"/>
                    <a:pt x="1098" y="712"/>
                  </a:cubicBezTo>
                  <a:cubicBezTo>
                    <a:pt x="1098" y="712"/>
                    <a:pt x="1084" y="738"/>
                    <a:pt x="1070" y="738"/>
                  </a:cubicBezTo>
                  <a:cubicBezTo>
                    <a:pt x="1068" y="738"/>
                    <a:pt x="1066" y="738"/>
                    <a:pt x="1064" y="737"/>
                  </a:cubicBezTo>
                  <a:lnTo>
                    <a:pt x="1105" y="668"/>
                  </a:lnTo>
                  <a:cubicBezTo>
                    <a:pt x="1136" y="643"/>
                    <a:pt x="1161" y="611"/>
                    <a:pt x="1180" y="574"/>
                  </a:cubicBezTo>
                  <a:cubicBezTo>
                    <a:pt x="1197" y="519"/>
                    <a:pt x="1189" y="471"/>
                    <a:pt x="1170" y="471"/>
                  </a:cubicBezTo>
                  <a:cubicBezTo>
                    <a:pt x="1161" y="471"/>
                    <a:pt x="1151" y="480"/>
                    <a:pt x="1139" y="502"/>
                  </a:cubicBezTo>
                  <a:cubicBezTo>
                    <a:pt x="1124" y="492"/>
                    <a:pt x="1124" y="492"/>
                    <a:pt x="1127" y="445"/>
                  </a:cubicBezTo>
                  <a:cubicBezTo>
                    <a:pt x="1136" y="429"/>
                    <a:pt x="1137" y="418"/>
                    <a:pt x="1129" y="418"/>
                  </a:cubicBezTo>
                  <a:cubicBezTo>
                    <a:pt x="1121" y="418"/>
                    <a:pt x="1103" y="430"/>
                    <a:pt x="1073" y="461"/>
                  </a:cubicBezTo>
                  <a:cubicBezTo>
                    <a:pt x="1050" y="487"/>
                    <a:pt x="1034" y="500"/>
                    <a:pt x="1025" y="500"/>
                  </a:cubicBezTo>
                  <a:cubicBezTo>
                    <a:pt x="1014" y="500"/>
                    <a:pt x="1014" y="477"/>
                    <a:pt x="1026" y="433"/>
                  </a:cubicBezTo>
                  <a:cubicBezTo>
                    <a:pt x="1033" y="366"/>
                    <a:pt x="998" y="331"/>
                    <a:pt x="971" y="331"/>
                  </a:cubicBezTo>
                  <a:cubicBezTo>
                    <a:pt x="962" y="331"/>
                    <a:pt x="953" y="336"/>
                    <a:pt x="948" y="345"/>
                  </a:cubicBezTo>
                  <a:cubicBezTo>
                    <a:pt x="931" y="376"/>
                    <a:pt x="913" y="388"/>
                    <a:pt x="897" y="388"/>
                  </a:cubicBezTo>
                  <a:cubicBezTo>
                    <a:pt x="878" y="388"/>
                    <a:pt x="865" y="369"/>
                    <a:pt x="867" y="345"/>
                  </a:cubicBezTo>
                  <a:cubicBezTo>
                    <a:pt x="867" y="317"/>
                    <a:pt x="860" y="303"/>
                    <a:pt x="847" y="303"/>
                  </a:cubicBezTo>
                  <a:cubicBezTo>
                    <a:pt x="839" y="303"/>
                    <a:pt x="829" y="308"/>
                    <a:pt x="816" y="317"/>
                  </a:cubicBezTo>
                  <a:cubicBezTo>
                    <a:pt x="831" y="289"/>
                    <a:pt x="836" y="256"/>
                    <a:pt x="819" y="256"/>
                  </a:cubicBezTo>
                  <a:cubicBezTo>
                    <a:pt x="814" y="256"/>
                    <a:pt x="808" y="258"/>
                    <a:pt x="801" y="264"/>
                  </a:cubicBezTo>
                  <a:cubicBezTo>
                    <a:pt x="801" y="264"/>
                    <a:pt x="799" y="263"/>
                    <a:pt x="798" y="263"/>
                  </a:cubicBezTo>
                  <a:cubicBezTo>
                    <a:pt x="793" y="263"/>
                    <a:pt x="784" y="268"/>
                    <a:pt x="782" y="301"/>
                  </a:cubicBezTo>
                  <a:lnTo>
                    <a:pt x="713" y="354"/>
                  </a:lnTo>
                  <a:cubicBezTo>
                    <a:pt x="732" y="364"/>
                    <a:pt x="713" y="398"/>
                    <a:pt x="694" y="433"/>
                  </a:cubicBezTo>
                  <a:cubicBezTo>
                    <a:pt x="691" y="440"/>
                    <a:pt x="687" y="443"/>
                    <a:pt x="682" y="443"/>
                  </a:cubicBezTo>
                  <a:cubicBezTo>
                    <a:pt x="661" y="443"/>
                    <a:pt x="632" y="376"/>
                    <a:pt x="650" y="273"/>
                  </a:cubicBezTo>
                  <a:lnTo>
                    <a:pt x="653" y="185"/>
                  </a:lnTo>
                  <a:lnTo>
                    <a:pt x="619" y="257"/>
                  </a:lnTo>
                  <a:cubicBezTo>
                    <a:pt x="603" y="248"/>
                    <a:pt x="588" y="239"/>
                    <a:pt x="603" y="204"/>
                  </a:cubicBezTo>
                  <a:cubicBezTo>
                    <a:pt x="622" y="166"/>
                    <a:pt x="622" y="166"/>
                    <a:pt x="606" y="160"/>
                  </a:cubicBezTo>
                  <a:cubicBezTo>
                    <a:pt x="606" y="160"/>
                    <a:pt x="604" y="159"/>
                    <a:pt x="600" y="159"/>
                  </a:cubicBezTo>
                  <a:cubicBezTo>
                    <a:pt x="594" y="159"/>
                    <a:pt x="582" y="163"/>
                    <a:pt x="572" y="185"/>
                  </a:cubicBezTo>
                  <a:cubicBezTo>
                    <a:pt x="553" y="226"/>
                    <a:pt x="544" y="243"/>
                    <a:pt x="540" y="243"/>
                  </a:cubicBezTo>
                  <a:cubicBezTo>
                    <a:pt x="537" y="243"/>
                    <a:pt x="537" y="233"/>
                    <a:pt x="537" y="213"/>
                  </a:cubicBezTo>
                  <a:cubicBezTo>
                    <a:pt x="548" y="170"/>
                    <a:pt x="547" y="148"/>
                    <a:pt x="535" y="148"/>
                  </a:cubicBezTo>
                  <a:cubicBezTo>
                    <a:pt x="526" y="148"/>
                    <a:pt x="510" y="162"/>
                    <a:pt x="487" y="192"/>
                  </a:cubicBezTo>
                  <a:cubicBezTo>
                    <a:pt x="471" y="226"/>
                    <a:pt x="462" y="244"/>
                    <a:pt x="459" y="244"/>
                  </a:cubicBezTo>
                  <a:cubicBezTo>
                    <a:pt x="457" y="244"/>
                    <a:pt x="460" y="224"/>
                    <a:pt x="469" y="182"/>
                  </a:cubicBezTo>
                  <a:cubicBezTo>
                    <a:pt x="487" y="148"/>
                    <a:pt x="487" y="104"/>
                    <a:pt x="472" y="94"/>
                  </a:cubicBezTo>
                  <a:lnTo>
                    <a:pt x="472" y="94"/>
                  </a:lnTo>
                  <a:lnTo>
                    <a:pt x="453" y="132"/>
                  </a:lnTo>
                  <a:cubicBezTo>
                    <a:pt x="435" y="169"/>
                    <a:pt x="422" y="185"/>
                    <a:pt x="414" y="185"/>
                  </a:cubicBezTo>
                  <a:cubicBezTo>
                    <a:pt x="406" y="185"/>
                    <a:pt x="403" y="172"/>
                    <a:pt x="403" y="151"/>
                  </a:cubicBezTo>
                  <a:cubicBezTo>
                    <a:pt x="415" y="129"/>
                    <a:pt x="411" y="117"/>
                    <a:pt x="395" y="117"/>
                  </a:cubicBezTo>
                  <a:cubicBezTo>
                    <a:pt x="385" y="117"/>
                    <a:pt x="371" y="121"/>
                    <a:pt x="353" y="129"/>
                  </a:cubicBezTo>
                  <a:cubicBezTo>
                    <a:pt x="318" y="113"/>
                    <a:pt x="302" y="104"/>
                    <a:pt x="318" y="69"/>
                  </a:cubicBezTo>
                  <a:cubicBezTo>
                    <a:pt x="336" y="30"/>
                    <a:pt x="345" y="12"/>
                    <a:pt x="342" y="12"/>
                  </a:cubicBezTo>
                  <a:lnTo>
                    <a:pt x="342" y="12"/>
                  </a:lnTo>
                  <a:cubicBezTo>
                    <a:pt x="339" y="12"/>
                    <a:pt x="327" y="28"/>
                    <a:pt x="302" y="60"/>
                  </a:cubicBezTo>
                  <a:cubicBezTo>
                    <a:pt x="288" y="72"/>
                    <a:pt x="279" y="79"/>
                    <a:pt x="273" y="79"/>
                  </a:cubicBezTo>
                  <a:cubicBezTo>
                    <a:pt x="265" y="79"/>
                    <a:pt x="261" y="67"/>
                    <a:pt x="252" y="38"/>
                  </a:cubicBezTo>
                  <a:cubicBezTo>
                    <a:pt x="252" y="12"/>
                    <a:pt x="252" y="0"/>
                    <a:pt x="247" y="0"/>
                  </a:cubicBezTo>
                  <a:close/>
                </a:path>
              </a:pathLst>
            </a:custGeom>
            <a:solidFill>
              <a:srgbClr val="69B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161;p36">
              <a:extLst>
                <a:ext uri="{FF2B5EF4-FFF2-40B4-BE49-F238E27FC236}">
                  <a16:creationId xmlns:a16="http://schemas.microsoft.com/office/drawing/2014/main" id="{5189ABA4-34A9-420B-B7B4-602B177FBFB0}"/>
                </a:ext>
              </a:extLst>
            </p:cNvPr>
            <p:cNvSpPr/>
            <p:nvPr/>
          </p:nvSpPr>
          <p:spPr>
            <a:xfrm>
              <a:off x="5097575" y="1407850"/>
              <a:ext cx="29600" cy="36000"/>
            </a:xfrm>
            <a:custGeom>
              <a:avLst/>
              <a:gdLst/>
              <a:ahLst/>
              <a:cxnLst/>
              <a:rect l="l" t="t" r="r" b="b"/>
              <a:pathLst>
                <a:path w="1184" h="1440" extrusionOk="0">
                  <a:moveTo>
                    <a:pt x="511" y="1"/>
                  </a:moveTo>
                  <a:lnTo>
                    <a:pt x="511" y="4"/>
                  </a:lnTo>
                  <a:cubicBezTo>
                    <a:pt x="508" y="4"/>
                    <a:pt x="539" y="29"/>
                    <a:pt x="567" y="57"/>
                  </a:cubicBezTo>
                  <a:lnTo>
                    <a:pt x="570" y="57"/>
                  </a:lnTo>
                  <a:cubicBezTo>
                    <a:pt x="570" y="57"/>
                    <a:pt x="542" y="29"/>
                    <a:pt x="511" y="1"/>
                  </a:cubicBezTo>
                  <a:close/>
                  <a:moveTo>
                    <a:pt x="85" y="17"/>
                  </a:moveTo>
                  <a:cubicBezTo>
                    <a:pt x="92" y="24"/>
                    <a:pt x="101" y="33"/>
                    <a:pt x="113" y="45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4" y="70"/>
                    <a:pt x="116" y="42"/>
                    <a:pt x="85" y="17"/>
                  </a:cubicBezTo>
                  <a:close/>
                  <a:moveTo>
                    <a:pt x="721" y="333"/>
                  </a:moveTo>
                  <a:cubicBezTo>
                    <a:pt x="721" y="333"/>
                    <a:pt x="721" y="333"/>
                    <a:pt x="721" y="333"/>
                  </a:cubicBezTo>
                  <a:cubicBezTo>
                    <a:pt x="727" y="342"/>
                    <a:pt x="736" y="352"/>
                    <a:pt x="746" y="361"/>
                  </a:cubicBezTo>
                  <a:cubicBezTo>
                    <a:pt x="772" y="384"/>
                    <a:pt x="776" y="386"/>
                    <a:pt x="779" y="386"/>
                  </a:cubicBezTo>
                  <a:cubicBezTo>
                    <a:pt x="779" y="386"/>
                    <a:pt x="780" y="386"/>
                    <a:pt x="780" y="386"/>
                  </a:cubicBezTo>
                  <a:cubicBezTo>
                    <a:pt x="789" y="394"/>
                    <a:pt x="794" y="397"/>
                    <a:pt x="794" y="397"/>
                  </a:cubicBezTo>
                  <a:cubicBezTo>
                    <a:pt x="795" y="397"/>
                    <a:pt x="774" y="378"/>
                    <a:pt x="752" y="358"/>
                  </a:cubicBezTo>
                  <a:cubicBezTo>
                    <a:pt x="729" y="335"/>
                    <a:pt x="723" y="333"/>
                    <a:pt x="721" y="333"/>
                  </a:cubicBezTo>
                  <a:close/>
                  <a:moveTo>
                    <a:pt x="881" y="364"/>
                  </a:moveTo>
                  <a:cubicBezTo>
                    <a:pt x="899" y="380"/>
                    <a:pt x="921" y="399"/>
                    <a:pt x="940" y="418"/>
                  </a:cubicBezTo>
                  <a:lnTo>
                    <a:pt x="881" y="364"/>
                  </a:lnTo>
                  <a:close/>
                  <a:moveTo>
                    <a:pt x="590" y="404"/>
                  </a:moveTo>
                  <a:lnTo>
                    <a:pt x="590" y="404"/>
                  </a:lnTo>
                  <a:cubicBezTo>
                    <a:pt x="590" y="404"/>
                    <a:pt x="597" y="410"/>
                    <a:pt x="607" y="420"/>
                  </a:cubicBezTo>
                  <a:lnTo>
                    <a:pt x="607" y="420"/>
                  </a:lnTo>
                  <a:cubicBezTo>
                    <a:pt x="605" y="418"/>
                    <a:pt x="604" y="416"/>
                    <a:pt x="602" y="414"/>
                  </a:cubicBezTo>
                  <a:cubicBezTo>
                    <a:pt x="594" y="407"/>
                    <a:pt x="590" y="404"/>
                    <a:pt x="590" y="404"/>
                  </a:cubicBezTo>
                  <a:close/>
                  <a:moveTo>
                    <a:pt x="790" y="380"/>
                  </a:moveTo>
                  <a:cubicBezTo>
                    <a:pt x="809" y="396"/>
                    <a:pt x="827" y="414"/>
                    <a:pt x="846" y="436"/>
                  </a:cubicBezTo>
                  <a:cubicBezTo>
                    <a:pt x="824" y="421"/>
                    <a:pt x="805" y="402"/>
                    <a:pt x="787" y="380"/>
                  </a:cubicBezTo>
                  <a:close/>
                  <a:moveTo>
                    <a:pt x="953" y="408"/>
                  </a:moveTo>
                  <a:lnTo>
                    <a:pt x="984" y="433"/>
                  </a:lnTo>
                  <a:cubicBezTo>
                    <a:pt x="1012" y="462"/>
                    <a:pt x="1012" y="462"/>
                    <a:pt x="1012" y="462"/>
                  </a:cubicBezTo>
                  <a:cubicBezTo>
                    <a:pt x="1009" y="462"/>
                    <a:pt x="1009" y="462"/>
                    <a:pt x="981" y="436"/>
                  </a:cubicBezTo>
                  <a:cubicBezTo>
                    <a:pt x="972" y="427"/>
                    <a:pt x="962" y="418"/>
                    <a:pt x="953" y="408"/>
                  </a:cubicBezTo>
                  <a:close/>
                  <a:moveTo>
                    <a:pt x="940" y="418"/>
                  </a:moveTo>
                  <a:cubicBezTo>
                    <a:pt x="1003" y="468"/>
                    <a:pt x="1003" y="468"/>
                    <a:pt x="1000" y="471"/>
                  </a:cubicBezTo>
                  <a:cubicBezTo>
                    <a:pt x="997" y="471"/>
                    <a:pt x="997" y="471"/>
                    <a:pt x="969" y="446"/>
                  </a:cubicBezTo>
                  <a:lnTo>
                    <a:pt x="969" y="446"/>
                  </a:lnTo>
                  <a:cubicBezTo>
                    <a:pt x="976" y="453"/>
                    <a:pt x="980" y="456"/>
                    <a:pt x="980" y="456"/>
                  </a:cubicBezTo>
                  <a:cubicBezTo>
                    <a:pt x="981" y="456"/>
                    <a:pt x="961" y="436"/>
                    <a:pt x="940" y="418"/>
                  </a:cubicBezTo>
                  <a:close/>
                  <a:moveTo>
                    <a:pt x="659" y="450"/>
                  </a:moveTo>
                  <a:cubicBezTo>
                    <a:pt x="660" y="450"/>
                    <a:pt x="664" y="453"/>
                    <a:pt x="674" y="462"/>
                  </a:cubicBezTo>
                  <a:cubicBezTo>
                    <a:pt x="683" y="471"/>
                    <a:pt x="693" y="480"/>
                    <a:pt x="702" y="490"/>
                  </a:cubicBezTo>
                  <a:lnTo>
                    <a:pt x="671" y="465"/>
                  </a:lnTo>
                  <a:cubicBezTo>
                    <a:pt x="671" y="463"/>
                    <a:pt x="658" y="450"/>
                    <a:pt x="659" y="450"/>
                  </a:cubicBezTo>
                  <a:close/>
                  <a:moveTo>
                    <a:pt x="749" y="455"/>
                  </a:moveTo>
                  <a:cubicBezTo>
                    <a:pt x="776" y="480"/>
                    <a:pt x="790" y="494"/>
                    <a:pt x="789" y="494"/>
                  </a:cubicBezTo>
                  <a:cubicBezTo>
                    <a:pt x="788" y="494"/>
                    <a:pt x="775" y="482"/>
                    <a:pt x="747" y="457"/>
                  </a:cubicBezTo>
                  <a:lnTo>
                    <a:pt x="747" y="457"/>
                  </a:lnTo>
                  <a:lnTo>
                    <a:pt x="749" y="455"/>
                  </a:lnTo>
                  <a:close/>
                  <a:moveTo>
                    <a:pt x="633" y="490"/>
                  </a:moveTo>
                  <a:cubicBezTo>
                    <a:pt x="635" y="491"/>
                    <a:pt x="636" y="493"/>
                    <a:pt x="638" y="494"/>
                  </a:cubicBezTo>
                  <a:lnTo>
                    <a:pt x="638" y="494"/>
                  </a:lnTo>
                  <a:cubicBezTo>
                    <a:pt x="636" y="492"/>
                    <a:pt x="635" y="491"/>
                    <a:pt x="633" y="490"/>
                  </a:cubicBezTo>
                  <a:close/>
                  <a:moveTo>
                    <a:pt x="755" y="499"/>
                  </a:moveTo>
                  <a:cubicBezTo>
                    <a:pt x="784" y="527"/>
                    <a:pt x="812" y="556"/>
                    <a:pt x="812" y="556"/>
                  </a:cubicBezTo>
                  <a:cubicBezTo>
                    <a:pt x="784" y="527"/>
                    <a:pt x="752" y="502"/>
                    <a:pt x="752" y="499"/>
                  </a:cubicBezTo>
                  <a:close/>
                  <a:moveTo>
                    <a:pt x="614" y="549"/>
                  </a:moveTo>
                  <a:cubicBezTo>
                    <a:pt x="625" y="559"/>
                    <a:pt x="629" y="563"/>
                    <a:pt x="628" y="563"/>
                  </a:cubicBezTo>
                  <a:cubicBezTo>
                    <a:pt x="627" y="563"/>
                    <a:pt x="614" y="551"/>
                    <a:pt x="614" y="549"/>
                  </a:cubicBezTo>
                  <a:close/>
                  <a:moveTo>
                    <a:pt x="762" y="449"/>
                  </a:moveTo>
                  <a:lnTo>
                    <a:pt x="818" y="502"/>
                  </a:lnTo>
                  <a:cubicBezTo>
                    <a:pt x="866" y="549"/>
                    <a:pt x="888" y="570"/>
                    <a:pt x="888" y="570"/>
                  </a:cubicBezTo>
                  <a:cubicBezTo>
                    <a:pt x="888" y="570"/>
                    <a:pt x="873" y="556"/>
                    <a:pt x="846" y="530"/>
                  </a:cubicBezTo>
                  <a:cubicBezTo>
                    <a:pt x="815" y="505"/>
                    <a:pt x="787" y="477"/>
                    <a:pt x="758" y="449"/>
                  </a:cubicBezTo>
                  <a:close/>
                  <a:moveTo>
                    <a:pt x="621" y="546"/>
                  </a:moveTo>
                  <a:cubicBezTo>
                    <a:pt x="630" y="556"/>
                    <a:pt x="641" y="566"/>
                    <a:pt x="652" y="575"/>
                  </a:cubicBezTo>
                  <a:lnTo>
                    <a:pt x="652" y="575"/>
                  </a:lnTo>
                  <a:cubicBezTo>
                    <a:pt x="645" y="568"/>
                    <a:pt x="634" y="558"/>
                    <a:pt x="621" y="546"/>
                  </a:cubicBezTo>
                  <a:close/>
                  <a:moveTo>
                    <a:pt x="903" y="443"/>
                  </a:moveTo>
                  <a:lnTo>
                    <a:pt x="962" y="499"/>
                  </a:lnTo>
                  <a:cubicBezTo>
                    <a:pt x="990" y="524"/>
                    <a:pt x="1019" y="552"/>
                    <a:pt x="1050" y="581"/>
                  </a:cubicBezTo>
                  <a:cubicBezTo>
                    <a:pt x="1051" y="582"/>
                    <a:pt x="1052" y="583"/>
                    <a:pt x="1054" y="584"/>
                  </a:cubicBezTo>
                  <a:lnTo>
                    <a:pt x="1054" y="584"/>
                  </a:lnTo>
                  <a:cubicBezTo>
                    <a:pt x="1041" y="574"/>
                    <a:pt x="1028" y="565"/>
                    <a:pt x="1015" y="556"/>
                  </a:cubicBezTo>
                  <a:lnTo>
                    <a:pt x="1012" y="559"/>
                  </a:lnTo>
                  <a:lnTo>
                    <a:pt x="987" y="527"/>
                  </a:lnTo>
                  <a:cubicBezTo>
                    <a:pt x="968" y="509"/>
                    <a:pt x="950" y="490"/>
                    <a:pt x="931" y="471"/>
                  </a:cubicBezTo>
                  <a:cubicBezTo>
                    <a:pt x="921" y="462"/>
                    <a:pt x="912" y="455"/>
                    <a:pt x="903" y="443"/>
                  </a:cubicBezTo>
                  <a:close/>
                  <a:moveTo>
                    <a:pt x="693" y="543"/>
                  </a:moveTo>
                  <a:cubicBezTo>
                    <a:pt x="693" y="543"/>
                    <a:pt x="724" y="568"/>
                    <a:pt x="724" y="568"/>
                  </a:cubicBezTo>
                  <a:cubicBezTo>
                    <a:pt x="755" y="596"/>
                    <a:pt x="752" y="596"/>
                    <a:pt x="752" y="596"/>
                  </a:cubicBezTo>
                  <a:cubicBezTo>
                    <a:pt x="752" y="597"/>
                    <a:pt x="752" y="598"/>
                    <a:pt x="751" y="598"/>
                  </a:cubicBezTo>
                  <a:cubicBezTo>
                    <a:pt x="749" y="598"/>
                    <a:pt x="742" y="592"/>
                    <a:pt x="721" y="571"/>
                  </a:cubicBezTo>
                  <a:cubicBezTo>
                    <a:pt x="721" y="571"/>
                    <a:pt x="693" y="546"/>
                    <a:pt x="693" y="543"/>
                  </a:cubicBezTo>
                  <a:close/>
                  <a:moveTo>
                    <a:pt x="881" y="552"/>
                  </a:moveTo>
                  <a:lnTo>
                    <a:pt x="912" y="581"/>
                  </a:lnTo>
                  <a:cubicBezTo>
                    <a:pt x="943" y="606"/>
                    <a:pt x="940" y="609"/>
                    <a:pt x="940" y="609"/>
                  </a:cubicBezTo>
                  <a:lnTo>
                    <a:pt x="909" y="581"/>
                  </a:lnTo>
                  <a:lnTo>
                    <a:pt x="881" y="552"/>
                  </a:lnTo>
                  <a:close/>
                  <a:moveTo>
                    <a:pt x="1113" y="581"/>
                  </a:moveTo>
                  <a:cubicBezTo>
                    <a:pt x="1144" y="609"/>
                    <a:pt x="1144" y="609"/>
                    <a:pt x="1144" y="609"/>
                  </a:cubicBezTo>
                  <a:lnTo>
                    <a:pt x="1144" y="606"/>
                  </a:lnTo>
                  <a:lnTo>
                    <a:pt x="1116" y="581"/>
                  </a:lnTo>
                  <a:close/>
                  <a:moveTo>
                    <a:pt x="688" y="574"/>
                  </a:moveTo>
                  <a:cubicBezTo>
                    <a:pt x="688" y="574"/>
                    <a:pt x="700" y="584"/>
                    <a:pt x="702" y="584"/>
                  </a:cubicBezTo>
                  <a:cubicBezTo>
                    <a:pt x="702" y="584"/>
                    <a:pt x="702" y="584"/>
                    <a:pt x="702" y="584"/>
                  </a:cubicBezTo>
                  <a:cubicBezTo>
                    <a:pt x="733" y="612"/>
                    <a:pt x="733" y="612"/>
                    <a:pt x="730" y="612"/>
                  </a:cubicBezTo>
                  <a:cubicBezTo>
                    <a:pt x="730" y="612"/>
                    <a:pt x="702" y="587"/>
                    <a:pt x="702" y="587"/>
                  </a:cubicBezTo>
                  <a:cubicBezTo>
                    <a:pt x="691" y="577"/>
                    <a:pt x="688" y="574"/>
                    <a:pt x="688" y="574"/>
                  </a:cubicBezTo>
                  <a:close/>
                  <a:moveTo>
                    <a:pt x="565" y="614"/>
                  </a:moveTo>
                  <a:cubicBezTo>
                    <a:pt x="565" y="614"/>
                    <a:pt x="570" y="618"/>
                    <a:pt x="577" y="624"/>
                  </a:cubicBezTo>
                  <a:lnTo>
                    <a:pt x="577" y="624"/>
                  </a:lnTo>
                  <a:cubicBezTo>
                    <a:pt x="577" y="624"/>
                    <a:pt x="577" y="624"/>
                    <a:pt x="577" y="624"/>
                  </a:cubicBezTo>
                  <a:cubicBezTo>
                    <a:pt x="569" y="617"/>
                    <a:pt x="565" y="614"/>
                    <a:pt x="565" y="614"/>
                  </a:cubicBezTo>
                  <a:close/>
                  <a:moveTo>
                    <a:pt x="639" y="581"/>
                  </a:moveTo>
                  <a:cubicBezTo>
                    <a:pt x="671" y="609"/>
                    <a:pt x="699" y="634"/>
                    <a:pt x="699" y="634"/>
                  </a:cubicBezTo>
                  <a:cubicBezTo>
                    <a:pt x="668" y="609"/>
                    <a:pt x="639" y="581"/>
                    <a:pt x="639" y="581"/>
                  </a:cubicBezTo>
                  <a:close/>
                  <a:moveTo>
                    <a:pt x="699" y="634"/>
                  </a:moveTo>
                  <a:cubicBezTo>
                    <a:pt x="709" y="644"/>
                    <a:pt x="712" y="647"/>
                    <a:pt x="711" y="647"/>
                  </a:cubicBezTo>
                  <a:cubicBezTo>
                    <a:pt x="711" y="647"/>
                    <a:pt x="699" y="636"/>
                    <a:pt x="699" y="634"/>
                  </a:cubicBezTo>
                  <a:close/>
                  <a:moveTo>
                    <a:pt x="831" y="637"/>
                  </a:moveTo>
                  <a:lnTo>
                    <a:pt x="862" y="662"/>
                  </a:lnTo>
                  <a:lnTo>
                    <a:pt x="862" y="665"/>
                  </a:lnTo>
                  <a:cubicBezTo>
                    <a:pt x="859" y="665"/>
                    <a:pt x="859" y="665"/>
                    <a:pt x="831" y="637"/>
                  </a:cubicBezTo>
                  <a:close/>
                  <a:moveTo>
                    <a:pt x="812" y="603"/>
                  </a:moveTo>
                  <a:cubicBezTo>
                    <a:pt x="843" y="631"/>
                    <a:pt x="871" y="656"/>
                    <a:pt x="871" y="656"/>
                  </a:cubicBezTo>
                  <a:cubicBezTo>
                    <a:pt x="879" y="664"/>
                    <a:pt x="882" y="668"/>
                    <a:pt x="882" y="668"/>
                  </a:cubicBezTo>
                  <a:cubicBezTo>
                    <a:pt x="880" y="668"/>
                    <a:pt x="852" y="644"/>
                    <a:pt x="812" y="606"/>
                  </a:cubicBezTo>
                  <a:lnTo>
                    <a:pt x="812" y="603"/>
                  </a:lnTo>
                  <a:close/>
                  <a:moveTo>
                    <a:pt x="1009" y="624"/>
                  </a:moveTo>
                  <a:cubicBezTo>
                    <a:pt x="1009" y="624"/>
                    <a:pt x="1017" y="630"/>
                    <a:pt x="1028" y="640"/>
                  </a:cubicBezTo>
                  <a:cubicBezTo>
                    <a:pt x="1059" y="668"/>
                    <a:pt x="1056" y="668"/>
                    <a:pt x="1056" y="671"/>
                  </a:cubicBezTo>
                  <a:cubicBezTo>
                    <a:pt x="1020" y="638"/>
                    <a:pt x="1007" y="624"/>
                    <a:pt x="1009" y="624"/>
                  </a:cubicBezTo>
                  <a:close/>
                  <a:moveTo>
                    <a:pt x="852" y="574"/>
                  </a:moveTo>
                  <a:cubicBezTo>
                    <a:pt x="853" y="575"/>
                    <a:pt x="881" y="603"/>
                    <a:pt x="940" y="656"/>
                  </a:cubicBezTo>
                  <a:cubicBezTo>
                    <a:pt x="952" y="668"/>
                    <a:pt x="959" y="675"/>
                    <a:pt x="958" y="675"/>
                  </a:cubicBezTo>
                  <a:cubicBezTo>
                    <a:pt x="958" y="675"/>
                    <a:pt x="943" y="662"/>
                    <a:pt x="909" y="631"/>
                  </a:cubicBezTo>
                  <a:lnTo>
                    <a:pt x="852" y="574"/>
                  </a:lnTo>
                  <a:close/>
                  <a:moveTo>
                    <a:pt x="574" y="628"/>
                  </a:moveTo>
                  <a:lnTo>
                    <a:pt x="605" y="656"/>
                  </a:lnTo>
                  <a:lnTo>
                    <a:pt x="633" y="681"/>
                  </a:lnTo>
                  <a:lnTo>
                    <a:pt x="630" y="684"/>
                  </a:lnTo>
                  <a:cubicBezTo>
                    <a:pt x="602" y="656"/>
                    <a:pt x="570" y="631"/>
                    <a:pt x="574" y="628"/>
                  </a:cubicBezTo>
                  <a:close/>
                  <a:moveTo>
                    <a:pt x="705" y="631"/>
                  </a:moveTo>
                  <a:lnTo>
                    <a:pt x="736" y="656"/>
                  </a:lnTo>
                  <a:lnTo>
                    <a:pt x="765" y="684"/>
                  </a:lnTo>
                  <a:lnTo>
                    <a:pt x="762" y="687"/>
                  </a:lnTo>
                  <a:cubicBezTo>
                    <a:pt x="733" y="659"/>
                    <a:pt x="702" y="631"/>
                    <a:pt x="705" y="631"/>
                  </a:cubicBezTo>
                  <a:close/>
                  <a:moveTo>
                    <a:pt x="711" y="624"/>
                  </a:moveTo>
                  <a:cubicBezTo>
                    <a:pt x="711" y="624"/>
                    <a:pt x="743" y="653"/>
                    <a:pt x="774" y="678"/>
                  </a:cubicBezTo>
                  <a:cubicBezTo>
                    <a:pt x="786" y="690"/>
                    <a:pt x="793" y="696"/>
                    <a:pt x="792" y="696"/>
                  </a:cubicBezTo>
                  <a:cubicBezTo>
                    <a:pt x="791" y="696"/>
                    <a:pt x="776" y="684"/>
                    <a:pt x="740" y="653"/>
                  </a:cubicBezTo>
                  <a:cubicBezTo>
                    <a:pt x="711" y="628"/>
                    <a:pt x="711" y="628"/>
                    <a:pt x="711" y="624"/>
                  </a:cubicBezTo>
                  <a:close/>
                  <a:moveTo>
                    <a:pt x="545" y="646"/>
                  </a:moveTo>
                  <a:lnTo>
                    <a:pt x="545" y="646"/>
                  </a:lnTo>
                  <a:cubicBezTo>
                    <a:pt x="545" y="647"/>
                    <a:pt x="594" y="693"/>
                    <a:pt x="624" y="720"/>
                  </a:cubicBezTo>
                  <a:lnTo>
                    <a:pt x="624" y="720"/>
                  </a:lnTo>
                  <a:cubicBezTo>
                    <a:pt x="620" y="716"/>
                    <a:pt x="614" y="711"/>
                    <a:pt x="605" y="703"/>
                  </a:cubicBezTo>
                  <a:cubicBezTo>
                    <a:pt x="574" y="675"/>
                    <a:pt x="545" y="647"/>
                    <a:pt x="545" y="646"/>
                  </a:cubicBezTo>
                  <a:close/>
                  <a:moveTo>
                    <a:pt x="878" y="700"/>
                  </a:moveTo>
                  <a:cubicBezTo>
                    <a:pt x="878" y="700"/>
                    <a:pt x="906" y="728"/>
                    <a:pt x="906" y="728"/>
                  </a:cubicBezTo>
                  <a:cubicBezTo>
                    <a:pt x="906" y="728"/>
                    <a:pt x="934" y="753"/>
                    <a:pt x="937" y="753"/>
                  </a:cubicBezTo>
                  <a:cubicBezTo>
                    <a:pt x="937" y="753"/>
                    <a:pt x="937" y="753"/>
                    <a:pt x="937" y="753"/>
                  </a:cubicBezTo>
                  <a:cubicBezTo>
                    <a:pt x="909" y="725"/>
                    <a:pt x="878" y="700"/>
                    <a:pt x="878" y="700"/>
                  </a:cubicBezTo>
                  <a:close/>
                  <a:moveTo>
                    <a:pt x="570" y="725"/>
                  </a:moveTo>
                  <a:lnTo>
                    <a:pt x="602" y="750"/>
                  </a:lnTo>
                  <a:lnTo>
                    <a:pt x="630" y="778"/>
                  </a:lnTo>
                  <a:cubicBezTo>
                    <a:pt x="599" y="753"/>
                    <a:pt x="570" y="725"/>
                    <a:pt x="570" y="725"/>
                  </a:cubicBezTo>
                  <a:close/>
                  <a:moveTo>
                    <a:pt x="978" y="725"/>
                  </a:moveTo>
                  <a:lnTo>
                    <a:pt x="1006" y="753"/>
                  </a:lnTo>
                  <a:lnTo>
                    <a:pt x="1037" y="781"/>
                  </a:lnTo>
                  <a:lnTo>
                    <a:pt x="978" y="725"/>
                  </a:lnTo>
                  <a:close/>
                  <a:moveTo>
                    <a:pt x="326" y="803"/>
                  </a:moveTo>
                  <a:cubicBezTo>
                    <a:pt x="326" y="803"/>
                    <a:pt x="329" y="806"/>
                    <a:pt x="334" y="811"/>
                  </a:cubicBezTo>
                  <a:lnTo>
                    <a:pt x="334" y="811"/>
                  </a:lnTo>
                  <a:cubicBezTo>
                    <a:pt x="329" y="806"/>
                    <a:pt x="326" y="803"/>
                    <a:pt x="326" y="803"/>
                  </a:cubicBezTo>
                  <a:close/>
                  <a:moveTo>
                    <a:pt x="495" y="778"/>
                  </a:moveTo>
                  <a:lnTo>
                    <a:pt x="495" y="778"/>
                  </a:lnTo>
                  <a:cubicBezTo>
                    <a:pt x="514" y="797"/>
                    <a:pt x="536" y="816"/>
                    <a:pt x="552" y="834"/>
                  </a:cubicBezTo>
                  <a:cubicBezTo>
                    <a:pt x="552" y="834"/>
                    <a:pt x="552" y="834"/>
                    <a:pt x="520" y="809"/>
                  </a:cubicBezTo>
                  <a:cubicBezTo>
                    <a:pt x="492" y="781"/>
                    <a:pt x="492" y="781"/>
                    <a:pt x="495" y="778"/>
                  </a:cubicBezTo>
                  <a:close/>
                  <a:moveTo>
                    <a:pt x="247" y="827"/>
                  </a:moveTo>
                  <a:lnTo>
                    <a:pt x="247" y="827"/>
                  </a:lnTo>
                  <a:cubicBezTo>
                    <a:pt x="246" y="827"/>
                    <a:pt x="253" y="833"/>
                    <a:pt x="266" y="844"/>
                  </a:cubicBezTo>
                  <a:cubicBezTo>
                    <a:pt x="278" y="854"/>
                    <a:pt x="288" y="863"/>
                    <a:pt x="295" y="870"/>
                  </a:cubicBezTo>
                  <a:lnTo>
                    <a:pt x="295" y="870"/>
                  </a:lnTo>
                  <a:cubicBezTo>
                    <a:pt x="263" y="839"/>
                    <a:pt x="248" y="827"/>
                    <a:pt x="247" y="827"/>
                  </a:cubicBezTo>
                  <a:close/>
                  <a:moveTo>
                    <a:pt x="295" y="870"/>
                  </a:moveTo>
                  <a:cubicBezTo>
                    <a:pt x="296" y="871"/>
                    <a:pt x="297" y="871"/>
                    <a:pt x="298" y="872"/>
                  </a:cubicBezTo>
                  <a:cubicBezTo>
                    <a:pt x="299" y="873"/>
                    <a:pt x="300" y="874"/>
                    <a:pt x="302" y="875"/>
                  </a:cubicBezTo>
                  <a:lnTo>
                    <a:pt x="302" y="875"/>
                  </a:lnTo>
                  <a:cubicBezTo>
                    <a:pt x="300" y="874"/>
                    <a:pt x="298" y="872"/>
                    <a:pt x="295" y="870"/>
                  </a:cubicBezTo>
                  <a:close/>
                  <a:moveTo>
                    <a:pt x="480" y="838"/>
                  </a:moveTo>
                  <a:cubicBezTo>
                    <a:pt x="508" y="866"/>
                    <a:pt x="536" y="894"/>
                    <a:pt x="536" y="894"/>
                  </a:cubicBezTo>
                  <a:cubicBezTo>
                    <a:pt x="505" y="866"/>
                    <a:pt x="476" y="841"/>
                    <a:pt x="476" y="841"/>
                  </a:cubicBezTo>
                  <a:lnTo>
                    <a:pt x="480" y="838"/>
                  </a:lnTo>
                  <a:close/>
                  <a:moveTo>
                    <a:pt x="765" y="875"/>
                  </a:moveTo>
                  <a:lnTo>
                    <a:pt x="765" y="875"/>
                  </a:lnTo>
                  <a:cubicBezTo>
                    <a:pt x="796" y="903"/>
                    <a:pt x="824" y="928"/>
                    <a:pt x="824" y="928"/>
                  </a:cubicBezTo>
                  <a:lnTo>
                    <a:pt x="821" y="932"/>
                  </a:lnTo>
                  <a:cubicBezTo>
                    <a:pt x="793" y="903"/>
                    <a:pt x="762" y="878"/>
                    <a:pt x="765" y="875"/>
                  </a:cubicBezTo>
                  <a:close/>
                  <a:moveTo>
                    <a:pt x="345" y="932"/>
                  </a:moveTo>
                  <a:cubicBezTo>
                    <a:pt x="345" y="934"/>
                    <a:pt x="357" y="945"/>
                    <a:pt x="357" y="945"/>
                  </a:cubicBezTo>
                  <a:cubicBezTo>
                    <a:pt x="358" y="945"/>
                    <a:pt x="355" y="942"/>
                    <a:pt x="345" y="932"/>
                  </a:cubicBezTo>
                  <a:close/>
                  <a:moveTo>
                    <a:pt x="1097" y="928"/>
                  </a:moveTo>
                  <a:lnTo>
                    <a:pt x="1094" y="932"/>
                  </a:lnTo>
                  <a:cubicBezTo>
                    <a:pt x="1125" y="957"/>
                    <a:pt x="1125" y="957"/>
                    <a:pt x="1125" y="957"/>
                  </a:cubicBezTo>
                  <a:cubicBezTo>
                    <a:pt x="1128" y="954"/>
                    <a:pt x="1128" y="954"/>
                    <a:pt x="1097" y="928"/>
                  </a:cubicBezTo>
                  <a:close/>
                  <a:moveTo>
                    <a:pt x="173" y="934"/>
                  </a:moveTo>
                  <a:cubicBezTo>
                    <a:pt x="172" y="934"/>
                    <a:pt x="186" y="948"/>
                    <a:pt x="216" y="975"/>
                  </a:cubicBezTo>
                  <a:cubicBezTo>
                    <a:pt x="188" y="948"/>
                    <a:pt x="174" y="934"/>
                    <a:pt x="173" y="934"/>
                  </a:cubicBezTo>
                  <a:close/>
                  <a:moveTo>
                    <a:pt x="392" y="947"/>
                  </a:moveTo>
                  <a:cubicBezTo>
                    <a:pt x="392" y="947"/>
                    <a:pt x="392" y="947"/>
                    <a:pt x="420" y="975"/>
                  </a:cubicBezTo>
                  <a:cubicBezTo>
                    <a:pt x="389" y="950"/>
                    <a:pt x="389" y="950"/>
                    <a:pt x="392" y="947"/>
                  </a:cubicBezTo>
                  <a:close/>
                  <a:moveTo>
                    <a:pt x="382" y="954"/>
                  </a:moveTo>
                  <a:lnTo>
                    <a:pt x="414" y="979"/>
                  </a:lnTo>
                  <a:lnTo>
                    <a:pt x="414" y="982"/>
                  </a:lnTo>
                  <a:cubicBezTo>
                    <a:pt x="411" y="982"/>
                    <a:pt x="411" y="982"/>
                    <a:pt x="382" y="954"/>
                  </a:cubicBezTo>
                  <a:close/>
                  <a:moveTo>
                    <a:pt x="373" y="963"/>
                  </a:moveTo>
                  <a:lnTo>
                    <a:pt x="401" y="988"/>
                  </a:lnTo>
                  <a:cubicBezTo>
                    <a:pt x="401" y="988"/>
                    <a:pt x="401" y="988"/>
                    <a:pt x="370" y="963"/>
                  </a:cubicBezTo>
                  <a:close/>
                  <a:moveTo>
                    <a:pt x="420" y="975"/>
                  </a:moveTo>
                  <a:cubicBezTo>
                    <a:pt x="436" y="990"/>
                    <a:pt x="443" y="997"/>
                    <a:pt x="442" y="997"/>
                  </a:cubicBezTo>
                  <a:cubicBezTo>
                    <a:pt x="442" y="997"/>
                    <a:pt x="434" y="990"/>
                    <a:pt x="420" y="975"/>
                  </a:cubicBezTo>
                  <a:close/>
                  <a:moveTo>
                    <a:pt x="389" y="997"/>
                  </a:moveTo>
                  <a:cubicBezTo>
                    <a:pt x="389" y="997"/>
                    <a:pt x="420" y="1022"/>
                    <a:pt x="451" y="1051"/>
                  </a:cubicBezTo>
                  <a:lnTo>
                    <a:pt x="448" y="1051"/>
                  </a:lnTo>
                  <a:cubicBezTo>
                    <a:pt x="448" y="1051"/>
                    <a:pt x="420" y="1026"/>
                    <a:pt x="420" y="1026"/>
                  </a:cubicBezTo>
                  <a:cubicBezTo>
                    <a:pt x="420" y="1026"/>
                    <a:pt x="389" y="997"/>
                    <a:pt x="389" y="997"/>
                  </a:cubicBezTo>
                  <a:close/>
                  <a:moveTo>
                    <a:pt x="348" y="1029"/>
                  </a:moveTo>
                  <a:lnTo>
                    <a:pt x="376" y="1054"/>
                  </a:lnTo>
                  <a:cubicBezTo>
                    <a:pt x="386" y="1064"/>
                    <a:pt x="397" y="1074"/>
                    <a:pt x="404" y="1082"/>
                  </a:cubicBezTo>
                  <a:cubicBezTo>
                    <a:pt x="404" y="1082"/>
                    <a:pt x="373" y="1057"/>
                    <a:pt x="345" y="1029"/>
                  </a:cubicBezTo>
                  <a:close/>
                  <a:moveTo>
                    <a:pt x="593" y="1085"/>
                  </a:moveTo>
                  <a:cubicBezTo>
                    <a:pt x="594" y="1085"/>
                    <a:pt x="611" y="1100"/>
                    <a:pt x="627" y="1116"/>
                  </a:cubicBezTo>
                  <a:cubicBezTo>
                    <a:pt x="601" y="1094"/>
                    <a:pt x="592" y="1085"/>
                    <a:pt x="593" y="1085"/>
                  </a:cubicBezTo>
                  <a:close/>
                  <a:moveTo>
                    <a:pt x="561" y="1066"/>
                  </a:moveTo>
                  <a:lnTo>
                    <a:pt x="592" y="1095"/>
                  </a:lnTo>
                  <a:cubicBezTo>
                    <a:pt x="621" y="1120"/>
                    <a:pt x="621" y="1120"/>
                    <a:pt x="621" y="1120"/>
                  </a:cubicBezTo>
                  <a:cubicBezTo>
                    <a:pt x="621" y="1120"/>
                    <a:pt x="621" y="1121"/>
                    <a:pt x="620" y="1121"/>
                  </a:cubicBezTo>
                  <a:cubicBezTo>
                    <a:pt x="619" y="1121"/>
                    <a:pt x="613" y="1116"/>
                    <a:pt x="589" y="1095"/>
                  </a:cubicBezTo>
                  <a:cubicBezTo>
                    <a:pt x="589" y="1095"/>
                    <a:pt x="561" y="1066"/>
                    <a:pt x="561" y="1066"/>
                  </a:cubicBezTo>
                  <a:close/>
                  <a:moveTo>
                    <a:pt x="577" y="1104"/>
                  </a:moveTo>
                  <a:lnTo>
                    <a:pt x="608" y="1129"/>
                  </a:lnTo>
                  <a:lnTo>
                    <a:pt x="636" y="1157"/>
                  </a:lnTo>
                  <a:cubicBezTo>
                    <a:pt x="605" y="1132"/>
                    <a:pt x="577" y="1104"/>
                    <a:pt x="577" y="1104"/>
                  </a:cubicBezTo>
                  <a:close/>
                  <a:moveTo>
                    <a:pt x="658" y="1185"/>
                  </a:moveTo>
                  <a:cubicBezTo>
                    <a:pt x="659" y="1186"/>
                    <a:pt x="660" y="1187"/>
                    <a:pt x="661" y="1189"/>
                  </a:cubicBezTo>
                  <a:cubicBezTo>
                    <a:pt x="664" y="1191"/>
                    <a:pt x="667" y="1193"/>
                    <a:pt x="669" y="1195"/>
                  </a:cubicBezTo>
                  <a:lnTo>
                    <a:pt x="669" y="1195"/>
                  </a:lnTo>
                  <a:cubicBezTo>
                    <a:pt x="666" y="1192"/>
                    <a:pt x="662" y="1189"/>
                    <a:pt x="658" y="1185"/>
                  </a:cubicBezTo>
                  <a:close/>
                  <a:moveTo>
                    <a:pt x="669" y="1195"/>
                  </a:moveTo>
                  <a:lnTo>
                    <a:pt x="669" y="1195"/>
                  </a:lnTo>
                  <a:cubicBezTo>
                    <a:pt x="677" y="1202"/>
                    <a:pt x="681" y="1205"/>
                    <a:pt x="681" y="1205"/>
                  </a:cubicBezTo>
                  <a:cubicBezTo>
                    <a:pt x="681" y="1205"/>
                    <a:pt x="677" y="1201"/>
                    <a:pt x="669" y="1195"/>
                  </a:cubicBezTo>
                  <a:close/>
                  <a:moveTo>
                    <a:pt x="398" y="1135"/>
                  </a:moveTo>
                  <a:cubicBezTo>
                    <a:pt x="398" y="1135"/>
                    <a:pt x="458" y="1189"/>
                    <a:pt x="486" y="1217"/>
                  </a:cubicBezTo>
                  <a:cubicBezTo>
                    <a:pt x="486" y="1217"/>
                    <a:pt x="486" y="1217"/>
                    <a:pt x="454" y="1192"/>
                  </a:cubicBezTo>
                  <a:cubicBezTo>
                    <a:pt x="436" y="1173"/>
                    <a:pt x="417" y="1154"/>
                    <a:pt x="398" y="1135"/>
                  </a:cubicBezTo>
                  <a:close/>
                  <a:moveTo>
                    <a:pt x="256" y="1259"/>
                  </a:moveTo>
                  <a:lnTo>
                    <a:pt x="256" y="1259"/>
                  </a:lnTo>
                  <a:cubicBezTo>
                    <a:pt x="257" y="1259"/>
                    <a:pt x="272" y="1272"/>
                    <a:pt x="301" y="1298"/>
                  </a:cubicBezTo>
                  <a:cubicBezTo>
                    <a:pt x="329" y="1326"/>
                    <a:pt x="360" y="1352"/>
                    <a:pt x="357" y="1355"/>
                  </a:cubicBezTo>
                  <a:lnTo>
                    <a:pt x="357" y="1355"/>
                  </a:lnTo>
                  <a:cubicBezTo>
                    <a:pt x="341" y="1340"/>
                    <a:pt x="320" y="1321"/>
                    <a:pt x="298" y="1301"/>
                  </a:cubicBezTo>
                  <a:cubicBezTo>
                    <a:pt x="269" y="1273"/>
                    <a:pt x="255" y="1259"/>
                    <a:pt x="256" y="1259"/>
                  </a:cubicBezTo>
                  <a:close/>
                  <a:moveTo>
                    <a:pt x="760" y="226"/>
                  </a:moveTo>
                  <a:cubicBezTo>
                    <a:pt x="759" y="226"/>
                    <a:pt x="773" y="239"/>
                    <a:pt x="809" y="270"/>
                  </a:cubicBezTo>
                  <a:cubicBezTo>
                    <a:pt x="839" y="298"/>
                    <a:pt x="853" y="312"/>
                    <a:pt x="852" y="312"/>
                  </a:cubicBezTo>
                  <a:cubicBezTo>
                    <a:pt x="850" y="312"/>
                    <a:pt x="834" y="299"/>
                    <a:pt x="805" y="273"/>
                  </a:cubicBezTo>
                  <a:lnTo>
                    <a:pt x="802" y="273"/>
                  </a:lnTo>
                  <a:cubicBezTo>
                    <a:pt x="802" y="273"/>
                    <a:pt x="834" y="302"/>
                    <a:pt x="862" y="330"/>
                  </a:cubicBezTo>
                  <a:cubicBezTo>
                    <a:pt x="873" y="339"/>
                    <a:pt x="881" y="347"/>
                    <a:pt x="888" y="354"/>
                  </a:cubicBezTo>
                  <a:lnTo>
                    <a:pt x="888" y="354"/>
                  </a:lnTo>
                  <a:cubicBezTo>
                    <a:pt x="858" y="329"/>
                    <a:pt x="831" y="302"/>
                    <a:pt x="831" y="302"/>
                  </a:cubicBezTo>
                  <a:cubicBezTo>
                    <a:pt x="799" y="277"/>
                    <a:pt x="799" y="277"/>
                    <a:pt x="799" y="277"/>
                  </a:cubicBezTo>
                  <a:lnTo>
                    <a:pt x="799" y="277"/>
                  </a:lnTo>
                  <a:cubicBezTo>
                    <a:pt x="796" y="280"/>
                    <a:pt x="796" y="280"/>
                    <a:pt x="824" y="308"/>
                  </a:cubicBezTo>
                  <a:lnTo>
                    <a:pt x="824" y="308"/>
                  </a:lnTo>
                  <a:lnTo>
                    <a:pt x="796" y="280"/>
                  </a:lnTo>
                  <a:cubicBezTo>
                    <a:pt x="794" y="280"/>
                    <a:pt x="781" y="269"/>
                    <a:pt x="780" y="269"/>
                  </a:cubicBezTo>
                  <a:lnTo>
                    <a:pt x="780" y="269"/>
                  </a:lnTo>
                  <a:cubicBezTo>
                    <a:pt x="780" y="269"/>
                    <a:pt x="784" y="271"/>
                    <a:pt x="793" y="280"/>
                  </a:cubicBezTo>
                  <a:cubicBezTo>
                    <a:pt x="780" y="273"/>
                    <a:pt x="771" y="264"/>
                    <a:pt x="762" y="258"/>
                  </a:cubicBezTo>
                  <a:cubicBezTo>
                    <a:pt x="756" y="253"/>
                    <a:pt x="753" y="250"/>
                    <a:pt x="752" y="250"/>
                  </a:cubicBezTo>
                  <a:lnTo>
                    <a:pt x="752" y="250"/>
                  </a:lnTo>
                  <a:cubicBezTo>
                    <a:pt x="750" y="250"/>
                    <a:pt x="795" y="296"/>
                    <a:pt x="846" y="339"/>
                  </a:cubicBezTo>
                  <a:cubicBezTo>
                    <a:pt x="846" y="339"/>
                    <a:pt x="874" y="367"/>
                    <a:pt x="874" y="367"/>
                  </a:cubicBezTo>
                  <a:cubicBezTo>
                    <a:pt x="906" y="393"/>
                    <a:pt x="903" y="396"/>
                    <a:pt x="903" y="396"/>
                  </a:cubicBezTo>
                  <a:lnTo>
                    <a:pt x="843" y="342"/>
                  </a:lnTo>
                  <a:cubicBezTo>
                    <a:pt x="793" y="296"/>
                    <a:pt x="761" y="267"/>
                    <a:pt x="760" y="267"/>
                  </a:cubicBezTo>
                  <a:lnTo>
                    <a:pt x="760" y="267"/>
                  </a:lnTo>
                  <a:cubicBezTo>
                    <a:pt x="759" y="267"/>
                    <a:pt x="774" y="282"/>
                    <a:pt x="809" y="315"/>
                  </a:cubicBezTo>
                  <a:lnTo>
                    <a:pt x="809" y="315"/>
                  </a:lnTo>
                  <a:cubicBezTo>
                    <a:pt x="801" y="308"/>
                    <a:pt x="791" y="299"/>
                    <a:pt x="780" y="289"/>
                  </a:cubicBezTo>
                  <a:cubicBezTo>
                    <a:pt x="767" y="277"/>
                    <a:pt x="759" y="271"/>
                    <a:pt x="758" y="271"/>
                  </a:cubicBezTo>
                  <a:lnTo>
                    <a:pt x="758" y="271"/>
                  </a:lnTo>
                  <a:cubicBezTo>
                    <a:pt x="757" y="271"/>
                    <a:pt x="763" y="278"/>
                    <a:pt x="777" y="292"/>
                  </a:cubicBezTo>
                  <a:cubicBezTo>
                    <a:pt x="777" y="292"/>
                    <a:pt x="834" y="349"/>
                    <a:pt x="865" y="374"/>
                  </a:cubicBezTo>
                  <a:cubicBezTo>
                    <a:pt x="893" y="402"/>
                    <a:pt x="893" y="402"/>
                    <a:pt x="893" y="402"/>
                  </a:cubicBezTo>
                  <a:cubicBezTo>
                    <a:pt x="893" y="402"/>
                    <a:pt x="893" y="402"/>
                    <a:pt x="862" y="377"/>
                  </a:cubicBezTo>
                  <a:cubicBezTo>
                    <a:pt x="833" y="349"/>
                    <a:pt x="818" y="336"/>
                    <a:pt x="817" y="336"/>
                  </a:cubicBezTo>
                  <a:lnTo>
                    <a:pt x="817" y="336"/>
                  </a:lnTo>
                  <a:cubicBezTo>
                    <a:pt x="816" y="336"/>
                    <a:pt x="830" y="350"/>
                    <a:pt x="859" y="377"/>
                  </a:cubicBezTo>
                  <a:lnTo>
                    <a:pt x="831" y="352"/>
                  </a:lnTo>
                  <a:cubicBezTo>
                    <a:pt x="809" y="333"/>
                    <a:pt x="788" y="315"/>
                    <a:pt x="784" y="315"/>
                  </a:cubicBezTo>
                  <a:lnTo>
                    <a:pt x="784" y="315"/>
                  </a:lnTo>
                  <a:cubicBezTo>
                    <a:pt x="783" y="315"/>
                    <a:pt x="785" y="320"/>
                    <a:pt x="793" y="330"/>
                  </a:cubicBezTo>
                  <a:cubicBezTo>
                    <a:pt x="792" y="331"/>
                    <a:pt x="791" y="332"/>
                    <a:pt x="789" y="332"/>
                  </a:cubicBezTo>
                  <a:cubicBezTo>
                    <a:pt x="785" y="332"/>
                    <a:pt x="777" y="327"/>
                    <a:pt x="755" y="308"/>
                  </a:cubicBezTo>
                  <a:cubicBezTo>
                    <a:pt x="750" y="303"/>
                    <a:pt x="748" y="301"/>
                    <a:pt x="748" y="301"/>
                  </a:cubicBezTo>
                  <a:lnTo>
                    <a:pt x="748" y="301"/>
                  </a:lnTo>
                  <a:cubicBezTo>
                    <a:pt x="746" y="301"/>
                    <a:pt x="790" y="349"/>
                    <a:pt x="837" y="393"/>
                  </a:cubicBezTo>
                  <a:cubicBezTo>
                    <a:pt x="809" y="367"/>
                    <a:pt x="809" y="367"/>
                    <a:pt x="805" y="367"/>
                  </a:cubicBezTo>
                  <a:cubicBezTo>
                    <a:pt x="805" y="368"/>
                    <a:pt x="804" y="369"/>
                    <a:pt x="803" y="369"/>
                  </a:cubicBezTo>
                  <a:cubicBezTo>
                    <a:pt x="800" y="369"/>
                    <a:pt x="794" y="364"/>
                    <a:pt x="771" y="346"/>
                  </a:cubicBezTo>
                  <a:lnTo>
                    <a:pt x="771" y="346"/>
                  </a:lnTo>
                  <a:cubicBezTo>
                    <a:pt x="793" y="366"/>
                    <a:pt x="802" y="375"/>
                    <a:pt x="800" y="375"/>
                  </a:cubicBezTo>
                  <a:cubicBezTo>
                    <a:pt x="799" y="375"/>
                    <a:pt x="773" y="353"/>
                    <a:pt x="736" y="320"/>
                  </a:cubicBezTo>
                  <a:cubicBezTo>
                    <a:pt x="708" y="295"/>
                    <a:pt x="705" y="295"/>
                    <a:pt x="702" y="295"/>
                  </a:cubicBezTo>
                  <a:cubicBezTo>
                    <a:pt x="733" y="324"/>
                    <a:pt x="730" y="327"/>
                    <a:pt x="727" y="327"/>
                  </a:cubicBezTo>
                  <a:cubicBezTo>
                    <a:pt x="724" y="330"/>
                    <a:pt x="724" y="330"/>
                    <a:pt x="784" y="383"/>
                  </a:cubicBezTo>
                  <a:cubicBezTo>
                    <a:pt x="843" y="436"/>
                    <a:pt x="843" y="440"/>
                    <a:pt x="840" y="440"/>
                  </a:cubicBezTo>
                  <a:cubicBezTo>
                    <a:pt x="840" y="440"/>
                    <a:pt x="840" y="440"/>
                    <a:pt x="839" y="440"/>
                  </a:cubicBezTo>
                  <a:cubicBezTo>
                    <a:pt x="838" y="440"/>
                    <a:pt x="832" y="438"/>
                    <a:pt x="809" y="414"/>
                  </a:cubicBezTo>
                  <a:cubicBezTo>
                    <a:pt x="809" y="414"/>
                    <a:pt x="777" y="389"/>
                    <a:pt x="777" y="389"/>
                  </a:cubicBezTo>
                  <a:cubicBezTo>
                    <a:pt x="774" y="389"/>
                    <a:pt x="774" y="389"/>
                    <a:pt x="743" y="364"/>
                  </a:cubicBezTo>
                  <a:cubicBezTo>
                    <a:pt x="733" y="355"/>
                    <a:pt x="724" y="346"/>
                    <a:pt x="711" y="339"/>
                  </a:cubicBezTo>
                  <a:cubicBezTo>
                    <a:pt x="711" y="340"/>
                    <a:pt x="710" y="341"/>
                    <a:pt x="709" y="341"/>
                  </a:cubicBezTo>
                  <a:cubicBezTo>
                    <a:pt x="705" y="341"/>
                    <a:pt x="698" y="335"/>
                    <a:pt x="677" y="314"/>
                  </a:cubicBezTo>
                  <a:lnTo>
                    <a:pt x="677" y="314"/>
                  </a:lnTo>
                  <a:cubicBezTo>
                    <a:pt x="677" y="317"/>
                    <a:pt x="677" y="317"/>
                    <a:pt x="705" y="342"/>
                  </a:cubicBezTo>
                  <a:cubicBezTo>
                    <a:pt x="726" y="363"/>
                    <a:pt x="748" y="383"/>
                    <a:pt x="745" y="383"/>
                  </a:cubicBezTo>
                  <a:cubicBezTo>
                    <a:pt x="744" y="383"/>
                    <a:pt x="740" y="381"/>
                    <a:pt x="730" y="374"/>
                  </a:cubicBezTo>
                  <a:lnTo>
                    <a:pt x="730" y="374"/>
                  </a:lnTo>
                  <a:cubicBezTo>
                    <a:pt x="727" y="377"/>
                    <a:pt x="724" y="377"/>
                    <a:pt x="752" y="405"/>
                  </a:cubicBezTo>
                  <a:cubicBezTo>
                    <a:pt x="752" y="405"/>
                    <a:pt x="752" y="405"/>
                    <a:pt x="724" y="380"/>
                  </a:cubicBezTo>
                  <a:cubicBezTo>
                    <a:pt x="695" y="354"/>
                    <a:pt x="679" y="340"/>
                    <a:pt x="677" y="340"/>
                  </a:cubicBezTo>
                  <a:lnTo>
                    <a:pt x="677" y="340"/>
                  </a:lnTo>
                  <a:cubicBezTo>
                    <a:pt x="676" y="340"/>
                    <a:pt x="689" y="355"/>
                    <a:pt x="718" y="383"/>
                  </a:cubicBezTo>
                  <a:cubicBezTo>
                    <a:pt x="734" y="396"/>
                    <a:pt x="741" y="403"/>
                    <a:pt x="740" y="403"/>
                  </a:cubicBezTo>
                  <a:cubicBezTo>
                    <a:pt x="738" y="403"/>
                    <a:pt x="730" y="397"/>
                    <a:pt x="715" y="383"/>
                  </a:cubicBezTo>
                  <a:lnTo>
                    <a:pt x="715" y="383"/>
                  </a:lnTo>
                  <a:cubicBezTo>
                    <a:pt x="715" y="383"/>
                    <a:pt x="715" y="384"/>
                    <a:pt x="743" y="411"/>
                  </a:cubicBezTo>
                  <a:cubicBezTo>
                    <a:pt x="757" y="426"/>
                    <a:pt x="764" y="433"/>
                    <a:pt x="763" y="433"/>
                  </a:cubicBezTo>
                  <a:cubicBezTo>
                    <a:pt x="763" y="433"/>
                    <a:pt x="755" y="427"/>
                    <a:pt x="740" y="414"/>
                  </a:cubicBezTo>
                  <a:cubicBezTo>
                    <a:pt x="717" y="391"/>
                    <a:pt x="710" y="389"/>
                    <a:pt x="709" y="389"/>
                  </a:cubicBezTo>
                  <a:cubicBezTo>
                    <a:pt x="708" y="389"/>
                    <a:pt x="708" y="389"/>
                    <a:pt x="708" y="389"/>
                  </a:cubicBezTo>
                  <a:cubicBezTo>
                    <a:pt x="725" y="406"/>
                    <a:pt x="727" y="416"/>
                    <a:pt x="720" y="416"/>
                  </a:cubicBezTo>
                  <a:cubicBezTo>
                    <a:pt x="716" y="416"/>
                    <a:pt x="706" y="411"/>
                    <a:pt x="693" y="399"/>
                  </a:cubicBezTo>
                  <a:lnTo>
                    <a:pt x="693" y="399"/>
                  </a:lnTo>
                  <a:cubicBezTo>
                    <a:pt x="721" y="427"/>
                    <a:pt x="721" y="427"/>
                    <a:pt x="721" y="430"/>
                  </a:cubicBezTo>
                  <a:cubicBezTo>
                    <a:pt x="697" y="410"/>
                    <a:pt x="686" y="401"/>
                    <a:pt x="685" y="401"/>
                  </a:cubicBezTo>
                  <a:lnTo>
                    <a:pt x="685" y="401"/>
                  </a:lnTo>
                  <a:cubicBezTo>
                    <a:pt x="685" y="401"/>
                    <a:pt x="691" y="406"/>
                    <a:pt x="700" y="416"/>
                  </a:cubicBezTo>
                  <a:lnTo>
                    <a:pt x="700" y="416"/>
                  </a:lnTo>
                  <a:cubicBezTo>
                    <a:pt x="681" y="399"/>
                    <a:pt x="671" y="391"/>
                    <a:pt x="670" y="391"/>
                  </a:cubicBezTo>
                  <a:lnTo>
                    <a:pt x="670" y="391"/>
                  </a:lnTo>
                  <a:cubicBezTo>
                    <a:pt x="669" y="391"/>
                    <a:pt x="684" y="405"/>
                    <a:pt x="715" y="433"/>
                  </a:cubicBezTo>
                  <a:cubicBezTo>
                    <a:pt x="743" y="460"/>
                    <a:pt x="757" y="474"/>
                    <a:pt x="756" y="474"/>
                  </a:cubicBezTo>
                  <a:cubicBezTo>
                    <a:pt x="756" y="474"/>
                    <a:pt x="741" y="461"/>
                    <a:pt x="711" y="436"/>
                  </a:cubicBezTo>
                  <a:cubicBezTo>
                    <a:pt x="682" y="408"/>
                    <a:pt x="667" y="394"/>
                    <a:pt x="666" y="394"/>
                  </a:cubicBezTo>
                  <a:lnTo>
                    <a:pt x="666" y="394"/>
                  </a:lnTo>
                  <a:cubicBezTo>
                    <a:pt x="666" y="394"/>
                    <a:pt x="680" y="408"/>
                    <a:pt x="708" y="436"/>
                  </a:cubicBezTo>
                  <a:cubicBezTo>
                    <a:pt x="776" y="499"/>
                    <a:pt x="813" y="535"/>
                    <a:pt x="811" y="535"/>
                  </a:cubicBezTo>
                  <a:cubicBezTo>
                    <a:pt x="809" y="535"/>
                    <a:pt x="785" y="514"/>
                    <a:pt x="733" y="468"/>
                  </a:cubicBezTo>
                  <a:cubicBezTo>
                    <a:pt x="705" y="440"/>
                    <a:pt x="674" y="411"/>
                    <a:pt x="642" y="386"/>
                  </a:cubicBezTo>
                  <a:lnTo>
                    <a:pt x="642" y="386"/>
                  </a:lnTo>
                  <a:cubicBezTo>
                    <a:pt x="642" y="389"/>
                    <a:pt x="671" y="414"/>
                    <a:pt x="702" y="443"/>
                  </a:cubicBezTo>
                  <a:cubicBezTo>
                    <a:pt x="732" y="469"/>
                    <a:pt x="747" y="483"/>
                    <a:pt x="746" y="483"/>
                  </a:cubicBezTo>
                  <a:cubicBezTo>
                    <a:pt x="746" y="483"/>
                    <a:pt x="730" y="469"/>
                    <a:pt x="699" y="443"/>
                  </a:cubicBezTo>
                  <a:cubicBezTo>
                    <a:pt x="649" y="401"/>
                    <a:pt x="626" y="383"/>
                    <a:pt x="623" y="383"/>
                  </a:cubicBezTo>
                  <a:lnTo>
                    <a:pt x="623" y="383"/>
                  </a:lnTo>
                  <a:cubicBezTo>
                    <a:pt x="621" y="383"/>
                    <a:pt x="635" y="397"/>
                    <a:pt x="661" y="424"/>
                  </a:cubicBezTo>
                  <a:cubicBezTo>
                    <a:pt x="689" y="453"/>
                    <a:pt x="701" y="468"/>
                    <a:pt x="699" y="468"/>
                  </a:cubicBezTo>
                  <a:cubicBezTo>
                    <a:pt x="697" y="468"/>
                    <a:pt x="682" y="454"/>
                    <a:pt x="655" y="427"/>
                  </a:cubicBezTo>
                  <a:cubicBezTo>
                    <a:pt x="643" y="415"/>
                    <a:pt x="634" y="406"/>
                    <a:pt x="627" y="399"/>
                  </a:cubicBezTo>
                  <a:lnTo>
                    <a:pt x="627" y="399"/>
                  </a:lnTo>
                  <a:lnTo>
                    <a:pt x="621" y="402"/>
                  </a:lnTo>
                  <a:cubicBezTo>
                    <a:pt x="633" y="417"/>
                    <a:pt x="646" y="430"/>
                    <a:pt x="658" y="442"/>
                  </a:cubicBezTo>
                  <a:lnTo>
                    <a:pt x="658" y="442"/>
                  </a:lnTo>
                  <a:cubicBezTo>
                    <a:pt x="632" y="419"/>
                    <a:pt x="615" y="404"/>
                    <a:pt x="613" y="404"/>
                  </a:cubicBezTo>
                  <a:lnTo>
                    <a:pt x="613" y="404"/>
                  </a:lnTo>
                  <a:cubicBezTo>
                    <a:pt x="611" y="404"/>
                    <a:pt x="620" y="414"/>
                    <a:pt x="642" y="436"/>
                  </a:cubicBezTo>
                  <a:lnTo>
                    <a:pt x="639" y="436"/>
                  </a:lnTo>
                  <a:cubicBezTo>
                    <a:pt x="639" y="440"/>
                    <a:pt x="639" y="440"/>
                    <a:pt x="668" y="465"/>
                  </a:cubicBezTo>
                  <a:cubicBezTo>
                    <a:pt x="676" y="473"/>
                    <a:pt x="679" y="477"/>
                    <a:pt x="678" y="477"/>
                  </a:cubicBezTo>
                  <a:cubicBezTo>
                    <a:pt x="676" y="477"/>
                    <a:pt x="655" y="460"/>
                    <a:pt x="633" y="443"/>
                  </a:cubicBezTo>
                  <a:cubicBezTo>
                    <a:pt x="624" y="434"/>
                    <a:pt x="615" y="426"/>
                    <a:pt x="607" y="420"/>
                  </a:cubicBezTo>
                  <a:lnTo>
                    <a:pt x="607" y="420"/>
                  </a:lnTo>
                  <a:cubicBezTo>
                    <a:pt x="636" y="446"/>
                    <a:pt x="660" y="473"/>
                    <a:pt x="686" y="499"/>
                  </a:cubicBezTo>
                  <a:cubicBezTo>
                    <a:pt x="696" y="507"/>
                    <a:pt x="699" y="511"/>
                    <a:pt x="699" y="511"/>
                  </a:cubicBezTo>
                  <a:cubicBezTo>
                    <a:pt x="699" y="511"/>
                    <a:pt x="678" y="492"/>
                    <a:pt x="658" y="474"/>
                  </a:cubicBezTo>
                  <a:cubicBezTo>
                    <a:pt x="636" y="455"/>
                    <a:pt x="617" y="436"/>
                    <a:pt x="595" y="421"/>
                  </a:cubicBezTo>
                  <a:lnTo>
                    <a:pt x="595" y="421"/>
                  </a:lnTo>
                  <a:cubicBezTo>
                    <a:pt x="595" y="421"/>
                    <a:pt x="592" y="424"/>
                    <a:pt x="621" y="449"/>
                  </a:cubicBezTo>
                  <a:cubicBezTo>
                    <a:pt x="638" y="464"/>
                    <a:pt x="644" y="472"/>
                    <a:pt x="640" y="472"/>
                  </a:cubicBezTo>
                  <a:cubicBezTo>
                    <a:pt x="638" y="472"/>
                    <a:pt x="629" y="467"/>
                    <a:pt x="614" y="455"/>
                  </a:cubicBezTo>
                  <a:cubicBezTo>
                    <a:pt x="614" y="455"/>
                    <a:pt x="614" y="455"/>
                    <a:pt x="611" y="458"/>
                  </a:cubicBezTo>
                  <a:cubicBezTo>
                    <a:pt x="611" y="458"/>
                    <a:pt x="639" y="487"/>
                    <a:pt x="639" y="487"/>
                  </a:cubicBezTo>
                  <a:cubicBezTo>
                    <a:pt x="639" y="487"/>
                    <a:pt x="636" y="487"/>
                    <a:pt x="664" y="515"/>
                  </a:cubicBezTo>
                  <a:cubicBezTo>
                    <a:pt x="664" y="515"/>
                    <a:pt x="664" y="515"/>
                    <a:pt x="664" y="515"/>
                  </a:cubicBezTo>
                  <a:cubicBezTo>
                    <a:pt x="663" y="515"/>
                    <a:pt x="659" y="513"/>
                    <a:pt x="638" y="494"/>
                  </a:cubicBezTo>
                  <a:lnTo>
                    <a:pt x="638" y="494"/>
                  </a:lnTo>
                  <a:cubicBezTo>
                    <a:pt x="664" y="518"/>
                    <a:pt x="678" y="530"/>
                    <a:pt x="677" y="530"/>
                  </a:cubicBezTo>
                  <a:cubicBezTo>
                    <a:pt x="677" y="530"/>
                    <a:pt x="661" y="516"/>
                    <a:pt x="630" y="490"/>
                  </a:cubicBezTo>
                  <a:cubicBezTo>
                    <a:pt x="602" y="463"/>
                    <a:pt x="588" y="450"/>
                    <a:pt x="588" y="450"/>
                  </a:cubicBezTo>
                  <a:lnTo>
                    <a:pt x="588" y="450"/>
                  </a:lnTo>
                  <a:cubicBezTo>
                    <a:pt x="587" y="450"/>
                    <a:pt x="601" y="464"/>
                    <a:pt x="630" y="493"/>
                  </a:cubicBezTo>
                  <a:cubicBezTo>
                    <a:pt x="644" y="507"/>
                    <a:pt x="651" y="514"/>
                    <a:pt x="651" y="514"/>
                  </a:cubicBezTo>
                  <a:cubicBezTo>
                    <a:pt x="650" y="514"/>
                    <a:pt x="642" y="507"/>
                    <a:pt x="627" y="493"/>
                  </a:cubicBezTo>
                  <a:lnTo>
                    <a:pt x="627" y="493"/>
                  </a:lnTo>
                  <a:cubicBezTo>
                    <a:pt x="664" y="528"/>
                    <a:pt x="688" y="553"/>
                    <a:pt x="686" y="553"/>
                  </a:cubicBezTo>
                  <a:cubicBezTo>
                    <a:pt x="684" y="553"/>
                    <a:pt x="674" y="544"/>
                    <a:pt x="652" y="524"/>
                  </a:cubicBezTo>
                  <a:lnTo>
                    <a:pt x="652" y="524"/>
                  </a:lnTo>
                  <a:cubicBezTo>
                    <a:pt x="652" y="524"/>
                    <a:pt x="652" y="525"/>
                    <a:pt x="680" y="552"/>
                  </a:cubicBezTo>
                  <a:cubicBezTo>
                    <a:pt x="708" y="581"/>
                    <a:pt x="722" y="595"/>
                    <a:pt x="722" y="595"/>
                  </a:cubicBezTo>
                  <a:cubicBezTo>
                    <a:pt x="722" y="595"/>
                    <a:pt x="707" y="581"/>
                    <a:pt x="677" y="552"/>
                  </a:cubicBezTo>
                  <a:cubicBezTo>
                    <a:pt x="648" y="527"/>
                    <a:pt x="633" y="514"/>
                    <a:pt x="632" y="514"/>
                  </a:cubicBezTo>
                  <a:lnTo>
                    <a:pt x="632" y="514"/>
                  </a:lnTo>
                  <a:cubicBezTo>
                    <a:pt x="631" y="514"/>
                    <a:pt x="645" y="528"/>
                    <a:pt x="674" y="556"/>
                  </a:cubicBezTo>
                  <a:cubicBezTo>
                    <a:pt x="674" y="556"/>
                    <a:pt x="689" y="569"/>
                    <a:pt x="688" y="569"/>
                  </a:cubicBezTo>
                  <a:cubicBezTo>
                    <a:pt x="687" y="569"/>
                    <a:pt x="683" y="566"/>
                    <a:pt x="674" y="559"/>
                  </a:cubicBezTo>
                  <a:cubicBezTo>
                    <a:pt x="654" y="544"/>
                    <a:pt x="635" y="530"/>
                    <a:pt x="632" y="530"/>
                  </a:cubicBezTo>
                  <a:lnTo>
                    <a:pt x="632" y="530"/>
                  </a:lnTo>
                  <a:cubicBezTo>
                    <a:pt x="630" y="530"/>
                    <a:pt x="639" y="539"/>
                    <a:pt x="664" y="562"/>
                  </a:cubicBezTo>
                  <a:lnTo>
                    <a:pt x="661" y="565"/>
                  </a:lnTo>
                  <a:cubicBezTo>
                    <a:pt x="646" y="553"/>
                    <a:pt x="638" y="546"/>
                    <a:pt x="637" y="546"/>
                  </a:cubicBezTo>
                  <a:lnTo>
                    <a:pt x="637" y="546"/>
                  </a:lnTo>
                  <a:cubicBezTo>
                    <a:pt x="637" y="546"/>
                    <a:pt x="644" y="554"/>
                    <a:pt x="658" y="568"/>
                  </a:cubicBezTo>
                  <a:lnTo>
                    <a:pt x="686" y="596"/>
                  </a:lnTo>
                  <a:cubicBezTo>
                    <a:pt x="668" y="577"/>
                    <a:pt x="646" y="559"/>
                    <a:pt x="624" y="543"/>
                  </a:cubicBezTo>
                  <a:lnTo>
                    <a:pt x="624" y="543"/>
                  </a:lnTo>
                  <a:cubicBezTo>
                    <a:pt x="624" y="543"/>
                    <a:pt x="624" y="543"/>
                    <a:pt x="655" y="571"/>
                  </a:cubicBezTo>
                  <a:cubicBezTo>
                    <a:pt x="683" y="596"/>
                    <a:pt x="683" y="596"/>
                    <a:pt x="683" y="599"/>
                  </a:cubicBezTo>
                  <a:cubicBezTo>
                    <a:pt x="673" y="592"/>
                    <a:pt x="662" y="584"/>
                    <a:pt x="652" y="575"/>
                  </a:cubicBezTo>
                  <a:lnTo>
                    <a:pt x="652" y="575"/>
                  </a:lnTo>
                  <a:cubicBezTo>
                    <a:pt x="664" y="587"/>
                    <a:pt x="669" y="592"/>
                    <a:pt x="668" y="592"/>
                  </a:cubicBezTo>
                  <a:cubicBezTo>
                    <a:pt x="667" y="592"/>
                    <a:pt x="660" y="586"/>
                    <a:pt x="649" y="574"/>
                  </a:cubicBezTo>
                  <a:cubicBezTo>
                    <a:pt x="617" y="549"/>
                    <a:pt x="617" y="549"/>
                    <a:pt x="614" y="549"/>
                  </a:cubicBezTo>
                  <a:lnTo>
                    <a:pt x="586" y="524"/>
                  </a:lnTo>
                  <a:cubicBezTo>
                    <a:pt x="577" y="516"/>
                    <a:pt x="573" y="512"/>
                    <a:pt x="572" y="512"/>
                  </a:cubicBezTo>
                  <a:lnTo>
                    <a:pt x="572" y="512"/>
                  </a:lnTo>
                  <a:cubicBezTo>
                    <a:pt x="572" y="512"/>
                    <a:pt x="592" y="532"/>
                    <a:pt x="614" y="552"/>
                  </a:cubicBezTo>
                  <a:lnTo>
                    <a:pt x="611" y="552"/>
                  </a:lnTo>
                  <a:cubicBezTo>
                    <a:pt x="611" y="552"/>
                    <a:pt x="608" y="556"/>
                    <a:pt x="639" y="581"/>
                  </a:cubicBezTo>
                  <a:cubicBezTo>
                    <a:pt x="639" y="581"/>
                    <a:pt x="639" y="581"/>
                    <a:pt x="639" y="581"/>
                  </a:cubicBezTo>
                  <a:cubicBezTo>
                    <a:pt x="633" y="581"/>
                    <a:pt x="608" y="556"/>
                    <a:pt x="608" y="556"/>
                  </a:cubicBezTo>
                  <a:cubicBezTo>
                    <a:pt x="584" y="534"/>
                    <a:pt x="573" y="525"/>
                    <a:pt x="572" y="525"/>
                  </a:cubicBezTo>
                  <a:lnTo>
                    <a:pt x="572" y="525"/>
                  </a:lnTo>
                  <a:cubicBezTo>
                    <a:pt x="570" y="525"/>
                    <a:pt x="585" y="542"/>
                    <a:pt x="602" y="559"/>
                  </a:cubicBezTo>
                  <a:cubicBezTo>
                    <a:pt x="632" y="587"/>
                    <a:pt x="646" y="601"/>
                    <a:pt x="645" y="601"/>
                  </a:cubicBezTo>
                  <a:cubicBezTo>
                    <a:pt x="644" y="601"/>
                    <a:pt x="628" y="588"/>
                    <a:pt x="599" y="562"/>
                  </a:cubicBezTo>
                  <a:cubicBezTo>
                    <a:pt x="582" y="547"/>
                    <a:pt x="575" y="540"/>
                    <a:pt x="575" y="540"/>
                  </a:cubicBezTo>
                  <a:lnTo>
                    <a:pt x="575" y="540"/>
                  </a:lnTo>
                  <a:cubicBezTo>
                    <a:pt x="574" y="540"/>
                    <a:pt x="623" y="584"/>
                    <a:pt x="686" y="643"/>
                  </a:cubicBezTo>
                  <a:lnTo>
                    <a:pt x="774" y="725"/>
                  </a:lnTo>
                  <a:lnTo>
                    <a:pt x="683" y="646"/>
                  </a:lnTo>
                  <a:cubicBezTo>
                    <a:pt x="613" y="584"/>
                    <a:pt x="585" y="558"/>
                    <a:pt x="584" y="558"/>
                  </a:cubicBezTo>
                  <a:lnTo>
                    <a:pt x="584" y="558"/>
                  </a:lnTo>
                  <a:cubicBezTo>
                    <a:pt x="583" y="558"/>
                    <a:pt x="597" y="571"/>
                    <a:pt x="621" y="593"/>
                  </a:cubicBezTo>
                  <a:cubicBezTo>
                    <a:pt x="635" y="609"/>
                    <a:pt x="642" y="617"/>
                    <a:pt x="641" y="617"/>
                  </a:cubicBezTo>
                  <a:cubicBezTo>
                    <a:pt x="640" y="617"/>
                    <a:pt x="633" y="610"/>
                    <a:pt x="617" y="596"/>
                  </a:cubicBezTo>
                  <a:cubicBezTo>
                    <a:pt x="594" y="573"/>
                    <a:pt x="588" y="571"/>
                    <a:pt x="585" y="571"/>
                  </a:cubicBezTo>
                  <a:cubicBezTo>
                    <a:pt x="584" y="571"/>
                    <a:pt x="584" y="571"/>
                    <a:pt x="583" y="571"/>
                  </a:cubicBezTo>
                  <a:cubicBezTo>
                    <a:pt x="580" y="574"/>
                    <a:pt x="580" y="574"/>
                    <a:pt x="608" y="603"/>
                  </a:cubicBezTo>
                  <a:cubicBezTo>
                    <a:pt x="585" y="584"/>
                    <a:pt x="574" y="576"/>
                    <a:pt x="573" y="576"/>
                  </a:cubicBezTo>
                  <a:lnTo>
                    <a:pt x="573" y="576"/>
                  </a:lnTo>
                  <a:cubicBezTo>
                    <a:pt x="571" y="576"/>
                    <a:pt x="588" y="593"/>
                    <a:pt x="616" y="619"/>
                  </a:cubicBezTo>
                  <a:lnTo>
                    <a:pt x="616" y="619"/>
                  </a:lnTo>
                  <a:lnTo>
                    <a:pt x="602" y="606"/>
                  </a:lnTo>
                  <a:cubicBezTo>
                    <a:pt x="583" y="589"/>
                    <a:pt x="575" y="583"/>
                    <a:pt x="569" y="583"/>
                  </a:cubicBezTo>
                  <a:cubicBezTo>
                    <a:pt x="567" y="583"/>
                    <a:pt x="564" y="585"/>
                    <a:pt x="561" y="587"/>
                  </a:cubicBezTo>
                  <a:cubicBezTo>
                    <a:pt x="552" y="596"/>
                    <a:pt x="552" y="596"/>
                    <a:pt x="611" y="650"/>
                  </a:cubicBezTo>
                  <a:cubicBezTo>
                    <a:pt x="640" y="678"/>
                    <a:pt x="654" y="692"/>
                    <a:pt x="653" y="692"/>
                  </a:cubicBezTo>
                  <a:cubicBezTo>
                    <a:pt x="652" y="692"/>
                    <a:pt x="637" y="679"/>
                    <a:pt x="608" y="653"/>
                  </a:cubicBezTo>
                  <a:cubicBezTo>
                    <a:pt x="596" y="642"/>
                    <a:pt x="585" y="632"/>
                    <a:pt x="577" y="624"/>
                  </a:cubicBezTo>
                  <a:lnTo>
                    <a:pt x="577" y="624"/>
                  </a:lnTo>
                  <a:cubicBezTo>
                    <a:pt x="577" y="625"/>
                    <a:pt x="576" y="625"/>
                    <a:pt x="576" y="625"/>
                  </a:cubicBezTo>
                  <a:cubicBezTo>
                    <a:pt x="575" y="625"/>
                    <a:pt x="568" y="622"/>
                    <a:pt x="542" y="599"/>
                  </a:cubicBezTo>
                  <a:cubicBezTo>
                    <a:pt x="517" y="579"/>
                    <a:pt x="507" y="572"/>
                    <a:pt x="506" y="572"/>
                  </a:cubicBezTo>
                  <a:lnTo>
                    <a:pt x="506" y="572"/>
                  </a:lnTo>
                  <a:cubicBezTo>
                    <a:pt x="504" y="572"/>
                    <a:pt x="522" y="588"/>
                    <a:pt x="539" y="603"/>
                  </a:cubicBezTo>
                  <a:cubicBezTo>
                    <a:pt x="565" y="626"/>
                    <a:pt x="574" y="634"/>
                    <a:pt x="573" y="634"/>
                  </a:cubicBezTo>
                  <a:cubicBezTo>
                    <a:pt x="572" y="634"/>
                    <a:pt x="555" y="620"/>
                    <a:pt x="539" y="606"/>
                  </a:cubicBezTo>
                  <a:cubicBezTo>
                    <a:pt x="517" y="586"/>
                    <a:pt x="496" y="568"/>
                    <a:pt x="494" y="568"/>
                  </a:cubicBezTo>
                  <a:lnTo>
                    <a:pt x="494" y="568"/>
                  </a:lnTo>
                  <a:cubicBezTo>
                    <a:pt x="493" y="568"/>
                    <a:pt x="496" y="572"/>
                    <a:pt x="505" y="581"/>
                  </a:cubicBezTo>
                  <a:cubicBezTo>
                    <a:pt x="523" y="596"/>
                    <a:pt x="539" y="614"/>
                    <a:pt x="535" y="614"/>
                  </a:cubicBezTo>
                  <a:cubicBezTo>
                    <a:pt x="533" y="614"/>
                    <a:pt x="522" y="606"/>
                    <a:pt x="498" y="584"/>
                  </a:cubicBezTo>
                  <a:lnTo>
                    <a:pt x="495" y="587"/>
                  </a:lnTo>
                  <a:cubicBezTo>
                    <a:pt x="527" y="612"/>
                    <a:pt x="523" y="615"/>
                    <a:pt x="520" y="615"/>
                  </a:cubicBezTo>
                  <a:cubicBezTo>
                    <a:pt x="520" y="616"/>
                    <a:pt x="520" y="616"/>
                    <a:pt x="519" y="616"/>
                  </a:cubicBezTo>
                  <a:cubicBezTo>
                    <a:pt x="517" y="616"/>
                    <a:pt x="510" y="612"/>
                    <a:pt x="489" y="593"/>
                  </a:cubicBezTo>
                  <a:cubicBezTo>
                    <a:pt x="475" y="579"/>
                    <a:pt x="467" y="572"/>
                    <a:pt x="466" y="572"/>
                  </a:cubicBezTo>
                  <a:lnTo>
                    <a:pt x="466" y="572"/>
                  </a:lnTo>
                  <a:cubicBezTo>
                    <a:pt x="465" y="572"/>
                    <a:pt x="472" y="579"/>
                    <a:pt x="486" y="593"/>
                  </a:cubicBezTo>
                  <a:cubicBezTo>
                    <a:pt x="486" y="593"/>
                    <a:pt x="542" y="650"/>
                    <a:pt x="542" y="650"/>
                  </a:cubicBezTo>
                  <a:cubicBezTo>
                    <a:pt x="561" y="668"/>
                    <a:pt x="580" y="684"/>
                    <a:pt x="599" y="706"/>
                  </a:cubicBezTo>
                  <a:lnTo>
                    <a:pt x="570" y="678"/>
                  </a:lnTo>
                  <a:lnTo>
                    <a:pt x="511" y="624"/>
                  </a:lnTo>
                  <a:lnTo>
                    <a:pt x="511" y="624"/>
                  </a:lnTo>
                  <a:cubicBezTo>
                    <a:pt x="508" y="624"/>
                    <a:pt x="508" y="628"/>
                    <a:pt x="536" y="653"/>
                  </a:cubicBezTo>
                  <a:cubicBezTo>
                    <a:pt x="515" y="634"/>
                    <a:pt x="508" y="629"/>
                    <a:pt x="506" y="629"/>
                  </a:cubicBezTo>
                  <a:cubicBezTo>
                    <a:pt x="505" y="629"/>
                    <a:pt x="505" y="630"/>
                    <a:pt x="505" y="631"/>
                  </a:cubicBezTo>
                  <a:cubicBezTo>
                    <a:pt x="502" y="631"/>
                    <a:pt x="498" y="634"/>
                    <a:pt x="525" y="658"/>
                  </a:cubicBezTo>
                  <a:lnTo>
                    <a:pt x="525" y="658"/>
                  </a:lnTo>
                  <a:cubicBezTo>
                    <a:pt x="498" y="633"/>
                    <a:pt x="482" y="622"/>
                    <a:pt x="479" y="622"/>
                  </a:cubicBezTo>
                  <a:lnTo>
                    <a:pt x="479" y="622"/>
                  </a:lnTo>
                  <a:cubicBezTo>
                    <a:pt x="475" y="622"/>
                    <a:pt x="487" y="637"/>
                    <a:pt x="517" y="665"/>
                  </a:cubicBezTo>
                  <a:cubicBezTo>
                    <a:pt x="533" y="680"/>
                    <a:pt x="541" y="687"/>
                    <a:pt x="541" y="687"/>
                  </a:cubicBezTo>
                  <a:cubicBezTo>
                    <a:pt x="540" y="687"/>
                    <a:pt x="532" y="681"/>
                    <a:pt x="517" y="668"/>
                  </a:cubicBezTo>
                  <a:cubicBezTo>
                    <a:pt x="501" y="656"/>
                    <a:pt x="494" y="650"/>
                    <a:pt x="493" y="650"/>
                  </a:cubicBezTo>
                  <a:lnTo>
                    <a:pt x="493" y="650"/>
                  </a:lnTo>
                  <a:cubicBezTo>
                    <a:pt x="493" y="650"/>
                    <a:pt x="500" y="656"/>
                    <a:pt x="514" y="668"/>
                  </a:cubicBezTo>
                  <a:cubicBezTo>
                    <a:pt x="523" y="677"/>
                    <a:pt x="526" y="681"/>
                    <a:pt x="525" y="681"/>
                  </a:cubicBezTo>
                  <a:cubicBezTo>
                    <a:pt x="523" y="681"/>
                    <a:pt x="501" y="664"/>
                    <a:pt x="480" y="646"/>
                  </a:cubicBezTo>
                  <a:cubicBezTo>
                    <a:pt x="445" y="616"/>
                    <a:pt x="431" y="603"/>
                    <a:pt x="430" y="603"/>
                  </a:cubicBezTo>
                  <a:lnTo>
                    <a:pt x="430" y="603"/>
                  </a:lnTo>
                  <a:cubicBezTo>
                    <a:pt x="429" y="603"/>
                    <a:pt x="436" y="609"/>
                    <a:pt x="448" y="621"/>
                  </a:cubicBezTo>
                  <a:cubicBezTo>
                    <a:pt x="476" y="650"/>
                    <a:pt x="473" y="650"/>
                    <a:pt x="473" y="653"/>
                  </a:cubicBezTo>
                  <a:cubicBezTo>
                    <a:pt x="489" y="671"/>
                    <a:pt x="508" y="690"/>
                    <a:pt x="530" y="706"/>
                  </a:cubicBezTo>
                  <a:cubicBezTo>
                    <a:pt x="558" y="734"/>
                    <a:pt x="586" y="762"/>
                    <a:pt x="586" y="762"/>
                  </a:cubicBezTo>
                  <a:lnTo>
                    <a:pt x="586" y="762"/>
                  </a:lnTo>
                  <a:cubicBezTo>
                    <a:pt x="567" y="744"/>
                    <a:pt x="548" y="725"/>
                    <a:pt x="527" y="709"/>
                  </a:cubicBezTo>
                  <a:cubicBezTo>
                    <a:pt x="501" y="686"/>
                    <a:pt x="496" y="684"/>
                    <a:pt x="494" y="684"/>
                  </a:cubicBezTo>
                  <a:cubicBezTo>
                    <a:pt x="493" y="684"/>
                    <a:pt x="493" y="684"/>
                    <a:pt x="492" y="684"/>
                  </a:cubicBezTo>
                  <a:lnTo>
                    <a:pt x="489" y="687"/>
                  </a:lnTo>
                  <a:cubicBezTo>
                    <a:pt x="473" y="675"/>
                    <a:pt x="464" y="670"/>
                    <a:pt x="463" y="670"/>
                  </a:cubicBezTo>
                  <a:lnTo>
                    <a:pt x="463" y="670"/>
                  </a:lnTo>
                  <a:cubicBezTo>
                    <a:pt x="461" y="670"/>
                    <a:pt x="468" y="677"/>
                    <a:pt x="483" y="690"/>
                  </a:cubicBezTo>
                  <a:lnTo>
                    <a:pt x="514" y="718"/>
                  </a:lnTo>
                  <a:cubicBezTo>
                    <a:pt x="487" y="694"/>
                    <a:pt x="469" y="683"/>
                    <a:pt x="464" y="683"/>
                  </a:cubicBezTo>
                  <a:cubicBezTo>
                    <a:pt x="459" y="683"/>
                    <a:pt x="463" y="692"/>
                    <a:pt x="478" y="708"/>
                  </a:cubicBezTo>
                  <a:lnTo>
                    <a:pt x="478" y="708"/>
                  </a:lnTo>
                  <a:cubicBezTo>
                    <a:pt x="476" y="705"/>
                    <a:pt x="473" y="702"/>
                    <a:pt x="470" y="700"/>
                  </a:cubicBezTo>
                  <a:cubicBezTo>
                    <a:pt x="447" y="681"/>
                    <a:pt x="441" y="676"/>
                    <a:pt x="438" y="676"/>
                  </a:cubicBezTo>
                  <a:cubicBezTo>
                    <a:pt x="437" y="676"/>
                    <a:pt x="436" y="677"/>
                    <a:pt x="436" y="678"/>
                  </a:cubicBezTo>
                  <a:cubicBezTo>
                    <a:pt x="436" y="678"/>
                    <a:pt x="461" y="706"/>
                    <a:pt x="458" y="709"/>
                  </a:cubicBezTo>
                  <a:cubicBezTo>
                    <a:pt x="451" y="712"/>
                    <a:pt x="448" y="715"/>
                    <a:pt x="480" y="744"/>
                  </a:cubicBezTo>
                  <a:cubicBezTo>
                    <a:pt x="476" y="744"/>
                    <a:pt x="476" y="744"/>
                    <a:pt x="448" y="715"/>
                  </a:cubicBezTo>
                  <a:cubicBezTo>
                    <a:pt x="425" y="692"/>
                    <a:pt x="419" y="690"/>
                    <a:pt x="417" y="690"/>
                  </a:cubicBezTo>
                  <a:cubicBezTo>
                    <a:pt x="417" y="690"/>
                    <a:pt x="417" y="690"/>
                    <a:pt x="417" y="690"/>
                  </a:cubicBezTo>
                  <a:cubicBezTo>
                    <a:pt x="417" y="690"/>
                    <a:pt x="445" y="718"/>
                    <a:pt x="476" y="744"/>
                  </a:cubicBezTo>
                  <a:cubicBezTo>
                    <a:pt x="491" y="758"/>
                    <a:pt x="498" y="765"/>
                    <a:pt x="497" y="765"/>
                  </a:cubicBezTo>
                  <a:cubicBezTo>
                    <a:pt x="496" y="765"/>
                    <a:pt x="488" y="759"/>
                    <a:pt x="473" y="747"/>
                  </a:cubicBezTo>
                  <a:cubicBezTo>
                    <a:pt x="458" y="735"/>
                    <a:pt x="448" y="730"/>
                    <a:pt x="446" y="730"/>
                  </a:cubicBezTo>
                  <a:lnTo>
                    <a:pt x="446" y="730"/>
                  </a:lnTo>
                  <a:cubicBezTo>
                    <a:pt x="442" y="730"/>
                    <a:pt x="449" y="738"/>
                    <a:pt x="464" y="753"/>
                  </a:cubicBezTo>
                  <a:cubicBezTo>
                    <a:pt x="463" y="753"/>
                    <a:pt x="463" y="753"/>
                    <a:pt x="462" y="753"/>
                  </a:cubicBezTo>
                  <a:cubicBezTo>
                    <a:pt x="460" y="753"/>
                    <a:pt x="456" y="751"/>
                    <a:pt x="433" y="728"/>
                  </a:cubicBezTo>
                  <a:cubicBezTo>
                    <a:pt x="415" y="714"/>
                    <a:pt x="397" y="700"/>
                    <a:pt x="395" y="700"/>
                  </a:cubicBezTo>
                  <a:lnTo>
                    <a:pt x="395" y="700"/>
                  </a:lnTo>
                  <a:cubicBezTo>
                    <a:pt x="394" y="700"/>
                    <a:pt x="402" y="708"/>
                    <a:pt x="426" y="731"/>
                  </a:cubicBezTo>
                  <a:cubicBezTo>
                    <a:pt x="425" y="732"/>
                    <a:pt x="425" y="732"/>
                    <a:pt x="424" y="732"/>
                  </a:cubicBezTo>
                  <a:cubicBezTo>
                    <a:pt x="421" y="732"/>
                    <a:pt x="416" y="727"/>
                    <a:pt x="395" y="706"/>
                  </a:cubicBezTo>
                  <a:cubicBezTo>
                    <a:pt x="377" y="691"/>
                    <a:pt x="359" y="676"/>
                    <a:pt x="359" y="676"/>
                  </a:cubicBezTo>
                  <a:lnTo>
                    <a:pt x="359" y="676"/>
                  </a:lnTo>
                  <a:cubicBezTo>
                    <a:pt x="359" y="676"/>
                    <a:pt x="368" y="684"/>
                    <a:pt x="392" y="706"/>
                  </a:cubicBezTo>
                  <a:cubicBezTo>
                    <a:pt x="407" y="722"/>
                    <a:pt x="413" y="730"/>
                    <a:pt x="411" y="730"/>
                  </a:cubicBezTo>
                  <a:cubicBezTo>
                    <a:pt x="409" y="730"/>
                    <a:pt x="400" y="724"/>
                    <a:pt x="386" y="712"/>
                  </a:cubicBezTo>
                  <a:lnTo>
                    <a:pt x="386" y="712"/>
                  </a:lnTo>
                  <a:cubicBezTo>
                    <a:pt x="382" y="712"/>
                    <a:pt x="382" y="715"/>
                    <a:pt x="414" y="740"/>
                  </a:cubicBezTo>
                  <a:lnTo>
                    <a:pt x="442" y="769"/>
                  </a:lnTo>
                  <a:cubicBezTo>
                    <a:pt x="412" y="742"/>
                    <a:pt x="397" y="729"/>
                    <a:pt x="397" y="729"/>
                  </a:cubicBezTo>
                  <a:lnTo>
                    <a:pt x="397" y="729"/>
                  </a:lnTo>
                  <a:cubicBezTo>
                    <a:pt x="396" y="729"/>
                    <a:pt x="411" y="742"/>
                    <a:pt x="439" y="769"/>
                  </a:cubicBezTo>
                  <a:cubicBezTo>
                    <a:pt x="455" y="783"/>
                    <a:pt x="462" y="790"/>
                    <a:pt x="461" y="790"/>
                  </a:cubicBezTo>
                  <a:cubicBezTo>
                    <a:pt x="460" y="790"/>
                    <a:pt x="452" y="784"/>
                    <a:pt x="439" y="772"/>
                  </a:cubicBezTo>
                  <a:cubicBezTo>
                    <a:pt x="429" y="762"/>
                    <a:pt x="417" y="753"/>
                    <a:pt x="407" y="747"/>
                  </a:cubicBezTo>
                  <a:lnTo>
                    <a:pt x="407" y="747"/>
                  </a:lnTo>
                  <a:cubicBezTo>
                    <a:pt x="404" y="747"/>
                    <a:pt x="429" y="778"/>
                    <a:pt x="423" y="781"/>
                  </a:cubicBezTo>
                  <a:cubicBezTo>
                    <a:pt x="414" y="787"/>
                    <a:pt x="411" y="791"/>
                    <a:pt x="442" y="816"/>
                  </a:cubicBezTo>
                  <a:cubicBezTo>
                    <a:pt x="456" y="830"/>
                    <a:pt x="463" y="837"/>
                    <a:pt x="463" y="837"/>
                  </a:cubicBezTo>
                  <a:cubicBezTo>
                    <a:pt x="462" y="837"/>
                    <a:pt x="454" y="831"/>
                    <a:pt x="439" y="819"/>
                  </a:cubicBezTo>
                  <a:cubicBezTo>
                    <a:pt x="413" y="796"/>
                    <a:pt x="408" y="794"/>
                    <a:pt x="408" y="794"/>
                  </a:cubicBezTo>
                  <a:cubicBezTo>
                    <a:pt x="407" y="794"/>
                    <a:pt x="407" y="794"/>
                    <a:pt x="407" y="794"/>
                  </a:cubicBezTo>
                  <a:cubicBezTo>
                    <a:pt x="404" y="794"/>
                    <a:pt x="404" y="794"/>
                    <a:pt x="373" y="769"/>
                  </a:cubicBezTo>
                  <a:lnTo>
                    <a:pt x="373" y="769"/>
                  </a:lnTo>
                  <a:cubicBezTo>
                    <a:pt x="404" y="797"/>
                    <a:pt x="404" y="797"/>
                    <a:pt x="401" y="797"/>
                  </a:cubicBezTo>
                  <a:cubicBezTo>
                    <a:pt x="387" y="783"/>
                    <a:pt x="380" y="777"/>
                    <a:pt x="379" y="777"/>
                  </a:cubicBezTo>
                  <a:lnTo>
                    <a:pt x="379" y="777"/>
                  </a:lnTo>
                  <a:cubicBezTo>
                    <a:pt x="377" y="777"/>
                    <a:pt x="384" y="784"/>
                    <a:pt x="398" y="797"/>
                  </a:cubicBezTo>
                  <a:cubicBezTo>
                    <a:pt x="428" y="825"/>
                    <a:pt x="443" y="840"/>
                    <a:pt x="443" y="840"/>
                  </a:cubicBezTo>
                  <a:cubicBezTo>
                    <a:pt x="442" y="840"/>
                    <a:pt x="427" y="826"/>
                    <a:pt x="398" y="800"/>
                  </a:cubicBezTo>
                  <a:cubicBezTo>
                    <a:pt x="379" y="780"/>
                    <a:pt x="356" y="763"/>
                    <a:pt x="354" y="763"/>
                  </a:cubicBezTo>
                  <a:lnTo>
                    <a:pt x="354" y="763"/>
                  </a:lnTo>
                  <a:cubicBezTo>
                    <a:pt x="354" y="763"/>
                    <a:pt x="357" y="766"/>
                    <a:pt x="367" y="775"/>
                  </a:cubicBezTo>
                  <a:cubicBezTo>
                    <a:pt x="395" y="800"/>
                    <a:pt x="395" y="803"/>
                    <a:pt x="423" y="831"/>
                  </a:cubicBezTo>
                  <a:cubicBezTo>
                    <a:pt x="420" y="831"/>
                    <a:pt x="420" y="831"/>
                    <a:pt x="392" y="803"/>
                  </a:cubicBezTo>
                  <a:cubicBezTo>
                    <a:pt x="384" y="797"/>
                    <a:pt x="379" y="794"/>
                    <a:pt x="377" y="794"/>
                  </a:cubicBezTo>
                  <a:lnTo>
                    <a:pt x="377" y="794"/>
                  </a:lnTo>
                  <a:cubicBezTo>
                    <a:pt x="372" y="794"/>
                    <a:pt x="390" y="817"/>
                    <a:pt x="414" y="838"/>
                  </a:cubicBezTo>
                  <a:cubicBezTo>
                    <a:pt x="428" y="850"/>
                    <a:pt x="435" y="858"/>
                    <a:pt x="434" y="858"/>
                  </a:cubicBezTo>
                  <a:cubicBezTo>
                    <a:pt x="434" y="858"/>
                    <a:pt x="426" y="851"/>
                    <a:pt x="411" y="838"/>
                  </a:cubicBezTo>
                  <a:cubicBezTo>
                    <a:pt x="388" y="814"/>
                    <a:pt x="381" y="812"/>
                    <a:pt x="380" y="812"/>
                  </a:cubicBezTo>
                  <a:cubicBezTo>
                    <a:pt x="379" y="812"/>
                    <a:pt x="379" y="812"/>
                    <a:pt x="379" y="812"/>
                  </a:cubicBezTo>
                  <a:cubicBezTo>
                    <a:pt x="388" y="821"/>
                    <a:pt x="391" y="824"/>
                    <a:pt x="391" y="824"/>
                  </a:cubicBezTo>
                  <a:cubicBezTo>
                    <a:pt x="390" y="824"/>
                    <a:pt x="370" y="805"/>
                    <a:pt x="348" y="787"/>
                  </a:cubicBezTo>
                  <a:cubicBezTo>
                    <a:pt x="327" y="766"/>
                    <a:pt x="321" y="761"/>
                    <a:pt x="319" y="761"/>
                  </a:cubicBezTo>
                  <a:cubicBezTo>
                    <a:pt x="318" y="761"/>
                    <a:pt x="317" y="762"/>
                    <a:pt x="317" y="762"/>
                  </a:cubicBezTo>
                  <a:cubicBezTo>
                    <a:pt x="345" y="787"/>
                    <a:pt x="342" y="791"/>
                    <a:pt x="339" y="794"/>
                  </a:cubicBezTo>
                  <a:cubicBezTo>
                    <a:pt x="332" y="797"/>
                    <a:pt x="360" y="825"/>
                    <a:pt x="417" y="881"/>
                  </a:cubicBezTo>
                  <a:cubicBezTo>
                    <a:pt x="393" y="862"/>
                    <a:pt x="352" y="826"/>
                    <a:pt x="334" y="811"/>
                  </a:cubicBezTo>
                  <a:lnTo>
                    <a:pt x="334" y="811"/>
                  </a:lnTo>
                  <a:cubicBezTo>
                    <a:pt x="345" y="820"/>
                    <a:pt x="365" y="838"/>
                    <a:pt x="386" y="856"/>
                  </a:cubicBezTo>
                  <a:cubicBezTo>
                    <a:pt x="400" y="871"/>
                    <a:pt x="407" y="878"/>
                    <a:pt x="406" y="878"/>
                  </a:cubicBezTo>
                  <a:cubicBezTo>
                    <a:pt x="405" y="878"/>
                    <a:pt x="398" y="872"/>
                    <a:pt x="382" y="859"/>
                  </a:cubicBezTo>
                  <a:cubicBezTo>
                    <a:pt x="366" y="847"/>
                    <a:pt x="357" y="841"/>
                    <a:pt x="356" y="841"/>
                  </a:cubicBezTo>
                  <a:lnTo>
                    <a:pt x="356" y="841"/>
                  </a:lnTo>
                  <a:cubicBezTo>
                    <a:pt x="355" y="841"/>
                    <a:pt x="362" y="848"/>
                    <a:pt x="376" y="863"/>
                  </a:cubicBezTo>
                  <a:cubicBezTo>
                    <a:pt x="376" y="863"/>
                    <a:pt x="373" y="863"/>
                    <a:pt x="345" y="838"/>
                  </a:cubicBezTo>
                  <a:cubicBezTo>
                    <a:pt x="342" y="838"/>
                    <a:pt x="342" y="838"/>
                    <a:pt x="373" y="866"/>
                  </a:cubicBezTo>
                  <a:cubicBezTo>
                    <a:pt x="387" y="879"/>
                    <a:pt x="395" y="886"/>
                    <a:pt x="394" y="886"/>
                  </a:cubicBezTo>
                  <a:cubicBezTo>
                    <a:pt x="393" y="886"/>
                    <a:pt x="385" y="879"/>
                    <a:pt x="370" y="866"/>
                  </a:cubicBezTo>
                  <a:cubicBezTo>
                    <a:pt x="337" y="836"/>
                    <a:pt x="321" y="824"/>
                    <a:pt x="318" y="824"/>
                  </a:cubicBezTo>
                  <a:lnTo>
                    <a:pt x="318" y="824"/>
                  </a:lnTo>
                  <a:cubicBezTo>
                    <a:pt x="317" y="824"/>
                    <a:pt x="323" y="831"/>
                    <a:pt x="335" y="844"/>
                  </a:cubicBezTo>
                  <a:cubicBezTo>
                    <a:pt x="367" y="869"/>
                    <a:pt x="364" y="872"/>
                    <a:pt x="364" y="872"/>
                  </a:cubicBezTo>
                  <a:cubicBezTo>
                    <a:pt x="364" y="872"/>
                    <a:pt x="360" y="872"/>
                    <a:pt x="389" y="900"/>
                  </a:cubicBezTo>
                  <a:lnTo>
                    <a:pt x="389" y="903"/>
                  </a:lnTo>
                  <a:cubicBezTo>
                    <a:pt x="376" y="894"/>
                    <a:pt x="367" y="885"/>
                    <a:pt x="357" y="875"/>
                  </a:cubicBezTo>
                  <a:lnTo>
                    <a:pt x="329" y="850"/>
                  </a:lnTo>
                  <a:cubicBezTo>
                    <a:pt x="326" y="850"/>
                    <a:pt x="326" y="850"/>
                    <a:pt x="354" y="878"/>
                  </a:cubicBezTo>
                  <a:cubicBezTo>
                    <a:pt x="382" y="907"/>
                    <a:pt x="396" y="921"/>
                    <a:pt x="396" y="921"/>
                  </a:cubicBezTo>
                  <a:cubicBezTo>
                    <a:pt x="396" y="921"/>
                    <a:pt x="381" y="907"/>
                    <a:pt x="351" y="878"/>
                  </a:cubicBezTo>
                  <a:cubicBezTo>
                    <a:pt x="331" y="861"/>
                    <a:pt x="310" y="841"/>
                    <a:pt x="309" y="841"/>
                  </a:cubicBezTo>
                  <a:lnTo>
                    <a:pt x="309" y="841"/>
                  </a:lnTo>
                  <a:cubicBezTo>
                    <a:pt x="308" y="841"/>
                    <a:pt x="311" y="845"/>
                    <a:pt x="320" y="853"/>
                  </a:cubicBezTo>
                  <a:cubicBezTo>
                    <a:pt x="345" y="877"/>
                    <a:pt x="354" y="886"/>
                    <a:pt x="353" y="886"/>
                  </a:cubicBezTo>
                  <a:cubicBezTo>
                    <a:pt x="352" y="886"/>
                    <a:pt x="334" y="871"/>
                    <a:pt x="317" y="856"/>
                  </a:cubicBezTo>
                  <a:cubicBezTo>
                    <a:pt x="289" y="829"/>
                    <a:pt x="275" y="814"/>
                    <a:pt x="274" y="814"/>
                  </a:cubicBezTo>
                  <a:lnTo>
                    <a:pt x="274" y="814"/>
                  </a:lnTo>
                  <a:cubicBezTo>
                    <a:pt x="273" y="814"/>
                    <a:pt x="286" y="829"/>
                    <a:pt x="313" y="859"/>
                  </a:cubicBezTo>
                  <a:cubicBezTo>
                    <a:pt x="313" y="859"/>
                    <a:pt x="339" y="891"/>
                    <a:pt x="335" y="891"/>
                  </a:cubicBezTo>
                  <a:cubicBezTo>
                    <a:pt x="333" y="892"/>
                    <a:pt x="332" y="893"/>
                    <a:pt x="329" y="893"/>
                  </a:cubicBezTo>
                  <a:cubicBezTo>
                    <a:pt x="325" y="893"/>
                    <a:pt x="318" y="889"/>
                    <a:pt x="302" y="875"/>
                  </a:cubicBezTo>
                  <a:lnTo>
                    <a:pt x="302" y="875"/>
                  </a:lnTo>
                  <a:cubicBezTo>
                    <a:pt x="326" y="897"/>
                    <a:pt x="325" y="898"/>
                    <a:pt x="323" y="900"/>
                  </a:cubicBezTo>
                  <a:cubicBezTo>
                    <a:pt x="313" y="893"/>
                    <a:pt x="309" y="891"/>
                    <a:pt x="307" y="891"/>
                  </a:cubicBezTo>
                  <a:lnTo>
                    <a:pt x="307" y="891"/>
                  </a:lnTo>
                  <a:cubicBezTo>
                    <a:pt x="304" y="891"/>
                    <a:pt x="324" y="911"/>
                    <a:pt x="345" y="932"/>
                  </a:cubicBezTo>
                  <a:lnTo>
                    <a:pt x="348" y="932"/>
                  </a:lnTo>
                  <a:cubicBezTo>
                    <a:pt x="383" y="963"/>
                    <a:pt x="396" y="976"/>
                    <a:pt x="395" y="976"/>
                  </a:cubicBezTo>
                  <a:cubicBezTo>
                    <a:pt x="394" y="976"/>
                    <a:pt x="386" y="970"/>
                    <a:pt x="373" y="960"/>
                  </a:cubicBezTo>
                  <a:cubicBezTo>
                    <a:pt x="373" y="960"/>
                    <a:pt x="342" y="935"/>
                    <a:pt x="313" y="907"/>
                  </a:cubicBezTo>
                  <a:cubicBezTo>
                    <a:pt x="295" y="888"/>
                    <a:pt x="273" y="872"/>
                    <a:pt x="251" y="856"/>
                  </a:cubicBezTo>
                  <a:lnTo>
                    <a:pt x="251" y="856"/>
                  </a:lnTo>
                  <a:cubicBezTo>
                    <a:pt x="251" y="856"/>
                    <a:pt x="248" y="856"/>
                    <a:pt x="279" y="881"/>
                  </a:cubicBezTo>
                  <a:cubicBezTo>
                    <a:pt x="310" y="910"/>
                    <a:pt x="310" y="910"/>
                    <a:pt x="307" y="910"/>
                  </a:cubicBezTo>
                  <a:cubicBezTo>
                    <a:pt x="307" y="910"/>
                    <a:pt x="307" y="913"/>
                    <a:pt x="335" y="941"/>
                  </a:cubicBezTo>
                  <a:cubicBezTo>
                    <a:pt x="364" y="966"/>
                    <a:pt x="364" y="966"/>
                    <a:pt x="364" y="969"/>
                  </a:cubicBezTo>
                  <a:cubicBezTo>
                    <a:pt x="338" y="946"/>
                    <a:pt x="331" y="944"/>
                    <a:pt x="330" y="944"/>
                  </a:cubicBezTo>
                  <a:cubicBezTo>
                    <a:pt x="329" y="944"/>
                    <a:pt x="329" y="944"/>
                    <a:pt x="329" y="944"/>
                  </a:cubicBezTo>
                  <a:lnTo>
                    <a:pt x="301" y="916"/>
                  </a:lnTo>
                  <a:cubicBezTo>
                    <a:pt x="270" y="891"/>
                    <a:pt x="238" y="863"/>
                    <a:pt x="238" y="863"/>
                  </a:cubicBezTo>
                  <a:lnTo>
                    <a:pt x="238" y="863"/>
                  </a:lnTo>
                  <a:cubicBezTo>
                    <a:pt x="238" y="866"/>
                    <a:pt x="266" y="891"/>
                    <a:pt x="266" y="891"/>
                  </a:cubicBezTo>
                  <a:cubicBezTo>
                    <a:pt x="298" y="919"/>
                    <a:pt x="270" y="938"/>
                    <a:pt x="266" y="941"/>
                  </a:cubicBezTo>
                  <a:cubicBezTo>
                    <a:pt x="252" y="928"/>
                    <a:pt x="243" y="921"/>
                    <a:pt x="242" y="921"/>
                  </a:cubicBezTo>
                  <a:lnTo>
                    <a:pt x="242" y="921"/>
                  </a:lnTo>
                  <a:cubicBezTo>
                    <a:pt x="240" y="921"/>
                    <a:pt x="247" y="929"/>
                    <a:pt x="263" y="944"/>
                  </a:cubicBezTo>
                  <a:cubicBezTo>
                    <a:pt x="291" y="969"/>
                    <a:pt x="285" y="972"/>
                    <a:pt x="279" y="979"/>
                  </a:cubicBezTo>
                  <a:cubicBezTo>
                    <a:pt x="273" y="985"/>
                    <a:pt x="266" y="988"/>
                    <a:pt x="295" y="1013"/>
                  </a:cubicBezTo>
                  <a:lnTo>
                    <a:pt x="291" y="1016"/>
                  </a:lnTo>
                  <a:cubicBezTo>
                    <a:pt x="291" y="1019"/>
                    <a:pt x="317" y="1048"/>
                    <a:pt x="317" y="1048"/>
                  </a:cubicBezTo>
                  <a:cubicBezTo>
                    <a:pt x="285" y="1022"/>
                    <a:pt x="257" y="994"/>
                    <a:pt x="254" y="994"/>
                  </a:cubicBezTo>
                  <a:lnTo>
                    <a:pt x="254" y="994"/>
                  </a:lnTo>
                  <a:cubicBezTo>
                    <a:pt x="273" y="1016"/>
                    <a:pt x="291" y="1035"/>
                    <a:pt x="313" y="1051"/>
                  </a:cubicBezTo>
                  <a:cubicBezTo>
                    <a:pt x="342" y="1079"/>
                    <a:pt x="342" y="1079"/>
                    <a:pt x="342" y="1079"/>
                  </a:cubicBezTo>
                  <a:cubicBezTo>
                    <a:pt x="339" y="1079"/>
                    <a:pt x="339" y="1079"/>
                    <a:pt x="310" y="1054"/>
                  </a:cubicBezTo>
                  <a:lnTo>
                    <a:pt x="251" y="997"/>
                  </a:lnTo>
                  <a:lnTo>
                    <a:pt x="251" y="1001"/>
                  </a:lnTo>
                  <a:cubicBezTo>
                    <a:pt x="279" y="1026"/>
                    <a:pt x="279" y="1026"/>
                    <a:pt x="279" y="1026"/>
                  </a:cubicBezTo>
                  <a:cubicBezTo>
                    <a:pt x="278" y="1026"/>
                    <a:pt x="278" y="1027"/>
                    <a:pt x="277" y="1027"/>
                  </a:cubicBezTo>
                  <a:cubicBezTo>
                    <a:pt x="274" y="1027"/>
                    <a:pt x="264" y="1018"/>
                    <a:pt x="216" y="975"/>
                  </a:cubicBezTo>
                  <a:lnTo>
                    <a:pt x="216" y="975"/>
                  </a:lnTo>
                  <a:lnTo>
                    <a:pt x="241" y="1004"/>
                  </a:lnTo>
                  <a:cubicBezTo>
                    <a:pt x="224" y="988"/>
                    <a:pt x="216" y="982"/>
                    <a:pt x="215" y="982"/>
                  </a:cubicBezTo>
                  <a:lnTo>
                    <a:pt x="215" y="982"/>
                  </a:lnTo>
                  <a:cubicBezTo>
                    <a:pt x="213" y="982"/>
                    <a:pt x="248" y="1015"/>
                    <a:pt x="270" y="1035"/>
                  </a:cubicBezTo>
                  <a:cubicBezTo>
                    <a:pt x="239" y="1009"/>
                    <a:pt x="223" y="995"/>
                    <a:pt x="222" y="995"/>
                  </a:cubicBezTo>
                  <a:lnTo>
                    <a:pt x="222" y="995"/>
                  </a:lnTo>
                  <a:cubicBezTo>
                    <a:pt x="221" y="995"/>
                    <a:pt x="235" y="1010"/>
                    <a:pt x="263" y="1038"/>
                  </a:cubicBezTo>
                  <a:cubicBezTo>
                    <a:pt x="232" y="1013"/>
                    <a:pt x="232" y="1013"/>
                    <a:pt x="229" y="1013"/>
                  </a:cubicBezTo>
                  <a:cubicBezTo>
                    <a:pt x="257" y="1041"/>
                    <a:pt x="248" y="1048"/>
                    <a:pt x="241" y="1054"/>
                  </a:cubicBezTo>
                  <a:cubicBezTo>
                    <a:pt x="229" y="1060"/>
                    <a:pt x="223" y="1066"/>
                    <a:pt x="254" y="1091"/>
                  </a:cubicBezTo>
                  <a:cubicBezTo>
                    <a:pt x="253" y="1092"/>
                    <a:pt x="253" y="1093"/>
                    <a:pt x="252" y="1093"/>
                  </a:cubicBezTo>
                  <a:cubicBezTo>
                    <a:pt x="249" y="1093"/>
                    <a:pt x="244" y="1087"/>
                    <a:pt x="223" y="1066"/>
                  </a:cubicBezTo>
                  <a:cubicBezTo>
                    <a:pt x="210" y="1056"/>
                    <a:pt x="202" y="1050"/>
                    <a:pt x="202" y="1050"/>
                  </a:cubicBezTo>
                  <a:lnTo>
                    <a:pt x="202" y="1050"/>
                  </a:lnTo>
                  <a:cubicBezTo>
                    <a:pt x="201" y="1050"/>
                    <a:pt x="214" y="1063"/>
                    <a:pt x="248" y="1095"/>
                  </a:cubicBezTo>
                  <a:cubicBezTo>
                    <a:pt x="264" y="1111"/>
                    <a:pt x="282" y="1128"/>
                    <a:pt x="282" y="1128"/>
                  </a:cubicBezTo>
                  <a:cubicBezTo>
                    <a:pt x="281" y="1128"/>
                    <a:pt x="272" y="1120"/>
                    <a:pt x="248" y="1098"/>
                  </a:cubicBezTo>
                  <a:cubicBezTo>
                    <a:pt x="226" y="1078"/>
                    <a:pt x="219" y="1074"/>
                    <a:pt x="215" y="1074"/>
                  </a:cubicBezTo>
                  <a:cubicBezTo>
                    <a:pt x="213" y="1074"/>
                    <a:pt x="212" y="1075"/>
                    <a:pt x="210" y="1076"/>
                  </a:cubicBezTo>
                  <a:cubicBezTo>
                    <a:pt x="207" y="1076"/>
                    <a:pt x="204" y="1079"/>
                    <a:pt x="232" y="1107"/>
                  </a:cubicBezTo>
                  <a:cubicBezTo>
                    <a:pt x="196" y="1075"/>
                    <a:pt x="169" y="1053"/>
                    <a:pt x="166" y="1053"/>
                  </a:cubicBezTo>
                  <a:lnTo>
                    <a:pt x="166" y="1053"/>
                  </a:lnTo>
                  <a:cubicBezTo>
                    <a:pt x="164" y="1053"/>
                    <a:pt x="172" y="1063"/>
                    <a:pt x="194" y="1085"/>
                  </a:cubicBezTo>
                  <a:cubicBezTo>
                    <a:pt x="194" y="1086"/>
                    <a:pt x="194" y="1087"/>
                    <a:pt x="193" y="1087"/>
                  </a:cubicBezTo>
                  <a:cubicBezTo>
                    <a:pt x="191" y="1087"/>
                    <a:pt x="184" y="1081"/>
                    <a:pt x="163" y="1060"/>
                  </a:cubicBezTo>
                  <a:lnTo>
                    <a:pt x="163" y="1060"/>
                  </a:lnTo>
                  <a:cubicBezTo>
                    <a:pt x="160" y="1063"/>
                    <a:pt x="160" y="1063"/>
                    <a:pt x="185" y="1091"/>
                  </a:cubicBezTo>
                  <a:lnTo>
                    <a:pt x="179" y="1098"/>
                  </a:lnTo>
                  <a:cubicBezTo>
                    <a:pt x="176" y="1098"/>
                    <a:pt x="204" y="1126"/>
                    <a:pt x="204" y="1126"/>
                  </a:cubicBezTo>
                  <a:lnTo>
                    <a:pt x="204" y="1129"/>
                  </a:lnTo>
                  <a:cubicBezTo>
                    <a:pt x="184" y="1111"/>
                    <a:pt x="174" y="1106"/>
                    <a:pt x="168" y="1106"/>
                  </a:cubicBezTo>
                  <a:cubicBezTo>
                    <a:pt x="165" y="1106"/>
                    <a:pt x="162" y="1108"/>
                    <a:pt x="160" y="1110"/>
                  </a:cubicBezTo>
                  <a:cubicBezTo>
                    <a:pt x="156" y="1113"/>
                    <a:pt x="153" y="1115"/>
                    <a:pt x="149" y="1115"/>
                  </a:cubicBezTo>
                  <a:cubicBezTo>
                    <a:pt x="142" y="1115"/>
                    <a:pt x="132" y="1110"/>
                    <a:pt x="113" y="1095"/>
                  </a:cubicBezTo>
                  <a:lnTo>
                    <a:pt x="113" y="1095"/>
                  </a:lnTo>
                  <a:cubicBezTo>
                    <a:pt x="113" y="1095"/>
                    <a:pt x="113" y="1095"/>
                    <a:pt x="141" y="1123"/>
                  </a:cubicBezTo>
                  <a:cubicBezTo>
                    <a:pt x="177" y="1157"/>
                    <a:pt x="190" y="1170"/>
                    <a:pt x="189" y="1170"/>
                  </a:cubicBezTo>
                  <a:cubicBezTo>
                    <a:pt x="188" y="1170"/>
                    <a:pt x="181" y="1164"/>
                    <a:pt x="169" y="1154"/>
                  </a:cubicBezTo>
                  <a:cubicBezTo>
                    <a:pt x="139" y="1128"/>
                    <a:pt x="122" y="1116"/>
                    <a:pt x="120" y="1116"/>
                  </a:cubicBezTo>
                  <a:lnTo>
                    <a:pt x="120" y="1116"/>
                  </a:lnTo>
                  <a:cubicBezTo>
                    <a:pt x="118" y="1116"/>
                    <a:pt x="131" y="1130"/>
                    <a:pt x="160" y="1157"/>
                  </a:cubicBezTo>
                  <a:cubicBezTo>
                    <a:pt x="169" y="1166"/>
                    <a:pt x="173" y="1169"/>
                    <a:pt x="173" y="1169"/>
                  </a:cubicBezTo>
                  <a:cubicBezTo>
                    <a:pt x="173" y="1169"/>
                    <a:pt x="152" y="1150"/>
                    <a:pt x="132" y="1132"/>
                  </a:cubicBezTo>
                  <a:cubicBezTo>
                    <a:pt x="109" y="1112"/>
                    <a:pt x="99" y="1104"/>
                    <a:pt x="98" y="1104"/>
                  </a:cubicBezTo>
                  <a:lnTo>
                    <a:pt x="98" y="1104"/>
                  </a:lnTo>
                  <a:cubicBezTo>
                    <a:pt x="96" y="1104"/>
                    <a:pt x="120" y="1127"/>
                    <a:pt x="157" y="1160"/>
                  </a:cubicBezTo>
                  <a:cubicBezTo>
                    <a:pt x="135" y="1143"/>
                    <a:pt x="114" y="1126"/>
                    <a:pt x="111" y="1126"/>
                  </a:cubicBezTo>
                  <a:lnTo>
                    <a:pt x="111" y="1126"/>
                  </a:lnTo>
                  <a:cubicBezTo>
                    <a:pt x="110" y="1126"/>
                    <a:pt x="113" y="1130"/>
                    <a:pt x="122" y="1138"/>
                  </a:cubicBezTo>
                  <a:cubicBezTo>
                    <a:pt x="122" y="1138"/>
                    <a:pt x="122" y="1138"/>
                    <a:pt x="63" y="1085"/>
                  </a:cubicBezTo>
                  <a:cubicBezTo>
                    <a:pt x="33" y="1058"/>
                    <a:pt x="6" y="1032"/>
                    <a:pt x="3" y="1032"/>
                  </a:cubicBezTo>
                  <a:cubicBezTo>
                    <a:pt x="3" y="1032"/>
                    <a:pt x="3" y="1032"/>
                    <a:pt x="3" y="1032"/>
                  </a:cubicBezTo>
                  <a:cubicBezTo>
                    <a:pt x="0" y="1032"/>
                    <a:pt x="31" y="1060"/>
                    <a:pt x="60" y="1085"/>
                  </a:cubicBezTo>
                  <a:lnTo>
                    <a:pt x="56" y="1088"/>
                  </a:lnTo>
                  <a:cubicBezTo>
                    <a:pt x="56" y="1088"/>
                    <a:pt x="56" y="1088"/>
                    <a:pt x="88" y="1113"/>
                  </a:cubicBezTo>
                  <a:cubicBezTo>
                    <a:pt x="113" y="1139"/>
                    <a:pt x="116" y="1141"/>
                    <a:pt x="114" y="1144"/>
                  </a:cubicBezTo>
                  <a:lnTo>
                    <a:pt x="114" y="1144"/>
                  </a:lnTo>
                  <a:cubicBezTo>
                    <a:pt x="106" y="1137"/>
                    <a:pt x="101" y="1133"/>
                    <a:pt x="101" y="1133"/>
                  </a:cubicBezTo>
                  <a:lnTo>
                    <a:pt x="101" y="1133"/>
                  </a:lnTo>
                  <a:cubicBezTo>
                    <a:pt x="101" y="1133"/>
                    <a:pt x="105" y="1136"/>
                    <a:pt x="113" y="1145"/>
                  </a:cubicBezTo>
                  <a:cubicBezTo>
                    <a:pt x="113" y="1144"/>
                    <a:pt x="113" y="1144"/>
                    <a:pt x="114" y="1144"/>
                  </a:cubicBezTo>
                  <a:lnTo>
                    <a:pt x="114" y="1144"/>
                  </a:lnTo>
                  <a:cubicBezTo>
                    <a:pt x="122" y="1151"/>
                    <a:pt x="133" y="1161"/>
                    <a:pt x="144" y="1170"/>
                  </a:cubicBezTo>
                  <a:cubicBezTo>
                    <a:pt x="172" y="1198"/>
                    <a:pt x="204" y="1223"/>
                    <a:pt x="201" y="1226"/>
                  </a:cubicBezTo>
                  <a:lnTo>
                    <a:pt x="260" y="1279"/>
                  </a:lnTo>
                  <a:cubicBezTo>
                    <a:pt x="320" y="1333"/>
                    <a:pt x="351" y="1358"/>
                    <a:pt x="382" y="1386"/>
                  </a:cubicBezTo>
                  <a:cubicBezTo>
                    <a:pt x="402" y="1398"/>
                    <a:pt x="420" y="1411"/>
                    <a:pt x="422" y="1411"/>
                  </a:cubicBezTo>
                  <a:cubicBezTo>
                    <a:pt x="423" y="1411"/>
                    <a:pt x="415" y="1403"/>
                    <a:pt x="389" y="1380"/>
                  </a:cubicBezTo>
                  <a:cubicBezTo>
                    <a:pt x="379" y="1370"/>
                    <a:pt x="370" y="1361"/>
                    <a:pt x="364" y="1352"/>
                  </a:cubicBezTo>
                  <a:cubicBezTo>
                    <a:pt x="364" y="1351"/>
                    <a:pt x="364" y="1351"/>
                    <a:pt x="364" y="1351"/>
                  </a:cubicBezTo>
                  <a:cubicBezTo>
                    <a:pt x="367" y="1351"/>
                    <a:pt x="395" y="1377"/>
                    <a:pt x="395" y="1377"/>
                  </a:cubicBezTo>
                  <a:cubicBezTo>
                    <a:pt x="414" y="1393"/>
                    <a:pt x="423" y="1397"/>
                    <a:pt x="429" y="1397"/>
                  </a:cubicBezTo>
                  <a:cubicBezTo>
                    <a:pt x="431" y="1397"/>
                    <a:pt x="434" y="1396"/>
                    <a:pt x="436" y="1395"/>
                  </a:cubicBezTo>
                  <a:cubicBezTo>
                    <a:pt x="438" y="1394"/>
                    <a:pt x="439" y="1393"/>
                    <a:pt x="442" y="1393"/>
                  </a:cubicBezTo>
                  <a:cubicBezTo>
                    <a:pt x="447" y="1393"/>
                    <a:pt x="455" y="1397"/>
                    <a:pt x="476" y="1414"/>
                  </a:cubicBezTo>
                  <a:cubicBezTo>
                    <a:pt x="486" y="1424"/>
                    <a:pt x="495" y="1433"/>
                    <a:pt x="508" y="1439"/>
                  </a:cubicBezTo>
                  <a:cubicBezTo>
                    <a:pt x="476" y="1414"/>
                    <a:pt x="483" y="1408"/>
                    <a:pt x="492" y="1402"/>
                  </a:cubicBezTo>
                  <a:cubicBezTo>
                    <a:pt x="498" y="1399"/>
                    <a:pt x="508" y="1392"/>
                    <a:pt x="476" y="1364"/>
                  </a:cubicBezTo>
                  <a:lnTo>
                    <a:pt x="480" y="1364"/>
                  </a:lnTo>
                  <a:cubicBezTo>
                    <a:pt x="503" y="1383"/>
                    <a:pt x="509" y="1387"/>
                    <a:pt x="512" y="1387"/>
                  </a:cubicBezTo>
                  <a:cubicBezTo>
                    <a:pt x="513" y="1387"/>
                    <a:pt x="513" y="1387"/>
                    <a:pt x="514" y="1386"/>
                  </a:cubicBezTo>
                  <a:cubicBezTo>
                    <a:pt x="486" y="1358"/>
                    <a:pt x="489" y="1358"/>
                    <a:pt x="489" y="1358"/>
                  </a:cubicBezTo>
                  <a:lnTo>
                    <a:pt x="489" y="1358"/>
                  </a:lnTo>
                  <a:cubicBezTo>
                    <a:pt x="517" y="1383"/>
                    <a:pt x="520" y="1383"/>
                    <a:pt x="523" y="1383"/>
                  </a:cubicBezTo>
                  <a:cubicBezTo>
                    <a:pt x="523" y="1380"/>
                    <a:pt x="527" y="1380"/>
                    <a:pt x="495" y="1352"/>
                  </a:cubicBezTo>
                  <a:cubicBezTo>
                    <a:pt x="495" y="1352"/>
                    <a:pt x="496" y="1351"/>
                    <a:pt x="499" y="1351"/>
                  </a:cubicBezTo>
                  <a:cubicBezTo>
                    <a:pt x="504" y="1351"/>
                    <a:pt x="516" y="1354"/>
                    <a:pt x="539" y="1370"/>
                  </a:cubicBezTo>
                  <a:cubicBezTo>
                    <a:pt x="547" y="1377"/>
                    <a:pt x="550" y="1380"/>
                    <a:pt x="551" y="1380"/>
                  </a:cubicBezTo>
                  <a:cubicBezTo>
                    <a:pt x="552" y="1380"/>
                    <a:pt x="531" y="1360"/>
                    <a:pt x="511" y="1342"/>
                  </a:cubicBezTo>
                  <a:cubicBezTo>
                    <a:pt x="492" y="1323"/>
                    <a:pt x="473" y="1304"/>
                    <a:pt x="454" y="1286"/>
                  </a:cubicBezTo>
                  <a:lnTo>
                    <a:pt x="454" y="1286"/>
                  </a:lnTo>
                  <a:lnTo>
                    <a:pt x="514" y="1339"/>
                  </a:lnTo>
                  <a:cubicBezTo>
                    <a:pt x="535" y="1360"/>
                    <a:pt x="540" y="1365"/>
                    <a:pt x="543" y="1365"/>
                  </a:cubicBezTo>
                  <a:cubicBezTo>
                    <a:pt x="544" y="1365"/>
                    <a:pt x="545" y="1365"/>
                    <a:pt x="545" y="1364"/>
                  </a:cubicBezTo>
                  <a:cubicBezTo>
                    <a:pt x="517" y="1336"/>
                    <a:pt x="523" y="1333"/>
                    <a:pt x="530" y="1326"/>
                  </a:cubicBezTo>
                  <a:cubicBezTo>
                    <a:pt x="539" y="1320"/>
                    <a:pt x="542" y="1317"/>
                    <a:pt x="514" y="1292"/>
                  </a:cubicBezTo>
                  <a:cubicBezTo>
                    <a:pt x="499" y="1277"/>
                    <a:pt x="492" y="1270"/>
                    <a:pt x="493" y="1270"/>
                  </a:cubicBezTo>
                  <a:lnTo>
                    <a:pt x="493" y="1270"/>
                  </a:lnTo>
                  <a:cubicBezTo>
                    <a:pt x="494" y="1270"/>
                    <a:pt x="502" y="1277"/>
                    <a:pt x="517" y="1289"/>
                  </a:cubicBezTo>
                  <a:cubicBezTo>
                    <a:pt x="577" y="1335"/>
                    <a:pt x="600" y="1353"/>
                    <a:pt x="602" y="1353"/>
                  </a:cubicBezTo>
                  <a:cubicBezTo>
                    <a:pt x="603" y="1353"/>
                    <a:pt x="597" y="1347"/>
                    <a:pt x="586" y="1336"/>
                  </a:cubicBezTo>
                  <a:cubicBezTo>
                    <a:pt x="586" y="1336"/>
                    <a:pt x="555" y="1311"/>
                    <a:pt x="527" y="1283"/>
                  </a:cubicBezTo>
                  <a:lnTo>
                    <a:pt x="527" y="1283"/>
                  </a:lnTo>
                  <a:cubicBezTo>
                    <a:pt x="547" y="1301"/>
                    <a:pt x="559" y="1308"/>
                    <a:pt x="563" y="1308"/>
                  </a:cubicBezTo>
                  <a:cubicBezTo>
                    <a:pt x="573" y="1308"/>
                    <a:pt x="554" y="1279"/>
                    <a:pt x="517" y="1242"/>
                  </a:cubicBezTo>
                  <a:lnTo>
                    <a:pt x="517" y="1242"/>
                  </a:lnTo>
                  <a:lnTo>
                    <a:pt x="545" y="1270"/>
                  </a:lnTo>
                  <a:cubicBezTo>
                    <a:pt x="566" y="1289"/>
                    <a:pt x="573" y="1293"/>
                    <a:pt x="577" y="1293"/>
                  </a:cubicBezTo>
                  <a:cubicBezTo>
                    <a:pt x="578" y="1293"/>
                    <a:pt x="579" y="1293"/>
                    <a:pt x="580" y="1292"/>
                  </a:cubicBezTo>
                  <a:lnTo>
                    <a:pt x="583" y="1289"/>
                  </a:lnTo>
                  <a:cubicBezTo>
                    <a:pt x="556" y="1265"/>
                    <a:pt x="549" y="1256"/>
                    <a:pt x="552" y="1256"/>
                  </a:cubicBezTo>
                  <a:lnTo>
                    <a:pt x="552" y="1256"/>
                  </a:lnTo>
                  <a:cubicBezTo>
                    <a:pt x="555" y="1256"/>
                    <a:pt x="574" y="1270"/>
                    <a:pt x="589" y="1286"/>
                  </a:cubicBezTo>
                  <a:cubicBezTo>
                    <a:pt x="621" y="1311"/>
                    <a:pt x="621" y="1311"/>
                    <a:pt x="624" y="1311"/>
                  </a:cubicBezTo>
                  <a:cubicBezTo>
                    <a:pt x="598" y="1285"/>
                    <a:pt x="591" y="1276"/>
                    <a:pt x="594" y="1276"/>
                  </a:cubicBezTo>
                  <a:lnTo>
                    <a:pt x="594" y="1276"/>
                  </a:lnTo>
                  <a:cubicBezTo>
                    <a:pt x="598" y="1276"/>
                    <a:pt x="616" y="1289"/>
                    <a:pt x="633" y="1304"/>
                  </a:cubicBezTo>
                  <a:lnTo>
                    <a:pt x="636" y="1301"/>
                  </a:lnTo>
                  <a:cubicBezTo>
                    <a:pt x="605" y="1273"/>
                    <a:pt x="608" y="1273"/>
                    <a:pt x="611" y="1273"/>
                  </a:cubicBezTo>
                  <a:cubicBezTo>
                    <a:pt x="614" y="1270"/>
                    <a:pt x="614" y="1270"/>
                    <a:pt x="583" y="1242"/>
                  </a:cubicBezTo>
                  <a:cubicBezTo>
                    <a:pt x="555" y="1217"/>
                    <a:pt x="523" y="1189"/>
                    <a:pt x="527" y="1189"/>
                  </a:cubicBezTo>
                  <a:lnTo>
                    <a:pt x="527" y="1189"/>
                  </a:lnTo>
                  <a:lnTo>
                    <a:pt x="555" y="1214"/>
                  </a:lnTo>
                  <a:cubicBezTo>
                    <a:pt x="574" y="1233"/>
                    <a:pt x="583" y="1238"/>
                    <a:pt x="588" y="1238"/>
                  </a:cubicBezTo>
                  <a:cubicBezTo>
                    <a:pt x="590" y="1238"/>
                    <a:pt x="591" y="1237"/>
                    <a:pt x="592" y="1236"/>
                  </a:cubicBezTo>
                  <a:cubicBezTo>
                    <a:pt x="594" y="1235"/>
                    <a:pt x="596" y="1234"/>
                    <a:pt x="598" y="1234"/>
                  </a:cubicBezTo>
                  <a:cubicBezTo>
                    <a:pt x="602" y="1234"/>
                    <a:pt x="609" y="1238"/>
                    <a:pt x="630" y="1257"/>
                  </a:cubicBezTo>
                  <a:lnTo>
                    <a:pt x="602" y="1229"/>
                  </a:lnTo>
                  <a:cubicBezTo>
                    <a:pt x="587" y="1215"/>
                    <a:pt x="580" y="1208"/>
                    <a:pt x="581" y="1208"/>
                  </a:cubicBezTo>
                  <a:lnTo>
                    <a:pt x="581" y="1208"/>
                  </a:lnTo>
                  <a:cubicBezTo>
                    <a:pt x="582" y="1208"/>
                    <a:pt x="590" y="1214"/>
                    <a:pt x="605" y="1226"/>
                  </a:cubicBezTo>
                  <a:cubicBezTo>
                    <a:pt x="620" y="1239"/>
                    <a:pt x="628" y="1246"/>
                    <a:pt x="630" y="1246"/>
                  </a:cubicBezTo>
                  <a:cubicBezTo>
                    <a:pt x="632" y="1246"/>
                    <a:pt x="626" y="1238"/>
                    <a:pt x="611" y="1223"/>
                  </a:cubicBezTo>
                  <a:lnTo>
                    <a:pt x="614" y="1220"/>
                  </a:lnTo>
                  <a:cubicBezTo>
                    <a:pt x="643" y="1246"/>
                    <a:pt x="659" y="1258"/>
                    <a:pt x="661" y="1258"/>
                  </a:cubicBezTo>
                  <a:cubicBezTo>
                    <a:pt x="663" y="1258"/>
                    <a:pt x="650" y="1244"/>
                    <a:pt x="621" y="1217"/>
                  </a:cubicBezTo>
                  <a:lnTo>
                    <a:pt x="621" y="1217"/>
                  </a:lnTo>
                  <a:cubicBezTo>
                    <a:pt x="649" y="1242"/>
                    <a:pt x="652" y="1242"/>
                    <a:pt x="652" y="1242"/>
                  </a:cubicBezTo>
                  <a:cubicBezTo>
                    <a:pt x="637" y="1226"/>
                    <a:pt x="631" y="1219"/>
                    <a:pt x="634" y="1219"/>
                  </a:cubicBezTo>
                  <a:lnTo>
                    <a:pt x="634" y="1219"/>
                  </a:lnTo>
                  <a:cubicBezTo>
                    <a:pt x="637" y="1219"/>
                    <a:pt x="645" y="1224"/>
                    <a:pt x="658" y="1236"/>
                  </a:cubicBezTo>
                  <a:lnTo>
                    <a:pt x="661" y="1236"/>
                  </a:lnTo>
                  <a:cubicBezTo>
                    <a:pt x="630" y="1207"/>
                    <a:pt x="633" y="1207"/>
                    <a:pt x="633" y="1207"/>
                  </a:cubicBezTo>
                  <a:cubicBezTo>
                    <a:pt x="636" y="1207"/>
                    <a:pt x="636" y="1204"/>
                    <a:pt x="608" y="1179"/>
                  </a:cubicBezTo>
                  <a:cubicBezTo>
                    <a:pt x="580" y="1151"/>
                    <a:pt x="580" y="1148"/>
                    <a:pt x="580" y="1148"/>
                  </a:cubicBezTo>
                  <a:lnTo>
                    <a:pt x="580" y="1148"/>
                  </a:lnTo>
                  <a:cubicBezTo>
                    <a:pt x="580" y="1148"/>
                    <a:pt x="611" y="1176"/>
                    <a:pt x="639" y="1204"/>
                  </a:cubicBezTo>
                  <a:cubicBezTo>
                    <a:pt x="649" y="1215"/>
                    <a:pt x="656" y="1222"/>
                    <a:pt x="657" y="1222"/>
                  </a:cubicBezTo>
                  <a:cubicBezTo>
                    <a:pt x="658" y="1222"/>
                    <a:pt x="646" y="1207"/>
                    <a:pt x="614" y="1173"/>
                  </a:cubicBezTo>
                  <a:lnTo>
                    <a:pt x="614" y="1173"/>
                  </a:lnTo>
                  <a:cubicBezTo>
                    <a:pt x="625" y="1183"/>
                    <a:pt x="635" y="1194"/>
                    <a:pt x="642" y="1201"/>
                  </a:cubicBezTo>
                  <a:lnTo>
                    <a:pt x="642" y="1201"/>
                  </a:lnTo>
                  <a:cubicBezTo>
                    <a:pt x="642" y="1201"/>
                    <a:pt x="646" y="1198"/>
                    <a:pt x="617" y="1170"/>
                  </a:cubicBezTo>
                  <a:lnTo>
                    <a:pt x="621" y="1170"/>
                  </a:lnTo>
                  <a:cubicBezTo>
                    <a:pt x="644" y="1188"/>
                    <a:pt x="650" y="1193"/>
                    <a:pt x="653" y="1193"/>
                  </a:cubicBezTo>
                  <a:cubicBezTo>
                    <a:pt x="654" y="1193"/>
                    <a:pt x="654" y="1193"/>
                    <a:pt x="655" y="1192"/>
                  </a:cubicBezTo>
                  <a:cubicBezTo>
                    <a:pt x="668" y="1202"/>
                    <a:pt x="675" y="1208"/>
                    <a:pt x="676" y="1208"/>
                  </a:cubicBezTo>
                  <a:cubicBezTo>
                    <a:pt x="676" y="1208"/>
                    <a:pt x="662" y="1195"/>
                    <a:pt x="627" y="1163"/>
                  </a:cubicBezTo>
                  <a:cubicBezTo>
                    <a:pt x="612" y="1149"/>
                    <a:pt x="605" y="1142"/>
                    <a:pt x="606" y="1142"/>
                  </a:cubicBezTo>
                  <a:lnTo>
                    <a:pt x="606" y="1142"/>
                  </a:lnTo>
                  <a:cubicBezTo>
                    <a:pt x="607" y="1142"/>
                    <a:pt x="615" y="1148"/>
                    <a:pt x="630" y="1160"/>
                  </a:cubicBezTo>
                  <a:cubicBezTo>
                    <a:pt x="641" y="1170"/>
                    <a:pt x="650" y="1178"/>
                    <a:pt x="658" y="1185"/>
                  </a:cubicBezTo>
                  <a:lnTo>
                    <a:pt x="658" y="1185"/>
                  </a:lnTo>
                  <a:cubicBezTo>
                    <a:pt x="633" y="1160"/>
                    <a:pt x="633" y="1157"/>
                    <a:pt x="633" y="1157"/>
                  </a:cubicBezTo>
                  <a:lnTo>
                    <a:pt x="633" y="1157"/>
                  </a:lnTo>
                  <a:cubicBezTo>
                    <a:pt x="651" y="1173"/>
                    <a:pt x="662" y="1178"/>
                    <a:pt x="669" y="1178"/>
                  </a:cubicBezTo>
                  <a:cubicBezTo>
                    <a:pt x="675" y="1178"/>
                    <a:pt x="679" y="1176"/>
                    <a:pt x="683" y="1173"/>
                  </a:cubicBezTo>
                  <a:cubicBezTo>
                    <a:pt x="673" y="1159"/>
                    <a:pt x="660" y="1146"/>
                    <a:pt x="647" y="1134"/>
                  </a:cubicBezTo>
                  <a:lnTo>
                    <a:pt x="647" y="1134"/>
                  </a:lnTo>
                  <a:cubicBezTo>
                    <a:pt x="679" y="1161"/>
                    <a:pt x="695" y="1175"/>
                    <a:pt x="697" y="1175"/>
                  </a:cubicBezTo>
                  <a:cubicBezTo>
                    <a:pt x="698" y="1175"/>
                    <a:pt x="676" y="1154"/>
                    <a:pt x="630" y="1113"/>
                  </a:cubicBezTo>
                  <a:lnTo>
                    <a:pt x="630" y="1113"/>
                  </a:lnTo>
                  <a:cubicBezTo>
                    <a:pt x="645" y="1126"/>
                    <a:pt x="653" y="1132"/>
                    <a:pt x="654" y="1132"/>
                  </a:cubicBezTo>
                  <a:cubicBezTo>
                    <a:pt x="655" y="1132"/>
                    <a:pt x="648" y="1125"/>
                    <a:pt x="633" y="1110"/>
                  </a:cubicBezTo>
                  <a:cubicBezTo>
                    <a:pt x="619" y="1098"/>
                    <a:pt x="612" y="1091"/>
                    <a:pt x="612" y="1091"/>
                  </a:cubicBezTo>
                  <a:lnTo>
                    <a:pt x="612" y="1091"/>
                  </a:lnTo>
                  <a:cubicBezTo>
                    <a:pt x="613" y="1091"/>
                    <a:pt x="621" y="1098"/>
                    <a:pt x="636" y="1110"/>
                  </a:cubicBezTo>
                  <a:cubicBezTo>
                    <a:pt x="656" y="1128"/>
                    <a:pt x="677" y="1147"/>
                    <a:pt x="679" y="1147"/>
                  </a:cubicBezTo>
                  <a:cubicBezTo>
                    <a:pt x="679" y="1147"/>
                    <a:pt x="676" y="1144"/>
                    <a:pt x="668" y="1135"/>
                  </a:cubicBezTo>
                  <a:lnTo>
                    <a:pt x="668" y="1135"/>
                  </a:lnTo>
                  <a:cubicBezTo>
                    <a:pt x="677" y="1142"/>
                    <a:pt x="689" y="1151"/>
                    <a:pt x="699" y="1160"/>
                  </a:cubicBezTo>
                  <a:cubicBezTo>
                    <a:pt x="708" y="1169"/>
                    <a:pt x="712" y="1172"/>
                    <a:pt x="713" y="1172"/>
                  </a:cubicBezTo>
                  <a:cubicBezTo>
                    <a:pt x="714" y="1172"/>
                    <a:pt x="694" y="1152"/>
                    <a:pt x="674" y="1132"/>
                  </a:cubicBezTo>
                  <a:cubicBezTo>
                    <a:pt x="645" y="1104"/>
                    <a:pt x="631" y="1089"/>
                    <a:pt x="632" y="1089"/>
                  </a:cubicBezTo>
                  <a:lnTo>
                    <a:pt x="632" y="1089"/>
                  </a:lnTo>
                  <a:cubicBezTo>
                    <a:pt x="633" y="1089"/>
                    <a:pt x="648" y="1103"/>
                    <a:pt x="677" y="1129"/>
                  </a:cubicBezTo>
                  <a:cubicBezTo>
                    <a:pt x="698" y="1150"/>
                    <a:pt x="708" y="1159"/>
                    <a:pt x="709" y="1159"/>
                  </a:cubicBezTo>
                  <a:cubicBezTo>
                    <a:pt x="710" y="1159"/>
                    <a:pt x="687" y="1133"/>
                    <a:pt x="652" y="1098"/>
                  </a:cubicBezTo>
                  <a:cubicBezTo>
                    <a:pt x="617" y="1066"/>
                    <a:pt x="602" y="1053"/>
                    <a:pt x="603" y="1053"/>
                  </a:cubicBezTo>
                  <a:lnTo>
                    <a:pt x="603" y="1053"/>
                  </a:lnTo>
                  <a:cubicBezTo>
                    <a:pt x="603" y="1053"/>
                    <a:pt x="611" y="1059"/>
                    <a:pt x="624" y="1069"/>
                  </a:cubicBezTo>
                  <a:cubicBezTo>
                    <a:pt x="633" y="1082"/>
                    <a:pt x="642" y="1088"/>
                    <a:pt x="655" y="1098"/>
                  </a:cubicBezTo>
                  <a:cubicBezTo>
                    <a:pt x="655" y="1098"/>
                    <a:pt x="655" y="1098"/>
                    <a:pt x="655" y="1098"/>
                  </a:cubicBezTo>
                  <a:cubicBezTo>
                    <a:pt x="656" y="1098"/>
                    <a:pt x="661" y="1100"/>
                    <a:pt x="686" y="1123"/>
                  </a:cubicBezTo>
                  <a:cubicBezTo>
                    <a:pt x="686" y="1123"/>
                    <a:pt x="686" y="1123"/>
                    <a:pt x="658" y="1095"/>
                  </a:cubicBezTo>
                  <a:cubicBezTo>
                    <a:pt x="636" y="1072"/>
                    <a:pt x="628" y="1063"/>
                    <a:pt x="630" y="1063"/>
                  </a:cubicBezTo>
                  <a:lnTo>
                    <a:pt x="630" y="1063"/>
                  </a:lnTo>
                  <a:cubicBezTo>
                    <a:pt x="633" y="1063"/>
                    <a:pt x="660" y="1084"/>
                    <a:pt x="696" y="1116"/>
                  </a:cubicBezTo>
                  <a:lnTo>
                    <a:pt x="668" y="1088"/>
                  </a:lnTo>
                  <a:cubicBezTo>
                    <a:pt x="632" y="1053"/>
                    <a:pt x="608" y="1029"/>
                    <a:pt x="609" y="1029"/>
                  </a:cubicBezTo>
                  <a:lnTo>
                    <a:pt x="609" y="1029"/>
                  </a:lnTo>
                  <a:cubicBezTo>
                    <a:pt x="609" y="1029"/>
                    <a:pt x="618" y="1037"/>
                    <a:pt x="639" y="1057"/>
                  </a:cubicBezTo>
                  <a:cubicBezTo>
                    <a:pt x="662" y="1077"/>
                    <a:pt x="682" y="1097"/>
                    <a:pt x="682" y="1097"/>
                  </a:cubicBezTo>
                  <a:cubicBezTo>
                    <a:pt x="682" y="1097"/>
                    <a:pt x="679" y="1093"/>
                    <a:pt x="671" y="1085"/>
                  </a:cubicBezTo>
                  <a:cubicBezTo>
                    <a:pt x="647" y="1064"/>
                    <a:pt x="638" y="1054"/>
                    <a:pt x="640" y="1054"/>
                  </a:cubicBezTo>
                  <a:lnTo>
                    <a:pt x="640" y="1054"/>
                  </a:lnTo>
                  <a:cubicBezTo>
                    <a:pt x="643" y="1054"/>
                    <a:pt x="669" y="1075"/>
                    <a:pt x="705" y="1107"/>
                  </a:cubicBezTo>
                  <a:cubicBezTo>
                    <a:pt x="736" y="1135"/>
                    <a:pt x="736" y="1135"/>
                    <a:pt x="736" y="1135"/>
                  </a:cubicBezTo>
                  <a:lnTo>
                    <a:pt x="708" y="1107"/>
                  </a:lnTo>
                  <a:cubicBezTo>
                    <a:pt x="677" y="1082"/>
                    <a:pt x="649" y="1054"/>
                    <a:pt x="649" y="1054"/>
                  </a:cubicBezTo>
                  <a:cubicBezTo>
                    <a:pt x="649" y="1053"/>
                    <a:pt x="649" y="1052"/>
                    <a:pt x="650" y="1052"/>
                  </a:cubicBezTo>
                  <a:cubicBezTo>
                    <a:pt x="652" y="1052"/>
                    <a:pt x="659" y="1058"/>
                    <a:pt x="680" y="1079"/>
                  </a:cubicBezTo>
                  <a:cubicBezTo>
                    <a:pt x="692" y="1088"/>
                    <a:pt x="703" y="1097"/>
                    <a:pt x="711" y="1104"/>
                  </a:cubicBezTo>
                  <a:lnTo>
                    <a:pt x="711" y="1104"/>
                  </a:lnTo>
                  <a:cubicBezTo>
                    <a:pt x="724" y="1110"/>
                    <a:pt x="733" y="1120"/>
                    <a:pt x="746" y="1129"/>
                  </a:cubicBezTo>
                  <a:lnTo>
                    <a:pt x="749" y="1126"/>
                  </a:lnTo>
                  <a:cubicBezTo>
                    <a:pt x="735" y="1111"/>
                    <a:pt x="728" y="1104"/>
                    <a:pt x="730" y="1104"/>
                  </a:cubicBezTo>
                  <a:lnTo>
                    <a:pt x="730" y="1104"/>
                  </a:lnTo>
                  <a:cubicBezTo>
                    <a:pt x="731" y="1104"/>
                    <a:pt x="738" y="1111"/>
                    <a:pt x="752" y="1123"/>
                  </a:cubicBezTo>
                  <a:cubicBezTo>
                    <a:pt x="752" y="1123"/>
                    <a:pt x="755" y="1123"/>
                    <a:pt x="727" y="1095"/>
                  </a:cubicBezTo>
                  <a:cubicBezTo>
                    <a:pt x="727" y="1094"/>
                    <a:pt x="727" y="1093"/>
                    <a:pt x="728" y="1093"/>
                  </a:cubicBezTo>
                  <a:cubicBezTo>
                    <a:pt x="730" y="1093"/>
                    <a:pt x="737" y="1098"/>
                    <a:pt x="758" y="1120"/>
                  </a:cubicBezTo>
                  <a:cubicBezTo>
                    <a:pt x="774" y="1132"/>
                    <a:pt x="781" y="1138"/>
                    <a:pt x="782" y="1138"/>
                  </a:cubicBezTo>
                  <a:cubicBezTo>
                    <a:pt x="783" y="1138"/>
                    <a:pt x="776" y="1131"/>
                    <a:pt x="762" y="1116"/>
                  </a:cubicBezTo>
                  <a:cubicBezTo>
                    <a:pt x="730" y="1091"/>
                    <a:pt x="730" y="1091"/>
                    <a:pt x="733" y="1088"/>
                  </a:cubicBezTo>
                  <a:cubicBezTo>
                    <a:pt x="705" y="1060"/>
                    <a:pt x="705" y="1060"/>
                    <a:pt x="705" y="1060"/>
                  </a:cubicBezTo>
                  <a:lnTo>
                    <a:pt x="705" y="1060"/>
                  </a:lnTo>
                  <a:cubicBezTo>
                    <a:pt x="708" y="1060"/>
                    <a:pt x="736" y="1082"/>
                    <a:pt x="742" y="1082"/>
                  </a:cubicBezTo>
                  <a:cubicBezTo>
                    <a:pt x="742" y="1082"/>
                    <a:pt x="743" y="1082"/>
                    <a:pt x="743" y="1082"/>
                  </a:cubicBezTo>
                  <a:cubicBezTo>
                    <a:pt x="746" y="1082"/>
                    <a:pt x="746" y="1082"/>
                    <a:pt x="715" y="1054"/>
                  </a:cubicBezTo>
                  <a:lnTo>
                    <a:pt x="715" y="1054"/>
                  </a:lnTo>
                  <a:cubicBezTo>
                    <a:pt x="718" y="1054"/>
                    <a:pt x="745" y="1076"/>
                    <a:pt x="751" y="1076"/>
                  </a:cubicBezTo>
                  <a:cubicBezTo>
                    <a:pt x="752" y="1076"/>
                    <a:pt x="752" y="1076"/>
                    <a:pt x="752" y="1076"/>
                  </a:cubicBezTo>
                  <a:cubicBezTo>
                    <a:pt x="758" y="1073"/>
                    <a:pt x="758" y="1073"/>
                    <a:pt x="727" y="1044"/>
                  </a:cubicBezTo>
                  <a:cubicBezTo>
                    <a:pt x="697" y="1018"/>
                    <a:pt x="682" y="1004"/>
                    <a:pt x="683" y="1004"/>
                  </a:cubicBezTo>
                  <a:lnTo>
                    <a:pt x="683" y="1004"/>
                  </a:lnTo>
                  <a:cubicBezTo>
                    <a:pt x="683" y="1004"/>
                    <a:pt x="699" y="1018"/>
                    <a:pt x="730" y="1044"/>
                  </a:cubicBezTo>
                  <a:cubicBezTo>
                    <a:pt x="764" y="1075"/>
                    <a:pt x="780" y="1087"/>
                    <a:pt x="781" y="1087"/>
                  </a:cubicBezTo>
                  <a:cubicBezTo>
                    <a:pt x="782" y="1087"/>
                    <a:pt x="775" y="1080"/>
                    <a:pt x="762" y="1069"/>
                  </a:cubicBezTo>
                  <a:cubicBezTo>
                    <a:pt x="734" y="1042"/>
                    <a:pt x="733" y="1041"/>
                    <a:pt x="733" y="1041"/>
                  </a:cubicBezTo>
                  <a:lnTo>
                    <a:pt x="733" y="1041"/>
                  </a:lnTo>
                  <a:cubicBezTo>
                    <a:pt x="749" y="1053"/>
                    <a:pt x="756" y="1060"/>
                    <a:pt x="757" y="1060"/>
                  </a:cubicBezTo>
                  <a:cubicBezTo>
                    <a:pt x="758" y="1060"/>
                    <a:pt x="751" y="1053"/>
                    <a:pt x="736" y="1038"/>
                  </a:cubicBezTo>
                  <a:cubicBezTo>
                    <a:pt x="740" y="1038"/>
                    <a:pt x="740" y="1038"/>
                    <a:pt x="768" y="1063"/>
                  </a:cubicBezTo>
                  <a:lnTo>
                    <a:pt x="771" y="1063"/>
                  </a:lnTo>
                  <a:cubicBezTo>
                    <a:pt x="745" y="1037"/>
                    <a:pt x="738" y="1028"/>
                    <a:pt x="742" y="1028"/>
                  </a:cubicBezTo>
                  <a:lnTo>
                    <a:pt x="742" y="1028"/>
                  </a:lnTo>
                  <a:cubicBezTo>
                    <a:pt x="746" y="1028"/>
                    <a:pt x="764" y="1040"/>
                    <a:pt x="780" y="1054"/>
                  </a:cubicBezTo>
                  <a:cubicBezTo>
                    <a:pt x="780" y="1054"/>
                    <a:pt x="780" y="1054"/>
                    <a:pt x="752" y="1026"/>
                  </a:cubicBezTo>
                  <a:cubicBezTo>
                    <a:pt x="724" y="999"/>
                    <a:pt x="710" y="986"/>
                    <a:pt x="710" y="986"/>
                  </a:cubicBezTo>
                  <a:lnTo>
                    <a:pt x="710" y="986"/>
                  </a:lnTo>
                  <a:cubicBezTo>
                    <a:pt x="711" y="986"/>
                    <a:pt x="726" y="999"/>
                    <a:pt x="755" y="1026"/>
                  </a:cubicBezTo>
                  <a:cubicBezTo>
                    <a:pt x="743" y="1013"/>
                    <a:pt x="737" y="1006"/>
                    <a:pt x="740" y="1006"/>
                  </a:cubicBezTo>
                  <a:lnTo>
                    <a:pt x="740" y="1006"/>
                  </a:lnTo>
                  <a:cubicBezTo>
                    <a:pt x="743" y="1006"/>
                    <a:pt x="760" y="1018"/>
                    <a:pt x="793" y="1048"/>
                  </a:cubicBezTo>
                  <a:lnTo>
                    <a:pt x="852" y="1101"/>
                  </a:lnTo>
                  <a:cubicBezTo>
                    <a:pt x="824" y="1073"/>
                    <a:pt x="824" y="1073"/>
                    <a:pt x="824" y="1073"/>
                  </a:cubicBezTo>
                  <a:cubicBezTo>
                    <a:pt x="793" y="1044"/>
                    <a:pt x="796" y="1044"/>
                    <a:pt x="799" y="1041"/>
                  </a:cubicBezTo>
                  <a:cubicBezTo>
                    <a:pt x="802" y="1041"/>
                    <a:pt x="777" y="1010"/>
                    <a:pt x="777" y="1010"/>
                  </a:cubicBezTo>
                  <a:cubicBezTo>
                    <a:pt x="778" y="1009"/>
                    <a:pt x="779" y="1008"/>
                    <a:pt x="780" y="1008"/>
                  </a:cubicBezTo>
                  <a:cubicBezTo>
                    <a:pt x="784" y="1008"/>
                    <a:pt x="792" y="1013"/>
                    <a:pt x="815" y="1032"/>
                  </a:cubicBezTo>
                  <a:cubicBezTo>
                    <a:pt x="815" y="1032"/>
                    <a:pt x="818" y="1029"/>
                    <a:pt x="790" y="1001"/>
                  </a:cubicBezTo>
                  <a:cubicBezTo>
                    <a:pt x="775" y="988"/>
                    <a:pt x="768" y="981"/>
                    <a:pt x="769" y="981"/>
                  </a:cubicBezTo>
                  <a:lnTo>
                    <a:pt x="769" y="981"/>
                  </a:lnTo>
                  <a:cubicBezTo>
                    <a:pt x="770" y="981"/>
                    <a:pt x="778" y="987"/>
                    <a:pt x="793" y="1001"/>
                  </a:cubicBezTo>
                  <a:lnTo>
                    <a:pt x="793" y="997"/>
                  </a:lnTo>
                  <a:cubicBezTo>
                    <a:pt x="765" y="969"/>
                    <a:pt x="768" y="969"/>
                    <a:pt x="768" y="969"/>
                  </a:cubicBezTo>
                  <a:lnTo>
                    <a:pt x="768" y="969"/>
                  </a:lnTo>
                  <a:cubicBezTo>
                    <a:pt x="787" y="989"/>
                    <a:pt x="808" y="1007"/>
                    <a:pt x="810" y="1007"/>
                  </a:cubicBezTo>
                  <a:cubicBezTo>
                    <a:pt x="811" y="1007"/>
                    <a:pt x="808" y="1003"/>
                    <a:pt x="799" y="994"/>
                  </a:cubicBezTo>
                  <a:cubicBezTo>
                    <a:pt x="771" y="966"/>
                    <a:pt x="771" y="966"/>
                    <a:pt x="774" y="966"/>
                  </a:cubicBezTo>
                  <a:cubicBezTo>
                    <a:pt x="783" y="973"/>
                    <a:pt x="793" y="976"/>
                    <a:pt x="801" y="976"/>
                  </a:cubicBezTo>
                  <a:cubicBezTo>
                    <a:pt x="821" y="976"/>
                    <a:pt x="834" y="958"/>
                    <a:pt x="812" y="938"/>
                  </a:cubicBezTo>
                  <a:lnTo>
                    <a:pt x="815" y="935"/>
                  </a:lnTo>
                  <a:lnTo>
                    <a:pt x="818" y="932"/>
                  </a:lnTo>
                  <a:cubicBezTo>
                    <a:pt x="842" y="954"/>
                    <a:pt x="852" y="963"/>
                    <a:pt x="854" y="963"/>
                  </a:cubicBezTo>
                  <a:cubicBezTo>
                    <a:pt x="857" y="963"/>
                    <a:pt x="842" y="944"/>
                    <a:pt x="827" y="925"/>
                  </a:cubicBezTo>
                  <a:cubicBezTo>
                    <a:pt x="799" y="900"/>
                    <a:pt x="799" y="897"/>
                    <a:pt x="802" y="897"/>
                  </a:cubicBezTo>
                  <a:lnTo>
                    <a:pt x="802" y="897"/>
                  </a:lnTo>
                  <a:cubicBezTo>
                    <a:pt x="836" y="927"/>
                    <a:pt x="852" y="940"/>
                    <a:pt x="854" y="940"/>
                  </a:cubicBezTo>
                  <a:cubicBezTo>
                    <a:pt x="855" y="940"/>
                    <a:pt x="849" y="933"/>
                    <a:pt x="837" y="919"/>
                  </a:cubicBezTo>
                  <a:cubicBezTo>
                    <a:pt x="807" y="892"/>
                    <a:pt x="793" y="879"/>
                    <a:pt x="794" y="879"/>
                  </a:cubicBezTo>
                  <a:lnTo>
                    <a:pt x="794" y="879"/>
                  </a:lnTo>
                  <a:cubicBezTo>
                    <a:pt x="794" y="879"/>
                    <a:pt x="810" y="892"/>
                    <a:pt x="840" y="919"/>
                  </a:cubicBezTo>
                  <a:cubicBezTo>
                    <a:pt x="866" y="943"/>
                    <a:pt x="881" y="956"/>
                    <a:pt x="882" y="956"/>
                  </a:cubicBezTo>
                  <a:cubicBezTo>
                    <a:pt x="883" y="956"/>
                    <a:pt x="862" y="935"/>
                    <a:pt x="815" y="888"/>
                  </a:cubicBezTo>
                  <a:lnTo>
                    <a:pt x="815" y="888"/>
                  </a:lnTo>
                  <a:cubicBezTo>
                    <a:pt x="851" y="919"/>
                    <a:pt x="866" y="932"/>
                    <a:pt x="867" y="932"/>
                  </a:cubicBezTo>
                  <a:cubicBezTo>
                    <a:pt x="868" y="932"/>
                    <a:pt x="861" y="925"/>
                    <a:pt x="849" y="913"/>
                  </a:cubicBezTo>
                  <a:cubicBezTo>
                    <a:pt x="819" y="885"/>
                    <a:pt x="804" y="871"/>
                    <a:pt x="805" y="871"/>
                  </a:cubicBezTo>
                  <a:lnTo>
                    <a:pt x="805" y="871"/>
                  </a:lnTo>
                  <a:cubicBezTo>
                    <a:pt x="806" y="871"/>
                    <a:pt x="822" y="884"/>
                    <a:pt x="852" y="910"/>
                  </a:cubicBezTo>
                  <a:cubicBezTo>
                    <a:pt x="882" y="936"/>
                    <a:pt x="897" y="949"/>
                    <a:pt x="897" y="949"/>
                  </a:cubicBezTo>
                  <a:cubicBezTo>
                    <a:pt x="898" y="949"/>
                    <a:pt x="884" y="935"/>
                    <a:pt x="856" y="907"/>
                  </a:cubicBezTo>
                  <a:cubicBezTo>
                    <a:pt x="825" y="879"/>
                    <a:pt x="811" y="865"/>
                    <a:pt x="813" y="865"/>
                  </a:cubicBezTo>
                  <a:lnTo>
                    <a:pt x="813" y="865"/>
                  </a:lnTo>
                  <a:cubicBezTo>
                    <a:pt x="815" y="865"/>
                    <a:pt x="831" y="878"/>
                    <a:pt x="862" y="903"/>
                  </a:cubicBezTo>
                  <a:cubicBezTo>
                    <a:pt x="862" y="903"/>
                    <a:pt x="875" y="914"/>
                    <a:pt x="877" y="914"/>
                  </a:cubicBezTo>
                  <a:cubicBezTo>
                    <a:pt x="878" y="914"/>
                    <a:pt x="875" y="910"/>
                    <a:pt x="865" y="900"/>
                  </a:cubicBezTo>
                  <a:lnTo>
                    <a:pt x="865" y="900"/>
                  </a:lnTo>
                  <a:lnTo>
                    <a:pt x="893" y="928"/>
                  </a:lnTo>
                  <a:lnTo>
                    <a:pt x="896" y="925"/>
                  </a:lnTo>
                  <a:lnTo>
                    <a:pt x="868" y="900"/>
                  </a:lnTo>
                  <a:cubicBezTo>
                    <a:pt x="868" y="900"/>
                    <a:pt x="868" y="900"/>
                    <a:pt x="869" y="900"/>
                  </a:cubicBezTo>
                  <a:cubicBezTo>
                    <a:pt x="873" y="900"/>
                    <a:pt x="902" y="916"/>
                    <a:pt x="910" y="916"/>
                  </a:cubicBezTo>
                  <a:cubicBezTo>
                    <a:pt x="911" y="916"/>
                    <a:pt x="912" y="916"/>
                    <a:pt x="912" y="916"/>
                  </a:cubicBezTo>
                  <a:cubicBezTo>
                    <a:pt x="925" y="907"/>
                    <a:pt x="928" y="903"/>
                    <a:pt x="896" y="878"/>
                  </a:cubicBezTo>
                  <a:cubicBezTo>
                    <a:pt x="867" y="852"/>
                    <a:pt x="852" y="838"/>
                    <a:pt x="852" y="838"/>
                  </a:cubicBezTo>
                  <a:lnTo>
                    <a:pt x="852" y="838"/>
                  </a:lnTo>
                  <a:cubicBezTo>
                    <a:pt x="852" y="838"/>
                    <a:pt x="868" y="852"/>
                    <a:pt x="899" y="878"/>
                  </a:cubicBezTo>
                  <a:cubicBezTo>
                    <a:pt x="899" y="878"/>
                    <a:pt x="900" y="878"/>
                    <a:pt x="900" y="878"/>
                  </a:cubicBezTo>
                  <a:cubicBezTo>
                    <a:pt x="903" y="878"/>
                    <a:pt x="931" y="900"/>
                    <a:pt x="934" y="900"/>
                  </a:cubicBezTo>
                  <a:cubicBezTo>
                    <a:pt x="935" y="899"/>
                    <a:pt x="935" y="899"/>
                    <a:pt x="936" y="899"/>
                  </a:cubicBezTo>
                  <a:cubicBezTo>
                    <a:pt x="939" y="899"/>
                    <a:pt x="945" y="904"/>
                    <a:pt x="968" y="922"/>
                  </a:cubicBezTo>
                  <a:cubicBezTo>
                    <a:pt x="933" y="888"/>
                    <a:pt x="922" y="874"/>
                    <a:pt x="928" y="874"/>
                  </a:cubicBezTo>
                  <a:cubicBezTo>
                    <a:pt x="931" y="874"/>
                    <a:pt x="940" y="879"/>
                    <a:pt x="953" y="888"/>
                  </a:cubicBezTo>
                  <a:cubicBezTo>
                    <a:pt x="953" y="885"/>
                    <a:pt x="956" y="885"/>
                    <a:pt x="928" y="856"/>
                  </a:cubicBezTo>
                  <a:cubicBezTo>
                    <a:pt x="913" y="842"/>
                    <a:pt x="906" y="835"/>
                    <a:pt x="907" y="835"/>
                  </a:cubicBezTo>
                  <a:lnTo>
                    <a:pt x="907" y="835"/>
                  </a:lnTo>
                  <a:cubicBezTo>
                    <a:pt x="908" y="835"/>
                    <a:pt x="916" y="841"/>
                    <a:pt x="931" y="853"/>
                  </a:cubicBezTo>
                  <a:cubicBezTo>
                    <a:pt x="946" y="869"/>
                    <a:pt x="965" y="883"/>
                    <a:pt x="968" y="883"/>
                  </a:cubicBezTo>
                  <a:cubicBezTo>
                    <a:pt x="971" y="883"/>
                    <a:pt x="964" y="874"/>
                    <a:pt x="937" y="850"/>
                  </a:cubicBezTo>
                  <a:lnTo>
                    <a:pt x="937" y="850"/>
                  </a:lnTo>
                  <a:lnTo>
                    <a:pt x="968" y="875"/>
                  </a:lnTo>
                  <a:cubicBezTo>
                    <a:pt x="977" y="882"/>
                    <a:pt x="982" y="885"/>
                    <a:pt x="982" y="885"/>
                  </a:cubicBezTo>
                  <a:cubicBezTo>
                    <a:pt x="983" y="885"/>
                    <a:pt x="962" y="867"/>
                    <a:pt x="940" y="847"/>
                  </a:cubicBezTo>
                  <a:cubicBezTo>
                    <a:pt x="913" y="823"/>
                    <a:pt x="899" y="810"/>
                    <a:pt x="900" y="810"/>
                  </a:cubicBezTo>
                  <a:lnTo>
                    <a:pt x="900" y="810"/>
                  </a:lnTo>
                  <a:cubicBezTo>
                    <a:pt x="901" y="810"/>
                    <a:pt x="923" y="829"/>
                    <a:pt x="972" y="872"/>
                  </a:cubicBezTo>
                  <a:cubicBezTo>
                    <a:pt x="1006" y="903"/>
                    <a:pt x="1022" y="916"/>
                    <a:pt x="1022" y="916"/>
                  </a:cubicBezTo>
                  <a:cubicBezTo>
                    <a:pt x="1023" y="916"/>
                    <a:pt x="1016" y="909"/>
                    <a:pt x="1003" y="897"/>
                  </a:cubicBezTo>
                  <a:cubicBezTo>
                    <a:pt x="982" y="879"/>
                    <a:pt x="962" y="859"/>
                    <a:pt x="964" y="859"/>
                  </a:cubicBezTo>
                  <a:lnTo>
                    <a:pt x="964" y="859"/>
                  </a:lnTo>
                  <a:cubicBezTo>
                    <a:pt x="965" y="859"/>
                    <a:pt x="969" y="862"/>
                    <a:pt x="978" y="869"/>
                  </a:cubicBezTo>
                  <a:cubicBezTo>
                    <a:pt x="978" y="869"/>
                    <a:pt x="978" y="869"/>
                    <a:pt x="918" y="812"/>
                  </a:cubicBezTo>
                  <a:cubicBezTo>
                    <a:pt x="890" y="787"/>
                    <a:pt x="890" y="787"/>
                    <a:pt x="893" y="784"/>
                  </a:cubicBezTo>
                  <a:lnTo>
                    <a:pt x="893" y="784"/>
                  </a:lnTo>
                  <a:cubicBezTo>
                    <a:pt x="921" y="812"/>
                    <a:pt x="921" y="812"/>
                    <a:pt x="950" y="841"/>
                  </a:cubicBezTo>
                  <a:lnTo>
                    <a:pt x="953" y="838"/>
                  </a:lnTo>
                  <a:cubicBezTo>
                    <a:pt x="975" y="853"/>
                    <a:pt x="997" y="872"/>
                    <a:pt x="1015" y="891"/>
                  </a:cubicBezTo>
                  <a:cubicBezTo>
                    <a:pt x="1028" y="901"/>
                    <a:pt x="1036" y="907"/>
                    <a:pt x="1036" y="907"/>
                  </a:cubicBezTo>
                  <a:cubicBezTo>
                    <a:pt x="1037" y="907"/>
                    <a:pt x="1023" y="894"/>
                    <a:pt x="987" y="863"/>
                  </a:cubicBezTo>
                  <a:cubicBezTo>
                    <a:pt x="928" y="809"/>
                    <a:pt x="928" y="809"/>
                    <a:pt x="931" y="806"/>
                  </a:cubicBezTo>
                  <a:lnTo>
                    <a:pt x="931" y="806"/>
                  </a:lnTo>
                  <a:cubicBezTo>
                    <a:pt x="931" y="806"/>
                    <a:pt x="931" y="806"/>
                    <a:pt x="962" y="831"/>
                  </a:cubicBezTo>
                  <a:cubicBezTo>
                    <a:pt x="983" y="852"/>
                    <a:pt x="989" y="858"/>
                    <a:pt x="991" y="858"/>
                  </a:cubicBezTo>
                  <a:cubicBezTo>
                    <a:pt x="992" y="858"/>
                    <a:pt x="993" y="857"/>
                    <a:pt x="993" y="856"/>
                  </a:cubicBezTo>
                  <a:cubicBezTo>
                    <a:pt x="950" y="809"/>
                    <a:pt x="903" y="762"/>
                    <a:pt x="852" y="718"/>
                  </a:cubicBezTo>
                  <a:cubicBezTo>
                    <a:pt x="822" y="690"/>
                    <a:pt x="807" y="676"/>
                    <a:pt x="808" y="676"/>
                  </a:cubicBezTo>
                  <a:lnTo>
                    <a:pt x="808" y="676"/>
                  </a:lnTo>
                  <a:cubicBezTo>
                    <a:pt x="809" y="676"/>
                    <a:pt x="825" y="689"/>
                    <a:pt x="856" y="715"/>
                  </a:cubicBezTo>
                  <a:cubicBezTo>
                    <a:pt x="877" y="736"/>
                    <a:pt x="882" y="742"/>
                    <a:pt x="885" y="742"/>
                  </a:cubicBezTo>
                  <a:cubicBezTo>
                    <a:pt x="886" y="742"/>
                    <a:pt x="886" y="741"/>
                    <a:pt x="887" y="740"/>
                  </a:cubicBezTo>
                  <a:cubicBezTo>
                    <a:pt x="915" y="769"/>
                    <a:pt x="915" y="769"/>
                    <a:pt x="915" y="772"/>
                  </a:cubicBezTo>
                  <a:lnTo>
                    <a:pt x="943" y="797"/>
                  </a:lnTo>
                  <a:cubicBezTo>
                    <a:pt x="973" y="823"/>
                    <a:pt x="988" y="836"/>
                    <a:pt x="990" y="836"/>
                  </a:cubicBezTo>
                  <a:cubicBezTo>
                    <a:pt x="991" y="836"/>
                    <a:pt x="977" y="822"/>
                    <a:pt x="946" y="794"/>
                  </a:cubicBezTo>
                  <a:cubicBezTo>
                    <a:pt x="932" y="781"/>
                    <a:pt x="925" y="775"/>
                    <a:pt x="926" y="775"/>
                  </a:cubicBezTo>
                  <a:lnTo>
                    <a:pt x="926" y="775"/>
                  </a:lnTo>
                  <a:cubicBezTo>
                    <a:pt x="926" y="775"/>
                    <a:pt x="934" y="781"/>
                    <a:pt x="950" y="794"/>
                  </a:cubicBezTo>
                  <a:cubicBezTo>
                    <a:pt x="972" y="811"/>
                    <a:pt x="992" y="829"/>
                    <a:pt x="993" y="829"/>
                  </a:cubicBezTo>
                  <a:cubicBezTo>
                    <a:pt x="993" y="829"/>
                    <a:pt x="989" y="826"/>
                    <a:pt x="981" y="819"/>
                  </a:cubicBezTo>
                  <a:cubicBezTo>
                    <a:pt x="981" y="819"/>
                    <a:pt x="981" y="819"/>
                    <a:pt x="981" y="819"/>
                  </a:cubicBezTo>
                  <a:cubicBezTo>
                    <a:pt x="983" y="819"/>
                    <a:pt x="989" y="821"/>
                    <a:pt x="1012" y="844"/>
                  </a:cubicBezTo>
                  <a:cubicBezTo>
                    <a:pt x="1015" y="841"/>
                    <a:pt x="1019" y="841"/>
                    <a:pt x="987" y="812"/>
                  </a:cubicBezTo>
                  <a:cubicBezTo>
                    <a:pt x="959" y="787"/>
                    <a:pt x="959" y="787"/>
                    <a:pt x="959" y="784"/>
                  </a:cubicBezTo>
                  <a:cubicBezTo>
                    <a:pt x="962" y="784"/>
                    <a:pt x="962" y="784"/>
                    <a:pt x="934" y="756"/>
                  </a:cubicBezTo>
                  <a:cubicBezTo>
                    <a:pt x="912" y="740"/>
                    <a:pt x="893" y="722"/>
                    <a:pt x="878" y="700"/>
                  </a:cubicBezTo>
                  <a:cubicBezTo>
                    <a:pt x="866" y="688"/>
                    <a:pt x="859" y="681"/>
                    <a:pt x="859" y="681"/>
                  </a:cubicBezTo>
                  <a:lnTo>
                    <a:pt x="859" y="681"/>
                  </a:lnTo>
                  <a:cubicBezTo>
                    <a:pt x="860" y="681"/>
                    <a:pt x="874" y="694"/>
                    <a:pt x="909" y="725"/>
                  </a:cubicBezTo>
                  <a:cubicBezTo>
                    <a:pt x="934" y="748"/>
                    <a:pt x="939" y="750"/>
                    <a:pt x="940" y="750"/>
                  </a:cubicBezTo>
                  <a:cubicBezTo>
                    <a:pt x="940" y="750"/>
                    <a:pt x="940" y="750"/>
                    <a:pt x="940" y="750"/>
                  </a:cubicBezTo>
                  <a:cubicBezTo>
                    <a:pt x="953" y="759"/>
                    <a:pt x="965" y="765"/>
                    <a:pt x="975" y="775"/>
                  </a:cubicBezTo>
                  <a:lnTo>
                    <a:pt x="975" y="775"/>
                  </a:lnTo>
                  <a:cubicBezTo>
                    <a:pt x="967" y="767"/>
                    <a:pt x="957" y="757"/>
                    <a:pt x="947" y="747"/>
                  </a:cubicBezTo>
                  <a:lnTo>
                    <a:pt x="947" y="747"/>
                  </a:lnTo>
                  <a:cubicBezTo>
                    <a:pt x="958" y="757"/>
                    <a:pt x="969" y="767"/>
                    <a:pt x="978" y="775"/>
                  </a:cubicBezTo>
                  <a:cubicBezTo>
                    <a:pt x="1007" y="800"/>
                    <a:pt x="1022" y="812"/>
                    <a:pt x="1022" y="812"/>
                  </a:cubicBezTo>
                  <a:cubicBezTo>
                    <a:pt x="1023" y="812"/>
                    <a:pt x="1008" y="799"/>
                    <a:pt x="978" y="772"/>
                  </a:cubicBezTo>
                  <a:cubicBezTo>
                    <a:pt x="957" y="754"/>
                    <a:pt x="935" y="734"/>
                    <a:pt x="938" y="734"/>
                  </a:cubicBezTo>
                  <a:lnTo>
                    <a:pt x="938" y="734"/>
                  </a:lnTo>
                  <a:cubicBezTo>
                    <a:pt x="939" y="734"/>
                    <a:pt x="943" y="737"/>
                    <a:pt x="953" y="744"/>
                  </a:cubicBezTo>
                  <a:cubicBezTo>
                    <a:pt x="953" y="743"/>
                    <a:pt x="953" y="742"/>
                    <a:pt x="954" y="742"/>
                  </a:cubicBezTo>
                  <a:cubicBezTo>
                    <a:pt x="956" y="742"/>
                    <a:pt x="964" y="747"/>
                    <a:pt x="987" y="769"/>
                  </a:cubicBezTo>
                  <a:cubicBezTo>
                    <a:pt x="996" y="776"/>
                    <a:pt x="999" y="779"/>
                    <a:pt x="1000" y="779"/>
                  </a:cubicBezTo>
                  <a:cubicBezTo>
                    <a:pt x="1001" y="779"/>
                    <a:pt x="987" y="765"/>
                    <a:pt x="987" y="765"/>
                  </a:cubicBezTo>
                  <a:cubicBezTo>
                    <a:pt x="973" y="751"/>
                    <a:pt x="966" y="744"/>
                    <a:pt x="968" y="744"/>
                  </a:cubicBezTo>
                  <a:lnTo>
                    <a:pt x="968" y="744"/>
                  </a:lnTo>
                  <a:cubicBezTo>
                    <a:pt x="970" y="744"/>
                    <a:pt x="978" y="750"/>
                    <a:pt x="993" y="762"/>
                  </a:cubicBezTo>
                  <a:cubicBezTo>
                    <a:pt x="1026" y="787"/>
                    <a:pt x="1042" y="800"/>
                    <a:pt x="1044" y="800"/>
                  </a:cubicBezTo>
                  <a:cubicBezTo>
                    <a:pt x="1045" y="800"/>
                    <a:pt x="1030" y="786"/>
                    <a:pt x="1000" y="759"/>
                  </a:cubicBezTo>
                  <a:cubicBezTo>
                    <a:pt x="981" y="743"/>
                    <a:pt x="964" y="726"/>
                    <a:pt x="965" y="726"/>
                  </a:cubicBezTo>
                  <a:lnTo>
                    <a:pt x="965" y="726"/>
                  </a:lnTo>
                  <a:cubicBezTo>
                    <a:pt x="966" y="726"/>
                    <a:pt x="975" y="734"/>
                    <a:pt x="1000" y="756"/>
                  </a:cubicBezTo>
                  <a:cubicBezTo>
                    <a:pt x="1009" y="764"/>
                    <a:pt x="1013" y="768"/>
                    <a:pt x="1013" y="768"/>
                  </a:cubicBezTo>
                  <a:cubicBezTo>
                    <a:pt x="1015" y="768"/>
                    <a:pt x="995" y="748"/>
                    <a:pt x="975" y="728"/>
                  </a:cubicBezTo>
                  <a:cubicBezTo>
                    <a:pt x="946" y="700"/>
                    <a:pt x="887" y="646"/>
                    <a:pt x="859" y="618"/>
                  </a:cubicBezTo>
                  <a:cubicBezTo>
                    <a:pt x="823" y="587"/>
                    <a:pt x="809" y="574"/>
                    <a:pt x="810" y="574"/>
                  </a:cubicBezTo>
                  <a:lnTo>
                    <a:pt x="810" y="574"/>
                  </a:lnTo>
                  <a:cubicBezTo>
                    <a:pt x="810" y="574"/>
                    <a:pt x="818" y="580"/>
                    <a:pt x="831" y="590"/>
                  </a:cubicBezTo>
                  <a:cubicBezTo>
                    <a:pt x="852" y="606"/>
                    <a:pt x="871" y="624"/>
                    <a:pt x="893" y="643"/>
                  </a:cubicBezTo>
                  <a:cubicBezTo>
                    <a:pt x="921" y="668"/>
                    <a:pt x="921" y="671"/>
                    <a:pt x="921" y="671"/>
                  </a:cubicBezTo>
                  <a:lnTo>
                    <a:pt x="918" y="671"/>
                  </a:lnTo>
                  <a:cubicBezTo>
                    <a:pt x="937" y="690"/>
                    <a:pt x="959" y="706"/>
                    <a:pt x="981" y="722"/>
                  </a:cubicBezTo>
                  <a:cubicBezTo>
                    <a:pt x="997" y="736"/>
                    <a:pt x="1004" y="743"/>
                    <a:pt x="1005" y="743"/>
                  </a:cubicBezTo>
                  <a:cubicBezTo>
                    <a:pt x="1005" y="743"/>
                    <a:pt x="998" y="736"/>
                    <a:pt x="984" y="722"/>
                  </a:cubicBezTo>
                  <a:lnTo>
                    <a:pt x="984" y="722"/>
                  </a:lnTo>
                  <a:cubicBezTo>
                    <a:pt x="1007" y="740"/>
                    <a:pt x="1013" y="745"/>
                    <a:pt x="1016" y="745"/>
                  </a:cubicBezTo>
                  <a:cubicBezTo>
                    <a:pt x="1017" y="745"/>
                    <a:pt x="1018" y="744"/>
                    <a:pt x="1019" y="744"/>
                  </a:cubicBezTo>
                  <a:cubicBezTo>
                    <a:pt x="1019" y="744"/>
                    <a:pt x="1020" y="743"/>
                    <a:pt x="1021" y="743"/>
                  </a:cubicBezTo>
                  <a:cubicBezTo>
                    <a:pt x="1024" y="743"/>
                    <a:pt x="1031" y="745"/>
                    <a:pt x="1056" y="765"/>
                  </a:cubicBezTo>
                  <a:cubicBezTo>
                    <a:pt x="1056" y="765"/>
                    <a:pt x="1059" y="765"/>
                    <a:pt x="1028" y="737"/>
                  </a:cubicBezTo>
                  <a:cubicBezTo>
                    <a:pt x="993" y="706"/>
                    <a:pt x="979" y="693"/>
                    <a:pt x="980" y="693"/>
                  </a:cubicBezTo>
                  <a:lnTo>
                    <a:pt x="980" y="693"/>
                  </a:lnTo>
                  <a:cubicBezTo>
                    <a:pt x="981" y="693"/>
                    <a:pt x="988" y="699"/>
                    <a:pt x="1000" y="709"/>
                  </a:cubicBezTo>
                  <a:cubicBezTo>
                    <a:pt x="1034" y="740"/>
                    <a:pt x="1063" y="758"/>
                    <a:pt x="1071" y="758"/>
                  </a:cubicBezTo>
                  <a:cubicBezTo>
                    <a:pt x="1077" y="758"/>
                    <a:pt x="1071" y="748"/>
                    <a:pt x="1047" y="725"/>
                  </a:cubicBezTo>
                  <a:lnTo>
                    <a:pt x="1050" y="722"/>
                  </a:lnTo>
                  <a:cubicBezTo>
                    <a:pt x="1064" y="734"/>
                    <a:pt x="1073" y="740"/>
                    <a:pt x="1076" y="740"/>
                  </a:cubicBezTo>
                  <a:cubicBezTo>
                    <a:pt x="1080" y="740"/>
                    <a:pt x="1075" y="731"/>
                    <a:pt x="1059" y="715"/>
                  </a:cubicBezTo>
                  <a:lnTo>
                    <a:pt x="1062" y="712"/>
                  </a:lnTo>
                  <a:cubicBezTo>
                    <a:pt x="1077" y="726"/>
                    <a:pt x="1085" y="732"/>
                    <a:pt x="1086" y="732"/>
                  </a:cubicBezTo>
                  <a:cubicBezTo>
                    <a:pt x="1087" y="732"/>
                    <a:pt x="1080" y="724"/>
                    <a:pt x="1066" y="709"/>
                  </a:cubicBezTo>
                  <a:cubicBezTo>
                    <a:pt x="1058" y="702"/>
                    <a:pt x="1050" y="695"/>
                    <a:pt x="1043" y="689"/>
                  </a:cubicBezTo>
                  <a:lnTo>
                    <a:pt x="1043" y="689"/>
                  </a:lnTo>
                  <a:cubicBezTo>
                    <a:pt x="1062" y="703"/>
                    <a:pt x="1067" y="707"/>
                    <a:pt x="1071" y="707"/>
                  </a:cubicBezTo>
                  <a:cubicBezTo>
                    <a:pt x="1072" y="707"/>
                    <a:pt x="1073" y="707"/>
                    <a:pt x="1075" y="706"/>
                  </a:cubicBezTo>
                  <a:cubicBezTo>
                    <a:pt x="1078" y="703"/>
                    <a:pt x="1078" y="703"/>
                    <a:pt x="1047" y="675"/>
                  </a:cubicBezTo>
                  <a:cubicBezTo>
                    <a:pt x="1039" y="666"/>
                    <a:pt x="1037" y="662"/>
                    <a:pt x="1038" y="662"/>
                  </a:cubicBezTo>
                  <a:lnTo>
                    <a:pt x="1038" y="662"/>
                  </a:lnTo>
                  <a:cubicBezTo>
                    <a:pt x="1041" y="662"/>
                    <a:pt x="1062" y="680"/>
                    <a:pt x="1081" y="700"/>
                  </a:cubicBezTo>
                  <a:cubicBezTo>
                    <a:pt x="1108" y="723"/>
                    <a:pt x="1123" y="737"/>
                    <a:pt x="1124" y="737"/>
                  </a:cubicBezTo>
                  <a:cubicBezTo>
                    <a:pt x="1125" y="737"/>
                    <a:pt x="1105" y="717"/>
                    <a:pt x="1056" y="671"/>
                  </a:cubicBezTo>
                  <a:lnTo>
                    <a:pt x="1056" y="671"/>
                  </a:lnTo>
                  <a:lnTo>
                    <a:pt x="1116" y="725"/>
                  </a:lnTo>
                  <a:cubicBezTo>
                    <a:pt x="1116" y="722"/>
                    <a:pt x="1116" y="722"/>
                    <a:pt x="1087" y="697"/>
                  </a:cubicBezTo>
                  <a:cubicBezTo>
                    <a:pt x="1087" y="697"/>
                    <a:pt x="1087" y="693"/>
                    <a:pt x="1059" y="668"/>
                  </a:cubicBezTo>
                  <a:cubicBezTo>
                    <a:pt x="1031" y="640"/>
                    <a:pt x="1003" y="612"/>
                    <a:pt x="972" y="587"/>
                  </a:cubicBezTo>
                  <a:cubicBezTo>
                    <a:pt x="940" y="559"/>
                    <a:pt x="940" y="559"/>
                    <a:pt x="943" y="559"/>
                  </a:cubicBezTo>
                  <a:cubicBezTo>
                    <a:pt x="975" y="584"/>
                    <a:pt x="1003" y="612"/>
                    <a:pt x="1034" y="637"/>
                  </a:cubicBezTo>
                  <a:cubicBezTo>
                    <a:pt x="1031" y="640"/>
                    <a:pt x="1062" y="665"/>
                    <a:pt x="1091" y="693"/>
                  </a:cubicBezTo>
                  <a:cubicBezTo>
                    <a:pt x="1096" y="698"/>
                    <a:pt x="1099" y="700"/>
                    <a:pt x="1099" y="700"/>
                  </a:cubicBezTo>
                  <a:cubicBezTo>
                    <a:pt x="1103" y="700"/>
                    <a:pt x="1056" y="653"/>
                    <a:pt x="1009" y="609"/>
                  </a:cubicBezTo>
                  <a:lnTo>
                    <a:pt x="1009" y="609"/>
                  </a:lnTo>
                  <a:lnTo>
                    <a:pt x="1037" y="634"/>
                  </a:lnTo>
                  <a:cubicBezTo>
                    <a:pt x="1063" y="657"/>
                    <a:pt x="1070" y="659"/>
                    <a:pt x="1071" y="659"/>
                  </a:cubicBezTo>
                  <a:cubicBezTo>
                    <a:pt x="1072" y="659"/>
                    <a:pt x="1072" y="659"/>
                    <a:pt x="1072" y="659"/>
                  </a:cubicBezTo>
                  <a:cubicBezTo>
                    <a:pt x="1075" y="656"/>
                    <a:pt x="1075" y="656"/>
                    <a:pt x="1047" y="628"/>
                  </a:cubicBezTo>
                  <a:cubicBezTo>
                    <a:pt x="1015" y="603"/>
                    <a:pt x="987" y="574"/>
                    <a:pt x="987" y="574"/>
                  </a:cubicBezTo>
                  <a:cubicBezTo>
                    <a:pt x="987" y="574"/>
                    <a:pt x="956" y="549"/>
                    <a:pt x="928" y="521"/>
                  </a:cubicBezTo>
                  <a:lnTo>
                    <a:pt x="928" y="521"/>
                  </a:lnTo>
                  <a:cubicBezTo>
                    <a:pt x="928" y="521"/>
                    <a:pt x="959" y="546"/>
                    <a:pt x="990" y="574"/>
                  </a:cubicBezTo>
                  <a:cubicBezTo>
                    <a:pt x="1050" y="622"/>
                    <a:pt x="1081" y="647"/>
                    <a:pt x="1087" y="647"/>
                  </a:cubicBezTo>
                  <a:cubicBezTo>
                    <a:pt x="1087" y="647"/>
                    <a:pt x="1087" y="647"/>
                    <a:pt x="1087" y="646"/>
                  </a:cubicBezTo>
                  <a:cubicBezTo>
                    <a:pt x="1088" y="646"/>
                    <a:pt x="1089" y="646"/>
                    <a:pt x="1090" y="646"/>
                  </a:cubicBezTo>
                  <a:cubicBezTo>
                    <a:pt x="1093" y="646"/>
                    <a:pt x="1100" y="648"/>
                    <a:pt x="1125" y="668"/>
                  </a:cubicBezTo>
                  <a:cubicBezTo>
                    <a:pt x="1128" y="668"/>
                    <a:pt x="1128" y="668"/>
                    <a:pt x="1097" y="640"/>
                  </a:cubicBezTo>
                  <a:lnTo>
                    <a:pt x="1100" y="640"/>
                  </a:lnTo>
                  <a:cubicBezTo>
                    <a:pt x="1115" y="652"/>
                    <a:pt x="1123" y="657"/>
                    <a:pt x="1125" y="657"/>
                  </a:cubicBezTo>
                  <a:cubicBezTo>
                    <a:pt x="1127" y="657"/>
                    <a:pt x="1120" y="650"/>
                    <a:pt x="1103" y="637"/>
                  </a:cubicBezTo>
                  <a:cubicBezTo>
                    <a:pt x="1093" y="627"/>
                    <a:pt x="1091" y="624"/>
                    <a:pt x="1092" y="624"/>
                  </a:cubicBezTo>
                  <a:lnTo>
                    <a:pt x="1092" y="624"/>
                  </a:lnTo>
                  <a:cubicBezTo>
                    <a:pt x="1093" y="624"/>
                    <a:pt x="1106" y="634"/>
                    <a:pt x="1106" y="634"/>
                  </a:cubicBezTo>
                  <a:cubicBezTo>
                    <a:pt x="1134" y="658"/>
                    <a:pt x="1150" y="671"/>
                    <a:pt x="1150" y="671"/>
                  </a:cubicBezTo>
                  <a:cubicBezTo>
                    <a:pt x="1151" y="671"/>
                    <a:pt x="1128" y="651"/>
                    <a:pt x="1078" y="606"/>
                  </a:cubicBezTo>
                  <a:cubicBezTo>
                    <a:pt x="1077" y="604"/>
                    <a:pt x="1075" y="603"/>
                    <a:pt x="1074" y="602"/>
                  </a:cubicBezTo>
                  <a:lnTo>
                    <a:pt x="1074" y="602"/>
                  </a:lnTo>
                  <a:cubicBezTo>
                    <a:pt x="1097" y="621"/>
                    <a:pt x="1113" y="633"/>
                    <a:pt x="1115" y="633"/>
                  </a:cubicBezTo>
                  <a:cubicBezTo>
                    <a:pt x="1117" y="633"/>
                    <a:pt x="1108" y="624"/>
                    <a:pt x="1084" y="603"/>
                  </a:cubicBezTo>
                  <a:lnTo>
                    <a:pt x="1084" y="603"/>
                  </a:lnTo>
                  <a:cubicBezTo>
                    <a:pt x="1084" y="603"/>
                    <a:pt x="1085" y="603"/>
                    <a:pt x="1116" y="628"/>
                  </a:cubicBezTo>
                  <a:cubicBezTo>
                    <a:pt x="1127" y="639"/>
                    <a:pt x="1135" y="646"/>
                    <a:pt x="1135" y="646"/>
                  </a:cubicBezTo>
                  <a:cubicBezTo>
                    <a:pt x="1136" y="646"/>
                    <a:pt x="1122" y="632"/>
                    <a:pt x="1087" y="599"/>
                  </a:cubicBezTo>
                  <a:cubicBezTo>
                    <a:pt x="1057" y="572"/>
                    <a:pt x="1043" y="558"/>
                    <a:pt x="1045" y="558"/>
                  </a:cubicBezTo>
                  <a:lnTo>
                    <a:pt x="1045" y="558"/>
                  </a:lnTo>
                  <a:cubicBezTo>
                    <a:pt x="1046" y="558"/>
                    <a:pt x="1062" y="570"/>
                    <a:pt x="1091" y="596"/>
                  </a:cubicBezTo>
                  <a:cubicBezTo>
                    <a:pt x="1126" y="626"/>
                    <a:pt x="1142" y="638"/>
                    <a:pt x="1145" y="638"/>
                  </a:cubicBezTo>
                  <a:cubicBezTo>
                    <a:pt x="1147" y="638"/>
                    <a:pt x="1141" y="631"/>
                    <a:pt x="1128" y="618"/>
                  </a:cubicBezTo>
                  <a:cubicBezTo>
                    <a:pt x="1093" y="587"/>
                    <a:pt x="1080" y="574"/>
                    <a:pt x="1081" y="574"/>
                  </a:cubicBezTo>
                  <a:lnTo>
                    <a:pt x="1081" y="574"/>
                  </a:lnTo>
                  <a:cubicBezTo>
                    <a:pt x="1082" y="574"/>
                    <a:pt x="1090" y="580"/>
                    <a:pt x="1103" y="590"/>
                  </a:cubicBezTo>
                  <a:cubicBezTo>
                    <a:pt x="1117" y="602"/>
                    <a:pt x="1125" y="608"/>
                    <a:pt x="1126" y="608"/>
                  </a:cubicBezTo>
                  <a:cubicBezTo>
                    <a:pt x="1127" y="608"/>
                    <a:pt x="1121" y="601"/>
                    <a:pt x="1106" y="587"/>
                  </a:cubicBezTo>
                  <a:lnTo>
                    <a:pt x="1106" y="587"/>
                  </a:lnTo>
                  <a:cubicBezTo>
                    <a:pt x="1126" y="606"/>
                    <a:pt x="1147" y="624"/>
                    <a:pt x="1149" y="624"/>
                  </a:cubicBezTo>
                  <a:cubicBezTo>
                    <a:pt x="1149" y="624"/>
                    <a:pt x="1146" y="621"/>
                    <a:pt x="1138" y="612"/>
                  </a:cubicBezTo>
                  <a:cubicBezTo>
                    <a:pt x="1138" y="612"/>
                    <a:pt x="1138" y="612"/>
                    <a:pt x="1106" y="587"/>
                  </a:cubicBezTo>
                  <a:lnTo>
                    <a:pt x="1106" y="587"/>
                  </a:lnTo>
                  <a:cubicBezTo>
                    <a:pt x="1106" y="587"/>
                    <a:pt x="1106" y="587"/>
                    <a:pt x="1106" y="587"/>
                  </a:cubicBezTo>
                  <a:lnTo>
                    <a:pt x="1050" y="530"/>
                  </a:lnTo>
                  <a:cubicBezTo>
                    <a:pt x="1050" y="530"/>
                    <a:pt x="1019" y="505"/>
                    <a:pt x="990" y="477"/>
                  </a:cubicBezTo>
                  <a:cubicBezTo>
                    <a:pt x="982" y="470"/>
                    <a:pt x="978" y="466"/>
                    <a:pt x="979" y="466"/>
                  </a:cubicBezTo>
                  <a:lnTo>
                    <a:pt x="979" y="466"/>
                  </a:lnTo>
                  <a:cubicBezTo>
                    <a:pt x="981" y="466"/>
                    <a:pt x="1018" y="495"/>
                    <a:pt x="1084" y="552"/>
                  </a:cubicBezTo>
                  <a:lnTo>
                    <a:pt x="1147" y="606"/>
                  </a:lnTo>
                  <a:lnTo>
                    <a:pt x="1087" y="552"/>
                  </a:lnTo>
                  <a:cubicBezTo>
                    <a:pt x="1088" y="552"/>
                    <a:pt x="1089" y="552"/>
                    <a:pt x="1089" y="552"/>
                  </a:cubicBezTo>
                  <a:cubicBezTo>
                    <a:pt x="1092" y="552"/>
                    <a:pt x="1096" y="554"/>
                    <a:pt x="1119" y="577"/>
                  </a:cubicBezTo>
                  <a:cubicBezTo>
                    <a:pt x="1150" y="603"/>
                    <a:pt x="1150" y="603"/>
                    <a:pt x="1150" y="603"/>
                  </a:cubicBezTo>
                  <a:cubicBezTo>
                    <a:pt x="1150" y="603"/>
                    <a:pt x="1153" y="603"/>
                    <a:pt x="1122" y="574"/>
                  </a:cubicBezTo>
                  <a:cubicBezTo>
                    <a:pt x="1112" y="565"/>
                    <a:pt x="1104" y="558"/>
                    <a:pt x="1097" y="552"/>
                  </a:cubicBezTo>
                  <a:lnTo>
                    <a:pt x="1097" y="552"/>
                  </a:lnTo>
                  <a:cubicBezTo>
                    <a:pt x="1124" y="575"/>
                    <a:pt x="1139" y="586"/>
                    <a:pt x="1140" y="586"/>
                  </a:cubicBezTo>
                  <a:cubicBezTo>
                    <a:pt x="1141" y="586"/>
                    <a:pt x="1127" y="573"/>
                    <a:pt x="1097" y="546"/>
                  </a:cubicBezTo>
                  <a:lnTo>
                    <a:pt x="1097" y="546"/>
                  </a:lnTo>
                  <a:cubicBezTo>
                    <a:pt x="1119" y="562"/>
                    <a:pt x="1138" y="581"/>
                    <a:pt x="1160" y="596"/>
                  </a:cubicBezTo>
                  <a:lnTo>
                    <a:pt x="1131" y="571"/>
                  </a:lnTo>
                  <a:cubicBezTo>
                    <a:pt x="1096" y="538"/>
                    <a:pt x="1082" y="524"/>
                    <a:pt x="1082" y="524"/>
                  </a:cubicBezTo>
                  <a:lnTo>
                    <a:pt x="1082" y="524"/>
                  </a:lnTo>
                  <a:cubicBezTo>
                    <a:pt x="1083" y="524"/>
                    <a:pt x="1090" y="531"/>
                    <a:pt x="1103" y="543"/>
                  </a:cubicBezTo>
                  <a:cubicBezTo>
                    <a:pt x="1117" y="555"/>
                    <a:pt x="1125" y="561"/>
                    <a:pt x="1126" y="561"/>
                  </a:cubicBezTo>
                  <a:cubicBezTo>
                    <a:pt x="1127" y="561"/>
                    <a:pt x="1121" y="554"/>
                    <a:pt x="1106" y="540"/>
                  </a:cubicBezTo>
                  <a:cubicBezTo>
                    <a:pt x="1107" y="539"/>
                    <a:pt x="1108" y="538"/>
                    <a:pt x="1109" y="538"/>
                  </a:cubicBezTo>
                  <a:cubicBezTo>
                    <a:pt x="1111" y="538"/>
                    <a:pt x="1116" y="544"/>
                    <a:pt x="1138" y="565"/>
                  </a:cubicBezTo>
                  <a:cubicBezTo>
                    <a:pt x="1167" y="591"/>
                    <a:pt x="1182" y="604"/>
                    <a:pt x="1183" y="604"/>
                  </a:cubicBezTo>
                  <a:cubicBezTo>
                    <a:pt x="1183" y="604"/>
                    <a:pt x="1169" y="590"/>
                    <a:pt x="1141" y="562"/>
                  </a:cubicBezTo>
                  <a:cubicBezTo>
                    <a:pt x="1127" y="548"/>
                    <a:pt x="1120" y="541"/>
                    <a:pt x="1120" y="541"/>
                  </a:cubicBezTo>
                  <a:lnTo>
                    <a:pt x="1120" y="541"/>
                  </a:lnTo>
                  <a:cubicBezTo>
                    <a:pt x="1120" y="541"/>
                    <a:pt x="1128" y="548"/>
                    <a:pt x="1144" y="562"/>
                  </a:cubicBezTo>
                  <a:cubicBezTo>
                    <a:pt x="1159" y="574"/>
                    <a:pt x="1167" y="580"/>
                    <a:pt x="1168" y="580"/>
                  </a:cubicBezTo>
                  <a:cubicBezTo>
                    <a:pt x="1169" y="580"/>
                    <a:pt x="1162" y="573"/>
                    <a:pt x="1147" y="559"/>
                  </a:cubicBezTo>
                  <a:cubicBezTo>
                    <a:pt x="1090" y="508"/>
                    <a:pt x="1059" y="480"/>
                    <a:pt x="1056" y="480"/>
                  </a:cubicBezTo>
                  <a:cubicBezTo>
                    <a:pt x="1056" y="480"/>
                    <a:pt x="1056" y="480"/>
                    <a:pt x="1056" y="480"/>
                  </a:cubicBezTo>
                  <a:cubicBezTo>
                    <a:pt x="1053" y="480"/>
                    <a:pt x="1053" y="480"/>
                    <a:pt x="1025" y="452"/>
                  </a:cubicBezTo>
                  <a:lnTo>
                    <a:pt x="1028" y="452"/>
                  </a:lnTo>
                  <a:cubicBezTo>
                    <a:pt x="1028" y="449"/>
                    <a:pt x="1028" y="449"/>
                    <a:pt x="1003" y="421"/>
                  </a:cubicBezTo>
                  <a:cubicBezTo>
                    <a:pt x="980" y="398"/>
                    <a:pt x="938" y="359"/>
                    <a:pt x="936" y="359"/>
                  </a:cubicBezTo>
                  <a:lnTo>
                    <a:pt x="936" y="359"/>
                  </a:lnTo>
                  <a:cubicBezTo>
                    <a:pt x="936" y="359"/>
                    <a:pt x="938" y="362"/>
                    <a:pt x="943" y="367"/>
                  </a:cubicBezTo>
                  <a:lnTo>
                    <a:pt x="912" y="342"/>
                  </a:lnTo>
                  <a:cubicBezTo>
                    <a:pt x="868" y="302"/>
                    <a:pt x="845" y="281"/>
                    <a:pt x="845" y="281"/>
                  </a:cubicBezTo>
                  <a:lnTo>
                    <a:pt x="845" y="281"/>
                  </a:lnTo>
                  <a:cubicBezTo>
                    <a:pt x="844" y="281"/>
                    <a:pt x="865" y="302"/>
                    <a:pt x="909" y="342"/>
                  </a:cubicBezTo>
                  <a:cubicBezTo>
                    <a:pt x="959" y="387"/>
                    <a:pt x="982" y="408"/>
                    <a:pt x="981" y="408"/>
                  </a:cubicBezTo>
                  <a:cubicBezTo>
                    <a:pt x="981" y="408"/>
                    <a:pt x="965" y="394"/>
                    <a:pt x="937" y="371"/>
                  </a:cubicBezTo>
                  <a:cubicBezTo>
                    <a:pt x="878" y="317"/>
                    <a:pt x="878" y="317"/>
                    <a:pt x="878" y="317"/>
                  </a:cubicBezTo>
                  <a:cubicBezTo>
                    <a:pt x="877" y="318"/>
                    <a:pt x="876" y="318"/>
                    <a:pt x="876" y="318"/>
                  </a:cubicBezTo>
                  <a:cubicBezTo>
                    <a:pt x="873" y="318"/>
                    <a:pt x="869" y="312"/>
                    <a:pt x="846" y="292"/>
                  </a:cubicBezTo>
                  <a:cubicBezTo>
                    <a:pt x="827" y="273"/>
                    <a:pt x="805" y="255"/>
                    <a:pt x="784" y="239"/>
                  </a:cubicBezTo>
                  <a:lnTo>
                    <a:pt x="784" y="239"/>
                  </a:lnTo>
                  <a:cubicBezTo>
                    <a:pt x="784" y="242"/>
                    <a:pt x="784" y="242"/>
                    <a:pt x="812" y="267"/>
                  </a:cubicBezTo>
                  <a:cubicBezTo>
                    <a:pt x="825" y="278"/>
                    <a:pt x="832" y="285"/>
                    <a:pt x="831" y="285"/>
                  </a:cubicBezTo>
                  <a:cubicBezTo>
                    <a:pt x="830" y="285"/>
                    <a:pt x="814" y="273"/>
                    <a:pt x="780" y="242"/>
                  </a:cubicBezTo>
                  <a:cubicBezTo>
                    <a:pt x="768" y="232"/>
                    <a:pt x="760" y="226"/>
                    <a:pt x="760" y="226"/>
                  </a:cubicBezTo>
                  <a:close/>
                </a:path>
              </a:pathLst>
            </a:custGeom>
            <a:solidFill>
              <a:srgbClr val="69B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162;p36">
              <a:extLst>
                <a:ext uri="{FF2B5EF4-FFF2-40B4-BE49-F238E27FC236}">
                  <a16:creationId xmlns:a16="http://schemas.microsoft.com/office/drawing/2014/main" id="{542470A0-C279-4C60-A4CF-84E776A9C7CC}"/>
                </a:ext>
              </a:extLst>
            </p:cNvPr>
            <p:cNvSpPr/>
            <p:nvPr/>
          </p:nvSpPr>
          <p:spPr>
            <a:xfrm>
              <a:off x="4475425" y="1008950"/>
              <a:ext cx="284175" cy="212775"/>
            </a:xfrm>
            <a:custGeom>
              <a:avLst/>
              <a:gdLst/>
              <a:ahLst/>
              <a:cxnLst/>
              <a:rect l="l" t="t" r="r" b="b"/>
              <a:pathLst>
                <a:path w="11367" h="8511" extrusionOk="0">
                  <a:moveTo>
                    <a:pt x="7718" y="0"/>
                  </a:moveTo>
                  <a:cubicBezTo>
                    <a:pt x="5520" y="0"/>
                    <a:pt x="3698" y="973"/>
                    <a:pt x="2890" y="1732"/>
                  </a:cubicBezTo>
                  <a:cubicBezTo>
                    <a:pt x="2012" y="2563"/>
                    <a:pt x="530" y="5343"/>
                    <a:pt x="0" y="7809"/>
                  </a:cubicBezTo>
                  <a:cubicBezTo>
                    <a:pt x="0" y="7809"/>
                    <a:pt x="2528" y="8511"/>
                    <a:pt x="4759" y="8511"/>
                  </a:cubicBezTo>
                  <a:cubicBezTo>
                    <a:pt x="5627" y="8511"/>
                    <a:pt x="6449" y="8405"/>
                    <a:pt x="7061" y="8110"/>
                  </a:cubicBezTo>
                  <a:cubicBezTo>
                    <a:pt x="7061" y="8110"/>
                    <a:pt x="8421" y="3277"/>
                    <a:pt x="11367" y="1513"/>
                  </a:cubicBezTo>
                  <a:cubicBezTo>
                    <a:pt x="11367" y="1513"/>
                    <a:pt x="10781" y="225"/>
                    <a:pt x="8318" y="25"/>
                  </a:cubicBezTo>
                  <a:cubicBezTo>
                    <a:pt x="8115" y="8"/>
                    <a:pt x="7915" y="0"/>
                    <a:pt x="7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165;p36">
              <a:extLst>
                <a:ext uri="{FF2B5EF4-FFF2-40B4-BE49-F238E27FC236}">
                  <a16:creationId xmlns:a16="http://schemas.microsoft.com/office/drawing/2014/main" id="{C49D0432-F1F0-4433-9757-B79A4D264650}"/>
                </a:ext>
              </a:extLst>
            </p:cNvPr>
            <p:cNvSpPr/>
            <p:nvPr/>
          </p:nvSpPr>
          <p:spPr>
            <a:xfrm>
              <a:off x="5761550" y="916925"/>
              <a:ext cx="33850" cy="37750"/>
            </a:xfrm>
            <a:custGeom>
              <a:avLst/>
              <a:gdLst/>
              <a:ahLst/>
              <a:cxnLst/>
              <a:rect l="l" t="t" r="r" b="b"/>
              <a:pathLst>
                <a:path w="1354" h="1510" extrusionOk="0">
                  <a:moveTo>
                    <a:pt x="732" y="0"/>
                  </a:moveTo>
                  <a:lnTo>
                    <a:pt x="732" y="0"/>
                  </a:lnTo>
                  <a:cubicBezTo>
                    <a:pt x="732" y="0"/>
                    <a:pt x="732" y="12"/>
                    <a:pt x="730" y="39"/>
                  </a:cubicBezTo>
                  <a:cubicBezTo>
                    <a:pt x="730" y="41"/>
                    <a:pt x="731" y="42"/>
                    <a:pt x="731" y="44"/>
                  </a:cubicBezTo>
                  <a:lnTo>
                    <a:pt x="731" y="44"/>
                  </a:lnTo>
                  <a:cubicBezTo>
                    <a:pt x="732" y="37"/>
                    <a:pt x="733" y="29"/>
                    <a:pt x="733" y="17"/>
                  </a:cubicBezTo>
                  <a:cubicBezTo>
                    <a:pt x="732" y="7"/>
                    <a:pt x="732" y="0"/>
                    <a:pt x="732" y="0"/>
                  </a:cubicBezTo>
                  <a:close/>
                  <a:moveTo>
                    <a:pt x="693" y="86"/>
                  </a:moveTo>
                  <a:cubicBezTo>
                    <a:pt x="691" y="86"/>
                    <a:pt x="690" y="97"/>
                    <a:pt x="691" y="97"/>
                  </a:cubicBezTo>
                  <a:cubicBezTo>
                    <a:pt x="691" y="97"/>
                    <a:pt x="692" y="94"/>
                    <a:pt x="693" y="86"/>
                  </a:cubicBezTo>
                  <a:close/>
                  <a:moveTo>
                    <a:pt x="683" y="111"/>
                  </a:moveTo>
                  <a:lnTo>
                    <a:pt x="690" y="136"/>
                  </a:lnTo>
                  <a:lnTo>
                    <a:pt x="686" y="136"/>
                  </a:lnTo>
                  <a:cubicBezTo>
                    <a:pt x="683" y="136"/>
                    <a:pt x="683" y="136"/>
                    <a:pt x="680" y="111"/>
                  </a:cubicBezTo>
                  <a:close/>
                  <a:moveTo>
                    <a:pt x="718" y="111"/>
                  </a:moveTo>
                  <a:lnTo>
                    <a:pt x="721" y="136"/>
                  </a:lnTo>
                  <a:lnTo>
                    <a:pt x="718" y="136"/>
                  </a:lnTo>
                  <a:cubicBezTo>
                    <a:pt x="715" y="136"/>
                    <a:pt x="715" y="136"/>
                    <a:pt x="715" y="111"/>
                  </a:cubicBezTo>
                  <a:close/>
                  <a:moveTo>
                    <a:pt x="743" y="114"/>
                  </a:moveTo>
                  <a:cubicBezTo>
                    <a:pt x="749" y="114"/>
                    <a:pt x="749" y="114"/>
                    <a:pt x="743" y="139"/>
                  </a:cubicBezTo>
                  <a:cubicBezTo>
                    <a:pt x="741" y="150"/>
                    <a:pt x="740" y="155"/>
                    <a:pt x="739" y="155"/>
                  </a:cubicBezTo>
                  <a:cubicBezTo>
                    <a:pt x="737" y="155"/>
                    <a:pt x="737" y="149"/>
                    <a:pt x="737" y="136"/>
                  </a:cubicBezTo>
                  <a:cubicBezTo>
                    <a:pt x="740" y="114"/>
                    <a:pt x="740" y="114"/>
                    <a:pt x="743" y="114"/>
                  </a:cubicBezTo>
                  <a:close/>
                  <a:moveTo>
                    <a:pt x="652" y="136"/>
                  </a:moveTo>
                  <a:cubicBezTo>
                    <a:pt x="658" y="152"/>
                    <a:pt x="661" y="168"/>
                    <a:pt x="661" y="186"/>
                  </a:cubicBezTo>
                  <a:lnTo>
                    <a:pt x="658" y="186"/>
                  </a:lnTo>
                  <a:cubicBezTo>
                    <a:pt x="655" y="186"/>
                    <a:pt x="652" y="161"/>
                    <a:pt x="652" y="161"/>
                  </a:cubicBezTo>
                  <a:cubicBezTo>
                    <a:pt x="652" y="161"/>
                    <a:pt x="649" y="136"/>
                    <a:pt x="652" y="136"/>
                  </a:cubicBezTo>
                  <a:close/>
                  <a:moveTo>
                    <a:pt x="518" y="161"/>
                  </a:moveTo>
                  <a:cubicBezTo>
                    <a:pt x="519" y="161"/>
                    <a:pt x="520" y="163"/>
                    <a:pt x="523" y="171"/>
                  </a:cubicBezTo>
                  <a:lnTo>
                    <a:pt x="536" y="193"/>
                  </a:lnTo>
                  <a:cubicBezTo>
                    <a:pt x="540" y="208"/>
                    <a:pt x="545" y="224"/>
                    <a:pt x="544" y="224"/>
                  </a:cubicBezTo>
                  <a:cubicBezTo>
                    <a:pt x="543" y="224"/>
                    <a:pt x="542" y="221"/>
                    <a:pt x="539" y="215"/>
                  </a:cubicBezTo>
                  <a:cubicBezTo>
                    <a:pt x="533" y="202"/>
                    <a:pt x="527" y="186"/>
                    <a:pt x="520" y="171"/>
                  </a:cubicBezTo>
                  <a:cubicBezTo>
                    <a:pt x="520" y="171"/>
                    <a:pt x="518" y="161"/>
                    <a:pt x="518" y="161"/>
                  </a:cubicBezTo>
                  <a:close/>
                  <a:moveTo>
                    <a:pt x="784" y="246"/>
                  </a:moveTo>
                  <a:lnTo>
                    <a:pt x="780" y="271"/>
                  </a:lnTo>
                  <a:cubicBezTo>
                    <a:pt x="777" y="293"/>
                    <a:pt x="774" y="293"/>
                    <a:pt x="774" y="293"/>
                  </a:cubicBezTo>
                  <a:cubicBezTo>
                    <a:pt x="771" y="293"/>
                    <a:pt x="771" y="293"/>
                    <a:pt x="777" y="268"/>
                  </a:cubicBezTo>
                  <a:cubicBezTo>
                    <a:pt x="777" y="268"/>
                    <a:pt x="784" y="246"/>
                    <a:pt x="784" y="246"/>
                  </a:cubicBezTo>
                  <a:close/>
                  <a:moveTo>
                    <a:pt x="1074" y="264"/>
                  </a:moveTo>
                  <a:cubicBezTo>
                    <a:pt x="1074" y="264"/>
                    <a:pt x="1075" y="264"/>
                    <a:pt x="1075" y="265"/>
                  </a:cubicBezTo>
                  <a:lnTo>
                    <a:pt x="1078" y="268"/>
                  </a:lnTo>
                  <a:cubicBezTo>
                    <a:pt x="1066" y="280"/>
                    <a:pt x="1053" y="290"/>
                    <a:pt x="1040" y="299"/>
                  </a:cubicBezTo>
                  <a:lnTo>
                    <a:pt x="1037" y="296"/>
                  </a:lnTo>
                  <a:cubicBezTo>
                    <a:pt x="1055" y="281"/>
                    <a:pt x="1069" y="264"/>
                    <a:pt x="1074" y="264"/>
                  </a:cubicBezTo>
                  <a:close/>
                  <a:moveTo>
                    <a:pt x="808" y="285"/>
                  </a:moveTo>
                  <a:cubicBezTo>
                    <a:pt x="809" y="285"/>
                    <a:pt x="807" y="291"/>
                    <a:pt x="802" y="302"/>
                  </a:cubicBezTo>
                  <a:cubicBezTo>
                    <a:pt x="805" y="290"/>
                    <a:pt x="808" y="285"/>
                    <a:pt x="808" y="285"/>
                  </a:cubicBezTo>
                  <a:close/>
                  <a:moveTo>
                    <a:pt x="752" y="262"/>
                  </a:moveTo>
                  <a:lnTo>
                    <a:pt x="749" y="287"/>
                  </a:lnTo>
                  <a:lnTo>
                    <a:pt x="746" y="309"/>
                  </a:lnTo>
                  <a:lnTo>
                    <a:pt x="743" y="309"/>
                  </a:lnTo>
                  <a:cubicBezTo>
                    <a:pt x="743" y="293"/>
                    <a:pt x="746" y="277"/>
                    <a:pt x="752" y="262"/>
                  </a:cubicBezTo>
                  <a:close/>
                  <a:moveTo>
                    <a:pt x="876" y="327"/>
                  </a:moveTo>
                  <a:cubicBezTo>
                    <a:pt x="873" y="330"/>
                    <a:pt x="871" y="333"/>
                    <a:pt x="868" y="337"/>
                  </a:cubicBezTo>
                  <a:cubicBezTo>
                    <a:pt x="873" y="332"/>
                    <a:pt x="874" y="330"/>
                    <a:pt x="876" y="327"/>
                  </a:cubicBezTo>
                  <a:close/>
                  <a:moveTo>
                    <a:pt x="464" y="283"/>
                  </a:moveTo>
                  <a:lnTo>
                    <a:pt x="464" y="283"/>
                  </a:lnTo>
                  <a:cubicBezTo>
                    <a:pt x="483" y="302"/>
                    <a:pt x="495" y="321"/>
                    <a:pt x="508" y="343"/>
                  </a:cubicBezTo>
                  <a:cubicBezTo>
                    <a:pt x="505" y="343"/>
                    <a:pt x="505" y="343"/>
                    <a:pt x="489" y="324"/>
                  </a:cubicBezTo>
                  <a:cubicBezTo>
                    <a:pt x="473" y="305"/>
                    <a:pt x="461" y="287"/>
                    <a:pt x="464" y="283"/>
                  </a:cubicBezTo>
                  <a:close/>
                  <a:moveTo>
                    <a:pt x="527" y="359"/>
                  </a:moveTo>
                  <a:cubicBezTo>
                    <a:pt x="529" y="362"/>
                    <a:pt x="529" y="363"/>
                    <a:pt x="530" y="364"/>
                  </a:cubicBezTo>
                  <a:lnTo>
                    <a:pt x="530" y="364"/>
                  </a:lnTo>
                  <a:cubicBezTo>
                    <a:pt x="529" y="362"/>
                    <a:pt x="528" y="361"/>
                    <a:pt x="527" y="359"/>
                  </a:cubicBezTo>
                  <a:close/>
                  <a:moveTo>
                    <a:pt x="868" y="365"/>
                  </a:moveTo>
                  <a:cubicBezTo>
                    <a:pt x="852" y="387"/>
                    <a:pt x="852" y="384"/>
                    <a:pt x="856" y="387"/>
                  </a:cubicBezTo>
                  <a:lnTo>
                    <a:pt x="868" y="365"/>
                  </a:lnTo>
                  <a:close/>
                  <a:moveTo>
                    <a:pt x="1176" y="373"/>
                  </a:moveTo>
                  <a:cubicBezTo>
                    <a:pt x="1181" y="373"/>
                    <a:pt x="1182" y="376"/>
                    <a:pt x="1182" y="377"/>
                  </a:cubicBezTo>
                  <a:cubicBezTo>
                    <a:pt x="1165" y="391"/>
                    <a:pt x="1146" y="400"/>
                    <a:pt x="1140" y="400"/>
                  </a:cubicBezTo>
                  <a:cubicBezTo>
                    <a:pt x="1139" y="400"/>
                    <a:pt x="1138" y="400"/>
                    <a:pt x="1138" y="399"/>
                  </a:cubicBezTo>
                  <a:cubicBezTo>
                    <a:pt x="1135" y="393"/>
                    <a:pt x="1135" y="393"/>
                    <a:pt x="1156" y="381"/>
                  </a:cubicBezTo>
                  <a:cubicBezTo>
                    <a:pt x="1166" y="375"/>
                    <a:pt x="1172" y="373"/>
                    <a:pt x="1176" y="373"/>
                  </a:cubicBezTo>
                  <a:close/>
                  <a:moveTo>
                    <a:pt x="986" y="400"/>
                  </a:moveTo>
                  <a:cubicBezTo>
                    <a:pt x="987" y="400"/>
                    <a:pt x="978" y="408"/>
                    <a:pt x="959" y="424"/>
                  </a:cubicBezTo>
                  <a:cubicBezTo>
                    <a:pt x="976" y="408"/>
                    <a:pt x="985" y="400"/>
                    <a:pt x="986" y="400"/>
                  </a:cubicBezTo>
                  <a:close/>
                  <a:moveTo>
                    <a:pt x="1185" y="616"/>
                  </a:moveTo>
                  <a:cubicBezTo>
                    <a:pt x="1210" y="616"/>
                    <a:pt x="1235" y="616"/>
                    <a:pt x="1235" y="619"/>
                  </a:cubicBezTo>
                  <a:lnTo>
                    <a:pt x="1210" y="622"/>
                  </a:lnTo>
                  <a:lnTo>
                    <a:pt x="1185" y="619"/>
                  </a:lnTo>
                  <a:lnTo>
                    <a:pt x="1185" y="616"/>
                  </a:lnTo>
                  <a:close/>
                  <a:moveTo>
                    <a:pt x="1037" y="638"/>
                  </a:moveTo>
                  <a:cubicBezTo>
                    <a:pt x="1053" y="638"/>
                    <a:pt x="1069" y="641"/>
                    <a:pt x="1084" y="644"/>
                  </a:cubicBezTo>
                  <a:lnTo>
                    <a:pt x="1084" y="647"/>
                  </a:lnTo>
                  <a:lnTo>
                    <a:pt x="1037" y="641"/>
                  </a:lnTo>
                  <a:lnTo>
                    <a:pt x="1037" y="638"/>
                  </a:lnTo>
                  <a:close/>
                  <a:moveTo>
                    <a:pt x="351" y="656"/>
                  </a:moveTo>
                  <a:cubicBezTo>
                    <a:pt x="384" y="659"/>
                    <a:pt x="371" y="661"/>
                    <a:pt x="343" y="661"/>
                  </a:cubicBezTo>
                  <a:cubicBezTo>
                    <a:pt x="332" y="661"/>
                    <a:pt x="318" y="660"/>
                    <a:pt x="304" y="660"/>
                  </a:cubicBezTo>
                  <a:cubicBezTo>
                    <a:pt x="254" y="660"/>
                    <a:pt x="254" y="656"/>
                    <a:pt x="304" y="656"/>
                  </a:cubicBezTo>
                  <a:close/>
                  <a:moveTo>
                    <a:pt x="1193" y="714"/>
                  </a:moveTo>
                  <a:cubicBezTo>
                    <a:pt x="1195" y="714"/>
                    <a:pt x="1201" y="715"/>
                    <a:pt x="1216" y="719"/>
                  </a:cubicBezTo>
                  <a:cubicBezTo>
                    <a:pt x="1232" y="722"/>
                    <a:pt x="1244" y="728"/>
                    <a:pt x="1260" y="735"/>
                  </a:cubicBezTo>
                  <a:cubicBezTo>
                    <a:pt x="1238" y="728"/>
                    <a:pt x="1213" y="722"/>
                    <a:pt x="1191" y="716"/>
                  </a:cubicBezTo>
                  <a:cubicBezTo>
                    <a:pt x="1191" y="715"/>
                    <a:pt x="1191" y="714"/>
                    <a:pt x="1193" y="714"/>
                  </a:cubicBezTo>
                  <a:close/>
                  <a:moveTo>
                    <a:pt x="508" y="747"/>
                  </a:moveTo>
                  <a:lnTo>
                    <a:pt x="489" y="760"/>
                  </a:lnTo>
                  <a:lnTo>
                    <a:pt x="489" y="763"/>
                  </a:lnTo>
                  <a:cubicBezTo>
                    <a:pt x="508" y="750"/>
                    <a:pt x="508" y="750"/>
                    <a:pt x="508" y="747"/>
                  </a:cubicBezTo>
                  <a:close/>
                  <a:moveTo>
                    <a:pt x="793" y="744"/>
                  </a:moveTo>
                  <a:cubicBezTo>
                    <a:pt x="790" y="744"/>
                    <a:pt x="790" y="744"/>
                    <a:pt x="802" y="766"/>
                  </a:cubicBezTo>
                  <a:lnTo>
                    <a:pt x="805" y="766"/>
                  </a:lnTo>
                  <a:cubicBezTo>
                    <a:pt x="793" y="744"/>
                    <a:pt x="793" y="744"/>
                    <a:pt x="793" y="744"/>
                  </a:cubicBezTo>
                  <a:close/>
                  <a:moveTo>
                    <a:pt x="383" y="766"/>
                  </a:moveTo>
                  <a:cubicBezTo>
                    <a:pt x="386" y="766"/>
                    <a:pt x="386" y="768"/>
                    <a:pt x="386" y="769"/>
                  </a:cubicBezTo>
                  <a:cubicBezTo>
                    <a:pt x="389" y="772"/>
                    <a:pt x="389" y="772"/>
                    <a:pt x="367" y="782"/>
                  </a:cubicBezTo>
                  <a:cubicBezTo>
                    <a:pt x="367" y="782"/>
                    <a:pt x="351" y="786"/>
                    <a:pt x="344" y="786"/>
                  </a:cubicBezTo>
                  <a:cubicBezTo>
                    <a:pt x="343" y="786"/>
                    <a:pt x="342" y="785"/>
                    <a:pt x="342" y="785"/>
                  </a:cubicBezTo>
                  <a:lnTo>
                    <a:pt x="364" y="772"/>
                  </a:lnTo>
                  <a:cubicBezTo>
                    <a:pt x="375" y="768"/>
                    <a:pt x="380" y="766"/>
                    <a:pt x="383" y="766"/>
                  </a:cubicBezTo>
                  <a:close/>
                  <a:moveTo>
                    <a:pt x="1182" y="794"/>
                  </a:moveTo>
                  <a:cubicBezTo>
                    <a:pt x="1203" y="807"/>
                    <a:pt x="1225" y="816"/>
                    <a:pt x="1222" y="819"/>
                  </a:cubicBezTo>
                  <a:lnTo>
                    <a:pt x="1200" y="813"/>
                  </a:lnTo>
                  <a:lnTo>
                    <a:pt x="1178" y="797"/>
                  </a:lnTo>
                  <a:lnTo>
                    <a:pt x="1182" y="794"/>
                  </a:lnTo>
                  <a:close/>
                  <a:moveTo>
                    <a:pt x="395" y="796"/>
                  </a:moveTo>
                  <a:cubicBezTo>
                    <a:pt x="397" y="796"/>
                    <a:pt x="397" y="797"/>
                    <a:pt x="398" y="797"/>
                  </a:cubicBezTo>
                  <a:cubicBezTo>
                    <a:pt x="401" y="801"/>
                    <a:pt x="401" y="804"/>
                    <a:pt x="379" y="816"/>
                  </a:cubicBezTo>
                  <a:lnTo>
                    <a:pt x="379" y="813"/>
                  </a:lnTo>
                  <a:cubicBezTo>
                    <a:pt x="387" y="809"/>
                    <a:pt x="389" y="807"/>
                    <a:pt x="388" y="807"/>
                  </a:cubicBezTo>
                  <a:lnTo>
                    <a:pt x="388" y="807"/>
                  </a:lnTo>
                  <a:cubicBezTo>
                    <a:pt x="385" y="807"/>
                    <a:pt x="370" y="814"/>
                    <a:pt x="357" y="822"/>
                  </a:cubicBezTo>
                  <a:lnTo>
                    <a:pt x="313" y="844"/>
                  </a:lnTo>
                  <a:cubicBezTo>
                    <a:pt x="313" y="841"/>
                    <a:pt x="332" y="829"/>
                    <a:pt x="354" y="816"/>
                  </a:cubicBezTo>
                  <a:cubicBezTo>
                    <a:pt x="384" y="800"/>
                    <a:pt x="392" y="796"/>
                    <a:pt x="395" y="796"/>
                  </a:cubicBezTo>
                  <a:close/>
                  <a:moveTo>
                    <a:pt x="47" y="891"/>
                  </a:moveTo>
                  <a:cubicBezTo>
                    <a:pt x="31" y="895"/>
                    <a:pt x="16" y="898"/>
                    <a:pt x="0" y="904"/>
                  </a:cubicBezTo>
                  <a:lnTo>
                    <a:pt x="3" y="907"/>
                  </a:lnTo>
                  <a:cubicBezTo>
                    <a:pt x="4" y="909"/>
                    <a:pt x="6" y="909"/>
                    <a:pt x="8" y="909"/>
                  </a:cubicBezTo>
                  <a:cubicBezTo>
                    <a:pt x="17" y="909"/>
                    <a:pt x="33" y="902"/>
                    <a:pt x="50" y="898"/>
                  </a:cubicBezTo>
                  <a:lnTo>
                    <a:pt x="47" y="891"/>
                  </a:lnTo>
                  <a:close/>
                  <a:moveTo>
                    <a:pt x="749" y="873"/>
                  </a:moveTo>
                  <a:lnTo>
                    <a:pt x="749" y="873"/>
                  </a:lnTo>
                  <a:cubicBezTo>
                    <a:pt x="752" y="895"/>
                    <a:pt x="752" y="920"/>
                    <a:pt x="752" y="920"/>
                  </a:cubicBezTo>
                  <a:cubicBezTo>
                    <a:pt x="752" y="907"/>
                    <a:pt x="752" y="910"/>
                    <a:pt x="752" y="895"/>
                  </a:cubicBezTo>
                  <a:lnTo>
                    <a:pt x="749" y="873"/>
                  </a:lnTo>
                  <a:close/>
                  <a:moveTo>
                    <a:pt x="884" y="913"/>
                  </a:moveTo>
                  <a:cubicBezTo>
                    <a:pt x="888" y="921"/>
                    <a:pt x="889" y="924"/>
                    <a:pt x="889" y="924"/>
                  </a:cubicBezTo>
                  <a:cubicBezTo>
                    <a:pt x="888" y="924"/>
                    <a:pt x="882" y="915"/>
                    <a:pt x="884" y="913"/>
                  </a:cubicBezTo>
                  <a:close/>
                  <a:moveTo>
                    <a:pt x="827" y="907"/>
                  </a:moveTo>
                  <a:lnTo>
                    <a:pt x="827" y="910"/>
                  </a:lnTo>
                  <a:cubicBezTo>
                    <a:pt x="831" y="926"/>
                    <a:pt x="837" y="938"/>
                    <a:pt x="846" y="954"/>
                  </a:cubicBezTo>
                  <a:cubicBezTo>
                    <a:pt x="846" y="954"/>
                    <a:pt x="840" y="929"/>
                    <a:pt x="840" y="929"/>
                  </a:cubicBezTo>
                  <a:cubicBezTo>
                    <a:pt x="840" y="929"/>
                    <a:pt x="831" y="907"/>
                    <a:pt x="827" y="907"/>
                  </a:cubicBezTo>
                  <a:close/>
                  <a:moveTo>
                    <a:pt x="1037" y="949"/>
                  </a:moveTo>
                  <a:cubicBezTo>
                    <a:pt x="1038" y="949"/>
                    <a:pt x="1046" y="957"/>
                    <a:pt x="1044" y="957"/>
                  </a:cubicBezTo>
                  <a:cubicBezTo>
                    <a:pt x="1038" y="951"/>
                    <a:pt x="1037" y="949"/>
                    <a:pt x="1037" y="949"/>
                  </a:cubicBezTo>
                  <a:close/>
                  <a:moveTo>
                    <a:pt x="1000" y="929"/>
                  </a:moveTo>
                  <a:cubicBezTo>
                    <a:pt x="1015" y="948"/>
                    <a:pt x="1031" y="967"/>
                    <a:pt x="1028" y="970"/>
                  </a:cubicBezTo>
                  <a:lnTo>
                    <a:pt x="1009" y="951"/>
                  </a:lnTo>
                  <a:lnTo>
                    <a:pt x="997" y="932"/>
                  </a:lnTo>
                  <a:lnTo>
                    <a:pt x="1000" y="929"/>
                  </a:lnTo>
                  <a:close/>
                  <a:moveTo>
                    <a:pt x="969" y="932"/>
                  </a:moveTo>
                  <a:lnTo>
                    <a:pt x="969" y="932"/>
                  </a:lnTo>
                  <a:cubicBezTo>
                    <a:pt x="970" y="932"/>
                    <a:pt x="979" y="941"/>
                    <a:pt x="997" y="960"/>
                  </a:cubicBezTo>
                  <a:cubicBezTo>
                    <a:pt x="1012" y="982"/>
                    <a:pt x="1012" y="982"/>
                    <a:pt x="1009" y="982"/>
                  </a:cubicBezTo>
                  <a:cubicBezTo>
                    <a:pt x="997" y="973"/>
                    <a:pt x="987" y="960"/>
                    <a:pt x="978" y="945"/>
                  </a:cubicBezTo>
                  <a:cubicBezTo>
                    <a:pt x="971" y="937"/>
                    <a:pt x="968" y="932"/>
                    <a:pt x="969" y="932"/>
                  </a:cubicBezTo>
                  <a:close/>
                  <a:moveTo>
                    <a:pt x="823" y="984"/>
                  </a:moveTo>
                  <a:cubicBezTo>
                    <a:pt x="825" y="984"/>
                    <a:pt x="826" y="989"/>
                    <a:pt x="831" y="1007"/>
                  </a:cubicBezTo>
                  <a:lnTo>
                    <a:pt x="827" y="1007"/>
                  </a:lnTo>
                  <a:lnTo>
                    <a:pt x="821" y="985"/>
                  </a:lnTo>
                  <a:cubicBezTo>
                    <a:pt x="822" y="985"/>
                    <a:pt x="823" y="984"/>
                    <a:pt x="823" y="984"/>
                  </a:cubicBezTo>
                  <a:close/>
                  <a:moveTo>
                    <a:pt x="638" y="970"/>
                  </a:moveTo>
                  <a:cubicBezTo>
                    <a:pt x="638" y="970"/>
                    <a:pt x="639" y="970"/>
                    <a:pt x="639" y="970"/>
                  </a:cubicBezTo>
                  <a:lnTo>
                    <a:pt x="633" y="992"/>
                  </a:lnTo>
                  <a:lnTo>
                    <a:pt x="624" y="1014"/>
                  </a:lnTo>
                  <a:lnTo>
                    <a:pt x="627" y="989"/>
                  </a:lnTo>
                  <a:cubicBezTo>
                    <a:pt x="634" y="972"/>
                    <a:pt x="636" y="970"/>
                    <a:pt x="638" y="970"/>
                  </a:cubicBezTo>
                  <a:close/>
                  <a:moveTo>
                    <a:pt x="456" y="994"/>
                  </a:moveTo>
                  <a:cubicBezTo>
                    <a:pt x="457" y="994"/>
                    <a:pt x="457" y="995"/>
                    <a:pt x="458" y="995"/>
                  </a:cubicBezTo>
                  <a:cubicBezTo>
                    <a:pt x="458" y="995"/>
                    <a:pt x="445" y="1017"/>
                    <a:pt x="423" y="1029"/>
                  </a:cubicBezTo>
                  <a:lnTo>
                    <a:pt x="417" y="1023"/>
                  </a:lnTo>
                  <a:cubicBezTo>
                    <a:pt x="431" y="1006"/>
                    <a:pt x="450" y="994"/>
                    <a:pt x="456" y="994"/>
                  </a:cubicBezTo>
                  <a:close/>
                  <a:moveTo>
                    <a:pt x="713" y="947"/>
                  </a:moveTo>
                  <a:cubicBezTo>
                    <a:pt x="714" y="947"/>
                    <a:pt x="712" y="959"/>
                    <a:pt x="708" y="989"/>
                  </a:cubicBezTo>
                  <a:cubicBezTo>
                    <a:pt x="702" y="1011"/>
                    <a:pt x="696" y="1036"/>
                    <a:pt x="696" y="1036"/>
                  </a:cubicBezTo>
                  <a:cubicBezTo>
                    <a:pt x="699" y="1011"/>
                    <a:pt x="702" y="985"/>
                    <a:pt x="708" y="963"/>
                  </a:cubicBezTo>
                  <a:cubicBezTo>
                    <a:pt x="711" y="953"/>
                    <a:pt x="712" y="947"/>
                    <a:pt x="713" y="947"/>
                  </a:cubicBezTo>
                  <a:close/>
                  <a:moveTo>
                    <a:pt x="799" y="979"/>
                  </a:moveTo>
                  <a:cubicBezTo>
                    <a:pt x="800" y="979"/>
                    <a:pt x="805" y="1001"/>
                    <a:pt x="812" y="1036"/>
                  </a:cubicBezTo>
                  <a:lnTo>
                    <a:pt x="805" y="1036"/>
                  </a:lnTo>
                  <a:cubicBezTo>
                    <a:pt x="799" y="1020"/>
                    <a:pt x="799" y="1004"/>
                    <a:pt x="799" y="989"/>
                  </a:cubicBezTo>
                  <a:cubicBezTo>
                    <a:pt x="798" y="982"/>
                    <a:pt x="798" y="979"/>
                    <a:pt x="799" y="979"/>
                  </a:cubicBezTo>
                  <a:close/>
                  <a:moveTo>
                    <a:pt x="957" y="1013"/>
                  </a:moveTo>
                  <a:cubicBezTo>
                    <a:pt x="961" y="1013"/>
                    <a:pt x="972" y="1032"/>
                    <a:pt x="972" y="1032"/>
                  </a:cubicBezTo>
                  <a:cubicBezTo>
                    <a:pt x="976" y="1041"/>
                    <a:pt x="977" y="1043"/>
                    <a:pt x="976" y="1043"/>
                  </a:cubicBezTo>
                  <a:cubicBezTo>
                    <a:pt x="974" y="1043"/>
                    <a:pt x="967" y="1036"/>
                    <a:pt x="965" y="1036"/>
                  </a:cubicBezTo>
                  <a:cubicBezTo>
                    <a:pt x="950" y="1017"/>
                    <a:pt x="950" y="1017"/>
                    <a:pt x="956" y="1014"/>
                  </a:cubicBezTo>
                  <a:cubicBezTo>
                    <a:pt x="956" y="1013"/>
                    <a:pt x="956" y="1013"/>
                    <a:pt x="957" y="1013"/>
                  </a:cubicBezTo>
                  <a:close/>
                  <a:moveTo>
                    <a:pt x="899" y="1039"/>
                  </a:moveTo>
                  <a:cubicBezTo>
                    <a:pt x="901" y="1039"/>
                    <a:pt x="905" y="1040"/>
                    <a:pt x="912" y="1058"/>
                  </a:cubicBezTo>
                  <a:cubicBezTo>
                    <a:pt x="912" y="1058"/>
                    <a:pt x="921" y="1079"/>
                    <a:pt x="918" y="1083"/>
                  </a:cubicBezTo>
                  <a:cubicBezTo>
                    <a:pt x="915" y="1083"/>
                    <a:pt x="903" y="1064"/>
                    <a:pt x="903" y="1064"/>
                  </a:cubicBezTo>
                  <a:lnTo>
                    <a:pt x="903" y="1061"/>
                  </a:lnTo>
                  <a:cubicBezTo>
                    <a:pt x="893" y="1039"/>
                    <a:pt x="896" y="1039"/>
                    <a:pt x="896" y="1039"/>
                  </a:cubicBezTo>
                  <a:cubicBezTo>
                    <a:pt x="897" y="1039"/>
                    <a:pt x="898" y="1039"/>
                    <a:pt x="899" y="1039"/>
                  </a:cubicBezTo>
                  <a:close/>
                  <a:moveTo>
                    <a:pt x="445" y="1035"/>
                  </a:moveTo>
                  <a:cubicBezTo>
                    <a:pt x="441" y="1035"/>
                    <a:pt x="430" y="1046"/>
                    <a:pt x="420" y="1058"/>
                  </a:cubicBezTo>
                  <a:cubicBezTo>
                    <a:pt x="407" y="1076"/>
                    <a:pt x="411" y="1079"/>
                    <a:pt x="417" y="1086"/>
                  </a:cubicBezTo>
                  <a:cubicBezTo>
                    <a:pt x="417" y="1086"/>
                    <a:pt x="417" y="1086"/>
                    <a:pt x="418" y="1086"/>
                  </a:cubicBezTo>
                  <a:cubicBezTo>
                    <a:pt x="422" y="1086"/>
                    <a:pt x="436" y="1070"/>
                    <a:pt x="436" y="1070"/>
                  </a:cubicBezTo>
                  <a:cubicBezTo>
                    <a:pt x="451" y="1051"/>
                    <a:pt x="448" y="1048"/>
                    <a:pt x="445" y="1048"/>
                  </a:cubicBezTo>
                  <a:cubicBezTo>
                    <a:pt x="449" y="1039"/>
                    <a:pt x="448" y="1035"/>
                    <a:pt x="445" y="1035"/>
                  </a:cubicBezTo>
                  <a:close/>
                  <a:moveTo>
                    <a:pt x="641" y="1011"/>
                  </a:moveTo>
                  <a:cubicBezTo>
                    <a:pt x="642" y="1011"/>
                    <a:pt x="639" y="1022"/>
                    <a:pt x="633" y="1042"/>
                  </a:cubicBezTo>
                  <a:cubicBezTo>
                    <a:pt x="627" y="1067"/>
                    <a:pt x="617" y="1089"/>
                    <a:pt x="605" y="1111"/>
                  </a:cubicBezTo>
                  <a:lnTo>
                    <a:pt x="599" y="1108"/>
                  </a:lnTo>
                  <a:lnTo>
                    <a:pt x="621" y="1064"/>
                  </a:lnTo>
                  <a:cubicBezTo>
                    <a:pt x="634" y="1028"/>
                    <a:pt x="641" y="1011"/>
                    <a:pt x="641" y="1011"/>
                  </a:cubicBezTo>
                  <a:close/>
                  <a:moveTo>
                    <a:pt x="724" y="1064"/>
                  </a:moveTo>
                  <a:cubicBezTo>
                    <a:pt x="724" y="1086"/>
                    <a:pt x="724" y="1111"/>
                    <a:pt x="721" y="1111"/>
                  </a:cubicBezTo>
                  <a:lnTo>
                    <a:pt x="718" y="1111"/>
                  </a:lnTo>
                  <a:cubicBezTo>
                    <a:pt x="718" y="1095"/>
                    <a:pt x="718" y="1079"/>
                    <a:pt x="721" y="1064"/>
                  </a:cubicBezTo>
                  <a:close/>
                  <a:moveTo>
                    <a:pt x="799" y="1133"/>
                  </a:moveTo>
                  <a:lnTo>
                    <a:pt x="802" y="1158"/>
                  </a:lnTo>
                  <a:cubicBezTo>
                    <a:pt x="800" y="1158"/>
                    <a:pt x="800" y="1169"/>
                    <a:pt x="798" y="1169"/>
                  </a:cubicBezTo>
                  <a:cubicBezTo>
                    <a:pt x="798" y="1169"/>
                    <a:pt x="797" y="1166"/>
                    <a:pt x="796" y="1158"/>
                  </a:cubicBezTo>
                  <a:lnTo>
                    <a:pt x="793" y="1158"/>
                  </a:lnTo>
                  <a:cubicBezTo>
                    <a:pt x="790" y="1158"/>
                    <a:pt x="796" y="1133"/>
                    <a:pt x="799" y="1133"/>
                  </a:cubicBezTo>
                  <a:close/>
                  <a:moveTo>
                    <a:pt x="674" y="14"/>
                  </a:moveTo>
                  <a:cubicBezTo>
                    <a:pt x="668" y="14"/>
                    <a:pt x="664" y="14"/>
                    <a:pt x="671" y="39"/>
                  </a:cubicBezTo>
                  <a:cubicBezTo>
                    <a:pt x="674" y="64"/>
                    <a:pt x="674" y="64"/>
                    <a:pt x="668" y="64"/>
                  </a:cubicBezTo>
                  <a:cubicBezTo>
                    <a:pt x="664" y="64"/>
                    <a:pt x="661" y="64"/>
                    <a:pt x="661" y="89"/>
                  </a:cubicBezTo>
                  <a:cubicBezTo>
                    <a:pt x="664" y="111"/>
                    <a:pt x="658" y="111"/>
                    <a:pt x="655" y="111"/>
                  </a:cubicBezTo>
                  <a:cubicBezTo>
                    <a:pt x="649" y="89"/>
                    <a:pt x="643" y="89"/>
                    <a:pt x="643" y="89"/>
                  </a:cubicBezTo>
                  <a:cubicBezTo>
                    <a:pt x="639" y="77"/>
                    <a:pt x="639" y="80"/>
                    <a:pt x="639" y="67"/>
                  </a:cubicBezTo>
                  <a:cubicBezTo>
                    <a:pt x="636" y="48"/>
                    <a:pt x="630" y="33"/>
                    <a:pt x="627" y="20"/>
                  </a:cubicBezTo>
                  <a:cubicBezTo>
                    <a:pt x="621" y="20"/>
                    <a:pt x="627" y="42"/>
                    <a:pt x="627" y="42"/>
                  </a:cubicBezTo>
                  <a:cubicBezTo>
                    <a:pt x="630" y="64"/>
                    <a:pt x="539" y="86"/>
                    <a:pt x="527" y="92"/>
                  </a:cubicBezTo>
                  <a:cubicBezTo>
                    <a:pt x="520" y="83"/>
                    <a:pt x="513" y="78"/>
                    <a:pt x="509" y="78"/>
                  </a:cubicBezTo>
                  <a:cubicBezTo>
                    <a:pt x="505" y="78"/>
                    <a:pt x="504" y="85"/>
                    <a:pt x="511" y="95"/>
                  </a:cubicBezTo>
                  <a:cubicBezTo>
                    <a:pt x="520" y="117"/>
                    <a:pt x="505" y="127"/>
                    <a:pt x="483" y="136"/>
                  </a:cubicBezTo>
                  <a:cubicBezTo>
                    <a:pt x="458" y="146"/>
                    <a:pt x="442" y="158"/>
                    <a:pt x="454" y="177"/>
                  </a:cubicBezTo>
                  <a:lnTo>
                    <a:pt x="445" y="183"/>
                  </a:lnTo>
                  <a:cubicBezTo>
                    <a:pt x="439" y="186"/>
                    <a:pt x="448" y="211"/>
                    <a:pt x="445" y="211"/>
                  </a:cubicBezTo>
                  <a:cubicBezTo>
                    <a:pt x="450" y="223"/>
                    <a:pt x="452" y="229"/>
                    <a:pt x="450" y="229"/>
                  </a:cubicBezTo>
                  <a:cubicBezTo>
                    <a:pt x="449" y="229"/>
                    <a:pt x="446" y="225"/>
                    <a:pt x="442" y="215"/>
                  </a:cubicBezTo>
                  <a:cubicBezTo>
                    <a:pt x="427" y="197"/>
                    <a:pt x="415" y="177"/>
                    <a:pt x="411" y="177"/>
                  </a:cubicBezTo>
                  <a:cubicBezTo>
                    <a:pt x="411" y="177"/>
                    <a:pt x="411" y="177"/>
                    <a:pt x="411" y="177"/>
                  </a:cubicBezTo>
                  <a:cubicBezTo>
                    <a:pt x="404" y="180"/>
                    <a:pt x="417" y="202"/>
                    <a:pt x="433" y="221"/>
                  </a:cubicBezTo>
                  <a:cubicBezTo>
                    <a:pt x="448" y="240"/>
                    <a:pt x="445" y="240"/>
                    <a:pt x="445" y="240"/>
                  </a:cubicBezTo>
                  <a:cubicBezTo>
                    <a:pt x="444" y="240"/>
                    <a:pt x="444" y="241"/>
                    <a:pt x="443" y="241"/>
                  </a:cubicBezTo>
                  <a:cubicBezTo>
                    <a:pt x="441" y="241"/>
                    <a:pt x="437" y="237"/>
                    <a:pt x="426" y="224"/>
                  </a:cubicBezTo>
                  <a:lnTo>
                    <a:pt x="398" y="186"/>
                  </a:lnTo>
                  <a:lnTo>
                    <a:pt x="395" y="186"/>
                  </a:lnTo>
                  <a:cubicBezTo>
                    <a:pt x="407" y="208"/>
                    <a:pt x="404" y="208"/>
                    <a:pt x="404" y="208"/>
                  </a:cubicBezTo>
                  <a:cubicBezTo>
                    <a:pt x="404" y="209"/>
                    <a:pt x="403" y="209"/>
                    <a:pt x="402" y="209"/>
                  </a:cubicBezTo>
                  <a:cubicBezTo>
                    <a:pt x="400" y="209"/>
                    <a:pt x="395" y="203"/>
                    <a:pt x="373" y="174"/>
                  </a:cubicBezTo>
                  <a:cubicBezTo>
                    <a:pt x="358" y="156"/>
                    <a:pt x="349" y="147"/>
                    <a:pt x="348" y="147"/>
                  </a:cubicBezTo>
                  <a:lnTo>
                    <a:pt x="348" y="147"/>
                  </a:lnTo>
                  <a:cubicBezTo>
                    <a:pt x="346" y="147"/>
                    <a:pt x="352" y="157"/>
                    <a:pt x="367" y="177"/>
                  </a:cubicBezTo>
                  <a:lnTo>
                    <a:pt x="376" y="202"/>
                  </a:lnTo>
                  <a:cubicBezTo>
                    <a:pt x="367" y="192"/>
                    <a:pt x="362" y="189"/>
                    <a:pt x="360" y="189"/>
                  </a:cubicBezTo>
                  <a:lnTo>
                    <a:pt x="360" y="189"/>
                  </a:lnTo>
                  <a:cubicBezTo>
                    <a:pt x="355" y="189"/>
                    <a:pt x="370" y="214"/>
                    <a:pt x="379" y="230"/>
                  </a:cubicBezTo>
                  <a:cubicBezTo>
                    <a:pt x="363" y="214"/>
                    <a:pt x="354" y="206"/>
                    <a:pt x="351" y="206"/>
                  </a:cubicBezTo>
                  <a:lnTo>
                    <a:pt x="351" y="206"/>
                  </a:lnTo>
                  <a:cubicBezTo>
                    <a:pt x="349" y="206"/>
                    <a:pt x="355" y="216"/>
                    <a:pt x="370" y="236"/>
                  </a:cubicBezTo>
                  <a:cubicBezTo>
                    <a:pt x="378" y="247"/>
                    <a:pt x="381" y="251"/>
                    <a:pt x="379" y="251"/>
                  </a:cubicBezTo>
                  <a:cubicBezTo>
                    <a:pt x="377" y="251"/>
                    <a:pt x="372" y="248"/>
                    <a:pt x="364" y="243"/>
                  </a:cubicBezTo>
                  <a:cubicBezTo>
                    <a:pt x="352" y="233"/>
                    <a:pt x="347" y="231"/>
                    <a:pt x="343" y="231"/>
                  </a:cubicBezTo>
                  <a:cubicBezTo>
                    <a:pt x="340" y="231"/>
                    <a:pt x="338" y="232"/>
                    <a:pt x="335" y="233"/>
                  </a:cubicBezTo>
                  <a:cubicBezTo>
                    <a:pt x="351" y="255"/>
                    <a:pt x="332" y="271"/>
                    <a:pt x="310" y="293"/>
                  </a:cubicBezTo>
                  <a:cubicBezTo>
                    <a:pt x="288" y="321"/>
                    <a:pt x="273" y="337"/>
                    <a:pt x="295" y="352"/>
                  </a:cubicBezTo>
                  <a:cubicBezTo>
                    <a:pt x="294" y="353"/>
                    <a:pt x="293" y="354"/>
                    <a:pt x="292" y="354"/>
                  </a:cubicBezTo>
                  <a:cubicBezTo>
                    <a:pt x="289" y="354"/>
                    <a:pt x="284" y="351"/>
                    <a:pt x="270" y="343"/>
                  </a:cubicBezTo>
                  <a:cubicBezTo>
                    <a:pt x="263" y="339"/>
                    <a:pt x="258" y="336"/>
                    <a:pt x="257" y="336"/>
                  </a:cubicBezTo>
                  <a:lnTo>
                    <a:pt x="257" y="336"/>
                  </a:lnTo>
                  <a:cubicBezTo>
                    <a:pt x="254" y="336"/>
                    <a:pt x="261" y="345"/>
                    <a:pt x="285" y="365"/>
                  </a:cubicBezTo>
                  <a:cubicBezTo>
                    <a:pt x="296" y="374"/>
                    <a:pt x="307" y="382"/>
                    <a:pt x="306" y="382"/>
                  </a:cubicBezTo>
                  <a:cubicBezTo>
                    <a:pt x="306" y="382"/>
                    <a:pt x="299" y="378"/>
                    <a:pt x="282" y="368"/>
                  </a:cubicBezTo>
                  <a:cubicBezTo>
                    <a:pt x="274" y="361"/>
                    <a:pt x="269" y="359"/>
                    <a:pt x="265" y="359"/>
                  </a:cubicBezTo>
                  <a:cubicBezTo>
                    <a:pt x="260" y="359"/>
                    <a:pt x="256" y="364"/>
                    <a:pt x="251" y="371"/>
                  </a:cubicBezTo>
                  <a:cubicBezTo>
                    <a:pt x="245" y="381"/>
                    <a:pt x="235" y="396"/>
                    <a:pt x="257" y="406"/>
                  </a:cubicBezTo>
                  <a:cubicBezTo>
                    <a:pt x="267" y="416"/>
                    <a:pt x="272" y="420"/>
                    <a:pt x="271" y="420"/>
                  </a:cubicBezTo>
                  <a:cubicBezTo>
                    <a:pt x="271" y="420"/>
                    <a:pt x="266" y="416"/>
                    <a:pt x="257" y="409"/>
                  </a:cubicBezTo>
                  <a:cubicBezTo>
                    <a:pt x="240" y="398"/>
                    <a:pt x="224" y="393"/>
                    <a:pt x="214" y="393"/>
                  </a:cubicBezTo>
                  <a:cubicBezTo>
                    <a:pt x="201" y="393"/>
                    <a:pt x="199" y="403"/>
                    <a:pt x="223" y="421"/>
                  </a:cubicBezTo>
                  <a:cubicBezTo>
                    <a:pt x="221" y="423"/>
                    <a:pt x="219" y="424"/>
                    <a:pt x="216" y="424"/>
                  </a:cubicBezTo>
                  <a:cubicBezTo>
                    <a:pt x="212" y="424"/>
                    <a:pt x="205" y="423"/>
                    <a:pt x="194" y="418"/>
                  </a:cubicBezTo>
                  <a:lnTo>
                    <a:pt x="194" y="418"/>
                  </a:lnTo>
                  <a:cubicBezTo>
                    <a:pt x="194" y="421"/>
                    <a:pt x="191" y="428"/>
                    <a:pt x="210" y="446"/>
                  </a:cubicBezTo>
                  <a:cubicBezTo>
                    <a:pt x="207" y="450"/>
                    <a:pt x="201" y="462"/>
                    <a:pt x="198" y="471"/>
                  </a:cubicBezTo>
                  <a:cubicBezTo>
                    <a:pt x="194" y="478"/>
                    <a:pt x="216" y="493"/>
                    <a:pt x="216" y="493"/>
                  </a:cubicBezTo>
                  <a:cubicBezTo>
                    <a:pt x="216" y="494"/>
                    <a:pt x="216" y="495"/>
                    <a:pt x="216" y="496"/>
                  </a:cubicBezTo>
                  <a:lnTo>
                    <a:pt x="216" y="496"/>
                  </a:lnTo>
                  <a:cubicBezTo>
                    <a:pt x="211" y="495"/>
                    <a:pt x="208" y="494"/>
                    <a:pt x="205" y="494"/>
                  </a:cubicBezTo>
                  <a:cubicBezTo>
                    <a:pt x="189" y="494"/>
                    <a:pt x="184" y="510"/>
                    <a:pt x="179" y="531"/>
                  </a:cubicBezTo>
                  <a:cubicBezTo>
                    <a:pt x="172" y="559"/>
                    <a:pt x="166" y="581"/>
                    <a:pt x="141" y="581"/>
                  </a:cubicBezTo>
                  <a:cubicBezTo>
                    <a:pt x="141" y="581"/>
                    <a:pt x="141" y="584"/>
                    <a:pt x="166" y="591"/>
                  </a:cubicBezTo>
                  <a:cubicBezTo>
                    <a:pt x="213" y="600"/>
                    <a:pt x="213" y="603"/>
                    <a:pt x="188" y="606"/>
                  </a:cubicBezTo>
                  <a:cubicBezTo>
                    <a:pt x="184" y="606"/>
                    <a:pt x="181" y="606"/>
                    <a:pt x="178" y="606"/>
                  </a:cubicBezTo>
                  <a:cubicBezTo>
                    <a:pt x="138" y="606"/>
                    <a:pt x="142" y="622"/>
                    <a:pt x="185" y="628"/>
                  </a:cubicBezTo>
                  <a:lnTo>
                    <a:pt x="160" y="625"/>
                  </a:lnTo>
                  <a:lnTo>
                    <a:pt x="160" y="625"/>
                  </a:lnTo>
                  <a:cubicBezTo>
                    <a:pt x="113" y="628"/>
                    <a:pt x="135" y="641"/>
                    <a:pt x="185" y="644"/>
                  </a:cubicBezTo>
                  <a:cubicBezTo>
                    <a:pt x="160" y="647"/>
                    <a:pt x="135" y="653"/>
                    <a:pt x="160" y="656"/>
                  </a:cubicBezTo>
                  <a:cubicBezTo>
                    <a:pt x="160" y="660"/>
                    <a:pt x="160" y="660"/>
                    <a:pt x="110" y="663"/>
                  </a:cubicBezTo>
                  <a:cubicBezTo>
                    <a:pt x="88" y="663"/>
                    <a:pt x="63" y="663"/>
                    <a:pt x="63" y="666"/>
                  </a:cubicBezTo>
                  <a:cubicBezTo>
                    <a:pt x="63" y="669"/>
                    <a:pt x="71" y="671"/>
                    <a:pt x="83" y="671"/>
                  </a:cubicBezTo>
                  <a:cubicBezTo>
                    <a:pt x="91" y="671"/>
                    <a:pt x="101" y="670"/>
                    <a:pt x="110" y="669"/>
                  </a:cubicBezTo>
                  <a:lnTo>
                    <a:pt x="110" y="678"/>
                  </a:lnTo>
                  <a:cubicBezTo>
                    <a:pt x="110" y="678"/>
                    <a:pt x="110" y="681"/>
                    <a:pt x="135" y="681"/>
                  </a:cubicBezTo>
                  <a:cubicBezTo>
                    <a:pt x="140" y="681"/>
                    <a:pt x="143" y="681"/>
                    <a:pt x="147" y="681"/>
                  </a:cubicBezTo>
                  <a:cubicBezTo>
                    <a:pt x="160" y="681"/>
                    <a:pt x="160" y="685"/>
                    <a:pt x="160" y="688"/>
                  </a:cubicBezTo>
                  <a:cubicBezTo>
                    <a:pt x="147" y="688"/>
                    <a:pt x="147" y="689"/>
                    <a:pt x="153" y="689"/>
                  </a:cubicBezTo>
                  <a:cubicBezTo>
                    <a:pt x="159" y="689"/>
                    <a:pt x="171" y="688"/>
                    <a:pt x="182" y="685"/>
                  </a:cubicBezTo>
                  <a:cubicBezTo>
                    <a:pt x="190" y="683"/>
                    <a:pt x="198" y="682"/>
                    <a:pt x="207" y="682"/>
                  </a:cubicBezTo>
                  <a:cubicBezTo>
                    <a:pt x="216" y="682"/>
                    <a:pt x="224" y="683"/>
                    <a:pt x="232" y="685"/>
                  </a:cubicBezTo>
                  <a:lnTo>
                    <a:pt x="279" y="681"/>
                  </a:lnTo>
                  <a:cubicBezTo>
                    <a:pt x="310" y="678"/>
                    <a:pt x="345" y="675"/>
                    <a:pt x="376" y="669"/>
                  </a:cubicBezTo>
                  <a:cubicBezTo>
                    <a:pt x="401" y="656"/>
                    <a:pt x="423" y="653"/>
                    <a:pt x="376" y="653"/>
                  </a:cubicBezTo>
                  <a:cubicBezTo>
                    <a:pt x="376" y="653"/>
                    <a:pt x="351" y="650"/>
                    <a:pt x="351" y="647"/>
                  </a:cubicBezTo>
                  <a:cubicBezTo>
                    <a:pt x="351" y="647"/>
                    <a:pt x="376" y="644"/>
                    <a:pt x="376" y="644"/>
                  </a:cubicBezTo>
                  <a:cubicBezTo>
                    <a:pt x="401" y="644"/>
                    <a:pt x="401" y="634"/>
                    <a:pt x="404" y="625"/>
                  </a:cubicBezTo>
                  <a:cubicBezTo>
                    <a:pt x="404" y="617"/>
                    <a:pt x="407" y="609"/>
                    <a:pt x="424" y="609"/>
                  </a:cubicBezTo>
                  <a:cubicBezTo>
                    <a:pt x="426" y="609"/>
                    <a:pt x="429" y="609"/>
                    <a:pt x="433" y="609"/>
                  </a:cubicBezTo>
                  <a:cubicBezTo>
                    <a:pt x="440" y="610"/>
                    <a:pt x="445" y="611"/>
                    <a:pt x="448" y="611"/>
                  </a:cubicBezTo>
                  <a:cubicBezTo>
                    <a:pt x="454" y="611"/>
                    <a:pt x="454" y="609"/>
                    <a:pt x="454" y="609"/>
                  </a:cubicBezTo>
                  <a:cubicBezTo>
                    <a:pt x="433" y="606"/>
                    <a:pt x="436" y="594"/>
                    <a:pt x="439" y="581"/>
                  </a:cubicBezTo>
                  <a:cubicBezTo>
                    <a:pt x="445" y="569"/>
                    <a:pt x="448" y="556"/>
                    <a:pt x="429" y="547"/>
                  </a:cubicBezTo>
                  <a:cubicBezTo>
                    <a:pt x="429" y="544"/>
                    <a:pt x="429" y="544"/>
                    <a:pt x="429" y="544"/>
                  </a:cubicBezTo>
                  <a:cubicBezTo>
                    <a:pt x="438" y="547"/>
                    <a:pt x="444" y="549"/>
                    <a:pt x="448" y="549"/>
                  </a:cubicBezTo>
                  <a:cubicBezTo>
                    <a:pt x="454" y="549"/>
                    <a:pt x="456" y="545"/>
                    <a:pt x="458" y="544"/>
                  </a:cubicBezTo>
                  <a:cubicBezTo>
                    <a:pt x="436" y="531"/>
                    <a:pt x="439" y="528"/>
                    <a:pt x="439" y="528"/>
                  </a:cubicBezTo>
                  <a:lnTo>
                    <a:pt x="439" y="528"/>
                  </a:lnTo>
                  <a:cubicBezTo>
                    <a:pt x="450" y="533"/>
                    <a:pt x="455" y="534"/>
                    <a:pt x="458" y="534"/>
                  </a:cubicBezTo>
                  <a:cubicBezTo>
                    <a:pt x="462" y="534"/>
                    <a:pt x="462" y="533"/>
                    <a:pt x="464" y="531"/>
                  </a:cubicBezTo>
                  <a:cubicBezTo>
                    <a:pt x="467" y="528"/>
                    <a:pt x="467" y="525"/>
                    <a:pt x="445" y="515"/>
                  </a:cubicBezTo>
                  <a:cubicBezTo>
                    <a:pt x="449" y="507"/>
                    <a:pt x="458" y="503"/>
                    <a:pt x="466" y="503"/>
                  </a:cubicBezTo>
                  <a:cubicBezTo>
                    <a:pt x="471" y="503"/>
                    <a:pt x="475" y="504"/>
                    <a:pt x="480" y="506"/>
                  </a:cubicBezTo>
                  <a:cubicBezTo>
                    <a:pt x="485" y="508"/>
                    <a:pt x="488" y="509"/>
                    <a:pt x="489" y="509"/>
                  </a:cubicBezTo>
                  <a:cubicBezTo>
                    <a:pt x="493" y="509"/>
                    <a:pt x="478" y="499"/>
                    <a:pt x="464" y="487"/>
                  </a:cubicBezTo>
                  <a:cubicBezTo>
                    <a:pt x="442" y="475"/>
                    <a:pt x="423" y="462"/>
                    <a:pt x="423" y="459"/>
                  </a:cubicBezTo>
                  <a:lnTo>
                    <a:pt x="423" y="459"/>
                  </a:lnTo>
                  <a:lnTo>
                    <a:pt x="464" y="484"/>
                  </a:lnTo>
                  <a:cubicBezTo>
                    <a:pt x="479" y="495"/>
                    <a:pt x="484" y="498"/>
                    <a:pt x="485" y="498"/>
                  </a:cubicBezTo>
                  <a:cubicBezTo>
                    <a:pt x="486" y="498"/>
                    <a:pt x="486" y="498"/>
                    <a:pt x="486" y="497"/>
                  </a:cubicBezTo>
                  <a:lnTo>
                    <a:pt x="489" y="493"/>
                  </a:lnTo>
                  <a:cubicBezTo>
                    <a:pt x="470" y="478"/>
                    <a:pt x="476" y="468"/>
                    <a:pt x="486" y="459"/>
                  </a:cubicBezTo>
                  <a:cubicBezTo>
                    <a:pt x="501" y="440"/>
                    <a:pt x="508" y="437"/>
                    <a:pt x="489" y="421"/>
                  </a:cubicBezTo>
                  <a:cubicBezTo>
                    <a:pt x="478" y="412"/>
                    <a:pt x="474" y="407"/>
                    <a:pt x="478" y="407"/>
                  </a:cubicBezTo>
                  <a:cubicBezTo>
                    <a:pt x="480" y="407"/>
                    <a:pt x="486" y="410"/>
                    <a:pt x="495" y="415"/>
                  </a:cubicBezTo>
                  <a:cubicBezTo>
                    <a:pt x="533" y="439"/>
                    <a:pt x="548" y="449"/>
                    <a:pt x="550" y="449"/>
                  </a:cubicBezTo>
                  <a:cubicBezTo>
                    <a:pt x="552" y="449"/>
                    <a:pt x="549" y="445"/>
                    <a:pt x="542" y="437"/>
                  </a:cubicBezTo>
                  <a:cubicBezTo>
                    <a:pt x="530" y="428"/>
                    <a:pt x="517" y="418"/>
                    <a:pt x="505" y="406"/>
                  </a:cubicBezTo>
                  <a:cubicBezTo>
                    <a:pt x="488" y="388"/>
                    <a:pt x="480" y="378"/>
                    <a:pt x="482" y="378"/>
                  </a:cubicBezTo>
                  <a:lnTo>
                    <a:pt x="482" y="378"/>
                  </a:lnTo>
                  <a:cubicBezTo>
                    <a:pt x="484" y="378"/>
                    <a:pt x="493" y="386"/>
                    <a:pt x="511" y="403"/>
                  </a:cubicBezTo>
                  <a:cubicBezTo>
                    <a:pt x="520" y="412"/>
                    <a:pt x="528" y="416"/>
                    <a:pt x="533" y="416"/>
                  </a:cubicBezTo>
                  <a:cubicBezTo>
                    <a:pt x="545" y="416"/>
                    <a:pt x="545" y="394"/>
                    <a:pt x="532" y="368"/>
                  </a:cubicBezTo>
                  <a:lnTo>
                    <a:pt x="532" y="368"/>
                  </a:lnTo>
                  <a:cubicBezTo>
                    <a:pt x="533" y="369"/>
                    <a:pt x="535" y="372"/>
                    <a:pt x="539" y="377"/>
                  </a:cubicBezTo>
                  <a:cubicBezTo>
                    <a:pt x="550" y="391"/>
                    <a:pt x="555" y="395"/>
                    <a:pt x="559" y="395"/>
                  </a:cubicBezTo>
                  <a:cubicBezTo>
                    <a:pt x="561" y="395"/>
                    <a:pt x="562" y="394"/>
                    <a:pt x="564" y="393"/>
                  </a:cubicBezTo>
                  <a:lnTo>
                    <a:pt x="570" y="390"/>
                  </a:lnTo>
                  <a:cubicBezTo>
                    <a:pt x="557" y="370"/>
                    <a:pt x="556" y="363"/>
                    <a:pt x="560" y="363"/>
                  </a:cubicBezTo>
                  <a:lnTo>
                    <a:pt x="560" y="363"/>
                  </a:lnTo>
                  <a:cubicBezTo>
                    <a:pt x="564" y="363"/>
                    <a:pt x="573" y="371"/>
                    <a:pt x="580" y="381"/>
                  </a:cubicBezTo>
                  <a:cubicBezTo>
                    <a:pt x="591" y="397"/>
                    <a:pt x="594" y="401"/>
                    <a:pt x="596" y="401"/>
                  </a:cubicBezTo>
                  <a:cubicBezTo>
                    <a:pt x="597" y="401"/>
                    <a:pt x="598" y="400"/>
                    <a:pt x="599" y="399"/>
                  </a:cubicBezTo>
                  <a:cubicBezTo>
                    <a:pt x="590" y="379"/>
                    <a:pt x="590" y="371"/>
                    <a:pt x="594" y="371"/>
                  </a:cubicBezTo>
                  <a:lnTo>
                    <a:pt x="594" y="371"/>
                  </a:lnTo>
                  <a:cubicBezTo>
                    <a:pt x="598" y="371"/>
                    <a:pt x="608" y="381"/>
                    <a:pt x="614" y="393"/>
                  </a:cubicBezTo>
                  <a:cubicBezTo>
                    <a:pt x="614" y="393"/>
                    <a:pt x="614" y="393"/>
                    <a:pt x="617" y="390"/>
                  </a:cubicBezTo>
                  <a:cubicBezTo>
                    <a:pt x="608" y="371"/>
                    <a:pt x="611" y="368"/>
                    <a:pt x="614" y="368"/>
                  </a:cubicBezTo>
                  <a:cubicBezTo>
                    <a:pt x="617" y="365"/>
                    <a:pt x="621" y="365"/>
                    <a:pt x="608" y="343"/>
                  </a:cubicBezTo>
                  <a:cubicBezTo>
                    <a:pt x="599" y="330"/>
                    <a:pt x="592" y="315"/>
                    <a:pt x="589" y="299"/>
                  </a:cubicBezTo>
                  <a:lnTo>
                    <a:pt x="589" y="299"/>
                  </a:lnTo>
                  <a:lnTo>
                    <a:pt x="599" y="321"/>
                  </a:lnTo>
                  <a:cubicBezTo>
                    <a:pt x="607" y="335"/>
                    <a:pt x="611" y="339"/>
                    <a:pt x="615" y="339"/>
                  </a:cubicBezTo>
                  <a:cubicBezTo>
                    <a:pt x="618" y="339"/>
                    <a:pt x="620" y="338"/>
                    <a:pt x="624" y="337"/>
                  </a:cubicBezTo>
                  <a:cubicBezTo>
                    <a:pt x="626" y="337"/>
                    <a:pt x="628" y="337"/>
                    <a:pt x="629" y="337"/>
                  </a:cubicBezTo>
                  <a:cubicBezTo>
                    <a:pt x="635" y="337"/>
                    <a:pt x="638" y="338"/>
                    <a:pt x="646" y="356"/>
                  </a:cubicBezTo>
                  <a:lnTo>
                    <a:pt x="643" y="334"/>
                  </a:lnTo>
                  <a:cubicBezTo>
                    <a:pt x="639" y="321"/>
                    <a:pt x="639" y="315"/>
                    <a:pt x="639" y="315"/>
                  </a:cubicBezTo>
                  <a:lnTo>
                    <a:pt x="639" y="315"/>
                  </a:lnTo>
                  <a:cubicBezTo>
                    <a:pt x="640" y="315"/>
                    <a:pt x="643" y="321"/>
                    <a:pt x="646" y="334"/>
                  </a:cubicBezTo>
                  <a:cubicBezTo>
                    <a:pt x="650" y="344"/>
                    <a:pt x="654" y="349"/>
                    <a:pt x="656" y="349"/>
                  </a:cubicBezTo>
                  <a:cubicBezTo>
                    <a:pt x="659" y="349"/>
                    <a:pt x="660" y="342"/>
                    <a:pt x="658" y="330"/>
                  </a:cubicBezTo>
                  <a:lnTo>
                    <a:pt x="661" y="330"/>
                  </a:lnTo>
                  <a:cubicBezTo>
                    <a:pt x="669" y="353"/>
                    <a:pt x="674" y="364"/>
                    <a:pt x="675" y="364"/>
                  </a:cubicBezTo>
                  <a:cubicBezTo>
                    <a:pt x="677" y="364"/>
                    <a:pt x="676" y="352"/>
                    <a:pt x="671" y="327"/>
                  </a:cubicBezTo>
                  <a:lnTo>
                    <a:pt x="671" y="327"/>
                  </a:lnTo>
                  <a:cubicBezTo>
                    <a:pt x="677" y="352"/>
                    <a:pt x="677" y="352"/>
                    <a:pt x="680" y="352"/>
                  </a:cubicBezTo>
                  <a:cubicBezTo>
                    <a:pt x="680" y="340"/>
                    <a:pt x="682" y="334"/>
                    <a:pt x="684" y="334"/>
                  </a:cubicBezTo>
                  <a:cubicBezTo>
                    <a:pt x="686" y="334"/>
                    <a:pt x="688" y="340"/>
                    <a:pt x="690" y="352"/>
                  </a:cubicBezTo>
                  <a:lnTo>
                    <a:pt x="693" y="352"/>
                  </a:lnTo>
                  <a:cubicBezTo>
                    <a:pt x="690" y="327"/>
                    <a:pt x="693" y="327"/>
                    <a:pt x="693" y="327"/>
                  </a:cubicBezTo>
                  <a:cubicBezTo>
                    <a:pt x="696" y="327"/>
                    <a:pt x="696" y="327"/>
                    <a:pt x="696" y="302"/>
                  </a:cubicBezTo>
                  <a:cubicBezTo>
                    <a:pt x="696" y="277"/>
                    <a:pt x="699" y="277"/>
                    <a:pt x="699" y="277"/>
                  </a:cubicBezTo>
                  <a:cubicBezTo>
                    <a:pt x="702" y="296"/>
                    <a:pt x="702" y="312"/>
                    <a:pt x="702" y="327"/>
                  </a:cubicBezTo>
                  <a:cubicBezTo>
                    <a:pt x="701" y="337"/>
                    <a:pt x="701" y="343"/>
                    <a:pt x="701" y="343"/>
                  </a:cubicBezTo>
                  <a:cubicBezTo>
                    <a:pt x="701" y="343"/>
                    <a:pt x="703" y="330"/>
                    <a:pt x="705" y="302"/>
                  </a:cubicBezTo>
                  <a:cubicBezTo>
                    <a:pt x="708" y="279"/>
                    <a:pt x="710" y="267"/>
                    <a:pt x="710" y="267"/>
                  </a:cubicBezTo>
                  <a:lnTo>
                    <a:pt x="710" y="267"/>
                  </a:lnTo>
                  <a:cubicBezTo>
                    <a:pt x="711" y="267"/>
                    <a:pt x="710" y="279"/>
                    <a:pt x="708" y="302"/>
                  </a:cubicBezTo>
                  <a:cubicBezTo>
                    <a:pt x="708" y="311"/>
                    <a:pt x="708" y="321"/>
                    <a:pt x="708" y="327"/>
                  </a:cubicBezTo>
                  <a:cubicBezTo>
                    <a:pt x="708" y="327"/>
                    <a:pt x="711" y="327"/>
                    <a:pt x="711" y="305"/>
                  </a:cubicBezTo>
                  <a:lnTo>
                    <a:pt x="718" y="305"/>
                  </a:lnTo>
                  <a:cubicBezTo>
                    <a:pt x="721" y="327"/>
                    <a:pt x="724" y="330"/>
                    <a:pt x="724" y="330"/>
                  </a:cubicBezTo>
                  <a:cubicBezTo>
                    <a:pt x="726" y="318"/>
                    <a:pt x="726" y="312"/>
                    <a:pt x="727" y="312"/>
                  </a:cubicBezTo>
                  <a:cubicBezTo>
                    <a:pt x="727" y="312"/>
                    <a:pt x="727" y="318"/>
                    <a:pt x="727" y="330"/>
                  </a:cubicBezTo>
                  <a:cubicBezTo>
                    <a:pt x="727" y="339"/>
                    <a:pt x="727" y="345"/>
                    <a:pt x="727" y="345"/>
                  </a:cubicBezTo>
                  <a:cubicBezTo>
                    <a:pt x="728" y="345"/>
                    <a:pt x="728" y="333"/>
                    <a:pt x="730" y="305"/>
                  </a:cubicBezTo>
                  <a:cubicBezTo>
                    <a:pt x="732" y="295"/>
                    <a:pt x="733" y="289"/>
                    <a:pt x="734" y="289"/>
                  </a:cubicBezTo>
                  <a:cubicBezTo>
                    <a:pt x="736" y="289"/>
                    <a:pt x="737" y="296"/>
                    <a:pt x="737" y="309"/>
                  </a:cubicBezTo>
                  <a:cubicBezTo>
                    <a:pt x="735" y="336"/>
                    <a:pt x="734" y="347"/>
                    <a:pt x="734" y="347"/>
                  </a:cubicBezTo>
                  <a:cubicBezTo>
                    <a:pt x="734" y="347"/>
                    <a:pt x="735" y="341"/>
                    <a:pt x="737" y="330"/>
                  </a:cubicBezTo>
                  <a:cubicBezTo>
                    <a:pt x="740" y="309"/>
                    <a:pt x="743" y="309"/>
                    <a:pt x="743" y="309"/>
                  </a:cubicBezTo>
                  <a:lnTo>
                    <a:pt x="743" y="309"/>
                  </a:lnTo>
                  <a:cubicBezTo>
                    <a:pt x="740" y="330"/>
                    <a:pt x="755" y="337"/>
                    <a:pt x="771" y="340"/>
                  </a:cubicBezTo>
                  <a:cubicBezTo>
                    <a:pt x="780" y="327"/>
                    <a:pt x="784" y="312"/>
                    <a:pt x="787" y="296"/>
                  </a:cubicBezTo>
                  <a:cubicBezTo>
                    <a:pt x="792" y="276"/>
                    <a:pt x="795" y="268"/>
                    <a:pt x="795" y="268"/>
                  </a:cubicBezTo>
                  <a:lnTo>
                    <a:pt x="795" y="268"/>
                  </a:lnTo>
                  <a:cubicBezTo>
                    <a:pt x="796" y="268"/>
                    <a:pt x="793" y="282"/>
                    <a:pt x="790" y="296"/>
                  </a:cubicBezTo>
                  <a:cubicBezTo>
                    <a:pt x="782" y="332"/>
                    <a:pt x="779" y="350"/>
                    <a:pt x="780" y="350"/>
                  </a:cubicBezTo>
                  <a:cubicBezTo>
                    <a:pt x="781" y="350"/>
                    <a:pt x="787" y="333"/>
                    <a:pt x="796" y="299"/>
                  </a:cubicBezTo>
                  <a:lnTo>
                    <a:pt x="796" y="299"/>
                  </a:lnTo>
                  <a:cubicBezTo>
                    <a:pt x="794" y="312"/>
                    <a:pt x="794" y="318"/>
                    <a:pt x="795" y="318"/>
                  </a:cubicBezTo>
                  <a:cubicBezTo>
                    <a:pt x="795" y="318"/>
                    <a:pt x="798" y="313"/>
                    <a:pt x="802" y="302"/>
                  </a:cubicBezTo>
                  <a:lnTo>
                    <a:pt x="802" y="302"/>
                  </a:lnTo>
                  <a:cubicBezTo>
                    <a:pt x="800" y="318"/>
                    <a:pt x="796" y="336"/>
                    <a:pt x="797" y="336"/>
                  </a:cubicBezTo>
                  <a:cubicBezTo>
                    <a:pt x="797" y="336"/>
                    <a:pt x="797" y="333"/>
                    <a:pt x="799" y="327"/>
                  </a:cubicBezTo>
                  <a:lnTo>
                    <a:pt x="799" y="327"/>
                  </a:lnTo>
                  <a:cubicBezTo>
                    <a:pt x="799" y="327"/>
                    <a:pt x="802" y="327"/>
                    <a:pt x="796" y="349"/>
                  </a:cubicBezTo>
                  <a:cubicBezTo>
                    <a:pt x="794" y="357"/>
                    <a:pt x="794" y="360"/>
                    <a:pt x="794" y="360"/>
                  </a:cubicBezTo>
                  <a:cubicBezTo>
                    <a:pt x="796" y="360"/>
                    <a:pt x="802" y="345"/>
                    <a:pt x="809" y="330"/>
                  </a:cubicBezTo>
                  <a:cubicBezTo>
                    <a:pt x="821" y="309"/>
                    <a:pt x="828" y="299"/>
                    <a:pt x="829" y="299"/>
                  </a:cubicBezTo>
                  <a:lnTo>
                    <a:pt x="829" y="299"/>
                  </a:lnTo>
                  <a:cubicBezTo>
                    <a:pt x="831" y="299"/>
                    <a:pt x="826" y="311"/>
                    <a:pt x="815" y="334"/>
                  </a:cubicBezTo>
                  <a:cubicBezTo>
                    <a:pt x="807" y="351"/>
                    <a:pt x="805" y="359"/>
                    <a:pt x="807" y="359"/>
                  </a:cubicBezTo>
                  <a:cubicBezTo>
                    <a:pt x="810" y="359"/>
                    <a:pt x="821" y="342"/>
                    <a:pt x="834" y="318"/>
                  </a:cubicBezTo>
                  <a:cubicBezTo>
                    <a:pt x="847" y="292"/>
                    <a:pt x="852" y="282"/>
                    <a:pt x="852" y="282"/>
                  </a:cubicBezTo>
                  <a:lnTo>
                    <a:pt x="852" y="282"/>
                  </a:lnTo>
                  <a:cubicBezTo>
                    <a:pt x="852" y="282"/>
                    <a:pt x="850" y="287"/>
                    <a:pt x="846" y="296"/>
                  </a:cubicBezTo>
                  <a:cubicBezTo>
                    <a:pt x="837" y="318"/>
                    <a:pt x="840" y="318"/>
                    <a:pt x="840" y="318"/>
                  </a:cubicBezTo>
                  <a:cubicBezTo>
                    <a:pt x="840" y="321"/>
                    <a:pt x="843" y="321"/>
                    <a:pt x="834" y="343"/>
                  </a:cubicBezTo>
                  <a:cubicBezTo>
                    <a:pt x="834" y="343"/>
                    <a:pt x="834" y="343"/>
                    <a:pt x="849" y="324"/>
                  </a:cubicBezTo>
                  <a:cubicBezTo>
                    <a:pt x="858" y="310"/>
                    <a:pt x="863" y="304"/>
                    <a:pt x="866" y="304"/>
                  </a:cubicBezTo>
                  <a:lnTo>
                    <a:pt x="866" y="304"/>
                  </a:lnTo>
                  <a:cubicBezTo>
                    <a:pt x="870" y="304"/>
                    <a:pt x="864" y="326"/>
                    <a:pt x="849" y="352"/>
                  </a:cubicBezTo>
                  <a:lnTo>
                    <a:pt x="865" y="337"/>
                  </a:lnTo>
                  <a:cubicBezTo>
                    <a:pt x="880" y="312"/>
                    <a:pt x="892" y="295"/>
                    <a:pt x="893" y="295"/>
                  </a:cubicBezTo>
                  <a:lnTo>
                    <a:pt x="893" y="295"/>
                  </a:lnTo>
                  <a:cubicBezTo>
                    <a:pt x="894" y="295"/>
                    <a:pt x="890" y="302"/>
                    <a:pt x="881" y="318"/>
                  </a:cubicBezTo>
                  <a:cubicBezTo>
                    <a:pt x="877" y="323"/>
                    <a:pt x="877" y="325"/>
                    <a:pt x="876" y="327"/>
                  </a:cubicBezTo>
                  <a:lnTo>
                    <a:pt x="876" y="327"/>
                  </a:lnTo>
                  <a:cubicBezTo>
                    <a:pt x="881" y="321"/>
                    <a:pt x="885" y="318"/>
                    <a:pt x="887" y="318"/>
                  </a:cubicBezTo>
                  <a:lnTo>
                    <a:pt x="887" y="318"/>
                  </a:lnTo>
                  <a:cubicBezTo>
                    <a:pt x="892" y="318"/>
                    <a:pt x="885" y="338"/>
                    <a:pt x="868" y="365"/>
                  </a:cubicBezTo>
                  <a:cubicBezTo>
                    <a:pt x="880" y="347"/>
                    <a:pt x="892" y="327"/>
                    <a:pt x="896" y="327"/>
                  </a:cubicBezTo>
                  <a:cubicBezTo>
                    <a:pt x="896" y="327"/>
                    <a:pt x="896" y="327"/>
                    <a:pt x="896" y="327"/>
                  </a:cubicBezTo>
                  <a:cubicBezTo>
                    <a:pt x="899" y="330"/>
                    <a:pt x="899" y="330"/>
                    <a:pt x="887" y="352"/>
                  </a:cubicBezTo>
                  <a:cubicBezTo>
                    <a:pt x="878" y="366"/>
                    <a:pt x="870" y="382"/>
                    <a:pt x="872" y="382"/>
                  </a:cubicBezTo>
                  <a:cubicBezTo>
                    <a:pt x="872" y="382"/>
                    <a:pt x="874" y="379"/>
                    <a:pt x="878" y="374"/>
                  </a:cubicBezTo>
                  <a:lnTo>
                    <a:pt x="878" y="374"/>
                  </a:lnTo>
                  <a:cubicBezTo>
                    <a:pt x="878" y="374"/>
                    <a:pt x="877" y="375"/>
                    <a:pt x="868" y="396"/>
                  </a:cubicBezTo>
                  <a:lnTo>
                    <a:pt x="874" y="403"/>
                  </a:lnTo>
                  <a:cubicBezTo>
                    <a:pt x="882" y="394"/>
                    <a:pt x="886" y="390"/>
                    <a:pt x="887" y="390"/>
                  </a:cubicBezTo>
                  <a:lnTo>
                    <a:pt x="887" y="390"/>
                  </a:lnTo>
                  <a:cubicBezTo>
                    <a:pt x="889" y="390"/>
                    <a:pt x="886" y="396"/>
                    <a:pt x="878" y="406"/>
                  </a:cubicBezTo>
                  <a:cubicBezTo>
                    <a:pt x="878" y="406"/>
                    <a:pt x="878" y="406"/>
                    <a:pt x="879" y="406"/>
                  </a:cubicBezTo>
                  <a:cubicBezTo>
                    <a:pt x="881" y="406"/>
                    <a:pt x="886" y="404"/>
                    <a:pt x="899" y="393"/>
                  </a:cubicBezTo>
                  <a:lnTo>
                    <a:pt x="899" y="393"/>
                  </a:lnTo>
                  <a:cubicBezTo>
                    <a:pt x="903" y="396"/>
                    <a:pt x="903" y="396"/>
                    <a:pt x="887" y="415"/>
                  </a:cubicBezTo>
                  <a:cubicBezTo>
                    <a:pt x="879" y="425"/>
                    <a:pt x="875" y="430"/>
                    <a:pt x="876" y="430"/>
                  </a:cubicBezTo>
                  <a:cubicBezTo>
                    <a:pt x="876" y="430"/>
                    <a:pt x="881" y="426"/>
                    <a:pt x="890" y="418"/>
                  </a:cubicBezTo>
                  <a:cubicBezTo>
                    <a:pt x="901" y="405"/>
                    <a:pt x="904" y="401"/>
                    <a:pt x="906" y="401"/>
                  </a:cubicBezTo>
                  <a:cubicBezTo>
                    <a:pt x="907" y="401"/>
                    <a:pt x="908" y="402"/>
                    <a:pt x="909" y="403"/>
                  </a:cubicBezTo>
                  <a:lnTo>
                    <a:pt x="912" y="406"/>
                  </a:lnTo>
                  <a:cubicBezTo>
                    <a:pt x="923" y="392"/>
                    <a:pt x="926" y="388"/>
                    <a:pt x="927" y="388"/>
                  </a:cubicBezTo>
                  <a:cubicBezTo>
                    <a:pt x="928" y="388"/>
                    <a:pt x="928" y="389"/>
                    <a:pt x="928" y="390"/>
                  </a:cubicBezTo>
                  <a:cubicBezTo>
                    <a:pt x="931" y="390"/>
                    <a:pt x="918" y="412"/>
                    <a:pt x="921" y="415"/>
                  </a:cubicBezTo>
                  <a:cubicBezTo>
                    <a:pt x="923" y="417"/>
                    <a:pt x="923" y="419"/>
                    <a:pt x="925" y="419"/>
                  </a:cubicBezTo>
                  <a:cubicBezTo>
                    <a:pt x="927" y="419"/>
                    <a:pt x="930" y="414"/>
                    <a:pt x="940" y="403"/>
                  </a:cubicBezTo>
                  <a:cubicBezTo>
                    <a:pt x="940" y="401"/>
                    <a:pt x="947" y="393"/>
                    <a:pt x="948" y="393"/>
                  </a:cubicBezTo>
                  <a:lnTo>
                    <a:pt x="948" y="393"/>
                  </a:lnTo>
                  <a:cubicBezTo>
                    <a:pt x="949" y="393"/>
                    <a:pt x="948" y="396"/>
                    <a:pt x="943" y="403"/>
                  </a:cubicBezTo>
                  <a:cubicBezTo>
                    <a:pt x="943" y="406"/>
                    <a:pt x="931" y="428"/>
                    <a:pt x="934" y="434"/>
                  </a:cubicBezTo>
                  <a:cubicBezTo>
                    <a:pt x="936" y="436"/>
                    <a:pt x="938" y="438"/>
                    <a:pt x="940" y="438"/>
                  </a:cubicBezTo>
                  <a:cubicBezTo>
                    <a:pt x="943" y="438"/>
                    <a:pt x="948" y="434"/>
                    <a:pt x="959" y="424"/>
                  </a:cubicBezTo>
                  <a:lnTo>
                    <a:pt x="959" y="424"/>
                  </a:lnTo>
                  <a:cubicBezTo>
                    <a:pt x="938" y="447"/>
                    <a:pt x="931" y="456"/>
                    <a:pt x="933" y="456"/>
                  </a:cubicBezTo>
                  <a:cubicBezTo>
                    <a:pt x="934" y="456"/>
                    <a:pt x="939" y="453"/>
                    <a:pt x="946" y="446"/>
                  </a:cubicBezTo>
                  <a:cubicBezTo>
                    <a:pt x="959" y="438"/>
                    <a:pt x="963" y="435"/>
                    <a:pt x="965" y="435"/>
                  </a:cubicBezTo>
                  <a:cubicBezTo>
                    <a:pt x="965" y="435"/>
                    <a:pt x="965" y="436"/>
                    <a:pt x="965" y="437"/>
                  </a:cubicBezTo>
                  <a:cubicBezTo>
                    <a:pt x="955" y="444"/>
                    <a:pt x="951" y="448"/>
                    <a:pt x="954" y="448"/>
                  </a:cubicBezTo>
                  <a:cubicBezTo>
                    <a:pt x="956" y="448"/>
                    <a:pt x="962" y="446"/>
                    <a:pt x="972" y="440"/>
                  </a:cubicBezTo>
                  <a:lnTo>
                    <a:pt x="972" y="440"/>
                  </a:lnTo>
                  <a:cubicBezTo>
                    <a:pt x="972" y="443"/>
                    <a:pt x="972" y="443"/>
                    <a:pt x="953" y="459"/>
                  </a:cubicBezTo>
                  <a:lnTo>
                    <a:pt x="956" y="462"/>
                  </a:lnTo>
                  <a:cubicBezTo>
                    <a:pt x="968" y="455"/>
                    <a:pt x="975" y="452"/>
                    <a:pt x="979" y="452"/>
                  </a:cubicBezTo>
                  <a:cubicBezTo>
                    <a:pt x="989" y="452"/>
                    <a:pt x="979" y="469"/>
                    <a:pt x="965" y="478"/>
                  </a:cubicBezTo>
                  <a:cubicBezTo>
                    <a:pt x="965" y="478"/>
                    <a:pt x="965" y="478"/>
                    <a:pt x="966" y="478"/>
                  </a:cubicBezTo>
                  <a:cubicBezTo>
                    <a:pt x="968" y="478"/>
                    <a:pt x="973" y="477"/>
                    <a:pt x="987" y="468"/>
                  </a:cubicBezTo>
                  <a:cubicBezTo>
                    <a:pt x="1006" y="458"/>
                    <a:pt x="1016" y="454"/>
                    <a:pt x="1019" y="454"/>
                  </a:cubicBezTo>
                  <a:lnTo>
                    <a:pt x="1019" y="454"/>
                  </a:lnTo>
                  <a:cubicBezTo>
                    <a:pt x="1022" y="454"/>
                    <a:pt x="1013" y="461"/>
                    <a:pt x="990" y="475"/>
                  </a:cubicBezTo>
                  <a:cubicBezTo>
                    <a:pt x="995" y="472"/>
                    <a:pt x="1000" y="471"/>
                    <a:pt x="1002" y="471"/>
                  </a:cubicBezTo>
                  <a:cubicBezTo>
                    <a:pt x="1011" y="471"/>
                    <a:pt x="1006" y="482"/>
                    <a:pt x="975" y="497"/>
                  </a:cubicBezTo>
                  <a:cubicBezTo>
                    <a:pt x="953" y="509"/>
                    <a:pt x="931" y="522"/>
                    <a:pt x="931" y="522"/>
                  </a:cubicBezTo>
                  <a:cubicBezTo>
                    <a:pt x="953" y="512"/>
                    <a:pt x="956" y="512"/>
                    <a:pt x="956" y="512"/>
                  </a:cubicBezTo>
                  <a:cubicBezTo>
                    <a:pt x="966" y="507"/>
                    <a:pt x="972" y="505"/>
                    <a:pt x="975" y="505"/>
                  </a:cubicBezTo>
                  <a:cubicBezTo>
                    <a:pt x="977" y="505"/>
                    <a:pt x="978" y="506"/>
                    <a:pt x="978" y="509"/>
                  </a:cubicBezTo>
                  <a:cubicBezTo>
                    <a:pt x="981" y="512"/>
                    <a:pt x="1006" y="509"/>
                    <a:pt x="1006" y="515"/>
                  </a:cubicBezTo>
                  <a:cubicBezTo>
                    <a:pt x="1006" y="518"/>
                    <a:pt x="1009" y="525"/>
                    <a:pt x="987" y="534"/>
                  </a:cubicBezTo>
                  <a:cubicBezTo>
                    <a:pt x="987" y="536"/>
                    <a:pt x="987" y="537"/>
                    <a:pt x="990" y="537"/>
                  </a:cubicBezTo>
                  <a:cubicBezTo>
                    <a:pt x="993" y="537"/>
                    <a:pt x="1000" y="536"/>
                    <a:pt x="1012" y="534"/>
                  </a:cubicBezTo>
                  <a:cubicBezTo>
                    <a:pt x="1020" y="532"/>
                    <a:pt x="1025" y="532"/>
                    <a:pt x="1028" y="532"/>
                  </a:cubicBezTo>
                  <a:cubicBezTo>
                    <a:pt x="1035" y="532"/>
                    <a:pt x="1030" y="536"/>
                    <a:pt x="1012" y="540"/>
                  </a:cubicBezTo>
                  <a:lnTo>
                    <a:pt x="1015" y="540"/>
                  </a:lnTo>
                  <a:cubicBezTo>
                    <a:pt x="1023" y="539"/>
                    <a:pt x="1028" y="539"/>
                    <a:pt x="1031" y="539"/>
                  </a:cubicBezTo>
                  <a:cubicBezTo>
                    <a:pt x="1037" y="539"/>
                    <a:pt x="1037" y="540"/>
                    <a:pt x="1037" y="540"/>
                  </a:cubicBezTo>
                  <a:cubicBezTo>
                    <a:pt x="1018" y="546"/>
                    <a:pt x="999" y="554"/>
                    <a:pt x="1009" y="554"/>
                  </a:cubicBezTo>
                  <a:cubicBezTo>
                    <a:pt x="1010" y="554"/>
                    <a:pt x="1012" y="553"/>
                    <a:pt x="1015" y="553"/>
                  </a:cubicBezTo>
                  <a:cubicBezTo>
                    <a:pt x="1026" y="550"/>
                    <a:pt x="1033" y="548"/>
                    <a:pt x="1036" y="548"/>
                  </a:cubicBezTo>
                  <a:cubicBezTo>
                    <a:pt x="1040" y="548"/>
                    <a:pt x="1040" y="550"/>
                    <a:pt x="1040" y="553"/>
                  </a:cubicBezTo>
                  <a:cubicBezTo>
                    <a:pt x="1022" y="562"/>
                    <a:pt x="1019" y="619"/>
                    <a:pt x="1040" y="622"/>
                  </a:cubicBezTo>
                  <a:lnTo>
                    <a:pt x="1040" y="625"/>
                  </a:lnTo>
                  <a:cubicBezTo>
                    <a:pt x="1040" y="628"/>
                    <a:pt x="1040" y="631"/>
                    <a:pt x="1040" y="631"/>
                  </a:cubicBezTo>
                  <a:cubicBezTo>
                    <a:pt x="1034" y="631"/>
                    <a:pt x="1028" y="631"/>
                    <a:pt x="1024" y="631"/>
                  </a:cubicBezTo>
                  <a:cubicBezTo>
                    <a:pt x="997" y="631"/>
                    <a:pt x="1018" y="639"/>
                    <a:pt x="1037" y="647"/>
                  </a:cubicBezTo>
                  <a:cubicBezTo>
                    <a:pt x="1059" y="653"/>
                    <a:pt x="1059" y="653"/>
                    <a:pt x="1059" y="656"/>
                  </a:cubicBezTo>
                  <a:cubicBezTo>
                    <a:pt x="1041" y="653"/>
                    <a:pt x="1029" y="652"/>
                    <a:pt x="1023" y="652"/>
                  </a:cubicBezTo>
                  <a:cubicBezTo>
                    <a:pt x="1012" y="652"/>
                    <a:pt x="1017" y="656"/>
                    <a:pt x="1031" y="660"/>
                  </a:cubicBezTo>
                  <a:cubicBezTo>
                    <a:pt x="1058" y="668"/>
                    <a:pt x="1069" y="672"/>
                    <a:pt x="1066" y="672"/>
                  </a:cubicBezTo>
                  <a:cubicBezTo>
                    <a:pt x="1063" y="672"/>
                    <a:pt x="1052" y="670"/>
                    <a:pt x="1031" y="666"/>
                  </a:cubicBezTo>
                  <a:cubicBezTo>
                    <a:pt x="1013" y="661"/>
                    <a:pt x="1002" y="658"/>
                    <a:pt x="999" y="658"/>
                  </a:cubicBezTo>
                  <a:cubicBezTo>
                    <a:pt x="994" y="658"/>
                    <a:pt x="1009" y="665"/>
                    <a:pt x="1050" y="678"/>
                  </a:cubicBezTo>
                  <a:cubicBezTo>
                    <a:pt x="1064" y="683"/>
                    <a:pt x="1069" y="686"/>
                    <a:pt x="1067" y="686"/>
                  </a:cubicBezTo>
                  <a:cubicBezTo>
                    <a:pt x="1066" y="686"/>
                    <a:pt x="1060" y="684"/>
                    <a:pt x="1050" y="681"/>
                  </a:cubicBezTo>
                  <a:cubicBezTo>
                    <a:pt x="1024" y="676"/>
                    <a:pt x="1012" y="674"/>
                    <a:pt x="1011" y="674"/>
                  </a:cubicBezTo>
                  <a:lnTo>
                    <a:pt x="1011" y="674"/>
                  </a:lnTo>
                  <a:cubicBezTo>
                    <a:pt x="1010" y="674"/>
                    <a:pt x="1015" y="676"/>
                    <a:pt x="1025" y="678"/>
                  </a:cubicBezTo>
                  <a:cubicBezTo>
                    <a:pt x="1049" y="689"/>
                    <a:pt x="1060" y="693"/>
                    <a:pt x="1057" y="693"/>
                  </a:cubicBezTo>
                  <a:cubicBezTo>
                    <a:pt x="1054" y="693"/>
                    <a:pt x="1043" y="690"/>
                    <a:pt x="1022" y="685"/>
                  </a:cubicBezTo>
                  <a:cubicBezTo>
                    <a:pt x="1001" y="679"/>
                    <a:pt x="989" y="676"/>
                    <a:pt x="987" y="676"/>
                  </a:cubicBezTo>
                  <a:lnTo>
                    <a:pt x="987" y="676"/>
                  </a:lnTo>
                  <a:cubicBezTo>
                    <a:pt x="984" y="676"/>
                    <a:pt x="994" y="681"/>
                    <a:pt x="1019" y="691"/>
                  </a:cubicBezTo>
                  <a:cubicBezTo>
                    <a:pt x="1048" y="702"/>
                    <a:pt x="1056" y="711"/>
                    <a:pt x="1048" y="711"/>
                  </a:cubicBezTo>
                  <a:cubicBezTo>
                    <a:pt x="1043" y="711"/>
                    <a:pt x="1032" y="707"/>
                    <a:pt x="1015" y="700"/>
                  </a:cubicBezTo>
                  <a:cubicBezTo>
                    <a:pt x="1015" y="701"/>
                    <a:pt x="1014" y="701"/>
                    <a:pt x="1013" y="701"/>
                  </a:cubicBezTo>
                  <a:cubicBezTo>
                    <a:pt x="1010" y="701"/>
                    <a:pt x="1005" y="700"/>
                    <a:pt x="1003" y="700"/>
                  </a:cubicBezTo>
                  <a:cubicBezTo>
                    <a:pt x="1002" y="700"/>
                    <a:pt x="1003" y="701"/>
                    <a:pt x="1012" y="707"/>
                  </a:cubicBezTo>
                  <a:lnTo>
                    <a:pt x="990" y="697"/>
                  </a:lnTo>
                  <a:lnTo>
                    <a:pt x="987" y="700"/>
                  </a:lnTo>
                  <a:lnTo>
                    <a:pt x="1009" y="710"/>
                  </a:lnTo>
                  <a:cubicBezTo>
                    <a:pt x="1009" y="713"/>
                    <a:pt x="981" y="713"/>
                    <a:pt x="972" y="722"/>
                  </a:cubicBezTo>
                  <a:cubicBezTo>
                    <a:pt x="962" y="741"/>
                    <a:pt x="956" y="744"/>
                    <a:pt x="978" y="757"/>
                  </a:cubicBezTo>
                  <a:cubicBezTo>
                    <a:pt x="1000" y="770"/>
                    <a:pt x="1009" y="778"/>
                    <a:pt x="1006" y="778"/>
                  </a:cubicBezTo>
                  <a:cubicBezTo>
                    <a:pt x="1004" y="778"/>
                    <a:pt x="993" y="773"/>
                    <a:pt x="975" y="760"/>
                  </a:cubicBezTo>
                  <a:cubicBezTo>
                    <a:pt x="974" y="760"/>
                    <a:pt x="974" y="760"/>
                    <a:pt x="973" y="760"/>
                  </a:cubicBezTo>
                  <a:cubicBezTo>
                    <a:pt x="968" y="760"/>
                    <a:pt x="954" y="753"/>
                    <a:pt x="948" y="753"/>
                  </a:cubicBezTo>
                  <a:cubicBezTo>
                    <a:pt x="947" y="753"/>
                    <a:pt x="947" y="753"/>
                    <a:pt x="946" y="754"/>
                  </a:cubicBezTo>
                  <a:cubicBezTo>
                    <a:pt x="946" y="755"/>
                    <a:pt x="946" y="756"/>
                    <a:pt x="944" y="756"/>
                  </a:cubicBezTo>
                  <a:cubicBezTo>
                    <a:pt x="941" y="756"/>
                    <a:pt x="936" y="753"/>
                    <a:pt x="925" y="744"/>
                  </a:cubicBezTo>
                  <a:lnTo>
                    <a:pt x="921" y="747"/>
                  </a:lnTo>
                  <a:cubicBezTo>
                    <a:pt x="947" y="771"/>
                    <a:pt x="948" y="783"/>
                    <a:pt x="938" y="783"/>
                  </a:cubicBezTo>
                  <a:cubicBezTo>
                    <a:pt x="935" y="783"/>
                    <a:pt x="930" y="782"/>
                    <a:pt x="925" y="779"/>
                  </a:cubicBezTo>
                  <a:lnTo>
                    <a:pt x="925" y="779"/>
                  </a:lnTo>
                  <a:cubicBezTo>
                    <a:pt x="921" y="782"/>
                    <a:pt x="918" y="782"/>
                    <a:pt x="931" y="801"/>
                  </a:cubicBezTo>
                  <a:cubicBezTo>
                    <a:pt x="939" y="812"/>
                    <a:pt x="942" y="818"/>
                    <a:pt x="941" y="818"/>
                  </a:cubicBezTo>
                  <a:cubicBezTo>
                    <a:pt x="939" y="818"/>
                    <a:pt x="935" y="814"/>
                    <a:pt x="928" y="807"/>
                  </a:cubicBezTo>
                  <a:cubicBezTo>
                    <a:pt x="918" y="797"/>
                    <a:pt x="907" y="790"/>
                    <a:pt x="902" y="790"/>
                  </a:cubicBezTo>
                  <a:cubicBezTo>
                    <a:pt x="898" y="790"/>
                    <a:pt x="900" y="796"/>
                    <a:pt x="915" y="813"/>
                  </a:cubicBezTo>
                  <a:lnTo>
                    <a:pt x="899" y="797"/>
                  </a:lnTo>
                  <a:cubicBezTo>
                    <a:pt x="894" y="792"/>
                    <a:pt x="892" y="790"/>
                    <a:pt x="891" y="790"/>
                  </a:cubicBezTo>
                  <a:lnTo>
                    <a:pt x="891" y="790"/>
                  </a:lnTo>
                  <a:cubicBezTo>
                    <a:pt x="889" y="790"/>
                    <a:pt x="901" y="806"/>
                    <a:pt x="912" y="819"/>
                  </a:cubicBezTo>
                  <a:cubicBezTo>
                    <a:pt x="925" y="835"/>
                    <a:pt x="931" y="844"/>
                    <a:pt x="930" y="844"/>
                  </a:cubicBezTo>
                  <a:cubicBezTo>
                    <a:pt x="928" y="844"/>
                    <a:pt x="916" y="831"/>
                    <a:pt x="890" y="801"/>
                  </a:cubicBezTo>
                  <a:cubicBezTo>
                    <a:pt x="874" y="780"/>
                    <a:pt x="866" y="771"/>
                    <a:pt x="865" y="771"/>
                  </a:cubicBezTo>
                  <a:lnTo>
                    <a:pt x="865" y="771"/>
                  </a:lnTo>
                  <a:cubicBezTo>
                    <a:pt x="864" y="771"/>
                    <a:pt x="867" y="777"/>
                    <a:pt x="874" y="785"/>
                  </a:cubicBezTo>
                  <a:cubicBezTo>
                    <a:pt x="884" y="799"/>
                    <a:pt x="893" y="813"/>
                    <a:pt x="891" y="813"/>
                  </a:cubicBezTo>
                  <a:cubicBezTo>
                    <a:pt x="890" y="813"/>
                    <a:pt x="888" y="811"/>
                    <a:pt x="884" y="807"/>
                  </a:cubicBezTo>
                  <a:lnTo>
                    <a:pt x="884" y="807"/>
                  </a:lnTo>
                  <a:cubicBezTo>
                    <a:pt x="884" y="807"/>
                    <a:pt x="881" y="807"/>
                    <a:pt x="909" y="848"/>
                  </a:cubicBezTo>
                  <a:cubicBezTo>
                    <a:pt x="925" y="866"/>
                    <a:pt x="921" y="866"/>
                    <a:pt x="918" y="869"/>
                  </a:cubicBezTo>
                  <a:cubicBezTo>
                    <a:pt x="909" y="857"/>
                    <a:pt x="903" y="844"/>
                    <a:pt x="893" y="829"/>
                  </a:cubicBezTo>
                  <a:lnTo>
                    <a:pt x="890" y="832"/>
                  </a:lnTo>
                  <a:cubicBezTo>
                    <a:pt x="878" y="822"/>
                    <a:pt x="865" y="810"/>
                    <a:pt x="856" y="794"/>
                  </a:cubicBezTo>
                  <a:cubicBezTo>
                    <a:pt x="851" y="787"/>
                    <a:pt x="847" y="782"/>
                    <a:pt x="846" y="782"/>
                  </a:cubicBezTo>
                  <a:lnTo>
                    <a:pt x="846" y="782"/>
                  </a:lnTo>
                  <a:cubicBezTo>
                    <a:pt x="846" y="782"/>
                    <a:pt x="851" y="792"/>
                    <a:pt x="868" y="816"/>
                  </a:cubicBezTo>
                  <a:cubicBezTo>
                    <a:pt x="896" y="857"/>
                    <a:pt x="896" y="857"/>
                    <a:pt x="890" y="857"/>
                  </a:cubicBezTo>
                  <a:cubicBezTo>
                    <a:pt x="890" y="858"/>
                    <a:pt x="890" y="858"/>
                    <a:pt x="889" y="858"/>
                  </a:cubicBezTo>
                  <a:cubicBezTo>
                    <a:pt x="888" y="858"/>
                    <a:pt x="884" y="854"/>
                    <a:pt x="874" y="838"/>
                  </a:cubicBezTo>
                  <a:cubicBezTo>
                    <a:pt x="866" y="825"/>
                    <a:pt x="863" y="821"/>
                    <a:pt x="861" y="821"/>
                  </a:cubicBezTo>
                  <a:cubicBezTo>
                    <a:pt x="860" y="821"/>
                    <a:pt x="860" y="822"/>
                    <a:pt x="859" y="822"/>
                  </a:cubicBezTo>
                  <a:cubicBezTo>
                    <a:pt x="868" y="860"/>
                    <a:pt x="884" y="898"/>
                    <a:pt x="903" y="932"/>
                  </a:cubicBezTo>
                  <a:cubicBezTo>
                    <a:pt x="914" y="955"/>
                    <a:pt x="919" y="965"/>
                    <a:pt x="919" y="965"/>
                  </a:cubicBezTo>
                  <a:cubicBezTo>
                    <a:pt x="918" y="965"/>
                    <a:pt x="912" y="955"/>
                    <a:pt x="899" y="935"/>
                  </a:cubicBezTo>
                  <a:cubicBezTo>
                    <a:pt x="890" y="913"/>
                    <a:pt x="887" y="913"/>
                    <a:pt x="884" y="913"/>
                  </a:cubicBezTo>
                  <a:cubicBezTo>
                    <a:pt x="871" y="895"/>
                    <a:pt x="874" y="891"/>
                    <a:pt x="878" y="891"/>
                  </a:cubicBezTo>
                  <a:lnTo>
                    <a:pt x="865" y="869"/>
                  </a:lnTo>
                  <a:cubicBezTo>
                    <a:pt x="853" y="849"/>
                    <a:pt x="846" y="839"/>
                    <a:pt x="845" y="839"/>
                  </a:cubicBezTo>
                  <a:lnTo>
                    <a:pt x="845" y="839"/>
                  </a:lnTo>
                  <a:cubicBezTo>
                    <a:pt x="844" y="839"/>
                    <a:pt x="849" y="850"/>
                    <a:pt x="859" y="873"/>
                  </a:cubicBezTo>
                  <a:cubicBezTo>
                    <a:pt x="864" y="884"/>
                    <a:pt x="866" y="889"/>
                    <a:pt x="865" y="889"/>
                  </a:cubicBezTo>
                  <a:cubicBezTo>
                    <a:pt x="865" y="889"/>
                    <a:pt x="862" y="885"/>
                    <a:pt x="856" y="876"/>
                  </a:cubicBezTo>
                  <a:cubicBezTo>
                    <a:pt x="847" y="860"/>
                    <a:pt x="838" y="845"/>
                    <a:pt x="837" y="845"/>
                  </a:cubicBezTo>
                  <a:lnTo>
                    <a:pt x="837" y="845"/>
                  </a:lnTo>
                  <a:cubicBezTo>
                    <a:pt x="836" y="845"/>
                    <a:pt x="837" y="847"/>
                    <a:pt x="840" y="854"/>
                  </a:cubicBezTo>
                  <a:cubicBezTo>
                    <a:pt x="840" y="854"/>
                    <a:pt x="840" y="854"/>
                    <a:pt x="839" y="854"/>
                  </a:cubicBezTo>
                  <a:cubicBezTo>
                    <a:pt x="838" y="854"/>
                    <a:pt x="834" y="852"/>
                    <a:pt x="824" y="835"/>
                  </a:cubicBezTo>
                  <a:lnTo>
                    <a:pt x="824" y="835"/>
                  </a:lnTo>
                  <a:cubicBezTo>
                    <a:pt x="821" y="835"/>
                    <a:pt x="818" y="838"/>
                    <a:pt x="827" y="860"/>
                  </a:cubicBezTo>
                  <a:cubicBezTo>
                    <a:pt x="837" y="882"/>
                    <a:pt x="837" y="882"/>
                    <a:pt x="834" y="882"/>
                  </a:cubicBezTo>
                  <a:cubicBezTo>
                    <a:pt x="831" y="882"/>
                    <a:pt x="831" y="885"/>
                    <a:pt x="840" y="907"/>
                  </a:cubicBezTo>
                  <a:cubicBezTo>
                    <a:pt x="846" y="929"/>
                    <a:pt x="852" y="951"/>
                    <a:pt x="849" y="954"/>
                  </a:cubicBezTo>
                  <a:cubicBezTo>
                    <a:pt x="851" y="963"/>
                    <a:pt x="851" y="969"/>
                    <a:pt x="850" y="969"/>
                  </a:cubicBezTo>
                  <a:cubicBezTo>
                    <a:pt x="848" y="969"/>
                    <a:pt x="843" y="958"/>
                    <a:pt x="834" y="932"/>
                  </a:cubicBezTo>
                  <a:cubicBezTo>
                    <a:pt x="824" y="910"/>
                    <a:pt x="821" y="910"/>
                    <a:pt x="821" y="910"/>
                  </a:cubicBezTo>
                  <a:cubicBezTo>
                    <a:pt x="821" y="910"/>
                    <a:pt x="821" y="910"/>
                    <a:pt x="821" y="910"/>
                  </a:cubicBezTo>
                  <a:cubicBezTo>
                    <a:pt x="820" y="910"/>
                    <a:pt x="816" y="908"/>
                    <a:pt x="809" y="888"/>
                  </a:cubicBezTo>
                  <a:cubicBezTo>
                    <a:pt x="806" y="882"/>
                    <a:pt x="805" y="880"/>
                    <a:pt x="804" y="880"/>
                  </a:cubicBezTo>
                  <a:lnTo>
                    <a:pt x="804" y="880"/>
                  </a:lnTo>
                  <a:cubicBezTo>
                    <a:pt x="803" y="880"/>
                    <a:pt x="808" y="897"/>
                    <a:pt x="815" y="913"/>
                  </a:cubicBezTo>
                  <a:cubicBezTo>
                    <a:pt x="821" y="935"/>
                    <a:pt x="827" y="960"/>
                    <a:pt x="827" y="960"/>
                  </a:cubicBezTo>
                  <a:cubicBezTo>
                    <a:pt x="818" y="938"/>
                    <a:pt x="809" y="913"/>
                    <a:pt x="802" y="891"/>
                  </a:cubicBezTo>
                  <a:cubicBezTo>
                    <a:pt x="794" y="868"/>
                    <a:pt x="791" y="856"/>
                    <a:pt x="790" y="856"/>
                  </a:cubicBezTo>
                  <a:lnTo>
                    <a:pt x="790" y="856"/>
                  </a:lnTo>
                  <a:cubicBezTo>
                    <a:pt x="790" y="856"/>
                    <a:pt x="793" y="868"/>
                    <a:pt x="799" y="891"/>
                  </a:cubicBezTo>
                  <a:cubicBezTo>
                    <a:pt x="806" y="907"/>
                    <a:pt x="810" y="925"/>
                    <a:pt x="806" y="925"/>
                  </a:cubicBezTo>
                  <a:cubicBezTo>
                    <a:pt x="805" y="925"/>
                    <a:pt x="803" y="922"/>
                    <a:pt x="799" y="916"/>
                  </a:cubicBezTo>
                  <a:cubicBezTo>
                    <a:pt x="796" y="916"/>
                    <a:pt x="793" y="916"/>
                    <a:pt x="787" y="895"/>
                  </a:cubicBezTo>
                  <a:cubicBezTo>
                    <a:pt x="785" y="886"/>
                    <a:pt x="784" y="883"/>
                    <a:pt x="783" y="883"/>
                  </a:cubicBezTo>
                  <a:lnTo>
                    <a:pt x="783" y="883"/>
                  </a:lnTo>
                  <a:cubicBezTo>
                    <a:pt x="782" y="883"/>
                    <a:pt x="784" y="895"/>
                    <a:pt x="784" y="895"/>
                  </a:cubicBezTo>
                  <a:cubicBezTo>
                    <a:pt x="785" y="907"/>
                    <a:pt x="785" y="913"/>
                    <a:pt x="784" y="913"/>
                  </a:cubicBezTo>
                  <a:cubicBezTo>
                    <a:pt x="782" y="913"/>
                    <a:pt x="779" y="907"/>
                    <a:pt x="774" y="895"/>
                  </a:cubicBezTo>
                  <a:cubicBezTo>
                    <a:pt x="765" y="871"/>
                    <a:pt x="761" y="859"/>
                    <a:pt x="760" y="859"/>
                  </a:cubicBezTo>
                  <a:lnTo>
                    <a:pt x="760" y="859"/>
                  </a:lnTo>
                  <a:cubicBezTo>
                    <a:pt x="759" y="859"/>
                    <a:pt x="762" y="871"/>
                    <a:pt x="765" y="895"/>
                  </a:cubicBezTo>
                  <a:cubicBezTo>
                    <a:pt x="765" y="909"/>
                    <a:pt x="766" y="922"/>
                    <a:pt x="765" y="922"/>
                  </a:cubicBezTo>
                  <a:cubicBezTo>
                    <a:pt x="765" y="922"/>
                    <a:pt x="764" y="915"/>
                    <a:pt x="762" y="895"/>
                  </a:cubicBezTo>
                  <a:cubicBezTo>
                    <a:pt x="760" y="888"/>
                    <a:pt x="759" y="886"/>
                    <a:pt x="758" y="886"/>
                  </a:cubicBezTo>
                  <a:cubicBezTo>
                    <a:pt x="757" y="886"/>
                    <a:pt x="758" y="902"/>
                    <a:pt x="755" y="920"/>
                  </a:cubicBezTo>
                  <a:cubicBezTo>
                    <a:pt x="758" y="945"/>
                    <a:pt x="758" y="992"/>
                    <a:pt x="762" y="1017"/>
                  </a:cubicBezTo>
                  <a:cubicBezTo>
                    <a:pt x="763" y="1044"/>
                    <a:pt x="764" y="1055"/>
                    <a:pt x="763" y="1055"/>
                  </a:cubicBezTo>
                  <a:cubicBezTo>
                    <a:pt x="762" y="1055"/>
                    <a:pt x="759" y="1049"/>
                    <a:pt x="755" y="1039"/>
                  </a:cubicBezTo>
                  <a:cubicBezTo>
                    <a:pt x="752" y="1023"/>
                    <a:pt x="749" y="1007"/>
                    <a:pt x="749" y="992"/>
                  </a:cubicBezTo>
                  <a:cubicBezTo>
                    <a:pt x="749" y="967"/>
                    <a:pt x="749" y="967"/>
                    <a:pt x="749" y="967"/>
                  </a:cubicBezTo>
                  <a:lnTo>
                    <a:pt x="752" y="967"/>
                  </a:lnTo>
                  <a:cubicBezTo>
                    <a:pt x="752" y="942"/>
                    <a:pt x="749" y="920"/>
                    <a:pt x="746" y="920"/>
                  </a:cubicBezTo>
                  <a:cubicBezTo>
                    <a:pt x="744" y="907"/>
                    <a:pt x="744" y="900"/>
                    <a:pt x="743" y="900"/>
                  </a:cubicBezTo>
                  <a:cubicBezTo>
                    <a:pt x="743" y="900"/>
                    <a:pt x="743" y="906"/>
                    <a:pt x="743" y="916"/>
                  </a:cubicBezTo>
                  <a:cubicBezTo>
                    <a:pt x="740" y="895"/>
                    <a:pt x="737" y="895"/>
                    <a:pt x="733" y="895"/>
                  </a:cubicBezTo>
                  <a:cubicBezTo>
                    <a:pt x="730" y="895"/>
                    <a:pt x="724" y="891"/>
                    <a:pt x="724" y="866"/>
                  </a:cubicBezTo>
                  <a:cubicBezTo>
                    <a:pt x="721" y="866"/>
                    <a:pt x="721" y="866"/>
                    <a:pt x="718" y="891"/>
                  </a:cubicBezTo>
                  <a:cubicBezTo>
                    <a:pt x="716" y="919"/>
                    <a:pt x="714" y="930"/>
                    <a:pt x="713" y="930"/>
                  </a:cubicBezTo>
                  <a:cubicBezTo>
                    <a:pt x="713" y="930"/>
                    <a:pt x="713" y="924"/>
                    <a:pt x="715" y="913"/>
                  </a:cubicBezTo>
                  <a:cubicBezTo>
                    <a:pt x="715" y="883"/>
                    <a:pt x="711" y="861"/>
                    <a:pt x="704" y="861"/>
                  </a:cubicBezTo>
                  <a:cubicBezTo>
                    <a:pt x="700" y="861"/>
                    <a:pt x="695" y="868"/>
                    <a:pt x="690" y="885"/>
                  </a:cubicBezTo>
                  <a:lnTo>
                    <a:pt x="686" y="882"/>
                  </a:lnTo>
                  <a:cubicBezTo>
                    <a:pt x="688" y="868"/>
                    <a:pt x="686" y="861"/>
                    <a:pt x="682" y="861"/>
                  </a:cubicBezTo>
                  <a:cubicBezTo>
                    <a:pt x="679" y="861"/>
                    <a:pt x="675" y="866"/>
                    <a:pt x="671" y="876"/>
                  </a:cubicBezTo>
                  <a:lnTo>
                    <a:pt x="668" y="873"/>
                  </a:lnTo>
                  <a:cubicBezTo>
                    <a:pt x="669" y="861"/>
                    <a:pt x="670" y="856"/>
                    <a:pt x="669" y="856"/>
                  </a:cubicBezTo>
                  <a:lnTo>
                    <a:pt x="669" y="856"/>
                  </a:lnTo>
                  <a:cubicBezTo>
                    <a:pt x="667" y="856"/>
                    <a:pt x="664" y="860"/>
                    <a:pt x="658" y="869"/>
                  </a:cubicBezTo>
                  <a:cubicBezTo>
                    <a:pt x="655" y="878"/>
                    <a:pt x="651" y="886"/>
                    <a:pt x="649" y="891"/>
                  </a:cubicBezTo>
                  <a:cubicBezTo>
                    <a:pt x="658" y="869"/>
                    <a:pt x="655" y="869"/>
                    <a:pt x="649" y="863"/>
                  </a:cubicBezTo>
                  <a:cubicBezTo>
                    <a:pt x="646" y="862"/>
                    <a:pt x="644" y="862"/>
                    <a:pt x="643" y="862"/>
                  </a:cubicBezTo>
                  <a:cubicBezTo>
                    <a:pt x="639" y="862"/>
                    <a:pt x="638" y="866"/>
                    <a:pt x="633" y="882"/>
                  </a:cubicBezTo>
                  <a:cubicBezTo>
                    <a:pt x="628" y="887"/>
                    <a:pt x="625" y="889"/>
                    <a:pt x="624" y="889"/>
                  </a:cubicBezTo>
                  <a:cubicBezTo>
                    <a:pt x="620" y="889"/>
                    <a:pt x="627" y="873"/>
                    <a:pt x="636" y="857"/>
                  </a:cubicBezTo>
                  <a:cubicBezTo>
                    <a:pt x="646" y="838"/>
                    <a:pt x="651" y="827"/>
                    <a:pt x="650" y="827"/>
                  </a:cubicBezTo>
                  <a:lnTo>
                    <a:pt x="650" y="827"/>
                  </a:lnTo>
                  <a:cubicBezTo>
                    <a:pt x="649" y="827"/>
                    <a:pt x="639" y="842"/>
                    <a:pt x="621" y="876"/>
                  </a:cubicBezTo>
                  <a:cubicBezTo>
                    <a:pt x="606" y="899"/>
                    <a:pt x="599" y="908"/>
                    <a:pt x="598" y="908"/>
                  </a:cubicBezTo>
                  <a:cubicBezTo>
                    <a:pt x="597" y="908"/>
                    <a:pt x="599" y="903"/>
                    <a:pt x="605" y="895"/>
                  </a:cubicBezTo>
                  <a:cubicBezTo>
                    <a:pt x="612" y="879"/>
                    <a:pt x="615" y="874"/>
                    <a:pt x="617" y="874"/>
                  </a:cubicBezTo>
                  <a:cubicBezTo>
                    <a:pt x="617" y="874"/>
                    <a:pt x="617" y="875"/>
                    <a:pt x="617" y="876"/>
                  </a:cubicBezTo>
                  <a:lnTo>
                    <a:pt x="643" y="832"/>
                  </a:lnTo>
                  <a:cubicBezTo>
                    <a:pt x="639" y="832"/>
                    <a:pt x="639" y="832"/>
                    <a:pt x="627" y="851"/>
                  </a:cubicBezTo>
                  <a:cubicBezTo>
                    <a:pt x="627" y="851"/>
                    <a:pt x="627" y="851"/>
                    <a:pt x="611" y="869"/>
                  </a:cubicBezTo>
                  <a:cubicBezTo>
                    <a:pt x="599" y="891"/>
                    <a:pt x="586" y="910"/>
                    <a:pt x="577" y="932"/>
                  </a:cubicBezTo>
                  <a:cubicBezTo>
                    <a:pt x="568" y="948"/>
                    <a:pt x="565" y="952"/>
                    <a:pt x="563" y="952"/>
                  </a:cubicBezTo>
                  <a:cubicBezTo>
                    <a:pt x="563" y="952"/>
                    <a:pt x="562" y="952"/>
                    <a:pt x="561" y="951"/>
                  </a:cubicBezTo>
                  <a:cubicBezTo>
                    <a:pt x="567" y="929"/>
                    <a:pt x="580" y="907"/>
                    <a:pt x="595" y="888"/>
                  </a:cubicBezTo>
                  <a:cubicBezTo>
                    <a:pt x="605" y="876"/>
                    <a:pt x="614" y="863"/>
                    <a:pt x="624" y="848"/>
                  </a:cubicBezTo>
                  <a:cubicBezTo>
                    <a:pt x="626" y="844"/>
                    <a:pt x="626" y="842"/>
                    <a:pt x="625" y="842"/>
                  </a:cubicBezTo>
                  <a:lnTo>
                    <a:pt x="625" y="842"/>
                  </a:lnTo>
                  <a:cubicBezTo>
                    <a:pt x="621" y="842"/>
                    <a:pt x="596" y="871"/>
                    <a:pt x="574" y="901"/>
                  </a:cubicBezTo>
                  <a:lnTo>
                    <a:pt x="586" y="882"/>
                  </a:lnTo>
                  <a:cubicBezTo>
                    <a:pt x="599" y="860"/>
                    <a:pt x="595" y="860"/>
                    <a:pt x="592" y="857"/>
                  </a:cubicBezTo>
                  <a:cubicBezTo>
                    <a:pt x="591" y="856"/>
                    <a:pt x="590" y="855"/>
                    <a:pt x="588" y="855"/>
                  </a:cubicBezTo>
                  <a:cubicBezTo>
                    <a:pt x="586" y="855"/>
                    <a:pt x="581" y="858"/>
                    <a:pt x="574" y="869"/>
                  </a:cubicBezTo>
                  <a:cubicBezTo>
                    <a:pt x="559" y="890"/>
                    <a:pt x="547" y="907"/>
                    <a:pt x="543" y="907"/>
                  </a:cubicBezTo>
                  <a:cubicBezTo>
                    <a:pt x="543" y="907"/>
                    <a:pt x="542" y="907"/>
                    <a:pt x="542" y="907"/>
                  </a:cubicBezTo>
                  <a:cubicBezTo>
                    <a:pt x="536" y="923"/>
                    <a:pt x="527" y="935"/>
                    <a:pt x="517" y="948"/>
                  </a:cubicBezTo>
                  <a:cubicBezTo>
                    <a:pt x="523" y="932"/>
                    <a:pt x="530" y="920"/>
                    <a:pt x="539" y="904"/>
                  </a:cubicBezTo>
                  <a:cubicBezTo>
                    <a:pt x="564" y="863"/>
                    <a:pt x="577" y="841"/>
                    <a:pt x="570" y="835"/>
                  </a:cubicBezTo>
                  <a:cubicBezTo>
                    <a:pt x="567" y="832"/>
                    <a:pt x="561" y="826"/>
                    <a:pt x="577" y="807"/>
                  </a:cubicBezTo>
                  <a:cubicBezTo>
                    <a:pt x="576" y="806"/>
                    <a:pt x="575" y="805"/>
                    <a:pt x="574" y="805"/>
                  </a:cubicBezTo>
                  <a:cubicBezTo>
                    <a:pt x="572" y="805"/>
                    <a:pt x="568" y="809"/>
                    <a:pt x="555" y="819"/>
                  </a:cubicBezTo>
                  <a:lnTo>
                    <a:pt x="555" y="816"/>
                  </a:lnTo>
                  <a:cubicBezTo>
                    <a:pt x="563" y="806"/>
                    <a:pt x="566" y="800"/>
                    <a:pt x="564" y="800"/>
                  </a:cubicBezTo>
                  <a:lnTo>
                    <a:pt x="564" y="800"/>
                  </a:lnTo>
                  <a:cubicBezTo>
                    <a:pt x="562" y="800"/>
                    <a:pt x="557" y="804"/>
                    <a:pt x="548" y="813"/>
                  </a:cubicBezTo>
                  <a:cubicBezTo>
                    <a:pt x="543" y="817"/>
                    <a:pt x="541" y="818"/>
                    <a:pt x="540" y="818"/>
                  </a:cubicBezTo>
                  <a:cubicBezTo>
                    <a:pt x="537" y="818"/>
                    <a:pt x="545" y="809"/>
                    <a:pt x="545" y="807"/>
                  </a:cubicBezTo>
                  <a:cubicBezTo>
                    <a:pt x="560" y="791"/>
                    <a:pt x="568" y="783"/>
                    <a:pt x="568" y="783"/>
                  </a:cubicBezTo>
                  <a:lnTo>
                    <a:pt x="568" y="783"/>
                  </a:lnTo>
                  <a:cubicBezTo>
                    <a:pt x="568" y="783"/>
                    <a:pt x="556" y="795"/>
                    <a:pt x="527" y="822"/>
                  </a:cubicBezTo>
                  <a:cubicBezTo>
                    <a:pt x="508" y="838"/>
                    <a:pt x="492" y="857"/>
                    <a:pt x="495" y="860"/>
                  </a:cubicBezTo>
                  <a:lnTo>
                    <a:pt x="501" y="866"/>
                  </a:lnTo>
                  <a:lnTo>
                    <a:pt x="476" y="876"/>
                  </a:lnTo>
                  <a:cubicBezTo>
                    <a:pt x="461" y="882"/>
                    <a:pt x="448" y="891"/>
                    <a:pt x="436" y="901"/>
                  </a:cubicBezTo>
                  <a:cubicBezTo>
                    <a:pt x="436" y="901"/>
                    <a:pt x="422" y="917"/>
                    <a:pt x="418" y="917"/>
                  </a:cubicBezTo>
                  <a:cubicBezTo>
                    <a:pt x="417" y="917"/>
                    <a:pt x="417" y="917"/>
                    <a:pt x="417" y="916"/>
                  </a:cubicBezTo>
                  <a:lnTo>
                    <a:pt x="451" y="885"/>
                  </a:lnTo>
                  <a:cubicBezTo>
                    <a:pt x="473" y="869"/>
                    <a:pt x="489" y="854"/>
                    <a:pt x="508" y="838"/>
                  </a:cubicBezTo>
                  <a:cubicBezTo>
                    <a:pt x="531" y="815"/>
                    <a:pt x="545" y="798"/>
                    <a:pt x="541" y="798"/>
                  </a:cubicBezTo>
                  <a:lnTo>
                    <a:pt x="541" y="798"/>
                  </a:lnTo>
                  <a:cubicBezTo>
                    <a:pt x="540" y="798"/>
                    <a:pt x="533" y="802"/>
                    <a:pt x="520" y="813"/>
                  </a:cubicBezTo>
                  <a:cubicBezTo>
                    <a:pt x="520" y="813"/>
                    <a:pt x="520" y="813"/>
                    <a:pt x="536" y="794"/>
                  </a:cubicBezTo>
                  <a:cubicBezTo>
                    <a:pt x="544" y="788"/>
                    <a:pt x="549" y="784"/>
                    <a:pt x="548" y="784"/>
                  </a:cubicBezTo>
                  <a:lnTo>
                    <a:pt x="548" y="784"/>
                  </a:lnTo>
                  <a:cubicBezTo>
                    <a:pt x="547" y="784"/>
                    <a:pt x="537" y="791"/>
                    <a:pt x="514" y="807"/>
                  </a:cubicBezTo>
                  <a:cubicBezTo>
                    <a:pt x="497" y="820"/>
                    <a:pt x="487" y="826"/>
                    <a:pt x="485" y="826"/>
                  </a:cubicBezTo>
                  <a:cubicBezTo>
                    <a:pt x="482" y="826"/>
                    <a:pt x="491" y="817"/>
                    <a:pt x="511" y="801"/>
                  </a:cubicBezTo>
                  <a:cubicBezTo>
                    <a:pt x="534" y="778"/>
                    <a:pt x="540" y="769"/>
                    <a:pt x="536" y="769"/>
                  </a:cubicBezTo>
                  <a:lnTo>
                    <a:pt x="536" y="769"/>
                  </a:lnTo>
                  <a:cubicBezTo>
                    <a:pt x="534" y="769"/>
                    <a:pt x="530" y="771"/>
                    <a:pt x="523" y="775"/>
                  </a:cubicBezTo>
                  <a:cubicBezTo>
                    <a:pt x="503" y="790"/>
                    <a:pt x="492" y="795"/>
                    <a:pt x="489" y="795"/>
                  </a:cubicBezTo>
                  <a:cubicBezTo>
                    <a:pt x="485" y="795"/>
                    <a:pt x="489" y="790"/>
                    <a:pt x="498" y="782"/>
                  </a:cubicBezTo>
                  <a:cubicBezTo>
                    <a:pt x="509" y="773"/>
                    <a:pt x="514" y="768"/>
                    <a:pt x="511" y="768"/>
                  </a:cubicBezTo>
                  <a:lnTo>
                    <a:pt x="511" y="768"/>
                  </a:lnTo>
                  <a:cubicBezTo>
                    <a:pt x="510" y="768"/>
                    <a:pt x="504" y="770"/>
                    <a:pt x="495" y="775"/>
                  </a:cubicBezTo>
                  <a:cubicBezTo>
                    <a:pt x="511" y="766"/>
                    <a:pt x="526" y="755"/>
                    <a:pt x="524" y="755"/>
                  </a:cubicBezTo>
                  <a:lnTo>
                    <a:pt x="524" y="755"/>
                  </a:lnTo>
                  <a:cubicBezTo>
                    <a:pt x="523" y="755"/>
                    <a:pt x="520" y="757"/>
                    <a:pt x="514" y="760"/>
                  </a:cubicBezTo>
                  <a:cubicBezTo>
                    <a:pt x="514" y="760"/>
                    <a:pt x="514" y="760"/>
                    <a:pt x="514" y="760"/>
                  </a:cubicBezTo>
                  <a:cubicBezTo>
                    <a:pt x="512" y="760"/>
                    <a:pt x="509" y="761"/>
                    <a:pt x="495" y="772"/>
                  </a:cubicBezTo>
                  <a:lnTo>
                    <a:pt x="451" y="791"/>
                  </a:lnTo>
                  <a:cubicBezTo>
                    <a:pt x="439" y="804"/>
                    <a:pt x="423" y="810"/>
                    <a:pt x="411" y="819"/>
                  </a:cubicBezTo>
                  <a:cubicBezTo>
                    <a:pt x="407" y="822"/>
                    <a:pt x="404" y="823"/>
                    <a:pt x="403" y="823"/>
                  </a:cubicBezTo>
                  <a:cubicBezTo>
                    <a:pt x="396" y="823"/>
                    <a:pt x="415" y="800"/>
                    <a:pt x="467" y="769"/>
                  </a:cubicBezTo>
                  <a:lnTo>
                    <a:pt x="508" y="741"/>
                  </a:lnTo>
                  <a:lnTo>
                    <a:pt x="464" y="763"/>
                  </a:lnTo>
                  <a:cubicBezTo>
                    <a:pt x="464" y="763"/>
                    <a:pt x="461" y="760"/>
                    <a:pt x="483" y="750"/>
                  </a:cubicBezTo>
                  <a:cubicBezTo>
                    <a:pt x="505" y="738"/>
                    <a:pt x="505" y="738"/>
                    <a:pt x="505" y="738"/>
                  </a:cubicBezTo>
                  <a:cubicBezTo>
                    <a:pt x="505" y="738"/>
                    <a:pt x="505" y="737"/>
                    <a:pt x="503" y="737"/>
                  </a:cubicBezTo>
                  <a:cubicBezTo>
                    <a:pt x="501" y="737"/>
                    <a:pt x="496" y="738"/>
                    <a:pt x="483" y="744"/>
                  </a:cubicBezTo>
                  <a:cubicBezTo>
                    <a:pt x="458" y="757"/>
                    <a:pt x="447" y="762"/>
                    <a:pt x="446" y="762"/>
                  </a:cubicBezTo>
                  <a:cubicBezTo>
                    <a:pt x="446" y="762"/>
                    <a:pt x="451" y="759"/>
                    <a:pt x="461" y="754"/>
                  </a:cubicBezTo>
                  <a:cubicBezTo>
                    <a:pt x="483" y="741"/>
                    <a:pt x="494" y="735"/>
                    <a:pt x="490" y="735"/>
                  </a:cubicBezTo>
                  <a:lnTo>
                    <a:pt x="490" y="735"/>
                  </a:lnTo>
                  <a:cubicBezTo>
                    <a:pt x="488" y="735"/>
                    <a:pt x="477" y="739"/>
                    <a:pt x="458" y="747"/>
                  </a:cubicBezTo>
                  <a:cubicBezTo>
                    <a:pt x="437" y="756"/>
                    <a:pt x="426" y="761"/>
                    <a:pt x="425" y="761"/>
                  </a:cubicBezTo>
                  <a:cubicBezTo>
                    <a:pt x="424" y="761"/>
                    <a:pt x="435" y="756"/>
                    <a:pt x="458" y="744"/>
                  </a:cubicBezTo>
                  <a:cubicBezTo>
                    <a:pt x="473" y="738"/>
                    <a:pt x="486" y="732"/>
                    <a:pt x="498" y="722"/>
                  </a:cubicBezTo>
                  <a:lnTo>
                    <a:pt x="498" y="722"/>
                  </a:lnTo>
                  <a:lnTo>
                    <a:pt x="476" y="732"/>
                  </a:lnTo>
                  <a:cubicBezTo>
                    <a:pt x="454" y="741"/>
                    <a:pt x="444" y="745"/>
                    <a:pt x="441" y="745"/>
                  </a:cubicBezTo>
                  <a:cubicBezTo>
                    <a:pt x="438" y="745"/>
                    <a:pt x="444" y="741"/>
                    <a:pt x="454" y="735"/>
                  </a:cubicBezTo>
                  <a:cubicBezTo>
                    <a:pt x="468" y="729"/>
                    <a:pt x="473" y="727"/>
                    <a:pt x="469" y="727"/>
                  </a:cubicBezTo>
                  <a:cubicBezTo>
                    <a:pt x="466" y="727"/>
                    <a:pt x="461" y="727"/>
                    <a:pt x="451" y="728"/>
                  </a:cubicBezTo>
                  <a:cubicBezTo>
                    <a:pt x="451" y="725"/>
                    <a:pt x="451" y="722"/>
                    <a:pt x="473" y="716"/>
                  </a:cubicBezTo>
                  <a:cubicBezTo>
                    <a:pt x="496" y="708"/>
                    <a:pt x="507" y="704"/>
                    <a:pt x="506" y="704"/>
                  </a:cubicBezTo>
                  <a:lnTo>
                    <a:pt x="506" y="704"/>
                  </a:lnTo>
                  <a:cubicBezTo>
                    <a:pt x="505" y="704"/>
                    <a:pt x="494" y="707"/>
                    <a:pt x="473" y="713"/>
                  </a:cubicBezTo>
                  <a:cubicBezTo>
                    <a:pt x="463" y="715"/>
                    <a:pt x="457" y="717"/>
                    <a:pt x="455" y="717"/>
                  </a:cubicBezTo>
                  <a:cubicBezTo>
                    <a:pt x="452" y="717"/>
                    <a:pt x="457" y="714"/>
                    <a:pt x="470" y="707"/>
                  </a:cubicBezTo>
                  <a:cubicBezTo>
                    <a:pt x="482" y="701"/>
                    <a:pt x="489" y="699"/>
                    <a:pt x="488" y="699"/>
                  </a:cubicBezTo>
                  <a:lnTo>
                    <a:pt x="488" y="699"/>
                  </a:lnTo>
                  <a:cubicBezTo>
                    <a:pt x="487" y="699"/>
                    <a:pt x="481" y="701"/>
                    <a:pt x="470" y="703"/>
                  </a:cubicBezTo>
                  <a:cubicBezTo>
                    <a:pt x="445" y="707"/>
                    <a:pt x="423" y="716"/>
                    <a:pt x="401" y="725"/>
                  </a:cubicBezTo>
                  <a:cubicBezTo>
                    <a:pt x="401" y="728"/>
                    <a:pt x="401" y="728"/>
                    <a:pt x="379" y="735"/>
                  </a:cubicBezTo>
                  <a:lnTo>
                    <a:pt x="376" y="732"/>
                  </a:lnTo>
                  <a:cubicBezTo>
                    <a:pt x="376" y="728"/>
                    <a:pt x="376" y="725"/>
                    <a:pt x="351" y="725"/>
                  </a:cubicBezTo>
                  <a:cubicBezTo>
                    <a:pt x="326" y="725"/>
                    <a:pt x="279" y="738"/>
                    <a:pt x="304" y="738"/>
                  </a:cubicBezTo>
                  <a:lnTo>
                    <a:pt x="282" y="747"/>
                  </a:lnTo>
                  <a:cubicBezTo>
                    <a:pt x="242" y="758"/>
                    <a:pt x="225" y="765"/>
                    <a:pt x="232" y="765"/>
                  </a:cubicBezTo>
                  <a:cubicBezTo>
                    <a:pt x="236" y="765"/>
                    <a:pt x="253" y="761"/>
                    <a:pt x="282" y="754"/>
                  </a:cubicBezTo>
                  <a:cubicBezTo>
                    <a:pt x="320" y="744"/>
                    <a:pt x="338" y="739"/>
                    <a:pt x="340" y="739"/>
                  </a:cubicBezTo>
                  <a:lnTo>
                    <a:pt x="340" y="739"/>
                  </a:lnTo>
                  <a:cubicBezTo>
                    <a:pt x="341" y="739"/>
                    <a:pt x="330" y="743"/>
                    <a:pt x="307" y="750"/>
                  </a:cubicBezTo>
                  <a:cubicBezTo>
                    <a:pt x="260" y="763"/>
                    <a:pt x="263" y="769"/>
                    <a:pt x="263" y="772"/>
                  </a:cubicBezTo>
                  <a:cubicBezTo>
                    <a:pt x="263" y="775"/>
                    <a:pt x="263" y="775"/>
                    <a:pt x="241" y="782"/>
                  </a:cubicBezTo>
                  <a:cubicBezTo>
                    <a:pt x="216" y="791"/>
                    <a:pt x="194" y="801"/>
                    <a:pt x="198" y="807"/>
                  </a:cubicBezTo>
                  <a:cubicBezTo>
                    <a:pt x="198" y="808"/>
                    <a:pt x="198" y="809"/>
                    <a:pt x="199" y="809"/>
                  </a:cubicBezTo>
                  <a:cubicBezTo>
                    <a:pt x="201" y="809"/>
                    <a:pt x="207" y="807"/>
                    <a:pt x="223" y="801"/>
                  </a:cubicBezTo>
                  <a:cubicBezTo>
                    <a:pt x="228" y="798"/>
                    <a:pt x="233" y="796"/>
                    <a:pt x="235" y="796"/>
                  </a:cubicBezTo>
                  <a:cubicBezTo>
                    <a:pt x="239" y="796"/>
                    <a:pt x="231" y="803"/>
                    <a:pt x="201" y="816"/>
                  </a:cubicBezTo>
                  <a:cubicBezTo>
                    <a:pt x="190" y="822"/>
                    <a:pt x="185" y="825"/>
                    <a:pt x="187" y="825"/>
                  </a:cubicBezTo>
                  <a:cubicBezTo>
                    <a:pt x="189" y="825"/>
                    <a:pt x="201" y="821"/>
                    <a:pt x="226" y="813"/>
                  </a:cubicBezTo>
                  <a:cubicBezTo>
                    <a:pt x="242" y="807"/>
                    <a:pt x="253" y="804"/>
                    <a:pt x="258" y="804"/>
                  </a:cubicBezTo>
                  <a:cubicBezTo>
                    <a:pt x="265" y="804"/>
                    <a:pt x="256" y="812"/>
                    <a:pt x="229" y="826"/>
                  </a:cubicBezTo>
                  <a:lnTo>
                    <a:pt x="232" y="832"/>
                  </a:lnTo>
                  <a:cubicBezTo>
                    <a:pt x="232" y="833"/>
                    <a:pt x="233" y="834"/>
                    <a:pt x="235" y="834"/>
                  </a:cubicBezTo>
                  <a:cubicBezTo>
                    <a:pt x="242" y="834"/>
                    <a:pt x="259" y="827"/>
                    <a:pt x="276" y="819"/>
                  </a:cubicBezTo>
                  <a:cubicBezTo>
                    <a:pt x="302" y="809"/>
                    <a:pt x="313" y="804"/>
                    <a:pt x="315" y="804"/>
                  </a:cubicBezTo>
                  <a:lnTo>
                    <a:pt x="315" y="804"/>
                  </a:lnTo>
                  <a:cubicBezTo>
                    <a:pt x="316" y="804"/>
                    <a:pt x="311" y="807"/>
                    <a:pt x="301" y="813"/>
                  </a:cubicBezTo>
                  <a:cubicBezTo>
                    <a:pt x="288" y="819"/>
                    <a:pt x="273" y="829"/>
                    <a:pt x="257" y="835"/>
                  </a:cubicBezTo>
                  <a:cubicBezTo>
                    <a:pt x="235" y="844"/>
                    <a:pt x="238" y="848"/>
                    <a:pt x="238" y="854"/>
                  </a:cubicBezTo>
                  <a:cubicBezTo>
                    <a:pt x="240" y="856"/>
                    <a:pt x="242" y="859"/>
                    <a:pt x="248" y="859"/>
                  </a:cubicBezTo>
                  <a:cubicBezTo>
                    <a:pt x="252" y="859"/>
                    <a:pt x="258" y="858"/>
                    <a:pt x="266" y="854"/>
                  </a:cubicBezTo>
                  <a:lnTo>
                    <a:pt x="266" y="854"/>
                  </a:lnTo>
                  <a:lnTo>
                    <a:pt x="245" y="863"/>
                  </a:lnTo>
                  <a:cubicBezTo>
                    <a:pt x="245" y="865"/>
                    <a:pt x="234" y="872"/>
                    <a:pt x="235" y="872"/>
                  </a:cubicBezTo>
                  <a:cubicBezTo>
                    <a:pt x="235" y="872"/>
                    <a:pt x="237" y="870"/>
                    <a:pt x="245" y="866"/>
                  </a:cubicBezTo>
                  <a:lnTo>
                    <a:pt x="245" y="866"/>
                  </a:lnTo>
                  <a:cubicBezTo>
                    <a:pt x="245" y="866"/>
                    <a:pt x="248" y="873"/>
                    <a:pt x="229" y="891"/>
                  </a:cubicBezTo>
                  <a:cubicBezTo>
                    <a:pt x="224" y="897"/>
                    <a:pt x="225" y="900"/>
                    <a:pt x="230" y="900"/>
                  </a:cubicBezTo>
                  <a:cubicBezTo>
                    <a:pt x="242" y="900"/>
                    <a:pt x="271" y="887"/>
                    <a:pt x="297" y="864"/>
                  </a:cubicBezTo>
                  <a:lnTo>
                    <a:pt x="297" y="864"/>
                  </a:lnTo>
                  <a:cubicBezTo>
                    <a:pt x="297" y="865"/>
                    <a:pt x="297" y="866"/>
                    <a:pt x="298" y="866"/>
                  </a:cubicBezTo>
                  <a:cubicBezTo>
                    <a:pt x="298" y="867"/>
                    <a:pt x="299" y="867"/>
                    <a:pt x="300" y="867"/>
                  </a:cubicBezTo>
                  <a:cubicBezTo>
                    <a:pt x="307" y="867"/>
                    <a:pt x="323" y="860"/>
                    <a:pt x="323" y="860"/>
                  </a:cubicBezTo>
                  <a:cubicBezTo>
                    <a:pt x="333" y="853"/>
                    <a:pt x="339" y="851"/>
                    <a:pt x="342" y="851"/>
                  </a:cubicBezTo>
                  <a:cubicBezTo>
                    <a:pt x="344" y="851"/>
                    <a:pt x="345" y="852"/>
                    <a:pt x="345" y="854"/>
                  </a:cubicBezTo>
                  <a:lnTo>
                    <a:pt x="304" y="879"/>
                  </a:lnTo>
                  <a:cubicBezTo>
                    <a:pt x="262" y="899"/>
                    <a:pt x="240" y="914"/>
                    <a:pt x="247" y="914"/>
                  </a:cubicBezTo>
                  <a:cubicBezTo>
                    <a:pt x="251" y="914"/>
                    <a:pt x="265" y="909"/>
                    <a:pt x="288" y="898"/>
                  </a:cubicBezTo>
                  <a:lnTo>
                    <a:pt x="288" y="898"/>
                  </a:lnTo>
                  <a:lnTo>
                    <a:pt x="266" y="910"/>
                  </a:lnTo>
                  <a:cubicBezTo>
                    <a:pt x="252" y="919"/>
                    <a:pt x="248" y="923"/>
                    <a:pt x="255" y="923"/>
                  </a:cubicBezTo>
                  <a:cubicBezTo>
                    <a:pt x="258" y="923"/>
                    <a:pt x="264" y="922"/>
                    <a:pt x="273" y="920"/>
                  </a:cubicBezTo>
                  <a:cubicBezTo>
                    <a:pt x="295" y="913"/>
                    <a:pt x="317" y="901"/>
                    <a:pt x="339" y="888"/>
                  </a:cubicBezTo>
                  <a:cubicBezTo>
                    <a:pt x="357" y="876"/>
                    <a:pt x="360" y="876"/>
                    <a:pt x="360" y="876"/>
                  </a:cubicBezTo>
                  <a:lnTo>
                    <a:pt x="360" y="876"/>
                  </a:lnTo>
                  <a:cubicBezTo>
                    <a:pt x="360" y="879"/>
                    <a:pt x="360" y="879"/>
                    <a:pt x="342" y="895"/>
                  </a:cubicBezTo>
                  <a:cubicBezTo>
                    <a:pt x="318" y="909"/>
                    <a:pt x="309" y="919"/>
                    <a:pt x="315" y="919"/>
                  </a:cubicBezTo>
                  <a:cubicBezTo>
                    <a:pt x="319" y="919"/>
                    <a:pt x="330" y="914"/>
                    <a:pt x="348" y="904"/>
                  </a:cubicBezTo>
                  <a:lnTo>
                    <a:pt x="348" y="904"/>
                  </a:lnTo>
                  <a:lnTo>
                    <a:pt x="326" y="916"/>
                  </a:lnTo>
                  <a:cubicBezTo>
                    <a:pt x="307" y="932"/>
                    <a:pt x="292" y="948"/>
                    <a:pt x="323" y="951"/>
                  </a:cubicBezTo>
                  <a:cubicBezTo>
                    <a:pt x="329" y="963"/>
                    <a:pt x="339" y="973"/>
                    <a:pt x="320" y="989"/>
                  </a:cubicBezTo>
                  <a:cubicBezTo>
                    <a:pt x="315" y="993"/>
                    <a:pt x="314" y="995"/>
                    <a:pt x="318" y="995"/>
                  </a:cubicBezTo>
                  <a:cubicBezTo>
                    <a:pt x="326" y="995"/>
                    <a:pt x="359" y="981"/>
                    <a:pt x="389" y="960"/>
                  </a:cubicBezTo>
                  <a:lnTo>
                    <a:pt x="389" y="960"/>
                  </a:lnTo>
                  <a:cubicBezTo>
                    <a:pt x="370" y="976"/>
                    <a:pt x="373" y="979"/>
                    <a:pt x="379" y="985"/>
                  </a:cubicBezTo>
                  <a:cubicBezTo>
                    <a:pt x="389" y="995"/>
                    <a:pt x="389" y="995"/>
                    <a:pt x="370" y="1011"/>
                  </a:cubicBezTo>
                  <a:cubicBezTo>
                    <a:pt x="351" y="1027"/>
                    <a:pt x="342" y="1034"/>
                    <a:pt x="343" y="1034"/>
                  </a:cubicBezTo>
                  <a:cubicBezTo>
                    <a:pt x="345" y="1034"/>
                    <a:pt x="355" y="1027"/>
                    <a:pt x="373" y="1014"/>
                  </a:cubicBezTo>
                  <a:cubicBezTo>
                    <a:pt x="384" y="1004"/>
                    <a:pt x="391" y="999"/>
                    <a:pt x="394" y="999"/>
                  </a:cubicBezTo>
                  <a:cubicBezTo>
                    <a:pt x="401" y="999"/>
                    <a:pt x="391" y="1018"/>
                    <a:pt x="370" y="1042"/>
                  </a:cubicBezTo>
                  <a:cubicBezTo>
                    <a:pt x="351" y="1061"/>
                    <a:pt x="354" y="1064"/>
                    <a:pt x="360" y="1070"/>
                  </a:cubicBezTo>
                  <a:cubicBezTo>
                    <a:pt x="371" y="1063"/>
                    <a:pt x="377" y="1060"/>
                    <a:pt x="381" y="1060"/>
                  </a:cubicBezTo>
                  <a:cubicBezTo>
                    <a:pt x="386" y="1060"/>
                    <a:pt x="388" y="1064"/>
                    <a:pt x="392" y="1067"/>
                  </a:cubicBezTo>
                  <a:cubicBezTo>
                    <a:pt x="395" y="1069"/>
                    <a:pt x="398" y="1070"/>
                    <a:pt x="401" y="1070"/>
                  </a:cubicBezTo>
                  <a:cubicBezTo>
                    <a:pt x="407" y="1070"/>
                    <a:pt x="413" y="1062"/>
                    <a:pt x="433" y="1036"/>
                  </a:cubicBezTo>
                  <a:cubicBezTo>
                    <a:pt x="453" y="1008"/>
                    <a:pt x="460" y="1002"/>
                    <a:pt x="465" y="1002"/>
                  </a:cubicBezTo>
                  <a:cubicBezTo>
                    <a:pt x="467" y="1002"/>
                    <a:pt x="468" y="1003"/>
                    <a:pt x="470" y="1004"/>
                  </a:cubicBezTo>
                  <a:cubicBezTo>
                    <a:pt x="473" y="1007"/>
                    <a:pt x="476" y="1011"/>
                    <a:pt x="461" y="1029"/>
                  </a:cubicBezTo>
                  <a:cubicBezTo>
                    <a:pt x="461" y="1029"/>
                    <a:pt x="451" y="1051"/>
                    <a:pt x="454" y="1054"/>
                  </a:cubicBezTo>
                  <a:cubicBezTo>
                    <a:pt x="458" y="1058"/>
                    <a:pt x="461" y="1058"/>
                    <a:pt x="445" y="1079"/>
                  </a:cubicBezTo>
                  <a:cubicBezTo>
                    <a:pt x="445" y="1079"/>
                    <a:pt x="436" y="1101"/>
                    <a:pt x="442" y="1105"/>
                  </a:cubicBezTo>
                  <a:cubicBezTo>
                    <a:pt x="451" y="1111"/>
                    <a:pt x="458" y="1117"/>
                    <a:pt x="445" y="1136"/>
                  </a:cubicBezTo>
                  <a:cubicBezTo>
                    <a:pt x="446" y="1137"/>
                    <a:pt x="447" y="1137"/>
                    <a:pt x="447" y="1137"/>
                  </a:cubicBezTo>
                  <a:cubicBezTo>
                    <a:pt x="449" y="1137"/>
                    <a:pt x="452" y="1133"/>
                    <a:pt x="461" y="1117"/>
                  </a:cubicBezTo>
                  <a:cubicBezTo>
                    <a:pt x="469" y="1105"/>
                    <a:pt x="478" y="1093"/>
                    <a:pt x="484" y="1093"/>
                  </a:cubicBezTo>
                  <a:cubicBezTo>
                    <a:pt x="488" y="1093"/>
                    <a:pt x="491" y="1097"/>
                    <a:pt x="492" y="1108"/>
                  </a:cubicBezTo>
                  <a:cubicBezTo>
                    <a:pt x="495" y="1111"/>
                    <a:pt x="499" y="1114"/>
                    <a:pt x="503" y="1114"/>
                  </a:cubicBezTo>
                  <a:cubicBezTo>
                    <a:pt x="508" y="1114"/>
                    <a:pt x="514" y="1110"/>
                    <a:pt x="520" y="1098"/>
                  </a:cubicBezTo>
                  <a:cubicBezTo>
                    <a:pt x="523" y="1098"/>
                    <a:pt x="523" y="1098"/>
                    <a:pt x="511" y="1120"/>
                  </a:cubicBezTo>
                  <a:cubicBezTo>
                    <a:pt x="501" y="1144"/>
                    <a:pt x="498" y="1156"/>
                    <a:pt x="502" y="1156"/>
                  </a:cubicBezTo>
                  <a:cubicBezTo>
                    <a:pt x="505" y="1156"/>
                    <a:pt x="514" y="1147"/>
                    <a:pt x="527" y="1130"/>
                  </a:cubicBezTo>
                  <a:cubicBezTo>
                    <a:pt x="531" y="1119"/>
                    <a:pt x="534" y="1114"/>
                    <a:pt x="536" y="1114"/>
                  </a:cubicBezTo>
                  <a:cubicBezTo>
                    <a:pt x="538" y="1114"/>
                    <a:pt x="538" y="1120"/>
                    <a:pt x="536" y="1133"/>
                  </a:cubicBezTo>
                  <a:cubicBezTo>
                    <a:pt x="536" y="1133"/>
                    <a:pt x="539" y="1133"/>
                    <a:pt x="552" y="1114"/>
                  </a:cubicBezTo>
                  <a:cubicBezTo>
                    <a:pt x="558" y="1103"/>
                    <a:pt x="561" y="1098"/>
                    <a:pt x="562" y="1098"/>
                  </a:cubicBezTo>
                  <a:lnTo>
                    <a:pt x="562" y="1098"/>
                  </a:lnTo>
                  <a:cubicBezTo>
                    <a:pt x="563" y="1098"/>
                    <a:pt x="563" y="1104"/>
                    <a:pt x="561" y="1117"/>
                  </a:cubicBezTo>
                  <a:cubicBezTo>
                    <a:pt x="552" y="1139"/>
                    <a:pt x="558" y="1142"/>
                    <a:pt x="561" y="1145"/>
                  </a:cubicBezTo>
                  <a:cubicBezTo>
                    <a:pt x="566" y="1139"/>
                    <a:pt x="574" y="1136"/>
                    <a:pt x="582" y="1136"/>
                  </a:cubicBezTo>
                  <a:cubicBezTo>
                    <a:pt x="599" y="1136"/>
                    <a:pt x="616" y="1147"/>
                    <a:pt x="614" y="1164"/>
                  </a:cubicBezTo>
                  <a:cubicBezTo>
                    <a:pt x="624" y="1142"/>
                    <a:pt x="624" y="1142"/>
                    <a:pt x="630" y="1142"/>
                  </a:cubicBezTo>
                  <a:cubicBezTo>
                    <a:pt x="626" y="1160"/>
                    <a:pt x="626" y="1168"/>
                    <a:pt x="627" y="1168"/>
                  </a:cubicBezTo>
                  <a:cubicBezTo>
                    <a:pt x="630" y="1168"/>
                    <a:pt x="637" y="1149"/>
                    <a:pt x="643" y="1120"/>
                  </a:cubicBezTo>
                  <a:lnTo>
                    <a:pt x="633" y="1120"/>
                  </a:lnTo>
                  <a:cubicBezTo>
                    <a:pt x="639" y="1099"/>
                    <a:pt x="644" y="1088"/>
                    <a:pt x="646" y="1088"/>
                  </a:cubicBezTo>
                  <a:lnTo>
                    <a:pt x="646" y="1088"/>
                  </a:lnTo>
                  <a:cubicBezTo>
                    <a:pt x="649" y="1088"/>
                    <a:pt x="648" y="1105"/>
                    <a:pt x="639" y="1145"/>
                  </a:cubicBezTo>
                  <a:cubicBezTo>
                    <a:pt x="636" y="1169"/>
                    <a:pt x="635" y="1181"/>
                    <a:pt x="637" y="1181"/>
                  </a:cubicBezTo>
                  <a:cubicBezTo>
                    <a:pt x="639" y="1181"/>
                    <a:pt x="643" y="1170"/>
                    <a:pt x="649" y="1148"/>
                  </a:cubicBezTo>
                  <a:cubicBezTo>
                    <a:pt x="655" y="1125"/>
                    <a:pt x="659" y="1114"/>
                    <a:pt x="661" y="1114"/>
                  </a:cubicBezTo>
                  <a:cubicBezTo>
                    <a:pt x="663" y="1114"/>
                    <a:pt x="663" y="1126"/>
                    <a:pt x="661" y="1152"/>
                  </a:cubicBezTo>
                  <a:cubicBezTo>
                    <a:pt x="657" y="1175"/>
                    <a:pt x="654" y="1187"/>
                    <a:pt x="655" y="1187"/>
                  </a:cubicBezTo>
                  <a:cubicBezTo>
                    <a:pt x="655" y="1187"/>
                    <a:pt x="658" y="1175"/>
                    <a:pt x="664" y="1152"/>
                  </a:cubicBezTo>
                  <a:cubicBezTo>
                    <a:pt x="677" y="1099"/>
                    <a:pt x="685" y="1068"/>
                    <a:pt x="688" y="1068"/>
                  </a:cubicBezTo>
                  <a:lnTo>
                    <a:pt x="688" y="1068"/>
                  </a:lnTo>
                  <a:cubicBezTo>
                    <a:pt x="691" y="1068"/>
                    <a:pt x="691" y="1087"/>
                    <a:pt x="686" y="1130"/>
                  </a:cubicBezTo>
                  <a:cubicBezTo>
                    <a:pt x="680" y="1177"/>
                    <a:pt x="683" y="1202"/>
                    <a:pt x="686" y="1202"/>
                  </a:cubicBezTo>
                  <a:cubicBezTo>
                    <a:pt x="687" y="1202"/>
                    <a:pt x="687" y="1202"/>
                    <a:pt x="687" y="1202"/>
                  </a:cubicBezTo>
                  <a:cubicBezTo>
                    <a:pt x="693" y="1202"/>
                    <a:pt x="693" y="1178"/>
                    <a:pt x="696" y="1155"/>
                  </a:cubicBezTo>
                  <a:cubicBezTo>
                    <a:pt x="696" y="1132"/>
                    <a:pt x="697" y="1120"/>
                    <a:pt x="698" y="1120"/>
                  </a:cubicBezTo>
                  <a:cubicBezTo>
                    <a:pt x="699" y="1120"/>
                    <a:pt x="700" y="1132"/>
                    <a:pt x="702" y="1158"/>
                  </a:cubicBezTo>
                  <a:cubicBezTo>
                    <a:pt x="707" y="1198"/>
                    <a:pt x="712" y="1215"/>
                    <a:pt x="718" y="1215"/>
                  </a:cubicBezTo>
                  <a:cubicBezTo>
                    <a:pt x="723" y="1215"/>
                    <a:pt x="728" y="1204"/>
                    <a:pt x="733" y="1183"/>
                  </a:cubicBezTo>
                  <a:cubicBezTo>
                    <a:pt x="743" y="1159"/>
                    <a:pt x="750" y="1148"/>
                    <a:pt x="753" y="1148"/>
                  </a:cubicBezTo>
                  <a:lnTo>
                    <a:pt x="753" y="1148"/>
                  </a:lnTo>
                  <a:cubicBezTo>
                    <a:pt x="757" y="1148"/>
                    <a:pt x="757" y="1159"/>
                    <a:pt x="752" y="1183"/>
                  </a:cubicBezTo>
                  <a:cubicBezTo>
                    <a:pt x="747" y="1211"/>
                    <a:pt x="744" y="1222"/>
                    <a:pt x="745" y="1222"/>
                  </a:cubicBezTo>
                  <a:cubicBezTo>
                    <a:pt x="746" y="1222"/>
                    <a:pt x="748" y="1217"/>
                    <a:pt x="752" y="1208"/>
                  </a:cubicBezTo>
                  <a:lnTo>
                    <a:pt x="774" y="1208"/>
                  </a:lnTo>
                  <a:cubicBezTo>
                    <a:pt x="780" y="1208"/>
                    <a:pt x="780" y="1183"/>
                    <a:pt x="777" y="1158"/>
                  </a:cubicBezTo>
                  <a:lnTo>
                    <a:pt x="777" y="1158"/>
                  </a:lnTo>
                  <a:cubicBezTo>
                    <a:pt x="783" y="1188"/>
                    <a:pt x="790" y="1208"/>
                    <a:pt x="795" y="1208"/>
                  </a:cubicBezTo>
                  <a:cubicBezTo>
                    <a:pt x="798" y="1208"/>
                    <a:pt x="801" y="1200"/>
                    <a:pt x="802" y="1180"/>
                  </a:cubicBezTo>
                  <a:lnTo>
                    <a:pt x="812" y="1180"/>
                  </a:lnTo>
                  <a:cubicBezTo>
                    <a:pt x="815" y="1180"/>
                    <a:pt x="815" y="1180"/>
                    <a:pt x="815" y="1155"/>
                  </a:cubicBezTo>
                  <a:cubicBezTo>
                    <a:pt x="815" y="1148"/>
                    <a:pt x="815" y="1146"/>
                    <a:pt x="816" y="1146"/>
                  </a:cubicBezTo>
                  <a:cubicBezTo>
                    <a:pt x="819" y="1146"/>
                    <a:pt x="824" y="1162"/>
                    <a:pt x="831" y="1180"/>
                  </a:cubicBezTo>
                  <a:cubicBezTo>
                    <a:pt x="837" y="1195"/>
                    <a:pt x="844" y="1211"/>
                    <a:pt x="845" y="1211"/>
                  </a:cubicBezTo>
                  <a:cubicBezTo>
                    <a:pt x="845" y="1211"/>
                    <a:pt x="845" y="1208"/>
                    <a:pt x="843" y="1202"/>
                  </a:cubicBezTo>
                  <a:cubicBezTo>
                    <a:pt x="843" y="1177"/>
                    <a:pt x="840" y="1152"/>
                    <a:pt x="840" y="1126"/>
                  </a:cubicBezTo>
                  <a:cubicBezTo>
                    <a:pt x="840" y="1120"/>
                    <a:pt x="841" y="1117"/>
                    <a:pt x="842" y="1117"/>
                  </a:cubicBezTo>
                  <a:cubicBezTo>
                    <a:pt x="845" y="1117"/>
                    <a:pt x="849" y="1134"/>
                    <a:pt x="849" y="1152"/>
                  </a:cubicBezTo>
                  <a:cubicBezTo>
                    <a:pt x="852" y="1167"/>
                    <a:pt x="859" y="1183"/>
                    <a:pt x="871" y="1195"/>
                  </a:cubicBezTo>
                  <a:cubicBezTo>
                    <a:pt x="874" y="1195"/>
                    <a:pt x="884" y="1192"/>
                    <a:pt x="878" y="1170"/>
                  </a:cubicBezTo>
                  <a:cubicBezTo>
                    <a:pt x="874" y="1156"/>
                    <a:pt x="880" y="1149"/>
                    <a:pt x="887" y="1149"/>
                  </a:cubicBezTo>
                  <a:cubicBezTo>
                    <a:pt x="893" y="1149"/>
                    <a:pt x="900" y="1153"/>
                    <a:pt x="906" y="1161"/>
                  </a:cubicBezTo>
                  <a:lnTo>
                    <a:pt x="915" y="1158"/>
                  </a:lnTo>
                  <a:cubicBezTo>
                    <a:pt x="918" y="1158"/>
                    <a:pt x="915" y="1133"/>
                    <a:pt x="918" y="1133"/>
                  </a:cubicBezTo>
                  <a:cubicBezTo>
                    <a:pt x="918" y="1133"/>
                    <a:pt x="921" y="1133"/>
                    <a:pt x="918" y="1108"/>
                  </a:cubicBezTo>
                  <a:cubicBezTo>
                    <a:pt x="919" y="1108"/>
                    <a:pt x="920" y="1107"/>
                    <a:pt x="920" y="1107"/>
                  </a:cubicBezTo>
                  <a:cubicBezTo>
                    <a:pt x="923" y="1107"/>
                    <a:pt x="927" y="1109"/>
                    <a:pt x="934" y="1126"/>
                  </a:cubicBezTo>
                  <a:cubicBezTo>
                    <a:pt x="926" y="1105"/>
                    <a:pt x="922" y="1094"/>
                    <a:pt x="923" y="1094"/>
                  </a:cubicBezTo>
                  <a:lnTo>
                    <a:pt x="923" y="1094"/>
                  </a:lnTo>
                  <a:cubicBezTo>
                    <a:pt x="924" y="1094"/>
                    <a:pt x="929" y="1105"/>
                    <a:pt x="940" y="1126"/>
                  </a:cubicBezTo>
                  <a:cubicBezTo>
                    <a:pt x="949" y="1148"/>
                    <a:pt x="954" y="1159"/>
                    <a:pt x="955" y="1159"/>
                  </a:cubicBezTo>
                  <a:cubicBezTo>
                    <a:pt x="956" y="1159"/>
                    <a:pt x="953" y="1147"/>
                    <a:pt x="946" y="1123"/>
                  </a:cubicBezTo>
                  <a:cubicBezTo>
                    <a:pt x="943" y="1112"/>
                    <a:pt x="942" y="1106"/>
                    <a:pt x="943" y="1106"/>
                  </a:cubicBezTo>
                  <a:lnTo>
                    <a:pt x="943" y="1106"/>
                  </a:lnTo>
                  <a:cubicBezTo>
                    <a:pt x="944" y="1106"/>
                    <a:pt x="947" y="1111"/>
                    <a:pt x="953" y="1120"/>
                  </a:cubicBezTo>
                  <a:cubicBezTo>
                    <a:pt x="957" y="1131"/>
                    <a:pt x="961" y="1137"/>
                    <a:pt x="961" y="1137"/>
                  </a:cubicBezTo>
                  <a:cubicBezTo>
                    <a:pt x="962" y="1137"/>
                    <a:pt x="961" y="1131"/>
                    <a:pt x="956" y="1120"/>
                  </a:cubicBezTo>
                  <a:cubicBezTo>
                    <a:pt x="946" y="1090"/>
                    <a:pt x="942" y="1069"/>
                    <a:pt x="947" y="1069"/>
                  </a:cubicBezTo>
                  <a:lnTo>
                    <a:pt x="947" y="1069"/>
                  </a:lnTo>
                  <a:cubicBezTo>
                    <a:pt x="949" y="1069"/>
                    <a:pt x="954" y="1076"/>
                    <a:pt x="962" y="1092"/>
                  </a:cubicBezTo>
                  <a:cubicBezTo>
                    <a:pt x="962" y="1092"/>
                    <a:pt x="965" y="1089"/>
                    <a:pt x="956" y="1067"/>
                  </a:cubicBezTo>
                  <a:cubicBezTo>
                    <a:pt x="946" y="1045"/>
                    <a:pt x="942" y="1034"/>
                    <a:pt x="943" y="1034"/>
                  </a:cubicBezTo>
                  <a:lnTo>
                    <a:pt x="943" y="1034"/>
                  </a:lnTo>
                  <a:cubicBezTo>
                    <a:pt x="944" y="1034"/>
                    <a:pt x="950" y="1044"/>
                    <a:pt x="962" y="1064"/>
                  </a:cubicBezTo>
                  <a:cubicBezTo>
                    <a:pt x="974" y="1084"/>
                    <a:pt x="981" y="1094"/>
                    <a:pt x="983" y="1094"/>
                  </a:cubicBezTo>
                  <a:cubicBezTo>
                    <a:pt x="985" y="1094"/>
                    <a:pt x="981" y="1083"/>
                    <a:pt x="972" y="1061"/>
                  </a:cubicBezTo>
                  <a:cubicBezTo>
                    <a:pt x="972" y="1061"/>
                    <a:pt x="967" y="1050"/>
                    <a:pt x="970" y="1050"/>
                  </a:cubicBezTo>
                  <a:lnTo>
                    <a:pt x="970" y="1050"/>
                  </a:lnTo>
                  <a:cubicBezTo>
                    <a:pt x="971" y="1050"/>
                    <a:pt x="973" y="1052"/>
                    <a:pt x="978" y="1058"/>
                  </a:cubicBezTo>
                  <a:cubicBezTo>
                    <a:pt x="987" y="1065"/>
                    <a:pt x="1000" y="1071"/>
                    <a:pt x="1007" y="1071"/>
                  </a:cubicBezTo>
                  <a:cubicBezTo>
                    <a:pt x="1015" y="1071"/>
                    <a:pt x="1016" y="1064"/>
                    <a:pt x="1000" y="1045"/>
                  </a:cubicBezTo>
                  <a:lnTo>
                    <a:pt x="1009" y="1039"/>
                  </a:lnTo>
                  <a:cubicBezTo>
                    <a:pt x="1017" y="1047"/>
                    <a:pt x="1023" y="1051"/>
                    <a:pt x="1025" y="1051"/>
                  </a:cubicBezTo>
                  <a:cubicBezTo>
                    <a:pt x="1028" y="1051"/>
                    <a:pt x="1027" y="1045"/>
                    <a:pt x="1022" y="1032"/>
                  </a:cubicBezTo>
                  <a:lnTo>
                    <a:pt x="1009" y="1011"/>
                  </a:lnTo>
                  <a:lnTo>
                    <a:pt x="1009" y="1011"/>
                  </a:lnTo>
                  <a:cubicBezTo>
                    <a:pt x="1024" y="1028"/>
                    <a:pt x="1038" y="1045"/>
                    <a:pt x="1043" y="1045"/>
                  </a:cubicBezTo>
                  <a:cubicBezTo>
                    <a:pt x="1043" y="1045"/>
                    <a:pt x="1043" y="1045"/>
                    <a:pt x="1044" y="1045"/>
                  </a:cubicBezTo>
                  <a:cubicBezTo>
                    <a:pt x="1047" y="1042"/>
                    <a:pt x="1047" y="1042"/>
                    <a:pt x="1034" y="1023"/>
                  </a:cubicBezTo>
                  <a:cubicBezTo>
                    <a:pt x="1015" y="1007"/>
                    <a:pt x="1019" y="1004"/>
                    <a:pt x="1022" y="1001"/>
                  </a:cubicBezTo>
                  <a:lnTo>
                    <a:pt x="1022" y="1001"/>
                  </a:lnTo>
                  <a:cubicBezTo>
                    <a:pt x="1025" y="1001"/>
                    <a:pt x="1044" y="1017"/>
                    <a:pt x="1059" y="1036"/>
                  </a:cubicBezTo>
                  <a:lnTo>
                    <a:pt x="1062" y="1036"/>
                  </a:lnTo>
                  <a:cubicBezTo>
                    <a:pt x="1044" y="1011"/>
                    <a:pt x="1037" y="1002"/>
                    <a:pt x="1038" y="1002"/>
                  </a:cubicBezTo>
                  <a:lnTo>
                    <a:pt x="1038" y="1002"/>
                  </a:lnTo>
                  <a:cubicBezTo>
                    <a:pt x="1039" y="1002"/>
                    <a:pt x="1044" y="1006"/>
                    <a:pt x="1050" y="1014"/>
                  </a:cubicBezTo>
                  <a:cubicBezTo>
                    <a:pt x="1063" y="1025"/>
                    <a:pt x="1069" y="1026"/>
                    <a:pt x="1072" y="1026"/>
                  </a:cubicBezTo>
                  <a:cubicBezTo>
                    <a:pt x="1073" y="1026"/>
                    <a:pt x="1074" y="1026"/>
                    <a:pt x="1075" y="1026"/>
                  </a:cubicBezTo>
                  <a:cubicBezTo>
                    <a:pt x="1069" y="1019"/>
                    <a:pt x="1068" y="1017"/>
                    <a:pt x="1069" y="1017"/>
                  </a:cubicBezTo>
                  <a:lnTo>
                    <a:pt x="1069" y="1017"/>
                  </a:lnTo>
                  <a:cubicBezTo>
                    <a:pt x="1070" y="1017"/>
                    <a:pt x="1077" y="1024"/>
                    <a:pt x="1075" y="1026"/>
                  </a:cubicBezTo>
                  <a:lnTo>
                    <a:pt x="1091" y="1045"/>
                  </a:lnTo>
                  <a:cubicBezTo>
                    <a:pt x="1096" y="1049"/>
                    <a:pt x="1098" y="1051"/>
                    <a:pt x="1099" y="1051"/>
                  </a:cubicBezTo>
                  <a:cubicBezTo>
                    <a:pt x="1101" y="1051"/>
                    <a:pt x="1090" y="1037"/>
                    <a:pt x="1078" y="1023"/>
                  </a:cubicBezTo>
                  <a:lnTo>
                    <a:pt x="1084" y="1017"/>
                  </a:lnTo>
                  <a:cubicBezTo>
                    <a:pt x="1088" y="1017"/>
                    <a:pt x="1091" y="1014"/>
                    <a:pt x="1072" y="998"/>
                  </a:cubicBezTo>
                  <a:cubicBezTo>
                    <a:pt x="1056" y="979"/>
                    <a:pt x="1040" y="960"/>
                    <a:pt x="1044" y="957"/>
                  </a:cubicBezTo>
                  <a:lnTo>
                    <a:pt x="1044" y="957"/>
                  </a:lnTo>
                  <a:cubicBezTo>
                    <a:pt x="1058" y="975"/>
                    <a:pt x="1073" y="992"/>
                    <a:pt x="1077" y="992"/>
                  </a:cubicBezTo>
                  <a:cubicBezTo>
                    <a:pt x="1078" y="992"/>
                    <a:pt x="1078" y="992"/>
                    <a:pt x="1078" y="992"/>
                  </a:cubicBezTo>
                  <a:cubicBezTo>
                    <a:pt x="1078" y="991"/>
                    <a:pt x="1079" y="991"/>
                    <a:pt x="1079" y="991"/>
                  </a:cubicBezTo>
                  <a:cubicBezTo>
                    <a:pt x="1084" y="991"/>
                    <a:pt x="1097" y="1007"/>
                    <a:pt x="1097" y="1007"/>
                  </a:cubicBezTo>
                  <a:cubicBezTo>
                    <a:pt x="1107" y="1022"/>
                    <a:pt x="1113" y="1027"/>
                    <a:pt x="1116" y="1027"/>
                  </a:cubicBezTo>
                  <a:cubicBezTo>
                    <a:pt x="1122" y="1027"/>
                    <a:pt x="1117" y="1010"/>
                    <a:pt x="1109" y="998"/>
                  </a:cubicBezTo>
                  <a:cubicBezTo>
                    <a:pt x="1094" y="976"/>
                    <a:pt x="1088" y="965"/>
                    <a:pt x="1091" y="965"/>
                  </a:cubicBezTo>
                  <a:lnTo>
                    <a:pt x="1091" y="965"/>
                  </a:lnTo>
                  <a:cubicBezTo>
                    <a:pt x="1094" y="965"/>
                    <a:pt x="1103" y="973"/>
                    <a:pt x="1119" y="989"/>
                  </a:cubicBezTo>
                  <a:cubicBezTo>
                    <a:pt x="1127" y="998"/>
                    <a:pt x="1132" y="1002"/>
                    <a:pt x="1132" y="1002"/>
                  </a:cubicBezTo>
                  <a:cubicBezTo>
                    <a:pt x="1135" y="1002"/>
                    <a:pt x="1112" y="971"/>
                    <a:pt x="1075" y="932"/>
                  </a:cubicBezTo>
                  <a:lnTo>
                    <a:pt x="1028" y="879"/>
                  </a:lnTo>
                  <a:lnTo>
                    <a:pt x="1078" y="929"/>
                  </a:lnTo>
                  <a:cubicBezTo>
                    <a:pt x="1118" y="964"/>
                    <a:pt x="1136" y="979"/>
                    <a:pt x="1140" y="979"/>
                  </a:cubicBezTo>
                  <a:cubicBezTo>
                    <a:pt x="1142" y="979"/>
                    <a:pt x="1136" y="969"/>
                    <a:pt x="1125" y="951"/>
                  </a:cubicBezTo>
                  <a:cubicBezTo>
                    <a:pt x="1118" y="939"/>
                    <a:pt x="1115" y="934"/>
                    <a:pt x="1116" y="934"/>
                  </a:cubicBezTo>
                  <a:lnTo>
                    <a:pt x="1116" y="934"/>
                  </a:lnTo>
                  <a:cubicBezTo>
                    <a:pt x="1117" y="934"/>
                    <a:pt x="1121" y="938"/>
                    <a:pt x="1128" y="945"/>
                  </a:cubicBezTo>
                  <a:cubicBezTo>
                    <a:pt x="1139" y="954"/>
                    <a:pt x="1144" y="957"/>
                    <a:pt x="1149" y="957"/>
                  </a:cubicBezTo>
                  <a:cubicBezTo>
                    <a:pt x="1153" y="957"/>
                    <a:pt x="1155" y="955"/>
                    <a:pt x="1160" y="951"/>
                  </a:cubicBezTo>
                  <a:cubicBezTo>
                    <a:pt x="1166" y="942"/>
                    <a:pt x="1169" y="938"/>
                    <a:pt x="1150" y="923"/>
                  </a:cubicBezTo>
                  <a:lnTo>
                    <a:pt x="1156" y="916"/>
                  </a:lnTo>
                  <a:cubicBezTo>
                    <a:pt x="1170" y="926"/>
                    <a:pt x="1177" y="930"/>
                    <a:pt x="1180" y="930"/>
                  </a:cubicBezTo>
                  <a:cubicBezTo>
                    <a:pt x="1184" y="930"/>
                    <a:pt x="1168" y="914"/>
                    <a:pt x="1141" y="898"/>
                  </a:cubicBezTo>
                  <a:lnTo>
                    <a:pt x="1147" y="891"/>
                  </a:lnTo>
                  <a:lnTo>
                    <a:pt x="1166" y="904"/>
                  </a:lnTo>
                  <a:cubicBezTo>
                    <a:pt x="1173" y="910"/>
                    <a:pt x="1178" y="912"/>
                    <a:pt x="1183" y="912"/>
                  </a:cubicBezTo>
                  <a:cubicBezTo>
                    <a:pt x="1191" y="912"/>
                    <a:pt x="1198" y="904"/>
                    <a:pt x="1210" y="888"/>
                  </a:cubicBezTo>
                  <a:cubicBezTo>
                    <a:pt x="1229" y="857"/>
                    <a:pt x="1232" y="854"/>
                    <a:pt x="1188" y="832"/>
                  </a:cubicBezTo>
                  <a:cubicBezTo>
                    <a:pt x="1167" y="817"/>
                    <a:pt x="1158" y="809"/>
                    <a:pt x="1161" y="809"/>
                  </a:cubicBezTo>
                  <a:lnTo>
                    <a:pt x="1161" y="809"/>
                  </a:lnTo>
                  <a:cubicBezTo>
                    <a:pt x="1163" y="809"/>
                    <a:pt x="1174" y="814"/>
                    <a:pt x="1194" y="826"/>
                  </a:cubicBezTo>
                  <a:cubicBezTo>
                    <a:pt x="1208" y="832"/>
                    <a:pt x="1223" y="838"/>
                    <a:pt x="1225" y="838"/>
                  </a:cubicBezTo>
                  <a:cubicBezTo>
                    <a:pt x="1226" y="838"/>
                    <a:pt x="1224" y="836"/>
                    <a:pt x="1216" y="832"/>
                  </a:cubicBezTo>
                  <a:cubicBezTo>
                    <a:pt x="1216" y="832"/>
                    <a:pt x="1217" y="829"/>
                    <a:pt x="1226" y="829"/>
                  </a:cubicBezTo>
                  <a:cubicBezTo>
                    <a:pt x="1230" y="829"/>
                    <a:pt x="1236" y="830"/>
                    <a:pt x="1244" y="832"/>
                  </a:cubicBezTo>
                  <a:cubicBezTo>
                    <a:pt x="1256" y="834"/>
                    <a:pt x="1264" y="835"/>
                    <a:pt x="1268" y="835"/>
                  </a:cubicBezTo>
                  <a:cubicBezTo>
                    <a:pt x="1282" y="835"/>
                    <a:pt x="1267" y="826"/>
                    <a:pt x="1250" y="819"/>
                  </a:cubicBezTo>
                  <a:cubicBezTo>
                    <a:pt x="1229" y="810"/>
                    <a:pt x="1223" y="807"/>
                    <a:pt x="1226" y="807"/>
                  </a:cubicBezTo>
                  <a:cubicBezTo>
                    <a:pt x="1229" y="807"/>
                    <a:pt x="1241" y="810"/>
                    <a:pt x="1254" y="813"/>
                  </a:cubicBezTo>
                  <a:cubicBezTo>
                    <a:pt x="1267" y="817"/>
                    <a:pt x="1283" y="821"/>
                    <a:pt x="1286" y="821"/>
                  </a:cubicBezTo>
                  <a:cubicBezTo>
                    <a:pt x="1288" y="821"/>
                    <a:pt x="1287" y="820"/>
                    <a:pt x="1279" y="816"/>
                  </a:cubicBezTo>
                  <a:cubicBezTo>
                    <a:pt x="1264" y="806"/>
                    <a:pt x="1253" y="785"/>
                    <a:pt x="1270" y="785"/>
                  </a:cubicBezTo>
                  <a:cubicBezTo>
                    <a:pt x="1275" y="785"/>
                    <a:pt x="1282" y="787"/>
                    <a:pt x="1291" y="791"/>
                  </a:cubicBezTo>
                  <a:lnTo>
                    <a:pt x="1294" y="782"/>
                  </a:lnTo>
                  <a:cubicBezTo>
                    <a:pt x="1272" y="772"/>
                    <a:pt x="1276" y="766"/>
                    <a:pt x="1276" y="760"/>
                  </a:cubicBezTo>
                  <a:cubicBezTo>
                    <a:pt x="1278" y="754"/>
                    <a:pt x="1280" y="750"/>
                    <a:pt x="1287" y="750"/>
                  </a:cubicBezTo>
                  <a:cubicBezTo>
                    <a:pt x="1291" y="750"/>
                    <a:pt x="1296" y="751"/>
                    <a:pt x="1304" y="754"/>
                  </a:cubicBezTo>
                  <a:cubicBezTo>
                    <a:pt x="1312" y="758"/>
                    <a:pt x="1318" y="760"/>
                    <a:pt x="1320" y="760"/>
                  </a:cubicBezTo>
                  <a:cubicBezTo>
                    <a:pt x="1324" y="760"/>
                    <a:pt x="1320" y="755"/>
                    <a:pt x="1307" y="747"/>
                  </a:cubicBezTo>
                  <a:cubicBezTo>
                    <a:pt x="1310" y="741"/>
                    <a:pt x="1263" y="725"/>
                    <a:pt x="1263" y="722"/>
                  </a:cubicBezTo>
                  <a:cubicBezTo>
                    <a:pt x="1241" y="716"/>
                    <a:pt x="1219" y="707"/>
                    <a:pt x="1219" y="703"/>
                  </a:cubicBezTo>
                  <a:lnTo>
                    <a:pt x="1219" y="703"/>
                  </a:lnTo>
                  <a:lnTo>
                    <a:pt x="1241" y="710"/>
                  </a:lnTo>
                  <a:lnTo>
                    <a:pt x="1288" y="719"/>
                  </a:lnTo>
                  <a:cubicBezTo>
                    <a:pt x="1291" y="716"/>
                    <a:pt x="1291" y="713"/>
                    <a:pt x="1269" y="707"/>
                  </a:cubicBezTo>
                  <a:lnTo>
                    <a:pt x="1269" y="707"/>
                  </a:lnTo>
                  <a:cubicBezTo>
                    <a:pt x="1273" y="707"/>
                    <a:pt x="1277" y="707"/>
                    <a:pt x="1280" y="707"/>
                  </a:cubicBezTo>
                  <a:cubicBezTo>
                    <a:pt x="1292" y="707"/>
                    <a:pt x="1294" y="702"/>
                    <a:pt x="1294" y="697"/>
                  </a:cubicBezTo>
                  <a:cubicBezTo>
                    <a:pt x="1297" y="688"/>
                    <a:pt x="1301" y="681"/>
                    <a:pt x="1276" y="672"/>
                  </a:cubicBezTo>
                  <a:lnTo>
                    <a:pt x="1276" y="672"/>
                  </a:lnTo>
                  <a:cubicBezTo>
                    <a:pt x="1278" y="672"/>
                    <a:pt x="1281" y="672"/>
                    <a:pt x="1284" y="672"/>
                  </a:cubicBezTo>
                  <a:cubicBezTo>
                    <a:pt x="1326" y="672"/>
                    <a:pt x="1326" y="650"/>
                    <a:pt x="1279" y="644"/>
                  </a:cubicBezTo>
                  <a:cubicBezTo>
                    <a:pt x="1257" y="641"/>
                    <a:pt x="1257" y="638"/>
                    <a:pt x="1282" y="634"/>
                  </a:cubicBezTo>
                  <a:cubicBezTo>
                    <a:pt x="1307" y="631"/>
                    <a:pt x="1307" y="631"/>
                    <a:pt x="1282" y="628"/>
                  </a:cubicBezTo>
                  <a:cubicBezTo>
                    <a:pt x="1260" y="622"/>
                    <a:pt x="1282" y="619"/>
                    <a:pt x="1307" y="616"/>
                  </a:cubicBezTo>
                  <a:cubicBezTo>
                    <a:pt x="1354" y="613"/>
                    <a:pt x="1354" y="606"/>
                    <a:pt x="1332" y="603"/>
                  </a:cubicBezTo>
                  <a:cubicBezTo>
                    <a:pt x="1307" y="594"/>
                    <a:pt x="1307" y="587"/>
                    <a:pt x="1307" y="581"/>
                  </a:cubicBezTo>
                  <a:cubicBezTo>
                    <a:pt x="1291" y="577"/>
                    <a:pt x="1285" y="575"/>
                    <a:pt x="1278" y="575"/>
                  </a:cubicBezTo>
                  <a:cubicBezTo>
                    <a:pt x="1273" y="575"/>
                    <a:pt x="1268" y="576"/>
                    <a:pt x="1260" y="578"/>
                  </a:cubicBezTo>
                  <a:lnTo>
                    <a:pt x="1210" y="578"/>
                  </a:lnTo>
                  <a:cubicBezTo>
                    <a:pt x="1197" y="574"/>
                    <a:pt x="1199" y="573"/>
                    <a:pt x="1203" y="573"/>
                  </a:cubicBezTo>
                  <a:cubicBezTo>
                    <a:pt x="1206" y="573"/>
                    <a:pt x="1210" y="574"/>
                    <a:pt x="1210" y="575"/>
                  </a:cubicBezTo>
                  <a:cubicBezTo>
                    <a:pt x="1217" y="576"/>
                    <a:pt x="1223" y="577"/>
                    <a:pt x="1229" y="577"/>
                  </a:cubicBezTo>
                  <a:cubicBezTo>
                    <a:pt x="1240" y="577"/>
                    <a:pt x="1250" y="575"/>
                    <a:pt x="1260" y="569"/>
                  </a:cubicBezTo>
                  <a:cubicBezTo>
                    <a:pt x="1285" y="562"/>
                    <a:pt x="1282" y="556"/>
                    <a:pt x="1282" y="553"/>
                  </a:cubicBezTo>
                  <a:cubicBezTo>
                    <a:pt x="1282" y="547"/>
                    <a:pt x="1282" y="540"/>
                    <a:pt x="1279" y="537"/>
                  </a:cubicBezTo>
                  <a:cubicBezTo>
                    <a:pt x="1297" y="526"/>
                    <a:pt x="1300" y="519"/>
                    <a:pt x="1292" y="519"/>
                  </a:cubicBezTo>
                  <a:cubicBezTo>
                    <a:pt x="1289" y="519"/>
                    <a:pt x="1284" y="520"/>
                    <a:pt x="1279" y="522"/>
                  </a:cubicBezTo>
                  <a:cubicBezTo>
                    <a:pt x="1257" y="525"/>
                    <a:pt x="1266" y="525"/>
                    <a:pt x="1254" y="525"/>
                  </a:cubicBezTo>
                  <a:cubicBezTo>
                    <a:pt x="1298" y="514"/>
                    <a:pt x="1293" y="476"/>
                    <a:pt x="1259" y="476"/>
                  </a:cubicBezTo>
                  <a:cubicBezTo>
                    <a:pt x="1255" y="476"/>
                    <a:pt x="1251" y="476"/>
                    <a:pt x="1246" y="477"/>
                  </a:cubicBezTo>
                  <a:lnTo>
                    <a:pt x="1246" y="477"/>
                  </a:lnTo>
                  <a:lnTo>
                    <a:pt x="1269" y="471"/>
                  </a:lnTo>
                  <a:cubicBezTo>
                    <a:pt x="1291" y="462"/>
                    <a:pt x="1291" y="459"/>
                    <a:pt x="1288" y="450"/>
                  </a:cubicBezTo>
                  <a:cubicBezTo>
                    <a:pt x="1288" y="446"/>
                    <a:pt x="1260" y="440"/>
                    <a:pt x="1257" y="428"/>
                  </a:cubicBezTo>
                  <a:cubicBezTo>
                    <a:pt x="1252" y="416"/>
                    <a:pt x="1249" y="408"/>
                    <a:pt x="1240" y="408"/>
                  </a:cubicBezTo>
                  <a:cubicBezTo>
                    <a:pt x="1236" y="408"/>
                    <a:pt x="1231" y="409"/>
                    <a:pt x="1225" y="412"/>
                  </a:cubicBezTo>
                  <a:cubicBezTo>
                    <a:pt x="1222" y="409"/>
                    <a:pt x="1222" y="409"/>
                    <a:pt x="1244" y="396"/>
                  </a:cubicBezTo>
                  <a:cubicBezTo>
                    <a:pt x="1269" y="390"/>
                    <a:pt x="1266" y="387"/>
                    <a:pt x="1266" y="384"/>
                  </a:cubicBezTo>
                  <a:cubicBezTo>
                    <a:pt x="1266" y="383"/>
                    <a:pt x="1265" y="383"/>
                    <a:pt x="1264" y="383"/>
                  </a:cubicBezTo>
                  <a:cubicBezTo>
                    <a:pt x="1257" y="383"/>
                    <a:pt x="1238" y="391"/>
                    <a:pt x="1219" y="399"/>
                  </a:cubicBezTo>
                  <a:cubicBezTo>
                    <a:pt x="1210" y="404"/>
                    <a:pt x="1205" y="407"/>
                    <a:pt x="1203" y="407"/>
                  </a:cubicBezTo>
                  <a:cubicBezTo>
                    <a:pt x="1200" y="407"/>
                    <a:pt x="1205" y="401"/>
                    <a:pt x="1216" y="390"/>
                  </a:cubicBezTo>
                  <a:cubicBezTo>
                    <a:pt x="1232" y="374"/>
                    <a:pt x="1228" y="360"/>
                    <a:pt x="1213" y="360"/>
                  </a:cubicBezTo>
                  <a:cubicBezTo>
                    <a:pt x="1210" y="360"/>
                    <a:pt x="1207" y="361"/>
                    <a:pt x="1203" y="362"/>
                  </a:cubicBezTo>
                  <a:cubicBezTo>
                    <a:pt x="1200" y="359"/>
                    <a:pt x="1197" y="356"/>
                    <a:pt x="1219" y="343"/>
                  </a:cubicBezTo>
                  <a:cubicBezTo>
                    <a:pt x="1233" y="332"/>
                    <a:pt x="1245" y="317"/>
                    <a:pt x="1234" y="317"/>
                  </a:cubicBezTo>
                  <a:cubicBezTo>
                    <a:pt x="1229" y="317"/>
                    <a:pt x="1222" y="319"/>
                    <a:pt x="1210" y="324"/>
                  </a:cubicBezTo>
                  <a:cubicBezTo>
                    <a:pt x="1207" y="321"/>
                    <a:pt x="1207" y="321"/>
                    <a:pt x="1229" y="309"/>
                  </a:cubicBezTo>
                  <a:cubicBezTo>
                    <a:pt x="1238" y="299"/>
                    <a:pt x="1250" y="289"/>
                    <a:pt x="1248" y="289"/>
                  </a:cubicBezTo>
                  <a:lnTo>
                    <a:pt x="1248" y="289"/>
                  </a:lnTo>
                  <a:cubicBezTo>
                    <a:pt x="1246" y="289"/>
                    <a:pt x="1239" y="293"/>
                    <a:pt x="1222" y="302"/>
                  </a:cubicBezTo>
                  <a:cubicBezTo>
                    <a:pt x="1218" y="303"/>
                    <a:pt x="1214" y="304"/>
                    <a:pt x="1211" y="304"/>
                  </a:cubicBezTo>
                  <a:cubicBezTo>
                    <a:pt x="1197" y="304"/>
                    <a:pt x="1196" y="293"/>
                    <a:pt x="1207" y="277"/>
                  </a:cubicBezTo>
                  <a:cubicBezTo>
                    <a:pt x="1205" y="276"/>
                    <a:pt x="1204" y="273"/>
                    <a:pt x="1201" y="273"/>
                  </a:cubicBezTo>
                  <a:cubicBezTo>
                    <a:pt x="1198" y="273"/>
                    <a:pt x="1192" y="276"/>
                    <a:pt x="1182" y="283"/>
                  </a:cubicBezTo>
                  <a:lnTo>
                    <a:pt x="1163" y="299"/>
                  </a:lnTo>
                  <a:cubicBezTo>
                    <a:pt x="1182" y="281"/>
                    <a:pt x="1192" y="272"/>
                    <a:pt x="1190" y="272"/>
                  </a:cubicBezTo>
                  <a:lnTo>
                    <a:pt x="1190" y="272"/>
                  </a:lnTo>
                  <a:cubicBezTo>
                    <a:pt x="1189" y="272"/>
                    <a:pt x="1179" y="279"/>
                    <a:pt x="1160" y="293"/>
                  </a:cubicBezTo>
                  <a:cubicBezTo>
                    <a:pt x="1151" y="298"/>
                    <a:pt x="1146" y="301"/>
                    <a:pt x="1144" y="301"/>
                  </a:cubicBezTo>
                  <a:cubicBezTo>
                    <a:pt x="1142" y="301"/>
                    <a:pt x="1146" y="297"/>
                    <a:pt x="1156" y="290"/>
                  </a:cubicBezTo>
                  <a:cubicBezTo>
                    <a:pt x="1172" y="271"/>
                    <a:pt x="1172" y="268"/>
                    <a:pt x="1172" y="268"/>
                  </a:cubicBezTo>
                  <a:cubicBezTo>
                    <a:pt x="1169" y="265"/>
                    <a:pt x="1138" y="262"/>
                    <a:pt x="1125" y="249"/>
                  </a:cubicBezTo>
                  <a:cubicBezTo>
                    <a:pt x="1111" y="233"/>
                    <a:pt x="1104" y="223"/>
                    <a:pt x="1095" y="223"/>
                  </a:cubicBezTo>
                  <a:cubicBezTo>
                    <a:pt x="1090" y="223"/>
                    <a:pt x="1085" y="227"/>
                    <a:pt x="1078" y="233"/>
                  </a:cubicBezTo>
                  <a:cubicBezTo>
                    <a:pt x="1069" y="240"/>
                    <a:pt x="1065" y="244"/>
                    <a:pt x="1064" y="244"/>
                  </a:cubicBezTo>
                  <a:cubicBezTo>
                    <a:pt x="1063" y="244"/>
                    <a:pt x="1066" y="239"/>
                    <a:pt x="1075" y="227"/>
                  </a:cubicBezTo>
                  <a:cubicBezTo>
                    <a:pt x="1088" y="208"/>
                    <a:pt x="1084" y="205"/>
                    <a:pt x="1081" y="202"/>
                  </a:cubicBezTo>
                  <a:cubicBezTo>
                    <a:pt x="1078" y="199"/>
                    <a:pt x="1075" y="196"/>
                    <a:pt x="1091" y="180"/>
                  </a:cubicBezTo>
                  <a:lnTo>
                    <a:pt x="1091" y="180"/>
                  </a:lnTo>
                  <a:cubicBezTo>
                    <a:pt x="1078" y="191"/>
                    <a:pt x="1074" y="194"/>
                    <a:pt x="1071" y="194"/>
                  </a:cubicBezTo>
                  <a:cubicBezTo>
                    <a:pt x="1070" y="194"/>
                    <a:pt x="1070" y="194"/>
                    <a:pt x="1069" y="193"/>
                  </a:cubicBezTo>
                  <a:cubicBezTo>
                    <a:pt x="1078" y="182"/>
                    <a:pt x="1080" y="176"/>
                    <a:pt x="1078" y="176"/>
                  </a:cubicBezTo>
                  <a:lnTo>
                    <a:pt x="1078" y="176"/>
                  </a:lnTo>
                  <a:cubicBezTo>
                    <a:pt x="1076" y="176"/>
                    <a:pt x="1071" y="180"/>
                    <a:pt x="1062" y="186"/>
                  </a:cubicBezTo>
                  <a:cubicBezTo>
                    <a:pt x="1047" y="203"/>
                    <a:pt x="1039" y="212"/>
                    <a:pt x="1039" y="212"/>
                  </a:cubicBezTo>
                  <a:cubicBezTo>
                    <a:pt x="1039" y="212"/>
                    <a:pt x="1046" y="202"/>
                    <a:pt x="1062" y="183"/>
                  </a:cubicBezTo>
                  <a:cubicBezTo>
                    <a:pt x="1072" y="169"/>
                    <a:pt x="1078" y="150"/>
                    <a:pt x="1075" y="150"/>
                  </a:cubicBezTo>
                  <a:lnTo>
                    <a:pt x="1075" y="150"/>
                  </a:lnTo>
                  <a:cubicBezTo>
                    <a:pt x="1074" y="150"/>
                    <a:pt x="1072" y="152"/>
                    <a:pt x="1069" y="158"/>
                  </a:cubicBezTo>
                  <a:cubicBezTo>
                    <a:pt x="1056" y="177"/>
                    <a:pt x="1050" y="174"/>
                    <a:pt x="1031" y="189"/>
                  </a:cubicBezTo>
                  <a:lnTo>
                    <a:pt x="1031" y="189"/>
                  </a:lnTo>
                  <a:cubicBezTo>
                    <a:pt x="1028" y="186"/>
                    <a:pt x="1025" y="186"/>
                    <a:pt x="1040" y="164"/>
                  </a:cubicBezTo>
                  <a:cubicBezTo>
                    <a:pt x="1044" y="155"/>
                    <a:pt x="1041" y="151"/>
                    <a:pt x="1035" y="151"/>
                  </a:cubicBezTo>
                  <a:cubicBezTo>
                    <a:pt x="1026" y="151"/>
                    <a:pt x="1012" y="158"/>
                    <a:pt x="1003" y="168"/>
                  </a:cubicBezTo>
                  <a:cubicBezTo>
                    <a:pt x="997" y="178"/>
                    <a:pt x="993" y="183"/>
                    <a:pt x="992" y="183"/>
                  </a:cubicBezTo>
                  <a:cubicBezTo>
                    <a:pt x="991" y="183"/>
                    <a:pt x="993" y="177"/>
                    <a:pt x="1000" y="168"/>
                  </a:cubicBezTo>
                  <a:cubicBezTo>
                    <a:pt x="1015" y="146"/>
                    <a:pt x="1012" y="142"/>
                    <a:pt x="1009" y="142"/>
                  </a:cubicBezTo>
                  <a:lnTo>
                    <a:pt x="1009" y="142"/>
                  </a:lnTo>
                  <a:cubicBezTo>
                    <a:pt x="1004" y="146"/>
                    <a:pt x="1002" y="148"/>
                    <a:pt x="1001" y="148"/>
                  </a:cubicBezTo>
                  <a:cubicBezTo>
                    <a:pt x="998" y="148"/>
                    <a:pt x="1009" y="134"/>
                    <a:pt x="1019" y="117"/>
                  </a:cubicBezTo>
                  <a:cubicBezTo>
                    <a:pt x="1034" y="102"/>
                    <a:pt x="1031" y="99"/>
                    <a:pt x="1022" y="92"/>
                  </a:cubicBezTo>
                  <a:lnTo>
                    <a:pt x="1022" y="92"/>
                  </a:lnTo>
                  <a:cubicBezTo>
                    <a:pt x="1015" y="101"/>
                    <a:pt x="1008" y="103"/>
                    <a:pt x="1002" y="103"/>
                  </a:cubicBezTo>
                  <a:cubicBezTo>
                    <a:pt x="995" y="103"/>
                    <a:pt x="988" y="99"/>
                    <a:pt x="981" y="95"/>
                  </a:cubicBezTo>
                  <a:cubicBezTo>
                    <a:pt x="978" y="94"/>
                    <a:pt x="976" y="93"/>
                    <a:pt x="973" y="93"/>
                  </a:cubicBezTo>
                  <a:cubicBezTo>
                    <a:pt x="960" y="93"/>
                    <a:pt x="945" y="112"/>
                    <a:pt x="921" y="146"/>
                  </a:cubicBezTo>
                  <a:lnTo>
                    <a:pt x="899" y="189"/>
                  </a:lnTo>
                  <a:lnTo>
                    <a:pt x="918" y="146"/>
                  </a:lnTo>
                  <a:cubicBezTo>
                    <a:pt x="928" y="121"/>
                    <a:pt x="946" y="77"/>
                    <a:pt x="946" y="77"/>
                  </a:cubicBezTo>
                  <a:cubicBezTo>
                    <a:pt x="946" y="76"/>
                    <a:pt x="946" y="76"/>
                    <a:pt x="945" y="76"/>
                  </a:cubicBezTo>
                  <a:cubicBezTo>
                    <a:pt x="939" y="76"/>
                    <a:pt x="930" y="97"/>
                    <a:pt x="921" y="117"/>
                  </a:cubicBezTo>
                  <a:cubicBezTo>
                    <a:pt x="917" y="128"/>
                    <a:pt x="914" y="133"/>
                    <a:pt x="912" y="133"/>
                  </a:cubicBezTo>
                  <a:cubicBezTo>
                    <a:pt x="910" y="133"/>
                    <a:pt x="910" y="127"/>
                    <a:pt x="912" y="114"/>
                  </a:cubicBezTo>
                  <a:cubicBezTo>
                    <a:pt x="914" y="100"/>
                    <a:pt x="913" y="93"/>
                    <a:pt x="909" y="93"/>
                  </a:cubicBezTo>
                  <a:cubicBezTo>
                    <a:pt x="906" y="93"/>
                    <a:pt x="902" y="98"/>
                    <a:pt x="896" y="108"/>
                  </a:cubicBezTo>
                  <a:cubicBezTo>
                    <a:pt x="893" y="105"/>
                    <a:pt x="890" y="105"/>
                    <a:pt x="896" y="80"/>
                  </a:cubicBezTo>
                  <a:cubicBezTo>
                    <a:pt x="890" y="80"/>
                    <a:pt x="890" y="80"/>
                    <a:pt x="884" y="102"/>
                  </a:cubicBezTo>
                  <a:cubicBezTo>
                    <a:pt x="879" y="112"/>
                    <a:pt x="876" y="118"/>
                    <a:pt x="875" y="118"/>
                  </a:cubicBezTo>
                  <a:cubicBezTo>
                    <a:pt x="874" y="118"/>
                    <a:pt x="874" y="112"/>
                    <a:pt x="878" y="99"/>
                  </a:cubicBezTo>
                  <a:cubicBezTo>
                    <a:pt x="883" y="69"/>
                    <a:pt x="881" y="56"/>
                    <a:pt x="876" y="56"/>
                  </a:cubicBezTo>
                  <a:cubicBezTo>
                    <a:pt x="874" y="56"/>
                    <a:pt x="871" y="61"/>
                    <a:pt x="868" y="70"/>
                  </a:cubicBezTo>
                  <a:cubicBezTo>
                    <a:pt x="864" y="86"/>
                    <a:pt x="861" y="91"/>
                    <a:pt x="858" y="91"/>
                  </a:cubicBezTo>
                  <a:cubicBezTo>
                    <a:pt x="857" y="91"/>
                    <a:pt x="856" y="90"/>
                    <a:pt x="856" y="89"/>
                  </a:cubicBezTo>
                  <a:cubicBezTo>
                    <a:pt x="855" y="89"/>
                    <a:pt x="854" y="89"/>
                    <a:pt x="853" y="89"/>
                  </a:cubicBezTo>
                  <a:cubicBezTo>
                    <a:pt x="850" y="89"/>
                    <a:pt x="844" y="91"/>
                    <a:pt x="837" y="111"/>
                  </a:cubicBezTo>
                  <a:lnTo>
                    <a:pt x="831" y="108"/>
                  </a:lnTo>
                  <a:cubicBezTo>
                    <a:pt x="828" y="108"/>
                    <a:pt x="836" y="86"/>
                    <a:pt x="839" y="86"/>
                  </a:cubicBezTo>
                  <a:cubicBezTo>
                    <a:pt x="840" y="86"/>
                    <a:pt x="840" y="86"/>
                    <a:pt x="840" y="86"/>
                  </a:cubicBezTo>
                  <a:lnTo>
                    <a:pt x="843" y="61"/>
                  </a:lnTo>
                  <a:cubicBezTo>
                    <a:pt x="840" y="60"/>
                    <a:pt x="838" y="59"/>
                    <a:pt x="836" y="59"/>
                  </a:cubicBezTo>
                  <a:cubicBezTo>
                    <a:pt x="831" y="59"/>
                    <a:pt x="828" y="64"/>
                    <a:pt x="821" y="80"/>
                  </a:cubicBezTo>
                  <a:cubicBezTo>
                    <a:pt x="815" y="103"/>
                    <a:pt x="812" y="115"/>
                    <a:pt x="811" y="115"/>
                  </a:cubicBezTo>
                  <a:cubicBezTo>
                    <a:pt x="811" y="115"/>
                    <a:pt x="813" y="103"/>
                    <a:pt x="818" y="80"/>
                  </a:cubicBezTo>
                  <a:cubicBezTo>
                    <a:pt x="822" y="62"/>
                    <a:pt x="824" y="46"/>
                    <a:pt x="821" y="46"/>
                  </a:cubicBezTo>
                  <a:lnTo>
                    <a:pt x="821" y="46"/>
                  </a:lnTo>
                  <a:cubicBezTo>
                    <a:pt x="820" y="46"/>
                    <a:pt x="818" y="48"/>
                    <a:pt x="815" y="55"/>
                  </a:cubicBezTo>
                  <a:cubicBezTo>
                    <a:pt x="810" y="73"/>
                    <a:pt x="807" y="80"/>
                    <a:pt x="805" y="80"/>
                  </a:cubicBezTo>
                  <a:cubicBezTo>
                    <a:pt x="803" y="80"/>
                    <a:pt x="805" y="66"/>
                    <a:pt x="809" y="52"/>
                  </a:cubicBezTo>
                  <a:cubicBezTo>
                    <a:pt x="815" y="28"/>
                    <a:pt x="817" y="16"/>
                    <a:pt x="815" y="16"/>
                  </a:cubicBezTo>
                  <a:lnTo>
                    <a:pt x="815" y="16"/>
                  </a:lnTo>
                  <a:cubicBezTo>
                    <a:pt x="813" y="16"/>
                    <a:pt x="807" y="27"/>
                    <a:pt x="796" y="48"/>
                  </a:cubicBezTo>
                  <a:cubicBezTo>
                    <a:pt x="787" y="48"/>
                    <a:pt x="770" y="68"/>
                    <a:pt x="760" y="68"/>
                  </a:cubicBezTo>
                  <a:cubicBezTo>
                    <a:pt x="760" y="68"/>
                    <a:pt x="759" y="67"/>
                    <a:pt x="758" y="67"/>
                  </a:cubicBezTo>
                  <a:cubicBezTo>
                    <a:pt x="744" y="64"/>
                    <a:pt x="735" y="64"/>
                    <a:pt x="731" y="44"/>
                  </a:cubicBezTo>
                  <a:lnTo>
                    <a:pt x="731" y="44"/>
                  </a:lnTo>
                  <a:cubicBezTo>
                    <a:pt x="728" y="64"/>
                    <a:pt x="724" y="64"/>
                    <a:pt x="715" y="64"/>
                  </a:cubicBezTo>
                  <a:cubicBezTo>
                    <a:pt x="711" y="57"/>
                    <a:pt x="708" y="54"/>
                    <a:pt x="705" y="54"/>
                  </a:cubicBezTo>
                  <a:cubicBezTo>
                    <a:pt x="699" y="54"/>
                    <a:pt x="695" y="71"/>
                    <a:pt x="693" y="86"/>
                  </a:cubicBezTo>
                  <a:lnTo>
                    <a:pt x="702" y="86"/>
                  </a:lnTo>
                  <a:cubicBezTo>
                    <a:pt x="702" y="115"/>
                    <a:pt x="701" y="128"/>
                    <a:pt x="698" y="128"/>
                  </a:cubicBezTo>
                  <a:cubicBezTo>
                    <a:pt x="696" y="128"/>
                    <a:pt x="693" y="121"/>
                    <a:pt x="690" y="111"/>
                  </a:cubicBezTo>
                  <a:cubicBezTo>
                    <a:pt x="686" y="95"/>
                    <a:pt x="683" y="80"/>
                    <a:pt x="683" y="61"/>
                  </a:cubicBezTo>
                  <a:cubicBezTo>
                    <a:pt x="683" y="39"/>
                    <a:pt x="677" y="14"/>
                    <a:pt x="674" y="14"/>
                  </a:cubicBezTo>
                  <a:close/>
                  <a:moveTo>
                    <a:pt x="1164" y="1448"/>
                  </a:moveTo>
                  <a:cubicBezTo>
                    <a:pt x="1163" y="1448"/>
                    <a:pt x="1161" y="1448"/>
                    <a:pt x="1160" y="1449"/>
                  </a:cubicBezTo>
                  <a:cubicBezTo>
                    <a:pt x="1163" y="1465"/>
                    <a:pt x="1169" y="1481"/>
                    <a:pt x="1175" y="1496"/>
                  </a:cubicBezTo>
                  <a:cubicBezTo>
                    <a:pt x="1179" y="1505"/>
                    <a:pt x="1182" y="1509"/>
                    <a:pt x="1185" y="1509"/>
                  </a:cubicBezTo>
                  <a:cubicBezTo>
                    <a:pt x="1188" y="1509"/>
                    <a:pt x="1188" y="1497"/>
                    <a:pt x="1178" y="1468"/>
                  </a:cubicBezTo>
                  <a:cubicBezTo>
                    <a:pt x="1169" y="1452"/>
                    <a:pt x="1167" y="1448"/>
                    <a:pt x="1164" y="1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166;p36">
              <a:extLst>
                <a:ext uri="{FF2B5EF4-FFF2-40B4-BE49-F238E27FC236}">
                  <a16:creationId xmlns:a16="http://schemas.microsoft.com/office/drawing/2014/main" id="{3CA1555C-E8E7-442F-BACB-D3E6FC9D7505}"/>
                </a:ext>
              </a:extLst>
            </p:cNvPr>
            <p:cNvSpPr/>
            <p:nvPr/>
          </p:nvSpPr>
          <p:spPr>
            <a:xfrm>
              <a:off x="3030500" y="1203875"/>
              <a:ext cx="474100" cy="176575"/>
            </a:xfrm>
            <a:custGeom>
              <a:avLst/>
              <a:gdLst/>
              <a:ahLst/>
              <a:cxnLst/>
              <a:rect l="l" t="t" r="r" b="b"/>
              <a:pathLst>
                <a:path w="18964" h="7063" extrusionOk="0">
                  <a:moveTo>
                    <a:pt x="5552" y="1"/>
                  </a:moveTo>
                  <a:cubicBezTo>
                    <a:pt x="4083" y="1"/>
                    <a:pt x="2625" y="824"/>
                    <a:pt x="1699" y="1999"/>
                  </a:cubicBezTo>
                  <a:cubicBezTo>
                    <a:pt x="584" y="3418"/>
                    <a:pt x="135" y="5261"/>
                    <a:pt x="1" y="7063"/>
                  </a:cubicBezTo>
                  <a:lnTo>
                    <a:pt x="18963" y="7063"/>
                  </a:lnTo>
                  <a:cubicBezTo>
                    <a:pt x="18278" y="5514"/>
                    <a:pt x="16513" y="4187"/>
                    <a:pt x="14842" y="4187"/>
                  </a:cubicBezTo>
                  <a:cubicBezTo>
                    <a:pt x="14482" y="4187"/>
                    <a:pt x="14126" y="4249"/>
                    <a:pt x="13786" y="4384"/>
                  </a:cubicBezTo>
                  <a:cubicBezTo>
                    <a:pt x="13391" y="4537"/>
                    <a:pt x="13015" y="4757"/>
                    <a:pt x="12595" y="4807"/>
                  </a:cubicBezTo>
                  <a:cubicBezTo>
                    <a:pt x="12535" y="4814"/>
                    <a:pt x="12474" y="4817"/>
                    <a:pt x="12414" y="4817"/>
                  </a:cubicBezTo>
                  <a:cubicBezTo>
                    <a:pt x="11897" y="4817"/>
                    <a:pt x="11394" y="4563"/>
                    <a:pt x="11003" y="4218"/>
                  </a:cubicBezTo>
                  <a:cubicBezTo>
                    <a:pt x="10565" y="3832"/>
                    <a:pt x="10239" y="3340"/>
                    <a:pt x="9897" y="2867"/>
                  </a:cubicBezTo>
                  <a:cubicBezTo>
                    <a:pt x="9023" y="1651"/>
                    <a:pt x="7920" y="476"/>
                    <a:pt x="6466" y="112"/>
                  </a:cubicBezTo>
                  <a:cubicBezTo>
                    <a:pt x="6164" y="37"/>
                    <a:pt x="5858" y="1"/>
                    <a:pt x="5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167;p36">
              <a:extLst>
                <a:ext uri="{FF2B5EF4-FFF2-40B4-BE49-F238E27FC236}">
                  <a16:creationId xmlns:a16="http://schemas.microsoft.com/office/drawing/2014/main" id="{62EADCBA-0D11-4C9F-A44A-3D9B48CF9D05}"/>
                </a:ext>
              </a:extLst>
            </p:cNvPr>
            <p:cNvSpPr/>
            <p:nvPr/>
          </p:nvSpPr>
          <p:spPr>
            <a:xfrm>
              <a:off x="3107900" y="1358025"/>
              <a:ext cx="50325" cy="56100"/>
            </a:xfrm>
            <a:custGeom>
              <a:avLst/>
              <a:gdLst/>
              <a:ahLst/>
              <a:cxnLst/>
              <a:rect l="l" t="t" r="r" b="b"/>
              <a:pathLst>
                <a:path w="2013" h="2244" extrusionOk="0">
                  <a:moveTo>
                    <a:pt x="1029" y="129"/>
                  </a:moveTo>
                  <a:cubicBezTo>
                    <a:pt x="1025" y="129"/>
                    <a:pt x="1025" y="146"/>
                    <a:pt x="1026" y="146"/>
                  </a:cubicBezTo>
                  <a:cubicBezTo>
                    <a:pt x="1027" y="146"/>
                    <a:pt x="1028" y="142"/>
                    <a:pt x="1029" y="129"/>
                  </a:cubicBezTo>
                  <a:close/>
                  <a:moveTo>
                    <a:pt x="1016" y="167"/>
                  </a:moveTo>
                  <a:lnTo>
                    <a:pt x="1022" y="201"/>
                  </a:lnTo>
                  <a:lnTo>
                    <a:pt x="1019" y="201"/>
                  </a:lnTo>
                  <a:cubicBezTo>
                    <a:pt x="1013" y="201"/>
                    <a:pt x="1013" y="201"/>
                    <a:pt x="1010" y="167"/>
                  </a:cubicBezTo>
                  <a:close/>
                  <a:moveTo>
                    <a:pt x="1066" y="170"/>
                  </a:moveTo>
                  <a:lnTo>
                    <a:pt x="1073" y="204"/>
                  </a:lnTo>
                  <a:lnTo>
                    <a:pt x="1066" y="204"/>
                  </a:lnTo>
                  <a:cubicBezTo>
                    <a:pt x="1063" y="204"/>
                    <a:pt x="1063" y="204"/>
                    <a:pt x="1063" y="170"/>
                  </a:cubicBezTo>
                  <a:close/>
                  <a:moveTo>
                    <a:pt x="1104" y="170"/>
                  </a:moveTo>
                  <a:cubicBezTo>
                    <a:pt x="1113" y="173"/>
                    <a:pt x="1113" y="173"/>
                    <a:pt x="1104" y="208"/>
                  </a:cubicBezTo>
                  <a:cubicBezTo>
                    <a:pt x="1101" y="224"/>
                    <a:pt x="1099" y="233"/>
                    <a:pt x="1097" y="233"/>
                  </a:cubicBezTo>
                  <a:cubicBezTo>
                    <a:pt x="1095" y="233"/>
                    <a:pt x="1095" y="224"/>
                    <a:pt x="1095" y="204"/>
                  </a:cubicBezTo>
                  <a:cubicBezTo>
                    <a:pt x="1098" y="170"/>
                    <a:pt x="1098" y="170"/>
                    <a:pt x="1104" y="170"/>
                  </a:cubicBezTo>
                  <a:close/>
                  <a:moveTo>
                    <a:pt x="969" y="204"/>
                  </a:moveTo>
                  <a:cubicBezTo>
                    <a:pt x="975" y="230"/>
                    <a:pt x="982" y="251"/>
                    <a:pt x="985" y="277"/>
                  </a:cubicBezTo>
                  <a:lnTo>
                    <a:pt x="979" y="277"/>
                  </a:lnTo>
                  <a:cubicBezTo>
                    <a:pt x="975" y="277"/>
                    <a:pt x="969" y="242"/>
                    <a:pt x="969" y="242"/>
                  </a:cubicBezTo>
                  <a:cubicBezTo>
                    <a:pt x="969" y="242"/>
                    <a:pt x="963" y="208"/>
                    <a:pt x="969" y="204"/>
                  </a:cubicBezTo>
                  <a:close/>
                  <a:moveTo>
                    <a:pt x="770" y="241"/>
                  </a:moveTo>
                  <a:cubicBezTo>
                    <a:pt x="771" y="241"/>
                    <a:pt x="773" y="245"/>
                    <a:pt x="778" y="255"/>
                  </a:cubicBezTo>
                  <a:lnTo>
                    <a:pt x="794" y="286"/>
                  </a:lnTo>
                  <a:cubicBezTo>
                    <a:pt x="803" y="311"/>
                    <a:pt x="810" y="336"/>
                    <a:pt x="808" y="336"/>
                  </a:cubicBezTo>
                  <a:cubicBezTo>
                    <a:pt x="807" y="336"/>
                    <a:pt x="804" y="332"/>
                    <a:pt x="800" y="324"/>
                  </a:cubicBezTo>
                  <a:cubicBezTo>
                    <a:pt x="791" y="302"/>
                    <a:pt x="781" y="280"/>
                    <a:pt x="775" y="258"/>
                  </a:cubicBezTo>
                  <a:cubicBezTo>
                    <a:pt x="775" y="258"/>
                    <a:pt x="769" y="241"/>
                    <a:pt x="770" y="241"/>
                  </a:cubicBezTo>
                  <a:close/>
                  <a:moveTo>
                    <a:pt x="1166" y="367"/>
                  </a:moveTo>
                  <a:cubicBezTo>
                    <a:pt x="1166" y="367"/>
                    <a:pt x="1166" y="367"/>
                    <a:pt x="1167" y="367"/>
                  </a:cubicBezTo>
                  <a:lnTo>
                    <a:pt x="1160" y="402"/>
                  </a:lnTo>
                  <a:cubicBezTo>
                    <a:pt x="1154" y="436"/>
                    <a:pt x="1151" y="436"/>
                    <a:pt x="1151" y="436"/>
                  </a:cubicBezTo>
                  <a:cubicBezTo>
                    <a:pt x="1148" y="436"/>
                    <a:pt x="1148" y="436"/>
                    <a:pt x="1154" y="402"/>
                  </a:cubicBezTo>
                  <a:cubicBezTo>
                    <a:pt x="1154" y="402"/>
                    <a:pt x="1160" y="367"/>
                    <a:pt x="1166" y="367"/>
                  </a:cubicBezTo>
                  <a:close/>
                  <a:moveTo>
                    <a:pt x="1595" y="395"/>
                  </a:moveTo>
                  <a:cubicBezTo>
                    <a:pt x="1596" y="395"/>
                    <a:pt x="1596" y="395"/>
                    <a:pt x="1596" y="396"/>
                  </a:cubicBezTo>
                  <a:lnTo>
                    <a:pt x="1599" y="399"/>
                  </a:lnTo>
                  <a:cubicBezTo>
                    <a:pt x="1583" y="418"/>
                    <a:pt x="1565" y="433"/>
                    <a:pt x="1546" y="446"/>
                  </a:cubicBezTo>
                  <a:lnTo>
                    <a:pt x="1543" y="443"/>
                  </a:lnTo>
                  <a:cubicBezTo>
                    <a:pt x="1566" y="419"/>
                    <a:pt x="1590" y="395"/>
                    <a:pt x="1595" y="395"/>
                  </a:cubicBezTo>
                  <a:close/>
                  <a:moveTo>
                    <a:pt x="1117" y="392"/>
                  </a:moveTo>
                  <a:lnTo>
                    <a:pt x="1117" y="427"/>
                  </a:lnTo>
                  <a:lnTo>
                    <a:pt x="1107" y="461"/>
                  </a:lnTo>
                  <a:lnTo>
                    <a:pt x="1104" y="461"/>
                  </a:lnTo>
                  <a:cubicBezTo>
                    <a:pt x="1104" y="436"/>
                    <a:pt x="1110" y="414"/>
                    <a:pt x="1117" y="392"/>
                  </a:cubicBezTo>
                  <a:close/>
                  <a:moveTo>
                    <a:pt x="690" y="424"/>
                  </a:moveTo>
                  <a:lnTo>
                    <a:pt x="690" y="424"/>
                  </a:lnTo>
                  <a:cubicBezTo>
                    <a:pt x="715" y="449"/>
                    <a:pt x="737" y="480"/>
                    <a:pt x="753" y="512"/>
                  </a:cubicBezTo>
                  <a:cubicBezTo>
                    <a:pt x="752" y="512"/>
                    <a:pt x="752" y="513"/>
                    <a:pt x="751" y="513"/>
                  </a:cubicBezTo>
                  <a:cubicBezTo>
                    <a:pt x="748" y="513"/>
                    <a:pt x="744" y="508"/>
                    <a:pt x="728" y="486"/>
                  </a:cubicBezTo>
                  <a:cubicBezTo>
                    <a:pt x="706" y="458"/>
                    <a:pt x="687" y="427"/>
                    <a:pt x="690" y="424"/>
                  </a:cubicBezTo>
                  <a:close/>
                  <a:moveTo>
                    <a:pt x="1745" y="556"/>
                  </a:moveTo>
                  <a:cubicBezTo>
                    <a:pt x="1752" y="556"/>
                    <a:pt x="1754" y="560"/>
                    <a:pt x="1756" y="562"/>
                  </a:cubicBezTo>
                  <a:cubicBezTo>
                    <a:pt x="1732" y="582"/>
                    <a:pt x="1705" y="595"/>
                    <a:pt x="1696" y="595"/>
                  </a:cubicBezTo>
                  <a:cubicBezTo>
                    <a:pt x="1694" y="595"/>
                    <a:pt x="1693" y="594"/>
                    <a:pt x="1693" y="593"/>
                  </a:cubicBezTo>
                  <a:cubicBezTo>
                    <a:pt x="1687" y="584"/>
                    <a:pt x="1687" y="584"/>
                    <a:pt x="1718" y="565"/>
                  </a:cubicBezTo>
                  <a:cubicBezTo>
                    <a:pt x="1732" y="558"/>
                    <a:pt x="1740" y="556"/>
                    <a:pt x="1745" y="556"/>
                  </a:cubicBezTo>
                  <a:close/>
                  <a:moveTo>
                    <a:pt x="1762" y="916"/>
                  </a:moveTo>
                  <a:cubicBezTo>
                    <a:pt x="1797" y="916"/>
                    <a:pt x="1834" y="916"/>
                    <a:pt x="1834" y="922"/>
                  </a:cubicBezTo>
                  <a:lnTo>
                    <a:pt x="1797" y="925"/>
                  </a:lnTo>
                  <a:lnTo>
                    <a:pt x="1762" y="919"/>
                  </a:lnTo>
                  <a:lnTo>
                    <a:pt x="1762" y="916"/>
                  </a:lnTo>
                  <a:close/>
                  <a:moveTo>
                    <a:pt x="1543" y="950"/>
                  </a:moveTo>
                  <a:cubicBezTo>
                    <a:pt x="1565" y="950"/>
                    <a:pt x="1590" y="953"/>
                    <a:pt x="1612" y="960"/>
                  </a:cubicBezTo>
                  <a:lnTo>
                    <a:pt x="1612" y="963"/>
                  </a:lnTo>
                  <a:lnTo>
                    <a:pt x="1540" y="953"/>
                  </a:lnTo>
                  <a:lnTo>
                    <a:pt x="1543" y="950"/>
                  </a:lnTo>
                  <a:close/>
                  <a:moveTo>
                    <a:pt x="485" y="976"/>
                  </a:moveTo>
                  <a:cubicBezTo>
                    <a:pt x="497" y="976"/>
                    <a:pt x="509" y="977"/>
                    <a:pt x="521" y="978"/>
                  </a:cubicBezTo>
                  <a:cubicBezTo>
                    <a:pt x="566" y="982"/>
                    <a:pt x="555" y="985"/>
                    <a:pt x="524" y="985"/>
                  </a:cubicBezTo>
                  <a:cubicBezTo>
                    <a:pt x="504" y="985"/>
                    <a:pt x="477" y="984"/>
                    <a:pt x="449" y="982"/>
                  </a:cubicBezTo>
                  <a:cubicBezTo>
                    <a:pt x="377" y="982"/>
                    <a:pt x="377" y="978"/>
                    <a:pt x="449" y="978"/>
                  </a:cubicBezTo>
                  <a:cubicBezTo>
                    <a:pt x="462" y="977"/>
                    <a:pt x="473" y="976"/>
                    <a:pt x="485" y="976"/>
                  </a:cubicBezTo>
                  <a:close/>
                  <a:moveTo>
                    <a:pt x="1772" y="1061"/>
                  </a:moveTo>
                  <a:cubicBezTo>
                    <a:pt x="1776" y="1061"/>
                    <a:pt x="1784" y="1063"/>
                    <a:pt x="1806" y="1069"/>
                  </a:cubicBezTo>
                  <a:cubicBezTo>
                    <a:pt x="1828" y="1076"/>
                    <a:pt x="1850" y="1082"/>
                    <a:pt x="1872" y="1091"/>
                  </a:cubicBezTo>
                  <a:cubicBezTo>
                    <a:pt x="1837" y="1085"/>
                    <a:pt x="1803" y="1076"/>
                    <a:pt x="1768" y="1063"/>
                  </a:cubicBezTo>
                  <a:cubicBezTo>
                    <a:pt x="1769" y="1062"/>
                    <a:pt x="1770" y="1061"/>
                    <a:pt x="1772" y="1061"/>
                  </a:cubicBezTo>
                  <a:close/>
                  <a:moveTo>
                    <a:pt x="753" y="1110"/>
                  </a:moveTo>
                  <a:lnTo>
                    <a:pt x="725" y="1132"/>
                  </a:lnTo>
                  <a:lnTo>
                    <a:pt x="725" y="1135"/>
                  </a:lnTo>
                  <a:cubicBezTo>
                    <a:pt x="756" y="1116"/>
                    <a:pt x="756" y="1116"/>
                    <a:pt x="756" y="1113"/>
                  </a:cubicBezTo>
                  <a:lnTo>
                    <a:pt x="753" y="1110"/>
                  </a:lnTo>
                  <a:close/>
                  <a:moveTo>
                    <a:pt x="1176" y="1107"/>
                  </a:moveTo>
                  <a:cubicBezTo>
                    <a:pt x="1173" y="1110"/>
                    <a:pt x="1173" y="1110"/>
                    <a:pt x="1192" y="1141"/>
                  </a:cubicBezTo>
                  <a:lnTo>
                    <a:pt x="1195" y="1138"/>
                  </a:lnTo>
                  <a:cubicBezTo>
                    <a:pt x="1179" y="1107"/>
                    <a:pt x="1179" y="1107"/>
                    <a:pt x="1176" y="1107"/>
                  </a:cubicBezTo>
                  <a:close/>
                  <a:moveTo>
                    <a:pt x="569" y="1141"/>
                  </a:moveTo>
                  <a:cubicBezTo>
                    <a:pt x="574" y="1141"/>
                    <a:pt x="574" y="1143"/>
                    <a:pt x="574" y="1145"/>
                  </a:cubicBezTo>
                  <a:cubicBezTo>
                    <a:pt x="577" y="1148"/>
                    <a:pt x="577" y="1148"/>
                    <a:pt x="543" y="1163"/>
                  </a:cubicBezTo>
                  <a:cubicBezTo>
                    <a:pt x="543" y="1163"/>
                    <a:pt x="524" y="1169"/>
                    <a:pt x="514" y="1169"/>
                  </a:cubicBezTo>
                  <a:cubicBezTo>
                    <a:pt x="511" y="1169"/>
                    <a:pt x="509" y="1168"/>
                    <a:pt x="509" y="1167"/>
                  </a:cubicBezTo>
                  <a:lnTo>
                    <a:pt x="540" y="1151"/>
                  </a:lnTo>
                  <a:cubicBezTo>
                    <a:pt x="556" y="1143"/>
                    <a:pt x="564" y="1141"/>
                    <a:pt x="569" y="1141"/>
                  </a:cubicBezTo>
                  <a:close/>
                  <a:moveTo>
                    <a:pt x="1756" y="1182"/>
                  </a:moveTo>
                  <a:cubicBezTo>
                    <a:pt x="1787" y="1198"/>
                    <a:pt x="1822" y="1214"/>
                    <a:pt x="1818" y="1220"/>
                  </a:cubicBezTo>
                  <a:lnTo>
                    <a:pt x="1784" y="1207"/>
                  </a:lnTo>
                  <a:lnTo>
                    <a:pt x="1753" y="1188"/>
                  </a:lnTo>
                  <a:lnTo>
                    <a:pt x="1756" y="1182"/>
                  </a:lnTo>
                  <a:close/>
                  <a:moveTo>
                    <a:pt x="1326" y="1232"/>
                  </a:moveTo>
                  <a:cubicBezTo>
                    <a:pt x="1327" y="1233"/>
                    <a:pt x="1327" y="1233"/>
                    <a:pt x="1327" y="1233"/>
                  </a:cubicBezTo>
                  <a:lnTo>
                    <a:pt x="1327" y="1233"/>
                  </a:lnTo>
                  <a:cubicBezTo>
                    <a:pt x="1328" y="1232"/>
                    <a:pt x="1328" y="1232"/>
                    <a:pt x="1326" y="1232"/>
                  </a:cubicBezTo>
                  <a:close/>
                  <a:moveTo>
                    <a:pt x="589" y="1183"/>
                  </a:moveTo>
                  <a:cubicBezTo>
                    <a:pt x="591" y="1183"/>
                    <a:pt x="592" y="1185"/>
                    <a:pt x="593" y="1188"/>
                  </a:cubicBezTo>
                  <a:cubicBezTo>
                    <a:pt x="593" y="1192"/>
                    <a:pt x="596" y="1195"/>
                    <a:pt x="565" y="1214"/>
                  </a:cubicBezTo>
                  <a:lnTo>
                    <a:pt x="562" y="1210"/>
                  </a:lnTo>
                  <a:cubicBezTo>
                    <a:pt x="572" y="1204"/>
                    <a:pt x="576" y="1201"/>
                    <a:pt x="575" y="1201"/>
                  </a:cubicBezTo>
                  <a:cubicBezTo>
                    <a:pt x="572" y="1201"/>
                    <a:pt x="551" y="1212"/>
                    <a:pt x="530" y="1226"/>
                  </a:cubicBezTo>
                  <a:lnTo>
                    <a:pt x="468" y="1261"/>
                  </a:lnTo>
                  <a:cubicBezTo>
                    <a:pt x="465" y="1254"/>
                    <a:pt x="496" y="1232"/>
                    <a:pt x="527" y="1217"/>
                  </a:cubicBezTo>
                  <a:cubicBezTo>
                    <a:pt x="569" y="1192"/>
                    <a:pt x="583" y="1183"/>
                    <a:pt x="589" y="1183"/>
                  </a:cubicBezTo>
                  <a:close/>
                  <a:moveTo>
                    <a:pt x="1113" y="1298"/>
                  </a:moveTo>
                  <a:lnTo>
                    <a:pt x="1117" y="1334"/>
                  </a:lnTo>
                  <a:lnTo>
                    <a:pt x="1117" y="1334"/>
                  </a:lnTo>
                  <a:cubicBezTo>
                    <a:pt x="1117" y="1334"/>
                    <a:pt x="1117" y="1333"/>
                    <a:pt x="1117" y="1333"/>
                  </a:cubicBezTo>
                  <a:lnTo>
                    <a:pt x="1113" y="1298"/>
                  </a:lnTo>
                  <a:close/>
                  <a:moveTo>
                    <a:pt x="70" y="1326"/>
                  </a:moveTo>
                  <a:cubicBezTo>
                    <a:pt x="48" y="1329"/>
                    <a:pt x="23" y="1336"/>
                    <a:pt x="2" y="1345"/>
                  </a:cubicBezTo>
                  <a:lnTo>
                    <a:pt x="2" y="1345"/>
                  </a:lnTo>
                  <a:lnTo>
                    <a:pt x="1" y="1342"/>
                  </a:lnTo>
                  <a:lnTo>
                    <a:pt x="1" y="1345"/>
                  </a:lnTo>
                  <a:cubicBezTo>
                    <a:pt x="1" y="1345"/>
                    <a:pt x="1" y="1345"/>
                    <a:pt x="2" y="1345"/>
                  </a:cubicBezTo>
                  <a:lnTo>
                    <a:pt x="2" y="1345"/>
                  </a:lnTo>
                  <a:lnTo>
                    <a:pt x="4" y="1351"/>
                  </a:lnTo>
                  <a:cubicBezTo>
                    <a:pt x="5" y="1354"/>
                    <a:pt x="7" y="1355"/>
                    <a:pt x="11" y="1355"/>
                  </a:cubicBezTo>
                  <a:cubicBezTo>
                    <a:pt x="23" y="1355"/>
                    <a:pt x="47" y="1345"/>
                    <a:pt x="73" y="1336"/>
                  </a:cubicBezTo>
                  <a:lnTo>
                    <a:pt x="70" y="1326"/>
                  </a:lnTo>
                  <a:close/>
                  <a:moveTo>
                    <a:pt x="1117" y="1334"/>
                  </a:moveTo>
                  <a:cubicBezTo>
                    <a:pt x="1117" y="1354"/>
                    <a:pt x="1117" y="1349"/>
                    <a:pt x="1120" y="1370"/>
                  </a:cubicBezTo>
                  <a:lnTo>
                    <a:pt x="1117" y="1334"/>
                  </a:lnTo>
                  <a:close/>
                  <a:moveTo>
                    <a:pt x="1311" y="1361"/>
                  </a:moveTo>
                  <a:cubicBezTo>
                    <a:pt x="1316" y="1372"/>
                    <a:pt x="1318" y="1375"/>
                    <a:pt x="1317" y="1375"/>
                  </a:cubicBezTo>
                  <a:cubicBezTo>
                    <a:pt x="1316" y="1375"/>
                    <a:pt x="1309" y="1363"/>
                    <a:pt x="1311" y="1361"/>
                  </a:cubicBezTo>
                  <a:close/>
                  <a:moveTo>
                    <a:pt x="1229" y="1351"/>
                  </a:moveTo>
                  <a:lnTo>
                    <a:pt x="1226" y="1355"/>
                  </a:lnTo>
                  <a:cubicBezTo>
                    <a:pt x="1236" y="1376"/>
                    <a:pt x="1245" y="1398"/>
                    <a:pt x="1254" y="1420"/>
                  </a:cubicBezTo>
                  <a:cubicBezTo>
                    <a:pt x="1258" y="1420"/>
                    <a:pt x="1245" y="1386"/>
                    <a:pt x="1245" y="1386"/>
                  </a:cubicBezTo>
                  <a:cubicBezTo>
                    <a:pt x="1245" y="1386"/>
                    <a:pt x="1232" y="1351"/>
                    <a:pt x="1229" y="1351"/>
                  </a:cubicBezTo>
                  <a:close/>
                  <a:moveTo>
                    <a:pt x="1540" y="1413"/>
                  </a:moveTo>
                  <a:cubicBezTo>
                    <a:pt x="1541" y="1413"/>
                    <a:pt x="1551" y="1425"/>
                    <a:pt x="1549" y="1427"/>
                  </a:cubicBezTo>
                  <a:cubicBezTo>
                    <a:pt x="1541" y="1417"/>
                    <a:pt x="1539" y="1413"/>
                    <a:pt x="1540" y="1413"/>
                  </a:cubicBezTo>
                  <a:close/>
                  <a:moveTo>
                    <a:pt x="1486" y="1383"/>
                  </a:moveTo>
                  <a:cubicBezTo>
                    <a:pt x="1511" y="1411"/>
                    <a:pt x="1533" y="1439"/>
                    <a:pt x="1527" y="1442"/>
                  </a:cubicBezTo>
                  <a:lnTo>
                    <a:pt x="1502" y="1417"/>
                  </a:lnTo>
                  <a:lnTo>
                    <a:pt x="1483" y="1386"/>
                  </a:lnTo>
                  <a:lnTo>
                    <a:pt x="1486" y="1383"/>
                  </a:lnTo>
                  <a:close/>
                  <a:moveTo>
                    <a:pt x="1439" y="1388"/>
                  </a:moveTo>
                  <a:cubicBezTo>
                    <a:pt x="1441" y="1388"/>
                    <a:pt x="1453" y="1401"/>
                    <a:pt x="1480" y="1433"/>
                  </a:cubicBezTo>
                  <a:cubicBezTo>
                    <a:pt x="1502" y="1461"/>
                    <a:pt x="1502" y="1461"/>
                    <a:pt x="1499" y="1464"/>
                  </a:cubicBezTo>
                  <a:cubicBezTo>
                    <a:pt x="1480" y="1445"/>
                    <a:pt x="1464" y="1427"/>
                    <a:pt x="1452" y="1408"/>
                  </a:cubicBezTo>
                  <a:cubicBezTo>
                    <a:pt x="1442" y="1396"/>
                    <a:pt x="1438" y="1388"/>
                    <a:pt x="1439" y="1388"/>
                  </a:cubicBezTo>
                  <a:close/>
                  <a:moveTo>
                    <a:pt x="1223" y="1464"/>
                  </a:moveTo>
                  <a:cubicBezTo>
                    <a:pt x="1226" y="1464"/>
                    <a:pt x="1226" y="1464"/>
                    <a:pt x="1236" y="1499"/>
                  </a:cubicBezTo>
                  <a:lnTo>
                    <a:pt x="1232" y="1499"/>
                  </a:lnTo>
                  <a:lnTo>
                    <a:pt x="1217" y="1467"/>
                  </a:lnTo>
                  <a:lnTo>
                    <a:pt x="1223" y="1464"/>
                  </a:lnTo>
                  <a:close/>
                  <a:moveTo>
                    <a:pt x="949" y="1442"/>
                  </a:moveTo>
                  <a:cubicBezTo>
                    <a:pt x="949" y="1442"/>
                    <a:pt x="950" y="1442"/>
                    <a:pt x="950" y="1442"/>
                  </a:cubicBezTo>
                  <a:lnTo>
                    <a:pt x="941" y="1477"/>
                  </a:lnTo>
                  <a:lnTo>
                    <a:pt x="925" y="1508"/>
                  </a:lnTo>
                  <a:lnTo>
                    <a:pt x="932" y="1474"/>
                  </a:lnTo>
                  <a:cubicBezTo>
                    <a:pt x="942" y="1444"/>
                    <a:pt x="946" y="1442"/>
                    <a:pt x="949" y="1442"/>
                  </a:cubicBezTo>
                  <a:close/>
                  <a:moveTo>
                    <a:pt x="677" y="1480"/>
                  </a:moveTo>
                  <a:cubicBezTo>
                    <a:pt x="677" y="1480"/>
                    <a:pt x="678" y="1480"/>
                    <a:pt x="678" y="1480"/>
                  </a:cubicBezTo>
                  <a:cubicBezTo>
                    <a:pt x="681" y="1483"/>
                    <a:pt x="659" y="1511"/>
                    <a:pt x="628" y="1533"/>
                  </a:cubicBezTo>
                  <a:cubicBezTo>
                    <a:pt x="624" y="1527"/>
                    <a:pt x="621" y="1524"/>
                    <a:pt x="621" y="1524"/>
                  </a:cubicBezTo>
                  <a:cubicBezTo>
                    <a:pt x="642" y="1498"/>
                    <a:pt x="670" y="1480"/>
                    <a:pt x="677" y="1480"/>
                  </a:cubicBezTo>
                  <a:close/>
                  <a:moveTo>
                    <a:pt x="1058" y="1410"/>
                  </a:moveTo>
                  <a:lnTo>
                    <a:pt x="1058" y="1410"/>
                  </a:lnTo>
                  <a:cubicBezTo>
                    <a:pt x="1059" y="1410"/>
                    <a:pt x="1056" y="1428"/>
                    <a:pt x="1051" y="1470"/>
                  </a:cubicBezTo>
                  <a:lnTo>
                    <a:pt x="1035" y="1539"/>
                  </a:lnTo>
                  <a:cubicBezTo>
                    <a:pt x="1038" y="1502"/>
                    <a:pt x="1041" y="1467"/>
                    <a:pt x="1051" y="1433"/>
                  </a:cubicBezTo>
                  <a:cubicBezTo>
                    <a:pt x="1055" y="1419"/>
                    <a:pt x="1057" y="1410"/>
                    <a:pt x="1058" y="1410"/>
                  </a:cubicBezTo>
                  <a:close/>
                  <a:moveTo>
                    <a:pt x="1186" y="1458"/>
                  </a:moveTo>
                  <a:cubicBezTo>
                    <a:pt x="1189" y="1458"/>
                    <a:pt x="1197" y="1491"/>
                    <a:pt x="1204" y="1543"/>
                  </a:cubicBezTo>
                  <a:lnTo>
                    <a:pt x="1195" y="1543"/>
                  </a:lnTo>
                  <a:cubicBezTo>
                    <a:pt x="1189" y="1521"/>
                    <a:pt x="1185" y="1496"/>
                    <a:pt x="1185" y="1474"/>
                  </a:cubicBezTo>
                  <a:cubicBezTo>
                    <a:pt x="1185" y="1463"/>
                    <a:pt x="1185" y="1458"/>
                    <a:pt x="1186" y="1458"/>
                  </a:cubicBezTo>
                  <a:close/>
                  <a:moveTo>
                    <a:pt x="1421" y="1508"/>
                  </a:moveTo>
                  <a:cubicBezTo>
                    <a:pt x="1428" y="1508"/>
                    <a:pt x="1446" y="1536"/>
                    <a:pt x="1446" y="1536"/>
                  </a:cubicBezTo>
                  <a:cubicBezTo>
                    <a:pt x="1451" y="1548"/>
                    <a:pt x="1452" y="1551"/>
                    <a:pt x="1450" y="1551"/>
                  </a:cubicBezTo>
                  <a:cubicBezTo>
                    <a:pt x="1448" y="1551"/>
                    <a:pt x="1440" y="1542"/>
                    <a:pt x="1437" y="1542"/>
                  </a:cubicBezTo>
                  <a:cubicBezTo>
                    <a:pt x="1437" y="1542"/>
                    <a:pt x="1436" y="1542"/>
                    <a:pt x="1436" y="1543"/>
                  </a:cubicBezTo>
                  <a:cubicBezTo>
                    <a:pt x="1414" y="1514"/>
                    <a:pt x="1414" y="1514"/>
                    <a:pt x="1420" y="1508"/>
                  </a:cubicBezTo>
                  <a:cubicBezTo>
                    <a:pt x="1421" y="1508"/>
                    <a:pt x="1421" y="1508"/>
                    <a:pt x="1421" y="1508"/>
                  </a:cubicBezTo>
                  <a:close/>
                  <a:moveTo>
                    <a:pt x="1334" y="1546"/>
                  </a:moveTo>
                  <a:cubicBezTo>
                    <a:pt x="1338" y="1546"/>
                    <a:pt x="1344" y="1548"/>
                    <a:pt x="1355" y="1577"/>
                  </a:cubicBezTo>
                  <a:cubicBezTo>
                    <a:pt x="1355" y="1577"/>
                    <a:pt x="1370" y="1608"/>
                    <a:pt x="1364" y="1612"/>
                  </a:cubicBezTo>
                  <a:cubicBezTo>
                    <a:pt x="1361" y="1612"/>
                    <a:pt x="1342" y="1580"/>
                    <a:pt x="1342" y="1580"/>
                  </a:cubicBezTo>
                  <a:cubicBezTo>
                    <a:pt x="1326" y="1549"/>
                    <a:pt x="1333" y="1546"/>
                    <a:pt x="1333" y="1546"/>
                  </a:cubicBezTo>
                  <a:cubicBezTo>
                    <a:pt x="1333" y="1546"/>
                    <a:pt x="1334" y="1546"/>
                    <a:pt x="1334" y="1546"/>
                  </a:cubicBezTo>
                  <a:close/>
                  <a:moveTo>
                    <a:pt x="660" y="1539"/>
                  </a:moveTo>
                  <a:cubicBezTo>
                    <a:pt x="654" y="1539"/>
                    <a:pt x="638" y="1556"/>
                    <a:pt x="624" y="1574"/>
                  </a:cubicBezTo>
                  <a:cubicBezTo>
                    <a:pt x="603" y="1602"/>
                    <a:pt x="609" y="1608"/>
                    <a:pt x="618" y="1615"/>
                  </a:cubicBezTo>
                  <a:cubicBezTo>
                    <a:pt x="619" y="1615"/>
                    <a:pt x="620" y="1616"/>
                    <a:pt x="621" y="1616"/>
                  </a:cubicBezTo>
                  <a:cubicBezTo>
                    <a:pt x="630" y="1616"/>
                    <a:pt x="650" y="1596"/>
                    <a:pt x="650" y="1596"/>
                  </a:cubicBezTo>
                  <a:cubicBezTo>
                    <a:pt x="668" y="1565"/>
                    <a:pt x="665" y="1561"/>
                    <a:pt x="659" y="1558"/>
                  </a:cubicBezTo>
                  <a:cubicBezTo>
                    <a:pt x="664" y="1545"/>
                    <a:pt x="663" y="1539"/>
                    <a:pt x="660" y="1539"/>
                  </a:cubicBezTo>
                  <a:close/>
                  <a:moveTo>
                    <a:pt x="953" y="1504"/>
                  </a:moveTo>
                  <a:cubicBezTo>
                    <a:pt x="954" y="1504"/>
                    <a:pt x="950" y="1521"/>
                    <a:pt x="941" y="1552"/>
                  </a:cubicBezTo>
                  <a:cubicBezTo>
                    <a:pt x="932" y="1586"/>
                    <a:pt x="919" y="1621"/>
                    <a:pt x="900" y="1652"/>
                  </a:cubicBezTo>
                  <a:lnTo>
                    <a:pt x="891" y="1649"/>
                  </a:lnTo>
                  <a:cubicBezTo>
                    <a:pt x="891" y="1649"/>
                    <a:pt x="907" y="1615"/>
                    <a:pt x="922" y="1583"/>
                  </a:cubicBezTo>
                  <a:cubicBezTo>
                    <a:pt x="943" y="1528"/>
                    <a:pt x="952" y="1504"/>
                    <a:pt x="953" y="1504"/>
                  </a:cubicBezTo>
                  <a:close/>
                  <a:moveTo>
                    <a:pt x="1079" y="1580"/>
                  </a:moveTo>
                  <a:cubicBezTo>
                    <a:pt x="1076" y="1618"/>
                    <a:pt x="1076" y="1652"/>
                    <a:pt x="1069" y="1652"/>
                  </a:cubicBezTo>
                  <a:lnTo>
                    <a:pt x="1066" y="1652"/>
                  </a:lnTo>
                  <a:cubicBezTo>
                    <a:pt x="1066" y="1627"/>
                    <a:pt x="1069" y="1605"/>
                    <a:pt x="1073" y="1580"/>
                  </a:cubicBezTo>
                  <a:close/>
                  <a:moveTo>
                    <a:pt x="1189" y="1687"/>
                  </a:moveTo>
                  <a:lnTo>
                    <a:pt x="1192" y="1721"/>
                  </a:lnTo>
                  <a:cubicBezTo>
                    <a:pt x="1187" y="1721"/>
                    <a:pt x="1186" y="1739"/>
                    <a:pt x="1184" y="1739"/>
                  </a:cubicBezTo>
                  <a:cubicBezTo>
                    <a:pt x="1182" y="1739"/>
                    <a:pt x="1181" y="1735"/>
                    <a:pt x="1179" y="1724"/>
                  </a:cubicBezTo>
                  <a:cubicBezTo>
                    <a:pt x="1176" y="1724"/>
                    <a:pt x="1182" y="1687"/>
                    <a:pt x="1189" y="1687"/>
                  </a:cubicBezTo>
                  <a:close/>
                  <a:moveTo>
                    <a:pt x="1085" y="1"/>
                  </a:moveTo>
                  <a:cubicBezTo>
                    <a:pt x="1084" y="1"/>
                    <a:pt x="1084" y="10"/>
                    <a:pt x="1085" y="26"/>
                  </a:cubicBezTo>
                  <a:cubicBezTo>
                    <a:pt x="1085" y="85"/>
                    <a:pt x="1081" y="96"/>
                    <a:pt x="1069" y="96"/>
                  </a:cubicBezTo>
                  <a:cubicBezTo>
                    <a:pt x="1066" y="96"/>
                    <a:pt x="1063" y="95"/>
                    <a:pt x="1060" y="95"/>
                  </a:cubicBezTo>
                  <a:cubicBezTo>
                    <a:pt x="1056" y="85"/>
                    <a:pt x="1051" y="80"/>
                    <a:pt x="1047" y="80"/>
                  </a:cubicBezTo>
                  <a:cubicBezTo>
                    <a:pt x="1038" y="80"/>
                    <a:pt x="1031" y="105"/>
                    <a:pt x="1029" y="129"/>
                  </a:cubicBezTo>
                  <a:lnTo>
                    <a:pt x="1038" y="129"/>
                  </a:lnTo>
                  <a:cubicBezTo>
                    <a:pt x="1040" y="172"/>
                    <a:pt x="1040" y="189"/>
                    <a:pt x="1036" y="189"/>
                  </a:cubicBezTo>
                  <a:cubicBezTo>
                    <a:pt x="1034" y="189"/>
                    <a:pt x="1031" y="181"/>
                    <a:pt x="1026" y="167"/>
                  </a:cubicBezTo>
                  <a:cubicBezTo>
                    <a:pt x="1016" y="142"/>
                    <a:pt x="1013" y="117"/>
                    <a:pt x="1016" y="95"/>
                  </a:cubicBezTo>
                  <a:cubicBezTo>
                    <a:pt x="1013" y="57"/>
                    <a:pt x="1004" y="23"/>
                    <a:pt x="997" y="23"/>
                  </a:cubicBezTo>
                  <a:cubicBezTo>
                    <a:pt x="991" y="23"/>
                    <a:pt x="985" y="26"/>
                    <a:pt x="994" y="60"/>
                  </a:cubicBezTo>
                  <a:cubicBezTo>
                    <a:pt x="997" y="95"/>
                    <a:pt x="997" y="95"/>
                    <a:pt x="991" y="95"/>
                  </a:cubicBezTo>
                  <a:cubicBezTo>
                    <a:pt x="988" y="95"/>
                    <a:pt x="982" y="98"/>
                    <a:pt x="979" y="132"/>
                  </a:cubicBezTo>
                  <a:cubicBezTo>
                    <a:pt x="985" y="167"/>
                    <a:pt x="979" y="170"/>
                    <a:pt x="972" y="170"/>
                  </a:cubicBezTo>
                  <a:cubicBezTo>
                    <a:pt x="964" y="138"/>
                    <a:pt x="954" y="135"/>
                    <a:pt x="951" y="135"/>
                  </a:cubicBezTo>
                  <a:cubicBezTo>
                    <a:pt x="951" y="135"/>
                    <a:pt x="950" y="135"/>
                    <a:pt x="950" y="135"/>
                  </a:cubicBezTo>
                  <a:cubicBezTo>
                    <a:pt x="947" y="114"/>
                    <a:pt x="950" y="120"/>
                    <a:pt x="947" y="98"/>
                  </a:cubicBezTo>
                  <a:cubicBezTo>
                    <a:pt x="941" y="76"/>
                    <a:pt x="935" y="51"/>
                    <a:pt x="928" y="29"/>
                  </a:cubicBezTo>
                  <a:cubicBezTo>
                    <a:pt x="922" y="29"/>
                    <a:pt x="928" y="67"/>
                    <a:pt x="928" y="67"/>
                  </a:cubicBezTo>
                  <a:cubicBezTo>
                    <a:pt x="935" y="98"/>
                    <a:pt x="797" y="129"/>
                    <a:pt x="781" y="139"/>
                  </a:cubicBezTo>
                  <a:cubicBezTo>
                    <a:pt x="770" y="125"/>
                    <a:pt x="761" y="118"/>
                    <a:pt x="755" y="118"/>
                  </a:cubicBezTo>
                  <a:cubicBezTo>
                    <a:pt x="749" y="118"/>
                    <a:pt x="749" y="128"/>
                    <a:pt x="759" y="145"/>
                  </a:cubicBezTo>
                  <a:cubicBezTo>
                    <a:pt x="772" y="179"/>
                    <a:pt x="747" y="189"/>
                    <a:pt x="715" y="201"/>
                  </a:cubicBezTo>
                  <a:cubicBezTo>
                    <a:pt x="681" y="220"/>
                    <a:pt x="656" y="236"/>
                    <a:pt x="675" y="264"/>
                  </a:cubicBezTo>
                  <a:lnTo>
                    <a:pt x="659" y="273"/>
                  </a:lnTo>
                  <a:cubicBezTo>
                    <a:pt x="650" y="277"/>
                    <a:pt x="662" y="314"/>
                    <a:pt x="659" y="317"/>
                  </a:cubicBezTo>
                  <a:cubicBezTo>
                    <a:pt x="667" y="334"/>
                    <a:pt x="670" y="342"/>
                    <a:pt x="669" y="342"/>
                  </a:cubicBezTo>
                  <a:cubicBezTo>
                    <a:pt x="667" y="342"/>
                    <a:pt x="662" y="335"/>
                    <a:pt x="653" y="320"/>
                  </a:cubicBezTo>
                  <a:cubicBezTo>
                    <a:pt x="635" y="291"/>
                    <a:pt x="614" y="264"/>
                    <a:pt x="607" y="264"/>
                  </a:cubicBezTo>
                  <a:cubicBezTo>
                    <a:pt x="606" y="264"/>
                    <a:pt x="606" y="264"/>
                    <a:pt x="606" y="264"/>
                  </a:cubicBezTo>
                  <a:cubicBezTo>
                    <a:pt x="596" y="270"/>
                    <a:pt x="618" y="298"/>
                    <a:pt x="640" y="330"/>
                  </a:cubicBezTo>
                  <a:cubicBezTo>
                    <a:pt x="662" y="358"/>
                    <a:pt x="659" y="361"/>
                    <a:pt x="659" y="361"/>
                  </a:cubicBezTo>
                  <a:cubicBezTo>
                    <a:pt x="653" y="361"/>
                    <a:pt x="653" y="361"/>
                    <a:pt x="631" y="333"/>
                  </a:cubicBezTo>
                  <a:lnTo>
                    <a:pt x="587" y="277"/>
                  </a:lnTo>
                  <a:lnTo>
                    <a:pt x="584" y="280"/>
                  </a:lnTo>
                  <a:cubicBezTo>
                    <a:pt x="606" y="308"/>
                    <a:pt x="599" y="311"/>
                    <a:pt x="599" y="311"/>
                  </a:cubicBezTo>
                  <a:cubicBezTo>
                    <a:pt x="599" y="312"/>
                    <a:pt x="598" y="312"/>
                    <a:pt x="598" y="312"/>
                  </a:cubicBezTo>
                  <a:cubicBezTo>
                    <a:pt x="595" y="312"/>
                    <a:pt x="588" y="303"/>
                    <a:pt x="552" y="258"/>
                  </a:cubicBezTo>
                  <a:cubicBezTo>
                    <a:pt x="530" y="233"/>
                    <a:pt x="517" y="220"/>
                    <a:pt x="514" y="220"/>
                  </a:cubicBezTo>
                  <a:cubicBezTo>
                    <a:pt x="510" y="220"/>
                    <a:pt x="518" y="236"/>
                    <a:pt x="540" y="267"/>
                  </a:cubicBezTo>
                  <a:lnTo>
                    <a:pt x="556" y="302"/>
                  </a:lnTo>
                  <a:cubicBezTo>
                    <a:pt x="542" y="288"/>
                    <a:pt x="535" y="283"/>
                    <a:pt x="532" y="283"/>
                  </a:cubicBezTo>
                  <a:cubicBezTo>
                    <a:pt x="523" y="283"/>
                    <a:pt x="546" y="322"/>
                    <a:pt x="562" y="342"/>
                  </a:cubicBezTo>
                  <a:cubicBezTo>
                    <a:pt x="537" y="319"/>
                    <a:pt x="523" y="308"/>
                    <a:pt x="519" y="308"/>
                  </a:cubicBezTo>
                  <a:cubicBezTo>
                    <a:pt x="514" y="308"/>
                    <a:pt x="524" y="323"/>
                    <a:pt x="549" y="352"/>
                  </a:cubicBezTo>
                  <a:cubicBezTo>
                    <a:pt x="562" y="368"/>
                    <a:pt x="566" y="376"/>
                    <a:pt x="563" y="376"/>
                  </a:cubicBezTo>
                  <a:cubicBezTo>
                    <a:pt x="560" y="376"/>
                    <a:pt x="552" y="371"/>
                    <a:pt x="540" y="361"/>
                  </a:cubicBezTo>
                  <a:cubicBezTo>
                    <a:pt x="523" y="348"/>
                    <a:pt x="514" y="344"/>
                    <a:pt x="508" y="344"/>
                  </a:cubicBezTo>
                  <a:cubicBezTo>
                    <a:pt x="503" y="344"/>
                    <a:pt x="500" y="346"/>
                    <a:pt x="496" y="349"/>
                  </a:cubicBezTo>
                  <a:cubicBezTo>
                    <a:pt x="518" y="380"/>
                    <a:pt x="490" y="405"/>
                    <a:pt x="458" y="439"/>
                  </a:cubicBezTo>
                  <a:cubicBezTo>
                    <a:pt x="427" y="477"/>
                    <a:pt x="405" y="505"/>
                    <a:pt x="433" y="524"/>
                  </a:cubicBezTo>
                  <a:cubicBezTo>
                    <a:pt x="432" y="525"/>
                    <a:pt x="432" y="526"/>
                    <a:pt x="430" y="526"/>
                  </a:cubicBezTo>
                  <a:cubicBezTo>
                    <a:pt x="427" y="526"/>
                    <a:pt x="420" y="523"/>
                    <a:pt x="399" y="515"/>
                  </a:cubicBezTo>
                  <a:cubicBezTo>
                    <a:pt x="387" y="507"/>
                    <a:pt x="380" y="502"/>
                    <a:pt x="377" y="502"/>
                  </a:cubicBezTo>
                  <a:cubicBezTo>
                    <a:pt x="373" y="502"/>
                    <a:pt x="385" y="515"/>
                    <a:pt x="421" y="543"/>
                  </a:cubicBezTo>
                  <a:cubicBezTo>
                    <a:pt x="437" y="556"/>
                    <a:pt x="455" y="568"/>
                    <a:pt x="454" y="568"/>
                  </a:cubicBezTo>
                  <a:cubicBezTo>
                    <a:pt x="453" y="568"/>
                    <a:pt x="444" y="562"/>
                    <a:pt x="418" y="546"/>
                  </a:cubicBezTo>
                  <a:cubicBezTo>
                    <a:pt x="407" y="539"/>
                    <a:pt x="399" y="536"/>
                    <a:pt x="393" y="536"/>
                  </a:cubicBezTo>
                  <a:cubicBezTo>
                    <a:pt x="383" y="536"/>
                    <a:pt x="377" y="544"/>
                    <a:pt x="368" y="555"/>
                  </a:cubicBezTo>
                  <a:cubicBezTo>
                    <a:pt x="358" y="568"/>
                    <a:pt x="349" y="590"/>
                    <a:pt x="380" y="606"/>
                  </a:cubicBezTo>
                  <a:cubicBezTo>
                    <a:pt x="395" y="619"/>
                    <a:pt x="402" y="625"/>
                    <a:pt x="401" y="625"/>
                  </a:cubicBezTo>
                  <a:cubicBezTo>
                    <a:pt x="399" y="625"/>
                    <a:pt x="391" y="621"/>
                    <a:pt x="377" y="612"/>
                  </a:cubicBezTo>
                  <a:cubicBezTo>
                    <a:pt x="352" y="595"/>
                    <a:pt x="329" y="587"/>
                    <a:pt x="315" y="587"/>
                  </a:cubicBezTo>
                  <a:cubicBezTo>
                    <a:pt x="296" y="587"/>
                    <a:pt x="294" y="602"/>
                    <a:pt x="327" y="627"/>
                  </a:cubicBezTo>
                  <a:cubicBezTo>
                    <a:pt x="325" y="631"/>
                    <a:pt x="323" y="634"/>
                    <a:pt x="317" y="634"/>
                  </a:cubicBezTo>
                  <a:cubicBezTo>
                    <a:pt x="312" y="634"/>
                    <a:pt x="304" y="632"/>
                    <a:pt x="289" y="624"/>
                  </a:cubicBezTo>
                  <a:lnTo>
                    <a:pt x="289" y="624"/>
                  </a:lnTo>
                  <a:cubicBezTo>
                    <a:pt x="286" y="631"/>
                    <a:pt x="283" y="637"/>
                    <a:pt x="311" y="665"/>
                  </a:cubicBezTo>
                  <a:cubicBezTo>
                    <a:pt x="308" y="671"/>
                    <a:pt x="299" y="690"/>
                    <a:pt x="292" y="700"/>
                  </a:cubicBezTo>
                  <a:cubicBezTo>
                    <a:pt x="289" y="712"/>
                    <a:pt x="321" y="734"/>
                    <a:pt x="321" y="734"/>
                  </a:cubicBezTo>
                  <a:cubicBezTo>
                    <a:pt x="318" y="736"/>
                    <a:pt x="316" y="740"/>
                    <a:pt x="316" y="740"/>
                  </a:cubicBezTo>
                  <a:cubicBezTo>
                    <a:pt x="316" y="740"/>
                    <a:pt x="316" y="739"/>
                    <a:pt x="317" y="737"/>
                  </a:cubicBezTo>
                  <a:cubicBezTo>
                    <a:pt x="312" y="736"/>
                    <a:pt x="308" y="735"/>
                    <a:pt x="304" y="735"/>
                  </a:cubicBezTo>
                  <a:cubicBezTo>
                    <a:pt x="280" y="735"/>
                    <a:pt x="272" y="759"/>
                    <a:pt x="261" y="794"/>
                  </a:cubicBezTo>
                  <a:cubicBezTo>
                    <a:pt x="255" y="831"/>
                    <a:pt x="245" y="863"/>
                    <a:pt x="208" y="866"/>
                  </a:cubicBezTo>
                  <a:cubicBezTo>
                    <a:pt x="208" y="866"/>
                    <a:pt x="208" y="872"/>
                    <a:pt x="242" y="881"/>
                  </a:cubicBezTo>
                  <a:cubicBezTo>
                    <a:pt x="314" y="894"/>
                    <a:pt x="314" y="900"/>
                    <a:pt x="277" y="900"/>
                  </a:cubicBezTo>
                  <a:cubicBezTo>
                    <a:pt x="205" y="900"/>
                    <a:pt x="201" y="925"/>
                    <a:pt x="274" y="935"/>
                  </a:cubicBezTo>
                  <a:lnTo>
                    <a:pt x="236" y="931"/>
                  </a:lnTo>
                  <a:lnTo>
                    <a:pt x="236" y="931"/>
                  </a:lnTo>
                  <a:cubicBezTo>
                    <a:pt x="164" y="935"/>
                    <a:pt x="198" y="957"/>
                    <a:pt x="270" y="960"/>
                  </a:cubicBezTo>
                  <a:cubicBezTo>
                    <a:pt x="236" y="966"/>
                    <a:pt x="198" y="972"/>
                    <a:pt x="236" y="978"/>
                  </a:cubicBezTo>
                  <a:cubicBezTo>
                    <a:pt x="236" y="982"/>
                    <a:pt x="236" y="982"/>
                    <a:pt x="164" y="985"/>
                  </a:cubicBezTo>
                  <a:cubicBezTo>
                    <a:pt x="126" y="985"/>
                    <a:pt x="92" y="988"/>
                    <a:pt x="92" y="994"/>
                  </a:cubicBezTo>
                  <a:cubicBezTo>
                    <a:pt x="92" y="997"/>
                    <a:pt x="100" y="998"/>
                    <a:pt x="114" y="998"/>
                  </a:cubicBezTo>
                  <a:cubicBezTo>
                    <a:pt x="127" y="998"/>
                    <a:pt x="145" y="997"/>
                    <a:pt x="164" y="997"/>
                  </a:cubicBezTo>
                  <a:lnTo>
                    <a:pt x="164" y="1010"/>
                  </a:lnTo>
                  <a:cubicBezTo>
                    <a:pt x="164" y="1010"/>
                    <a:pt x="164" y="1014"/>
                    <a:pt x="181" y="1014"/>
                  </a:cubicBezTo>
                  <a:cubicBezTo>
                    <a:pt x="186" y="1014"/>
                    <a:pt x="191" y="1014"/>
                    <a:pt x="198" y="1013"/>
                  </a:cubicBezTo>
                  <a:cubicBezTo>
                    <a:pt x="205" y="1012"/>
                    <a:pt x="210" y="1012"/>
                    <a:pt x="214" y="1012"/>
                  </a:cubicBezTo>
                  <a:cubicBezTo>
                    <a:pt x="233" y="1012"/>
                    <a:pt x="233" y="1017"/>
                    <a:pt x="233" y="1022"/>
                  </a:cubicBezTo>
                  <a:cubicBezTo>
                    <a:pt x="216" y="1024"/>
                    <a:pt x="216" y="1025"/>
                    <a:pt x="225" y="1025"/>
                  </a:cubicBezTo>
                  <a:cubicBezTo>
                    <a:pt x="234" y="1025"/>
                    <a:pt x="252" y="1024"/>
                    <a:pt x="270" y="1019"/>
                  </a:cubicBezTo>
                  <a:cubicBezTo>
                    <a:pt x="281" y="1018"/>
                    <a:pt x="293" y="1017"/>
                    <a:pt x="305" y="1017"/>
                  </a:cubicBezTo>
                  <a:cubicBezTo>
                    <a:pt x="317" y="1017"/>
                    <a:pt x="328" y="1018"/>
                    <a:pt x="339" y="1019"/>
                  </a:cubicBezTo>
                  <a:lnTo>
                    <a:pt x="411" y="1013"/>
                  </a:lnTo>
                  <a:cubicBezTo>
                    <a:pt x="462" y="1010"/>
                    <a:pt x="509" y="1004"/>
                    <a:pt x="556" y="994"/>
                  </a:cubicBezTo>
                  <a:cubicBezTo>
                    <a:pt x="588" y="981"/>
                    <a:pt x="619" y="972"/>
                    <a:pt x="578" y="972"/>
                  </a:cubicBezTo>
                  <a:cubicBezTo>
                    <a:pt x="572" y="972"/>
                    <a:pt x="565" y="972"/>
                    <a:pt x="556" y="972"/>
                  </a:cubicBezTo>
                  <a:cubicBezTo>
                    <a:pt x="556" y="972"/>
                    <a:pt x="521" y="969"/>
                    <a:pt x="521" y="966"/>
                  </a:cubicBezTo>
                  <a:cubicBezTo>
                    <a:pt x="521" y="963"/>
                    <a:pt x="556" y="960"/>
                    <a:pt x="556" y="960"/>
                  </a:cubicBezTo>
                  <a:cubicBezTo>
                    <a:pt x="593" y="960"/>
                    <a:pt x="593" y="947"/>
                    <a:pt x="596" y="931"/>
                  </a:cubicBezTo>
                  <a:cubicBezTo>
                    <a:pt x="599" y="916"/>
                    <a:pt x="603" y="906"/>
                    <a:pt x="637" y="906"/>
                  </a:cubicBezTo>
                  <a:cubicBezTo>
                    <a:pt x="675" y="910"/>
                    <a:pt x="675" y="910"/>
                    <a:pt x="675" y="910"/>
                  </a:cubicBezTo>
                  <a:cubicBezTo>
                    <a:pt x="640" y="903"/>
                    <a:pt x="643" y="884"/>
                    <a:pt x="653" y="866"/>
                  </a:cubicBezTo>
                  <a:cubicBezTo>
                    <a:pt x="659" y="847"/>
                    <a:pt x="665" y="828"/>
                    <a:pt x="634" y="816"/>
                  </a:cubicBezTo>
                  <a:lnTo>
                    <a:pt x="637" y="809"/>
                  </a:lnTo>
                  <a:cubicBezTo>
                    <a:pt x="652" y="815"/>
                    <a:pt x="661" y="816"/>
                    <a:pt x="666" y="816"/>
                  </a:cubicBezTo>
                  <a:cubicBezTo>
                    <a:pt x="674" y="816"/>
                    <a:pt x="675" y="813"/>
                    <a:pt x="675" y="809"/>
                  </a:cubicBezTo>
                  <a:cubicBezTo>
                    <a:pt x="646" y="790"/>
                    <a:pt x="650" y="784"/>
                    <a:pt x="650" y="784"/>
                  </a:cubicBezTo>
                  <a:lnTo>
                    <a:pt x="650" y="784"/>
                  </a:lnTo>
                  <a:cubicBezTo>
                    <a:pt x="666" y="793"/>
                    <a:pt x="674" y="796"/>
                    <a:pt x="679" y="796"/>
                  </a:cubicBezTo>
                  <a:cubicBezTo>
                    <a:pt x="683" y="796"/>
                    <a:pt x="684" y="793"/>
                    <a:pt x="687" y="790"/>
                  </a:cubicBezTo>
                  <a:cubicBezTo>
                    <a:pt x="690" y="784"/>
                    <a:pt x="690" y="784"/>
                    <a:pt x="659" y="769"/>
                  </a:cubicBezTo>
                  <a:cubicBezTo>
                    <a:pt x="668" y="755"/>
                    <a:pt x="679" y="750"/>
                    <a:pt x="692" y="750"/>
                  </a:cubicBezTo>
                  <a:cubicBezTo>
                    <a:pt x="698" y="750"/>
                    <a:pt x="703" y="751"/>
                    <a:pt x="709" y="753"/>
                  </a:cubicBezTo>
                  <a:cubicBezTo>
                    <a:pt x="718" y="757"/>
                    <a:pt x="722" y="759"/>
                    <a:pt x="724" y="759"/>
                  </a:cubicBezTo>
                  <a:cubicBezTo>
                    <a:pt x="728" y="759"/>
                    <a:pt x="705" y="744"/>
                    <a:pt x="684" y="728"/>
                  </a:cubicBezTo>
                  <a:cubicBezTo>
                    <a:pt x="656" y="709"/>
                    <a:pt x="628" y="687"/>
                    <a:pt x="628" y="684"/>
                  </a:cubicBezTo>
                  <a:lnTo>
                    <a:pt x="628" y="684"/>
                  </a:lnTo>
                  <a:cubicBezTo>
                    <a:pt x="628" y="684"/>
                    <a:pt x="659" y="703"/>
                    <a:pt x="690" y="722"/>
                  </a:cubicBezTo>
                  <a:cubicBezTo>
                    <a:pt x="709" y="736"/>
                    <a:pt x="715" y="741"/>
                    <a:pt x="718" y="741"/>
                  </a:cubicBezTo>
                  <a:cubicBezTo>
                    <a:pt x="720" y="741"/>
                    <a:pt x="721" y="739"/>
                    <a:pt x="722" y="737"/>
                  </a:cubicBezTo>
                  <a:lnTo>
                    <a:pt x="725" y="734"/>
                  </a:lnTo>
                  <a:cubicBezTo>
                    <a:pt x="697" y="715"/>
                    <a:pt x="706" y="700"/>
                    <a:pt x="722" y="681"/>
                  </a:cubicBezTo>
                  <a:cubicBezTo>
                    <a:pt x="740" y="659"/>
                    <a:pt x="750" y="653"/>
                    <a:pt x="725" y="627"/>
                  </a:cubicBezTo>
                  <a:cubicBezTo>
                    <a:pt x="708" y="615"/>
                    <a:pt x="703" y="608"/>
                    <a:pt x="707" y="608"/>
                  </a:cubicBezTo>
                  <a:cubicBezTo>
                    <a:pt x="711" y="608"/>
                    <a:pt x="720" y="612"/>
                    <a:pt x="734" y="618"/>
                  </a:cubicBezTo>
                  <a:cubicBezTo>
                    <a:pt x="792" y="654"/>
                    <a:pt x="813" y="670"/>
                    <a:pt x="816" y="670"/>
                  </a:cubicBezTo>
                  <a:cubicBezTo>
                    <a:pt x="817" y="670"/>
                    <a:pt x="812" y="664"/>
                    <a:pt x="803" y="653"/>
                  </a:cubicBezTo>
                  <a:cubicBezTo>
                    <a:pt x="784" y="637"/>
                    <a:pt x="766" y="621"/>
                    <a:pt x="750" y="602"/>
                  </a:cubicBezTo>
                  <a:cubicBezTo>
                    <a:pt x="724" y="577"/>
                    <a:pt x="712" y="563"/>
                    <a:pt x="714" y="563"/>
                  </a:cubicBezTo>
                  <a:lnTo>
                    <a:pt x="714" y="563"/>
                  </a:lnTo>
                  <a:cubicBezTo>
                    <a:pt x="716" y="563"/>
                    <a:pt x="730" y="575"/>
                    <a:pt x="756" y="599"/>
                  </a:cubicBezTo>
                  <a:cubicBezTo>
                    <a:pt x="770" y="613"/>
                    <a:pt x="781" y="619"/>
                    <a:pt x="788" y="619"/>
                  </a:cubicBezTo>
                  <a:cubicBezTo>
                    <a:pt x="809" y="619"/>
                    <a:pt x="808" y="578"/>
                    <a:pt x="778" y="537"/>
                  </a:cubicBezTo>
                  <a:lnTo>
                    <a:pt x="778" y="537"/>
                  </a:lnTo>
                  <a:lnTo>
                    <a:pt x="800" y="565"/>
                  </a:lnTo>
                  <a:cubicBezTo>
                    <a:pt x="814" y="583"/>
                    <a:pt x="820" y="588"/>
                    <a:pt x="826" y="588"/>
                  </a:cubicBezTo>
                  <a:cubicBezTo>
                    <a:pt x="830" y="588"/>
                    <a:pt x="833" y="586"/>
                    <a:pt x="838" y="584"/>
                  </a:cubicBezTo>
                  <a:lnTo>
                    <a:pt x="844" y="577"/>
                  </a:lnTo>
                  <a:cubicBezTo>
                    <a:pt x="824" y="550"/>
                    <a:pt x="823" y="540"/>
                    <a:pt x="829" y="540"/>
                  </a:cubicBezTo>
                  <a:cubicBezTo>
                    <a:pt x="836" y="540"/>
                    <a:pt x="851" y="552"/>
                    <a:pt x="863" y="568"/>
                  </a:cubicBezTo>
                  <a:cubicBezTo>
                    <a:pt x="879" y="592"/>
                    <a:pt x="883" y="597"/>
                    <a:pt x="886" y="597"/>
                  </a:cubicBezTo>
                  <a:cubicBezTo>
                    <a:pt x="886" y="597"/>
                    <a:pt x="887" y="597"/>
                    <a:pt x="888" y="596"/>
                  </a:cubicBezTo>
                  <a:cubicBezTo>
                    <a:pt x="874" y="565"/>
                    <a:pt x="875" y="554"/>
                    <a:pt x="881" y="554"/>
                  </a:cubicBezTo>
                  <a:cubicBezTo>
                    <a:pt x="888" y="554"/>
                    <a:pt x="901" y="568"/>
                    <a:pt x="910" y="587"/>
                  </a:cubicBezTo>
                  <a:cubicBezTo>
                    <a:pt x="910" y="584"/>
                    <a:pt x="913" y="584"/>
                    <a:pt x="913" y="584"/>
                  </a:cubicBezTo>
                  <a:cubicBezTo>
                    <a:pt x="900" y="552"/>
                    <a:pt x="907" y="549"/>
                    <a:pt x="910" y="549"/>
                  </a:cubicBezTo>
                  <a:cubicBezTo>
                    <a:pt x="916" y="546"/>
                    <a:pt x="919" y="543"/>
                    <a:pt x="900" y="512"/>
                  </a:cubicBezTo>
                  <a:cubicBezTo>
                    <a:pt x="888" y="493"/>
                    <a:pt x="881" y="471"/>
                    <a:pt x="875" y="446"/>
                  </a:cubicBezTo>
                  <a:lnTo>
                    <a:pt x="875" y="446"/>
                  </a:lnTo>
                  <a:lnTo>
                    <a:pt x="888" y="480"/>
                  </a:lnTo>
                  <a:cubicBezTo>
                    <a:pt x="899" y="502"/>
                    <a:pt x="907" y="507"/>
                    <a:pt x="915" y="507"/>
                  </a:cubicBezTo>
                  <a:cubicBezTo>
                    <a:pt x="918" y="507"/>
                    <a:pt x="922" y="506"/>
                    <a:pt x="925" y="505"/>
                  </a:cubicBezTo>
                  <a:cubicBezTo>
                    <a:pt x="929" y="504"/>
                    <a:pt x="932" y="503"/>
                    <a:pt x="935" y="503"/>
                  </a:cubicBezTo>
                  <a:cubicBezTo>
                    <a:pt x="942" y="503"/>
                    <a:pt x="949" y="509"/>
                    <a:pt x="960" y="533"/>
                  </a:cubicBezTo>
                  <a:lnTo>
                    <a:pt x="950" y="496"/>
                  </a:lnTo>
                  <a:cubicBezTo>
                    <a:pt x="946" y="479"/>
                    <a:pt x="944" y="470"/>
                    <a:pt x="945" y="470"/>
                  </a:cubicBezTo>
                  <a:lnTo>
                    <a:pt x="945" y="470"/>
                  </a:lnTo>
                  <a:cubicBezTo>
                    <a:pt x="946" y="470"/>
                    <a:pt x="950" y="479"/>
                    <a:pt x="957" y="496"/>
                  </a:cubicBezTo>
                  <a:cubicBezTo>
                    <a:pt x="963" y="511"/>
                    <a:pt x="968" y="519"/>
                    <a:pt x="972" y="519"/>
                  </a:cubicBezTo>
                  <a:cubicBezTo>
                    <a:pt x="975" y="519"/>
                    <a:pt x="977" y="510"/>
                    <a:pt x="975" y="493"/>
                  </a:cubicBezTo>
                  <a:lnTo>
                    <a:pt x="982" y="493"/>
                  </a:lnTo>
                  <a:cubicBezTo>
                    <a:pt x="991" y="527"/>
                    <a:pt x="997" y="544"/>
                    <a:pt x="1000" y="544"/>
                  </a:cubicBezTo>
                  <a:cubicBezTo>
                    <a:pt x="1002" y="544"/>
                    <a:pt x="1001" y="526"/>
                    <a:pt x="994" y="490"/>
                  </a:cubicBezTo>
                  <a:lnTo>
                    <a:pt x="994" y="490"/>
                  </a:lnTo>
                  <a:cubicBezTo>
                    <a:pt x="1004" y="524"/>
                    <a:pt x="1004" y="524"/>
                    <a:pt x="1007" y="524"/>
                  </a:cubicBezTo>
                  <a:cubicBezTo>
                    <a:pt x="1007" y="507"/>
                    <a:pt x="1009" y="498"/>
                    <a:pt x="1012" y="498"/>
                  </a:cubicBezTo>
                  <a:cubicBezTo>
                    <a:pt x="1015" y="498"/>
                    <a:pt x="1019" y="507"/>
                    <a:pt x="1022" y="524"/>
                  </a:cubicBezTo>
                  <a:lnTo>
                    <a:pt x="1026" y="524"/>
                  </a:lnTo>
                  <a:cubicBezTo>
                    <a:pt x="1022" y="490"/>
                    <a:pt x="1026" y="490"/>
                    <a:pt x="1029" y="490"/>
                  </a:cubicBezTo>
                  <a:cubicBezTo>
                    <a:pt x="1032" y="490"/>
                    <a:pt x="1032" y="486"/>
                    <a:pt x="1032" y="452"/>
                  </a:cubicBezTo>
                  <a:cubicBezTo>
                    <a:pt x="1032" y="418"/>
                    <a:pt x="1035" y="414"/>
                    <a:pt x="1035" y="414"/>
                  </a:cubicBezTo>
                  <a:cubicBezTo>
                    <a:pt x="1038" y="439"/>
                    <a:pt x="1041" y="465"/>
                    <a:pt x="1038" y="486"/>
                  </a:cubicBezTo>
                  <a:cubicBezTo>
                    <a:pt x="1038" y="502"/>
                    <a:pt x="1039" y="510"/>
                    <a:pt x="1040" y="510"/>
                  </a:cubicBezTo>
                  <a:cubicBezTo>
                    <a:pt x="1041" y="510"/>
                    <a:pt x="1044" y="493"/>
                    <a:pt x="1048" y="452"/>
                  </a:cubicBezTo>
                  <a:cubicBezTo>
                    <a:pt x="1051" y="418"/>
                    <a:pt x="1052" y="400"/>
                    <a:pt x="1053" y="400"/>
                  </a:cubicBezTo>
                  <a:lnTo>
                    <a:pt x="1053" y="400"/>
                  </a:lnTo>
                  <a:cubicBezTo>
                    <a:pt x="1053" y="400"/>
                    <a:pt x="1052" y="418"/>
                    <a:pt x="1051" y="452"/>
                  </a:cubicBezTo>
                  <a:cubicBezTo>
                    <a:pt x="1048" y="479"/>
                    <a:pt x="1048" y="504"/>
                    <a:pt x="1049" y="504"/>
                  </a:cubicBezTo>
                  <a:cubicBezTo>
                    <a:pt x="1049" y="504"/>
                    <a:pt x="1050" y="500"/>
                    <a:pt x="1051" y="490"/>
                  </a:cubicBezTo>
                  <a:cubicBezTo>
                    <a:pt x="1051" y="490"/>
                    <a:pt x="1057" y="490"/>
                    <a:pt x="1057" y="455"/>
                  </a:cubicBezTo>
                  <a:lnTo>
                    <a:pt x="1063" y="455"/>
                  </a:lnTo>
                  <a:cubicBezTo>
                    <a:pt x="1069" y="490"/>
                    <a:pt x="1073" y="490"/>
                    <a:pt x="1076" y="490"/>
                  </a:cubicBezTo>
                  <a:cubicBezTo>
                    <a:pt x="1077" y="472"/>
                    <a:pt x="1078" y="464"/>
                    <a:pt x="1079" y="464"/>
                  </a:cubicBezTo>
                  <a:cubicBezTo>
                    <a:pt x="1079" y="464"/>
                    <a:pt x="1079" y="472"/>
                    <a:pt x="1079" y="490"/>
                  </a:cubicBezTo>
                  <a:cubicBezTo>
                    <a:pt x="1079" y="505"/>
                    <a:pt x="1079" y="515"/>
                    <a:pt x="1079" y="515"/>
                  </a:cubicBezTo>
                  <a:cubicBezTo>
                    <a:pt x="1080" y="515"/>
                    <a:pt x="1082" y="497"/>
                    <a:pt x="1085" y="455"/>
                  </a:cubicBezTo>
                  <a:cubicBezTo>
                    <a:pt x="1087" y="438"/>
                    <a:pt x="1089" y="430"/>
                    <a:pt x="1091" y="430"/>
                  </a:cubicBezTo>
                  <a:cubicBezTo>
                    <a:pt x="1092" y="430"/>
                    <a:pt x="1093" y="439"/>
                    <a:pt x="1091" y="458"/>
                  </a:cubicBezTo>
                  <a:cubicBezTo>
                    <a:pt x="1090" y="501"/>
                    <a:pt x="1089" y="518"/>
                    <a:pt x="1089" y="518"/>
                  </a:cubicBezTo>
                  <a:cubicBezTo>
                    <a:pt x="1089" y="518"/>
                    <a:pt x="1090" y="510"/>
                    <a:pt x="1091" y="496"/>
                  </a:cubicBezTo>
                  <a:cubicBezTo>
                    <a:pt x="1097" y="464"/>
                    <a:pt x="1100" y="461"/>
                    <a:pt x="1101" y="461"/>
                  </a:cubicBezTo>
                  <a:cubicBezTo>
                    <a:pt x="1101" y="461"/>
                    <a:pt x="1101" y="461"/>
                    <a:pt x="1101" y="461"/>
                  </a:cubicBezTo>
                  <a:cubicBezTo>
                    <a:pt x="1098" y="496"/>
                    <a:pt x="1120" y="499"/>
                    <a:pt x="1145" y="508"/>
                  </a:cubicBezTo>
                  <a:cubicBezTo>
                    <a:pt x="1157" y="486"/>
                    <a:pt x="1164" y="465"/>
                    <a:pt x="1170" y="443"/>
                  </a:cubicBezTo>
                  <a:cubicBezTo>
                    <a:pt x="1178" y="412"/>
                    <a:pt x="1181" y="401"/>
                    <a:pt x="1181" y="401"/>
                  </a:cubicBezTo>
                  <a:lnTo>
                    <a:pt x="1181" y="401"/>
                  </a:lnTo>
                  <a:cubicBezTo>
                    <a:pt x="1181" y="401"/>
                    <a:pt x="1177" y="421"/>
                    <a:pt x="1173" y="443"/>
                  </a:cubicBezTo>
                  <a:cubicBezTo>
                    <a:pt x="1160" y="495"/>
                    <a:pt x="1155" y="522"/>
                    <a:pt x="1156" y="522"/>
                  </a:cubicBezTo>
                  <a:cubicBezTo>
                    <a:pt x="1157" y="522"/>
                    <a:pt x="1165" y="497"/>
                    <a:pt x="1179" y="446"/>
                  </a:cubicBezTo>
                  <a:cubicBezTo>
                    <a:pt x="1187" y="410"/>
                    <a:pt x="1191" y="392"/>
                    <a:pt x="1191" y="392"/>
                  </a:cubicBezTo>
                  <a:lnTo>
                    <a:pt x="1191" y="392"/>
                  </a:lnTo>
                  <a:cubicBezTo>
                    <a:pt x="1192" y="392"/>
                    <a:pt x="1189" y="410"/>
                    <a:pt x="1182" y="446"/>
                  </a:cubicBezTo>
                  <a:cubicBezTo>
                    <a:pt x="1178" y="465"/>
                    <a:pt x="1175" y="473"/>
                    <a:pt x="1176" y="473"/>
                  </a:cubicBezTo>
                  <a:cubicBezTo>
                    <a:pt x="1177" y="473"/>
                    <a:pt x="1181" y="465"/>
                    <a:pt x="1189" y="449"/>
                  </a:cubicBezTo>
                  <a:cubicBezTo>
                    <a:pt x="1193" y="432"/>
                    <a:pt x="1196" y="424"/>
                    <a:pt x="1197" y="424"/>
                  </a:cubicBezTo>
                  <a:lnTo>
                    <a:pt x="1197" y="424"/>
                  </a:lnTo>
                  <a:cubicBezTo>
                    <a:pt x="1198" y="424"/>
                    <a:pt x="1197" y="433"/>
                    <a:pt x="1192" y="449"/>
                  </a:cubicBezTo>
                  <a:cubicBezTo>
                    <a:pt x="1185" y="476"/>
                    <a:pt x="1178" y="501"/>
                    <a:pt x="1180" y="501"/>
                  </a:cubicBezTo>
                  <a:cubicBezTo>
                    <a:pt x="1180" y="501"/>
                    <a:pt x="1182" y="496"/>
                    <a:pt x="1185" y="486"/>
                  </a:cubicBezTo>
                  <a:lnTo>
                    <a:pt x="1185" y="486"/>
                  </a:lnTo>
                  <a:cubicBezTo>
                    <a:pt x="1185" y="486"/>
                    <a:pt x="1189" y="490"/>
                    <a:pt x="1179" y="524"/>
                  </a:cubicBezTo>
                  <a:cubicBezTo>
                    <a:pt x="1176" y="534"/>
                    <a:pt x="1176" y="538"/>
                    <a:pt x="1177" y="538"/>
                  </a:cubicBezTo>
                  <a:cubicBezTo>
                    <a:pt x="1179" y="538"/>
                    <a:pt x="1190" y="515"/>
                    <a:pt x="1201" y="493"/>
                  </a:cubicBezTo>
                  <a:cubicBezTo>
                    <a:pt x="1218" y="462"/>
                    <a:pt x="1227" y="447"/>
                    <a:pt x="1229" y="447"/>
                  </a:cubicBezTo>
                  <a:lnTo>
                    <a:pt x="1229" y="447"/>
                  </a:lnTo>
                  <a:cubicBezTo>
                    <a:pt x="1231" y="447"/>
                    <a:pt x="1225" y="464"/>
                    <a:pt x="1211" y="496"/>
                  </a:cubicBezTo>
                  <a:cubicBezTo>
                    <a:pt x="1198" y="523"/>
                    <a:pt x="1194" y="535"/>
                    <a:pt x="1197" y="535"/>
                  </a:cubicBezTo>
                  <a:cubicBezTo>
                    <a:pt x="1201" y="535"/>
                    <a:pt x="1218" y="511"/>
                    <a:pt x="1239" y="474"/>
                  </a:cubicBezTo>
                  <a:cubicBezTo>
                    <a:pt x="1257" y="436"/>
                    <a:pt x="1265" y="420"/>
                    <a:pt x="1265" y="420"/>
                  </a:cubicBezTo>
                  <a:lnTo>
                    <a:pt x="1265" y="420"/>
                  </a:lnTo>
                  <a:cubicBezTo>
                    <a:pt x="1265" y="420"/>
                    <a:pt x="1261" y="428"/>
                    <a:pt x="1254" y="443"/>
                  </a:cubicBezTo>
                  <a:cubicBezTo>
                    <a:pt x="1242" y="474"/>
                    <a:pt x="1245" y="477"/>
                    <a:pt x="1245" y="477"/>
                  </a:cubicBezTo>
                  <a:cubicBezTo>
                    <a:pt x="1248" y="477"/>
                    <a:pt x="1251" y="480"/>
                    <a:pt x="1236" y="512"/>
                  </a:cubicBezTo>
                  <a:cubicBezTo>
                    <a:pt x="1236" y="512"/>
                    <a:pt x="1239" y="512"/>
                    <a:pt x="1261" y="483"/>
                  </a:cubicBezTo>
                  <a:cubicBezTo>
                    <a:pt x="1274" y="463"/>
                    <a:pt x="1281" y="454"/>
                    <a:pt x="1285" y="454"/>
                  </a:cubicBezTo>
                  <a:cubicBezTo>
                    <a:pt x="1291" y="454"/>
                    <a:pt x="1281" y="486"/>
                    <a:pt x="1261" y="527"/>
                  </a:cubicBezTo>
                  <a:lnTo>
                    <a:pt x="1283" y="499"/>
                  </a:lnTo>
                  <a:cubicBezTo>
                    <a:pt x="1307" y="463"/>
                    <a:pt x="1325" y="439"/>
                    <a:pt x="1327" y="439"/>
                  </a:cubicBezTo>
                  <a:lnTo>
                    <a:pt x="1327" y="439"/>
                  </a:lnTo>
                  <a:cubicBezTo>
                    <a:pt x="1328" y="439"/>
                    <a:pt x="1323" y="449"/>
                    <a:pt x="1308" y="474"/>
                  </a:cubicBezTo>
                  <a:lnTo>
                    <a:pt x="1289" y="505"/>
                  </a:lnTo>
                  <a:cubicBezTo>
                    <a:pt x="1303" y="484"/>
                    <a:pt x="1312" y="475"/>
                    <a:pt x="1315" y="475"/>
                  </a:cubicBezTo>
                  <a:cubicBezTo>
                    <a:pt x="1321" y="475"/>
                    <a:pt x="1310" y="505"/>
                    <a:pt x="1286" y="543"/>
                  </a:cubicBezTo>
                  <a:cubicBezTo>
                    <a:pt x="1267" y="574"/>
                    <a:pt x="1267" y="574"/>
                    <a:pt x="1270" y="577"/>
                  </a:cubicBezTo>
                  <a:lnTo>
                    <a:pt x="1289" y="546"/>
                  </a:lnTo>
                  <a:cubicBezTo>
                    <a:pt x="1307" y="516"/>
                    <a:pt x="1325" y="489"/>
                    <a:pt x="1329" y="489"/>
                  </a:cubicBezTo>
                  <a:cubicBezTo>
                    <a:pt x="1329" y="489"/>
                    <a:pt x="1329" y="489"/>
                    <a:pt x="1330" y="490"/>
                  </a:cubicBezTo>
                  <a:cubicBezTo>
                    <a:pt x="1333" y="490"/>
                    <a:pt x="1336" y="493"/>
                    <a:pt x="1317" y="524"/>
                  </a:cubicBezTo>
                  <a:cubicBezTo>
                    <a:pt x="1303" y="547"/>
                    <a:pt x="1290" y="570"/>
                    <a:pt x="1292" y="570"/>
                  </a:cubicBezTo>
                  <a:cubicBezTo>
                    <a:pt x="1292" y="570"/>
                    <a:pt x="1295" y="566"/>
                    <a:pt x="1301" y="559"/>
                  </a:cubicBezTo>
                  <a:lnTo>
                    <a:pt x="1301" y="559"/>
                  </a:lnTo>
                  <a:cubicBezTo>
                    <a:pt x="1301" y="559"/>
                    <a:pt x="1305" y="559"/>
                    <a:pt x="1286" y="590"/>
                  </a:cubicBezTo>
                  <a:lnTo>
                    <a:pt x="1295" y="599"/>
                  </a:lnTo>
                  <a:cubicBezTo>
                    <a:pt x="1306" y="587"/>
                    <a:pt x="1314" y="581"/>
                    <a:pt x="1317" y="581"/>
                  </a:cubicBezTo>
                  <a:cubicBezTo>
                    <a:pt x="1320" y="581"/>
                    <a:pt x="1317" y="590"/>
                    <a:pt x="1305" y="606"/>
                  </a:cubicBezTo>
                  <a:cubicBezTo>
                    <a:pt x="1305" y="606"/>
                    <a:pt x="1305" y="606"/>
                    <a:pt x="1305" y="606"/>
                  </a:cubicBezTo>
                  <a:cubicBezTo>
                    <a:pt x="1307" y="606"/>
                    <a:pt x="1313" y="604"/>
                    <a:pt x="1333" y="584"/>
                  </a:cubicBezTo>
                  <a:lnTo>
                    <a:pt x="1333" y="584"/>
                  </a:lnTo>
                  <a:cubicBezTo>
                    <a:pt x="1336" y="590"/>
                    <a:pt x="1339" y="593"/>
                    <a:pt x="1317" y="618"/>
                  </a:cubicBezTo>
                  <a:cubicBezTo>
                    <a:pt x="1306" y="633"/>
                    <a:pt x="1299" y="640"/>
                    <a:pt x="1300" y="640"/>
                  </a:cubicBezTo>
                  <a:cubicBezTo>
                    <a:pt x="1300" y="640"/>
                    <a:pt x="1307" y="633"/>
                    <a:pt x="1320" y="621"/>
                  </a:cubicBezTo>
                  <a:cubicBezTo>
                    <a:pt x="1335" y="602"/>
                    <a:pt x="1341" y="597"/>
                    <a:pt x="1344" y="597"/>
                  </a:cubicBezTo>
                  <a:cubicBezTo>
                    <a:pt x="1345" y="597"/>
                    <a:pt x="1345" y="598"/>
                    <a:pt x="1345" y="599"/>
                  </a:cubicBezTo>
                  <a:lnTo>
                    <a:pt x="1352" y="602"/>
                  </a:lnTo>
                  <a:cubicBezTo>
                    <a:pt x="1370" y="584"/>
                    <a:pt x="1375" y="579"/>
                    <a:pt x="1376" y="579"/>
                  </a:cubicBezTo>
                  <a:cubicBezTo>
                    <a:pt x="1377" y="579"/>
                    <a:pt x="1377" y="580"/>
                    <a:pt x="1377" y="580"/>
                  </a:cubicBezTo>
                  <a:cubicBezTo>
                    <a:pt x="1380" y="580"/>
                    <a:pt x="1364" y="615"/>
                    <a:pt x="1364" y="618"/>
                  </a:cubicBezTo>
                  <a:cubicBezTo>
                    <a:pt x="1366" y="622"/>
                    <a:pt x="1368" y="624"/>
                    <a:pt x="1371" y="624"/>
                  </a:cubicBezTo>
                  <a:cubicBezTo>
                    <a:pt x="1375" y="624"/>
                    <a:pt x="1382" y="617"/>
                    <a:pt x="1395" y="599"/>
                  </a:cubicBezTo>
                  <a:cubicBezTo>
                    <a:pt x="1393" y="597"/>
                    <a:pt x="1402" y="587"/>
                    <a:pt x="1405" y="587"/>
                  </a:cubicBezTo>
                  <a:cubicBezTo>
                    <a:pt x="1406" y="587"/>
                    <a:pt x="1406" y="591"/>
                    <a:pt x="1399" y="602"/>
                  </a:cubicBezTo>
                  <a:cubicBezTo>
                    <a:pt x="1399" y="606"/>
                    <a:pt x="1380" y="637"/>
                    <a:pt x="1386" y="643"/>
                  </a:cubicBezTo>
                  <a:cubicBezTo>
                    <a:pt x="1390" y="648"/>
                    <a:pt x="1392" y="651"/>
                    <a:pt x="1396" y="651"/>
                  </a:cubicBezTo>
                  <a:cubicBezTo>
                    <a:pt x="1400" y="651"/>
                    <a:pt x="1407" y="645"/>
                    <a:pt x="1424" y="631"/>
                  </a:cubicBezTo>
                  <a:cubicBezTo>
                    <a:pt x="1448" y="606"/>
                    <a:pt x="1461" y="595"/>
                    <a:pt x="1462" y="595"/>
                  </a:cubicBezTo>
                  <a:lnTo>
                    <a:pt x="1462" y="595"/>
                  </a:lnTo>
                  <a:cubicBezTo>
                    <a:pt x="1464" y="595"/>
                    <a:pt x="1451" y="608"/>
                    <a:pt x="1424" y="634"/>
                  </a:cubicBezTo>
                  <a:cubicBezTo>
                    <a:pt x="1393" y="666"/>
                    <a:pt x="1381" y="680"/>
                    <a:pt x="1383" y="680"/>
                  </a:cubicBezTo>
                  <a:cubicBezTo>
                    <a:pt x="1384" y="680"/>
                    <a:pt x="1391" y="675"/>
                    <a:pt x="1402" y="665"/>
                  </a:cubicBezTo>
                  <a:cubicBezTo>
                    <a:pt x="1424" y="652"/>
                    <a:pt x="1430" y="648"/>
                    <a:pt x="1432" y="648"/>
                  </a:cubicBezTo>
                  <a:cubicBezTo>
                    <a:pt x="1433" y="648"/>
                    <a:pt x="1433" y="649"/>
                    <a:pt x="1433" y="649"/>
                  </a:cubicBezTo>
                  <a:cubicBezTo>
                    <a:pt x="1417" y="662"/>
                    <a:pt x="1411" y="669"/>
                    <a:pt x="1415" y="669"/>
                  </a:cubicBezTo>
                  <a:cubicBezTo>
                    <a:pt x="1418" y="669"/>
                    <a:pt x="1426" y="665"/>
                    <a:pt x="1439" y="659"/>
                  </a:cubicBezTo>
                  <a:lnTo>
                    <a:pt x="1439" y="659"/>
                  </a:lnTo>
                  <a:cubicBezTo>
                    <a:pt x="1442" y="662"/>
                    <a:pt x="1442" y="662"/>
                    <a:pt x="1414" y="684"/>
                  </a:cubicBezTo>
                  <a:cubicBezTo>
                    <a:pt x="1414" y="684"/>
                    <a:pt x="1414" y="684"/>
                    <a:pt x="1417" y="687"/>
                  </a:cubicBezTo>
                  <a:cubicBezTo>
                    <a:pt x="1435" y="677"/>
                    <a:pt x="1446" y="674"/>
                    <a:pt x="1452" y="674"/>
                  </a:cubicBezTo>
                  <a:cubicBezTo>
                    <a:pt x="1469" y="674"/>
                    <a:pt x="1452" y="699"/>
                    <a:pt x="1430" y="712"/>
                  </a:cubicBezTo>
                  <a:cubicBezTo>
                    <a:pt x="1430" y="712"/>
                    <a:pt x="1430" y="712"/>
                    <a:pt x="1431" y="712"/>
                  </a:cubicBezTo>
                  <a:cubicBezTo>
                    <a:pt x="1434" y="712"/>
                    <a:pt x="1442" y="711"/>
                    <a:pt x="1464" y="700"/>
                  </a:cubicBezTo>
                  <a:cubicBezTo>
                    <a:pt x="1494" y="683"/>
                    <a:pt x="1510" y="676"/>
                    <a:pt x="1513" y="676"/>
                  </a:cubicBezTo>
                  <a:cubicBezTo>
                    <a:pt x="1516" y="676"/>
                    <a:pt x="1501" y="686"/>
                    <a:pt x="1467" y="706"/>
                  </a:cubicBezTo>
                  <a:cubicBezTo>
                    <a:pt x="1437" y="725"/>
                    <a:pt x="1422" y="734"/>
                    <a:pt x="1423" y="734"/>
                  </a:cubicBezTo>
                  <a:cubicBezTo>
                    <a:pt x="1424" y="734"/>
                    <a:pt x="1440" y="726"/>
                    <a:pt x="1471" y="709"/>
                  </a:cubicBezTo>
                  <a:cubicBezTo>
                    <a:pt x="1479" y="705"/>
                    <a:pt x="1486" y="703"/>
                    <a:pt x="1490" y="703"/>
                  </a:cubicBezTo>
                  <a:cubicBezTo>
                    <a:pt x="1500" y="703"/>
                    <a:pt x="1491" y="717"/>
                    <a:pt x="1446" y="740"/>
                  </a:cubicBezTo>
                  <a:lnTo>
                    <a:pt x="1383" y="775"/>
                  </a:lnTo>
                  <a:cubicBezTo>
                    <a:pt x="1414" y="762"/>
                    <a:pt x="1417" y="762"/>
                    <a:pt x="1417" y="762"/>
                  </a:cubicBezTo>
                  <a:cubicBezTo>
                    <a:pt x="1433" y="754"/>
                    <a:pt x="1441" y="751"/>
                    <a:pt x="1445" y="751"/>
                  </a:cubicBezTo>
                  <a:cubicBezTo>
                    <a:pt x="1449" y="751"/>
                    <a:pt x="1450" y="754"/>
                    <a:pt x="1452" y="759"/>
                  </a:cubicBezTo>
                  <a:cubicBezTo>
                    <a:pt x="1455" y="762"/>
                    <a:pt x="1493" y="759"/>
                    <a:pt x="1493" y="765"/>
                  </a:cubicBezTo>
                  <a:cubicBezTo>
                    <a:pt x="1496" y="772"/>
                    <a:pt x="1499" y="781"/>
                    <a:pt x="1464" y="797"/>
                  </a:cubicBezTo>
                  <a:cubicBezTo>
                    <a:pt x="1466" y="798"/>
                    <a:pt x="1467" y="799"/>
                    <a:pt x="1471" y="799"/>
                  </a:cubicBezTo>
                  <a:cubicBezTo>
                    <a:pt x="1476" y="799"/>
                    <a:pt x="1485" y="798"/>
                    <a:pt x="1502" y="797"/>
                  </a:cubicBezTo>
                  <a:cubicBezTo>
                    <a:pt x="1514" y="793"/>
                    <a:pt x="1522" y="792"/>
                    <a:pt x="1526" y="792"/>
                  </a:cubicBezTo>
                  <a:cubicBezTo>
                    <a:pt x="1534" y="792"/>
                    <a:pt x="1528" y="797"/>
                    <a:pt x="1505" y="803"/>
                  </a:cubicBezTo>
                  <a:lnTo>
                    <a:pt x="1505" y="806"/>
                  </a:lnTo>
                  <a:cubicBezTo>
                    <a:pt x="1517" y="805"/>
                    <a:pt x="1524" y="805"/>
                    <a:pt x="1529" y="805"/>
                  </a:cubicBezTo>
                  <a:cubicBezTo>
                    <a:pt x="1540" y="805"/>
                    <a:pt x="1540" y="806"/>
                    <a:pt x="1540" y="806"/>
                  </a:cubicBezTo>
                  <a:cubicBezTo>
                    <a:pt x="1512" y="814"/>
                    <a:pt x="1484" y="823"/>
                    <a:pt x="1494" y="823"/>
                  </a:cubicBezTo>
                  <a:cubicBezTo>
                    <a:pt x="1497" y="823"/>
                    <a:pt x="1501" y="823"/>
                    <a:pt x="1508" y="822"/>
                  </a:cubicBezTo>
                  <a:cubicBezTo>
                    <a:pt x="1524" y="818"/>
                    <a:pt x="1532" y="816"/>
                    <a:pt x="1537" y="816"/>
                  </a:cubicBezTo>
                  <a:cubicBezTo>
                    <a:pt x="1543" y="816"/>
                    <a:pt x="1543" y="818"/>
                    <a:pt x="1543" y="822"/>
                  </a:cubicBezTo>
                  <a:cubicBezTo>
                    <a:pt x="1514" y="841"/>
                    <a:pt x="1514" y="922"/>
                    <a:pt x="1546" y="925"/>
                  </a:cubicBezTo>
                  <a:lnTo>
                    <a:pt x="1543" y="931"/>
                  </a:lnTo>
                  <a:cubicBezTo>
                    <a:pt x="1543" y="935"/>
                    <a:pt x="1543" y="941"/>
                    <a:pt x="1543" y="941"/>
                  </a:cubicBezTo>
                  <a:cubicBezTo>
                    <a:pt x="1530" y="940"/>
                    <a:pt x="1520" y="939"/>
                    <a:pt x="1513" y="939"/>
                  </a:cubicBezTo>
                  <a:cubicBezTo>
                    <a:pt x="1483" y="939"/>
                    <a:pt x="1511" y="950"/>
                    <a:pt x="1536" y="963"/>
                  </a:cubicBezTo>
                  <a:cubicBezTo>
                    <a:pt x="1571" y="972"/>
                    <a:pt x="1571" y="975"/>
                    <a:pt x="1571" y="978"/>
                  </a:cubicBezTo>
                  <a:cubicBezTo>
                    <a:pt x="1542" y="972"/>
                    <a:pt x="1524" y="969"/>
                    <a:pt x="1516" y="969"/>
                  </a:cubicBezTo>
                  <a:cubicBezTo>
                    <a:pt x="1504" y="969"/>
                    <a:pt x="1511" y="975"/>
                    <a:pt x="1530" y="985"/>
                  </a:cubicBezTo>
                  <a:cubicBezTo>
                    <a:pt x="1569" y="995"/>
                    <a:pt x="1586" y="1001"/>
                    <a:pt x="1581" y="1001"/>
                  </a:cubicBezTo>
                  <a:cubicBezTo>
                    <a:pt x="1577" y="1001"/>
                    <a:pt x="1560" y="998"/>
                    <a:pt x="1530" y="991"/>
                  </a:cubicBezTo>
                  <a:cubicBezTo>
                    <a:pt x="1502" y="984"/>
                    <a:pt x="1485" y="980"/>
                    <a:pt x="1481" y="980"/>
                  </a:cubicBezTo>
                  <a:cubicBezTo>
                    <a:pt x="1476" y="980"/>
                    <a:pt x="1501" y="989"/>
                    <a:pt x="1562" y="1010"/>
                  </a:cubicBezTo>
                  <a:cubicBezTo>
                    <a:pt x="1580" y="1017"/>
                    <a:pt x="1587" y="1020"/>
                    <a:pt x="1584" y="1020"/>
                  </a:cubicBezTo>
                  <a:cubicBezTo>
                    <a:pt x="1581" y="1020"/>
                    <a:pt x="1573" y="1019"/>
                    <a:pt x="1558" y="1016"/>
                  </a:cubicBezTo>
                  <a:cubicBezTo>
                    <a:pt x="1520" y="1006"/>
                    <a:pt x="1502" y="1002"/>
                    <a:pt x="1499" y="1002"/>
                  </a:cubicBezTo>
                  <a:cubicBezTo>
                    <a:pt x="1496" y="1002"/>
                    <a:pt x="1504" y="1005"/>
                    <a:pt x="1521" y="1010"/>
                  </a:cubicBezTo>
                  <a:cubicBezTo>
                    <a:pt x="1559" y="1024"/>
                    <a:pt x="1575" y="1033"/>
                    <a:pt x="1568" y="1033"/>
                  </a:cubicBezTo>
                  <a:cubicBezTo>
                    <a:pt x="1563" y="1033"/>
                    <a:pt x="1546" y="1028"/>
                    <a:pt x="1518" y="1019"/>
                  </a:cubicBezTo>
                  <a:cubicBezTo>
                    <a:pt x="1487" y="1011"/>
                    <a:pt x="1470" y="1006"/>
                    <a:pt x="1466" y="1006"/>
                  </a:cubicBezTo>
                  <a:cubicBezTo>
                    <a:pt x="1462" y="1006"/>
                    <a:pt x="1478" y="1013"/>
                    <a:pt x="1514" y="1029"/>
                  </a:cubicBezTo>
                  <a:cubicBezTo>
                    <a:pt x="1557" y="1045"/>
                    <a:pt x="1569" y="1057"/>
                    <a:pt x="1555" y="1057"/>
                  </a:cubicBezTo>
                  <a:cubicBezTo>
                    <a:pt x="1546" y="1057"/>
                    <a:pt x="1530" y="1053"/>
                    <a:pt x="1505" y="1044"/>
                  </a:cubicBezTo>
                  <a:cubicBezTo>
                    <a:pt x="1505" y="1045"/>
                    <a:pt x="1505" y="1045"/>
                    <a:pt x="1504" y="1045"/>
                  </a:cubicBezTo>
                  <a:cubicBezTo>
                    <a:pt x="1501" y="1045"/>
                    <a:pt x="1492" y="1042"/>
                    <a:pt x="1490" y="1042"/>
                  </a:cubicBezTo>
                  <a:cubicBezTo>
                    <a:pt x="1487" y="1042"/>
                    <a:pt x="1489" y="1044"/>
                    <a:pt x="1502" y="1051"/>
                  </a:cubicBezTo>
                  <a:lnTo>
                    <a:pt x="1467" y="1038"/>
                  </a:lnTo>
                  <a:cubicBezTo>
                    <a:pt x="1467" y="1041"/>
                    <a:pt x="1464" y="1044"/>
                    <a:pt x="1464" y="1044"/>
                  </a:cubicBezTo>
                  <a:lnTo>
                    <a:pt x="1499" y="1057"/>
                  </a:lnTo>
                  <a:cubicBezTo>
                    <a:pt x="1496" y="1060"/>
                    <a:pt x="1455" y="1060"/>
                    <a:pt x="1442" y="1076"/>
                  </a:cubicBezTo>
                  <a:cubicBezTo>
                    <a:pt x="1427" y="1104"/>
                    <a:pt x="1417" y="1107"/>
                    <a:pt x="1449" y="1126"/>
                  </a:cubicBezTo>
                  <a:cubicBezTo>
                    <a:pt x="1482" y="1148"/>
                    <a:pt x="1496" y="1160"/>
                    <a:pt x="1492" y="1160"/>
                  </a:cubicBezTo>
                  <a:cubicBezTo>
                    <a:pt x="1489" y="1160"/>
                    <a:pt x="1473" y="1151"/>
                    <a:pt x="1446" y="1132"/>
                  </a:cubicBezTo>
                  <a:cubicBezTo>
                    <a:pt x="1445" y="1132"/>
                    <a:pt x="1445" y="1132"/>
                    <a:pt x="1444" y="1132"/>
                  </a:cubicBezTo>
                  <a:cubicBezTo>
                    <a:pt x="1439" y="1132"/>
                    <a:pt x="1419" y="1121"/>
                    <a:pt x="1411" y="1121"/>
                  </a:cubicBezTo>
                  <a:cubicBezTo>
                    <a:pt x="1409" y="1121"/>
                    <a:pt x="1408" y="1122"/>
                    <a:pt x="1408" y="1123"/>
                  </a:cubicBezTo>
                  <a:cubicBezTo>
                    <a:pt x="1405" y="1124"/>
                    <a:pt x="1403" y="1126"/>
                    <a:pt x="1400" y="1126"/>
                  </a:cubicBezTo>
                  <a:cubicBezTo>
                    <a:pt x="1395" y="1126"/>
                    <a:pt x="1387" y="1122"/>
                    <a:pt x="1370" y="1107"/>
                  </a:cubicBezTo>
                  <a:lnTo>
                    <a:pt x="1367" y="1110"/>
                  </a:lnTo>
                  <a:cubicBezTo>
                    <a:pt x="1404" y="1147"/>
                    <a:pt x="1405" y="1165"/>
                    <a:pt x="1391" y="1165"/>
                  </a:cubicBezTo>
                  <a:cubicBezTo>
                    <a:pt x="1386" y="1165"/>
                    <a:pt x="1379" y="1162"/>
                    <a:pt x="1370" y="1157"/>
                  </a:cubicBezTo>
                  <a:lnTo>
                    <a:pt x="1370" y="1157"/>
                  </a:lnTo>
                  <a:cubicBezTo>
                    <a:pt x="1367" y="1160"/>
                    <a:pt x="1364" y="1163"/>
                    <a:pt x="1383" y="1192"/>
                  </a:cubicBezTo>
                  <a:cubicBezTo>
                    <a:pt x="1393" y="1208"/>
                    <a:pt x="1397" y="1216"/>
                    <a:pt x="1396" y="1216"/>
                  </a:cubicBezTo>
                  <a:cubicBezTo>
                    <a:pt x="1394" y="1216"/>
                    <a:pt x="1387" y="1210"/>
                    <a:pt x="1373" y="1198"/>
                  </a:cubicBezTo>
                  <a:cubicBezTo>
                    <a:pt x="1362" y="1185"/>
                    <a:pt x="1347" y="1175"/>
                    <a:pt x="1341" y="1175"/>
                  </a:cubicBezTo>
                  <a:cubicBezTo>
                    <a:pt x="1334" y="1175"/>
                    <a:pt x="1336" y="1184"/>
                    <a:pt x="1358" y="1210"/>
                  </a:cubicBezTo>
                  <a:lnTo>
                    <a:pt x="1333" y="1185"/>
                  </a:lnTo>
                  <a:cubicBezTo>
                    <a:pt x="1326" y="1178"/>
                    <a:pt x="1323" y="1176"/>
                    <a:pt x="1322" y="1176"/>
                  </a:cubicBezTo>
                  <a:lnTo>
                    <a:pt x="1322" y="1176"/>
                  </a:lnTo>
                  <a:cubicBezTo>
                    <a:pt x="1320" y="1176"/>
                    <a:pt x="1336" y="1196"/>
                    <a:pt x="1352" y="1217"/>
                  </a:cubicBezTo>
                  <a:cubicBezTo>
                    <a:pt x="1372" y="1243"/>
                    <a:pt x="1382" y="1257"/>
                    <a:pt x="1380" y="1257"/>
                  </a:cubicBezTo>
                  <a:cubicBezTo>
                    <a:pt x="1379" y="1257"/>
                    <a:pt x="1361" y="1237"/>
                    <a:pt x="1323" y="1192"/>
                  </a:cubicBezTo>
                  <a:cubicBezTo>
                    <a:pt x="1298" y="1161"/>
                    <a:pt x="1286" y="1148"/>
                    <a:pt x="1285" y="1148"/>
                  </a:cubicBezTo>
                  <a:lnTo>
                    <a:pt x="1285" y="1148"/>
                  </a:lnTo>
                  <a:cubicBezTo>
                    <a:pt x="1284" y="1148"/>
                    <a:pt x="1289" y="1155"/>
                    <a:pt x="1298" y="1167"/>
                  </a:cubicBezTo>
                  <a:cubicBezTo>
                    <a:pt x="1312" y="1187"/>
                    <a:pt x="1326" y="1210"/>
                    <a:pt x="1322" y="1210"/>
                  </a:cubicBezTo>
                  <a:cubicBezTo>
                    <a:pt x="1321" y="1210"/>
                    <a:pt x="1317" y="1207"/>
                    <a:pt x="1311" y="1201"/>
                  </a:cubicBezTo>
                  <a:lnTo>
                    <a:pt x="1311" y="1201"/>
                  </a:lnTo>
                  <a:cubicBezTo>
                    <a:pt x="1311" y="1201"/>
                    <a:pt x="1308" y="1204"/>
                    <a:pt x="1348" y="1261"/>
                  </a:cubicBezTo>
                  <a:cubicBezTo>
                    <a:pt x="1370" y="1289"/>
                    <a:pt x="1367" y="1292"/>
                    <a:pt x="1364" y="1295"/>
                  </a:cubicBezTo>
                  <a:cubicBezTo>
                    <a:pt x="1352" y="1273"/>
                    <a:pt x="1336" y="1255"/>
                    <a:pt x="1327" y="1233"/>
                  </a:cubicBezTo>
                  <a:lnTo>
                    <a:pt x="1327" y="1233"/>
                  </a:lnTo>
                  <a:cubicBezTo>
                    <a:pt x="1326" y="1234"/>
                    <a:pt x="1323" y="1235"/>
                    <a:pt x="1320" y="1239"/>
                  </a:cubicBezTo>
                  <a:cubicBezTo>
                    <a:pt x="1301" y="1223"/>
                    <a:pt x="1283" y="1204"/>
                    <a:pt x="1270" y="1182"/>
                  </a:cubicBezTo>
                  <a:cubicBezTo>
                    <a:pt x="1261" y="1171"/>
                    <a:pt x="1256" y="1165"/>
                    <a:pt x="1255" y="1165"/>
                  </a:cubicBezTo>
                  <a:lnTo>
                    <a:pt x="1255" y="1165"/>
                  </a:lnTo>
                  <a:cubicBezTo>
                    <a:pt x="1253" y="1165"/>
                    <a:pt x="1262" y="1179"/>
                    <a:pt x="1289" y="1214"/>
                  </a:cubicBezTo>
                  <a:cubicBezTo>
                    <a:pt x="1330" y="1273"/>
                    <a:pt x="1330" y="1273"/>
                    <a:pt x="1323" y="1276"/>
                  </a:cubicBezTo>
                  <a:cubicBezTo>
                    <a:pt x="1323" y="1277"/>
                    <a:pt x="1322" y="1278"/>
                    <a:pt x="1321" y="1278"/>
                  </a:cubicBezTo>
                  <a:cubicBezTo>
                    <a:pt x="1317" y="1278"/>
                    <a:pt x="1312" y="1272"/>
                    <a:pt x="1295" y="1251"/>
                  </a:cubicBezTo>
                  <a:cubicBezTo>
                    <a:pt x="1281" y="1227"/>
                    <a:pt x="1277" y="1222"/>
                    <a:pt x="1275" y="1222"/>
                  </a:cubicBezTo>
                  <a:cubicBezTo>
                    <a:pt x="1275" y="1222"/>
                    <a:pt x="1274" y="1222"/>
                    <a:pt x="1273" y="1223"/>
                  </a:cubicBezTo>
                  <a:cubicBezTo>
                    <a:pt x="1264" y="1226"/>
                    <a:pt x="1311" y="1323"/>
                    <a:pt x="1339" y="1389"/>
                  </a:cubicBezTo>
                  <a:cubicBezTo>
                    <a:pt x="1356" y="1420"/>
                    <a:pt x="1365" y="1436"/>
                    <a:pt x="1364" y="1436"/>
                  </a:cubicBezTo>
                  <a:cubicBezTo>
                    <a:pt x="1364" y="1436"/>
                    <a:pt x="1355" y="1420"/>
                    <a:pt x="1336" y="1389"/>
                  </a:cubicBezTo>
                  <a:cubicBezTo>
                    <a:pt x="1320" y="1363"/>
                    <a:pt x="1315" y="1361"/>
                    <a:pt x="1312" y="1361"/>
                  </a:cubicBezTo>
                  <a:cubicBezTo>
                    <a:pt x="1312" y="1361"/>
                    <a:pt x="1311" y="1361"/>
                    <a:pt x="1311" y="1361"/>
                  </a:cubicBezTo>
                  <a:cubicBezTo>
                    <a:pt x="1295" y="1329"/>
                    <a:pt x="1298" y="1329"/>
                    <a:pt x="1301" y="1326"/>
                  </a:cubicBezTo>
                  <a:lnTo>
                    <a:pt x="1286" y="1295"/>
                  </a:lnTo>
                  <a:cubicBezTo>
                    <a:pt x="1267" y="1266"/>
                    <a:pt x="1257" y="1251"/>
                    <a:pt x="1255" y="1251"/>
                  </a:cubicBezTo>
                  <a:lnTo>
                    <a:pt x="1255" y="1251"/>
                  </a:lnTo>
                  <a:cubicBezTo>
                    <a:pt x="1253" y="1251"/>
                    <a:pt x="1260" y="1266"/>
                    <a:pt x="1276" y="1298"/>
                  </a:cubicBezTo>
                  <a:cubicBezTo>
                    <a:pt x="1283" y="1316"/>
                    <a:pt x="1286" y="1324"/>
                    <a:pt x="1285" y="1324"/>
                  </a:cubicBezTo>
                  <a:cubicBezTo>
                    <a:pt x="1284" y="1324"/>
                    <a:pt x="1279" y="1317"/>
                    <a:pt x="1270" y="1301"/>
                  </a:cubicBezTo>
                  <a:cubicBezTo>
                    <a:pt x="1255" y="1280"/>
                    <a:pt x="1243" y="1258"/>
                    <a:pt x="1242" y="1258"/>
                  </a:cubicBezTo>
                  <a:lnTo>
                    <a:pt x="1242" y="1258"/>
                  </a:lnTo>
                  <a:cubicBezTo>
                    <a:pt x="1241" y="1258"/>
                    <a:pt x="1243" y="1262"/>
                    <a:pt x="1248" y="1273"/>
                  </a:cubicBezTo>
                  <a:cubicBezTo>
                    <a:pt x="1248" y="1273"/>
                    <a:pt x="1242" y="1273"/>
                    <a:pt x="1223" y="1242"/>
                  </a:cubicBezTo>
                  <a:lnTo>
                    <a:pt x="1223" y="1242"/>
                  </a:lnTo>
                  <a:cubicBezTo>
                    <a:pt x="1217" y="1245"/>
                    <a:pt x="1217" y="1248"/>
                    <a:pt x="1229" y="1279"/>
                  </a:cubicBezTo>
                  <a:cubicBezTo>
                    <a:pt x="1242" y="1311"/>
                    <a:pt x="1242" y="1314"/>
                    <a:pt x="1239" y="1314"/>
                  </a:cubicBezTo>
                  <a:cubicBezTo>
                    <a:pt x="1236" y="1314"/>
                    <a:pt x="1232" y="1314"/>
                    <a:pt x="1245" y="1348"/>
                  </a:cubicBezTo>
                  <a:cubicBezTo>
                    <a:pt x="1258" y="1383"/>
                    <a:pt x="1267" y="1417"/>
                    <a:pt x="1258" y="1417"/>
                  </a:cubicBezTo>
                  <a:cubicBezTo>
                    <a:pt x="1260" y="1433"/>
                    <a:pt x="1262" y="1443"/>
                    <a:pt x="1260" y="1443"/>
                  </a:cubicBezTo>
                  <a:cubicBezTo>
                    <a:pt x="1259" y="1443"/>
                    <a:pt x="1252" y="1426"/>
                    <a:pt x="1236" y="1389"/>
                  </a:cubicBezTo>
                  <a:cubicBezTo>
                    <a:pt x="1226" y="1363"/>
                    <a:pt x="1222" y="1356"/>
                    <a:pt x="1219" y="1356"/>
                  </a:cubicBezTo>
                  <a:cubicBezTo>
                    <a:pt x="1218" y="1356"/>
                    <a:pt x="1218" y="1357"/>
                    <a:pt x="1217" y="1358"/>
                  </a:cubicBezTo>
                  <a:cubicBezTo>
                    <a:pt x="1217" y="1358"/>
                    <a:pt x="1214" y="1358"/>
                    <a:pt x="1201" y="1323"/>
                  </a:cubicBezTo>
                  <a:cubicBezTo>
                    <a:pt x="1197" y="1314"/>
                    <a:pt x="1194" y="1310"/>
                    <a:pt x="1194" y="1310"/>
                  </a:cubicBezTo>
                  <a:lnTo>
                    <a:pt x="1194" y="1310"/>
                  </a:lnTo>
                  <a:cubicBezTo>
                    <a:pt x="1192" y="1310"/>
                    <a:pt x="1201" y="1333"/>
                    <a:pt x="1207" y="1358"/>
                  </a:cubicBezTo>
                  <a:lnTo>
                    <a:pt x="1229" y="1427"/>
                  </a:lnTo>
                  <a:cubicBezTo>
                    <a:pt x="1214" y="1395"/>
                    <a:pt x="1201" y="1361"/>
                    <a:pt x="1192" y="1326"/>
                  </a:cubicBezTo>
                  <a:cubicBezTo>
                    <a:pt x="1181" y="1292"/>
                    <a:pt x="1175" y="1275"/>
                    <a:pt x="1175" y="1275"/>
                  </a:cubicBezTo>
                  <a:lnTo>
                    <a:pt x="1175" y="1275"/>
                  </a:lnTo>
                  <a:cubicBezTo>
                    <a:pt x="1174" y="1275"/>
                    <a:pt x="1179" y="1292"/>
                    <a:pt x="1189" y="1326"/>
                  </a:cubicBezTo>
                  <a:cubicBezTo>
                    <a:pt x="1195" y="1351"/>
                    <a:pt x="1200" y="1375"/>
                    <a:pt x="1197" y="1375"/>
                  </a:cubicBezTo>
                  <a:cubicBezTo>
                    <a:pt x="1196" y="1375"/>
                    <a:pt x="1193" y="1371"/>
                    <a:pt x="1189" y="1361"/>
                  </a:cubicBezTo>
                  <a:cubicBezTo>
                    <a:pt x="1187" y="1362"/>
                    <a:pt x="1186" y="1362"/>
                    <a:pt x="1184" y="1362"/>
                  </a:cubicBezTo>
                  <a:cubicBezTo>
                    <a:pt x="1179" y="1362"/>
                    <a:pt x="1174" y="1356"/>
                    <a:pt x="1167" y="1329"/>
                  </a:cubicBezTo>
                  <a:cubicBezTo>
                    <a:pt x="1164" y="1318"/>
                    <a:pt x="1162" y="1314"/>
                    <a:pt x="1161" y="1314"/>
                  </a:cubicBezTo>
                  <a:cubicBezTo>
                    <a:pt x="1159" y="1314"/>
                    <a:pt x="1160" y="1329"/>
                    <a:pt x="1160" y="1329"/>
                  </a:cubicBezTo>
                  <a:cubicBezTo>
                    <a:pt x="1164" y="1349"/>
                    <a:pt x="1164" y="1358"/>
                    <a:pt x="1161" y="1358"/>
                  </a:cubicBezTo>
                  <a:cubicBezTo>
                    <a:pt x="1159" y="1358"/>
                    <a:pt x="1154" y="1349"/>
                    <a:pt x="1148" y="1333"/>
                  </a:cubicBezTo>
                  <a:cubicBezTo>
                    <a:pt x="1135" y="1297"/>
                    <a:pt x="1129" y="1279"/>
                    <a:pt x="1127" y="1279"/>
                  </a:cubicBezTo>
                  <a:lnTo>
                    <a:pt x="1127" y="1279"/>
                  </a:lnTo>
                  <a:cubicBezTo>
                    <a:pt x="1125" y="1279"/>
                    <a:pt x="1127" y="1297"/>
                    <a:pt x="1132" y="1333"/>
                  </a:cubicBezTo>
                  <a:cubicBezTo>
                    <a:pt x="1134" y="1353"/>
                    <a:pt x="1137" y="1372"/>
                    <a:pt x="1137" y="1372"/>
                  </a:cubicBezTo>
                  <a:cubicBezTo>
                    <a:pt x="1136" y="1372"/>
                    <a:pt x="1134" y="1362"/>
                    <a:pt x="1129" y="1333"/>
                  </a:cubicBezTo>
                  <a:cubicBezTo>
                    <a:pt x="1127" y="1323"/>
                    <a:pt x="1126" y="1318"/>
                    <a:pt x="1126" y="1318"/>
                  </a:cubicBezTo>
                  <a:cubicBezTo>
                    <a:pt x="1124" y="1318"/>
                    <a:pt x="1125" y="1343"/>
                    <a:pt x="1123" y="1367"/>
                  </a:cubicBezTo>
                  <a:cubicBezTo>
                    <a:pt x="1123" y="1405"/>
                    <a:pt x="1126" y="1477"/>
                    <a:pt x="1129" y="1511"/>
                  </a:cubicBezTo>
                  <a:cubicBezTo>
                    <a:pt x="1133" y="1553"/>
                    <a:pt x="1134" y="1571"/>
                    <a:pt x="1132" y="1571"/>
                  </a:cubicBezTo>
                  <a:cubicBezTo>
                    <a:pt x="1131" y="1571"/>
                    <a:pt x="1128" y="1561"/>
                    <a:pt x="1123" y="1546"/>
                  </a:cubicBezTo>
                  <a:cubicBezTo>
                    <a:pt x="1113" y="1524"/>
                    <a:pt x="1110" y="1499"/>
                    <a:pt x="1110" y="1474"/>
                  </a:cubicBezTo>
                  <a:cubicBezTo>
                    <a:pt x="1110" y="1439"/>
                    <a:pt x="1113" y="1439"/>
                    <a:pt x="1113" y="1439"/>
                  </a:cubicBezTo>
                  <a:lnTo>
                    <a:pt x="1117" y="1439"/>
                  </a:lnTo>
                  <a:cubicBezTo>
                    <a:pt x="1113" y="1405"/>
                    <a:pt x="1113" y="1367"/>
                    <a:pt x="1107" y="1367"/>
                  </a:cubicBezTo>
                  <a:cubicBezTo>
                    <a:pt x="1104" y="1349"/>
                    <a:pt x="1102" y="1340"/>
                    <a:pt x="1102" y="1340"/>
                  </a:cubicBezTo>
                  <a:cubicBezTo>
                    <a:pt x="1101" y="1340"/>
                    <a:pt x="1101" y="1349"/>
                    <a:pt x="1101" y="1367"/>
                  </a:cubicBezTo>
                  <a:cubicBezTo>
                    <a:pt x="1098" y="1329"/>
                    <a:pt x="1091" y="1329"/>
                    <a:pt x="1085" y="1329"/>
                  </a:cubicBezTo>
                  <a:cubicBezTo>
                    <a:pt x="1082" y="1329"/>
                    <a:pt x="1073" y="1329"/>
                    <a:pt x="1073" y="1292"/>
                  </a:cubicBezTo>
                  <a:cubicBezTo>
                    <a:pt x="1069" y="1292"/>
                    <a:pt x="1066" y="1292"/>
                    <a:pt x="1063" y="1326"/>
                  </a:cubicBezTo>
                  <a:cubicBezTo>
                    <a:pt x="1060" y="1368"/>
                    <a:pt x="1057" y="1384"/>
                    <a:pt x="1056" y="1384"/>
                  </a:cubicBezTo>
                  <a:cubicBezTo>
                    <a:pt x="1055" y="1384"/>
                    <a:pt x="1056" y="1375"/>
                    <a:pt x="1057" y="1361"/>
                  </a:cubicBezTo>
                  <a:cubicBezTo>
                    <a:pt x="1059" y="1315"/>
                    <a:pt x="1053" y="1281"/>
                    <a:pt x="1044" y="1281"/>
                  </a:cubicBezTo>
                  <a:cubicBezTo>
                    <a:pt x="1039" y="1281"/>
                    <a:pt x="1032" y="1292"/>
                    <a:pt x="1026" y="1317"/>
                  </a:cubicBezTo>
                  <a:lnTo>
                    <a:pt x="1019" y="1314"/>
                  </a:lnTo>
                  <a:cubicBezTo>
                    <a:pt x="1021" y="1293"/>
                    <a:pt x="1018" y="1283"/>
                    <a:pt x="1013" y="1283"/>
                  </a:cubicBezTo>
                  <a:cubicBezTo>
                    <a:pt x="1009" y="1283"/>
                    <a:pt x="1003" y="1290"/>
                    <a:pt x="997" y="1304"/>
                  </a:cubicBezTo>
                  <a:cubicBezTo>
                    <a:pt x="994" y="1304"/>
                    <a:pt x="991" y="1304"/>
                    <a:pt x="988" y="1301"/>
                  </a:cubicBezTo>
                  <a:cubicBezTo>
                    <a:pt x="991" y="1283"/>
                    <a:pt x="993" y="1274"/>
                    <a:pt x="991" y="1274"/>
                  </a:cubicBezTo>
                  <a:lnTo>
                    <a:pt x="991" y="1274"/>
                  </a:lnTo>
                  <a:cubicBezTo>
                    <a:pt x="990" y="1274"/>
                    <a:pt x="986" y="1282"/>
                    <a:pt x="979" y="1298"/>
                  </a:cubicBezTo>
                  <a:cubicBezTo>
                    <a:pt x="973" y="1310"/>
                    <a:pt x="967" y="1321"/>
                    <a:pt x="963" y="1329"/>
                  </a:cubicBezTo>
                  <a:cubicBezTo>
                    <a:pt x="975" y="1295"/>
                    <a:pt x="969" y="1295"/>
                    <a:pt x="960" y="1289"/>
                  </a:cubicBezTo>
                  <a:cubicBezTo>
                    <a:pt x="957" y="1287"/>
                    <a:pt x="955" y="1285"/>
                    <a:pt x="953" y="1285"/>
                  </a:cubicBezTo>
                  <a:cubicBezTo>
                    <a:pt x="949" y="1285"/>
                    <a:pt x="947" y="1292"/>
                    <a:pt x="938" y="1314"/>
                  </a:cubicBezTo>
                  <a:cubicBezTo>
                    <a:pt x="931" y="1321"/>
                    <a:pt x="926" y="1324"/>
                    <a:pt x="924" y="1324"/>
                  </a:cubicBezTo>
                  <a:cubicBezTo>
                    <a:pt x="918" y="1324"/>
                    <a:pt x="930" y="1299"/>
                    <a:pt x="944" y="1276"/>
                  </a:cubicBezTo>
                  <a:cubicBezTo>
                    <a:pt x="960" y="1248"/>
                    <a:pt x="968" y="1232"/>
                    <a:pt x="967" y="1232"/>
                  </a:cubicBezTo>
                  <a:lnTo>
                    <a:pt x="967" y="1232"/>
                  </a:lnTo>
                  <a:cubicBezTo>
                    <a:pt x="965" y="1232"/>
                    <a:pt x="951" y="1255"/>
                    <a:pt x="922" y="1304"/>
                  </a:cubicBezTo>
                  <a:cubicBezTo>
                    <a:pt x="901" y="1339"/>
                    <a:pt x="890" y="1353"/>
                    <a:pt x="887" y="1353"/>
                  </a:cubicBezTo>
                  <a:cubicBezTo>
                    <a:pt x="884" y="1353"/>
                    <a:pt x="887" y="1344"/>
                    <a:pt x="894" y="1329"/>
                  </a:cubicBezTo>
                  <a:cubicBezTo>
                    <a:pt x="908" y="1308"/>
                    <a:pt x="913" y="1303"/>
                    <a:pt x="916" y="1303"/>
                  </a:cubicBezTo>
                  <a:cubicBezTo>
                    <a:pt x="918" y="1303"/>
                    <a:pt x="918" y="1304"/>
                    <a:pt x="919" y="1304"/>
                  </a:cubicBezTo>
                  <a:lnTo>
                    <a:pt x="954" y="1242"/>
                  </a:lnTo>
                  <a:cubicBezTo>
                    <a:pt x="953" y="1241"/>
                    <a:pt x="952" y="1240"/>
                    <a:pt x="952" y="1240"/>
                  </a:cubicBezTo>
                  <a:cubicBezTo>
                    <a:pt x="949" y="1240"/>
                    <a:pt x="946" y="1246"/>
                    <a:pt x="932" y="1270"/>
                  </a:cubicBezTo>
                  <a:cubicBezTo>
                    <a:pt x="932" y="1270"/>
                    <a:pt x="932" y="1270"/>
                    <a:pt x="931" y="1270"/>
                  </a:cubicBezTo>
                  <a:cubicBezTo>
                    <a:pt x="930" y="1270"/>
                    <a:pt x="924" y="1272"/>
                    <a:pt x="907" y="1295"/>
                  </a:cubicBezTo>
                  <a:cubicBezTo>
                    <a:pt x="888" y="1326"/>
                    <a:pt x="869" y="1358"/>
                    <a:pt x="853" y="1389"/>
                  </a:cubicBezTo>
                  <a:cubicBezTo>
                    <a:pt x="842" y="1414"/>
                    <a:pt x="837" y="1419"/>
                    <a:pt x="834" y="1419"/>
                  </a:cubicBezTo>
                  <a:cubicBezTo>
                    <a:pt x="833" y="1419"/>
                    <a:pt x="832" y="1418"/>
                    <a:pt x="831" y="1417"/>
                  </a:cubicBezTo>
                  <a:cubicBezTo>
                    <a:pt x="844" y="1383"/>
                    <a:pt x="860" y="1351"/>
                    <a:pt x="885" y="1323"/>
                  </a:cubicBezTo>
                  <a:cubicBezTo>
                    <a:pt x="900" y="1304"/>
                    <a:pt x="913" y="1286"/>
                    <a:pt x="922" y="1264"/>
                  </a:cubicBezTo>
                  <a:cubicBezTo>
                    <a:pt x="926" y="1257"/>
                    <a:pt x="927" y="1254"/>
                    <a:pt x="926" y="1254"/>
                  </a:cubicBezTo>
                  <a:lnTo>
                    <a:pt x="926" y="1254"/>
                  </a:lnTo>
                  <a:cubicBezTo>
                    <a:pt x="922" y="1254"/>
                    <a:pt x="885" y="1297"/>
                    <a:pt x="850" y="1342"/>
                  </a:cubicBezTo>
                  <a:lnTo>
                    <a:pt x="869" y="1314"/>
                  </a:lnTo>
                  <a:cubicBezTo>
                    <a:pt x="888" y="1282"/>
                    <a:pt x="885" y="1279"/>
                    <a:pt x="878" y="1276"/>
                  </a:cubicBezTo>
                  <a:cubicBezTo>
                    <a:pt x="876" y="1274"/>
                    <a:pt x="875" y="1272"/>
                    <a:pt x="873" y="1272"/>
                  </a:cubicBezTo>
                  <a:cubicBezTo>
                    <a:pt x="869" y="1272"/>
                    <a:pt x="864" y="1278"/>
                    <a:pt x="850" y="1298"/>
                  </a:cubicBezTo>
                  <a:cubicBezTo>
                    <a:pt x="829" y="1325"/>
                    <a:pt x="811" y="1352"/>
                    <a:pt x="807" y="1352"/>
                  </a:cubicBezTo>
                  <a:cubicBezTo>
                    <a:pt x="807" y="1352"/>
                    <a:pt x="806" y="1352"/>
                    <a:pt x="806" y="1351"/>
                  </a:cubicBezTo>
                  <a:cubicBezTo>
                    <a:pt x="794" y="1373"/>
                    <a:pt x="781" y="1395"/>
                    <a:pt x="766" y="1414"/>
                  </a:cubicBezTo>
                  <a:cubicBezTo>
                    <a:pt x="775" y="1389"/>
                    <a:pt x="787" y="1367"/>
                    <a:pt x="800" y="1348"/>
                  </a:cubicBezTo>
                  <a:cubicBezTo>
                    <a:pt x="838" y="1286"/>
                    <a:pt x="853" y="1254"/>
                    <a:pt x="844" y="1245"/>
                  </a:cubicBezTo>
                  <a:cubicBezTo>
                    <a:pt x="841" y="1239"/>
                    <a:pt x="834" y="1232"/>
                    <a:pt x="856" y="1204"/>
                  </a:cubicBezTo>
                  <a:cubicBezTo>
                    <a:pt x="854" y="1202"/>
                    <a:pt x="853" y="1201"/>
                    <a:pt x="851" y="1201"/>
                  </a:cubicBezTo>
                  <a:cubicBezTo>
                    <a:pt x="847" y="1201"/>
                    <a:pt x="842" y="1206"/>
                    <a:pt x="825" y="1223"/>
                  </a:cubicBezTo>
                  <a:lnTo>
                    <a:pt x="822" y="1217"/>
                  </a:lnTo>
                  <a:cubicBezTo>
                    <a:pt x="834" y="1201"/>
                    <a:pt x="838" y="1193"/>
                    <a:pt x="836" y="1193"/>
                  </a:cubicBezTo>
                  <a:cubicBezTo>
                    <a:pt x="834" y="1193"/>
                    <a:pt x="827" y="1199"/>
                    <a:pt x="816" y="1210"/>
                  </a:cubicBezTo>
                  <a:cubicBezTo>
                    <a:pt x="808" y="1216"/>
                    <a:pt x="804" y="1219"/>
                    <a:pt x="802" y="1219"/>
                  </a:cubicBezTo>
                  <a:cubicBezTo>
                    <a:pt x="798" y="1219"/>
                    <a:pt x="809" y="1203"/>
                    <a:pt x="809" y="1201"/>
                  </a:cubicBezTo>
                  <a:cubicBezTo>
                    <a:pt x="831" y="1177"/>
                    <a:pt x="843" y="1163"/>
                    <a:pt x="841" y="1163"/>
                  </a:cubicBezTo>
                  <a:lnTo>
                    <a:pt x="841" y="1163"/>
                  </a:lnTo>
                  <a:cubicBezTo>
                    <a:pt x="840" y="1163"/>
                    <a:pt x="821" y="1182"/>
                    <a:pt x="778" y="1223"/>
                  </a:cubicBezTo>
                  <a:cubicBezTo>
                    <a:pt x="753" y="1248"/>
                    <a:pt x="731" y="1279"/>
                    <a:pt x="734" y="1282"/>
                  </a:cubicBezTo>
                  <a:lnTo>
                    <a:pt x="740" y="1289"/>
                  </a:lnTo>
                  <a:lnTo>
                    <a:pt x="709" y="1304"/>
                  </a:lnTo>
                  <a:cubicBezTo>
                    <a:pt x="684" y="1314"/>
                    <a:pt x="662" y="1326"/>
                    <a:pt x="646" y="1345"/>
                  </a:cubicBezTo>
                  <a:cubicBezTo>
                    <a:pt x="646" y="1345"/>
                    <a:pt x="625" y="1364"/>
                    <a:pt x="619" y="1364"/>
                  </a:cubicBezTo>
                  <a:cubicBezTo>
                    <a:pt x="619" y="1364"/>
                    <a:pt x="618" y="1364"/>
                    <a:pt x="618" y="1364"/>
                  </a:cubicBezTo>
                  <a:lnTo>
                    <a:pt x="671" y="1317"/>
                  </a:lnTo>
                  <a:cubicBezTo>
                    <a:pt x="700" y="1295"/>
                    <a:pt x="728" y="1273"/>
                    <a:pt x="753" y="1248"/>
                  </a:cubicBezTo>
                  <a:cubicBezTo>
                    <a:pt x="786" y="1215"/>
                    <a:pt x="807" y="1190"/>
                    <a:pt x="802" y="1190"/>
                  </a:cubicBezTo>
                  <a:cubicBezTo>
                    <a:pt x="800" y="1190"/>
                    <a:pt x="790" y="1197"/>
                    <a:pt x="772" y="1214"/>
                  </a:cubicBezTo>
                  <a:cubicBezTo>
                    <a:pt x="769" y="1210"/>
                    <a:pt x="769" y="1210"/>
                    <a:pt x="794" y="1185"/>
                  </a:cubicBezTo>
                  <a:cubicBezTo>
                    <a:pt x="806" y="1174"/>
                    <a:pt x="812" y="1168"/>
                    <a:pt x="811" y="1168"/>
                  </a:cubicBezTo>
                  <a:lnTo>
                    <a:pt x="811" y="1168"/>
                  </a:lnTo>
                  <a:cubicBezTo>
                    <a:pt x="809" y="1168"/>
                    <a:pt x="794" y="1178"/>
                    <a:pt x="762" y="1201"/>
                  </a:cubicBezTo>
                  <a:cubicBezTo>
                    <a:pt x="737" y="1221"/>
                    <a:pt x="722" y="1231"/>
                    <a:pt x="719" y="1231"/>
                  </a:cubicBezTo>
                  <a:cubicBezTo>
                    <a:pt x="715" y="1231"/>
                    <a:pt x="727" y="1217"/>
                    <a:pt x="756" y="1192"/>
                  </a:cubicBezTo>
                  <a:cubicBezTo>
                    <a:pt x="792" y="1158"/>
                    <a:pt x="802" y="1144"/>
                    <a:pt x="796" y="1144"/>
                  </a:cubicBezTo>
                  <a:cubicBezTo>
                    <a:pt x="793" y="1144"/>
                    <a:pt x="785" y="1148"/>
                    <a:pt x="775" y="1154"/>
                  </a:cubicBezTo>
                  <a:cubicBezTo>
                    <a:pt x="747" y="1175"/>
                    <a:pt x="732" y="1183"/>
                    <a:pt x="726" y="1183"/>
                  </a:cubicBezTo>
                  <a:cubicBezTo>
                    <a:pt x="721" y="1183"/>
                    <a:pt x="726" y="1175"/>
                    <a:pt x="740" y="1163"/>
                  </a:cubicBezTo>
                  <a:cubicBezTo>
                    <a:pt x="757" y="1151"/>
                    <a:pt x="763" y="1144"/>
                    <a:pt x="758" y="1144"/>
                  </a:cubicBezTo>
                  <a:cubicBezTo>
                    <a:pt x="755" y="1144"/>
                    <a:pt x="747" y="1147"/>
                    <a:pt x="734" y="1154"/>
                  </a:cubicBezTo>
                  <a:cubicBezTo>
                    <a:pt x="758" y="1140"/>
                    <a:pt x="780" y="1124"/>
                    <a:pt x="775" y="1124"/>
                  </a:cubicBezTo>
                  <a:cubicBezTo>
                    <a:pt x="774" y="1124"/>
                    <a:pt x="770" y="1125"/>
                    <a:pt x="762" y="1129"/>
                  </a:cubicBezTo>
                  <a:cubicBezTo>
                    <a:pt x="762" y="1129"/>
                    <a:pt x="762" y="1129"/>
                    <a:pt x="731" y="1148"/>
                  </a:cubicBezTo>
                  <a:lnTo>
                    <a:pt x="668" y="1179"/>
                  </a:lnTo>
                  <a:cubicBezTo>
                    <a:pt x="650" y="1195"/>
                    <a:pt x="628" y="1207"/>
                    <a:pt x="609" y="1220"/>
                  </a:cubicBezTo>
                  <a:cubicBezTo>
                    <a:pt x="603" y="1223"/>
                    <a:pt x="599" y="1225"/>
                    <a:pt x="597" y="1225"/>
                  </a:cubicBezTo>
                  <a:cubicBezTo>
                    <a:pt x="587" y="1225"/>
                    <a:pt x="616" y="1191"/>
                    <a:pt x="690" y="1145"/>
                  </a:cubicBezTo>
                  <a:lnTo>
                    <a:pt x="750" y="1107"/>
                  </a:lnTo>
                  <a:lnTo>
                    <a:pt x="687" y="1138"/>
                  </a:lnTo>
                  <a:cubicBezTo>
                    <a:pt x="687" y="1135"/>
                    <a:pt x="684" y="1132"/>
                    <a:pt x="719" y="1116"/>
                  </a:cubicBezTo>
                  <a:cubicBezTo>
                    <a:pt x="750" y="1101"/>
                    <a:pt x="750" y="1101"/>
                    <a:pt x="750" y="1098"/>
                  </a:cubicBezTo>
                  <a:cubicBezTo>
                    <a:pt x="750" y="1098"/>
                    <a:pt x="750" y="1097"/>
                    <a:pt x="748" y="1097"/>
                  </a:cubicBezTo>
                  <a:cubicBezTo>
                    <a:pt x="746" y="1097"/>
                    <a:pt x="738" y="1099"/>
                    <a:pt x="715" y="1110"/>
                  </a:cubicBezTo>
                  <a:cubicBezTo>
                    <a:pt x="678" y="1128"/>
                    <a:pt x="662" y="1135"/>
                    <a:pt x="661" y="1135"/>
                  </a:cubicBezTo>
                  <a:cubicBezTo>
                    <a:pt x="660" y="1135"/>
                    <a:pt x="667" y="1131"/>
                    <a:pt x="681" y="1123"/>
                  </a:cubicBezTo>
                  <a:cubicBezTo>
                    <a:pt x="716" y="1104"/>
                    <a:pt x="732" y="1095"/>
                    <a:pt x="728" y="1095"/>
                  </a:cubicBezTo>
                  <a:cubicBezTo>
                    <a:pt x="725" y="1095"/>
                    <a:pt x="708" y="1102"/>
                    <a:pt x="678" y="1113"/>
                  </a:cubicBezTo>
                  <a:cubicBezTo>
                    <a:pt x="646" y="1127"/>
                    <a:pt x="629" y="1134"/>
                    <a:pt x="628" y="1134"/>
                  </a:cubicBezTo>
                  <a:cubicBezTo>
                    <a:pt x="628" y="1134"/>
                    <a:pt x="644" y="1126"/>
                    <a:pt x="678" y="1110"/>
                  </a:cubicBezTo>
                  <a:cubicBezTo>
                    <a:pt x="700" y="1101"/>
                    <a:pt x="722" y="1088"/>
                    <a:pt x="740" y="1076"/>
                  </a:cubicBezTo>
                  <a:lnTo>
                    <a:pt x="740" y="1076"/>
                  </a:lnTo>
                  <a:lnTo>
                    <a:pt x="706" y="1088"/>
                  </a:lnTo>
                  <a:cubicBezTo>
                    <a:pt x="671" y="1103"/>
                    <a:pt x="654" y="1109"/>
                    <a:pt x="652" y="1109"/>
                  </a:cubicBezTo>
                  <a:cubicBezTo>
                    <a:pt x="649" y="1109"/>
                    <a:pt x="657" y="1105"/>
                    <a:pt x="671" y="1098"/>
                  </a:cubicBezTo>
                  <a:cubicBezTo>
                    <a:pt x="693" y="1088"/>
                    <a:pt x="701" y="1084"/>
                    <a:pt x="695" y="1084"/>
                  </a:cubicBezTo>
                  <a:cubicBezTo>
                    <a:pt x="692" y="1084"/>
                    <a:pt x="683" y="1086"/>
                    <a:pt x="668" y="1088"/>
                  </a:cubicBezTo>
                  <a:cubicBezTo>
                    <a:pt x="668" y="1079"/>
                    <a:pt x="668" y="1076"/>
                    <a:pt x="700" y="1066"/>
                  </a:cubicBezTo>
                  <a:cubicBezTo>
                    <a:pt x="735" y="1053"/>
                    <a:pt x="753" y="1047"/>
                    <a:pt x="751" y="1047"/>
                  </a:cubicBezTo>
                  <a:lnTo>
                    <a:pt x="751" y="1047"/>
                  </a:lnTo>
                  <a:cubicBezTo>
                    <a:pt x="750" y="1047"/>
                    <a:pt x="733" y="1052"/>
                    <a:pt x="700" y="1063"/>
                  </a:cubicBezTo>
                  <a:cubicBezTo>
                    <a:pt x="687" y="1067"/>
                    <a:pt x="679" y="1068"/>
                    <a:pt x="675" y="1068"/>
                  </a:cubicBezTo>
                  <a:cubicBezTo>
                    <a:pt x="670" y="1068"/>
                    <a:pt x="678" y="1063"/>
                    <a:pt x="700" y="1054"/>
                  </a:cubicBezTo>
                  <a:cubicBezTo>
                    <a:pt x="718" y="1046"/>
                    <a:pt x="726" y="1043"/>
                    <a:pt x="722" y="1043"/>
                  </a:cubicBezTo>
                  <a:cubicBezTo>
                    <a:pt x="719" y="1043"/>
                    <a:pt x="711" y="1045"/>
                    <a:pt x="697" y="1047"/>
                  </a:cubicBezTo>
                  <a:cubicBezTo>
                    <a:pt x="662" y="1054"/>
                    <a:pt x="628" y="1066"/>
                    <a:pt x="596" y="1082"/>
                  </a:cubicBezTo>
                  <a:cubicBezTo>
                    <a:pt x="596" y="1085"/>
                    <a:pt x="596" y="1085"/>
                    <a:pt x="562" y="1094"/>
                  </a:cubicBezTo>
                  <a:lnTo>
                    <a:pt x="559" y="1088"/>
                  </a:lnTo>
                  <a:cubicBezTo>
                    <a:pt x="559" y="1086"/>
                    <a:pt x="559" y="1081"/>
                    <a:pt x="539" y="1081"/>
                  </a:cubicBezTo>
                  <a:cubicBezTo>
                    <a:pt x="534" y="1081"/>
                    <a:pt x="528" y="1081"/>
                    <a:pt x="521" y="1082"/>
                  </a:cubicBezTo>
                  <a:cubicBezTo>
                    <a:pt x="483" y="1082"/>
                    <a:pt x="415" y="1098"/>
                    <a:pt x="452" y="1098"/>
                  </a:cubicBezTo>
                  <a:lnTo>
                    <a:pt x="418" y="1113"/>
                  </a:lnTo>
                  <a:cubicBezTo>
                    <a:pt x="356" y="1128"/>
                    <a:pt x="332" y="1139"/>
                    <a:pt x="345" y="1139"/>
                  </a:cubicBezTo>
                  <a:cubicBezTo>
                    <a:pt x="354" y="1139"/>
                    <a:pt x="379" y="1134"/>
                    <a:pt x="421" y="1123"/>
                  </a:cubicBezTo>
                  <a:cubicBezTo>
                    <a:pt x="474" y="1108"/>
                    <a:pt x="500" y="1101"/>
                    <a:pt x="503" y="1101"/>
                  </a:cubicBezTo>
                  <a:cubicBezTo>
                    <a:pt x="506" y="1101"/>
                    <a:pt x="489" y="1107"/>
                    <a:pt x="455" y="1120"/>
                  </a:cubicBezTo>
                  <a:cubicBezTo>
                    <a:pt x="386" y="1138"/>
                    <a:pt x="389" y="1145"/>
                    <a:pt x="389" y="1148"/>
                  </a:cubicBezTo>
                  <a:cubicBezTo>
                    <a:pt x="393" y="1154"/>
                    <a:pt x="393" y="1154"/>
                    <a:pt x="358" y="1167"/>
                  </a:cubicBezTo>
                  <a:cubicBezTo>
                    <a:pt x="324" y="1176"/>
                    <a:pt x="289" y="1192"/>
                    <a:pt x="292" y="1198"/>
                  </a:cubicBezTo>
                  <a:cubicBezTo>
                    <a:pt x="294" y="1201"/>
                    <a:pt x="294" y="1202"/>
                    <a:pt x="298" y="1202"/>
                  </a:cubicBezTo>
                  <a:cubicBezTo>
                    <a:pt x="302" y="1202"/>
                    <a:pt x="310" y="1200"/>
                    <a:pt x="327" y="1195"/>
                  </a:cubicBezTo>
                  <a:cubicBezTo>
                    <a:pt x="338" y="1189"/>
                    <a:pt x="346" y="1186"/>
                    <a:pt x="349" y="1186"/>
                  </a:cubicBezTo>
                  <a:cubicBezTo>
                    <a:pt x="356" y="1186"/>
                    <a:pt x="343" y="1198"/>
                    <a:pt x="299" y="1217"/>
                  </a:cubicBezTo>
                  <a:cubicBezTo>
                    <a:pt x="284" y="1225"/>
                    <a:pt x="276" y="1230"/>
                    <a:pt x="279" y="1230"/>
                  </a:cubicBezTo>
                  <a:cubicBezTo>
                    <a:pt x="281" y="1230"/>
                    <a:pt x="298" y="1224"/>
                    <a:pt x="333" y="1210"/>
                  </a:cubicBezTo>
                  <a:cubicBezTo>
                    <a:pt x="358" y="1201"/>
                    <a:pt x="375" y="1197"/>
                    <a:pt x="382" y="1197"/>
                  </a:cubicBezTo>
                  <a:cubicBezTo>
                    <a:pt x="395" y="1197"/>
                    <a:pt x="381" y="1209"/>
                    <a:pt x="339" y="1229"/>
                  </a:cubicBezTo>
                  <a:lnTo>
                    <a:pt x="342" y="1242"/>
                  </a:lnTo>
                  <a:cubicBezTo>
                    <a:pt x="343" y="1243"/>
                    <a:pt x="344" y="1243"/>
                    <a:pt x="346" y="1243"/>
                  </a:cubicBezTo>
                  <a:cubicBezTo>
                    <a:pt x="356" y="1243"/>
                    <a:pt x="385" y="1230"/>
                    <a:pt x="411" y="1220"/>
                  </a:cubicBezTo>
                  <a:cubicBezTo>
                    <a:pt x="448" y="1204"/>
                    <a:pt x="464" y="1197"/>
                    <a:pt x="466" y="1197"/>
                  </a:cubicBezTo>
                  <a:cubicBezTo>
                    <a:pt x="468" y="1197"/>
                    <a:pt x="460" y="1202"/>
                    <a:pt x="446" y="1210"/>
                  </a:cubicBezTo>
                  <a:cubicBezTo>
                    <a:pt x="427" y="1223"/>
                    <a:pt x="405" y="1232"/>
                    <a:pt x="383" y="1245"/>
                  </a:cubicBezTo>
                  <a:cubicBezTo>
                    <a:pt x="352" y="1257"/>
                    <a:pt x="352" y="1264"/>
                    <a:pt x="355" y="1270"/>
                  </a:cubicBezTo>
                  <a:cubicBezTo>
                    <a:pt x="357" y="1274"/>
                    <a:pt x="359" y="1279"/>
                    <a:pt x="367" y="1279"/>
                  </a:cubicBezTo>
                  <a:cubicBezTo>
                    <a:pt x="373" y="1279"/>
                    <a:pt x="382" y="1276"/>
                    <a:pt x="396" y="1270"/>
                  </a:cubicBezTo>
                  <a:lnTo>
                    <a:pt x="396" y="1270"/>
                  </a:lnTo>
                  <a:lnTo>
                    <a:pt x="361" y="1286"/>
                  </a:lnTo>
                  <a:cubicBezTo>
                    <a:pt x="363" y="1290"/>
                    <a:pt x="349" y="1299"/>
                    <a:pt x="350" y="1299"/>
                  </a:cubicBezTo>
                  <a:cubicBezTo>
                    <a:pt x="351" y="1299"/>
                    <a:pt x="355" y="1297"/>
                    <a:pt x="364" y="1292"/>
                  </a:cubicBezTo>
                  <a:lnTo>
                    <a:pt x="364" y="1292"/>
                  </a:lnTo>
                  <a:cubicBezTo>
                    <a:pt x="364" y="1292"/>
                    <a:pt x="368" y="1298"/>
                    <a:pt x="342" y="1326"/>
                  </a:cubicBezTo>
                  <a:cubicBezTo>
                    <a:pt x="334" y="1335"/>
                    <a:pt x="335" y="1339"/>
                    <a:pt x="342" y="1339"/>
                  </a:cubicBezTo>
                  <a:cubicBezTo>
                    <a:pt x="358" y="1339"/>
                    <a:pt x="403" y="1320"/>
                    <a:pt x="440" y="1286"/>
                  </a:cubicBezTo>
                  <a:cubicBezTo>
                    <a:pt x="440" y="1284"/>
                    <a:pt x="440" y="1284"/>
                    <a:pt x="440" y="1284"/>
                  </a:cubicBezTo>
                  <a:cubicBezTo>
                    <a:pt x="440" y="1284"/>
                    <a:pt x="441" y="1286"/>
                    <a:pt x="443" y="1292"/>
                  </a:cubicBezTo>
                  <a:cubicBezTo>
                    <a:pt x="443" y="1292"/>
                    <a:pt x="444" y="1292"/>
                    <a:pt x="444" y="1292"/>
                  </a:cubicBezTo>
                  <a:cubicBezTo>
                    <a:pt x="451" y="1292"/>
                    <a:pt x="477" y="1279"/>
                    <a:pt x="477" y="1279"/>
                  </a:cubicBezTo>
                  <a:cubicBezTo>
                    <a:pt x="494" y="1269"/>
                    <a:pt x="503" y="1266"/>
                    <a:pt x="507" y="1266"/>
                  </a:cubicBezTo>
                  <a:cubicBezTo>
                    <a:pt x="511" y="1266"/>
                    <a:pt x="512" y="1268"/>
                    <a:pt x="512" y="1270"/>
                  </a:cubicBezTo>
                  <a:lnTo>
                    <a:pt x="452" y="1308"/>
                  </a:lnTo>
                  <a:cubicBezTo>
                    <a:pt x="390" y="1338"/>
                    <a:pt x="357" y="1361"/>
                    <a:pt x="367" y="1361"/>
                  </a:cubicBezTo>
                  <a:cubicBezTo>
                    <a:pt x="373" y="1361"/>
                    <a:pt x="392" y="1354"/>
                    <a:pt x="427" y="1336"/>
                  </a:cubicBezTo>
                  <a:lnTo>
                    <a:pt x="427" y="1336"/>
                  </a:lnTo>
                  <a:lnTo>
                    <a:pt x="396" y="1355"/>
                  </a:lnTo>
                  <a:cubicBezTo>
                    <a:pt x="374" y="1368"/>
                    <a:pt x="369" y="1375"/>
                    <a:pt x="380" y="1375"/>
                  </a:cubicBezTo>
                  <a:cubicBezTo>
                    <a:pt x="385" y="1375"/>
                    <a:pt x="393" y="1373"/>
                    <a:pt x="405" y="1370"/>
                  </a:cubicBezTo>
                  <a:cubicBezTo>
                    <a:pt x="440" y="1358"/>
                    <a:pt x="471" y="1342"/>
                    <a:pt x="502" y="1320"/>
                  </a:cubicBezTo>
                  <a:cubicBezTo>
                    <a:pt x="519" y="1309"/>
                    <a:pt x="527" y="1307"/>
                    <a:pt x="531" y="1307"/>
                  </a:cubicBezTo>
                  <a:cubicBezTo>
                    <a:pt x="533" y="1307"/>
                    <a:pt x="534" y="1308"/>
                    <a:pt x="534" y="1308"/>
                  </a:cubicBezTo>
                  <a:cubicBezTo>
                    <a:pt x="537" y="1311"/>
                    <a:pt x="537" y="1311"/>
                    <a:pt x="505" y="1329"/>
                  </a:cubicBezTo>
                  <a:cubicBezTo>
                    <a:pt x="470" y="1353"/>
                    <a:pt x="458" y="1368"/>
                    <a:pt x="467" y="1368"/>
                  </a:cubicBezTo>
                  <a:cubicBezTo>
                    <a:pt x="473" y="1368"/>
                    <a:pt x="489" y="1361"/>
                    <a:pt x="515" y="1345"/>
                  </a:cubicBezTo>
                  <a:lnTo>
                    <a:pt x="515" y="1345"/>
                  </a:lnTo>
                  <a:lnTo>
                    <a:pt x="487" y="1367"/>
                  </a:lnTo>
                  <a:cubicBezTo>
                    <a:pt x="455" y="1386"/>
                    <a:pt x="430" y="1414"/>
                    <a:pt x="477" y="1417"/>
                  </a:cubicBezTo>
                  <a:cubicBezTo>
                    <a:pt x="490" y="1436"/>
                    <a:pt x="502" y="1449"/>
                    <a:pt x="474" y="1474"/>
                  </a:cubicBezTo>
                  <a:cubicBezTo>
                    <a:pt x="468" y="1480"/>
                    <a:pt x="467" y="1483"/>
                    <a:pt x="472" y="1483"/>
                  </a:cubicBezTo>
                  <a:cubicBezTo>
                    <a:pt x="484" y="1483"/>
                    <a:pt x="534" y="1460"/>
                    <a:pt x="577" y="1430"/>
                  </a:cubicBezTo>
                  <a:lnTo>
                    <a:pt x="577" y="1430"/>
                  </a:lnTo>
                  <a:cubicBezTo>
                    <a:pt x="552" y="1455"/>
                    <a:pt x="556" y="1458"/>
                    <a:pt x="562" y="1467"/>
                  </a:cubicBezTo>
                  <a:cubicBezTo>
                    <a:pt x="574" y="1480"/>
                    <a:pt x="574" y="1480"/>
                    <a:pt x="549" y="1505"/>
                  </a:cubicBezTo>
                  <a:cubicBezTo>
                    <a:pt x="522" y="1529"/>
                    <a:pt x="509" y="1541"/>
                    <a:pt x="510" y="1541"/>
                  </a:cubicBezTo>
                  <a:cubicBezTo>
                    <a:pt x="511" y="1541"/>
                    <a:pt x="525" y="1530"/>
                    <a:pt x="552" y="1508"/>
                  </a:cubicBezTo>
                  <a:cubicBezTo>
                    <a:pt x="569" y="1493"/>
                    <a:pt x="580" y="1487"/>
                    <a:pt x="584" y="1487"/>
                  </a:cubicBezTo>
                  <a:cubicBezTo>
                    <a:pt x="594" y="1487"/>
                    <a:pt x="578" y="1516"/>
                    <a:pt x="546" y="1552"/>
                  </a:cubicBezTo>
                  <a:cubicBezTo>
                    <a:pt x="521" y="1580"/>
                    <a:pt x="527" y="1583"/>
                    <a:pt x="537" y="1593"/>
                  </a:cubicBezTo>
                  <a:cubicBezTo>
                    <a:pt x="550" y="1582"/>
                    <a:pt x="559" y="1579"/>
                    <a:pt x="566" y="1579"/>
                  </a:cubicBezTo>
                  <a:cubicBezTo>
                    <a:pt x="574" y="1579"/>
                    <a:pt x="579" y="1583"/>
                    <a:pt x="584" y="1586"/>
                  </a:cubicBezTo>
                  <a:cubicBezTo>
                    <a:pt x="589" y="1590"/>
                    <a:pt x="592" y="1593"/>
                    <a:pt x="596" y="1593"/>
                  </a:cubicBezTo>
                  <a:cubicBezTo>
                    <a:pt x="604" y="1593"/>
                    <a:pt x="613" y="1581"/>
                    <a:pt x="643" y="1543"/>
                  </a:cubicBezTo>
                  <a:cubicBezTo>
                    <a:pt x="675" y="1502"/>
                    <a:pt x="685" y="1492"/>
                    <a:pt x="692" y="1492"/>
                  </a:cubicBezTo>
                  <a:cubicBezTo>
                    <a:pt x="695" y="1492"/>
                    <a:pt x="697" y="1494"/>
                    <a:pt x="700" y="1496"/>
                  </a:cubicBezTo>
                  <a:cubicBezTo>
                    <a:pt x="703" y="1502"/>
                    <a:pt x="706" y="1505"/>
                    <a:pt x="684" y="1533"/>
                  </a:cubicBezTo>
                  <a:cubicBezTo>
                    <a:pt x="684" y="1533"/>
                    <a:pt x="668" y="1565"/>
                    <a:pt x="675" y="1571"/>
                  </a:cubicBezTo>
                  <a:cubicBezTo>
                    <a:pt x="678" y="1574"/>
                    <a:pt x="684" y="1577"/>
                    <a:pt x="662" y="1605"/>
                  </a:cubicBezTo>
                  <a:cubicBezTo>
                    <a:pt x="662" y="1605"/>
                    <a:pt x="650" y="1640"/>
                    <a:pt x="659" y="1646"/>
                  </a:cubicBezTo>
                  <a:cubicBezTo>
                    <a:pt x="668" y="1655"/>
                    <a:pt x="681" y="1662"/>
                    <a:pt x="662" y="1693"/>
                  </a:cubicBezTo>
                  <a:cubicBezTo>
                    <a:pt x="663" y="1694"/>
                    <a:pt x="663" y="1694"/>
                    <a:pt x="664" y="1694"/>
                  </a:cubicBezTo>
                  <a:cubicBezTo>
                    <a:pt x="666" y="1694"/>
                    <a:pt x="670" y="1689"/>
                    <a:pt x="684" y="1665"/>
                  </a:cubicBezTo>
                  <a:cubicBezTo>
                    <a:pt x="696" y="1645"/>
                    <a:pt x="709" y="1627"/>
                    <a:pt x="718" y="1627"/>
                  </a:cubicBezTo>
                  <a:cubicBezTo>
                    <a:pt x="723" y="1627"/>
                    <a:pt x="727" y="1633"/>
                    <a:pt x="728" y="1649"/>
                  </a:cubicBezTo>
                  <a:cubicBezTo>
                    <a:pt x="734" y="1652"/>
                    <a:pt x="740" y="1655"/>
                    <a:pt x="747" y="1655"/>
                  </a:cubicBezTo>
                  <a:cubicBezTo>
                    <a:pt x="755" y="1655"/>
                    <a:pt x="763" y="1650"/>
                    <a:pt x="772" y="1633"/>
                  </a:cubicBezTo>
                  <a:lnTo>
                    <a:pt x="772" y="1633"/>
                  </a:lnTo>
                  <a:cubicBezTo>
                    <a:pt x="778" y="1637"/>
                    <a:pt x="778" y="1637"/>
                    <a:pt x="762" y="1668"/>
                  </a:cubicBezTo>
                  <a:cubicBezTo>
                    <a:pt x="744" y="1703"/>
                    <a:pt x="740" y="1721"/>
                    <a:pt x="746" y="1721"/>
                  </a:cubicBezTo>
                  <a:cubicBezTo>
                    <a:pt x="752" y="1721"/>
                    <a:pt x="765" y="1708"/>
                    <a:pt x="784" y="1680"/>
                  </a:cubicBezTo>
                  <a:cubicBezTo>
                    <a:pt x="790" y="1664"/>
                    <a:pt x="795" y="1656"/>
                    <a:pt x="797" y="1656"/>
                  </a:cubicBezTo>
                  <a:cubicBezTo>
                    <a:pt x="799" y="1656"/>
                    <a:pt x="799" y="1666"/>
                    <a:pt x="794" y="1684"/>
                  </a:cubicBezTo>
                  <a:cubicBezTo>
                    <a:pt x="794" y="1684"/>
                    <a:pt x="794" y="1684"/>
                    <a:pt x="794" y="1684"/>
                  </a:cubicBezTo>
                  <a:cubicBezTo>
                    <a:pt x="796" y="1684"/>
                    <a:pt x="803" y="1682"/>
                    <a:pt x="819" y="1659"/>
                  </a:cubicBezTo>
                  <a:cubicBezTo>
                    <a:pt x="828" y="1644"/>
                    <a:pt x="832" y="1636"/>
                    <a:pt x="835" y="1636"/>
                  </a:cubicBezTo>
                  <a:cubicBezTo>
                    <a:pt x="837" y="1636"/>
                    <a:pt x="836" y="1645"/>
                    <a:pt x="834" y="1665"/>
                  </a:cubicBezTo>
                  <a:cubicBezTo>
                    <a:pt x="822" y="1699"/>
                    <a:pt x="828" y="1699"/>
                    <a:pt x="834" y="1702"/>
                  </a:cubicBezTo>
                  <a:cubicBezTo>
                    <a:pt x="841" y="1693"/>
                    <a:pt x="852" y="1690"/>
                    <a:pt x="863" y="1690"/>
                  </a:cubicBezTo>
                  <a:cubicBezTo>
                    <a:pt x="888" y="1690"/>
                    <a:pt x="915" y="1708"/>
                    <a:pt x="913" y="1734"/>
                  </a:cubicBezTo>
                  <a:cubicBezTo>
                    <a:pt x="928" y="1699"/>
                    <a:pt x="928" y="1699"/>
                    <a:pt x="935" y="1699"/>
                  </a:cubicBezTo>
                  <a:cubicBezTo>
                    <a:pt x="931" y="1728"/>
                    <a:pt x="931" y="1740"/>
                    <a:pt x="933" y="1740"/>
                  </a:cubicBezTo>
                  <a:cubicBezTo>
                    <a:pt x="936" y="1740"/>
                    <a:pt x="944" y="1711"/>
                    <a:pt x="954" y="1668"/>
                  </a:cubicBezTo>
                  <a:lnTo>
                    <a:pt x="947" y="1668"/>
                  </a:lnTo>
                  <a:lnTo>
                    <a:pt x="941" y="1665"/>
                  </a:lnTo>
                  <a:cubicBezTo>
                    <a:pt x="949" y="1635"/>
                    <a:pt x="956" y="1618"/>
                    <a:pt x="960" y="1618"/>
                  </a:cubicBezTo>
                  <a:cubicBezTo>
                    <a:pt x="964" y="1618"/>
                    <a:pt x="963" y="1646"/>
                    <a:pt x="950" y="1706"/>
                  </a:cubicBezTo>
                  <a:cubicBezTo>
                    <a:pt x="946" y="1742"/>
                    <a:pt x="944" y="1760"/>
                    <a:pt x="946" y="1760"/>
                  </a:cubicBezTo>
                  <a:cubicBezTo>
                    <a:pt x="948" y="1760"/>
                    <a:pt x="954" y="1743"/>
                    <a:pt x="963" y="1709"/>
                  </a:cubicBezTo>
                  <a:cubicBezTo>
                    <a:pt x="972" y="1675"/>
                    <a:pt x="978" y="1657"/>
                    <a:pt x="980" y="1657"/>
                  </a:cubicBezTo>
                  <a:lnTo>
                    <a:pt x="980" y="1657"/>
                  </a:lnTo>
                  <a:cubicBezTo>
                    <a:pt x="983" y="1657"/>
                    <a:pt x="982" y="1675"/>
                    <a:pt x="979" y="1712"/>
                  </a:cubicBezTo>
                  <a:cubicBezTo>
                    <a:pt x="974" y="1748"/>
                    <a:pt x="972" y="1766"/>
                    <a:pt x="972" y="1766"/>
                  </a:cubicBezTo>
                  <a:cubicBezTo>
                    <a:pt x="973" y="1766"/>
                    <a:pt x="977" y="1748"/>
                    <a:pt x="985" y="1712"/>
                  </a:cubicBezTo>
                  <a:cubicBezTo>
                    <a:pt x="1004" y="1635"/>
                    <a:pt x="1018" y="1590"/>
                    <a:pt x="1023" y="1590"/>
                  </a:cubicBezTo>
                  <a:cubicBezTo>
                    <a:pt x="1027" y="1590"/>
                    <a:pt x="1026" y="1618"/>
                    <a:pt x="1019" y="1680"/>
                  </a:cubicBezTo>
                  <a:cubicBezTo>
                    <a:pt x="1010" y="1753"/>
                    <a:pt x="1013" y="1790"/>
                    <a:pt x="1019" y="1790"/>
                  </a:cubicBezTo>
                  <a:cubicBezTo>
                    <a:pt x="1026" y="1790"/>
                    <a:pt x="1029" y="1756"/>
                    <a:pt x="1032" y="1718"/>
                  </a:cubicBezTo>
                  <a:cubicBezTo>
                    <a:pt x="1032" y="1683"/>
                    <a:pt x="1033" y="1666"/>
                    <a:pt x="1036" y="1666"/>
                  </a:cubicBezTo>
                  <a:cubicBezTo>
                    <a:pt x="1038" y="1666"/>
                    <a:pt x="1041" y="1684"/>
                    <a:pt x="1044" y="1721"/>
                  </a:cubicBezTo>
                  <a:cubicBezTo>
                    <a:pt x="1050" y="1782"/>
                    <a:pt x="1058" y="1809"/>
                    <a:pt x="1067" y="1809"/>
                  </a:cubicBezTo>
                  <a:cubicBezTo>
                    <a:pt x="1075" y="1809"/>
                    <a:pt x="1083" y="1792"/>
                    <a:pt x="1091" y="1762"/>
                  </a:cubicBezTo>
                  <a:cubicBezTo>
                    <a:pt x="1104" y="1726"/>
                    <a:pt x="1114" y="1708"/>
                    <a:pt x="1119" y="1708"/>
                  </a:cubicBezTo>
                  <a:cubicBezTo>
                    <a:pt x="1124" y="1708"/>
                    <a:pt x="1124" y="1726"/>
                    <a:pt x="1117" y="1762"/>
                  </a:cubicBezTo>
                  <a:cubicBezTo>
                    <a:pt x="1109" y="1802"/>
                    <a:pt x="1106" y="1819"/>
                    <a:pt x="1107" y="1819"/>
                  </a:cubicBezTo>
                  <a:cubicBezTo>
                    <a:pt x="1108" y="1819"/>
                    <a:pt x="1111" y="1811"/>
                    <a:pt x="1117" y="1796"/>
                  </a:cubicBezTo>
                  <a:lnTo>
                    <a:pt x="1151" y="1796"/>
                  </a:lnTo>
                  <a:cubicBezTo>
                    <a:pt x="1157" y="1796"/>
                    <a:pt x="1160" y="1762"/>
                    <a:pt x="1157" y="1724"/>
                  </a:cubicBezTo>
                  <a:lnTo>
                    <a:pt x="1157" y="1724"/>
                  </a:lnTo>
                  <a:cubicBezTo>
                    <a:pt x="1165" y="1769"/>
                    <a:pt x="1175" y="1799"/>
                    <a:pt x="1182" y="1799"/>
                  </a:cubicBezTo>
                  <a:cubicBezTo>
                    <a:pt x="1187" y="1799"/>
                    <a:pt x="1191" y="1787"/>
                    <a:pt x="1192" y="1759"/>
                  </a:cubicBezTo>
                  <a:lnTo>
                    <a:pt x="1204" y="1756"/>
                  </a:lnTo>
                  <a:cubicBezTo>
                    <a:pt x="1211" y="1756"/>
                    <a:pt x="1211" y="1756"/>
                    <a:pt x="1211" y="1721"/>
                  </a:cubicBezTo>
                  <a:cubicBezTo>
                    <a:pt x="1211" y="1710"/>
                    <a:pt x="1212" y="1705"/>
                    <a:pt x="1214" y="1705"/>
                  </a:cubicBezTo>
                  <a:cubicBezTo>
                    <a:pt x="1218" y="1705"/>
                    <a:pt x="1227" y="1729"/>
                    <a:pt x="1236" y="1753"/>
                  </a:cubicBezTo>
                  <a:cubicBezTo>
                    <a:pt x="1244" y="1777"/>
                    <a:pt x="1253" y="1801"/>
                    <a:pt x="1256" y="1801"/>
                  </a:cubicBezTo>
                  <a:cubicBezTo>
                    <a:pt x="1256" y="1801"/>
                    <a:pt x="1256" y="1797"/>
                    <a:pt x="1254" y="1787"/>
                  </a:cubicBezTo>
                  <a:cubicBezTo>
                    <a:pt x="1251" y="1749"/>
                    <a:pt x="1248" y="1715"/>
                    <a:pt x="1251" y="1677"/>
                  </a:cubicBezTo>
                  <a:cubicBezTo>
                    <a:pt x="1250" y="1667"/>
                    <a:pt x="1251" y="1663"/>
                    <a:pt x="1252" y="1663"/>
                  </a:cubicBezTo>
                  <a:cubicBezTo>
                    <a:pt x="1255" y="1663"/>
                    <a:pt x="1262" y="1687"/>
                    <a:pt x="1264" y="1712"/>
                  </a:cubicBezTo>
                  <a:cubicBezTo>
                    <a:pt x="1267" y="1737"/>
                    <a:pt x="1276" y="1759"/>
                    <a:pt x="1292" y="1778"/>
                  </a:cubicBezTo>
                  <a:cubicBezTo>
                    <a:pt x="1298" y="1778"/>
                    <a:pt x="1314" y="1774"/>
                    <a:pt x="1301" y="1740"/>
                  </a:cubicBezTo>
                  <a:cubicBezTo>
                    <a:pt x="1296" y="1721"/>
                    <a:pt x="1306" y="1710"/>
                    <a:pt x="1318" y="1710"/>
                  </a:cubicBezTo>
                  <a:cubicBezTo>
                    <a:pt x="1327" y="1710"/>
                    <a:pt x="1338" y="1717"/>
                    <a:pt x="1345" y="1731"/>
                  </a:cubicBezTo>
                  <a:lnTo>
                    <a:pt x="1358" y="1724"/>
                  </a:lnTo>
                  <a:cubicBezTo>
                    <a:pt x="1364" y="1724"/>
                    <a:pt x="1358" y="1687"/>
                    <a:pt x="1364" y="1687"/>
                  </a:cubicBezTo>
                  <a:cubicBezTo>
                    <a:pt x="1364" y="1687"/>
                    <a:pt x="1370" y="1684"/>
                    <a:pt x="1361" y="1649"/>
                  </a:cubicBezTo>
                  <a:cubicBezTo>
                    <a:pt x="1362" y="1648"/>
                    <a:pt x="1364" y="1648"/>
                    <a:pt x="1366" y="1648"/>
                  </a:cubicBezTo>
                  <a:cubicBezTo>
                    <a:pt x="1371" y="1648"/>
                    <a:pt x="1376" y="1654"/>
                    <a:pt x="1386" y="1677"/>
                  </a:cubicBezTo>
                  <a:cubicBezTo>
                    <a:pt x="1375" y="1644"/>
                    <a:pt x="1369" y="1628"/>
                    <a:pt x="1371" y="1628"/>
                  </a:cubicBezTo>
                  <a:lnTo>
                    <a:pt x="1371" y="1628"/>
                  </a:lnTo>
                  <a:cubicBezTo>
                    <a:pt x="1373" y="1628"/>
                    <a:pt x="1382" y="1643"/>
                    <a:pt x="1399" y="1674"/>
                  </a:cubicBezTo>
                  <a:cubicBezTo>
                    <a:pt x="1412" y="1707"/>
                    <a:pt x="1420" y="1723"/>
                    <a:pt x="1420" y="1723"/>
                  </a:cubicBezTo>
                  <a:cubicBezTo>
                    <a:pt x="1421" y="1723"/>
                    <a:pt x="1416" y="1706"/>
                    <a:pt x="1405" y="1671"/>
                  </a:cubicBezTo>
                  <a:cubicBezTo>
                    <a:pt x="1400" y="1653"/>
                    <a:pt x="1398" y="1645"/>
                    <a:pt x="1399" y="1645"/>
                  </a:cubicBezTo>
                  <a:lnTo>
                    <a:pt x="1399" y="1645"/>
                  </a:lnTo>
                  <a:cubicBezTo>
                    <a:pt x="1400" y="1645"/>
                    <a:pt x="1405" y="1653"/>
                    <a:pt x="1414" y="1668"/>
                  </a:cubicBezTo>
                  <a:cubicBezTo>
                    <a:pt x="1422" y="1683"/>
                    <a:pt x="1427" y="1690"/>
                    <a:pt x="1429" y="1690"/>
                  </a:cubicBezTo>
                  <a:cubicBezTo>
                    <a:pt x="1431" y="1690"/>
                    <a:pt x="1429" y="1681"/>
                    <a:pt x="1420" y="1665"/>
                  </a:cubicBezTo>
                  <a:cubicBezTo>
                    <a:pt x="1405" y="1621"/>
                    <a:pt x="1399" y="1590"/>
                    <a:pt x="1405" y="1590"/>
                  </a:cubicBezTo>
                  <a:cubicBezTo>
                    <a:pt x="1408" y="1590"/>
                    <a:pt x="1415" y="1600"/>
                    <a:pt x="1427" y="1624"/>
                  </a:cubicBezTo>
                  <a:cubicBezTo>
                    <a:pt x="1427" y="1624"/>
                    <a:pt x="1433" y="1621"/>
                    <a:pt x="1420" y="1586"/>
                  </a:cubicBezTo>
                  <a:cubicBezTo>
                    <a:pt x="1408" y="1553"/>
                    <a:pt x="1401" y="1537"/>
                    <a:pt x="1401" y="1537"/>
                  </a:cubicBezTo>
                  <a:lnTo>
                    <a:pt x="1401" y="1537"/>
                  </a:lnTo>
                  <a:cubicBezTo>
                    <a:pt x="1402" y="1537"/>
                    <a:pt x="1410" y="1552"/>
                    <a:pt x="1427" y="1583"/>
                  </a:cubicBezTo>
                  <a:cubicBezTo>
                    <a:pt x="1445" y="1614"/>
                    <a:pt x="1456" y="1628"/>
                    <a:pt x="1459" y="1628"/>
                  </a:cubicBezTo>
                  <a:cubicBezTo>
                    <a:pt x="1462" y="1628"/>
                    <a:pt x="1457" y="1611"/>
                    <a:pt x="1442" y="1577"/>
                  </a:cubicBezTo>
                  <a:cubicBezTo>
                    <a:pt x="1442" y="1577"/>
                    <a:pt x="1436" y="1562"/>
                    <a:pt x="1440" y="1562"/>
                  </a:cubicBezTo>
                  <a:cubicBezTo>
                    <a:pt x="1442" y="1562"/>
                    <a:pt x="1445" y="1565"/>
                    <a:pt x="1452" y="1574"/>
                  </a:cubicBezTo>
                  <a:cubicBezTo>
                    <a:pt x="1465" y="1586"/>
                    <a:pt x="1483" y="1595"/>
                    <a:pt x="1494" y="1595"/>
                  </a:cubicBezTo>
                  <a:cubicBezTo>
                    <a:pt x="1506" y="1595"/>
                    <a:pt x="1509" y="1583"/>
                    <a:pt x="1486" y="1552"/>
                  </a:cubicBezTo>
                  <a:lnTo>
                    <a:pt x="1496" y="1549"/>
                  </a:lnTo>
                  <a:cubicBezTo>
                    <a:pt x="1509" y="1558"/>
                    <a:pt x="1518" y="1563"/>
                    <a:pt x="1522" y="1563"/>
                  </a:cubicBezTo>
                  <a:cubicBezTo>
                    <a:pt x="1528" y="1563"/>
                    <a:pt x="1527" y="1554"/>
                    <a:pt x="1518" y="1536"/>
                  </a:cubicBezTo>
                  <a:lnTo>
                    <a:pt x="1502" y="1505"/>
                  </a:lnTo>
                  <a:lnTo>
                    <a:pt x="1502" y="1505"/>
                  </a:lnTo>
                  <a:cubicBezTo>
                    <a:pt x="1520" y="1532"/>
                    <a:pt x="1543" y="1555"/>
                    <a:pt x="1551" y="1555"/>
                  </a:cubicBezTo>
                  <a:cubicBezTo>
                    <a:pt x="1551" y="1555"/>
                    <a:pt x="1552" y="1555"/>
                    <a:pt x="1552" y="1555"/>
                  </a:cubicBezTo>
                  <a:cubicBezTo>
                    <a:pt x="1555" y="1552"/>
                    <a:pt x="1555" y="1552"/>
                    <a:pt x="1536" y="1524"/>
                  </a:cubicBezTo>
                  <a:cubicBezTo>
                    <a:pt x="1511" y="1499"/>
                    <a:pt x="1514" y="1496"/>
                    <a:pt x="1518" y="1492"/>
                  </a:cubicBezTo>
                  <a:cubicBezTo>
                    <a:pt x="1518" y="1492"/>
                    <a:pt x="1518" y="1492"/>
                    <a:pt x="1519" y="1492"/>
                  </a:cubicBezTo>
                  <a:cubicBezTo>
                    <a:pt x="1527" y="1492"/>
                    <a:pt x="1550" y="1516"/>
                    <a:pt x="1571" y="1543"/>
                  </a:cubicBezTo>
                  <a:lnTo>
                    <a:pt x="1577" y="1539"/>
                  </a:lnTo>
                  <a:cubicBezTo>
                    <a:pt x="1551" y="1505"/>
                    <a:pt x="1541" y="1491"/>
                    <a:pt x="1543" y="1491"/>
                  </a:cubicBezTo>
                  <a:lnTo>
                    <a:pt x="1543" y="1491"/>
                  </a:lnTo>
                  <a:cubicBezTo>
                    <a:pt x="1544" y="1491"/>
                    <a:pt x="1550" y="1497"/>
                    <a:pt x="1558" y="1508"/>
                  </a:cubicBezTo>
                  <a:cubicBezTo>
                    <a:pt x="1577" y="1525"/>
                    <a:pt x="1585" y="1529"/>
                    <a:pt x="1590" y="1529"/>
                  </a:cubicBezTo>
                  <a:cubicBezTo>
                    <a:pt x="1592" y="1529"/>
                    <a:pt x="1594" y="1528"/>
                    <a:pt x="1596" y="1527"/>
                  </a:cubicBezTo>
                  <a:cubicBezTo>
                    <a:pt x="1588" y="1517"/>
                    <a:pt x="1586" y="1514"/>
                    <a:pt x="1587" y="1514"/>
                  </a:cubicBezTo>
                  <a:lnTo>
                    <a:pt x="1587" y="1514"/>
                  </a:lnTo>
                  <a:cubicBezTo>
                    <a:pt x="1588" y="1514"/>
                    <a:pt x="1598" y="1525"/>
                    <a:pt x="1596" y="1527"/>
                  </a:cubicBezTo>
                  <a:lnTo>
                    <a:pt x="1618" y="1555"/>
                  </a:lnTo>
                  <a:cubicBezTo>
                    <a:pt x="1625" y="1561"/>
                    <a:pt x="1629" y="1563"/>
                    <a:pt x="1630" y="1563"/>
                  </a:cubicBezTo>
                  <a:cubicBezTo>
                    <a:pt x="1635" y="1563"/>
                    <a:pt x="1618" y="1543"/>
                    <a:pt x="1599" y="1524"/>
                  </a:cubicBezTo>
                  <a:cubicBezTo>
                    <a:pt x="1599" y="1524"/>
                    <a:pt x="1605" y="1517"/>
                    <a:pt x="1612" y="1514"/>
                  </a:cubicBezTo>
                  <a:cubicBezTo>
                    <a:pt x="1615" y="1511"/>
                    <a:pt x="1618" y="1508"/>
                    <a:pt x="1593" y="1483"/>
                  </a:cubicBezTo>
                  <a:cubicBezTo>
                    <a:pt x="1568" y="1458"/>
                    <a:pt x="1546" y="1430"/>
                    <a:pt x="1549" y="1427"/>
                  </a:cubicBezTo>
                  <a:lnTo>
                    <a:pt x="1549" y="1427"/>
                  </a:lnTo>
                  <a:cubicBezTo>
                    <a:pt x="1573" y="1453"/>
                    <a:pt x="1593" y="1477"/>
                    <a:pt x="1598" y="1477"/>
                  </a:cubicBezTo>
                  <a:cubicBezTo>
                    <a:pt x="1599" y="1477"/>
                    <a:pt x="1599" y="1477"/>
                    <a:pt x="1599" y="1477"/>
                  </a:cubicBezTo>
                  <a:cubicBezTo>
                    <a:pt x="1599" y="1477"/>
                    <a:pt x="1600" y="1476"/>
                    <a:pt x="1600" y="1476"/>
                  </a:cubicBezTo>
                  <a:cubicBezTo>
                    <a:pt x="1608" y="1476"/>
                    <a:pt x="1627" y="1499"/>
                    <a:pt x="1627" y="1499"/>
                  </a:cubicBezTo>
                  <a:cubicBezTo>
                    <a:pt x="1643" y="1520"/>
                    <a:pt x="1653" y="1528"/>
                    <a:pt x="1658" y="1528"/>
                  </a:cubicBezTo>
                  <a:cubicBezTo>
                    <a:pt x="1666" y="1528"/>
                    <a:pt x="1660" y="1504"/>
                    <a:pt x="1646" y="1486"/>
                  </a:cubicBezTo>
                  <a:cubicBezTo>
                    <a:pt x="1625" y="1453"/>
                    <a:pt x="1615" y="1437"/>
                    <a:pt x="1619" y="1437"/>
                  </a:cubicBezTo>
                  <a:cubicBezTo>
                    <a:pt x="1622" y="1437"/>
                    <a:pt x="1635" y="1450"/>
                    <a:pt x="1659" y="1474"/>
                  </a:cubicBezTo>
                  <a:cubicBezTo>
                    <a:pt x="1671" y="1486"/>
                    <a:pt x="1679" y="1492"/>
                    <a:pt x="1681" y="1492"/>
                  </a:cubicBezTo>
                  <a:cubicBezTo>
                    <a:pt x="1687" y="1492"/>
                    <a:pt x="1652" y="1444"/>
                    <a:pt x="1596" y="1386"/>
                  </a:cubicBezTo>
                  <a:lnTo>
                    <a:pt x="1524" y="1308"/>
                  </a:lnTo>
                  <a:lnTo>
                    <a:pt x="1602" y="1383"/>
                  </a:lnTo>
                  <a:cubicBezTo>
                    <a:pt x="1661" y="1436"/>
                    <a:pt x="1687" y="1459"/>
                    <a:pt x="1692" y="1459"/>
                  </a:cubicBezTo>
                  <a:cubicBezTo>
                    <a:pt x="1696" y="1459"/>
                    <a:pt x="1686" y="1444"/>
                    <a:pt x="1668" y="1417"/>
                  </a:cubicBezTo>
                  <a:cubicBezTo>
                    <a:pt x="1658" y="1399"/>
                    <a:pt x="1653" y="1390"/>
                    <a:pt x="1656" y="1390"/>
                  </a:cubicBezTo>
                  <a:cubicBezTo>
                    <a:pt x="1657" y="1390"/>
                    <a:pt x="1664" y="1396"/>
                    <a:pt x="1677" y="1408"/>
                  </a:cubicBezTo>
                  <a:cubicBezTo>
                    <a:pt x="1690" y="1420"/>
                    <a:pt x="1697" y="1425"/>
                    <a:pt x="1703" y="1425"/>
                  </a:cubicBezTo>
                  <a:cubicBezTo>
                    <a:pt x="1709" y="1425"/>
                    <a:pt x="1713" y="1420"/>
                    <a:pt x="1721" y="1414"/>
                  </a:cubicBezTo>
                  <a:cubicBezTo>
                    <a:pt x="1734" y="1402"/>
                    <a:pt x="1737" y="1398"/>
                    <a:pt x="1709" y="1373"/>
                  </a:cubicBezTo>
                  <a:cubicBezTo>
                    <a:pt x="1709" y="1373"/>
                    <a:pt x="1712" y="1370"/>
                    <a:pt x="1715" y="1367"/>
                  </a:cubicBezTo>
                  <a:cubicBezTo>
                    <a:pt x="1734" y="1379"/>
                    <a:pt x="1745" y="1384"/>
                    <a:pt x="1749" y="1384"/>
                  </a:cubicBezTo>
                  <a:cubicBezTo>
                    <a:pt x="1758" y="1384"/>
                    <a:pt x="1736" y="1361"/>
                    <a:pt x="1693" y="1336"/>
                  </a:cubicBezTo>
                  <a:lnTo>
                    <a:pt x="1703" y="1326"/>
                  </a:lnTo>
                  <a:lnTo>
                    <a:pt x="1731" y="1348"/>
                  </a:lnTo>
                  <a:cubicBezTo>
                    <a:pt x="1741" y="1356"/>
                    <a:pt x="1748" y="1360"/>
                    <a:pt x="1755" y="1360"/>
                  </a:cubicBezTo>
                  <a:cubicBezTo>
                    <a:pt x="1768" y="1360"/>
                    <a:pt x="1778" y="1347"/>
                    <a:pt x="1797" y="1320"/>
                  </a:cubicBezTo>
                  <a:cubicBezTo>
                    <a:pt x="1825" y="1276"/>
                    <a:pt x="1828" y="1270"/>
                    <a:pt x="1765" y="1235"/>
                  </a:cubicBezTo>
                  <a:cubicBezTo>
                    <a:pt x="1733" y="1215"/>
                    <a:pt x="1719" y="1205"/>
                    <a:pt x="1723" y="1205"/>
                  </a:cubicBezTo>
                  <a:cubicBezTo>
                    <a:pt x="1727" y="1205"/>
                    <a:pt x="1743" y="1212"/>
                    <a:pt x="1771" y="1226"/>
                  </a:cubicBezTo>
                  <a:cubicBezTo>
                    <a:pt x="1792" y="1238"/>
                    <a:pt x="1814" y="1248"/>
                    <a:pt x="1818" y="1248"/>
                  </a:cubicBezTo>
                  <a:cubicBezTo>
                    <a:pt x="1820" y="1248"/>
                    <a:pt x="1817" y="1245"/>
                    <a:pt x="1806" y="1239"/>
                  </a:cubicBezTo>
                  <a:cubicBezTo>
                    <a:pt x="1806" y="1239"/>
                    <a:pt x="1809" y="1234"/>
                    <a:pt x="1821" y="1234"/>
                  </a:cubicBezTo>
                  <a:cubicBezTo>
                    <a:pt x="1827" y="1234"/>
                    <a:pt x="1835" y="1235"/>
                    <a:pt x="1847" y="1239"/>
                  </a:cubicBezTo>
                  <a:cubicBezTo>
                    <a:pt x="1864" y="1242"/>
                    <a:pt x="1876" y="1244"/>
                    <a:pt x="1883" y="1244"/>
                  </a:cubicBezTo>
                  <a:cubicBezTo>
                    <a:pt x="1905" y="1244"/>
                    <a:pt x="1882" y="1229"/>
                    <a:pt x="1856" y="1217"/>
                  </a:cubicBezTo>
                  <a:cubicBezTo>
                    <a:pt x="1826" y="1207"/>
                    <a:pt x="1817" y="1203"/>
                    <a:pt x="1819" y="1203"/>
                  </a:cubicBezTo>
                  <a:cubicBezTo>
                    <a:pt x="1821" y="1203"/>
                    <a:pt x="1840" y="1208"/>
                    <a:pt x="1859" y="1214"/>
                  </a:cubicBezTo>
                  <a:cubicBezTo>
                    <a:pt x="1882" y="1219"/>
                    <a:pt x="1903" y="1224"/>
                    <a:pt x="1910" y="1224"/>
                  </a:cubicBezTo>
                  <a:cubicBezTo>
                    <a:pt x="1914" y="1224"/>
                    <a:pt x="1912" y="1222"/>
                    <a:pt x="1900" y="1217"/>
                  </a:cubicBezTo>
                  <a:cubicBezTo>
                    <a:pt x="1875" y="1199"/>
                    <a:pt x="1858" y="1168"/>
                    <a:pt x="1885" y="1168"/>
                  </a:cubicBezTo>
                  <a:cubicBezTo>
                    <a:pt x="1892" y="1168"/>
                    <a:pt x="1902" y="1171"/>
                    <a:pt x="1916" y="1176"/>
                  </a:cubicBezTo>
                  <a:lnTo>
                    <a:pt x="1922" y="1163"/>
                  </a:lnTo>
                  <a:cubicBezTo>
                    <a:pt x="1887" y="1154"/>
                    <a:pt x="1891" y="1141"/>
                    <a:pt x="1897" y="1129"/>
                  </a:cubicBezTo>
                  <a:cubicBezTo>
                    <a:pt x="1899" y="1123"/>
                    <a:pt x="1901" y="1118"/>
                    <a:pt x="1912" y="1118"/>
                  </a:cubicBezTo>
                  <a:cubicBezTo>
                    <a:pt x="1917" y="1118"/>
                    <a:pt x="1926" y="1119"/>
                    <a:pt x="1938" y="1123"/>
                  </a:cubicBezTo>
                  <a:cubicBezTo>
                    <a:pt x="1949" y="1129"/>
                    <a:pt x="1957" y="1131"/>
                    <a:pt x="1961" y="1131"/>
                  </a:cubicBezTo>
                  <a:cubicBezTo>
                    <a:pt x="1966" y="1131"/>
                    <a:pt x="1960" y="1124"/>
                    <a:pt x="1941" y="1110"/>
                  </a:cubicBezTo>
                  <a:cubicBezTo>
                    <a:pt x="1944" y="1104"/>
                    <a:pt x="1875" y="1082"/>
                    <a:pt x="1878" y="1076"/>
                  </a:cubicBezTo>
                  <a:cubicBezTo>
                    <a:pt x="1844" y="1066"/>
                    <a:pt x="1809" y="1054"/>
                    <a:pt x="1809" y="1047"/>
                  </a:cubicBezTo>
                  <a:lnTo>
                    <a:pt x="1809" y="1047"/>
                  </a:lnTo>
                  <a:lnTo>
                    <a:pt x="1844" y="1057"/>
                  </a:lnTo>
                  <a:lnTo>
                    <a:pt x="1916" y="1072"/>
                  </a:lnTo>
                  <a:cubicBezTo>
                    <a:pt x="1916" y="1066"/>
                    <a:pt x="1919" y="1060"/>
                    <a:pt x="1881" y="1054"/>
                  </a:cubicBezTo>
                  <a:cubicBezTo>
                    <a:pt x="1919" y="1054"/>
                    <a:pt x="1922" y="1047"/>
                    <a:pt x="1925" y="1038"/>
                  </a:cubicBezTo>
                  <a:cubicBezTo>
                    <a:pt x="1925" y="1025"/>
                    <a:pt x="1931" y="1013"/>
                    <a:pt x="1894" y="1004"/>
                  </a:cubicBezTo>
                  <a:lnTo>
                    <a:pt x="1894" y="1004"/>
                  </a:lnTo>
                  <a:cubicBezTo>
                    <a:pt x="1896" y="1004"/>
                    <a:pt x="1899" y="1004"/>
                    <a:pt x="1901" y="1004"/>
                  </a:cubicBezTo>
                  <a:cubicBezTo>
                    <a:pt x="1966" y="1004"/>
                    <a:pt x="1969" y="966"/>
                    <a:pt x="1900" y="957"/>
                  </a:cubicBezTo>
                  <a:cubicBezTo>
                    <a:pt x="1865" y="953"/>
                    <a:pt x="1865" y="950"/>
                    <a:pt x="1903" y="944"/>
                  </a:cubicBezTo>
                  <a:cubicBezTo>
                    <a:pt x="1938" y="941"/>
                    <a:pt x="1938" y="941"/>
                    <a:pt x="1903" y="935"/>
                  </a:cubicBezTo>
                  <a:cubicBezTo>
                    <a:pt x="1869" y="925"/>
                    <a:pt x="1906" y="922"/>
                    <a:pt x="1941" y="916"/>
                  </a:cubicBezTo>
                  <a:cubicBezTo>
                    <a:pt x="2013" y="910"/>
                    <a:pt x="2013" y="903"/>
                    <a:pt x="1975" y="897"/>
                  </a:cubicBezTo>
                  <a:cubicBezTo>
                    <a:pt x="1941" y="884"/>
                    <a:pt x="1941" y="875"/>
                    <a:pt x="1941" y="869"/>
                  </a:cubicBezTo>
                  <a:cubicBezTo>
                    <a:pt x="1918" y="860"/>
                    <a:pt x="1910" y="856"/>
                    <a:pt x="1896" y="856"/>
                  </a:cubicBezTo>
                  <a:cubicBezTo>
                    <a:pt x="1890" y="856"/>
                    <a:pt x="1881" y="857"/>
                    <a:pt x="1869" y="859"/>
                  </a:cubicBezTo>
                  <a:cubicBezTo>
                    <a:pt x="1858" y="861"/>
                    <a:pt x="1846" y="862"/>
                    <a:pt x="1834" y="862"/>
                  </a:cubicBezTo>
                  <a:cubicBezTo>
                    <a:pt x="1822" y="862"/>
                    <a:pt x="1809" y="861"/>
                    <a:pt x="1797" y="859"/>
                  </a:cubicBezTo>
                  <a:cubicBezTo>
                    <a:pt x="1775" y="856"/>
                    <a:pt x="1781" y="853"/>
                    <a:pt x="1789" y="853"/>
                  </a:cubicBezTo>
                  <a:cubicBezTo>
                    <a:pt x="1793" y="853"/>
                    <a:pt x="1798" y="854"/>
                    <a:pt x="1797" y="856"/>
                  </a:cubicBezTo>
                  <a:cubicBezTo>
                    <a:pt x="1805" y="858"/>
                    <a:pt x="1814" y="860"/>
                    <a:pt x="1823" y="860"/>
                  </a:cubicBezTo>
                  <a:cubicBezTo>
                    <a:pt x="1839" y="860"/>
                    <a:pt x="1854" y="856"/>
                    <a:pt x="1869" y="850"/>
                  </a:cubicBezTo>
                  <a:cubicBezTo>
                    <a:pt x="1906" y="841"/>
                    <a:pt x="1903" y="828"/>
                    <a:pt x="1903" y="822"/>
                  </a:cubicBezTo>
                  <a:cubicBezTo>
                    <a:pt x="1903" y="816"/>
                    <a:pt x="1900" y="806"/>
                    <a:pt x="1900" y="800"/>
                  </a:cubicBezTo>
                  <a:cubicBezTo>
                    <a:pt x="1926" y="781"/>
                    <a:pt x="1933" y="773"/>
                    <a:pt x="1917" y="773"/>
                  </a:cubicBezTo>
                  <a:cubicBezTo>
                    <a:pt x="1912" y="773"/>
                    <a:pt x="1906" y="773"/>
                    <a:pt x="1897" y="775"/>
                  </a:cubicBezTo>
                  <a:lnTo>
                    <a:pt x="1862" y="781"/>
                  </a:lnTo>
                  <a:cubicBezTo>
                    <a:pt x="1926" y="767"/>
                    <a:pt x="1921" y="709"/>
                    <a:pt x="1871" y="709"/>
                  </a:cubicBezTo>
                  <a:cubicBezTo>
                    <a:pt x="1865" y="709"/>
                    <a:pt x="1858" y="710"/>
                    <a:pt x="1850" y="712"/>
                  </a:cubicBezTo>
                  <a:cubicBezTo>
                    <a:pt x="1869" y="706"/>
                    <a:pt x="1862" y="706"/>
                    <a:pt x="1881" y="700"/>
                  </a:cubicBezTo>
                  <a:cubicBezTo>
                    <a:pt x="1916" y="690"/>
                    <a:pt x="1916" y="684"/>
                    <a:pt x="1912" y="671"/>
                  </a:cubicBezTo>
                  <a:cubicBezTo>
                    <a:pt x="1912" y="665"/>
                    <a:pt x="1869" y="656"/>
                    <a:pt x="1865" y="637"/>
                  </a:cubicBezTo>
                  <a:cubicBezTo>
                    <a:pt x="1858" y="620"/>
                    <a:pt x="1853" y="607"/>
                    <a:pt x="1837" y="607"/>
                  </a:cubicBezTo>
                  <a:cubicBezTo>
                    <a:pt x="1832" y="607"/>
                    <a:pt x="1826" y="609"/>
                    <a:pt x="1818" y="612"/>
                  </a:cubicBezTo>
                  <a:cubicBezTo>
                    <a:pt x="1815" y="609"/>
                    <a:pt x="1815" y="609"/>
                    <a:pt x="1850" y="593"/>
                  </a:cubicBezTo>
                  <a:cubicBezTo>
                    <a:pt x="1884" y="584"/>
                    <a:pt x="1881" y="577"/>
                    <a:pt x="1878" y="571"/>
                  </a:cubicBezTo>
                  <a:cubicBezTo>
                    <a:pt x="1878" y="570"/>
                    <a:pt x="1876" y="570"/>
                    <a:pt x="1875" y="570"/>
                  </a:cubicBezTo>
                  <a:cubicBezTo>
                    <a:pt x="1865" y="570"/>
                    <a:pt x="1839" y="583"/>
                    <a:pt x="1812" y="596"/>
                  </a:cubicBezTo>
                  <a:cubicBezTo>
                    <a:pt x="1799" y="602"/>
                    <a:pt x="1791" y="606"/>
                    <a:pt x="1787" y="606"/>
                  </a:cubicBezTo>
                  <a:cubicBezTo>
                    <a:pt x="1782" y="606"/>
                    <a:pt x="1788" y="598"/>
                    <a:pt x="1803" y="580"/>
                  </a:cubicBezTo>
                  <a:cubicBezTo>
                    <a:pt x="1828" y="558"/>
                    <a:pt x="1823" y="539"/>
                    <a:pt x="1796" y="539"/>
                  </a:cubicBezTo>
                  <a:cubicBezTo>
                    <a:pt x="1792" y="539"/>
                    <a:pt x="1788" y="539"/>
                    <a:pt x="1784" y="540"/>
                  </a:cubicBezTo>
                  <a:cubicBezTo>
                    <a:pt x="1781" y="533"/>
                    <a:pt x="1781" y="530"/>
                    <a:pt x="1809" y="512"/>
                  </a:cubicBezTo>
                  <a:cubicBezTo>
                    <a:pt x="1830" y="493"/>
                    <a:pt x="1848" y="474"/>
                    <a:pt x="1831" y="474"/>
                  </a:cubicBezTo>
                  <a:cubicBezTo>
                    <a:pt x="1824" y="474"/>
                    <a:pt x="1812" y="476"/>
                    <a:pt x="1793" y="483"/>
                  </a:cubicBezTo>
                  <a:cubicBezTo>
                    <a:pt x="1790" y="480"/>
                    <a:pt x="1790" y="480"/>
                    <a:pt x="1822" y="461"/>
                  </a:cubicBezTo>
                  <a:cubicBezTo>
                    <a:pt x="1839" y="446"/>
                    <a:pt x="1857" y="431"/>
                    <a:pt x="1852" y="431"/>
                  </a:cubicBezTo>
                  <a:cubicBezTo>
                    <a:pt x="1849" y="431"/>
                    <a:pt x="1839" y="436"/>
                    <a:pt x="1815" y="449"/>
                  </a:cubicBezTo>
                  <a:cubicBezTo>
                    <a:pt x="1808" y="451"/>
                    <a:pt x="1802" y="452"/>
                    <a:pt x="1797" y="452"/>
                  </a:cubicBezTo>
                  <a:cubicBezTo>
                    <a:pt x="1776" y="452"/>
                    <a:pt x="1776" y="437"/>
                    <a:pt x="1793" y="411"/>
                  </a:cubicBezTo>
                  <a:cubicBezTo>
                    <a:pt x="1791" y="410"/>
                    <a:pt x="1789" y="408"/>
                    <a:pt x="1785" y="408"/>
                  </a:cubicBezTo>
                  <a:cubicBezTo>
                    <a:pt x="1780" y="408"/>
                    <a:pt x="1772" y="411"/>
                    <a:pt x="1756" y="424"/>
                  </a:cubicBezTo>
                  <a:cubicBezTo>
                    <a:pt x="1740" y="436"/>
                    <a:pt x="1743" y="433"/>
                    <a:pt x="1728" y="446"/>
                  </a:cubicBezTo>
                  <a:cubicBezTo>
                    <a:pt x="1756" y="419"/>
                    <a:pt x="1769" y="407"/>
                    <a:pt x="1767" y="407"/>
                  </a:cubicBezTo>
                  <a:lnTo>
                    <a:pt x="1767" y="407"/>
                  </a:lnTo>
                  <a:cubicBezTo>
                    <a:pt x="1764" y="407"/>
                    <a:pt x="1750" y="417"/>
                    <a:pt x="1721" y="436"/>
                  </a:cubicBezTo>
                  <a:cubicBezTo>
                    <a:pt x="1709" y="446"/>
                    <a:pt x="1702" y="450"/>
                    <a:pt x="1699" y="450"/>
                  </a:cubicBezTo>
                  <a:cubicBezTo>
                    <a:pt x="1696" y="450"/>
                    <a:pt x="1702" y="443"/>
                    <a:pt x="1718" y="430"/>
                  </a:cubicBezTo>
                  <a:cubicBezTo>
                    <a:pt x="1743" y="405"/>
                    <a:pt x="1737" y="399"/>
                    <a:pt x="1737" y="399"/>
                  </a:cubicBezTo>
                  <a:cubicBezTo>
                    <a:pt x="1734" y="392"/>
                    <a:pt x="1690" y="392"/>
                    <a:pt x="1671" y="371"/>
                  </a:cubicBezTo>
                  <a:cubicBezTo>
                    <a:pt x="1651" y="348"/>
                    <a:pt x="1639" y="334"/>
                    <a:pt x="1626" y="334"/>
                  </a:cubicBezTo>
                  <a:cubicBezTo>
                    <a:pt x="1619" y="334"/>
                    <a:pt x="1611" y="338"/>
                    <a:pt x="1602" y="349"/>
                  </a:cubicBezTo>
                  <a:cubicBezTo>
                    <a:pt x="1589" y="359"/>
                    <a:pt x="1582" y="364"/>
                    <a:pt x="1580" y="364"/>
                  </a:cubicBezTo>
                  <a:cubicBezTo>
                    <a:pt x="1578" y="364"/>
                    <a:pt x="1583" y="356"/>
                    <a:pt x="1593" y="339"/>
                  </a:cubicBezTo>
                  <a:cubicBezTo>
                    <a:pt x="1615" y="311"/>
                    <a:pt x="1609" y="305"/>
                    <a:pt x="1605" y="302"/>
                  </a:cubicBezTo>
                  <a:cubicBezTo>
                    <a:pt x="1602" y="298"/>
                    <a:pt x="1596" y="295"/>
                    <a:pt x="1621" y="267"/>
                  </a:cubicBezTo>
                  <a:lnTo>
                    <a:pt x="1621" y="267"/>
                  </a:lnTo>
                  <a:cubicBezTo>
                    <a:pt x="1601" y="283"/>
                    <a:pt x="1595" y="287"/>
                    <a:pt x="1591" y="287"/>
                  </a:cubicBezTo>
                  <a:cubicBezTo>
                    <a:pt x="1590" y="287"/>
                    <a:pt x="1588" y="287"/>
                    <a:pt x="1587" y="286"/>
                  </a:cubicBezTo>
                  <a:cubicBezTo>
                    <a:pt x="1601" y="270"/>
                    <a:pt x="1605" y="262"/>
                    <a:pt x="1601" y="262"/>
                  </a:cubicBezTo>
                  <a:cubicBezTo>
                    <a:pt x="1599" y="262"/>
                    <a:pt x="1591" y="267"/>
                    <a:pt x="1580" y="277"/>
                  </a:cubicBezTo>
                  <a:cubicBezTo>
                    <a:pt x="1556" y="303"/>
                    <a:pt x="1543" y="316"/>
                    <a:pt x="1542" y="316"/>
                  </a:cubicBezTo>
                  <a:cubicBezTo>
                    <a:pt x="1541" y="316"/>
                    <a:pt x="1552" y="302"/>
                    <a:pt x="1574" y="273"/>
                  </a:cubicBezTo>
                  <a:cubicBezTo>
                    <a:pt x="1592" y="253"/>
                    <a:pt x="1601" y="226"/>
                    <a:pt x="1598" y="226"/>
                  </a:cubicBezTo>
                  <a:lnTo>
                    <a:pt x="1598" y="226"/>
                  </a:lnTo>
                  <a:cubicBezTo>
                    <a:pt x="1597" y="226"/>
                    <a:pt x="1594" y="230"/>
                    <a:pt x="1590" y="239"/>
                  </a:cubicBezTo>
                  <a:cubicBezTo>
                    <a:pt x="1568" y="267"/>
                    <a:pt x="1558" y="258"/>
                    <a:pt x="1530" y="283"/>
                  </a:cubicBezTo>
                  <a:cubicBezTo>
                    <a:pt x="1527" y="280"/>
                    <a:pt x="1521" y="277"/>
                    <a:pt x="1543" y="248"/>
                  </a:cubicBezTo>
                  <a:cubicBezTo>
                    <a:pt x="1550" y="233"/>
                    <a:pt x="1545" y="227"/>
                    <a:pt x="1536" y="227"/>
                  </a:cubicBezTo>
                  <a:cubicBezTo>
                    <a:pt x="1524" y="227"/>
                    <a:pt x="1504" y="237"/>
                    <a:pt x="1489" y="251"/>
                  </a:cubicBezTo>
                  <a:cubicBezTo>
                    <a:pt x="1480" y="266"/>
                    <a:pt x="1475" y="273"/>
                    <a:pt x="1474" y="273"/>
                  </a:cubicBezTo>
                  <a:cubicBezTo>
                    <a:pt x="1473" y="273"/>
                    <a:pt x="1476" y="265"/>
                    <a:pt x="1486" y="248"/>
                  </a:cubicBezTo>
                  <a:cubicBezTo>
                    <a:pt x="1505" y="217"/>
                    <a:pt x="1502" y="214"/>
                    <a:pt x="1496" y="211"/>
                  </a:cubicBezTo>
                  <a:lnTo>
                    <a:pt x="1496" y="211"/>
                  </a:lnTo>
                  <a:cubicBezTo>
                    <a:pt x="1489" y="218"/>
                    <a:pt x="1485" y="222"/>
                    <a:pt x="1484" y="222"/>
                  </a:cubicBezTo>
                  <a:cubicBezTo>
                    <a:pt x="1481" y="222"/>
                    <a:pt x="1495" y="199"/>
                    <a:pt x="1511" y="176"/>
                  </a:cubicBezTo>
                  <a:cubicBezTo>
                    <a:pt x="1533" y="151"/>
                    <a:pt x="1530" y="148"/>
                    <a:pt x="1518" y="142"/>
                  </a:cubicBezTo>
                  <a:lnTo>
                    <a:pt x="1518" y="142"/>
                  </a:lnTo>
                  <a:cubicBezTo>
                    <a:pt x="1507" y="153"/>
                    <a:pt x="1497" y="156"/>
                    <a:pt x="1488" y="156"/>
                  </a:cubicBezTo>
                  <a:cubicBezTo>
                    <a:pt x="1477" y="156"/>
                    <a:pt x="1467" y="150"/>
                    <a:pt x="1458" y="145"/>
                  </a:cubicBezTo>
                  <a:cubicBezTo>
                    <a:pt x="1453" y="141"/>
                    <a:pt x="1449" y="140"/>
                    <a:pt x="1444" y="140"/>
                  </a:cubicBezTo>
                  <a:cubicBezTo>
                    <a:pt x="1423" y="140"/>
                    <a:pt x="1400" y="171"/>
                    <a:pt x="1367" y="217"/>
                  </a:cubicBezTo>
                  <a:lnTo>
                    <a:pt x="1333" y="280"/>
                  </a:lnTo>
                  <a:lnTo>
                    <a:pt x="1333" y="280"/>
                  </a:lnTo>
                  <a:lnTo>
                    <a:pt x="1364" y="217"/>
                  </a:lnTo>
                  <a:cubicBezTo>
                    <a:pt x="1380" y="182"/>
                    <a:pt x="1402" y="117"/>
                    <a:pt x="1402" y="117"/>
                  </a:cubicBezTo>
                  <a:cubicBezTo>
                    <a:pt x="1402" y="117"/>
                    <a:pt x="1401" y="116"/>
                    <a:pt x="1401" y="116"/>
                  </a:cubicBezTo>
                  <a:cubicBezTo>
                    <a:pt x="1397" y="116"/>
                    <a:pt x="1382" y="146"/>
                    <a:pt x="1367" y="179"/>
                  </a:cubicBezTo>
                  <a:cubicBezTo>
                    <a:pt x="1362" y="194"/>
                    <a:pt x="1357" y="201"/>
                    <a:pt x="1354" y="201"/>
                  </a:cubicBezTo>
                  <a:cubicBezTo>
                    <a:pt x="1351" y="201"/>
                    <a:pt x="1350" y="190"/>
                    <a:pt x="1352" y="170"/>
                  </a:cubicBezTo>
                  <a:cubicBezTo>
                    <a:pt x="1355" y="149"/>
                    <a:pt x="1355" y="139"/>
                    <a:pt x="1351" y="139"/>
                  </a:cubicBezTo>
                  <a:cubicBezTo>
                    <a:pt x="1347" y="139"/>
                    <a:pt x="1341" y="146"/>
                    <a:pt x="1333" y="161"/>
                  </a:cubicBezTo>
                  <a:cubicBezTo>
                    <a:pt x="1326" y="157"/>
                    <a:pt x="1323" y="157"/>
                    <a:pt x="1330" y="120"/>
                  </a:cubicBezTo>
                  <a:cubicBezTo>
                    <a:pt x="1328" y="119"/>
                    <a:pt x="1327" y="119"/>
                    <a:pt x="1326" y="119"/>
                  </a:cubicBezTo>
                  <a:cubicBezTo>
                    <a:pt x="1323" y="119"/>
                    <a:pt x="1320" y="125"/>
                    <a:pt x="1311" y="151"/>
                  </a:cubicBezTo>
                  <a:cubicBezTo>
                    <a:pt x="1305" y="168"/>
                    <a:pt x="1301" y="176"/>
                    <a:pt x="1299" y="176"/>
                  </a:cubicBezTo>
                  <a:cubicBezTo>
                    <a:pt x="1297" y="176"/>
                    <a:pt x="1298" y="166"/>
                    <a:pt x="1301" y="148"/>
                  </a:cubicBezTo>
                  <a:cubicBezTo>
                    <a:pt x="1311" y="104"/>
                    <a:pt x="1309" y="85"/>
                    <a:pt x="1302" y="85"/>
                  </a:cubicBezTo>
                  <a:cubicBezTo>
                    <a:pt x="1299" y="85"/>
                    <a:pt x="1293" y="91"/>
                    <a:pt x="1289" y="104"/>
                  </a:cubicBezTo>
                  <a:cubicBezTo>
                    <a:pt x="1282" y="131"/>
                    <a:pt x="1276" y="137"/>
                    <a:pt x="1271" y="137"/>
                  </a:cubicBezTo>
                  <a:cubicBezTo>
                    <a:pt x="1270" y="137"/>
                    <a:pt x="1268" y="136"/>
                    <a:pt x="1267" y="135"/>
                  </a:cubicBezTo>
                  <a:cubicBezTo>
                    <a:pt x="1266" y="135"/>
                    <a:pt x="1265" y="134"/>
                    <a:pt x="1264" y="134"/>
                  </a:cubicBezTo>
                  <a:cubicBezTo>
                    <a:pt x="1260" y="134"/>
                    <a:pt x="1254" y="140"/>
                    <a:pt x="1242" y="164"/>
                  </a:cubicBezTo>
                  <a:lnTo>
                    <a:pt x="1232" y="161"/>
                  </a:lnTo>
                  <a:cubicBezTo>
                    <a:pt x="1226" y="161"/>
                    <a:pt x="1241" y="129"/>
                    <a:pt x="1247" y="129"/>
                  </a:cubicBezTo>
                  <a:cubicBezTo>
                    <a:pt x="1248" y="129"/>
                    <a:pt x="1248" y="129"/>
                    <a:pt x="1248" y="129"/>
                  </a:cubicBezTo>
                  <a:lnTo>
                    <a:pt x="1251" y="92"/>
                  </a:lnTo>
                  <a:cubicBezTo>
                    <a:pt x="1248" y="91"/>
                    <a:pt x="1246" y="90"/>
                    <a:pt x="1243" y="90"/>
                  </a:cubicBezTo>
                  <a:cubicBezTo>
                    <a:pt x="1235" y="90"/>
                    <a:pt x="1229" y="96"/>
                    <a:pt x="1220" y="120"/>
                  </a:cubicBezTo>
                  <a:cubicBezTo>
                    <a:pt x="1209" y="154"/>
                    <a:pt x="1203" y="172"/>
                    <a:pt x="1203" y="172"/>
                  </a:cubicBezTo>
                  <a:cubicBezTo>
                    <a:pt x="1202" y="172"/>
                    <a:pt x="1206" y="154"/>
                    <a:pt x="1214" y="120"/>
                  </a:cubicBezTo>
                  <a:cubicBezTo>
                    <a:pt x="1218" y="95"/>
                    <a:pt x="1221" y="69"/>
                    <a:pt x="1218" y="69"/>
                  </a:cubicBezTo>
                  <a:lnTo>
                    <a:pt x="1218" y="69"/>
                  </a:lnTo>
                  <a:cubicBezTo>
                    <a:pt x="1216" y="69"/>
                    <a:pt x="1214" y="73"/>
                    <a:pt x="1211" y="82"/>
                  </a:cubicBezTo>
                  <a:cubicBezTo>
                    <a:pt x="1202" y="110"/>
                    <a:pt x="1197" y="121"/>
                    <a:pt x="1195" y="121"/>
                  </a:cubicBezTo>
                  <a:cubicBezTo>
                    <a:pt x="1192" y="121"/>
                    <a:pt x="1194" y="99"/>
                    <a:pt x="1198" y="79"/>
                  </a:cubicBezTo>
                  <a:cubicBezTo>
                    <a:pt x="1208" y="44"/>
                    <a:pt x="1212" y="27"/>
                    <a:pt x="1210" y="27"/>
                  </a:cubicBezTo>
                  <a:cubicBezTo>
                    <a:pt x="1207" y="27"/>
                    <a:pt x="1198" y="42"/>
                    <a:pt x="1179" y="73"/>
                  </a:cubicBezTo>
                  <a:cubicBezTo>
                    <a:pt x="1167" y="73"/>
                    <a:pt x="1144" y="101"/>
                    <a:pt x="1125" y="101"/>
                  </a:cubicBezTo>
                  <a:cubicBezTo>
                    <a:pt x="1125" y="101"/>
                    <a:pt x="1124" y="101"/>
                    <a:pt x="1123" y="101"/>
                  </a:cubicBezTo>
                  <a:cubicBezTo>
                    <a:pt x="1101" y="98"/>
                    <a:pt x="1091" y="98"/>
                    <a:pt x="1085" y="60"/>
                  </a:cubicBezTo>
                  <a:cubicBezTo>
                    <a:pt x="1087" y="18"/>
                    <a:pt x="1086" y="1"/>
                    <a:pt x="1085" y="1"/>
                  </a:cubicBezTo>
                  <a:close/>
                  <a:moveTo>
                    <a:pt x="1728" y="2155"/>
                  </a:moveTo>
                  <a:cubicBezTo>
                    <a:pt x="1727" y="2155"/>
                    <a:pt x="1726" y="2156"/>
                    <a:pt x="1724" y="2157"/>
                  </a:cubicBezTo>
                  <a:cubicBezTo>
                    <a:pt x="1728" y="2182"/>
                    <a:pt x="1737" y="2204"/>
                    <a:pt x="1746" y="2226"/>
                  </a:cubicBezTo>
                  <a:cubicBezTo>
                    <a:pt x="1752" y="2238"/>
                    <a:pt x="1757" y="2244"/>
                    <a:pt x="1760" y="2244"/>
                  </a:cubicBezTo>
                  <a:cubicBezTo>
                    <a:pt x="1765" y="2244"/>
                    <a:pt x="1763" y="2226"/>
                    <a:pt x="1750" y="2185"/>
                  </a:cubicBezTo>
                  <a:cubicBezTo>
                    <a:pt x="1735" y="2161"/>
                    <a:pt x="1732" y="2155"/>
                    <a:pt x="1728" y="2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168;p36">
              <a:extLst>
                <a:ext uri="{FF2B5EF4-FFF2-40B4-BE49-F238E27FC236}">
                  <a16:creationId xmlns:a16="http://schemas.microsoft.com/office/drawing/2014/main" id="{D1AA69F9-6CD6-4CC5-851F-AFB8492C969F}"/>
                </a:ext>
              </a:extLst>
            </p:cNvPr>
            <p:cNvSpPr/>
            <p:nvPr/>
          </p:nvSpPr>
          <p:spPr>
            <a:xfrm>
              <a:off x="3367850" y="1242750"/>
              <a:ext cx="33875" cy="37700"/>
            </a:xfrm>
            <a:custGeom>
              <a:avLst/>
              <a:gdLst/>
              <a:ahLst/>
              <a:cxnLst/>
              <a:rect l="l" t="t" r="r" b="b"/>
              <a:pathLst>
                <a:path w="1355" h="1508" extrusionOk="0">
                  <a:moveTo>
                    <a:pt x="730" y="1"/>
                  </a:moveTo>
                  <a:cubicBezTo>
                    <a:pt x="730" y="1"/>
                    <a:pt x="730" y="6"/>
                    <a:pt x="731" y="14"/>
                  </a:cubicBezTo>
                  <a:lnTo>
                    <a:pt x="731" y="14"/>
                  </a:lnTo>
                  <a:cubicBezTo>
                    <a:pt x="730" y="5"/>
                    <a:pt x="730" y="1"/>
                    <a:pt x="730" y="1"/>
                  </a:cubicBezTo>
                  <a:close/>
                  <a:moveTo>
                    <a:pt x="731" y="14"/>
                  </a:moveTo>
                  <a:lnTo>
                    <a:pt x="731" y="14"/>
                  </a:lnTo>
                  <a:cubicBezTo>
                    <a:pt x="731" y="16"/>
                    <a:pt x="731" y="18"/>
                    <a:pt x="731" y="21"/>
                  </a:cubicBezTo>
                  <a:lnTo>
                    <a:pt x="731" y="21"/>
                  </a:lnTo>
                  <a:cubicBezTo>
                    <a:pt x="731" y="20"/>
                    <a:pt x="731" y="19"/>
                    <a:pt x="731" y="18"/>
                  </a:cubicBezTo>
                  <a:cubicBezTo>
                    <a:pt x="731" y="16"/>
                    <a:pt x="731" y="15"/>
                    <a:pt x="731" y="14"/>
                  </a:cubicBezTo>
                  <a:close/>
                  <a:moveTo>
                    <a:pt x="693" y="87"/>
                  </a:moveTo>
                  <a:cubicBezTo>
                    <a:pt x="689" y="87"/>
                    <a:pt x="689" y="98"/>
                    <a:pt x="691" y="98"/>
                  </a:cubicBezTo>
                  <a:cubicBezTo>
                    <a:pt x="691" y="98"/>
                    <a:pt x="692" y="95"/>
                    <a:pt x="693" y="87"/>
                  </a:cubicBezTo>
                  <a:close/>
                  <a:moveTo>
                    <a:pt x="681" y="112"/>
                  </a:moveTo>
                  <a:lnTo>
                    <a:pt x="687" y="134"/>
                  </a:lnTo>
                  <a:lnTo>
                    <a:pt x="684" y="134"/>
                  </a:lnTo>
                  <a:cubicBezTo>
                    <a:pt x="681" y="134"/>
                    <a:pt x="681" y="134"/>
                    <a:pt x="678" y="112"/>
                  </a:cubicBezTo>
                  <a:close/>
                  <a:moveTo>
                    <a:pt x="718" y="112"/>
                  </a:moveTo>
                  <a:lnTo>
                    <a:pt x="718" y="137"/>
                  </a:lnTo>
                  <a:lnTo>
                    <a:pt x="715" y="137"/>
                  </a:lnTo>
                  <a:cubicBezTo>
                    <a:pt x="712" y="137"/>
                    <a:pt x="712" y="137"/>
                    <a:pt x="712" y="112"/>
                  </a:cubicBezTo>
                  <a:close/>
                  <a:moveTo>
                    <a:pt x="740" y="115"/>
                  </a:moveTo>
                  <a:cubicBezTo>
                    <a:pt x="747" y="115"/>
                    <a:pt x="747" y="115"/>
                    <a:pt x="744" y="140"/>
                  </a:cubicBezTo>
                  <a:cubicBezTo>
                    <a:pt x="741" y="150"/>
                    <a:pt x="738" y="156"/>
                    <a:pt x="737" y="156"/>
                  </a:cubicBezTo>
                  <a:cubicBezTo>
                    <a:pt x="736" y="156"/>
                    <a:pt x="736" y="150"/>
                    <a:pt x="737" y="137"/>
                  </a:cubicBezTo>
                  <a:cubicBezTo>
                    <a:pt x="737" y="115"/>
                    <a:pt x="737" y="115"/>
                    <a:pt x="740" y="115"/>
                  </a:cubicBezTo>
                  <a:close/>
                  <a:moveTo>
                    <a:pt x="650" y="137"/>
                  </a:moveTo>
                  <a:lnTo>
                    <a:pt x="650" y="137"/>
                  </a:lnTo>
                  <a:cubicBezTo>
                    <a:pt x="656" y="152"/>
                    <a:pt x="659" y="168"/>
                    <a:pt x="662" y="184"/>
                  </a:cubicBezTo>
                  <a:lnTo>
                    <a:pt x="659" y="184"/>
                  </a:lnTo>
                  <a:cubicBezTo>
                    <a:pt x="656" y="184"/>
                    <a:pt x="653" y="162"/>
                    <a:pt x="653" y="162"/>
                  </a:cubicBezTo>
                  <a:cubicBezTo>
                    <a:pt x="653" y="162"/>
                    <a:pt x="646" y="137"/>
                    <a:pt x="650" y="137"/>
                  </a:cubicBezTo>
                  <a:close/>
                  <a:moveTo>
                    <a:pt x="518" y="161"/>
                  </a:moveTo>
                  <a:lnTo>
                    <a:pt x="518" y="161"/>
                  </a:lnTo>
                  <a:cubicBezTo>
                    <a:pt x="518" y="161"/>
                    <a:pt x="520" y="164"/>
                    <a:pt x="524" y="171"/>
                  </a:cubicBezTo>
                  <a:lnTo>
                    <a:pt x="534" y="193"/>
                  </a:lnTo>
                  <a:cubicBezTo>
                    <a:pt x="538" y="209"/>
                    <a:pt x="544" y="224"/>
                    <a:pt x="543" y="224"/>
                  </a:cubicBezTo>
                  <a:cubicBezTo>
                    <a:pt x="542" y="224"/>
                    <a:pt x="540" y="221"/>
                    <a:pt x="537" y="215"/>
                  </a:cubicBezTo>
                  <a:cubicBezTo>
                    <a:pt x="530" y="202"/>
                    <a:pt x="524" y="187"/>
                    <a:pt x="521" y="171"/>
                  </a:cubicBezTo>
                  <a:cubicBezTo>
                    <a:pt x="521" y="171"/>
                    <a:pt x="517" y="161"/>
                    <a:pt x="518" y="161"/>
                  </a:cubicBezTo>
                  <a:close/>
                  <a:moveTo>
                    <a:pt x="784" y="246"/>
                  </a:moveTo>
                  <a:cubicBezTo>
                    <a:pt x="784" y="246"/>
                    <a:pt x="784" y="246"/>
                    <a:pt x="784" y="246"/>
                  </a:cubicBezTo>
                  <a:lnTo>
                    <a:pt x="781" y="268"/>
                  </a:lnTo>
                  <a:cubicBezTo>
                    <a:pt x="775" y="293"/>
                    <a:pt x="772" y="293"/>
                    <a:pt x="772" y="293"/>
                  </a:cubicBezTo>
                  <a:cubicBezTo>
                    <a:pt x="772" y="290"/>
                    <a:pt x="772" y="290"/>
                    <a:pt x="775" y="268"/>
                  </a:cubicBezTo>
                  <a:cubicBezTo>
                    <a:pt x="775" y="268"/>
                    <a:pt x="780" y="246"/>
                    <a:pt x="784" y="246"/>
                  </a:cubicBezTo>
                  <a:close/>
                  <a:moveTo>
                    <a:pt x="1072" y="265"/>
                  </a:moveTo>
                  <a:cubicBezTo>
                    <a:pt x="1072" y="265"/>
                    <a:pt x="1072" y="265"/>
                    <a:pt x="1073" y="265"/>
                  </a:cubicBezTo>
                  <a:lnTo>
                    <a:pt x="1076" y="268"/>
                  </a:lnTo>
                  <a:cubicBezTo>
                    <a:pt x="1063" y="278"/>
                    <a:pt x="1051" y="290"/>
                    <a:pt x="1038" y="300"/>
                  </a:cubicBezTo>
                  <a:lnTo>
                    <a:pt x="1038" y="296"/>
                  </a:lnTo>
                  <a:cubicBezTo>
                    <a:pt x="1053" y="282"/>
                    <a:pt x="1067" y="265"/>
                    <a:pt x="1072" y="265"/>
                  </a:cubicBezTo>
                  <a:close/>
                  <a:moveTo>
                    <a:pt x="750" y="262"/>
                  </a:moveTo>
                  <a:lnTo>
                    <a:pt x="750" y="287"/>
                  </a:lnTo>
                  <a:lnTo>
                    <a:pt x="744" y="309"/>
                  </a:lnTo>
                  <a:cubicBezTo>
                    <a:pt x="744" y="293"/>
                    <a:pt x="747" y="278"/>
                    <a:pt x="750" y="262"/>
                  </a:cubicBezTo>
                  <a:close/>
                  <a:moveTo>
                    <a:pt x="735" y="328"/>
                  </a:moveTo>
                  <a:cubicBezTo>
                    <a:pt x="735" y="329"/>
                    <a:pt x="734" y="330"/>
                    <a:pt x="734" y="331"/>
                  </a:cubicBezTo>
                  <a:cubicBezTo>
                    <a:pt x="734" y="333"/>
                    <a:pt x="734" y="335"/>
                    <a:pt x="734" y="336"/>
                  </a:cubicBezTo>
                  <a:lnTo>
                    <a:pt x="734" y="336"/>
                  </a:lnTo>
                  <a:cubicBezTo>
                    <a:pt x="734" y="334"/>
                    <a:pt x="735" y="331"/>
                    <a:pt x="735" y="328"/>
                  </a:cubicBezTo>
                  <a:close/>
                  <a:moveTo>
                    <a:pt x="465" y="284"/>
                  </a:moveTo>
                  <a:cubicBezTo>
                    <a:pt x="480" y="303"/>
                    <a:pt x="496" y="322"/>
                    <a:pt x="505" y="343"/>
                  </a:cubicBezTo>
                  <a:cubicBezTo>
                    <a:pt x="502" y="343"/>
                    <a:pt x="502" y="343"/>
                    <a:pt x="490" y="325"/>
                  </a:cubicBezTo>
                  <a:cubicBezTo>
                    <a:pt x="474" y="306"/>
                    <a:pt x="462" y="287"/>
                    <a:pt x="465" y="284"/>
                  </a:cubicBezTo>
                  <a:close/>
                  <a:moveTo>
                    <a:pt x="734" y="336"/>
                  </a:moveTo>
                  <a:cubicBezTo>
                    <a:pt x="733" y="344"/>
                    <a:pt x="733" y="348"/>
                    <a:pt x="733" y="348"/>
                  </a:cubicBezTo>
                  <a:cubicBezTo>
                    <a:pt x="734" y="348"/>
                    <a:pt x="734" y="344"/>
                    <a:pt x="734" y="336"/>
                  </a:cubicBezTo>
                  <a:close/>
                  <a:moveTo>
                    <a:pt x="866" y="366"/>
                  </a:moveTo>
                  <a:cubicBezTo>
                    <a:pt x="853" y="387"/>
                    <a:pt x="853" y="384"/>
                    <a:pt x="853" y="387"/>
                  </a:cubicBezTo>
                  <a:lnTo>
                    <a:pt x="866" y="366"/>
                  </a:lnTo>
                  <a:close/>
                  <a:moveTo>
                    <a:pt x="1174" y="374"/>
                  </a:moveTo>
                  <a:cubicBezTo>
                    <a:pt x="1178" y="374"/>
                    <a:pt x="1179" y="376"/>
                    <a:pt x="1179" y="378"/>
                  </a:cubicBezTo>
                  <a:cubicBezTo>
                    <a:pt x="1163" y="391"/>
                    <a:pt x="1146" y="398"/>
                    <a:pt x="1140" y="398"/>
                  </a:cubicBezTo>
                  <a:cubicBezTo>
                    <a:pt x="1139" y="398"/>
                    <a:pt x="1138" y="397"/>
                    <a:pt x="1138" y="397"/>
                  </a:cubicBezTo>
                  <a:cubicBezTo>
                    <a:pt x="1135" y="391"/>
                    <a:pt x="1135" y="391"/>
                    <a:pt x="1154" y="381"/>
                  </a:cubicBezTo>
                  <a:cubicBezTo>
                    <a:pt x="1164" y="375"/>
                    <a:pt x="1170" y="374"/>
                    <a:pt x="1174" y="374"/>
                  </a:cubicBezTo>
                  <a:close/>
                  <a:moveTo>
                    <a:pt x="1185" y="613"/>
                  </a:moveTo>
                  <a:cubicBezTo>
                    <a:pt x="1207" y="613"/>
                    <a:pt x="1232" y="616"/>
                    <a:pt x="1232" y="619"/>
                  </a:cubicBezTo>
                  <a:lnTo>
                    <a:pt x="1207" y="622"/>
                  </a:lnTo>
                  <a:lnTo>
                    <a:pt x="1185" y="616"/>
                  </a:lnTo>
                  <a:lnTo>
                    <a:pt x="1185" y="613"/>
                  </a:lnTo>
                  <a:close/>
                  <a:moveTo>
                    <a:pt x="1035" y="638"/>
                  </a:moveTo>
                  <a:cubicBezTo>
                    <a:pt x="1051" y="638"/>
                    <a:pt x="1066" y="641"/>
                    <a:pt x="1082" y="644"/>
                  </a:cubicBezTo>
                  <a:lnTo>
                    <a:pt x="1082" y="647"/>
                  </a:lnTo>
                  <a:lnTo>
                    <a:pt x="1035" y="638"/>
                  </a:lnTo>
                  <a:close/>
                  <a:moveTo>
                    <a:pt x="317" y="655"/>
                  </a:moveTo>
                  <a:cubicBezTo>
                    <a:pt x="328" y="655"/>
                    <a:pt x="338" y="657"/>
                    <a:pt x="349" y="657"/>
                  </a:cubicBezTo>
                  <a:cubicBezTo>
                    <a:pt x="384" y="659"/>
                    <a:pt x="369" y="661"/>
                    <a:pt x="341" y="661"/>
                  </a:cubicBezTo>
                  <a:cubicBezTo>
                    <a:pt x="329" y="661"/>
                    <a:pt x="315" y="661"/>
                    <a:pt x="302" y="660"/>
                  </a:cubicBezTo>
                  <a:cubicBezTo>
                    <a:pt x="255" y="657"/>
                    <a:pt x="255" y="657"/>
                    <a:pt x="302" y="657"/>
                  </a:cubicBezTo>
                  <a:cubicBezTo>
                    <a:pt x="307" y="656"/>
                    <a:pt x="312" y="655"/>
                    <a:pt x="317" y="655"/>
                  </a:cubicBezTo>
                  <a:close/>
                  <a:moveTo>
                    <a:pt x="1193" y="711"/>
                  </a:moveTo>
                  <a:cubicBezTo>
                    <a:pt x="1195" y="711"/>
                    <a:pt x="1201" y="713"/>
                    <a:pt x="1214" y="716"/>
                  </a:cubicBezTo>
                  <a:cubicBezTo>
                    <a:pt x="1229" y="723"/>
                    <a:pt x="1245" y="726"/>
                    <a:pt x="1257" y="735"/>
                  </a:cubicBezTo>
                  <a:cubicBezTo>
                    <a:pt x="1236" y="729"/>
                    <a:pt x="1210" y="723"/>
                    <a:pt x="1189" y="713"/>
                  </a:cubicBezTo>
                  <a:cubicBezTo>
                    <a:pt x="1190" y="712"/>
                    <a:pt x="1191" y="711"/>
                    <a:pt x="1193" y="711"/>
                  </a:cubicBezTo>
                  <a:close/>
                  <a:moveTo>
                    <a:pt x="505" y="745"/>
                  </a:moveTo>
                  <a:lnTo>
                    <a:pt x="487" y="760"/>
                  </a:lnTo>
                  <a:cubicBezTo>
                    <a:pt x="509" y="751"/>
                    <a:pt x="509" y="751"/>
                    <a:pt x="509" y="748"/>
                  </a:cubicBezTo>
                  <a:lnTo>
                    <a:pt x="505" y="745"/>
                  </a:lnTo>
                  <a:close/>
                  <a:moveTo>
                    <a:pt x="791" y="745"/>
                  </a:moveTo>
                  <a:cubicBezTo>
                    <a:pt x="787" y="745"/>
                    <a:pt x="787" y="745"/>
                    <a:pt x="800" y="767"/>
                  </a:cubicBezTo>
                  <a:lnTo>
                    <a:pt x="803" y="767"/>
                  </a:lnTo>
                  <a:cubicBezTo>
                    <a:pt x="794" y="745"/>
                    <a:pt x="791" y="745"/>
                    <a:pt x="791" y="745"/>
                  </a:cubicBezTo>
                  <a:close/>
                  <a:moveTo>
                    <a:pt x="382" y="767"/>
                  </a:moveTo>
                  <a:cubicBezTo>
                    <a:pt x="386" y="767"/>
                    <a:pt x="386" y="768"/>
                    <a:pt x="386" y="770"/>
                  </a:cubicBezTo>
                  <a:cubicBezTo>
                    <a:pt x="386" y="773"/>
                    <a:pt x="386" y="773"/>
                    <a:pt x="364" y="782"/>
                  </a:cubicBezTo>
                  <a:cubicBezTo>
                    <a:pt x="364" y="782"/>
                    <a:pt x="350" y="786"/>
                    <a:pt x="343" y="786"/>
                  </a:cubicBezTo>
                  <a:cubicBezTo>
                    <a:pt x="341" y="786"/>
                    <a:pt x="340" y="786"/>
                    <a:pt x="339" y="785"/>
                  </a:cubicBezTo>
                  <a:lnTo>
                    <a:pt x="361" y="773"/>
                  </a:lnTo>
                  <a:cubicBezTo>
                    <a:pt x="372" y="768"/>
                    <a:pt x="378" y="767"/>
                    <a:pt x="382" y="767"/>
                  </a:cubicBezTo>
                  <a:close/>
                  <a:moveTo>
                    <a:pt x="1179" y="795"/>
                  </a:moveTo>
                  <a:cubicBezTo>
                    <a:pt x="1201" y="804"/>
                    <a:pt x="1223" y="817"/>
                    <a:pt x="1223" y="820"/>
                  </a:cubicBezTo>
                  <a:lnTo>
                    <a:pt x="1198" y="810"/>
                  </a:lnTo>
                  <a:lnTo>
                    <a:pt x="1179" y="798"/>
                  </a:lnTo>
                  <a:lnTo>
                    <a:pt x="1179" y="795"/>
                  </a:lnTo>
                  <a:close/>
                  <a:moveTo>
                    <a:pt x="864" y="772"/>
                  </a:moveTo>
                  <a:lnTo>
                    <a:pt x="864" y="772"/>
                  </a:lnTo>
                  <a:cubicBezTo>
                    <a:pt x="863" y="772"/>
                    <a:pt x="866" y="777"/>
                    <a:pt x="872" y="785"/>
                  </a:cubicBezTo>
                  <a:cubicBezTo>
                    <a:pt x="884" y="799"/>
                    <a:pt x="893" y="813"/>
                    <a:pt x="890" y="813"/>
                  </a:cubicBezTo>
                  <a:cubicBezTo>
                    <a:pt x="889" y="813"/>
                    <a:pt x="886" y="811"/>
                    <a:pt x="881" y="807"/>
                  </a:cubicBezTo>
                  <a:lnTo>
                    <a:pt x="881" y="807"/>
                  </a:lnTo>
                  <a:cubicBezTo>
                    <a:pt x="881" y="807"/>
                    <a:pt x="879" y="807"/>
                    <a:pt x="893" y="828"/>
                  </a:cubicBezTo>
                  <a:lnTo>
                    <a:pt x="893" y="828"/>
                  </a:lnTo>
                  <a:cubicBezTo>
                    <a:pt x="899" y="825"/>
                    <a:pt x="904" y="824"/>
                    <a:pt x="910" y="823"/>
                  </a:cubicBezTo>
                  <a:lnTo>
                    <a:pt x="910" y="823"/>
                  </a:lnTo>
                  <a:cubicBezTo>
                    <a:pt x="904" y="817"/>
                    <a:pt x="898" y="810"/>
                    <a:pt x="891" y="801"/>
                  </a:cubicBezTo>
                  <a:cubicBezTo>
                    <a:pt x="873" y="780"/>
                    <a:pt x="866" y="772"/>
                    <a:pt x="864" y="772"/>
                  </a:cubicBezTo>
                  <a:close/>
                  <a:moveTo>
                    <a:pt x="845" y="783"/>
                  </a:moveTo>
                  <a:lnTo>
                    <a:pt x="845" y="783"/>
                  </a:lnTo>
                  <a:cubicBezTo>
                    <a:pt x="843" y="783"/>
                    <a:pt x="849" y="792"/>
                    <a:pt x="866" y="817"/>
                  </a:cubicBezTo>
                  <a:cubicBezTo>
                    <a:pt x="872" y="826"/>
                    <a:pt x="877" y="833"/>
                    <a:pt x="881" y="838"/>
                  </a:cubicBezTo>
                  <a:lnTo>
                    <a:pt x="881" y="838"/>
                  </a:lnTo>
                  <a:cubicBezTo>
                    <a:pt x="883" y="836"/>
                    <a:pt x="885" y="834"/>
                    <a:pt x="888" y="832"/>
                  </a:cubicBezTo>
                  <a:cubicBezTo>
                    <a:pt x="875" y="823"/>
                    <a:pt x="863" y="810"/>
                    <a:pt x="856" y="795"/>
                  </a:cubicBezTo>
                  <a:cubicBezTo>
                    <a:pt x="850" y="787"/>
                    <a:pt x="846" y="783"/>
                    <a:pt x="845" y="783"/>
                  </a:cubicBezTo>
                  <a:close/>
                  <a:moveTo>
                    <a:pt x="912" y="823"/>
                  </a:moveTo>
                  <a:cubicBezTo>
                    <a:pt x="911" y="823"/>
                    <a:pt x="911" y="823"/>
                    <a:pt x="910" y="823"/>
                  </a:cubicBezTo>
                  <a:lnTo>
                    <a:pt x="910" y="823"/>
                  </a:lnTo>
                  <a:cubicBezTo>
                    <a:pt x="923" y="838"/>
                    <a:pt x="929" y="845"/>
                    <a:pt x="930" y="845"/>
                  </a:cubicBezTo>
                  <a:cubicBezTo>
                    <a:pt x="931" y="845"/>
                    <a:pt x="925" y="837"/>
                    <a:pt x="912" y="823"/>
                  </a:cubicBezTo>
                  <a:close/>
                  <a:moveTo>
                    <a:pt x="395" y="794"/>
                  </a:moveTo>
                  <a:cubicBezTo>
                    <a:pt x="397" y="794"/>
                    <a:pt x="398" y="796"/>
                    <a:pt x="399" y="798"/>
                  </a:cubicBezTo>
                  <a:cubicBezTo>
                    <a:pt x="399" y="801"/>
                    <a:pt x="399" y="804"/>
                    <a:pt x="380" y="814"/>
                  </a:cubicBezTo>
                  <a:lnTo>
                    <a:pt x="377" y="814"/>
                  </a:lnTo>
                  <a:cubicBezTo>
                    <a:pt x="384" y="809"/>
                    <a:pt x="387" y="808"/>
                    <a:pt x="386" y="808"/>
                  </a:cubicBezTo>
                  <a:lnTo>
                    <a:pt x="386" y="808"/>
                  </a:lnTo>
                  <a:cubicBezTo>
                    <a:pt x="384" y="808"/>
                    <a:pt x="370" y="815"/>
                    <a:pt x="355" y="823"/>
                  </a:cubicBezTo>
                  <a:lnTo>
                    <a:pt x="314" y="845"/>
                  </a:lnTo>
                  <a:cubicBezTo>
                    <a:pt x="311" y="842"/>
                    <a:pt x="333" y="829"/>
                    <a:pt x="355" y="817"/>
                  </a:cubicBezTo>
                  <a:cubicBezTo>
                    <a:pt x="382" y="800"/>
                    <a:pt x="391" y="794"/>
                    <a:pt x="395" y="794"/>
                  </a:cubicBezTo>
                  <a:close/>
                  <a:moveTo>
                    <a:pt x="881" y="838"/>
                  </a:moveTo>
                  <a:cubicBezTo>
                    <a:pt x="879" y="840"/>
                    <a:pt x="877" y="843"/>
                    <a:pt x="876" y="845"/>
                  </a:cubicBezTo>
                  <a:lnTo>
                    <a:pt x="876" y="845"/>
                  </a:lnTo>
                  <a:cubicBezTo>
                    <a:pt x="882" y="856"/>
                    <a:pt x="886" y="859"/>
                    <a:pt x="888" y="859"/>
                  </a:cubicBezTo>
                  <a:cubicBezTo>
                    <a:pt x="889" y="859"/>
                    <a:pt x="890" y="858"/>
                    <a:pt x="891" y="857"/>
                  </a:cubicBezTo>
                  <a:cubicBezTo>
                    <a:pt x="893" y="857"/>
                    <a:pt x="894" y="857"/>
                    <a:pt x="881" y="838"/>
                  </a:cubicBezTo>
                  <a:close/>
                  <a:moveTo>
                    <a:pt x="859" y="821"/>
                  </a:moveTo>
                  <a:cubicBezTo>
                    <a:pt x="858" y="821"/>
                    <a:pt x="857" y="822"/>
                    <a:pt x="856" y="823"/>
                  </a:cubicBezTo>
                  <a:cubicBezTo>
                    <a:pt x="860" y="837"/>
                    <a:pt x="864" y="850"/>
                    <a:pt x="869" y="864"/>
                  </a:cubicBezTo>
                  <a:lnTo>
                    <a:pt x="869" y="864"/>
                  </a:lnTo>
                  <a:cubicBezTo>
                    <a:pt x="869" y="857"/>
                    <a:pt x="872" y="851"/>
                    <a:pt x="876" y="845"/>
                  </a:cubicBezTo>
                  <a:lnTo>
                    <a:pt x="876" y="845"/>
                  </a:lnTo>
                  <a:cubicBezTo>
                    <a:pt x="875" y="843"/>
                    <a:pt x="873" y="841"/>
                    <a:pt x="872" y="839"/>
                  </a:cubicBezTo>
                  <a:cubicBezTo>
                    <a:pt x="863" y="825"/>
                    <a:pt x="861" y="821"/>
                    <a:pt x="859" y="821"/>
                  </a:cubicBezTo>
                  <a:close/>
                  <a:moveTo>
                    <a:pt x="893" y="828"/>
                  </a:moveTo>
                  <a:cubicBezTo>
                    <a:pt x="892" y="828"/>
                    <a:pt x="892" y="829"/>
                    <a:pt x="891" y="829"/>
                  </a:cubicBezTo>
                  <a:cubicBezTo>
                    <a:pt x="900" y="845"/>
                    <a:pt x="910" y="857"/>
                    <a:pt x="919" y="870"/>
                  </a:cubicBezTo>
                  <a:cubicBezTo>
                    <a:pt x="919" y="867"/>
                    <a:pt x="922" y="867"/>
                    <a:pt x="907" y="848"/>
                  </a:cubicBezTo>
                  <a:cubicBezTo>
                    <a:pt x="901" y="840"/>
                    <a:pt x="896" y="833"/>
                    <a:pt x="893" y="828"/>
                  </a:cubicBezTo>
                  <a:close/>
                  <a:moveTo>
                    <a:pt x="789" y="857"/>
                  </a:moveTo>
                  <a:cubicBezTo>
                    <a:pt x="789" y="857"/>
                    <a:pt x="792" y="868"/>
                    <a:pt x="800" y="892"/>
                  </a:cubicBezTo>
                  <a:cubicBezTo>
                    <a:pt x="794" y="868"/>
                    <a:pt x="790" y="857"/>
                    <a:pt x="789" y="857"/>
                  </a:cubicBezTo>
                  <a:close/>
                  <a:moveTo>
                    <a:pt x="747" y="873"/>
                  </a:moveTo>
                  <a:cubicBezTo>
                    <a:pt x="748" y="881"/>
                    <a:pt x="749" y="889"/>
                    <a:pt x="750" y="896"/>
                  </a:cubicBezTo>
                  <a:lnTo>
                    <a:pt x="750" y="896"/>
                  </a:lnTo>
                  <a:cubicBezTo>
                    <a:pt x="750" y="896"/>
                    <a:pt x="750" y="895"/>
                    <a:pt x="750" y="895"/>
                  </a:cubicBezTo>
                  <a:lnTo>
                    <a:pt x="747" y="873"/>
                  </a:lnTo>
                  <a:close/>
                  <a:moveTo>
                    <a:pt x="869" y="864"/>
                  </a:moveTo>
                  <a:lnTo>
                    <a:pt x="869" y="864"/>
                  </a:lnTo>
                  <a:cubicBezTo>
                    <a:pt x="868" y="878"/>
                    <a:pt x="874" y="891"/>
                    <a:pt x="884" y="901"/>
                  </a:cubicBezTo>
                  <a:lnTo>
                    <a:pt x="884" y="901"/>
                  </a:lnTo>
                  <a:cubicBezTo>
                    <a:pt x="879" y="889"/>
                    <a:pt x="873" y="876"/>
                    <a:pt x="869" y="864"/>
                  </a:cubicBezTo>
                  <a:close/>
                  <a:moveTo>
                    <a:pt x="48" y="892"/>
                  </a:moveTo>
                  <a:cubicBezTo>
                    <a:pt x="32" y="892"/>
                    <a:pt x="17" y="898"/>
                    <a:pt x="1" y="901"/>
                  </a:cubicBezTo>
                  <a:lnTo>
                    <a:pt x="1" y="908"/>
                  </a:lnTo>
                  <a:cubicBezTo>
                    <a:pt x="2" y="909"/>
                    <a:pt x="3" y="910"/>
                    <a:pt x="6" y="910"/>
                  </a:cubicBezTo>
                  <a:cubicBezTo>
                    <a:pt x="14" y="910"/>
                    <a:pt x="31" y="902"/>
                    <a:pt x="48" y="895"/>
                  </a:cubicBezTo>
                  <a:lnTo>
                    <a:pt x="48" y="892"/>
                  </a:lnTo>
                  <a:close/>
                  <a:moveTo>
                    <a:pt x="750" y="896"/>
                  </a:moveTo>
                  <a:cubicBezTo>
                    <a:pt x="750" y="908"/>
                    <a:pt x="750" y="908"/>
                    <a:pt x="753" y="920"/>
                  </a:cubicBezTo>
                  <a:cubicBezTo>
                    <a:pt x="753" y="920"/>
                    <a:pt x="752" y="909"/>
                    <a:pt x="750" y="896"/>
                  </a:cubicBezTo>
                  <a:close/>
                  <a:moveTo>
                    <a:pt x="881" y="917"/>
                  </a:moveTo>
                  <a:cubicBezTo>
                    <a:pt x="886" y="923"/>
                    <a:pt x="887" y="925"/>
                    <a:pt x="886" y="925"/>
                  </a:cubicBezTo>
                  <a:cubicBezTo>
                    <a:pt x="886" y="925"/>
                    <a:pt x="879" y="917"/>
                    <a:pt x="881" y="917"/>
                  </a:cubicBezTo>
                  <a:close/>
                  <a:moveTo>
                    <a:pt x="607" y="873"/>
                  </a:moveTo>
                  <a:cubicBezTo>
                    <a:pt x="595" y="894"/>
                    <a:pt x="583" y="912"/>
                    <a:pt x="574" y="933"/>
                  </a:cubicBezTo>
                  <a:cubicBezTo>
                    <a:pt x="568" y="949"/>
                    <a:pt x="564" y="953"/>
                    <a:pt x="561" y="953"/>
                  </a:cubicBezTo>
                  <a:cubicBezTo>
                    <a:pt x="560" y="953"/>
                    <a:pt x="560" y="952"/>
                    <a:pt x="559" y="951"/>
                  </a:cubicBezTo>
                  <a:cubicBezTo>
                    <a:pt x="568" y="930"/>
                    <a:pt x="577" y="908"/>
                    <a:pt x="593" y="889"/>
                  </a:cubicBezTo>
                  <a:cubicBezTo>
                    <a:pt x="598" y="884"/>
                    <a:pt x="603" y="878"/>
                    <a:pt x="607" y="873"/>
                  </a:cubicBezTo>
                  <a:close/>
                  <a:moveTo>
                    <a:pt x="828" y="908"/>
                  </a:moveTo>
                  <a:lnTo>
                    <a:pt x="825" y="911"/>
                  </a:lnTo>
                  <a:cubicBezTo>
                    <a:pt x="831" y="923"/>
                    <a:pt x="838" y="939"/>
                    <a:pt x="844" y="955"/>
                  </a:cubicBezTo>
                  <a:cubicBezTo>
                    <a:pt x="847" y="955"/>
                    <a:pt x="838" y="930"/>
                    <a:pt x="838" y="930"/>
                  </a:cubicBezTo>
                  <a:cubicBezTo>
                    <a:pt x="838" y="930"/>
                    <a:pt x="828" y="908"/>
                    <a:pt x="828" y="908"/>
                  </a:cubicBezTo>
                  <a:close/>
                  <a:moveTo>
                    <a:pt x="1035" y="949"/>
                  </a:moveTo>
                  <a:cubicBezTo>
                    <a:pt x="1036" y="949"/>
                    <a:pt x="1043" y="956"/>
                    <a:pt x="1041" y="958"/>
                  </a:cubicBezTo>
                  <a:cubicBezTo>
                    <a:pt x="1036" y="951"/>
                    <a:pt x="1034" y="949"/>
                    <a:pt x="1035" y="949"/>
                  </a:cubicBezTo>
                  <a:close/>
                  <a:moveTo>
                    <a:pt x="1001" y="930"/>
                  </a:moveTo>
                  <a:cubicBezTo>
                    <a:pt x="1016" y="948"/>
                    <a:pt x="1029" y="967"/>
                    <a:pt x="1026" y="970"/>
                  </a:cubicBezTo>
                  <a:lnTo>
                    <a:pt x="1010" y="951"/>
                  </a:lnTo>
                  <a:lnTo>
                    <a:pt x="997" y="933"/>
                  </a:lnTo>
                  <a:lnTo>
                    <a:pt x="1001" y="930"/>
                  </a:lnTo>
                  <a:close/>
                  <a:moveTo>
                    <a:pt x="968" y="933"/>
                  </a:moveTo>
                  <a:cubicBezTo>
                    <a:pt x="969" y="933"/>
                    <a:pt x="976" y="941"/>
                    <a:pt x="994" y="961"/>
                  </a:cubicBezTo>
                  <a:cubicBezTo>
                    <a:pt x="1010" y="980"/>
                    <a:pt x="1010" y="980"/>
                    <a:pt x="1007" y="983"/>
                  </a:cubicBezTo>
                  <a:cubicBezTo>
                    <a:pt x="994" y="970"/>
                    <a:pt x="985" y="958"/>
                    <a:pt x="975" y="945"/>
                  </a:cubicBezTo>
                  <a:cubicBezTo>
                    <a:pt x="970" y="937"/>
                    <a:pt x="967" y="933"/>
                    <a:pt x="968" y="933"/>
                  </a:cubicBezTo>
                  <a:close/>
                  <a:moveTo>
                    <a:pt x="822" y="983"/>
                  </a:moveTo>
                  <a:cubicBezTo>
                    <a:pt x="825" y="983"/>
                    <a:pt x="825" y="983"/>
                    <a:pt x="831" y="1008"/>
                  </a:cubicBezTo>
                  <a:lnTo>
                    <a:pt x="828" y="1008"/>
                  </a:lnTo>
                  <a:lnTo>
                    <a:pt x="819" y="986"/>
                  </a:lnTo>
                  <a:lnTo>
                    <a:pt x="822" y="983"/>
                  </a:lnTo>
                  <a:close/>
                  <a:moveTo>
                    <a:pt x="637" y="969"/>
                  </a:moveTo>
                  <a:cubicBezTo>
                    <a:pt x="638" y="969"/>
                    <a:pt x="639" y="969"/>
                    <a:pt x="640" y="970"/>
                  </a:cubicBezTo>
                  <a:lnTo>
                    <a:pt x="631" y="992"/>
                  </a:lnTo>
                  <a:lnTo>
                    <a:pt x="621" y="1014"/>
                  </a:lnTo>
                  <a:lnTo>
                    <a:pt x="628" y="989"/>
                  </a:lnTo>
                  <a:cubicBezTo>
                    <a:pt x="632" y="973"/>
                    <a:pt x="635" y="969"/>
                    <a:pt x="637" y="969"/>
                  </a:cubicBezTo>
                  <a:close/>
                  <a:moveTo>
                    <a:pt x="454" y="995"/>
                  </a:moveTo>
                  <a:cubicBezTo>
                    <a:pt x="454" y="995"/>
                    <a:pt x="455" y="995"/>
                    <a:pt x="455" y="995"/>
                  </a:cubicBezTo>
                  <a:cubicBezTo>
                    <a:pt x="458" y="995"/>
                    <a:pt x="443" y="1017"/>
                    <a:pt x="421" y="1030"/>
                  </a:cubicBezTo>
                  <a:lnTo>
                    <a:pt x="418" y="1024"/>
                  </a:lnTo>
                  <a:cubicBezTo>
                    <a:pt x="432" y="1007"/>
                    <a:pt x="448" y="995"/>
                    <a:pt x="454" y="995"/>
                  </a:cubicBezTo>
                  <a:close/>
                  <a:moveTo>
                    <a:pt x="711" y="947"/>
                  </a:moveTo>
                  <a:cubicBezTo>
                    <a:pt x="711" y="947"/>
                    <a:pt x="710" y="959"/>
                    <a:pt x="706" y="986"/>
                  </a:cubicBezTo>
                  <a:cubicBezTo>
                    <a:pt x="700" y="1011"/>
                    <a:pt x="697" y="1033"/>
                    <a:pt x="697" y="1033"/>
                  </a:cubicBezTo>
                  <a:cubicBezTo>
                    <a:pt x="697" y="1011"/>
                    <a:pt x="700" y="986"/>
                    <a:pt x="706" y="964"/>
                  </a:cubicBezTo>
                  <a:cubicBezTo>
                    <a:pt x="709" y="953"/>
                    <a:pt x="710" y="947"/>
                    <a:pt x="711" y="947"/>
                  </a:cubicBezTo>
                  <a:close/>
                  <a:moveTo>
                    <a:pt x="797" y="979"/>
                  </a:moveTo>
                  <a:lnTo>
                    <a:pt x="797" y="979"/>
                  </a:lnTo>
                  <a:cubicBezTo>
                    <a:pt x="799" y="979"/>
                    <a:pt x="805" y="1002"/>
                    <a:pt x="809" y="1036"/>
                  </a:cubicBezTo>
                  <a:lnTo>
                    <a:pt x="803" y="1036"/>
                  </a:lnTo>
                  <a:cubicBezTo>
                    <a:pt x="800" y="1020"/>
                    <a:pt x="797" y="1005"/>
                    <a:pt x="797" y="989"/>
                  </a:cubicBezTo>
                  <a:cubicBezTo>
                    <a:pt x="796" y="982"/>
                    <a:pt x="796" y="979"/>
                    <a:pt x="797" y="979"/>
                  </a:cubicBezTo>
                  <a:close/>
                  <a:moveTo>
                    <a:pt x="957" y="1014"/>
                  </a:moveTo>
                  <a:cubicBezTo>
                    <a:pt x="961" y="1014"/>
                    <a:pt x="969" y="1033"/>
                    <a:pt x="969" y="1033"/>
                  </a:cubicBezTo>
                  <a:cubicBezTo>
                    <a:pt x="973" y="1039"/>
                    <a:pt x="974" y="1041"/>
                    <a:pt x="974" y="1041"/>
                  </a:cubicBezTo>
                  <a:cubicBezTo>
                    <a:pt x="973" y="1041"/>
                    <a:pt x="967" y="1036"/>
                    <a:pt x="964" y="1036"/>
                  </a:cubicBezTo>
                  <a:cubicBezTo>
                    <a:pt x="964" y="1036"/>
                    <a:pt x="963" y="1036"/>
                    <a:pt x="963" y="1036"/>
                  </a:cubicBezTo>
                  <a:cubicBezTo>
                    <a:pt x="950" y="1017"/>
                    <a:pt x="950" y="1017"/>
                    <a:pt x="957" y="1014"/>
                  </a:cubicBezTo>
                  <a:cubicBezTo>
                    <a:pt x="957" y="1014"/>
                    <a:pt x="957" y="1014"/>
                    <a:pt x="957" y="1014"/>
                  </a:cubicBezTo>
                  <a:close/>
                  <a:moveTo>
                    <a:pt x="897" y="1039"/>
                  </a:moveTo>
                  <a:cubicBezTo>
                    <a:pt x="900" y="1039"/>
                    <a:pt x="905" y="1041"/>
                    <a:pt x="913" y="1058"/>
                  </a:cubicBezTo>
                  <a:cubicBezTo>
                    <a:pt x="913" y="1058"/>
                    <a:pt x="922" y="1080"/>
                    <a:pt x="916" y="1083"/>
                  </a:cubicBezTo>
                  <a:cubicBezTo>
                    <a:pt x="913" y="1083"/>
                    <a:pt x="900" y="1061"/>
                    <a:pt x="900" y="1061"/>
                  </a:cubicBezTo>
                  <a:cubicBezTo>
                    <a:pt x="891" y="1039"/>
                    <a:pt x="894" y="1039"/>
                    <a:pt x="894" y="1039"/>
                  </a:cubicBezTo>
                  <a:cubicBezTo>
                    <a:pt x="895" y="1039"/>
                    <a:pt x="896" y="1039"/>
                    <a:pt x="897" y="1039"/>
                  </a:cubicBezTo>
                  <a:close/>
                  <a:moveTo>
                    <a:pt x="444" y="1035"/>
                  </a:moveTo>
                  <a:cubicBezTo>
                    <a:pt x="440" y="1035"/>
                    <a:pt x="429" y="1046"/>
                    <a:pt x="421" y="1058"/>
                  </a:cubicBezTo>
                  <a:cubicBezTo>
                    <a:pt x="405" y="1077"/>
                    <a:pt x="408" y="1080"/>
                    <a:pt x="415" y="1086"/>
                  </a:cubicBezTo>
                  <a:cubicBezTo>
                    <a:pt x="415" y="1086"/>
                    <a:pt x="415" y="1087"/>
                    <a:pt x="415" y="1087"/>
                  </a:cubicBezTo>
                  <a:cubicBezTo>
                    <a:pt x="420" y="1087"/>
                    <a:pt x="436" y="1071"/>
                    <a:pt x="436" y="1071"/>
                  </a:cubicBezTo>
                  <a:cubicBezTo>
                    <a:pt x="449" y="1052"/>
                    <a:pt x="446" y="1049"/>
                    <a:pt x="443" y="1045"/>
                  </a:cubicBezTo>
                  <a:cubicBezTo>
                    <a:pt x="446" y="1038"/>
                    <a:pt x="446" y="1035"/>
                    <a:pt x="444" y="1035"/>
                  </a:cubicBezTo>
                  <a:close/>
                  <a:moveTo>
                    <a:pt x="640" y="1009"/>
                  </a:moveTo>
                  <a:lnTo>
                    <a:pt x="640" y="1009"/>
                  </a:lnTo>
                  <a:cubicBezTo>
                    <a:pt x="640" y="1009"/>
                    <a:pt x="636" y="1021"/>
                    <a:pt x="631" y="1042"/>
                  </a:cubicBezTo>
                  <a:cubicBezTo>
                    <a:pt x="628" y="1067"/>
                    <a:pt x="618" y="1089"/>
                    <a:pt x="606" y="1111"/>
                  </a:cubicBezTo>
                  <a:lnTo>
                    <a:pt x="596" y="1108"/>
                  </a:lnTo>
                  <a:lnTo>
                    <a:pt x="618" y="1064"/>
                  </a:lnTo>
                  <a:cubicBezTo>
                    <a:pt x="634" y="1027"/>
                    <a:pt x="640" y="1009"/>
                    <a:pt x="640" y="1009"/>
                  </a:cubicBezTo>
                  <a:close/>
                  <a:moveTo>
                    <a:pt x="725" y="1061"/>
                  </a:moveTo>
                  <a:cubicBezTo>
                    <a:pt x="725" y="1086"/>
                    <a:pt x="722" y="1111"/>
                    <a:pt x="718" y="1111"/>
                  </a:cubicBezTo>
                  <a:lnTo>
                    <a:pt x="715" y="1111"/>
                  </a:lnTo>
                  <a:cubicBezTo>
                    <a:pt x="715" y="1096"/>
                    <a:pt x="718" y="1080"/>
                    <a:pt x="722" y="1061"/>
                  </a:cubicBezTo>
                  <a:close/>
                  <a:moveTo>
                    <a:pt x="797" y="1133"/>
                  </a:moveTo>
                  <a:lnTo>
                    <a:pt x="800" y="1158"/>
                  </a:lnTo>
                  <a:cubicBezTo>
                    <a:pt x="798" y="1158"/>
                    <a:pt x="797" y="1169"/>
                    <a:pt x="796" y="1169"/>
                  </a:cubicBezTo>
                  <a:cubicBezTo>
                    <a:pt x="795" y="1169"/>
                    <a:pt x="795" y="1167"/>
                    <a:pt x="794" y="1158"/>
                  </a:cubicBezTo>
                  <a:cubicBezTo>
                    <a:pt x="791" y="1158"/>
                    <a:pt x="794" y="1133"/>
                    <a:pt x="797" y="1133"/>
                  </a:cubicBezTo>
                  <a:close/>
                  <a:moveTo>
                    <a:pt x="671" y="14"/>
                  </a:moveTo>
                  <a:cubicBezTo>
                    <a:pt x="668" y="14"/>
                    <a:pt x="662" y="14"/>
                    <a:pt x="668" y="40"/>
                  </a:cubicBezTo>
                  <a:cubicBezTo>
                    <a:pt x="671" y="65"/>
                    <a:pt x="671" y="65"/>
                    <a:pt x="668" y="65"/>
                  </a:cubicBezTo>
                  <a:cubicBezTo>
                    <a:pt x="665" y="65"/>
                    <a:pt x="659" y="65"/>
                    <a:pt x="659" y="90"/>
                  </a:cubicBezTo>
                  <a:cubicBezTo>
                    <a:pt x="662" y="112"/>
                    <a:pt x="659" y="112"/>
                    <a:pt x="656" y="112"/>
                  </a:cubicBezTo>
                  <a:cubicBezTo>
                    <a:pt x="650" y="90"/>
                    <a:pt x="640" y="90"/>
                    <a:pt x="640" y="90"/>
                  </a:cubicBezTo>
                  <a:cubicBezTo>
                    <a:pt x="637" y="77"/>
                    <a:pt x="640" y="80"/>
                    <a:pt x="637" y="65"/>
                  </a:cubicBezTo>
                  <a:cubicBezTo>
                    <a:pt x="634" y="49"/>
                    <a:pt x="631" y="33"/>
                    <a:pt x="624" y="18"/>
                  </a:cubicBezTo>
                  <a:cubicBezTo>
                    <a:pt x="621" y="21"/>
                    <a:pt x="624" y="43"/>
                    <a:pt x="624" y="43"/>
                  </a:cubicBezTo>
                  <a:cubicBezTo>
                    <a:pt x="628" y="65"/>
                    <a:pt x="537" y="87"/>
                    <a:pt x="527" y="93"/>
                  </a:cubicBezTo>
                  <a:cubicBezTo>
                    <a:pt x="519" y="83"/>
                    <a:pt x="512" y="79"/>
                    <a:pt x="508" y="79"/>
                  </a:cubicBezTo>
                  <a:cubicBezTo>
                    <a:pt x="503" y="79"/>
                    <a:pt x="503" y="85"/>
                    <a:pt x="512" y="96"/>
                  </a:cubicBezTo>
                  <a:cubicBezTo>
                    <a:pt x="521" y="118"/>
                    <a:pt x="502" y="127"/>
                    <a:pt x="480" y="137"/>
                  </a:cubicBezTo>
                  <a:cubicBezTo>
                    <a:pt x="458" y="146"/>
                    <a:pt x="440" y="159"/>
                    <a:pt x="455" y="177"/>
                  </a:cubicBezTo>
                  <a:lnTo>
                    <a:pt x="443" y="184"/>
                  </a:lnTo>
                  <a:cubicBezTo>
                    <a:pt x="436" y="187"/>
                    <a:pt x="446" y="212"/>
                    <a:pt x="443" y="212"/>
                  </a:cubicBezTo>
                  <a:cubicBezTo>
                    <a:pt x="449" y="224"/>
                    <a:pt x="452" y="230"/>
                    <a:pt x="450" y="230"/>
                  </a:cubicBezTo>
                  <a:cubicBezTo>
                    <a:pt x="449" y="230"/>
                    <a:pt x="445" y="225"/>
                    <a:pt x="440" y="215"/>
                  </a:cubicBezTo>
                  <a:cubicBezTo>
                    <a:pt x="428" y="195"/>
                    <a:pt x="414" y="177"/>
                    <a:pt x="409" y="177"/>
                  </a:cubicBezTo>
                  <a:cubicBezTo>
                    <a:pt x="409" y="177"/>
                    <a:pt x="408" y="177"/>
                    <a:pt x="408" y="177"/>
                  </a:cubicBezTo>
                  <a:cubicBezTo>
                    <a:pt x="402" y="181"/>
                    <a:pt x="418" y="199"/>
                    <a:pt x="430" y="221"/>
                  </a:cubicBezTo>
                  <a:cubicBezTo>
                    <a:pt x="446" y="240"/>
                    <a:pt x="443" y="240"/>
                    <a:pt x="443" y="240"/>
                  </a:cubicBezTo>
                  <a:cubicBezTo>
                    <a:pt x="442" y="241"/>
                    <a:pt x="441" y="242"/>
                    <a:pt x="440" y="242"/>
                  </a:cubicBezTo>
                  <a:cubicBezTo>
                    <a:pt x="438" y="242"/>
                    <a:pt x="435" y="238"/>
                    <a:pt x="424" y="224"/>
                  </a:cubicBezTo>
                  <a:lnTo>
                    <a:pt x="396" y="187"/>
                  </a:lnTo>
                  <a:lnTo>
                    <a:pt x="393" y="187"/>
                  </a:lnTo>
                  <a:cubicBezTo>
                    <a:pt x="408" y="209"/>
                    <a:pt x="405" y="209"/>
                    <a:pt x="405" y="209"/>
                  </a:cubicBezTo>
                  <a:cubicBezTo>
                    <a:pt x="404" y="209"/>
                    <a:pt x="404" y="210"/>
                    <a:pt x="403" y="210"/>
                  </a:cubicBezTo>
                  <a:cubicBezTo>
                    <a:pt x="400" y="210"/>
                    <a:pt x="395" y="203"/>
                    <a:pt x="371" y="174"/>
                  </a:cubicBezTo>
                  <a:cubicBezTo>
                    <a:pt x="356" y="156"/>
                    <a:pt x="347" y="148"/>
                    <a:pt x="345" y="148"/>
                  </a:cubicBezTo>
                  <a:lnTo>
                    <a:pt x="345" y="148"/>
                  </a:lnTo>
                  <a:cubicBezTo>
                    <a:pt x="343" y="148"/>
                    <a:pt x="350" y="158"/>
                    <a:pt x="364" y="177"/>
                  </a:cubicBezTo>
                  <a:lnTo>
                    <a:pt x="374" y="202"/>
                  </a:lnTo>
                  <a:cubicBezTo>
                    <a:pt x="364" y="193"/>
                    <a:pt x="359" y="189"/>
                    <a:pt x="357" y="189"/>
                  </a:cubicBezTo>
                  <a:cubicBezTo>
                    <a:pt x="352" y="189"/>
                    <a:pt x="368" y="215"/>
                    <a:pt x="377" y="231"/>
                  </a:cubicBezTo>
                  <a:cubicBezTo>
                    <a:pt x="361" y="215"/>
                    <a:pt x="352" y="207"/>
                    <a:pt x="349" y="207"/>
                  </a:cubicBezTo>
                  <a:cubicBezTo>
                    <a:pt x="346" y="207"/>
                    <a:pt x="352" y="217"/>
                    <a:pt x="367" y="237"/>
                  </a:cubicBezTo>
                  <a:cubicBezTo>
                    <a:pt x="378" y="247"/>
                    <a:pt x="382" y="252"/>
                    <a:pt x="380" y="252"/>
                  </a:cubicBezTo>
                  <a:cubicBezTo>
                    <a:pt x="378" y="252"/>
                    <a:pt x="373" y="249"/>
                    <a:pt x="364" y="243"/>
                  </a:cubicBezTo>
                  <a:cubicBezTo>
                    <a:pt x="351" y="234"/>
                    <a:pt x="345" y="231"/>
                    <a:pt x="341" y="231"/>
                  </a:cubicBezTo>
                  <a:cubicBezTo>
                    <a:pt x="338" y="231"/>
                    <a:pt x="336" y="233"/>
                    <a:pt x="333" y="234"/>
                  </a:cubicBezTo>
                  <a:cubicBezTo>
                    <a:pt x="349" y="256"/>
                    <a:pt x="330" y="271"/>
                    <a:pt x="308" y="293"/>
                  </a:cubicBezTo>
                  <a:cubicBezTo>
                    <a:pt x="286" y="322"/>
                    <a:pt x="273" y="337"/>
                    <a:pt x="292" y="353"/>
                  </a:cubicBezTo>
                  <a:cubicBezTo>
                    <a:pt x="291" y="354"/>
                    <a:pt x="291" y="355"/>
                    <a:pt x="289" y="355"/>
                  </a:cubicBezTo>
                  <a:cubicBezTo>
                    <a:pt x="287" y="355"/>
                    <a:pt x="282" y="352"/>
                    <a:pt x="267" y="343"/>
                  </a:cubicBezTo>
                  <a:cubicBezTo>
                    <a:pt x="261" y="339"/>
                    <a:pt x="256" y="337"/>
                    <a:pt x="254" y="337"/>
                  </a:cubicBezTo>
                  <a:cubicBezTo>
                    <a:pt x="251" y="337"/>
                    <a:pt x="258" y="345"/>
                    <a:pt x="283" y="365"/>
                  </a:cubicBezTo>
                  <a:cubicBezTo>
                    <a:pt x="294" y="375"/>
                    <a:pt x="306" y="383"/>
                    <a:pt x="306" y="383"/>
                  </a:cubicBezTo>
                  <a:cubicBezTo>
                    <a:pt x="306" y="383"/>
                    <a:pt x="300" y="379"/>
                    <a:pt x="283" y="369"/>
                  </a:cubicBezTo>
                  <a:cubicBezTo>
                    <a:pt x="274" y="362"/>
                    <a:pt x="268" y="359"/>
                    <a:pt x="263" y="359"/>
                  </a:cubicBezTo>
                  <a:cubicBezTo>
                    <a:pt x="257" y="359"/>
                    <a:pt x="254" y="364"/>
                    <a:pt x="248" y="372"/>
                  </a:cubicBezTo>
                  <a:cubicBezTo>
                    <a:pt x="242" y="381"/>
                    <a:pt x="236" y="397"/>
                    <a:pt x="258" y="406"/>
                  </a:cubicBezTo>
                  <a:cubicBezTo>
                    <a:pt x="266" y="416"/>
                    <a:pt x="270" y="421"/>
                    <a:pt x="269" y="421"/>
                  </a:cubicBezTo>
                  <a:cubicBezTo>
                    <a:pt x="268" y="421"/>
                    <a:pt x="264" y="417"/>
                    <a:pt x="255" y="409"/>
                  </a:cubicBezTo>
                  <a:cubicBezTo>
                    <a:pt x="238" y="399"/>
                    <a:pt x="222" y="394"/>
                    <a:pt x="213" y="394"/>
                  </a:cubicBezTo>
                  <a:cubicBezTo>
                    <a:pt x="200" y="394"/>
                    <a:pt x="198" y="404"/>
                    <a:pt x="220" y="422"/>
                  </a:cubicBezTo>
                  <a:cubicBezTo>
                    <a:pt x="219" y="423"/>
                    <a:pt x="218" y="425"/>
                    <a:pt x="215" y="425"/>
                  </a:cubicBezTo>
                  <a:cubicBezTo>
                    <a:pt x="212" y="425"/>
                    <a:pt x="206" y="423"/>
                    <a:pt x="195" y="419"/>
                  </a:cubicBezTo>
                  <a:lnTo>
                    <a:pt x="195" y="419"/>
                  </a:lnTo>
                  <a:cubicBezTo>
                    <a:pt x="192" y="422"/>
                    <a:pt x="192" y="428"/>
                    <a:pt x="208" y="447"/>
                  </a:cubicBezTo>
                  <a:cubicBezTo>
                    <a:pt x="208" y="450"/>
                    <a:pt x="201" y="463"/>
                    <a:pt x="198" y="472"/>
                  </a:cubicBezTo>
                  <a:cubicBezTo>
                    <a:pt x="195" y="478"/>
                    <a:pt x="214" y="494"/>
                    <a:pt x="214" y="494"/>
                  </a:cubicBezTo>
                  <a:cubicBezTo>
                    <a:pt x="214" y="495"/>
                    <a:pt x="214" y="496"/>
                    <a:pt x="214" y="497"/>
                  </a:cubicBezTo>
                  <a:cubicBezTo>
                    <a:pt x="210" y="495"/>
                    <a:pt x="206" y="495"/>
                    <a:pt x="203" y="495"/>
                  </a:cubicBezTo>
                  <a:cubicBezTo>
                    <a:pt x="189" y="495"/>
                    <a:pt x="181" y="511"/>
                    <a:pt x="176" y="532"/>
                  </a:cubicBezTo>
                  <a:cubicBezTo>
                    <a:pt x="170" y="560"/>
                    <a:pt x="164" y="582"/>
                    <a:pt x="142" y="582"/>
                  </a:cubicBezTo>
                  <a:cubicBezTo>
                    <a:pt x="142" y="582"/>
                    <a:pt x="139" y="585"/>
                    <a:pt x="164" y="591"/>
                  </a:cubicBezTo>
                  <a:cubicBezTo>
                    <a:pt x="211" y="600"/>
                    <a:pt x="211" y="604"/>
                    <a:pt x="186" y="607"/>
                  </a:cubicBezTo>
                  <a:cubicBezTo>
                    <a:pt x="182" y="606"/>
                    <a:pt x="179" y="606"/>
                    <a:pt x="176" y="606"/>
                  </a:cubicBezTo>
                  <a:cubicBezTo>
                    <a:pt x="139" y="606"/>
                    <a:pt x="139" y="622"/>
                    <a:pt x="179" y="628"/>
                  </a:cubicBezTo>
                  <a:lnTo>
                    <a:pt x="179" y="628"/>
                  </a:lnTo>
                  <a:lnTo>
                    <a:pt x="161" y="626"/>
                  </a:lnTo>
                  <a:lnTo>
                    <a:pt x="161" y="626"/>
                  </a:lnTo>
                  <a:cubicBezTo>
                    <a:pt x="111" y="629"/>
                    <a:pt x="132" y="641"/>
                    <a:pt x="183" y="644"/>
                  </a:cubicBezTo>
                  <a:cubicBezTo>
                    <a:pt x="158" y="647"/>
                    <a:pt x="132" y="654"/>
                    <a:pt x="158" y="657"/>
                  </a:cubicBezTo>
                  <a:cubicBezTo>
                    <a:pt x="158" y="660"/>
                    <a:pt x="158" y="660"/>
                    <a:pt x="111" y="663"/>
                  </a:cubicBezTo>
                  <a:cubicBezTo>
                    <a:pt x="85" y="663"/>
                    <a:pt x="60" y="663"/>
                    <a:pt x="60" y="666"/>
                  </a:cubicBezTo>
                  <a:cubicBezTo>
                    <a:pt x="60" y="670"/>
                    <a:pt x="69" y="671"/>
                    <a:pt x="81" y="671"/>
                  </a:cubicBezTo>
                  <a:cubicBezTo>
                    <a:pt x="90" y="671"/>
                    <a:pt x="100" y="671"/>
                    <a:pt x="111" y="669"/>
                  </a:cubicBezTo>
                  <a:lnTo>
                    <a:pt x="111" y="679"/>
                  </a:lnTo>
                  <a:cubicBezTo>
                    <a:pt x="111" y="679"/>
                    <a:pt x="111" y="682"/>
                    <a:pt x="132" y="682"/>
                  </a:cubicBezTo>
                  <a:cubicBezTo>
                    <a:pt x="137" y="681"/>
                    <a:pt x="141" y="681"/>
                    <a:pt x="144" y="681"/>
                  </a:cubicBezTo>
                  <a:cubicBezTo>
                    <a:pt x="158" y="681"/>
                    <a:pt x="158" y="686"/>
                    <a:pt x="158" y="688"/>
                  </a:cubicBezTo>
                  <a:cubicBezTo>
                    <a:pt x="145" y="688"/>
                    <a:pt x="145" y="689"/>
                    <a:pt x="151" y="689"/>
                  </a:cubicBezTo>
                  <a:cubicBezTo>
                    <a:pt x="158" y="689"/>
                    <a:pt x="170" y="688"/>
                    <a:pt x="183" y="685"/>
                  </a:cubicBezTo>
                  <a:cubicBezTo>
                    <a:pt x="190" y="684"/>
                    <a:pt x="198" y="683"/>
                    <a:pt x="206" y="683"/>
                  </a:cubicBezTo>
                  <a:cubicBezTo>
                    <a:pt x="214" y="683"/>
                    <a:pt x="222" y="684"/>
                    <a:pt x="230" y="685"/>
                  </a:cubicBezTo>
                  <a:cubicBezTo>
                    <a:pt x="230" y="685"/>
                    <a:pt x="255" y="682"/>
                    <a:pt x="277" y="682"/>
                  </a:cubicBezTo>
                  <a:cubicBezTo>
                    <a:pt x="311" y="679"/>
                    <a:pt x="342" y="676"/>
                    <a:pt x="374" y="669"/>
                  </a:cubicBezTo>
                  <a:cubicBezTo>
                    <a:pt x="399" y="657"/>
                    <a:pt x="424" y="654"/>
                    <a:pt x="374" y="654"/>
                  </a:cubicBezTo>
                  <a:cubicBezTo>
                    <a:pt x="374" y="654"/>
                    <a:pt x="352" y="651"/>
                    <a:pt x="352" y="647"/>
                  </a:cubicBezTo>
                  <a:cubicBezTo>
                    <a:pt x="352" y="647"/>
                    <a:pt x="374" y="644"/>
                    <a:pt x="374" y="644"/>
                  </a:cubicBezTo>
                  <a:cubicBezTo>
                    <a:pt x="399" y="644"/>
                    <a:pt x="399" y="635"/>
                    <a:pt x="402" y="626"/>
                  </a:cubicBezTo>
                  <a:cubicBezTo>
                    <a:pt x="402" y="615"/>
                    <a:pt x="404" y="609"/>
                    <a:pt x="419" y="609"/>
                  </a:cubicBezTo>
                  <a:cubicBezTo>
                    <a:pt x="422" y="609"/>
                    <a:pt x="426" y="609"/>
                    <a:pt x="430" y="610"/>
                  </a:cubicBezTo>
                  <a:cubicBezTo>
                    <a:pt x="439" y="611"/>
                    <a:pt x="444" y="611"/>
                    <a:pt x="448" y="611"/>
                  </a:cubicBezTo>
                  <a:cubicBezTo>
                    <a:pt x="455" y="611"/>
                    <a:pt x="455" y="610"/>
                    <a:pt x="455" y="610"/>
                  </a:cubicBezTo>
                  <a:cubicBezTo>
                    <a:pt x="430" y="607"/>
                    <a:pt x="433" y="594"/>
                    <a:pt x="440" y="582"/>
                  </a:cubicBezTo>
                  <a:cubicBezTo>
                    <a:pt x="443" y="569"/>
                    <a:pt x="449" y="557"/>
                    <a:pt x="427" y="547"/>
                  </a:cubicBezTo>
                  <a:lnTo>
                    <a:pt x="430" y="544"/>
                  </a:lnTo>
                  <a:cubicBezTo>
                    <a:pt x="439" y="548"/>
                    <a:pt x="444" y="549"/>
                    <a:pt x="447" y="549"/>
                  </a:cubicBezTo>
                  <a:cubicBezTo>
                    <a:pt x="453" y="549"/>
                    <a:pt x="453" y="546"/>
                    <a:pt x="455" y="544"/>
                  </a:cubicBezTo>
                  <a:cubicBezTo>
                    <a:pt x="433" y="532"/>
                    <a:pt x="436" y="528"/>
                    <a:pt x="436" y="528"/>
                  </a:cubicBezTo>
                  <a:lnTo>
                    <a:pt x="436" y="528"/>
                  </a:lnTo>
                  <a:cubicBezTo>
                    <a:pt x="447" y="533"/>
                    <a:pt x="453" y="535"/>
                    <a:pt x="456" y="535"/>
                  </a:cubicBezTo>
                  <a:cubicBezTo>
                    <a:pt x="459" y="535"/>
                    <a:pt x="460" y="533"/>
                    <a:pt x="462" y="532"/>
                  </a:cubicBezTo>
                  <a:cubicBezTo>
                    <a:pt x="465" y="528"/>
                    <a:pt x="465" y="525"/>
                    <a:pt x="443" y="516"/>
                  </a:cubicBezTo>
                  <a:cubicBezTo>
                    <a:pt x="449" y="507"/>
                    <a:pt x="457" y="503"/>
                    <a:pt x="465" y="503"/>
                  </a:cubicBezTo>
                  <a:cubicBezTo>
                    <a:pt x="469" y="503"/>
                    <a:pt x="473" y="504"/>
                    <a:pt x="477" y="506"/>
                  </a:cubicBezTo>
                  <a:cubicBezTo>
                    <a:pt x="482" y="509"/>
                    <a:pt x="485" y="510"/>
                    <a:pt x="486" y="510"/>
                  </a:cubicBezTo>
                  <a:cubicBezTo>
                    <a:pt x="490" y="510"/>
                    <a:pt x="476" y="500"/>
                    <a:pt x="462" y="488"/>
                  </a:cubicBezTo>
                  <a:cubicBezTo>
                    <a:pt x="440" y="475"/>
                    <a:pt x="421" y="463"/>
                    <a:pt x="424" y="459"/>
                  </a:cubicBezTo>
                  <a:lnTo>
                    <a:pt x="424" y="459"/>
                  </a:lnTo>
                  <a:lnTo>
                    <a:pt x="465" y="485"/>
                  </a:lnTo>
                  <a:cubicBezTo>
                    <a:pt x="478" y="495"/>
                    <a:pt x="482" y="499"/>
                    <a:pt x="484" y="499"/>
                  </a:cubicBezTo>
                  <a:cubicBezTo>
                    <a:pt x="485" y="499"/>
                    <a:pt x="486" y="498"/>
                    <a:pt x="487" y="497"/>
                  </a:cubicBezTo>
                  <a:lnTo>
                    <a:pt x="490" y="494"/>
                  </a:lnTo>
                  <a:cubicBezTo>
                    <a:pt x="468" y="478"/>
                    <a:pt x="474" y="469"/>
                    <a:pt x="487" y="459"/>
                  </a:cubicBezTo>
                  <a:cubicBezTo>
                    <a:pt x="499" y="441"/>
                    <a:pt x="505" y="438"/>
                    <a:pt x="487" y="422"/>
                  </a:cubicBezTo>
                  <a:cubicBezTo>
                    <a:pt x="476" y="413"/>
                    <a:pt x="472" y="408"/>
                    <a:pt x="475" y="408"/>
                  </a:cubicBezTo>
                  <a:cubicBezTo>
                    <a:pt x="478" y="408"/>
                    <a:pt x="484" y="410"/>
                    <a:pt x="493" y="416"/>
                  </a:cubicBezTo>
                  <a:cubicBezTo>
                    <a:pt x="530" y="440"/>
                    <a:pt x="545" y="450"/>
                    <a:pt x="548" y="450"/>
                  </a:cubicBezTo>
                  <a:cubicBezTo>
                    <a:pt x="550" y="450"/>
                    <a:pt x="546" y="445"/>
                    <a:pt x="540" y="438"/>
                  </a:cubicBezTo>
                  <a:cubicBezTo>
                    <a:pt x="527" y="428"/>
                    <a:pt x="515" y="419"/>
                    <a:pt x="505" y="406"/>
                  </a:cubicBezTo>
                  <a:cubicBezTo>
                    <a:pt x="487" y="388"/>
                    <a:pt x="480" y="379"/>
                    <a:pt x="481" y="379"/>
                  </a:cubicBezTo>
                  <a:lnTo>
                    <a:pt x="481" y="379"/>
                  </a:lnTo>
                  <a:cubicBezTo>
                    <a:pt x="483" y="379"/>
                    <a:pt x="492" y="387"/>
                    <a:pt x="509" y="403"/>
                  </a:cubicBezTo>
                  <a:cubicBezTo>
                    <a:pt x="518" y="413"/>
                    <a:pt x="525" y="417"/>
                    <a:pt x="531" y="417"/>
                  </a:cubicBezTo>
                  <a:cubicBezTo>
                    <a:pt x="544" y="417"/>
                    <a:pt x="542" y="389"/>
                    <a:pt x="524" y="359"/>
                  </a:cubicBezTo>
                  <a:lnTo>
                    <a:pt x="524" y="359"/>
                  </a:lnTo>
                  <a:lnTo>
                    <a:pt x="540" y="378"/>
                  </a:lnTo>
                  <a:cubicBezTo>
                    <a:pt x="549" y="391"/>
                    <a:pt x="553" y="395"/>
                    <a:pt x="557" y="395"/>
                  </a:cubicBezTo>
                  <a:cubicBezTo>
                    <a:pt x="558" y="395"/>
                    <a:pt x="560" y="395"/>
                    <a:pt x="562" y="394"/>
                  </a:cubicBezTo>
                  <a:lnTo>
                    <a:pt x="568" y="387"/>
                  </a:lnTo>
                  <a:cubicBezTo>
                    <a:pt x="555" y="370"/>
                    <a:pt x="554" y="363"/>
                    <a:pt x="558" y="363"/>
                  </a:cubicBezTo>
                  <a:cubicBezTo>
                    <a:pt x="563" y="363"/>
                    <a:pt x="574" y="371"/>
                    <a:pt x="581" y="381"/>
                  </a:cubicBezTo>
                  <a:cubicBezTo>
                    <a:pt x="592" y="397"/>
                    <a:pt x="593" y="401"/>
                    <a:pt x="596" y="401"/>
                  </a:cubicBezTo>
                  <a:cubicBezTo>
                    <a:pt x="597" y="401"/>
                    <a:pt x="598" y="401"/>
                    <a:pt x="599" y="400"/>
                  </a:cubicBezTo>
                  <a:cubicBezTo>
                    <a:pt x="589" y="379"/>
                    <a:pt x="588" y="372"/>
                    <a:pt x="592" y="372"/>
                  </a:cubicBezTo>
                  <a:cubicBezTo>
                    <a:pt x="596" y="372"/>
                    <a:pt x="605" y="382"/>
                    <a:pt x="612" y="394"/>
                  </a:cubicBezTo>
                  <a:cubicBezTo>
                    <a:pt x="612" y="394"/>
                    <a:pt x="615" y="394"/>
                    <a:pt x="615" y="391"/>
                  </a:cubicBezTo>
                  <a:cubicBezTo>
                    <a:pt x="606" y="369"/>
                    <a:pt x="609" y="369"/>
                    <a:pt x="612" y="369"/>
                  </a:cubicBezTo>
                  <a:cubicBezTo>
                    <a:pt x="618" y="365"/>
                    <a:pt x="618" y="365"/>
                    <a:pt x="606" y="343"/>
                  </a:cubicBezTo>
                  <a:cubicBezTo>
                    <a:pt x="599" y="331"/>
                    <a:pt x="593" y="315"/>
                    <a:pt x="587" y="300"/>
                  </a:cubicBezTo>
                  <a:lnTo>
                    <a:pt x="587" y="300"/>
                  </a:lnTo>
                  <a:lnTo>
                    <a:pt x="599" y="322"/>
                  </a:lnTo>
                  <a:cubicBezTo>
                    <a:pt x="605" y="336"/>
                    <a:pt x="610" y="339"/>
                    <a:pt x="615" y="339"/>
                  </a:cubicBezTo>
                  <a:cubicBezTo>
                    <a:pt x="617" y="339"/>
                    <a:pt x="619" y="338"/>
                    <a:pt x="621" y="337"/>
                  </a:cubicBezTo>
                  <a:cubicBezTo>
                    <a:pt x="623" y="337"/>
                    <a:pt x="625" y="337"/>
                    <a:pt x="627" y="337"/>
                  </a:cubicBezTo>
                  <a:cubicBezTo>
                    <a:pt x="634" y="337"/>
                    <a:pt x="639" y="339"/>
                    <a:pt x="646" y="356"/>
                  </a:cubicBezTo>
                  <a:lnTo>
                    <a:pt x="640" y="334"/>
                  </a:lnTo>
                  <a:cubicBezTo>
                    <a:pt x="637" y="322"/>
                    <a:pt x="636" y="315"/>
                    <a:pt x="637" y="315"/>
                  </a:cubicBezTo>
                  <a:lnTo>
                    <a:pt x="637" y="315"/>
                  </a:lnTo>
                  <a:cubicBezTo>
                    <a:pt x="638" y="315"/>
                    <a:pt x="640" y="322"/>
                    <a:pt x="643" y="334"/>
                  </a:cubicBezTo>
                  <a:cubicBezTo>
                    <a:pt x="648" y="343"/>
                    <a:pt x="652" y="348"/>
                    <a:pt x="654" y="348"/>
                  </a:cubicBezTo>
                  <a:cubicBezTo>
                    <a:pt x="657" y="348"/>
                    <a:pt x="657" y="342"/>
                    <a:pt x="656" y="331"/>
                  </a:cubicBezTo>
                  <a:lnTo>
                    <a:pt x="662" y="331"/>
                  </a:lnTo>
                  <a:cubicBezTo>
                    <a:pt x="668" y="354"/>
                    <a:pt x="672" y="365"/>
                    <a:pt x="674" y="365"/>
                  </a:cubicBezTo>
                  <a:cubicBezTo>
                    <a:pt x="675" y="365"/>
                    <a:pt x="675" y="353"/>
                    <a:pt x="672" y="331"/>
                  </a:cubicBezTo>
                  <a:lnTo>
                    <a:pt x="672" y="331"/>
                  </a:lnTo>
                  <a:cubicBezTo>
                    <a:pt x="675" y="353"/>
                    <a:pt x="678" y="353"/>
                    <a:pt x="678" y="353"/>
                  </a:cubicBezTo>
                  <a:cubicBezTo>
                    <a:pt x="678" y="340"/>
                    <a:pt x="679" y="334"/>
                    <a:pt x="681" y="334"/>
                  </a:cubicBezTo>
                  <a:cubicBezTo>
                    <a:pt x="683" y="334"/>
                    <a:pt x="686" y="340"/>
                    <a:pt x="687" y="353"/>
                  </a:cubicBezTo>
                  <a:lnTo>
                    <a:pt x="690" y="353"/>
                  </a:lnTo>
                  <a:cubicBezTo>
                    <a:pt x="687" y="328"/>
                    <a:pt x="690" y="328"/>
                    <a:pt x="693" y="328"/>
                  </a:cubicBezTo>
                  <a:cubicBezTo>
                    <a:pt x="693" y="328"/>
                    <a:pt x="697" y="328"/>
                    <a:pt x="697" y="303"/>
                  </a:cubicBezTo>
                  <a:cubicBezTo>
                    <a:pt x="697" y="278"/>
                    <a:pt x="697" y="278"/>
                    <a:pt x="697" y="278"/>
                  </a:cubicBezTo>
                  <a:cubicBezTo>
                    <a:pt x="700" y="296"/>
                    <a:pt x="700" y="312"/>
                    <a:pt x="700" y="328"/>
                  </a:cubicBezTo>
                  <a:cubicBezTo>
                    <a:pt x="698" y="338"/>
                    <a:pt x="699" y="343"/>
                    <a:pt x="700" y="343"/>
                  </a:cubicBezTo>
                  <a:cubicBezTo>
                    <a:pt x="701" y="343"/>
                    <a:pt x="704" y="331"/>
                    <a:pt x="706" y="303"/>
                  </a:cubicBezTo>
                  <a:cubicBezTo>
                    <a:pt x="706" y="320"/>
                    <a:pt x="706" y="338"/>
                    <a:pt x="707" y="338"/>
                  </a:cubicBezTo>
                  <a:cubicBezTo>
                    <a:pt x="708" y="338"/>
                    <a:pt x="708" y="335"/>
                    <a:pt x="709" y="328"/>
                  </a:cubicBezTo>
                  <a:cubicBezTo>
                    <a:pt x="709" y="328"/>
                    <a:pt x="712" y="328"/>
                    <a:pt x="712" y="306"/>
                  </a:cubicBezTo>
                  <a:lnTo>
                    <a:pt x="715" y="306"/>
                  </a:lnTo>
                  <a:cubicBezTo>
                    <a:pt x="722" y="328"/>
                    <a:pt x="722" y="328"/>
                    <a:pt x="725" y="328"/>
                  </a:cubicBezTo>
                  <a:cubicBezTo>
                    <a:pt x="725" y="317"/>
                    <a:pt x="725" y="312"/>
                    <a:pt x="725" y="312"/>
                  </a:cubicBezTo>
                  <a:cubicBezTo>
                    <a:pt x="725" y="312"/>
                    <a:pt x="726" y="318"/>
                    <a:pt x="728" y="331"/>
                  </a:cubicBezTo>
                  <a:cubicBezTo>
                    <a:pt x="727" y="340"/>
                    <a:pt x="726" y="345"/>
                    <a:pt x="727" y="345"/>
                  </a:cubicBezTo>
                  <a:cubicBezTo>
                    <a:pt x="727" y="345"/>
                    <a:pt x="729" y="334"/>
                    <a:pt x="731" y="306"/>
                  </a:cubicBezTo>
                  <a:cubicBezTo>
                    <a:pt x="733" y="295"/>
                    <a:pt x="734" y="290"/>
                    <a:pt x="735" y="290"/>
                  </a:cubicBezTo>
                  <a:cubicBezTo>
                    <a:pt x="736" y="290"/>
                    <a:pt x="737" y="296"/>
                    <a:pt x="737" y="309"/>
                  </a:cubicBezTo>
                  <a:cubicBezTo>
                    <a:pt x="736" y="317"/>
                    <a:pt x="736" y="323"/>
                    <a:pt x="735" y="328"/>
                  </a:cubicBezTo>
                  <a:lnTo>
                    <a:pt x="735" y="328"/>
                  </a:lnTo>
                  <a:cubicBezTo>
                    <a:pt x="740" y="309"/>
                    <a:pt x="740" y="309"/>
                    <a:pt x="740" y="309"/>
                  </a:cubicBezTo>
                  <a:cubicBezTo>
                    <a:pt x="740" y="331"/>
                    <a:pt x="756" y="337"/>
                    <a:pt x="772" y="340"/>
                  </a:cubicBezTo>
                  <a:cubicBezTo>
                    <a:pt x="778" y="328"/>
                    <a:pt x="784" y="312"/>
                    <a:pt x="787" y="296"/>
                  </a:cubicBezTo>
                  <a:cubicBezTo>
                    <a:pt x="793" y="276"/>
                    <a:pt x="795" y="269"/>
                    <a:pt x="795" y="269"/>
                  </a:cubicBezTo>
                  <a:lnTo>
                    <a:pt x="795" y="269"/>
                  </a:lnTo>
                  <a:cubicBezTo>
                    <a:pt x="795" y="269"/>
                    <a:pt x="792" y="282"/>
                    <a:pt x="791" y="296"/>
                  </a:cubicBezTo>
                  <a:cubicBezTo>
                    <a:pt x="781" y="333"/>
                    <a:pt x="777" y="351"/>
                    <a:pt x="778" y="351"/>
                  </a:cubicBezTo>
                  <a:cubicBezTo>
                    <a:pt x="779" y="351"/>
                    <a:pt x="784" y="334"/>
                    <a:pt x="794" y="300"/>
                  </a:cubicBezTo>
                  <a:cubicBezTo>
                    <a:pt x="798" y="276"/>
                    <a:pt x="801" y="264"/>
                    <a:pt x="801" y="264"/>
                  </a:cubicBezTo>
                  <a:lnTo>
                    <a:pt x="801" y="264"/>
                  </a:lnTo>
                  <a:cubicBezTo>
                    <a:pt x="802" y="264"/>
                    <a:pt x="800" y="276"/>
                    <a:pt x="797" y="300"/>
                  </a:cubicBezTo>
                  <a:cubicBezTo>
                    <a:pt x="794" y="313"/>
                    <a:pt x="792" y="319"/>
                    <a:pt x="793" y="319"/>
                  </a:cubicBezTo>
                  <a:cubicBezTo>
                    <a:pt x="793" y="319"/>
                    <a:pt x="795" y="313"/>
                    <a:pt x="800" y="303"/>
                  </a:cubicBezTo>
                  <a:cubicBezTo>
                    <a:pt x="803" y="291"/>
                    <a:pt x="805" y="285"/>
                    <a:pt x="806" y="285"/>
                  </a:cubicBezTo>
                  <a:lnTo>
                    <a:pt x="806" y="285"/>
                  </a:lnTo>
                  <a:cubicBezTo>
                    <a:pt x="807" y="285"/>
                    <a:pt x="806" y="291"/>
                    <a:pt x="803" y="303"/>
                  </a:cubicBezTo>
                  <a:cubicBezTo>
                    <a:pt x="799" y="319"/>
                    <a:pt x="794" y="336"/>
                    <a:pt x="794" y="336"/>
                  </a:cubicBezTo>
                  <a:cubicBezTo>
                    <a:pt x="794" y="336"/>
                    <a:pt x="795" y="334"/>
                    <a:pt x="797" y="328"/>
                  </a:cubicBezTo>
                  <a:lnTo>
                    <a:pt x="797" y="328"/>
                  </a:lnTo>
                  <a:cubicBezTo>
                    <a:pt x="797" y="328"/>
                    <a:pt x="800" y="328"/>
                    <a:pt x="794" y="350"/>
                  </a:cubicBezTo>
                  <a:cubicBezTo>
                    <a:pt x="792" y="358"/>
                    <a:pt x="791" y="361"/>
                    <a:pt x="792" y="361"/>
                  </a:cubicBezTo>
                  <a:cubicBezTo>
                    <a:pt x="794" y="361"/>
                    <a:pt x="801" y="346"/>
                    <a:pt x="809" y="331"/>
                  </a:cubicBezTo>
                  <a:cubicBezTo>
                    <a:pt x="820" y="310"/>
                    <a:pt x="826" y="300"/>
                    <a:pt x="827" y="300"/>
                  </a:cubicBezTo>
                  <a:lnTo>
                    <a:pt x="827" y="300"/>
                  </a:lnTo>
                  <a:cubicBezTo>
                    <a:pt x="828" y="300"/>
                    <a:pt x="824" y="311"/>
                    <a:pt x="812" y="334"/>
                  </a:cubicBezTo>
                  <a:cubicBezTo>
                    <a:pt x="805" y="352"/>
                    <a:pt x="803" y="359"/>
                    <a:pt x="806" y="359"/>
                  </a:cubicBezTo>
                  <a:cubicBezTo>
                    <a:pt x="809" y="359"/>
                    <a:pt x="821" y="343"/>
                    <a:pt x="834" y="318"/>
                  </a:cubicBezTo>
                  <a:cubicBezTo>
                    <a:pt x="836" y="315"/>
                    <a:pt x="837" y="313"/>
                    <a:pt x="839" y="310"/>
                  </a:cubicBezTo>
                  <a:lnTo>
                    <a:pt x="839" y="310"/>
                  </a:lnTo>
                  <a:cubicBezTo>
                    <a:pt x="836" y="318"/>
                    <a:pt x="838" y="318"/>
                    <a:pt x="838" y="318"/>
                  </a:cubicBezTo>
                  <a:cubicBezTo>
                    <a:pt x="841" y="322"/>
                    <a:pt x="841" y="322"/>
                    <a:pt x="831" y="343"/>
                  </a:cubicBezTo>
                  <a:cubicBezTo>
                    <a:pt x="831" y="343"/>
                    <a:pt x="834" y="343"/>
                    <a:pt x="847" y="325"/>
                  </a:cubicBezTo>
                  <a:cubicBezTo>
                    <a:pt x="857" y="311"/>
                    <a:pt x="862" y="305"/>
                    <a:pt x="865" y="305"/>
                  </a:cubicBezTo>
                  <a:cubicBezTo>
                    <a:pt x="869" y="305"/>
                    <a:pt x="861" y="326"/>
                    <a:pt x="847" y="353"/>
                  </a:cubicBezTo>
                  <a:lnTo>
                    <a:pt x="863" y="337"/>
                  </a:lnTo>
                  <a:cubicBezTo>
                    <a:pt x="880" y="312"/>
                    <a:pt x="891" y="296"/>
                    <a:pt x="892" y="296"/>
                  </a:cubicBezTo>
                  <a:lnTo>
                    <a:pt x="892" y="296"/>
                  </a:lnTo>
                  <a:cubicBezTo>
                    <a:pt x="893" y="296"/>
                    <a:pt x="890" y="303"/>
                    <a:pt x="881" y="318"/>
                  </a:cubicBezTo>
                  <a:cubicBezTo>
                    <a:pt x="872" y="328"/>
                    <a:pt x="875" y="328"/>
                    <a:pt x="869" y="337"/>
                  </a:cubicBezTo>
                  <a:cubicBezTo>
                    <a:pt x="878" y="324"/>
                    <a:pt x="883" y="319"/>
                    <a:pt x="885" y="319"/>
                  </a:cubicBezTo>
                  <a:cubicBezTo>
                    <a:pt x="889" y="319"/>
                    <a:pt x="882" y="339"/>
                    <a:pt x="866" y="365"/>
                  </a:cubicBezTo>
                  <a:cubicBezTo>
                    <a:pt x="880" y="348"/>
                    <a:pt x="892" y="328"/>
                    <a:pt x="894" y="328"/>
                  </a:cubicBezTo>
                  <a:cubicBezTo>
                    <a:pt x="894" y="328"/>
                    <a:pt x="894" y="328"/>
                    <a:pt x="894" y="328"/>
                  </a:cubicBezTo>
                  <a:cubicBezTo>
                    <a:pt x="897" y="331"/>
                    <a:pt x="900" y="331"/>
                    <a:pt x="885" y="353"/>
                  </a:cubicBezTo>
                  <a:cubicBezTo>
                    <a:pt x="878" y="367"/>
                    <a:pt x="869" y="382"/>
                    <a:pt x="870" y="382"/>
                  </a:cubicBezTo>
                  <a:cubicBezTo>
                    <a:pt x="870" y="382"/>
                    <a:pt x="872" y="380"/>
                    <a:pt x="875" y="375"/>
                  </a:cubicBezTo>
                  <a:lnTo>
                    <a:pt x="875" y="375"/>
                  </a:lnTo>
                  <a:cubicBezTo>
                    <a:pt x="875" y="375"/>
                    <a:pt x="878" y="375"/>
                    <a:pt x="866" y="397"/>
                  </a:cubicBezTo>
                  <a:lnTo>
                    <a:pt x="872" y="403"/>
                  </a:lnTo>
                  <a:cubicBezTo>
                    <a:pt x="879" y="394"/>
                    <a:pt x="884" y="390"/>
                    <a:pt x="885" y="390"/>
                  </a:cubicBezTo>
                  <a:cubicBezTo>
                    <a:pt x="887" y="390"/>
                    <a:pt x="885" y="396"/>
                    <a:pt x="878" y="406"/>
                  </a:cubicBezTo>
                  <a:cubicBezTo>
                    <a:pt x="878" y="406"/>
                    <a:pt x="879" y="406"/>
                    <a:pt x="879" y="406"/>
                  </a:cubicBezTo>
                  <a:cubicBezTo>
                    <a:pt x="881" y="406"/>
                    <a:pt x="886" y="405"/>
                    <a:pt x="897" y="394"/>
                  </a:cubicBezTo>
                  <a:lnTo>
                    <a:pt x="897" y="394"/>
                  </a:lnTo>
                  <a:cubicBezTo>
                    <a:pt x="900" y="397"/>
                    <a:pt x="900" y="397"/>
                    <a:pt x="885" y="416"/>
                  </a:cubicBezTo>
                  <a:cubicBezTo>
                    <a:pt x="878" y="425"/>
                    <a:pt x="874" y="430"/>
                    <a:pt x="874" y="430"/>
                  </a:cubicBezTo>
                  <a:cubicBezTo>
                    <a:pt x="875" y="430"/>
                    <a:pt x="879" y="426"/>
                    <a:pt x="888" y="419"/>
                  </a:cubicBezTo>
                  <a:cubicBezTo>
                    <a:pt x="899" y="405"/>
                    <a:pt x="902" y="401"/>
                    <a:pt x="904" y="401"/>
                  </a:cubicBezTo>
                  <a:cubicBezTo>
                    <a:pt x="905" y="401"/>
                    <a:pt x="906" y="402"/>
                    <a:pt x="907" y="403"/>
                  </a:cubicBezTo>
                  <a:lnTo>
                    <a:pt x="910" y="406"/>
                  </a:lnTo>
                  <a:cubicBezTo>
                    <a:pt x="921" y="393"/>
                    <a:pt x="924" y="389"/>
                    <a:pt x="926" y="389"/>
                  </a:cubicBezTo>
                  <a:cubicBezTo>
                    <a:pt x="927" y="389"/>
                    <a:pt x="928" y="390"/>
                    <a:pt x="928" y="391"/>
                  </a:cubicBezTo>
                  <a:cubicBezTo>
                    <a:pt x="928" y="391"/>
                    <a:pt x="919" y="412"/>
                    <a:pt x="919" y="416"/>
                  </a:cubicBezTo>
                  <a:cubicBezTo>
                    <a:pt x="920" y="418"/>
                    <a:pt x="921" y="419"/>
                    <a:pt x="922" y="419"/>
                  </a:cubicBezTo>
                  <a:cubicBezTo>
                    <a:pt x="924" y="419"/>
                    <a:pt x="928" y="415"/>
                    <a:pt x="938" y="403"/>
                  </a:cubicBezTo>
                  <a:cubicBezTo>
                    <a:pt x="938" y="401"/>
                    <a:pt x="944" y="394"/>
                    <a:pt x="946" y="394"/>
                  </a:cubicBezTo>
                  <a:lnTo>
                    <a:pt x="946" y="394"/>
                  </a:lnTo>
                  <a:cubicBezTo>
                    <a:pt x="946" y="394"/>
                    <a:pt x="946" y="396"/>
                    <a:pt x="941" y="403"/>
                  </a:cubicBezTo>
                  <a:cubicBezTo>
                    <a:pt x="941" y="406"/>
                    <a:pt x="928" y="428"/>
                    <a:pt x="935" y="434"/>
                  </a:cubicBezTo>
                  <a:cubicBezTo>
                    <a:pt x="937" y="437"/>
                    <a:pt x="938" y="438"/>
                    <a:pt x="940" y="438"/>
                  </a:cubicBezTo>
                  <a:cubicBezTo>
                    <a:pt x="942" y="438"/>
                    <a:pt x="945" y="435"/>
                    <a:pt x="957" y="425"/>
                  </a:cubicBezTo>
                  <a:cubicBezTo>
                    <a:pt x="973" y="408"/>
                    <a:pt x="983" y="400"/>
                    <a:pt x="984" y="400"/>
                  </a:cubicBezTo>
                  <a:lnTo>
                    <a:pt x="984" y="400"/>
                  </a:lnTo>
                  <a:cubicBezTo>
                    <a:pt x="985" y="400"/>
                    <a:pt x="977" y="409"/>
                    <a:pt x="960" y="425"/>
                  </a:cubicBezTo>
                  <a:cubicBezTo>
                    <a:pt x="939" y="448"/>
                    <a:pt x="931" y="457"/>
                    <a:pt x="932" y="457"/>
                  </a:cubicBezTo>
                  <a:cubicBezTo>
                    <a:pt x="932" y="457"/>
                    <a:pt x="937" y="453"/>
                    <a:pt x="944" y="447"/>
                  </a:cubicBezTo>
                  <a:cubicBezTo>
                    <a:pt x="957" y="439"/>
                    <a:pt x="961" y="436"/>
                    <a:pt x="963" y="436"/>
                  </a:cubicBezTo>
                  <a:cubicBezTo>
                    <a:pt x="964" y="436"/>
                    <a:pt x="965" y="436"/>
                    <a:pt x="966" y="438"/>
                  </a:cubicBezTo>
                  <a:cubicBezTo>
                    <a:pt x="955" y="445"/>
                    <a:pt x="951" y="449"/>
                    <a:pt x="953" y="449"/>
                  </a:cubicBezTo>
                  <a:cubicBezTo>
                    <a:pt x="954" y="449"/>
                    <a:pt x="960" y="446"/>
                    <a:pt x="969" y="441"/>
                  </a:cubicBezTo>
                  <a:lnTo>
                    <a:pt x="969" y="441"/>
                  </a:lnTo>
                  <a:cubicBezTo>
                    <a:pt x="969" y="444"/>
                    <a:pt x="969" y="444"/>
                    <a:pt x="950" y="459"/>
                  </a:cubicBezTo>
                  <a:lnTo>
                    <a:pt x="954" y="463"/>
                  </a:lnTo>
                  <a:cubicBezTo>
                    <a:pt x="965" y="455"/>
                    <a:pt x="973" y="453"/>
                    <a:pt x="977" y="453"/>
                  </a:cubicBezTo>
                  <a:cubicBezTo>
                    <a:pt x="986" y="453"/>
                    <a:pt x="976" y="469"/>
                    <a:pt x="963" y="478"/>
                  </a:cubicBezTo>
                  <a:cubicBezTo>
                    <a:pt x="963" y="478"/>
                    <a:pt x="963" y="479"/>
                    <a:pt x="964" y="479"/>
                  </a:cubicBezTo>
                  <a:cubicBezTo>
                    <a:pt x="965" y="479"/>
                    <a:pt x="970" y="477"/>
                    <a:pt x="985" y="469"/>
                  </a:cubicBezTo>
                  <a:cubicBezTo>
                    <a:pt x="1005" y="459"/>
                    <a:pt x="1015" y="454"/>
                    <a:pt x="1018" y="454"/>
                  </a:cubicBezTo>
                  <a:cubicBezTo>
                    <a:pt x="1020" y="454"/>
                    <a:pt x="1010" y="461"/>
                    <a:pt x="988" y="475"/>
                  </a:cubicBezTo>
                  <a:cubicBezTo>
                    <a:pt x="993" y="473"/>
                    <a:pt x="997" y="472"/>
                    <a:pt x="1000" y="472"/>
                  </a:cubicBezTo>
                  <a:cubicBezTo>
                    <a:pt x="1010" y="472"/>
                    <a:pt x="1006" y="483"/>
                    <a:pt x="972" y="497"/>
                  </a:cubicBezTo>
                  <a:lnTo>
                    <a:pt x="932" y="522"/>
                  </a:lnTo>
                  <a:cubicBezTo>
                    <a:pt x="954" y="513"/>
                    <a:pt x="954" y="513"/>
                    <a:pt x="954" y="513"/>
                  </a:cubicBezTo>
                  <a:cubicBezTo>
                    <a:pt x="966" y="508"/>
                    <a:pt x="971" y="505"/>
                    <a:pt x="974" y="505"/>
                  </a:cubicBezTo>
                  <a:cubicBezTo>
                    <a:pt x="976" y="505"/>
                    <a:pt x="977" y="507"/>
                    <a:pt x="979" y="510"/>
                  </a:cubicBezTo>
                  <a:cubicBezTo>
                    <a:pt x="979" y="513"/>
                    <a:pt x="1004" y="510"/>
                    <a:pt x="1004" y="516"/>
                  </a:cubicBezTo>
                  <a:cubicBezTo>
                    <a:pt x="1004" y="519"/>
                    <a:pt x="1007" y="525"/>
                    <a:pt x="985" y="535"/>
                  </a:cubicBezTo>
                  <a:cubicBezTo>
                    <a:pt x="985" y="536"/>
                    <a:pt x="986" y="537"/>
                    <a:pt x="989" y="537"/>
                  </a:cubicBezTo>
                  <a:cubicBezTo>
                    <a:pt x="993" y="537"/>
                    <a:pt x="999" y="536"/>
                    <a:pt x="1010" y="535"/>
                  </a:cubicBezTo>
                  <a:cubicBezTo>
                    <a:pt x="1017" y="533"/>
                    <a:pt x="1022" y="532"/>
                    <a:pt x="1026" y="532"/>
                  </a:cubicBezTo>
                  <a:cubicBezTo>
                    <a:pt x="1033" y="532"/>
                    <a:pt x="1029" y="536"/>
                    <a:pt x="1013" y="541"/>
                  </a:cubicBezTo>
                  <a:cubicBezTo>
                    <a:pt x="1020" y="540"/>
                    <a:pt x="1025" y="540"/>
                    <a:pt x="1028" y="540"/>
                  </a:cubicBezTo>
                  <a:cubicBezTo>
                    <a:pt x="1035" y="540"/>
                    <a:pt x="1035" y="541"/>
                    <a:pt x="1035" y="541"/>
                  </a:cubicBezTo>
                  <a:cubicBezTo>
                    <a:pt x="1016" y="546"/>
                    <a:pt x="997" y="554"/>
                    <a:pt x="1006" y="554"/>
                  </a:cubicBezTo>
                  <a:cubicBezTo>
                    <a:pt x="1008" y="554"/>
                    <a:pt x="1010" y="554"/>
                    <a:pt x="1013" y="553"/>
                  </a:cubicBezTo>
                  <a:cubicBezTo>
                    <a:pt x="1026" y="550"/>
                    <a:pt x="1032" y="549"/>
                    <a:pt x="1035" y="549"/>
                  </a:cubicBezTo>
                  <a:cubicBezTo>
                    <a:pt x="1038" y="549"/>
                    <a:pt x="1038" y="550"/>
                    <a:pt x="1038" y="553"/>
                  </a:cubicBezTo>
                  <a:cubicBezTo>
                    <a:pt x="1019" y="563"/>
                    <a:pt x="1019" y="619"/>
                    <a:pt x="1038" y="622"/>
                  </a:cubicBezTo>
                  <a:cubicBezTo>
                    <a:pt x="1038" y="622"/>
                    <a:pt x="1038" y="622"/>
                    <a:pt x="1038" y="626"/>
                  </a:cubicBezTo>
                  <a:cubicBezTo>
                    <a:pt x="1038" y="629"/>
                    <a:pt x="1038" y="632"/>
                    <a:pt x="1038" y="632"/>
                  </a:cubicBezTo>
                  <a:cubicBezTo>
                    <a:pt x="1031" y="631"/>
                    <a:pt x="1026" y="631"/>
                    <a:pt x="1022" y="631"/>
                  </a:cubicBezTo>
                  <a:cubicBezTo>
                    <a:pt x="995" y="631"/>
                    <a:pt x="1016" y="639"/>
                    <a:pt x="1035" y="647"/>
                  </a:cubicBezTo>
                  <a:cubicBezTo>
                    <a:pt x="1057" y="654"/>
                    <a:pt x="1057" y="654"/>
                    <a:pt x="1057" y="657"/>
                  </a:cubicBezTo>
                  <a:cubicBezTo>
                    <a:pt x="1040" y="653"/>
                    <a:pt x="1028" y="652"/>
                    <a:pt x="1022" y="652"/>
                  </a:cubicBezTo>
                  <a:cubicBezTo>
                    <a:pt x="1011" y="652"/>
                    <a:pt x="1015" y="656"/>
                    <a:pt x="1029" y="660"/>
                  </a:cubicBezTo>
                  <a:cubicBezTo>
                    <a:pt x="1055" y="669"/>
                    <a:pt x="1067" y="673"/>
                    <a:pt x="1063" y="673"/>
                  </a:cubicBezTo>
                  <a:cubicBezTo>
                    <a:pt x="1061" y="673"/>
                    <a:pt x="1049" y="670"/>
                    <a:pt x="1029" y="666"/>
                  </a:cubicBezTo>
                  <a:cubicBezTo>
                    <a:pt x="1011" y="661"/>
                    <a:pt x="999" y="659"/>
                    <a:pt x="997" y="659"/>
                  </a:cubicBezTo>
                  <a:cubicBezTo>
                    <a:pt x="992" y="659"/>
                    <a:pt x="1008" y="665"/>
                    <a:pt x="1051" y="679"/>
                  </a:cubicBezTo>
                  <a:cubicBezTo>
                    <a:pt x="1063" y="684"/>
                    <a:pt x="1068" y="686"/>
                    <a:pt x="1066" y="686"/>
                  </a:cubicBezTo>
                  <a:cubicBezTo>
                    <a:pt x="1065" y="686"/>
                    <a:pt x="1059" y="685"/>
                    <a:pt x="1048" y="682"/>
                  </a:cubicBezTo>
                  <a:cubicBezTo>
                    <a:pt x="1022" y="677"/>
                    <a:pt x="1010" y="674"/>
                    <a:pt x="1008" y="674"/>
                  </a:cubicBezTo>
                  <a:cubicBezTo>
                    <a:pt x="1007" y="674"/>
                    <a:pt x="1013" y="676"/>
                    <a:pt x="1022" y="679"/>
                  </a:cubicBezTo>
                  <a:cubicBezTo>
                    <a:pt x="1048" y="689"/>
                    <a:pt x="1059" y="694"/>
                    <a:pt x="1056" y="694"/>
                  </a:cubicBezTo>
                  <a:cubicBezTo>
                    <a:pt x="1053" y="694"/>
                    <a:pt x="1040" y="691"/>
                    <a:pt x="1019" y="685"/>
                  </a:cubicBezTo>
                  <a:cubicBezTo>
                    <a:pt x="998" y="679"/>
                    <a:pt x="987" y="676"/>
                    <a:pt x="985" y="676"/>
                  </a:cubicBezTo>
                  <a:cubicBezTo>
                    <a:pt x="983" y="676"/>
                    <a:pt x="995" y="681"/>
                    <a:pt x="1019" y="691"/>
                  </a:cubicBezTo>
                  <a:cubicBezTo>
                    <a:pt x="1046" y="703"/>
                    <a:pt x="1056" y="711"/>
                    <a:pt x="1048" y="711"/>
                  </a:cubicBezTo>
                  <a:cubicBezTo>
                    <a:pt x="1043" y="711"/>
                    <a:pt x="1031" y="708"/>
                    <a:pt x="1013" y="701"/>
                  </a:cubicBezTo>
                  <a:cubicBezTo>
                    <a:pt x="1013" y="701"/>
                    <a:pt x="1012" y="701"/>
                    <a:pt x="1011" y="701"/>
                  </a:cubicBezTo>
                  <a:cubicBezTo>
                    <a:pt x="1009" y="701"/>
                    <a:pt x="1004" y="700"/>
                    <a:pt x="1002" y="700"/>
                  </a:cubicBezTo>
                  <a:cubicBezTo>
                    <a:pt x="1000" y="700"/>
                    <a:pt x="1000" y="702"/>
                    <a:pt x="1010" y="707"/>
                  </a:cubicBezTo>
                  <a:lnTo>
                    <a:pt x="988" y="698"/>
                  </a:lnTo>
                  <a:lnTo>
                    <a:pt x="985" y="701"/>
                  </a:lnTo>
                  <a:lnTo>
                    <a:pt x="1007" y="710"/>
                  </a:lnTo>
                  <a:cubicBezTo>
                    <a:pt x="1007" y="713"/>
                    <a:pt x="979" y="713"/>
                    <a:pt x="972" y="723"/>
                  </a:cubicBezTo>
                  <a:cubicBezTo>
                    <a:pt x="960" y="741"/>
                    <a:pt x="954" y="745"/>
                    <a:pt x="975" y="757"/>
                  </a:cubicBezTo>
                  <a:cubicBezTo>
                    <a:pt x="998" y="771"/>
                    <a:pt x="1007" y="779"/>
                    <a:pt x="1004" y="779"/>
                  </a:cubicBezTo>
                  <a:cubicBezTo>
                    <a:pt x="1002" y="779"/>
                    <a:pt x="991" y="773"/>
                    <a:pt x="972" y="760"/>
                  </a:cubicBezTo>
                  <a:cubicBezTo>
                    <a:pt x="972" y="761"/>
                    <a:pt x="972" y="761"/>
                    <a:pt x="972" y="761"/>
                  </a:cubicBezTo>
                  <a:cubicBezTo>
                    <a:pt x="968" y="761"/>
                    <a:pt x="954" y="754"/>
                    <a:pt x="949" y="754"/>
                  </a:cubicBezTo>
                  <a:cubicBezTo>
                    <a:pt x="948" y="754"/>
                    <a:pt x="948" y="754"/>
                    <a:pt x="947" y="754"/>
                  </a:cubicBezTo>
                  <a:cubicBezTo>
                    <a:pt x="946" y="755"/>
                    <a:pt x="945" y="757"/>
                    <a:pt x="942" y="757"/>
                  </a:cubicBezTo>
                  <a:cubicBezTo>
                    <a:pt x="939" y="757"/>
                    <a:pt x="933" y="754"/>
                    <a:pt x="922" y="745"/>
                  </a:cubicBezTo>
                  <a:lnTo>
                    <a:pt x="919" y="748"/>
                  </a:lnTo>
                  <a:cubicBezTo>
                    <a:pt x="945" y="771"/>
                    <a:pt x="946" y="784"/>
                    <a:pt x="936" y="784"/>
                  </a:cubicBezTo>
                  <a:cubicBezTo>
                    <a:pt x="933" y="784"/>
                    <a:pt x="928" y="782"/>
                    <a:pt x="922" y="779"/>
                  </a:cubicBezTo>
                  <a:lnTo>
                    <a:pt x="922" y="779"/>
                  </a:lnTo>
                  <a:cubicBezTo>
                    <a:pt x="919" y="782"/>
                    <a:pt x="916" y="782"/>
                    <a:pt x="932" y="801"/>
                  </a:cubicBezTo>
                  <a:cubicBezTo>
                    <a:pt x="938" y="813"/>
                    <a:pt x="941" y="818"/>
                    <a:pt x="940" y="818"/>
                  </a:cubicBezTo>
                  <a:cubicBezTo>
                    <a:pt x="939" y="818"/>
                    <a:pt x="934" y="814"/>
                    <a:pt x="925" y="807"/>
                  </a:cubicBezTo>
                  <a:cubicBezTo>
                    <a:pt x="917" y="798"/>
                    <a:pt x="907" y="790"/>
                    <a:pt x="903" y="790"/>
                  </a:cubicBezTo>
                  <a:cubicBezTo>
                    <a:pt x="899" y="790"/>
                    <a:pt x="901" y="797"/>
                    <a:pt x="916" y="814"/>
                  </a:cubicBezTo>
                  <a:lnTo>
                    <a:pt x="897" y="798"/>
                  </a:lnTo>
                  <a:cubicBezTo>
                    <a:pt x="893" y="793"/>
                    <a:pt x="891" y="791"/>
                    <a:pt x="890" y="791"/>
                  </a:cubicBezTo>
                  <a:lnTo>
                    <a:pt x="890" y="791"/>
                  </a:lnTo>
                  <a:cubicBezTo>
                    <a:pt x="888" y="791"/>
                    <a:pt x="898" y="806"/>
                    <a:pt x="910" y="820"/>
                  </a:cubicBezTo>
                  <a:cubicBezTo>
                    <a:pt x="911" y="821"/>
                    <a:pt x="912" y="822"/>
                    <a:pt x="912" y="823"/>
                  </a:cubicBezTo>
                  <a:lnTo>
                    <a:pt x="912" y="823"/>
                  </a:lnTo>
                  <a:cubicBezTo>
                    <a:pt x="913" y="823"/>
                    <a:pt x="914" y="823"/>
                    <a:pt x="915" y="823"/>
                  </a:cubicBezTo>
                  <a:cubicBezTo>
                    <a:pt x="956" y="823"/>
                    <a:pt x="980" y="878"/>
                    <a:pt x="938" y="904"/>
                  </a:cubicBezTo>
                  <a:cubicBezTo>
                    <a:pt x="930" y="910"/>
                    <a:pt x="921" y="912"/>
                    <a:pt x="913" y="912"/>
                  </a:cubicBezTo>
                  <a:cubicBezTo>
                    <a:pt x="902" y="912"/>
                    <a:pt x="892" y="908"/>
                    <a:pt x="884" y="901"/>
                  </a:cubicBezTo>
                  <a:lnTo>
                    <a:pt x="884" y="901"/>
                  </a:lnTo>
                  <a:cubicBezTo>
                    <a:pt x="889" y="912"/>
                    <a:pt x="895" y="922"/>
                    <a:pt x="900" y="933"/>
                  </a:cubicBezTo>
                  <a:cubicBezTo>
                    <a:pt x="913" y="955"/>
                    <a:pt x="919" y="966"/>
                    <a:pt x="919" y="966"/>
                  </a:cubicBezTo>
                  <a:cubicBezTo>
                    <a:pt x="918" y="966"/>
                    <a:pt x="911" y="956"/>
                    <a:pt x="897" y="936"/>
                  </a:cubicBezTo>
                  <a:cubicBezTo>
                    <a:pt x="890" y="920"/>
                    <a:pt x="887" y="915"/>
                    <a:pt x="884" y="915"/>
                  </a:cubicBezTo>
                  <a:cubicBezTo>
                    <a:pt x="883" y="915"/>
                    <a:pt x="882" y="916"/>
                    <a:pt x="881" y="917"/>
                  </a:cubicBezTo>
                  <a:cubicBezTo>
                    <a:pt x="872" y="895"/>
                    <a:pt x="872" y="892"/>
                    <a:pt x="875" y="892"/>
                  </a:cubicBezTo>
                  <a:lnTo>
                    <a:pt x="863" y="870"/>
                  </a:lnTo>
                  <a:cubicBezTo>
                    <a:pt x="852" y="850"/>
                    <a:pt x="846" y="840"/>
                    <a:pt x="844" y="840"/>
                  </a:cubicBezTo>
                  <a:lnTo>
                    <a:pt x="844" y="840"/>
                  </a:lnTo>
                  <a:cubicBezTo>
                    <a:pt x="843" y="840"/>
                    <a:pt x="847" y="851"/>
                    <a:pt x="856" y="873"/>
                  </a:cubicBezTo>
                  <a:cubicBezTo>
                    <a:pt x="861" y="884"/>
                    <a:pt x="864" y="890"/>
                    <a:pt x="863" y="890"/>
                  </a:cubicBezTo>
                  <a:cubicBezTo>
                    <a:pt x="862" y="890"/>
                    <a:pt x="859" y="885"/>
                    <a:pt x="853" y="876"/>
                  </a:cubicBezTo>
                  <a:cubicBezTo>
                    <a:pt x="844" y="861"/>
                    <a:pt x="836" y="845"/>
                    <a:pt x="834" y="845"/>
                  </a:cubicBezTo>
                  <a:lnTo>
                    <a:pt x="834" y="845"/>
                  </a:lnTo>
                  <a:cubicBezTo>
                    <a:pt x="834" y="845"/>
                    <a:pt x="835" y="848"/>
                    <a:pt x="838" y="854"/>
                  </a:cubicBezTo>
                  <a:cubicBezTo>
                    <a:pt x="838" y="854"/>
                    <a:pt x="837" y="854"/>
                    <a:pt x="837" y="854"/>
                  </a:cubicBezTo>
                  <a:cubicBezTo>
                    <a:pt x="836" y="854"/>
                    <a:pt x="832" y="853"/>
                    <a:pt x="822" y="836"/>
                  </a:cubicBezTo>
                  <a:lnTo>
                    <a:pt x="822" y="836"/>
                  </a:lnTo>
                  <a:cubicBezTo>
                    <a:pt x="819" y="839"/>
                    <a:pt x="819" y="839"/>
                    <a:pt x="828" y="861"/>
                  </a:cubicBezTo>
                  <a:cubicBezTo>
                    <a:pt x="838" y="883"/>
                    <a:pt x="834" y="883"/>
                    <a:pt x="831" y="883"/>
                  </a:cubicBezTo>
                  <a:cubicBezTo>
                    <a:pt x="831" y="883"/>
                    <a:pt x="828" y="886"/>
                    <a:pt x="838" y="908"/>
                  </a:cubicBezTo>
                  <a:cubicBezTo>
                    <a:pt x="847" y="930"/>
                    <a:pt x="853" y="951"/>
                    <a:pt x="847" y="955"/>
                  </a:cubicBezTo>
                  <a:cubicBezTo>
                    <a:pt x="848" y="964"/>
                    <a:pt x="849" y="969"/>
                    <a:pt x="848" y="969"/>
                  </a:cubicBezTo>
                  <a:cubicBezTo>
                    <a:pt x="847" y="969"/>
                    <a:pt x="842" y="958"/>
                    <a:pt x="831" y="933"/>
                  </a:cubicBezTo>
                  <a:cubicBezTo>
                    <a:pt x="822" y="911"/>
                    <a:pt x="822" y="911"/>
                    <a:pt x="819" y="911"/>
                  </a:cubicBezTo>
                  <a:cubicBezTo>
                    <a:pt x="819" y="911"/>
                    <a:pt x="819" y="911"/>
                    <a:pt x="818" y="911"/>
                  </a:cubicBezTo>
                  <a:cubicBezTo>
                    <a:pt x="817" y="911"/>
                    <a:pt x="814" y="909"/>
                    <a:pt x="806" y="889"/>
                  </a:cubicBezTo>
                  <a:cubicBezTo>
                    <a:pt x="804" y="883"/>
                    <a:pt x="802" y="880"/>
                    <a:pt x="802" y="880"/>
                  </a:cubicBezTo>
                  <a:lnTo>
                    <a:pt x="802" y="880"/>
                  </a:lnTo>
                  <a:cubicBezTo>
                    <a:pt x="802" y="880"/>
                    <a:pt x="808" y="898"/>
                    <a:pt x="812" y="914"/>
                  </a:cubicBezTo>
                  <a:lnTo>
                    <a:pt x="825" y="961"/>
                  </a:lnTo>
                  <a:cubicBezTo>
                    <a:pt x="816" y="939"/>
                    <a:pt x="806" y="914"/>
                    <a:pt x="800" y="892"/>
                  </a:cubicBezTo>
                  <a:lnTo>
                    <a:pt x="800" y="892"/>
                  </a:lnTo>
                  <a:cubicBezTo>
                    <a:pt x="805" y="908"/>
                    <a:pt x="807" y="925"/>
                    <a:pt x="805" y="925"/>
                  </a:cubicBezTo>
                  <a:cubicBezTo>
                    <a:pt x="804" y="925"/>
                    <a:pt x="803" y="923"/>
                    <a:pt x="800" y="917"/>
                  </a:cubicBezTo>
                  <a:cubicBezTo>
                    <a:pt x="794" y="917"/>
                    <a:pt x="791" y="917"/>
                    <a:pt x="784" y="895"/>
                  </a:cubicBezTo>
                  <a:cubicBezTo>
                    <a:pt x="782" y="887"/>
                    <a:pt x="781" y="884"/>
                    <a:pt x="781" y="884"/>
                  </a:cubicBezTo>
                  <a:lnTo>
                    <a:pt x="781" y="884"/>
                  </a:lnTo>
                  <a:cubicBezTo>
                    <a:pt x="780" y="884"/>
                    <a:pt x="781" y="895"/>
                    <a:pt x="781" y="895"/>
                  </a:cubicBezTo>
                  <a:cubicBezTo>
                    <a:pt x="783" y="908"/>
                    <a:pt x="783" y="914"/>
                    <a:pt x="781" y="914"/>
                  </a:cubicBezTo>
                  <a:cubicBezTo>
                    <a:pt x="780" y="914"/>
                    <a:pt x="776" y="908"/>
                    <a:pt x="772" y="895"/>
                  </a:cubicBezTo>
                  <a:cubicBezTo>
                    <a:pt x="762" y="872"/>
                    <a:pt x="758" y="860"/>
                    <a:pt x="758" y="860"/>
                  </a:cubicBezTo>
                  <a:lnTo>
                    <a:pt x="758" y="860"/>
                  </a:lnTo>
                  <a:cubicBezTo>
                    <a:pt x="757" y="860"/>
                    <a:pt x="759" y="872"/>
                    <a:pt x="762" y="895"/>
                  </a:cubicBezTo>
                  <a:cubicBezTo>
                    <a:pt x="764" y="909"/>
                    <a:pt x="766" y="923"/>
                    <a:pt x="765" y="923"/>
                  </a:cubicBezTo>
                  <a:cubicBezTo>
                    <a:pt x="765" y="923"/>
                    <a:pt x="763" y="915"/>
                    <a:pt x="759" y="895"/>
                  </a:cubicBezTo>
                  <a:cubicBezTo>
                    <a:pt x="758" y="889"/>
                    <a:pt x="758" y="886"/>
                    <a:pt x="757" y="886"/>
                  </a:cubicBezTo>
                  <a:cubicBezTo>
                    <a:pt x="756" y="886"/>
                    <a:pt x="755" y="902"/>
                    <a:pt x="753" y="920"/>
                  </a:cubicBezTo>
                  <a:cubicBezTo>
                    <a:pt x="756" y="945"/>
                    <a:pt x="759" y="992"/>
                    <a:pt x="759" y="1017"/>
                  </a:cubicBezTo>
                  <a:cubicBezTo>
                    <a:pt x="761" y="1044"/>
                    <a:pt x="762" y="1056"/>
                    <a:pt x="761" y="1056"/>
                  </a:cubicBezTo>
                  <a:cubicBezTo>
                    <a:pt x="760" y="1056"/>
                    <a:pt x="759" y="1050"/>
                    <a:pt x="756" y="1039"/>
                  </a:cubicBezTo>
                  <a:cubicBezTo>
                    <a:pt x="750" y="1024"/>
                    <a:pt x="747" y="1008"/>
                    <a:pt x="747" y="992"/>
                  </a:cubicBezTo>
                  <a:cubicBezTo>
                    <a:pt x="747" y="967"/>
                    <a:pt x="750" y="967"/>
                    <a:pt x="750" y="967"/>
                  </a:cubicBezTo>
                  <a:cubicBezTo>
                    <a:pt x="750" y="942"/>
                    <a:pt x="747" y="920"/>
                    <a:pt x="744" y="920"/>
                  </a:cubicBezTo>
                  <a:cubicBezTo>
                    <a:pt x="742" y="907"/>
                    <a:pt x="741" y="901"/>
                    <a:pt x="741" y="901"/>
                  </a:cubicBezTo>
                  <a:cubicBezTo>
                    <a:pt x="740" y="901"/>
                    <a:pt x="740" y="906"/>
                    <a:pt x="740" y="917"/>
                  </a:cubicBezTo>
                  <a:cubicBezTo>
                    <a:pt x="737" y="895"/>
                    <a:pt x="734" y="895"/>
                    <a:pt x="731" y="895"/>
                  </a:cubicBezTo>
                  <a:cubicBezTo>
                    <a:pt x="728" y="895"/>
                    <a:pt x="722" y="892"/>
                    <a:pt x="722" y="867"/>
                  </a:cubicBezTo>
                  <a:cubicBezTo>
                    <a:pt x="718" y="867"/>
                    <a:pt x="718" y="867"/>
                    <a:pt x="715" y="892"/>
                  </a:cubicBezTo>
                  <a:cubicBezTo>
                    <a:pt x="714" y="919"/>
                    <a:pt x="712" y="931"/>
                    <a:pt x="711" y="931"/>
                  </a:cubicBezTo>
                  <a:cubicBezTo>
                    <a:pt x="711" y="931"/>
                    <a:pt x="711" y="924"/>
                    <a:pt x="712" y="914"/>
                  </a:cubicBezTo>
                  <a:cubicBezTo>
                    <a:pt x="712" y="884"/>
                    <a:pt x="708" y="861"/>
                    <a:pt x="702" y="861"/>
                  </a:cubicBezTo>
                  <a:cubicBezTo>
                    <a:pt x="699" y="861"/>
                    <a:pt x="695" y="869"/>
                    <a:pt x="690" y="886"/>
                  </a:cubicBezTo>
                  <a:lnTo>
                    <a:pt x="684" y="883"/>
                  </a:lnTo>
                  <a:cubicBezTo>
                    <a:pt x="686" y="869"/>
                    <a:pt x="685" y="862"/>
                    <a:pt x="681" y="862"/>
                  </a:cubicBezTo>
                  <a:cubicBezTo>
                    <a:pt x="678" y="862"/>
                    <a:pt x="674" y="866"/>
                    <a:pt x="668" y="876"/>
                  </a:cubicBezTo>
                  <a:lnTo>
                    <a:pt x="665" y="873"/>
                  </a:lnTo>
                  <a:cubicBezTo>
                    <a:pt x="667" y="861"/>
                    <a:pt x="668" y="855"/>
                    <a:pt x="667" y="855"/>
                  </a:cubicBezTo>
                  <a:lnTo>
                    <a:pt x="667" y="855"/>
                  </a:lnTo>
                  <a:cubicBezTo>
                    <a:pt x="666" y="855"/>
                    <a:pt x="663" y="860"/>
                    <a:pt x="659" y="870"/>
                  </a:cubicBezTo>
                  <a:cubicBezTo>
                    <a:pt x="650" y="885"/>
                    <a:pt x="643" y="901"/>
                    <a:pt x="643" y="901"/>
                  </a:cubicBezTo>
                  <a:cubicBezTo>
                    <a:pt x="643" y="901"/>
                    <a:pt x="644" y="898"/>
                    <a:pt x="646" y="892"/>
                  </a:cubicBezTo>
                  <a:cubicBezTo>
                    <a:pt x="656" y="870"/>
                    <a:pt x="653" y="870"/>
                    <a:pt x="646" y="864"/>
                  </a:cubicBezTo>
                  <a:cubicBezTo>
                    <a:pt x="645" y="863"/>
                    <a:pt x="643" y="862"/>
                    <a:pt x="642" y="862"/>
                  </a:cubicBezTo>
                  <a:cubicBezTo>
                    <a:pt x="639" y="862"/>
                    <a:pt x="638" y="867"/>
                    <a:pt x="631" y="883"/>
                  </a:cubicBezTo>
                  <a:cubicBezTo>
                    <a:pt x="626" y="888"/>
                    <a:pt x="623" y="890"/>
                    <a:pt x="621" y="890"/>
                  </a:cubicBezTo>
                  <a:cubicBezTo>
                    <a:pt x="617" y="890"/>
                    <a:pt x="625" y="874"/>
                    <a:pt x="634" y="857"/>
                  </a:cubicBezTo>
                  <a:cubicBezTo>
                    <a:pt x="645" y="839"/>
                    <a:pt x="651" y="828"/>
                    <a:pt x="650" y="828"/>
                  </a:cubicBezTo>
                  <a:lnTo>
                    <a:pt x="650" y="828"/>
                  </a:lnTo>
                  <a:cubicBezTo>
                    <a:pt x="649" y="828"/>
                    <a:pt x="638" y="843"/>
                    <a:pt x="618" y="876"/>
                  </a:cubicBezTo>
                  <a:cubicBezTo>
                    <a:pt x="606" y="899"/>
                    <a:pt x="598" y="908"/>
                    <a:pt x="597" y="908"/>
                  </a:cubicBezTo>
                  <a:cubicBezTo>
                    <a:pt x="595" y="908"/>
                    <a:pt x="597" y="903"/>
                    <a:pt x="603" y="895"/>
                  </a:cubicBezTo>
                  <a:cubicBezTo>
                    <a:pt x="612" y="879"/>
                    <a:pt x="614" y="875"/>
                    <a:pt x="616" y="875"/>
                  </a:cubicBezTo>
                  <a:cubicBezTo>
                    <a:pt x="617" y="875"/>
                    <a:pt x="617" y="875"/>
                    <a:pt x="618" y="876"/>
                  </a:cubicBezTo>
                  <a:cubicBezTo>
                    <a:pt x="618" y="876"/>
                    <a:pt x="628" y="854"/>
                    <a:pt x="640" y="832"/>
                  </a:cubicBezTo>
                  <a:lnTo>
                    <a:pt x="640" y="832"/>
                  </a:lnTo>
                  <a:cubicBezTo>
                    <a:pt x="640" y="832"/>
                    <a:pt x="640" y="833"/>
                    <a:pt x="624" y="851"/>
                  </a:cubicBezTo>
                  <a:cubicBezTo>
                    <a:pt x="624" y="851"/>
                    <a:pt x="624" y="851"/>
                    <a:pt x="612" y="867"/>
                  </a:cubicBezTo>
                  <a:lnTo>
                    <a:pt x="612" y="867"/>
                  </a:lnTo>
                  <a:cubicBezTo>
                    <a:pt x="615" y="861"/>
                    <a:pt x="619" y="855"/>
                    <a:pt x="621" y="848"/>
                  </a:cubicBezTo>
                  <a:cubicBezTo>
                    <a:pt x="624" y="844"/>
                    <a:pt x="624" y="843"/>
                    <a:pt x="624" y="843"/>
                  </a:cubicBezTo>
                  <a:lnTo>
                    <a:pt x="624" y="843"/>
                  </a:lnTo>
                  <a:cubicBezTo>
                    <a:pt x="621" y="843"/>
                    <a:pt x="594" y="871"/>
                    <a:pt x="571" y="901"/>
                  </a:cubicBezTo>
                  <a:cubicBezTo>
                    <a:pt x="577" y="892"/>
                    <a:pt x="574" y="898"/>
                    <a:pt x="584" y="883"/>
                  </a:cubicBezTo>
                  <a:cubicBezTo>
                    <a:pt x="599" y="861"/>
                    <a:pt x="593" y="857"/>
                    <a:pt x="590" y="857"/>
                  </a:cubicBezTo>
                  <a:cubicBezTo>
                    <a:pt x="589" y="856"/>
                    <a:pt x="588" y="855"/>
                    <a:pt x="587" y="855"/>
                  </a:cubicBezTo>
                  <a:cubicBezTo>
                    <a:pt x="585" y="855"/>
                    <a:pt x="581" y="858"/>
                    <a:pt x="571" y="870"/>
                  </a:cubicBezTo>
                  <a:cubicBezTo>
                    <a:pt x="560" y="890"/>
                    <a:pt x="545" y="908"/>
                    <a:pt x="543" y="908"/>
                  </a:cubicBezTo>
                  <a:cubicBezTo>
                    <a:pt x="543" y="908"/>
                    <a:pt x="543" y="908"/>
                    <a:pt x="543" y="908"/>
                  </a:cubicBezTo>
                  <a:cubicBezTo>
                    <a:pt x="534" y="923"/>
                    <a:pt x="527" y="936"/>
                    <a:pt x="515" y="948"/>
                  </a:cubicBezTo>
                  <a:cubicBezTo>
                    <a:pt x="521" y="933"/>
                    <a:pt x="530" y="920"/>
                    <a:pt x="537" y="904"/>
                  </a:cubicBezTo>
                  <a:cubicBezTo>
                    <a:pt x="562" y="864"/>
                    <a:pt x="574" y="842"/>
                    <a:pt x="568" y="836"/>
                  </a:cubicBezTo>
                  <a:cubicBezTo>
                    <a:pt x="565" y="832"/>
                    <a:pt x="562" y="826"/>
                    <a:pt x="574" y="807"/>
                  </a:cubicBezTo>
                  <a:cubicBezTo>
                    <a:pt x="574" y="806"/>
                    <a:pt x="574" y="806"/>
                    <a:pt x="573" y="806"/>
                  </a:cubicBezTo>
                  <a:cubicBezTo>
                    <a:pt x="571" y="806"/>
                    <a:pt x="566" y="809"/>
                    <a:pt x="556" y="820"/>
                  </a:cubicBezTo>
                  <a:lnTo>
                    <a:pt x="552" y="817"/>
                  </a:lnTo>
                  <a:cubicBezTo>
                    <a:pt x="561" y="807"/>
                    <a:pt x="564" y="801"/>
                    <a:pt x="562" y="801"/>
                  </a:cubicBezTo>
                  <a:cubicBezTo>
                    <a:pt x="560" y="801"/>
                    <a:pt x="555" y="805"/>
                    <a:pt x="546" y="814"/>
                  </a:cubicBezTo>
                  <a:cubicBezTo>
                    <a:pt x="541" y="817"/>
                    <a:pt x="539" y="818"/>
                    <a:pt x="538" y="818"/>
                  </a:cubicBezTo>
                  <a:cubicBezTo>
                    <a:pt x="536" y="818"/>
                    <a:pt x="545" y="810"/>
                    <a:pt x="543" y="807"/>
                  </a:cubicBezTo>
                  <a:cubicBezTo>
                    <a:pt x="559" y="792"/>
                    <a:pt x="567" y="783"/>
                    <a:pt x="567" y="783"/>
                  </a:cubicBezTo>
                  <a:lnTo>
                    <a:pt x="567" y="783"/>
                  </a:lnTo>
                  <a:cubicBezTo>
                    <a:pt x="567" y="783"/>
                    <a:pt x="553" y="796"/>
                    <a:pt x="524" y="823"/>
                  </a:cubicBezTo>
                  <a:cubicBezTo>
                    <a:pt x="505" y="839"/>
                    <a:pt x="493" y="857"/>
                    <a:pt x="493" y="861"/>
                  </a:cubicBezTo>
                  <a:lnTo>
                    <a:pt x="499" y="867"/>
                  </a:lnTo>
                  <a:lnTo>
                    <a:pt x="477" y="876"/>
                  </a:lnTo>
                  <a:cubicBezTo>
                    <a:pt x="462" y="883"/>
                    <a:pt x="446" y="892"/>
                    <a:pt x="436" y="901"/>
                  </a:cubicBezTo>
                  <a:cubicBezTo>
                    <a:pt x="436" y="901"/>
                    <a:pt x="420" y="917"/>
                    <a:pt x="415" y="917"/>
                  </a:cubicBezTo>
                  <a:cubicBezTo>
                    <a:pt x="415" y="917"/>
                    <a:pt x="415" y="917"/>
                    <a:pt x="415" y="917"/>
                  </a:cubicBezTo>
                  <a:lnTo>
                    <a:pt x="452" y="883"/>
                  </a:lnTo>
                  <a:cubicBezTo>
                    <a:pt x="471" y="870"/>
                    <a:pt x="490" y="854"/>
                    <a:pt x="505" y="839"/>
                  </a:cubicBezTo>
                  <a:cubicBezTo>
                    <a:pt x="528" y="816"/>
                    <a:pt x="543" y="798"/>
                    <a:pt x="539" y="798"/>
                  </a:cubicBezTo>
                  <a:cubicBezTo>
                    <a:pt x="537" y="798"/>
                    <a:pt x="531" y="803"/>
                    <a:pt x="518" y="814"/>
                  </a:cubicBezTo>
                  <a:cubicBezTo>
                    <a:pt x="518" y="814"/>
                    <a:pt x="518" y="814"/>
                    <a:pt x="534" y="795"/>
                  </a:cubicBezTo>
                  <a:cubicBezTo>
                    <a:pt x="542" y="788"/>
                    <a:pt x="546" y="784"/>
                    <a:pt x="546" y="784"/>
                  </a:cubicBezTo>
                  <a:lnTo>
                    <a:pt x="546" y="784"/>
                  </a:lnTo>
                  <a:cubicBezTo>
                    <a:pt x="545" y="784"/>
                    <a:pt x="535" y="791"/>
                    <a:pt x="512" y="807"/>
                  </a:cubicBezTo>
                  <a:cubicBezTo>
                    <a:pt x="494" y="820"/>
                    <a:pt x="485" y="827"/>
                    <a:pt x="483" y="827"/>
                  </a:cubicBezTo>
                  <a:cubicBezTo>
                    <a:pt x="481" y="827"/>
                    <a:pt x="490" y="818"/>
                    <a:pt x="509" y="801"/>
                  </a:cubicBezTo>
                  <a:cubicBezTo>
                    <a:pt x="533" y="778"/>
                    <a:pt x="540" y="769"/>
                    <a:pt x="536" y="769"/>
                  </a:cubicBezTo>
                  <a:cubicBezTo>
                    <a:pt x="534" y="769"/>
                    <a:pt x="529" y="772"/>
                    <a:pt x="521" y="776"/>
                  </a:cubicBezTo>
                  <a:cubicBezTo>
                    <a:pt x="502" y="790"/>
                    <a:pt x="491" y="796"/>
                    <a:pt x="488" y="796"/>
                  </a:cubicBezTo>
                  <a:cubicBezTo>
                    <a:pt x="484" y="796"/>
                    <a:pt x="488" y="790"/>
                    <a:pt x="499" y="782"/>
                  </a:cubicBezTo>
                  <a:cubicBezTo>
                    <a:pt x="510" y="773"/>
                    <a:pt x="514" y="768"/>
                    <a:pt x="511" y="768"/>
                  </a:cubicBezTo>
                  <a:cubicBezTo>
                    <a:pt x="509" y="768"/>
                    <a:pt x="504" y="771"/>
                    <a:pt x="496" y="776"/>
                  </a:cubicBezTo>
                  <a:cubicBezTo>
                    <a:pt x="510" y="767"/>
                    <a:pt x="524" y="756"/>
                    <a:pt x="521" y="756"/>
                  </a:cubicBezTo>
                  <a:cubicBezTo>
                    <a:pt x="520" y="756"/>
                    <a:pt x="517" y="757"/>
                    <a:pt x="512" y="760"/>
                  </a:cubicBezTo>
                  <a:cubicBezTo>
                    <a:pt x="512" y="760"/>
                    <a:pt x="512" y="760"/>
                    <a:pt x="511" y="760"/>
                  </a:cubicBezTo>
                  <a:cubicBezTo>
                    <a:pt x="510" y="760"/>
                    <a:pt x="506" y="762"/>
                    <a:pt x="493" y="773"/>
                  </a:cubicBezTo>
                  <a:lnTo>
                    <a:pt x="449" y="792"/>
                  </a:lnTo>
                  <a:cubicBezTo>
                    <a:pt x="436" y="804"/>
                    <a:pt x="424" y="810"/>
                    <a:pt x="408" y="820"/>
                  </a:cubicBezTo>
                  <a:cubicBezTo>
                    <a:pt x="405" y="822"/>
                    <a:pt x="403" y="823"/>
                    <a:pt x="401" y="823"/>
                  </a:cubicBezTo>
                  <a:cubicBezTo>
                    <a:pt x="395" y="823"/>
                    <a:pt x="413" y="801"/>
                    <a:pt x="465" y="770"/>
                  </a:cubicBezTo>
                  <a:lnTo>
                    <a:pt x="505" y="741"/>
                  </a:lnTo>
                  <a:lnTo>
                    <a:pt x="462" y="763"/>
                  </a:lnTo>
                  <a:cubicBezTo>
                    <a:pt x="462" y="763"/>
                    <a:pt x="462" y="760"/>
                    <a:pt x="483" y="751"/>
                  </a:cubicBezTo>
                  <a:cubicBezTo>
                    <a:pt x="505" y="738"/>
                    <a:pt x="502" y="738"/>
                    <a:pt x="502" y="738"/>
                  </a:cubicBezTo>
                  <a:cubicBezTo>
                    <a:pt x="502" y="738"/>
                    <a:pt x="502" y="738"/>
                    <a:pt x="501" y="738"/>
                  </a:cubicBezTo>
                  <a:cubicBezTo>
                    <a:pt x="499" y="738"/>
                    <a:pt x="493" y="739"/>
                    <a:pt x="480" y="745"/>
                  </a:cubicBezTo>
                  <a:cubicBezTo>
                    <a:pt x="455" y="757"/>
                    <a:pt x="445" y="762"/>
                    <a:pt x="444" y="762"/>
                  </a:cubicBezTo>
                  <a:cubicBezTo>
                    <a:pt x="444" y="762"/>
                    <a:pt x="449" y="759"/>
                    <a:pt x="458" y="754"/>
                  </a:cubicBezTo>
                  <a:cubicBezTo>
                    <a:pt x="483" y="742"/>
                    <a:pt x="494" y="735"/>
                    <a:pt x="490" y="735"/>
                  </a:cubicBezTo>
                  <a:cubicBezTo>
                    <a:pt x="488" y="735"/>
                    <a:pt x="476" y="739"/>
                    <a:pt x="455" y="748"/>
                  </a:cubicBezTo>
                  <a:cubicBezTo>
                    <a:pt x="434" y="757"/>
                    <a:pt x="423" y="761"/>
                    <a:pt x="422" y="761"/>
                  </a:cubicBezTo>
                  <a:cubicBezTo>
                    <a:pt x="422" y="761"/>
                    <a:pt x="432" y="756"/>
                    <a:pt x="455" y="745"/>
                  </a:cubicBezTo>
                  <a:cubicBezTo>
                    <a:pt x="471" y="738"/>
                    <a:pt x="483" y="732"/>
                    <a:pt x="499" y="723"/>
                  </a:cubicBezTo>
                  <a:lnTo>
                    <a:pt x="499" y="723"/>
                  </a:lnTo>
                  <a:lnTo>
                    <a:pt x="477" y="732"/>
                  </a:lnTo>
                  <a:cubicBezTo>
                    <a:pt x="454" y="741"/>
                    <a:pt x="442" y="745"/>
                    <a:pt x="439" y="745"/>
                  </a:cubicBezTo>
                  <a:cubicBezTo>
                    <a:pt x="436" y="745"/>
                    <a:pt x="441" y="741"/>
                    <a:pt x="452" y="735"/>
                  </a:cubicBezTo>
                  <a:cubicBezTo>
                    <a:pt x="466" y="729"/>
                    <a:pt x="471" y="727"/>
                    <a:pt x="467" y="727"/>
                  </a:cubicBezTo>
                  <a:cubicBezTo>
                    <a:pt x="464" y="727"/>
                    <a:pt x="458" y="728"/>
                    <a:pt x="449" y="729"/>
                  </a:cubicBezTo>
                  <a:cubicBezTo>
                    <a:pt x="449" y="726"/>
                    <a:pt x="449" y="723"/>
                    <a:pt x="471" y="716"/>
                  </a:cubicBezTo>
                  <a:cubicBezTo>
                    <a:pt x="496" y="708"/>
                    <a:pt x="507" y="704"/>
                    <a:pt x="506" y="704"/>
                  </a:cubicBezTo>
                  <a:lnTo>
                    <a:pt x="506" y="704"/>
                  </a:lnTo>
                  <a:cubicBezTo>
                    <a:pt x="505" y="704"/>
                    <a:pt x="493" y="707"/>
                    <a:pt x="471" y="713"/>
                  </a:cubicBezTo>
                  <a:cubicBezTo>
                    <a:pt x="461" y="716"/>
                    <a:pt x="454" y="717"/>
                    <a:pt x="453" y="717"/>
                  </a:cubicBezTo>
                  <a:cubicBezTo>
                    <a:pt x="450" y="717"/>
                    <a:pt x="456" y="714"/>
                    <a:pt x="471" y="707"/>
                  </a:cubicBezTo>
                  <a:cubicBezTo>
                    <a:pt x="483" y="702"/>
                    <a:pt x="488" y="700"/>
                    <a:pt x="487" y="700"/>
                  </a:cubicBezTo>
                  <a:cubicBezTo>
                    <a:pt x="485" y="700"/>
                    <a:pt x="479" y="701"/>
                    <a:pt x="468" y="704"/>
                  </a:cubicBezTo>
                  <a:cubicBezTo>
                    <a:pt x="446" y="707"/>
                    <a:pt x="421" y="716"/>
                    <a:pt x="399" y="726"/>
                  </a:cubicBezTo>
                  <a:cubicBezTo>
                    <a:pt x="399" y="729"/>
                    <a:pt x="399" y="729"/>
                    <a:pt x="377" y="735"/>
                  </a:cubicBezTo>
                  <a:lnTo>
                    <a:pt x="377" y="732"/>
                  </a:lnTo>
                  <a:cubicBezTo>
                    <a:pt x="377" y="729"/>
                    <a:pt x="374" y="726"/>
                    <a:pt x="352" y="726"/>
                  </a:cubicBezTo>
                  <a:cubicBezTo>
                    <a:pt x="327" y="726"/>
                    <a:pt x="280" y="738"/>
                    <a:pt x="305" y="738"/>
                  </a:cubicBezTo>
                  <a:lnTo>
                    <a:pt x="302" y="738"/>
                  </a:lnTo>
                  <a:lnTo>
                    <a:pt x="280" y="748"/>
                  </a:lnTo>
                  <a:cubicBezTo>
                    <a:pt x="240" y="759"/>
                    <a:pt x="224" y="765"/>
                    <a:pt x="231" y="765"/>
                  </a:cubicBezTo>
                  <a:cubicBezTo>
                    <a:pt x="237" y="765"/>
                    <a:pt x="254" y="762"/>
                    <a:pt x="283" y="754"/>
                  </a:cubicBezTo>
                  <a:cubicBezTo>
                    <a:pt x="319" y="744"/>
                    <a:pt x="336" y="740"/>
                    <a:pt x="338" y="740"/>
                  </a:cubicBezTo>
                  <a:lnTo>
                    <a:pt x="338" y="740"/>
                  </a:lnTo>
                  <a:cubicBezTo>
                    <a:pt x="339" y="740"/>
                    <a:pt x="327" y="743"/>
                    <a:pt x="305" y="751"/>
                  </a:cubicBezTo>
                  <a:cubicBezTo>
                    <a:pt x="261" y="763"/>
                    <a:pt x="261" y="767"/>
                    <a:pt x="261" y="773"/>
                  </a:cubicBezTo>
                  <a:cubicBezTo>
                    <a:pt x="261" y="776"/>
                    <a:pt x="261" y="776"/>
                    <a:pt x="239" y="782"/>
                  </a:cubicBezTo>
                  <a:cubicBezTo>
                    <a:pt x="217" y="788"/>
                    <a:pt x="195" y="801"/>
                    <a:pt x="195" y="804"/>
                  </a:cubicBezTo>
                  <a:cubicBezTo>
                    <a:pt x="197" y="807"/>
                    <a:pt x="197" y="809"/>
                    <a:pt x="200" y="809"/>
                  </a:cubicBezTo>
                  <a:cubicBezTo>
                    <a:pt x="203" y="809"/>
                    <a:pt x="208" y="806"/>
                    <a:pt x="220" y="801"/>
                  </a:cubicBezTo>
                  <a:cubicBezTo>
                    <a:pt x="227" y="797"/>
                    <a:pt x="232" y="795"/>
                    <a:pt x="234" y="795"/>
                  </a:cubicBezTo>
                  <a:cubicBezTo>
                    <a:pt x="239" y="795"/>
                    <a:pt x="232" y="804"/>
                    <a:pt x="201" y="817"/>
                  </a:cubicBezTo>
                  <a:cubicBezTo>
                    <a:pt x="191" y="823"/>
                    <a:pt x="186" y="826"/>
                    <a:pt x="187" y="826"/>
                  </a:cubicBezTo>
                  <a:cubicBezTo>
                    <a:pt x="189" y="826"/>
                    <a:pt x="200" y="822"/>
                    <a:pt x="223" y="814"/>
                  </a:cubicBezTo>
                  <a:cubicBezTo>
                    <a:pt x="241" y="808"/>
                    <a:pt x="252" y="805"/>
                    <a:pt x="257" y="805"/>
                  </a:cubicBezTo>
                  <a:cubicBezTo>
                    <a:pt x="264" y="805"/>
                    <a:pt x="254" y="812"/>
                    <a:pt x="226" y="826"/>
                  </a:cubicBezTo>
                  <a:cubicBezTo>
                    <a:pt x="226" y="826"/>
                    <a:pt x="230" y="829"/>
                    <a:pt x="230" y="832"/>
                  </a:cubicBezTo>
                  <a:cubicBezTo>
                    <a:pt x="230" y="833"/>
                    <a:pt x="231" y="833"/>
                    <a:pt x="232" y="833"/>
                  </a:cubicBezTo>
                  <a:cubicBezTo>
                    <a:pt x="239" y="833"/>
                    <a:pt x="258" y="825"/>
                    <a:pt x="277" y="817"/>
                  </a:cubicBezTo>
                  <a:cubicBezTo>
                    <a:pt x="300" y="807"/>
                    <a:pt x="310" y="802"/>
                    <a:pt x="313" y="802"/>
                  </a:cubicBezTo>
                  <a:cubicBezTo>
                    <a:pt x="314" y="802"/>
                    <a:pt x="309" y="806"/>
                    <a:pt x="299" y="814"/>
                  </a:cubicBezTo>
                  <a:cubicBezTo>
                    <a:pt x="286" y="820"/>
                    <a:pt x="270" y="829"/>
                    <a:pt x="258" y="836"/>
                  </a:cubicBezTo>
                  <a:cubicBezTo>
                    <a:pt x="236" y="845"/>
                    <a:pt x="236" y="848"/>
                    <a:pt x="239" y="851"/>
                  </a:cubicBezTo>
                  <a:cubicBezTo>
                    <a:pt x="239" y="855"/>
                    <a:pt x="240" y="859"/>
                    <a:pt x="247" y="859"/>
                  </a:cubicBezTo>
                  <a:cubicBezTo>
                    <a:pt x="250" y="859"/>
                    <a:pt x="256" y="858"/>
                    <a:pt x="264" y="854"/>
                  </a:cubicBezTo>
                  <a:lnTo>
                    <a:pt x="264" y="854"/>
                  </a:lnTo>
                  <a:lnTo>
                    <a:pt x="242" y="864"/>
                  </a:lnTo>
                  <a:cubicBezTo>
                    <a:pt x="244" y="866"/>
                    <a:pt x="235" y="872"/>
                    <a:pt x="235" y="872"/>
                  </a:cubicBezTo>
                  <a:cubicBezTo>
                    <a:pt x="236" y="872"/>
                    <a:pt x="238" y="871"/>
                    <a:pt x="245" y="867"/>
                  </a:cubicBezTo>
                  <a:lnTo>
                    <a:pt x="245" y="867"/>
                  </a:lnTo>
                  <a:cubicBezTo>
                    <a:pt x="245" y="867"/>
                    <a:pt x="245" y="870"/>
                    <a:pt x="230" y="892"/>
                  </a:cubicBezTo>
                  <a:cubicBezTo>
                    <a:pt x="224" y="898"/>
                    <a:pt x="224" y="901"/>
                    <a:pt x="229" y="901"/>
                  </a:cubicBezTo>
                  <a:cubicBezTo>
                    <a:pt x="239" y="901"/>
                    <a:pt x="270" y="887"/>
                    <a:pt x="295" y="864"/>
                  </a:cubicBezTo>
                  <a:lnTo>
                    <a:pt x="299" y="867"/>
                  </a:lnTo>
                  <a:cubicBezTo>
                    <a:pt x="299" y="867"/>
                    <a:pt x="299" y="867"/>
                    <a:pt x="299" y="867"/>
                  </a:cubicBezTo>
                  <a:cubicBezTo>
                    <a:pt x="303" y="867"/>
                    <a:pt x="320" y="857"/>
                    <a:pt x="320" y="857"/>
                  </a:cubicBezTo>
                  <a:cubicBezTo>
                    <a:pt x="331" y="853"/>
                    <a:pt x="337" y="851"/>
                    <a:pt x="340" y="851"/>
                  </a:cubicBezTo>
                  <a:cubicBezTo>
                    <a:pt x="343" y="851"/>
                    <a:pt x="344" y="853"/>
                    <a:pt x="346" y="854"/>
                  </a:cubicBezTo>
                  <a:lnTo>
                    <a:pt x="302" y="876"/>
                  </a:lnTo>
                  <a:cubicBezTo>
                    <a:pt x="261" y="898"/>
                    <a:pt x="239" y="914"/>
                    <a:pt x="246" y="914"/>
                  </a:cubicBezTo>
                  <a:cubicBezTo>
                    <a:pt x="248" y="914"/>
                    <a:pt x="253" y="913"/>
                    <a:pt x="262" y="909"/>
                  </a:cubicBezTo>
                  <a:lnTo>
                    <a:pt x="262" y="909"/>
                  </a:lnTo>
                  <a:cubicBezTo>
                    <a:pt x="250" y="917"/>
                    <a:pt x="247" y="923"/>
                    <a:pt x="255" y="923"/>
                  </a:cubicBezTo>
                  <a:cubicBezTo>
                    <a:pt x="259" y="923"/>
                    <a:pt x="264" y="922"/>
                    <a:pt x="270" y="920"/>
                  </a:cubicBezTo>
                  <a:cubicBezTo>
                    <a:pt x="295" y="914"/>
                    <a:pt x="317" y="901"/>
                    <a:pt x="336" y="889"/>
                  </a:cubicBezTo>
                  <a:cubicBezTo>
                    <a:pt x="350" y="878"/>
                    <a:pt x="355" y="876"/>
                    <a:pt x="357" y="876"/>
                  </a:cubicBezTo>
                  <a:cubicBezTo>
                    <a:pt x="358" y="876"/>
                    <a:pt x="358" y="876"/>
                    <a:pt x="358" y="876"/>
                  </a:cubicBezTo>
                  <a:cubicBezTo>
                    <a:pt x="361" y="879"/>
                    <a:pt x="361" y="879"/>
                    <a:pt x="339" y="895"/>
                  </a:cubicBezTo>
                  <a:cubicBezTo>
                    <a:pt x="315" y="910"/>
                    <a:pt x="308" y="919"/>
                    <a:pt x="314" y="919"/>
                  </a:cubicBezTo>
                  <a:cubicBezTo>
                    <a:pt x="318" y="919"/>
                    <a:pt x="329" y="915"/>
                    <a:pt x="346" y="904"/>
                  </a:cubicBezTo>
                  <a:lnTo>
                    <a:pt x="346" y="904"/>
                  </a:lnTo>
                  <a:lnTo>
                    <a:pt x="327" y="917"/>
                  </a:lnTo>
                  <a:cubicBezTo>
                    <a:pt x="305" y="930"/>
                    <a:pt x="289" y="948"/>
                    <a:pt x="320" y="951"/>
                  </a:cubicBezTo>
                  <a:cubicBezTo>
                    <a:pt x="330" y="964"/>
                    <a:pt x="336" y="973"/>
                    <a:pt x="320" y="989"/>
                  </a:cubicBezTo>
                  <a:cubicBezTo>
                    <a:pt x="315" y="993"/>
                    <a:pt x="315" y="995"/>
                    <a:pt x="318" y="995"/>
                  </a:cubicBezTo>
                  <a:cubicBezTo>
                    <a:pt x="327" y="995"/>
                    <a:pt x="359" y="981"/>
                    <a:pt x="386" y="961"/>
                  </a:cubicBezTo>
                  <a:lnTo>
                    <a:pt x="386" y="961"/>
                  </a:lnTo>
                  <a:cubicBezTo>
                    <a:pt x="371" y="977"/>
                    <a:pt x="374" y="980"/>
                    <a:pt x="377" y="986"/>
                  </a:cubicBezTo>
                  <a:cubicBezTo>
                    <a:pt x="386" y="992"/>
                    <a:pt x="386" y="992"/>
                    <a:pt x="371" y="1011"/>
                  </a:cubicBezTo>
                  <a:cubicBezTo>
                    <a:pt x="351" y="1027"/>
                    <a:pt x="342" y="1035"/>
                    <a:pt x="342" y="1035"/>
                  </a:cubicBezTo>
                  <a:cubicBezTo>
                    <a:pt x="343" y="1035"/>
                    <a:pt x="352" y="1028"/>
                    <a:pt x="371" y="1014"/>
                  </a:cubicBezTo>
                  <a:cubicBezTo>
                    <a:pt x="383" y="1004"/>
                    <a:pt x="390" y="1000"/>
                    <a:pt x="393" y="1000"/>
                  </a:cubicBezTo>
                  <a:cubicBezTo>
                    <a:pt x="400" y="1000"/>
                    <a:pt x="389" y="1019"/>
                    <a:pt x="367" y="1042"/>
                  </a:cubicBezTo>
                  <a:cubicBezTo>
                    <a:pt x="352" y="1061"/>
                    <a:pt x="355" y="1064"/>
                    <a:pt x="361" y="1071"/>
                  </a:cubicBezTo>
                  <a:cubicBezTo>
                    <a:pt x="370" y="1063"/>
                    <a:pt x="376" y="1061"/>
                    <a:pt x="381" y="1061"/>
                  </a:cubicBezTo>
                  <a:cubicBezTo>
                    <a:pt x="386" y="1061"/>
                    <a:pt x="389" y="1064"/>
                    <a:pt x="393" y="1067"/>
                  </a:cubicBezTo>
                  <a:cubicBezTo>
                    <a:pt x="395" y="1069"/>
                    <a:pt x="397" y="1071"/>
                    <a:pt x="399" y="1071"/>
                  </a:cubicBezTo>
                  <a:cubicBezTo>
                    <a:pt x="404" y="1071"/>
                    <a:pt x="410" y="1063"/>
                    <a:pt x="430" y="1036"/>
                  </a:cubicBezTo>
                  <a:cubicBezTo>
                    <a:pt x="453" y="1009"/>
                    <a:pt x="461" y="1003"/>
                    <a:pt x="465" y="1003"/>
                  </a:cubicBezTo>
                  <a:cubicBezTo>
                    <a:pt x="466" y="1003"/>
                    <a:pt x="467" y="1004"/>
                    <a:pt x="468" y="1005"/>
                  </a:cubicBezTo>
                  <a:cubicBezTo>
                    <a:pt x="471" y="1008"/>
                    <a:pt x="474" y="1011"/>
                    <a:pt x="462" y="1030"/>
                  </a:cubicBezTo>
                  <a:cubicBezTo>
                    <a:pt x="462" y="1030"/>
                    <a:pt x="449" y="1052"/>
                    <a:pt x="452" y="1055"/>
                  </a:cubicBezTo>
                  <a:cubicBezTo>
                    <a:pt x="455" y="1055"/>
                    <a:pt x="458" y="1058"/>
                    <a:pt x="446" y="1080"/>
                  </a:cubicBezTo>
                  <a:cubicBezTo>
                    <a:pt x="446" y="1080"/>
                    <a:pt x="436" y="1102"/>
                    <a:pt x="443" y="1105"/>
                  </a:cubicBezTo>
                  <a:cubicBezTo>
                    <a:pt x="449" y="1111"/>
                    <a:pt x="455" y="1114"/>
                    <a:pt x="443" y="1136"/>
                  </a:cubicBezTo>
                  <a:cubicBezTo>
                    <a:pt x="444" y="1137"/>
                    <a:pt x="446" y="1138"/>
                    <a:pt x="447" y="1138"/>
                  </a:cubicBezTo>
                  <a:cubicBezTo>
                    <a:pt x="450" y="1138"/>
                    <a:pt x="452" y="1133"/>
                    <a:pt x="462" y="1118"/>
                  </a:cubicBezTo>
                  <a:cubicBezTo>
                    <a:pt x="467" y="1106"/>
                    <a:pt x="476" y="1094"/>
                    <a:pt x="482" y="1094"/>
                  </a:cubicBezTo>
                  <a:cubicBezTo>
                    <a:pt x="486" y="1094"/>
                    <a:pt x="489" y="1098"/>
                    <a:pt x="490" y="1108"/>
                  </a:cubicBezTo>
                  <a:cubicBezTo>
                    <a:pt x="492" y="1109"/>
                    <a:pt x="496" y="1111"/>
                    <a:pt x="501" y="1111"/>
                  </a:cubicBezTo>
                  <a:cubicBezTo>
                    <a:pt x="506" y="1111"/>
                    <a:pt x="513" y="1108"/>
                    <a:pt x="518" y="1096"/>
                  </a:cubicBezTo>
                  <a:lnTo>
                    <a:pt x="518" y="1096"/>
                  </a:lnTo>
                  <a:cubicBezTo>
                    <a:pt x="521" y="1099"/>
                    <a:pt x="521" y="1099"/>
                    <a:pt x="512" y="1121"/>
                  </a:cubicBezTo>
                  <a:cubicBezTo>
                    <a:pt x="500" y="1144"/>
                    <a:pt x="497" y="1156"/>
                    <a:pt x="501" y="1156"/>
                  </a:cubicBezTo>
                  <a:cubicBezTo>
                    <a:pt x="505" y="1156"/>
                    <a:pt x="514" y="1146"/>
                    <a:pt x="527" y="1127"/>
                  </a:cubicBezTo>
                  <a:cubicBezTo>
                    <a:pt x="532" y="1117"/>
                    <a:pt x="535" y="1112"/>
                    <a:pt x="536" y="1112"/>
                  </a:cubicBezTo>
                  <a:lnTo>
                    <a:pt x="536" y="1112"/>
                  </a:lnTo>
                  <a:cubicBezTo>
                    <a:pt x="538" y="1112"/>
                    <a:pt x="537" y="1119"/>
                    <a:pt x="534" y="1133"/>
                  </a:cubicBezTo>
                  <a:cubicBezTo>
                    <a:pt x="534" y="1133"/>
                    <a:pt x="537" y="1133"/>
                    <a:pt x="549" y="1114"/>
                  </a:cubicBezTo>
                  <a:cubicBezTo>
                    <a:pt x="555" y="1104"/>
                    <a:pt x="558" y="1098"/>
                    <a:pt x="560" y="1098"/>
                  </a:cubicBezTo>
                  <a:cubicBezTo>
                    <a:pt x="562" y="1098"/>
                    <a:pt x="562" y="1105"/>
                    <a:pt x="562" y="1118"/>
                  </a:cubicBezTo>
                  <a:cubicBezTo>
                    <a:pt x="552" y="1139"/>
                    <a:pt x="556" y="1143"/>
                    <a:pt x="559" y="1143"/>
                  </a:cubicBezTo>
                  <a:cubicBezTo>
                    <a:pt x="563" y="1138"/>
                    <a:pt x="570" y="1136"/>
                    <a:pt x="578" y="1136"/>
                  </a:cubicBezTo>
                  <a:cubicBezTo>
                    <a:pt x="595" y="1136"/>
                    <a:pt x="615" y="1147"/>
                    <a:pt x="615" y="1165"/>
                  </a:cubicBezTo>
                  <a:cubicBezTo>
                    <a:pt x="624" y="1143"/>
                    <a:pt x="624" y="1143"/>
                    <a:pt x="628" y="1143"/>
                  </a:cubicBezTo>
                  <a:cubicBezTo>
                    <a:pt x="625" y="1161"/>
                    <a:pt x="625" y="1169"/>
                    <a:pt x="626" y="1169"/>
                  </a:cubicBezTo>
                  <a:cubicBezTo>
                    <a:pt x="629" y="1169"/>
                    <a:pt x="634" y="1149"/>
                    <a:pt x="640" y="1121"/>
                  </a:cubicBezTo>
                  <a:lnTo>
                    <a:pt x="637" y="1121"/>
                  </a:lnTo>
                  <a:lnTo>
                    <a:pt x="634" y="1118"/>
                  </a:lnTo>
                  <a:cubicBezTo>
                    <a:pt x="638" y="1097"/>
                    <a:pt x="642" y="1086"/>
                    <a:pt x="644" y="1086"/>
                  </a:cubicBezTo>
                  <a:lnTo>
                    <a:pt x="644" y="1086"/>
                  </a:lnTo>
                  <a:cubicBezTo>
                    <a:pt x="647" y="1086"/>
                    <a:pt x="647" y="1105"/>
                    <a:pt x="640" y="1146"/>
                  </a:cubicBezTo>
                  <a:cubicBezTo>
                    <a:pt x="637" y="1169"/>
                    <a:pt x="635" y="1181"/>
                    <a:pt x="636" y="1181"/>
                  </a:cubicBezTo>
                  <a:cubicBezTo>
                    <a:pt x="637" y="1181"/>
                    <a:pt x="640" y="1169"/>
                    <a:pt x="646" y="1146"/>
                  </a:cubicBezTo>
                  <a:cubicBezTo>
                    <a:pt x="653" y="1124"/>
                    <a:pt x="656" y="1113"/>
                    <a:pt x="658" y="1113"/>
                  </a:cubicBezTo>
                  <a:cubicBezTo>
                    <a:pt x="661" y="1113"/>
                    <a:pt x="661" y="1125"/>
                    <a:pt x="659" y="1149"/>
                  </a:cubicBezTo>
                  <a:cubicBezTo>
                    <a:pt x="656" y="1174"/>
                    <a:pt x="654" y="1187"/>
                    <a:pt x="655" y="1187"/>
                  </a:cubicBezTo>
                  <a:cubicBezTo>
                    <a:pt x="655" y="1187"/>
                    <a:pt x="657" y="1175"/>
                    <a:pt x="662" y="1152"/>
                  </a:cubicBezTo>
                  <a:cubicBezTo>
                    <a:pt x="676" y="1099"/>
                    <a:pt x="685" y="1068"/>
                    <a:pt x="688" y="1068"/>
                  </a:cubicBezTo>
                  <a:lnTo>
                    <a:pt x="688" y="1068"/>
                  </a:lnTo>
                  <a:cubicBezTo>
                    <a:pt x="691" y="1068"/>
                    <a:pt x="690" y="1087"/>
                    <a:pt x="684" y="1130"/>
                  </a:cubicBezTo>
                  <a:cubicBezTo>
                    <a:pt x="681" y="1177"/>
                    <a:pt x="681" y="1202"/>
                    <a:pt x="687" y="1202"/>
                  </a:cubicBezTo>
                  <a:cubicBezTo>
                    <a:pt x="690" y="1202"/>
                    <a:pt x="693" y="1180"/>
                    <a:pt x="693" y="1155"/>
                  </a:cubicBezTo>
                  <a:cubicBezTo>
                    <a:pt x="693" y="1132"/>
                    <a:pt x="695" y="1120"/>
                    <a:pt x="697" y="1120"/>
                  </a:cubicBezTo>
                  <a:cubicBezTo>
                    <a:pt x="699" y="1120"/>
                    <a:pt x="701" y="1132"/>
                    <a:pt x="703" y="1155"/>
                  </a:cubicBezTo>
                  <a:cubicBezTo>
                    <a:pt x="706" y="1197"/>
                    <a:pt x="712" y="1216"/>
                    <a:pt x="718" y="1216"/>
                  </a:cubicBezTo>
                  <a:cubicBezTo>
                    <a:pt x="723" y="1216"/>
                    <a:pt x="729" y="1204"/>
                    <a:pt x="734" y="1183"/>
                  </a:cubicBezTo>
                  <a:cubicBezTo>
                    <a:pt x="742" y="1160"/>
                    <a:pt x="748" y="1148"/>
                    <a:pt x="751" y="1148"/>
                  </a:cubicBezTo>
                  <a:cubicBezTo>
                    <a:pt x="755" y="1148"/>
                    <a:pt x="755" y="1160"/>
                    <a:pt x="750" y="1183"/>
                  </a:cubicBezTo>
                  <a:cubicBezTo>
                    <a:pt x="746" y="1211"/>
                    <a:pt x="745" y="1223"/>
                    <a:pt x="745" y="1223"/>
                  </a:cubicBezTo>
                  <a:cubicBezTo>
                    <a:pt x="746" y="1223"/>
                    <a:pt x="747" y="1217"/>
                    <a:pt x="750" y="1208"/>
                  </a:cubicBezTo>
                  <a:lnTo>
                    <a:pt x="775" y="1208"/>
                  </a:lnTo>
                  <a:cubicBezTo>
                    <a:pt x="778" y="1208"/>
                    <a:pt x="781" y="1183"/>
                    <a:pt x="778" y="1158"/>
                  </a:cubicBezTo>
                  <a:lnTo>
                    <a:pt x="778" y="1158"/>
                  </a:lnTo>
                  <a:cubicBezTo>
                    <a:pt x="782" y="1189"/>
                    <a:pt x="789" y="1209"/>
                    <a:pt x="794" y="1209"/>
                  </a:cubicBezTo>
                  <a:cubicBezTo>
                    <a:pt x="798" y="1209"/>
                    <a:pt x="800" y="1200"/>
                    <a:pt x="800" y="1180"/>
                  </a:cubicBezTo>
                  <a:lnTo>
                    <a:pt x="809" y="1180"/>
                  </a:lnTo>
                  <a:cubicBezTo>
                    <a:pt x="812" y="1180"/>
                    <a:pt x="812" y="1180"/>
                    <a:pt x="812" y="1155"/>
                  </a:cubicBezTo>
                  <a:cubicBezTo>
                    <a:pt x="813" y="1149"/>
                    <a:pt x="815" y="1146"/>
                    <a:pt x="816" y="1146"/>
                  </a:cubicBezTo>
                  <a:cubicBezTo>
                    <a:pt x="820" y="1146"/>
                    <a:pt x="825" y="1162"/>
                    <a:pt x="831" y="1177"/>
                  </a:cubicBezTo>
                  <a:cubicBezTo>
                    <a:pt x="838" y="1195"/>
                    <a:pt x="843" y="1211"/>
                    <a:pt x="844" y="1211"/>
                  </a:cubicBezTo>
                  <a:cubicBezTo>
                    <a:pt x="845" y="1211"/>
                    <a:pt x="845" y="1208"/>
                    <a:pt x="844" y="1202"/>
                  </a:cubicBezTo>
                  <a:cubicBezTo>
                    <a:pt x="841" y="1177"/>
                    <a:pt x="841" y="1152"/>
                    <a:pt x="841" y="1127"/>
                  </a:cubicBezTo>
                  <a:cubicBezTo>
                    <a:pt x="840" y="1120"/>
                    <a:pt x="840" y="1116"/>
                    <a:pt x="841" y="1116"/>
                  </a:cubicBezTo>
                  <a:cubicBezTo>
                    <a:pt x="843" y="1116"/>
                    <a:pt x="848" y="1133"/>
                    <a:pt x="850" y="1149"/>
                  </a:cubicBezTo>
                  <a:cubicBezTo>
                    <a:pt x="853" y="1168"/>
                    <a:pt x="860" y="1183"/>
                    <a:pt x="869" y="1196"/>
                  </a:cubicBezTo>
                  <a:cubicBezTo>
                    <a:pt x="875" y="1196"/>
                    <a:pt x="881" y="1193"/>
                    <a:pt x="875" y="1171"/>
                  </a:cubicBezTo>
                  <a:cubicBezTo>
                    <a:pt x="872" y="1156"/>
                    <a:pt x="878" y="1149"/>
                    <a:pt x="886" y="1149"/>
                  </a:cubicBezTo>
                  <a:cubicBezTo>
                    <a:pt x="892" y="1149"/>
                    <a:pt x="899" y="1153"/>
                    <a:pt x="903" y="1161"/>
                  </a:cubicBezTo>
                  <a:lnTo>
                    <a:pt x="913" y="1158"/>
                  </a:lnTo>
                  <a:cubicBezTo>
                    <a:pt x="916" y="1158"/>
                    <a:pt x="913" y="1133"/>
                    <a:pt x="916" y="1133"/>
                  </a:cubicBezTo>
                  <a:cubicBezTo>
                    <a:pt x="916" y="1133"/>
                    <a:pt x="919" y="1130"/>
                    <a:pt x="916" y="1108"/>
                  </a:cubicBezTo>
                  <a:cubicBezTo>
                    <a:pt x="917" y="1108"/>
                    <a:pt x="917" y="1108"/>
                    <a:pt x="918" y="1108"/>
                  </a:cubicBezTo>
                  <a:cubicBezTo>
                    <a:pt x="921" y="1108"/>
                    <a:pt x="924" y="1110"/>
                    <a:pt x="932" y="1127"/>
                  </a:cubicBezTo>
                  <a:cubicBezTo>
                    <a:pt x="925" y="1105"/>
                    <a:pt x="921" y="1094"/>
                    <a:pt x="922" y="1094"/>
                  </a:cubicBezTo>
                  <a:lnTo>
                    <a:pt x="922" y="1094"/>
                  </a:lnTo>
                  <a:cubicBezTo>
                    <a:pt x="923" y="1094"/>
                    <a:pt x="929" y="1104"/>
                    <a:pt x="941" y="1124"/>
                  </a:cubicBezTo>
                  <a:cubicBezTo>
                    <a:pt x="950" y="1147"/>
                    <a:pt x="955" y="1159"/>
                    <a:pt x="955" y="1159"/>
                  </a:cubicBezTo>
                  <a:cubicBezTo>
                    <a:pt x="956" y="1159"/>
                    <a:pt x="952" y="1147"/>
                    <a:pt x="944" y="1124"/>
                  </a:cubicBezTo>
                  <a:cubicBezTo>
                    <a:pt x="941" y="1111"/>
                    <a:pt x="939" y="1106"/>
                    <a:pt x="940" y="1106"/>
                  </a:cubicBezTo>
                  <a:lnTo>
                    <a:pt x="940" y="1106"/>
                  </a:lnTo>
                  <a:cubicBezTo>
                    <a:pt x="941" y="1106"/>
                    <a:pt x="944" y="1111"/>
                    <a:pt x="950" y="1121"/>
                  </a:cubicBezTo>
                  <a:cubicBezTo>
                    <a:pt x="955" y="1131"/>
                    <a:pt x="958" y="1136"/>
                    <a:pt x="960" y="1136"/>
                  </a:cubicBezTo>
                  <a:cubicBezTo>
                    <a:pt x="962" y="1136"/>
                    <a:pt x="962" y="1129"/>
                    <a:pt x="957" y="1118"/>
                  </a:cubicBezTo>
                  <a:cubicBezTo>
                    <a:pt x="945" y="1089"/>
                    <a:pt x="940" y="1069"/>
                    <a:pt x="945" y="1069"/>
                  </a:cubicBezTo>
                  <a:cubicBezTo>
                    <a:pt x="947" y="1069"/>
                    <a:pt x="952" y="1075"/>
                    <a:pt x="960" y="1089"/>
                  </a:cubicBezTo>
                  <a:cubicBezTo>
                    <a:pt x="960" y="1089"/>
                    <a:pt x="963" y="1089"/>
                    <a:pt x="957" y="1067"/>
                  </a:cubicBezTo>
                  <a:cubicBezTo>
                    <a:pt x="947" y="1043"/>
                    <a:pt x="942" y="1032"/>
                    <a:pt x="943" y="1032"/>
                  </a:cubicBezTo>
                  <a:lnTo>
                    <a:pt x="943" y="1032"/>
                  </a:lnTo>
                  <a:cubicBezTo>
                    <a:pt x="944" y="1032"/>
                    <a:pt x="949" y="1043"/>
                    <a:pt x="960" y="1064"/>
                  </a:cubicBezTo>
                  <a:cubicBezTo>
                    <a:pt x="972" y="1084"/>
                    <a:pt x="979" y="1094"/>
                    <a:pt x="981" y="1094"/>
                  </a:cubicBezTo>
                  <a:cubicBezTo>
                    <a:pt x="983" y="1094"/>
                    <a:pt x="979" y="1083"/>
                    <a:pt x="969" y="1061"/>
                  </a:cubicBezTo>
                  <a:cubicBezTo>
                    <a:pt x="969" y="1061"/>
                    <a:pt x="966" y="1050"/>
                    <a:pt x="969" y="1050"/>
                  </a:cubicBezTo>
                  <a:lnTo>
                    <a:pt x="969" y="1050"/>
                  </a:lnTo>
                  <a:cubicBezTo>
                    <a:pt x="970" y="1050"/>
                    <a:pt x="972" y="1052"/>
                    <a:pt x="975" y="1058"/>
                  </a:cubicBezTo>
                  <a:cubicBezTo>
                    <a:pt x="984" y="1065"/>
                    <a:pt x="997" y="1071"/>
                    <a:pt x="1004" y="1071"/>
                  </a:cubicBezTo>
                  <a:cubicBezTo>
                    <a:pt x="1013" y="1071"/>
                    <a:pt x="1015" y="1064"/>
                    <a:pt x="1001" y="1042"/>
                  </a:cubicBezTo>
                  <a:lnTo>
                    <a:pt x="1007" y="1039"/>
                  </a:lnTo>
                  <a:cubicBezTo>
                    <a:pt x="1015" y="1046"/>
                    <a:pt x="1021" y="1050"/>
                    <a:pt x="1023" y="1050"/>
                  </a:cubicBezTo>
                  <a:cubicBezTo>
                    <a:pt x="1026" y="1050"/>
                    <a:pt x="1024" y="1045"/>
                    <a:pt x="1019" y="1033"/>
                  </a:cubicBezTo>
                  <a:lnTo>
                    <a:pt x="1010" y="1011"/>
                  </a:lnTo>
                  <a:lnTo>
                    <a:pt x="1010" y="1011"/>
                  </a:lnTo>
                  <a:cubicBezTo>
                    <a:pt x="1022" y="1028"/>
                    <a:pt x="1039" y="1046"/>
                    <a:pt x="1043" y="1046"/>
                  </a:cubicBezTo>
                  <a:cubicBezTo>
                    <a:pt x="1044" y="1046"/>
                    <a:pt x="1044" y="1046"/>
                    <a:pt x="1044" y="1045"/>
                  </a:cubicBezTo>
                  <a:cubicBezTo>
                    <a:pt x="1048" y="1042"/>
                    <a:pt x="1048" y="1042"/>
                    <a:pt x="1032" y="1024"/>
                  </a:cubicBezTo>
                  <a:cubicBezTo>
                    <a:pt x="1016" y="1008"/>
                    <a:pt x="1019" y="1005"/>
                    <a:pt x="1022" y="1002"/>
                  </a:cubicBezTo>
                  <a:lnTo>
                    <a:pt x="1022" y="1002"/>
                  </a:lnTo>
                  <a:cubicBezTo>
                    <a:pt x="1026" y="1002"/>
                    <a:pt x="1041" y="1017"/>
                    <a:pt x="1057" y="1036"/>
                  </a:cubicBezTo>
                  <a:lnTo>
                    <a:pt x="1060" y="1033"/>
                  </a:lnTo>
                  <a:cubicBezTo>
                    <a:pt x="1044" y="1011"/>
                    <a:pt x="1038" y="1002"/>
                    <a:pt x="1038" y="1002"/>
                  </a:cubicBezTo>
                  <a:lnTo>
                    <a:pt x="1038" y="1002"/>
                  </a:lnTo>
                  <a:cubicBezTo>
                    <a:pt x="1039" y="1002"/>
                    <a:pt x="1042" y="1006"/>
                    <a:pt x="1048" y="1014"/>
                  </a:cubicBezTo>
                  <a:cubicBezTo>
                    <a:pt x="1059" y="1023"/>
                    <a:pt x="1064" y="1026"/>
                    <a:pt x="1068" y="1026"/>
                  </a:cubicBezTo>
                  <a:cubicBezTo>
                    <a:pt x="1070" y="1026"/>
                    <a:pt x="1071" y="1025"/>
                    <a:pt x="1073" y="1024"/>
                  </a:cubicBezTo>
                  <a:cubicBezTo>
                    <a:pt x="1067" y="1018"/>
                    <a:pt x="1066" y="1017"/>
                    <a:pt x="1066" y="1017"/>
                  </a:cubicBezTo>
                  <a:lnTo>
                    <a:pt x="1066" y="1017"/>
                  </a:lnTo>
                  <a:cubicBezTo>
                    <a:pt x="1067" y="1017"/>
                    <a:pt x="1075" y="1024"/>
                    <a:pt x="1073" y="1024"/>
                  </a:cubicBezTo>
                  <a:lnTo>
                    <a:pt x="1088" y="1042"/>
                  </a:lnTo>
                  <a:cubicBezTo>
                    <a:pt x="1094" y="1048"/>
                    <a:pt x="1096" y="1050"/>
                    <a:pt x="1097" y="1050"/>
                  </a:cubicBezTo>
                  <a:cubicBezTo>
                    <a:pt x="1098" y="1050"/>
                    <a:pt x="1087" y="1037"/>
                    <a:pt x="1076" y="1024"/>
                  </a:cubicBezTo>
                  <a:lnTo>
                    <a:pt x="1082" y="1017"/>
                  </a:lnTo>
                  <a:cubicBezTo>
                    <a:pt x="1085" y="1014"/>
                    <a:pt x="1088" y="1014"/>
                    <a:pt x="1069" y="998"/>
                  </a:cubicBezTo>
                  <a:cubicBezTo>
                    <a:pt x="1054" y="980"/>
                    <a:pt x="1038" y="961"/>
                    <a:pt x="1041" y="958"/>
                  </a:cubicBezTo>
                  <a:lnTo>
                    <a:pt x="1041" y="958"/>
                  </a:lnTo>
                  <a:cubicBezTo>
                    <a:pt x="1056" y="975"/>
                    <a:pt x="1070" y="993"/>
                    <a:pt x="1075" y="993"/>
                  </a:cubicBezTo>
                  <a:cubicBezTo>
                    <a:pt x="1075" y="993"/>
                    <a:pt x="1076" y="992"/>
                    <a:pt x="1076" y="992"/>
                  </a:cubicBezTo>
                  <a:cubicBezTo>
                    <a:pt x="1076" y="992"/>
                    <a:pt x="1076" y="992"/>
                    <a:pt x="1077" y="992"/>
                  </a:cubicBezTo>
                  <a:cubicBezTo>
                    <a:pt x="1081" y="992"/>
                    <a:pt x="1095" y="1008"/>
                    <a:pt x="1095" y="1008"/>
                  </a:cubicBezTo>
                  <a:cubicBezTo>
                    <a:pt x="1105" y="1021"/>
                    <a:pt x="1111" y="1026"/>
                    <a:pt x="1114" y="1026"/>
                  </a:cubicBezTo>
                  <a:cubicBezTo>
                    <a:pt x="1119" y="1026"/>
                    <a:pt x="1115" y="1011"/>
                    <a:pt x="1107" y="998"/>
                  </a:cubicBezTo>
                  <a:cubicBezTo>
                    <a:pt x="1093" y="976"/>
                    <a:pt x="1087" y="965"/>
                    <a:pt x="1090" y="965"/>
                  </a:cubicBezTo>
                  <a:cubicBezTo>
                    <a:pt x="1092" y="965"/>
                    <a:pt x="1101" y="973"/>
                    <a:pt x="1116" y="989"/>
                  </a:cubicBezTo>
                  <a:cubicBezTo>
                    <a:pt x="1125" y="998"/>
                    <a:pt x="1130" y="1002"/>
                    <a:pt x="1131" y="1002"/>
                  </a:cubicBezTo>
                  <a:cubicBezTo>
                    <a:pt x="1135" y="1002"/>
                    <a:pt x="1111" y="969"/>
                    <a:pt x="1076" y="930"/>
                  </a:cubicBezTo>
                  <a:lnTo>
                    <a:pt x="1076" y="930"/>
                  </a:lnTo>
                  <a:cubicBezTo>
                    <a:pt x="1116" y="964"/>
                    <a:pt x="1134" y="980"/>
                    <a:pt x="1138" y="980"/>
                  </a:cubicBezTo>
                  <a:cubicBezTo>
                    <a:pt x="1142" y="980"/>
                    <a:pt x="1135" y="970"/>
                    <a:pt x="1123" y="951"/>
                  </a:cubicBezTo>
                  <a:cubicBezTo>
                    <a:pt x="1116" y="940"/>
                    <a:pt x="1113" y="934"/>
                    <a:pt x="1114" y="934"/>
                  </a:cubicBezTo>
                  <a:lnTo>
                    <a:pt x="1114" y="934"/>
                  </a:lnTo>
                  <a:cubicBezTo>
                    <a:pt x="1116" y="934"/>
                    <a:pt x="1120" y="938"/>
                    <a:pt x="1129" y="945"/>
                  </a:cubicBezTo>
                  <a:cubicBezTo>
                    <a:pt x="1137" y="954"/>
                    <a:pt x="1142" y="957"/>
                    <a:pt x="1146" y="957"/>
                  </a:cubicBezTo>
                  <a:cubicBezTo>
                    <a:pt x="1150" y="957"/>
                    <a:pt x="1153" y="954"/>
                    <a:pt x="1157" y="951"/>
                  </a:cubicBezTo>
                  <a:cubicBezTo>
                    <a:pt x="1167" y="942"/>
                    <a:pt x="1170" y="939"/>
                    <a:pt x="1151" y="923"/>
                  </a:cubicBezTo>
                  <a:cubicBezTo>
                    <a:pt x="1151" y="923"/>
                    <a:pt x="1151" y="920"/>
                    <a:pt x="1154" y="917"/>
                  </a:cubicBezTo>
                  <a:cubicBezTo>
                    <a:pt x="1168" y="926"/>
                    <a:pt x="1175" y="930"/>
                    <a:pt x="1178" y="930"/>
                  </a:cubicBezTo>
                  <a:cubicBezTo>
                    <a:pt x="1183" y="930"/>
                    <a:pt x="1169" y="915"/>
                    <a:pt x="1142" y="898"/>
                  </a:cubicBezTo>
                  <a:cubicBezTo>
                    <a:pt x="1142" y="898"/>
                    <a:pt x="1142" y="895"/>
                    <a:pt x="1145" y="892"/>
                  </a:cubicBezTo>
                  <a:lnTo>
                    <a:pt x="1163" y="904"/>
                  </a:lnTo>
                  <a:cubicBezTo>
                    <a:pt x="1170" y="910"/>
                    <a:pt x="1176" y="913"/>
                    <a:pt x="1180" y="913"/>
                  </a:cubicBezTo>
                  <a:cubicBezTo>
                    <a:pt x="1189" y="913"/>
                    <a:pt x="1195" y="905"/>
                    <a:pt x="1207" y="889"/>
                  </a:cubicBezTo>
                  <a:cubicBezTo>
                    <a:pt x="1226" y="857"/>
                    <a:pt x="1229" y="854"/>
                    <a:pt x="1189" y="829"/>
                  </a:cubicBezTo>
                  <a:cubicBezTo>
                    <a:pt x="1166" y="815"/>
                    <a:pt x="1156" y="808"/>
                    <a:pt x="1159" y="808"/>
                  </a:cubicBezTo>
                  <a:cubicBezTo>
                    <a:pt x="1161" y="808"/>
                    <a:pt x="1172" y="813"/>
                    <a:pt x="1192" y="823"/>
                  </a:cubicBezTo>
                  <a:cubicBezTo>
                    <a:pt x="1206" y="831"/>
                    <a:pt x="1221" y="838"/>
                    <a:pt x="1223" y="838"/>
                  </a:cubicBezTo>
                  <a:cubicBezTo>
                    <a:pt x="1225" y="838"/>
                    <a:pt x="1223" y="837"/>
                    <a:pt x="1217" y="832"/>
                  </a:cubicBezTo>
                  <a:cubicBezTo>
                    <a:pt x="1217" y="832"/>
                    <a:pt x="1218" y="830"/>
                    <a:pt x="1226" y="830"/>
                  </a:cubicBezTo>
                  <a:cubicBezTo>
                    <a:pt x="1229" y="830"/>
                    <a:pt x="1235" y="830"/>
                    <a:pt x="1242" y="832"/>
                  </a:cubicBezTo>
                  <a:cubicBezTo>
                    <a:pt x="1254" y="835"/>
                    <a:pt x="1262" y="836"/>
                    <a:pt x="1267" y="836"/>
                  </a:cubicBezTo>
                  <a:cubicBezTo>
                    <a:pt x="1282" y="836"/>
                    <a:pt x="1267" y="826"/>
                    <a:pt x="1248" y="817"/>
                  </a:cubicBezTo>
                  <a:cubicBezTo>
                    <a:pt x="1228" y="809"/>
                    <a:pt x="1222" y="807"/>
                    <a:pt x="1223" y="807"/>
                  </a:cubicBezTo>
                  <a:cubicBezTo>
                    <a:pt x="1225" y="807"/>
                    <a:pt x="1238" y="810"/>
                    <a:pt x="1251" y="814"/>
                  </a:cubicBezTo>
                  <a:cubicBezTo>
                    <a:pt x="1267" y="818"/>
                    <a:pt x="1282" y="821"/>
                    <a:pt x="1285" y="821"/>
                  </a:cubicBezTo>
                  <a:cubicBezTo>
                    <a:pt x="1286" y="821"/>
                    <a:pt x="1284" y="820"/>
                    <a:pt x="1276" y="817"/>
                  </a:cubicBezTo>
                  <a:cubicBezTo>
                    <a:pt x="1261" y="807"/>
                    <a:pt x="1250" y="784"/>
                    <a:pt x="1269" y="784"/>
                  </a:cubicBezTo>
                  <a:cubicBezTo>
                    <a:pt x="1274" y="784"/>
                    <a:pt x="1280" y="785"/>
                    <a:pt x="1289" y="788"/>
                  </a:cubicBezTo>
                  <a:lnTo>
                    <a:pt x="1292" y="782"/>
                  </a:lnTo>
                  <a:cubicBezTo>
                    <a:pt x="1270" y="773"/>
                    <a:pt x="1273" y="767"/>
                    <a:pt x="1276" y="760"/>
                  </a:cubicBezTo>
                  <a:cubicBezTo>
                    <a:pt x="1278" y="754"/>
                    <a:pt x="1279" y="751"/>
                    <a:pt x="1286" y="751"/>
                  </a:cubicBezTo>
                  <a:cubicBezTo>
                    <a:pt x="1290" y="751"/>
                    <a:pt x="1296" y="752"/>
                    <a:pt x="1305" y="754"/>
                  </a:cubicBezTo>
                  <a:cubicBezTo>
                    <a:pt x="1312" y="758"/>
                    <a:pt x="1317" y="759"/>
                    <a:pt x="1319" y="759"/>
                  </a:cubicBezTo>
                  <a:cubicBezTo>
                    <a:pt x="1322" y="759"/>
                    <a:pt x="1318" y="755"/>
                    <a:pt x="1305" y="748"/>
                  </a:cubicBezTo>
                  <a:cubicBezTo>
                    <a:pt x="1308" y="741"/>
                    <a:pt x="1261" y="726"/>
                    <a:pt x="1264" y="723"/>
                  </a:cubicBezTo>
                  <a:cubicBezTo>
                    <a:pt x="1239" y="716"/>
                    <a:pt x="1217" y="707"/>
                    <a:pt x="1217" y="704"/>
                  </a:cubicBezTo>
                  <a:lnTo>
                    <a:pt x="1217" y="704"/>
                  </a:lnTo>
                  <a:lnTo>
                    <a:pt x="1242" y="710"/>
                  </a:lnTo>
                  <a:lnTo>
                    <a:pt x="1289" y="720"/>
                  </a:lnTo>
                  <a:cubicBezTo>
                    <a:pt x="1289" y="716"/>
                    <a:pt x="1289" y="713"/>
                    <a:pt x="1267" y="707"/>
                  </a:cubicBezTo>
                  <a:cubicBezTo>
                    <a:pt x="1292" y="707"/>
                    <a:pt x="1292" y="704"/>
                    <a:pt x="1295" y="698"/>
                  </a:cubicBezTo>
                  <a:cubicBezTo>
                    <a:pt x="1295" y="688"/>
                    <a:pt x="1298" y="682"/>
                    <a:pt x="1273" y="673"/>
                  </a:cubicBezTo>
                  <a:lnTo>
                    <a:pt x="1273" y="673"/>
                  </a:lnTo>
                  <a:cubicBezTo>
                    <a:pt x="1276" y="673"/>
                    <a:pt x="1279" y="673"/>
                    <a:pt x="1281" y="673"/>
                  </a:cubicBezTo>
                  <a:cubicBezTo>
                    <a:pt x="1324" y="673"/>
                    <a:pt x="1324" y="650"/>
                    <a:pt x="1279" y="641"/>
                  </a:cubicBezTo>
                  <a:cubicBezTo>
                    <a:pt x="1254" y="641"/>
                    <a:pt x="1254" y="638"/>
                    <a:pt x="1279" y="635"/>
                  </a:cubicBezTo>
                  <a:cubicBezTo>
                    <a:pt x="1305" y="632"/>
                    <a:pt x="1305" y="632"/>
                    <a:pt x="1279" y="626"/>
                  </a:cubicBezTo>
                  <a:cubicBezTo>
                    <a:pt x="1257" y="622"/>
                    <a:pt x="1283" y="619"/>
                    <a:pt x="1305" y="616"/>
                  </a:cubicBezTo>
                  <a:cubicBezTo>
                    <a:pt x="1355" y="613"/>
                    <a:pt x="1355" y="607"/>
                    <a:pt x="1330" y="604"/>
                  </a:cubicBezTo>
                  <a:cubicBezTo>
                    <a:pt x="1305" y="594"/>
                    <a:pt x="1305" y="588"/>
                    <a:pt x="1305" y="582"/>
                  </a:cubicBezTo>
                  <a:cubicBezTo>
                    <a:pt x="1291" y="578"/>
                    <a:pt x="1286" y="575"/>
                    <a:pt x="1278" y="575"/>
                  </a:cubicBezTo>
                  <a:cubicBezTo>
                    <a:pt x="1273" y="575"/>
                    <a:pt x="1267" y="576"/>
                    <a:pt x="1257" y="579"/>
                  </a:cubicBezTo>
                  <a:lnTo>
                    <a:pt x="1210" y="579"/>
                  </a:lnTo>
                  <a:cubicBezTo>
                    <a:pt x="1196" y="575"/>
                    <a:pt x="1198" y="573"/>
                    <a:pt x="1203" y="573"/>
                  </a:cubicBezTo>
                  <a:cubicBezTo>
                    <a:pt x="1206" y="573"/>
                    <a:pt x="1210" y="574"/>
                    <a:pt x="1210" y="575"/>
                  </a:cubicBezTo>
                  <a:cubicBezTo>
                    <a:pt x="1215" y="576"/>
                    <a:pt x="1219" y="577"/>
                    <a:pt x="1223" y="577"/>
                  </a:cubicBezTo>
                  <a:cubicBezTo>
                    <a:pt x="1235" y="577"/>
                    <a:pt x="1246" y="574"/>
                    <a:pt x="1257" y="569"/>
                  </a:cubicBezTo>
                  <a:cubicBezTo>
                    <a:pt x="1283" y="563"/>
                    <a:pt x="1279" y="557"/>
                    <a:pt x="1279" y="553"/>
                  </a:cubicBezTo>
                  <a:cubicBezTo>
                    <a:pt x="1279" y="547"/>
                    <a:pt x="1279" y="541"/>
                    <a:pt x="1279" y="538"/>
                  </a:cubicBezTo>
                  <a:cubicBezTo>
                    <a:pt x="1296" y="526"/>
                    <a:pt x="1300" y="520"/>
                    <a:pt x="1291" y="520"/>
                  </a:cubicBezTo>
                  <a:cubicBezTo>
                    <a:pt x="1288" y="520"/>
                    <a:pt x="1283" y="521"/>
                    <a:pt x="1276" y="522"/>
                  </a:cubicBezTo>
                  <a:cubicBezTo>
                    <a:pt x="1267" y="524"/>
                    <a:pt x="1264" y="524"/>
                    <a:pt x="1262" y="524"/>
                  </a:cubicBezTo>
                  <a:cubicBezTo>
                    <a:pt x="1261" y="524"/>
                    <a:pt x="1260" y="524"/>
                    <a:pt x="1259" y="524"/>
                  </a:cubicBezTo>
                  <a:lnTo>
                    <a:pt x="1259" y="524"/>
                  </a:lnTo>
                  <a:cubicBezTo>
                    <a:pt x="1296" y="512"/>
                    <a:pt x="1292" y="476"/>
                    <a:pt x="1260" y="476"/>
                  </a:cubicBezTo>
                  <a:cubicBezTo>
                    <a:pt x="1255" y="476"/>
                    <a:pt x="1250" y="477"/>
                    <a:pt x="1245" y="478"/>
                  </a:cubicBezTo>
                  <a:lnTo>
                    <a:pt x="1267" y="469"/>
                  </a:lnTo>
                  <a:cubicBezTo>
                    <a:pt x="1289" y="463"/>
                    <a:pt x="1289" y="459"/>
                    <a:pt x="1286" y="450"/>
                  </a:cubicBezTo>
                  <a:cubicBezTo>
                    <a:pt x="1286" y="447"/>
                    <a:pt x="1257" y="441"/>
                    <a:pt x="1254" y="428"/>
                  </a:cubicBezTo>
                  <a:cubicBezTo>
                    <a:pt x="1250" y="417"/>
                    <a:pt x="1247" y="407"/>
                    <a:pt x="1238" y="407"/>
                  </a:cubicBezTo>
                  <a:cubicBezTo>
                    <a:pt x="1234" y="407"/>
                    <a:pt x="1229" y="409"/>
                    <a:pt x="1223" y="412"/>
                  </a:cubicBezTo>
                  <a:cubicBezTo>
                    <a:pt x="1223" y="406"/>
                    <a:pt x="1223" y="406"/>
                    <a:pt x="1245" y="397"/>
                  </a:cubicBezTo>
                  <a:cubicBezTo>
                    <a:pt x="1267" y="391"/>
                    <a:pt x="1267" y="387"/>
                    <a:pt x="1264" y="384"/>
                  </a:cubicBezTo>
                  <a:cubicBezTo>
                    <a:pt x="1263" y="384"/>
                    <a:pt x="1263" y="384"/>
                    <a:pt x="1262" y="384"/>
                  </a:cubicBezTo>
                  <a:cubicBezTo>
                    <a:pt x="1256" y="384"/>
                    <a:pt x="1239" y="392"/>
                    <a:pt x="1220" y="400"/>
                  </a:cubicBezTo>
                  <a:cubicBezTo>
                    <a:pt x="1211" y="405"/>
                    <a:pt x="1205" y="407"/>
                    <a:pt x="1203" y="407"/>
                  </a:cubicBezTo>
                  <a:cubicBezTo>
                    <a:pt x="1199" y="407"/>
                    <a:pt x="1202" y="402"/>
                    <a:pt x="1214" y="391"/>
                  </a:cubicBezTo>
                  <a:cubicBezTo>
                    <a:pt x="1230" y="375"/>
                    <a:pt x="1227" y="361"/>
                    <a:pt x="1211" y="361"/>
                  </a:cubicBezTo>
                  <a:cubicBezTo>
                    <a:pt x="1208" y="361"/>
                    <a:pt x="1205" y="361"/>
                    <a:pt x="1201" y="362"/>
                  </a:cubicBezTo>
                  <a:cubicBezTo>
                    <a:pt x="1198" y="359"/>
                    <a:pt x="1198" y="356"/>
                    <a:pt x="1217" y="343"/>
                  </a:cubicBezTo>
                  <a:cubicBezTo>
                    <a:pt x="1230" y="332"/>
                    <a:pt x="1242" y="317"/>
                    <a:pt x="1231" y="317"/>
                  </a:cubicBezTo>
                  <a:cubicBezTo>
                    <a:pt x="1227" y="317"/>
                    <a:pt x="1219" y="320"/>
                    <a:pt x="1207" y="325"/>
                  </a:cubicBezTo>
                  <a:cubicBezTo>
                    <a:pt x="1204" y="322"/>
                    <a:pt x="1204" y="322"/>
                    <a:pt x="1226" y="309"/>
                  </a:cubicBezTo>
                  <a:cubicBezTo>
                    <a:pt x="1238" y="299"/>
                    <a:pt x="1249" y="290"/>
                    <a:pt x="1246" y="290"/>
                  </a:cubicBezTo>
                  <a:cubicBezTo>
                    <a:pt x="1244" y="290"/>
                    <a:pt x="1237" y="293"/>
                    <a:pt x="1220" y="303"/>
                  </a:cubicBezTo>
                  <a:cubicBezTo>
                    <a:pt x="1216" y="304"/>
                    <a:pt x="1213" y="304"/>
                    <a:pt x="1210" y="304"/>
                  </a:cubicBezTo>
                  <a:cubicBezTo>
                    <a:pt x="1196" y="304"/>
                    <a:pt x="1194" y="293"/>
                    <a:pt x="1204" y="278"/>
                  </a:cubicBezTo>
                  <a:cubicBezTo>
                    <a:pt x="1204" y="275"/>
                    <a:pt x="1204" y="273"/>
                    <a:pt x="1201" y="273"/>
                  </a:cubicBezTo>
                  <a:cubicBezTo>
                    <a:pt x="1198" y="273"/>
                    <a:pt x="1192" y="276"/>
                    <a:pt x="1182" y="284"/>
                  </a:cubicBezTo>
                  <a:lnTo>
                    <a:pt x="1163" y="300"/>
                  </a:lnTo>
                  <a:cubicBezTo>
                    <a:pt x="1182" y="282"/>
                    <a:pt x="1190" y="273"/>
                    <a:pt x="1188" y="273"/>
                  </a:cubicBezTo>
                  <a:lnTo>
                    <a:pt x="1188" y="273"/>
                  </a:lnTo>
                  <a:cubicBezTo>
                    <a:pt x="1187" y="273"/>
                    <a:pt x="1177" y="280"/>
                    <a:pt x="1157" y="293"/>
                  </a:cubicBezTo>
                  <a:cubicBezTo>
                    <a:pt x="1149" y="299"/>
                    <a:pt x="1144" y="301"/>
                    <a:pt x="1142" y="301"/>
                  </a:cubicBezTo>
                  <a:cubicBezTo>
                    <a:pt x="1140" y="301"/>
                    <a:pt x="1144" y="297"/>
                    <a:pt x="1154" y="290"/>
                  </a:cubicBezTo>
                  <a:cubicBezTo>
                    <a:pt x="1173" y="271"/>
                    <a:pt x="1170" y="268"/>
                    <a:pt x="1170" y="268"/>
                  </a:cubicBezTo>
                  <a:cubicBezTo>
                    <a:pt x="1167" y="265"/>
                    <a:pt x="1138" y="262"/>
                    <a:pt x="1123" y="249"/>
                  </a:cubicBezTo>
                  <a:cubicBezTo>
                    <a:pt x="1111" y="234"/>
                    <a:pt x="1103" y="224"/>
                    <a:pt x="1094" y="224"/>
                  </a:cubicBezTo>
                  <a:cubicBezTo>
                    <a:pt x="1089" y="224"/>
                    <a:pt x="1085" y="227"/>
                    <a:pt x="1079" y="234"/>
                  </a:cubicBezTo>
                  <a:cubicBezTo>
                    <a:pt x="1070" y="241"/>
                    <a:pt x="1066" y="245"/>
                    <a:pt x="1064" y="245"/>
                  </a:cubicBezTo>
                  <a:cubicBezTo>
                    <a:pt x="1063" y="245"/>
                    <a:pt x="1066" y="239"/>
                    <a:pt x="1073" y="228"/>
                  </a:cubicBezTo>
                  <a:cubicBezTo>
                    <a:pt x="1085" y="209"/>
                    <a:pt x="1082" y="206"/>
                    <a:pt x="1079" y="202"/>
                  </a:cubicBezTo>
                  <a:cubicBezTo>
                    <a:pt x="1076" y="199"/>
                    <a:pt x="1076" y="196"/>
                    <a:pt x="1091" y="177"/>
                  </a:cubicBezTo>
                  <a:lnTo>
                    <a:pt x="1091" y="177"/>
                  </a:lnTo>
                  <a:cubicBezTo>
                    <a:pt x="1073" y="193"/>
                    <a:pt x="1073" y="193"/>
                    <a:pt x="1069" y="193"/>
                  </a:cubicBezTo>
                  <a:cubicBezTo>
                    <a:pt x="1078" y="182"/>
                    <a:pt x="1081" y="177"/>
                    <a:pt x="1079" y="177"/>
                  </a:cubicBezTo>
                  <a:cubicBezTo>
                    <a:pt x="1077" y="177"/>
                    <a:pt x="1071" y="180"/>
                    <a:pt x="1063" y="187"/>
                  </a:cubicBezTo>
                  <a:cubicBezTo>
                    <a:pt x="1046" y="204"/>
                    <a:pt x="1038" y="212"/>
                    <a:pt x="1037" y="212"/>
                  </a:cubicBezTo>
                  <a:cubicBezTo>
                    <a:pt x="1036" y="212"/>
                    <a:pt x="1044" y="203"/>
                    <a:pt x="1060" y="184"/>
                  </a:cubicBezTo>
                  <a:cubicBezTo>
                    <a:pt x="1072" y="170"/>
                    <a:pt x="1076" y="151"/>
                    <a:pt x="1074" y="151"/>
                  </a:cubicBezTo>
                  <a:lnTo>
                    <a:pt x="1074" y="151"/>
                  </a:lnTo>
                  <a:cubicBezTo>
                    <a:pt x="1073" y="151"/>
                    <a:pt x="1072" y="153"/>
                    <a:pt x="1069" y="159"/>
                  </a:cubicBezTo>
                  <a:cubicBezTo>
                    <a:pt x="1054" y="177"/>
                    <a:pt x="1048" y="174"/>
                    <a:pt x="1029" y="190"/>
                  </a:cubicBezTo>
                  <a:cubicBezTo>
                    <a:pt x="1026" y="187"/>
                    <a:pt x="1022" y="187"/>
                    <a:pt x="1038" y="165"/>
                  </a:cubicBezTo>
                  <a:cubicBezTo>
                    <a:pt x="1042" y="156"/>
                    <a:pt x="1039" y="152"/>
                    <a:pt x="1034" y="152"/>
                  </a:cubicBezTo>
                  <a:cubicBezTo>
                    <a:pt x="1026" y="152"/>
                    <a:pt x="1013" y="159"/>
                    <a:pt x="1004" y="168"/>
                  </a:cubicBezTo>
                  <a:cubicBezTo>
                    <a:pt x="996" y="178"/>
                    <a:pt x="992" y="183"/>
                    <a:pt x="992" y="183"/>
                  </a:cubicBezTo>
                  <a:cubicBezTo>
                    <a:pt x="991" y="183"/>
                    <a:pt x="994" y="177"/>
                    <a:pt x="1001" y="165"/>
                  </a:cubicBezTo>
                  <a:cubicBezTo>
                    <a:pt x="1013" y="146"/>
                    <a:pt x="1010" y="143"/>
                    <a:pt x="1007" y="143"/>
                  </a:cubicBezTo>
                  <a:cubicBezTo>
                    <a:pt x="1003" y="147"/>
                    <a:pt x="1001" y="149"/>
                    <a:pt x="1000" y="149"/>
                  </a:cubicBezTo>
                  <a:cubicBezTo>
                    <a:pt x="998" y="149"/>
                    <a:pt x="1007" y="134"/>
                    <a:pt x="1016" y="118"/>
                  </a:cubicBezTo>
                  <a:cubicBezTo>
                    <a:pt x="1032" y="102"/>
                    <a:pt x="1029" y="99"/>
                    <a:pt x="1022" y="93"/>
                  </a:cubicBezTo>
                  <a:lnTo>
                    <a:pt x="1022" y="93"/>
                  </a:lnTo>
                  <a:cubicBezTo>
                    <a:pt x="1014" y="101"/>
                    <a:pt x="1007" y="104"/>
                    <a:pt x="1001" y="104"/>
                  </a:cubicBezTo>
                  <a:cubicBezTo>
                    <a:pt x="993" y="104"/>
                    <a:pt x="987" y="99"/>
                    <a:pt x="982" y="96"/>
                  </a:cubicBezTo>
                  <a:cubicBezTo>
                    <a:pt x="979" y="94"/>
                    <a:pt x="975" y="94"/>
                    <a:pt x="972" y="94"/>
                  </a:cubicBezTo>
                  <a:cubicBezTo>
                    <a:pt x="957" y="94"/>
                    <a:pt x="943" y="112"/>
                    <a:pt x="922" y="146"/>
                  </a:cubicBezTo>
                  <a:lnTo>
                    <a:pt x="897" y="187"/>
                  </a:lnTo>
                  <a:lnTo>
                    <a:pt x="897" y="187"/>
                  </a:lnTo>
                  <a:lnTo>
                    <a:pt x="916" y="143"/>
                  </a:lnTo>
                  <a:lnTo>
                    <a:pt x="944" y="77"/>
                  </a:lnTo>
                  <a:cubicBezTo>
                    <a:pt x="944" y="77"/>
                    <a:pt x="944" y="77"/>
                    <a:pt x="943" y="77"/>
                  </a:cubicBezTo>
                  <a:cubicBezTo>
                    <a:pt x="940" y="77"/>
                    <a:pt x="931" y="97"/>
                    <a:pt x="919" y="118"/>
                  </a:cubicBezTo>
                  <a:cubicBezTo>
                    <a:pt x="915" y="128"/>
                    <a:pt x="911" y="134"/>
                    <a:pt x="910" y="134"/>
                  </a:cubicBezTo>
                  <a:cubicBezTo>
                    <a:pt x="908" y="134"/>
                    <a:pt x="908" y="128"/>
                    <a:pt x="910" y="115"/>
                  </a:cubicBezTo>
                  <a:cubicBezTo>
                    <a:pt x="911" y="101"/>
                    <a:pt x="911" y="94"/>
                    <a:pt x="909" y="94"/>
                  </a:cubicBezTo>
                  <a:cubicBezTo>
                    <a:pt x="906" y="94"/>
                    <a:pt x="903" y="99"/>
                    <a:pt x="897" y="108"/>
                  </a:cubicBezTo>
                  <a:cubicBezTo>
                    <a:pt x="894" y="105"/>
                    <a:pt x="891" y="105"/>
                    <a:pt x="894" y="80"/>
                  </a:cubicBezTo>
                  <a:cubicBezTo>
                    <a:pt x="891" y="80"/>
                    <a:pt x="891" y="80"/>
                    <a:pt x="881" y="102"/>
                  </a:cubicBezTo>
                  <a:cubicBezTo>
                    <a:pt x="878" y="113"/>
                    <a:pt x="876" y="118"/>
                    <a:pt x="875" y="118"/>
                  </a:cubicBezTo>
                  <a:cubicBezTo>
                    <a:pt x="874" y="118"/>
                    <a:pt x="874" y="112"/>
                    <a:pt x="875" y="99"/>
                  </a:cubicBezTo>
                  <a:cubicBezTo>
                    <a:pt x="883" y="70"/>
                    <a:pt x="881" y="56"/>
                    <a:pt x="877" y="56"/>
                  </a:cubicBezTo>
                  <a:cubicBezTo>
                    <a:pt x="875" y="56"/>
                    <a:pt x="871" y="61"/>
                    <a:pt x="869" y="71"/>
                  </a:cubicBezTo>
                  <a:cubicBezTo>
                    <a:pt x="862" y="87"/>
                    <a:pt x="859" y="91"/>
                    <a:pt x="856" y="91"/>
                  </a:cubicBezTo>
                  <a:cubicBezTo>
                    <a:pt x="855" y="91"/>
                    <a:pt x="854" y="91"/>
                    <a:pt x="853" y="90"/>
                  </a:cubicBezTo>
                  <a:cubicBezTo>
                    <a:pt x="853" y="90"/>
                    <a:pt x="852" y="90"/>
                    <a:pt x="851" y="90"/>
                  </a:cubicBezTo>
                  <a:cubicBezTo>
                    <a:pt x="848" y="90"/>
                    <a:pt x="845" y="91"/>
                    <a:pt x="838" y="108"/>
                  </a:cubicBezTo>
                  <a:lnTo>
                    <a:pt x="828" y="108"/>
                  </a:lnTo>
                  <a:cubicBezTo>
                    <a:pt x="825" y="108"/>
                    <a:pt x="833" y="86"/>
                    <a:pt x="837" y="86"/>
                  </a:cubicBezTo>
                  <a:cubicBezTo>
                    <a:pt x="837" y="86"/>
                    <a:pt x="837" y="86"/>
                    <a:pt x="838" y="87"/>
                  </a:cubicBezTo>
                  <a:lnTo>
                    <a:pt x="841" y="61"/>
                  </a:lnTo>
                  <a:cubicBezTo>
                    <a:pt x="839" y="61"/>
                    <a:pt x="837" y="60"/>
                    <a:pt x="835" y="60"/>
                  </a:cubicBezTo>
                  <a:cubicBezTo>
                    <a:pt x="831" y="60"/>
                    <a:pt x="826" y="64"/>
                    <a:pt x="819" y="80"/>
                  </a:cubicBezTo>
                  <a:cubicBezTo>
                    <a:pt x="812" y="104"/>
                    <a:pt x="809" y="116"/>
                    <a:pt x="809" y="116"/>
                  </a:cubicBezTo>
                  <a:cubicBezTo>
                    <a:pt x="809" y="116"/>
                    <a:pt x="811" y="104"/>
                    <a:pt x="816" y="80"/>
                  </a:cubicBezTo>
                  <a:cubicBezTo>
                    <a:pt x="820" y="63"/>
                    <a:pt x="821" y="45"/>
                    <a:pt x="818" y="45"/>
                  </a:cubicBezTo>
                  <a:lnTo>
                    <a:pt x="818" y="45"/>
                  </a:lnTo>
                  <a:cubicBezTo>
                    <a:pt x="817" y="45"/>
                    <a:pt x="815" y="48"/>
                    <a:pt x="812" y="55"/>
                  </a:cubicBezTo>
                  <a:cubicBezTo>
                    <a:pt x="807" y="73"/>
                    <a:pt x="805" y="80"/>
                    <a:pt x="804" y="80"/>
                  </a:cubicBezTo>
                  <a:cubicBezTo>
                    <a:pt x="803" y="80"/>
                    <a:pt x="804" y="67"/>
                    <a:pt x="806" y="52"/>
                  </a:cubicBezTo>
                  <a:cubicBezTo>
                    <a:pt x="813" y="28"/>
                    <a:pt x="816" y="16"/>
                    <a:pt x="814" y="16"/>
                  </a:cubicBezTo>
                  <a:lnTo>
                    <a:pt x="814" y="16"/>
                  </a:lnTo>
                  <a:cubicBezTo>
                    <a:pt x="812" y="16"/>
                    <a:pt x="806" y="27"/>
                    <a:pt x="794" y="49"/>
                  </a:cubicBezTo>
                  <a:cubicBezTo>
                    <a:pt x="788" y="49"/>
                    <a:pt x="771" y="68"/>
                    <a:pt x="759" y="68"/>
                  </a:cubicBezTo>
                  <a:cubicBezTo>
                    <a:pt x="758" y="68"/>
                    <a:pt x="757" y="68"/>
                    <a:pt x="756" y="68"/>
                  </a:cubicBezTo>
                  <a:cubicBezTo>
                    <a:pt x="740" y="65"/>
                    <a:pt x="734" y="65"/>
                    <a:pt x="731" y="40"/>
                  </a:cubicBezTo>
                  <a:cubicBezTo>
                    <a:pt x="731" y="32"/>
                    <a:pt x="731" y="26"/>
                    <a:pt x="731" y="21"/>
                  </a:cubicBezTo>
                  <a:lnTo>
                    <a:pt x="731" y="21"/>
                  </a:lnTo>
                  <a:cubicBezTo>
                    <a:pt x="728" y="65"/>
                    <a:pt x="725" y="65"/>
                    <a:pt x="715" y="65"/>
                  </a:cubicBezTo>
                  <a:cubicBezTo>
                    <a:pt x="711" y="57"/>
                    <a:pt x="708" y="54"/>
                    <a:pt x="705" y="54"/>
                  </a:cubicBezTo>
                  <a:cubicBezTo>
                    <a:pt x="698" y="54"/>
                    <a:pt x="693" y="69"/>
                    <a:pt x="693" y="87"/>
                  </a:cubicBezTo>
                  <a:lnTo>
                    <a:pt x="700" y="87"/>
                  </a:lnTo>
                  <a:cubicBezTo>
                    <a:pt x="700" y="116"/>
                    <a:pt x="699" y="128"/>
                    <a:pt x="696" y="128"/>
                  </a:cubicBezTo>
                  <a:cubicBezTo>
                    <a:pt x="695" y="128"/>
                    <a:pt x="693" y="122"/>
                    <a:pt x="690" y="112"/>
                  </a:cubicBezTo>
                  <a:cubicBezTo>
                    <a:pt x="684" y="96"/>
                    <a:pt x="681" y="80"/>
                    <a:pt x="684" y="61"/>
                  </a:cubicBezTo>
                  <a:cubicBezTo>
                    <a:pt x="681" y="40"/>
                    <a:pt x="675" y="14"/>
                    <a:pt x="671" y="14"/>
                  </a:cubicBezTo>
                  <a:close/>
                  <a:moveTo>
                    <a:pt x="1161" y="1448"/>
                  </a:moveTo>
                  <a:cubicBezTo>
                    <a:pt x="1160" y="1448"/>
                    <a:pt x="1159" y="1449"/>
                    <a:pt x="1157" y="1450"/>
                  </a:cubicBezTo>
                  <a:cubicBezTo>
                    <a:pt x="1160" y="1465"/>
                    <a:pt x="1167" y="1481"/>
                    <a:pt x="1173" y="1497"/>
                  </a:cubicBezTo>
                  <a:cubicBezTo>
                    <a:pt x="1178" y="1504"/>
                    <a:pt x="1181" y="1508"/>
                    <a:pt x="1183" y="1508"/>
                  </a:cubicBezTo>
                  <a:cubicBezTo>
                    <a:pt x="1187" y="1508"/>
                    <a:pt x="1186" y="1496"/>
                    <a:pt x="1176" y="1469"/>
                  </a:cubicBezTo>
                  <a:cubicBezTo>
                    <a:pt x="1167" y="1453"/>
                    <a:pt x="1164" y="1448"/>
                    <a:pt x="1161" y="1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書卷 (水平) 14">
            <a:extLst>
              <a:ext uri="{FF2B5EF4-FFF2-40B4-BE49-F238E27FC236}">
                <a16:creationId xmlns:a16="http://schemas.microsoft.com/office/drawing/2014/main" id="{D1B37771-3A88-4FC7-AEF5-B961E3B400D7}"/>
              </a:ext>
            </a:extLst>
          </p:cNvPr>
          <p:cNvSpPr/>
          <p:nvPr/>
        </p:nvSpPr>
        <p:spPr>
          <a:xfrm>
            <a:off x="202575" y="1419785"/>
            <a:ext cx="11786038" cy="82418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STXinwei" panose="020B0503020204020204" pitchFamily="2" charset="-122"/>
                <a:ea typeface="STXinwei" panose="020B0503020204020204" pitchFamily="2" charset="-122"/>
              </a:rPr>
              <a:t>★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研提「</a:t>
            </a:r>
            <a:r>
              <a:rPr lang="en-US" altLang="zh-TW" sz="28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8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年度車輛維修保養業務自主檢核暨策進作為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grpSp>
        <p:nvGrpSpPr>
          <p:cNvPr id="131" name="群組 130">
            <a:extLst>
              <a:ext uri="{FF2B5EF4-FFF2-40B4-BE49-F238E27FC236}">
                <a16:creationId xmlns:a16="http://schemas.microsoft.com/office/drawing/2014/main" id="{9D7D56ED-5202-43FC-ADBF-1FD2CF74BA0E}"/>
              </a:ext>
            </a:extLst>
          </p:cNvPr>
          <p:cNvGrpSpPr/>
          <p:nvPr/>
        </p:nvGrpSpPr>
        <p:grpSpPr>
          <a:xfrm>
            <a:off x="3020223" y="4201061"/>
            <a:ext cx="2268671" cy="2137607"/>
            <a:chOff x="719372" y="4101461"/>
            <a:chExt cx="2572419" cy="2453865"/>
          </a:xfrm>
        </p:grpSpPr>
        <p:sp>
          <p:nvSpPr>
            <p:cNvPr id="132" name="TextBox 15">
              <a:extLst>
                <a:ext uri="{FF2B5EF4-FFF2-40B4-BE49-F238E27FC236}">
                  <a16:creationId xmlns:a16="http://schemas.microsoft.com/office/drawing/2014/main" id="{15033F6C-9D42-44D8-8290-3F44AC3E2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896" y="5185146"/>
              <a:ext cx="2391895" cy="137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TW" altLang="en-US" sz="3200" b="1" dirty="0">
                  <a:solidFill>
                    <a:srgbClr val="DC3D2A"/>
                  </a:solidFill>
                  <a:latin typeface="微軟正黑體" pitchFamily="34" charset="-120"/>
                  <a:ea typeface="微軟正黑體" pitchFamily="34" charset="-120"/>
                </a:rPr>
                <a:t>零件材料管理</a:t>
              </a:r>
              <a:endParaRPr lang="zh-CN" altLang="en-US" sz="3200" b="1" dirty="0">
                <a:solidFill>
                  <a:srgbClr val="DC3D2A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133" name="群組 132">
              <a:extLst>
                <a:ext uri="{FF2B5EF4-FFF2-40B4-BE49-F238E27FC236}">
                  <a16:creationId xmlns:a16="http://schemas.microsoft.com/office/drawing/2014/main" id="{7933263C-0D7C-4B6B-A7FA-699EE2C09393}"/>
                </a:ext>
              </a:extLst>
            </p:cNvPr>
            <p:cNvGrpSpPr/>
            <p:nvPr/>
          </p:nvGrpSpPr>
          <p:grpSpPr>
            <a:xfrm>
              <a:off x="719372" y="4101461"/>
              <a:ext cx="2561167" cy="2330450"/>
              <a:chOff x="1092153" y="1496484"/>
              <a:chExt cx="2561167" cy="2330450"/>
            </a:xfrm>
          </p:grpSpPr>
          <p:sp>
            <p:nvSpPr>
              <p:cNvPr id="134" name="圆角矩形 36">
                <a:extLst>
                  <a:ext uri="{FF2B5EF4-FFF2-40B4-BE49-F238E27FC236}">
                    <a16:creationId xmlns:a16="http://schemas.microsoft.com/office/drawing/2014/main" id="{16627AFA-31E9-42AE-AC3D-57444CFD316B}"/>
                  </a:ext>
                </a:extLst>
              </p:cNvPr>
              <p:cNvSpPr/>
              <p:nvPr/>
            </p:nvSpPr>
            <p:spPr>
              <a:xfrm>
                <a:off x="1092153" y="1849967"/>
                <a:ext cx="2561167" cy="1976967"/>
              </a:xfrm>
              <a:prstGeom prst="roundRect">
                <a:avLst>
                  <a:gd name="adj" fmla="val 7520"/>
                </a:avLst>
              </a:prstGeom>
              <a:noFill/>
              <a:ln w="19050" cap="rnd">
                <a:solidFill>
                  <a:srgbClr val="181715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anchor="ctr"/>
              <a:lstStyle/>
              <a:p>
                <a:pPr algn="ctr">
                  <a:defRPr/>
                </a:pPr>
                <a:endParaRPr lang="zh-CN" altLang="en-US" sz="3700" dirty="0">
                  <a:solidFill>
                    <a:srgbClr val="FFFFFF"/>
                  </a:solidFill>
                  <a:latin typeface="Bauhaus 93" pitchFamily="82" charset="0"/>
                </a:endParaRPr>
              </a:p>
            </p:txBody>
          </p:sp>
          <p:sp>
            <p:nvSpPr>
              <p:cNvPr id="135" name="任意多边形 37">
                <a:extLst>
                  <a:ext uri="{FF2B5EF4-FFF2-40B4-BE49-F238E27FC236}">
                    <a16:creationId xmlns:a16="http://schemas.microsoft.com/office/drawing/2014/main" id="{DA57FE05-C694-4F9F-BDC8-487DF4CB733B}"/>
                  </a:ext>
                </a:extLst>
              </p:cNvPr>
              <p:cNvSpPr/>
              <p:nvPr/>
            </p:nvSpPr>
            <p:spPr>
              <a:xfrm rot="5400000">
                <a:off x="1272117" y="1799167"/>
                <a:ext cx="889000" cy="884767"/>
              </a:xfrm>
              <a:custGeom>
                <a:avLst/>
                <a:gdLst>
                  <a:gd name="connsiteX0" fmla="*/ 0 w 2928958"/>
                  <a:gd name="connsiteY0" fmla="*/ 0 h 1214446"/>
                  <a:gd name="connsiteX1" fmla="*/ 2321735 w 2928958"/>
                  <a:gd name="connsiteY1" fmla="*/ 0 h 1214446"/>
                  <a:gd name="connsiteX2" fmla="*/ 2928958 w 2928958"/>
                  <a:gd name="connsiteY2" fmla="*/ 607223 h 1214446"/>
                  <a:gd name="connsiteX3" fmla="*/ 2321735 w 2928958"/>
                  <a:gd name="connsiteY3" fmla="*/ 1214446 h 1214446"/>
                  <a:gd name="connsiteX4" fmla="*/ 0 w 2928958"/>
                  <a:gd name="connsiteY4" fmla="*/ 1214446 h 1214446"/>
                  <a:gd name="connsiteX5" fmla="*/ 0 w 2928958"/>
                  <a:gd name="connsiteY5" fmla="*/ 0 h 1214446"/>
                  <a:gd name="connsiteX0" fmla="*/ 0 w 2321735"/>
                  <a:gd name="connsiteY0" fmla="*/ 0 h 1214446"/>
                  <a:gd name="connsiteX1" fmla="*/ 2321735 w 2321735"/>
                  <a:gd name="connsiteY1" fmla="*/ 0 h 1214446"/>
                  <a:gd name="connsiteX2" fmla="*/ 1714512 w 2321735"/>
                  <a:gd name="connsiteY2" fmla="*/ 642942 h 1214446"/>
                  <a:gd name="connsiteX3" fmla="*/ 2321735 w 2321735"/>
                  <a:gd name="connsiteY3" fmla="*/ 1214446 h 1214446"/>
                  <a:gd name="connsiteX4" fmla="*/ 0 w 2321735"/>
                  <a:gd name="connsiteY4" fmla="*/ 1214446 h 1214446"/>
                  <a:gd name="connsiteX5" fmla="*/ 0 w 2321735"/>
                  <a:gd name="connsiteY5" fmla="*/ 0 h 1214446"/>
                  <a:gd name="connsiteX0" fmla="*/ 0 w 2321735"/>
                  <a:gd name="connsiteY0" fmla="*/ 0 h 1214446"/>
                  <a:gd name="connsiteX1" fmla="*/ 2321735 w 2321735"/>
                  <a:gd name="connsiteY1" fmla="*/ 0 h 1214446"/>
                  <a:gd name="connsiteX2" fmla="*/ 1931063 w 2321735"/>
                  <a:gd name="connsiteY2" fmla="*/ 674689 h 1214446"/>
                  <a:gd name="connsiteX3" fmla="*/ 2321735 w 2321735"/>
                  <a:gd name="connsiteY3" fmla="*/ 1214446 h 1214446"/>
                  <a:gd name="connsiteX4" fmla="*/ 0 w 2321735"/>
                  <a:gd name="connsiteY4" fmla="*/ 1214446 h 1214446"/>
                  <a:gd name="connsiteX5" fmla="*/ 0 w 2321735"/>
                  <a:gd name="connsiteY5" fmla="*/ 0 h 121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1735" h="1214446">
                    <a:moveTo>
                      <a:pt x="0" y="0"/>
                    </a:moveTo>
                    <a:lnTo>
                      <a:pt x="2321735" y="0"/>
                    </a:lnTo>
                    <a:lnTo>
                      <a:pt x="1931063" y="674689"/>
                    </a:lnTo>
                    <a:lnTo>
                      <a:pt x="2321735" y="1214446"/>
                    </a:lnTo>
                    <a:lnTo>
                      <a:pt x="0" y="12144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3D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024852"/>
                  </a:solidFill>
                </a:endParaRPr>
              </a:p>
            </p:txBody>
          </p:sp>
          <p:pic>
            <p:nvPicPr>
              <p:cNvPr id="136" name="Picture 5" descr="C:\Users\Administrator\Desktop\333.png">
                <a:extLst>
                  <a:ext uri="{FF2B5EF4-FFF2-40B4-BE49-F238E27FC236}">
                    <a16:creationId xmlns:a16="http://schemas.microsoft.com/office/drawing/2014/main" id="{CEF6B8C7-13FB-4764-BD0B-52D1533F90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234" y="1496484"/>
                <a:ext cx="182033" cy="601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" name="TextBox 56">
                <a:extLst>
                  <a:ext uri="{FF2B5EF4-FFF2-40B4-BE49-F238E27FC236}">
                    <a16:creationId xmlns:a16="http://schemas.microsoft.com/office/drawing/2014/main" id="{AC51F279-0592-44C3-AB82-E9EEADC4DC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6468" y="1659669"/>
                <a:ext cx="611700" cy="800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TW" sz="4400" dirty="0">
                    <a:solidFill>
                      <a:srgbClr val="EAE7D4"/>
                    </a:solidFill>
                    <a:latin typeface="Broadway" pitchFamily="82" charset="0"/>
                  </a:rPr>
                  <a:t>4</a:t>
                </a:r>
                <a:endParaRPr lang="zh-CN" altLang="en-US" sz="4400" dirty="0">
                  <a:solidFill>
                    <a:srgbClr val="EAE7D4"/>
                  </a:solidFill>
                  <a:latin typeface="Broadway" pitchFamily="82" charset="0"/>
                </a:endParaRPr>
              </a:p>
            </p:txBody>
          </p:sp>
        </p:grpSp>
      </p:grpSp>
      <p:grpSp>
        <p:nvGrpSpPr>
          <p:cNvPr id="138" name="群組 137">
            <a:extLst>
              <a:ext uri="{FF2B5EF4-FFF2-40B4-BE49-F238E27FC236}">
                <a16:creationId xmlns:a16="http://schemas.microsoft.com/office/drawing/2014/main" id="{96D66C26-A670-4F07-8282-0725CC897E6C}"/>
              </a:ext>
            </a:extLst>
          </p:cNvPr>
          <p:cNvGrpSpPr/>
          <p:nvPr/>
        </p:nvGrpSpPr>
        <p:grpSpPr>
          <a:xfrm>
            <a:off x="8235780" y="2157282"/>
            <a:ext cx="2210013" cy="2010929"/>
            <a:chOff x="719372" y="4101461"/>
            <a:chExt cx="2561167" cy="2330450"/>
          </a:xfrm>
        </p:grpSpPr>
        <p:sp>
          <p:nvSpPr>
            <p:cNvPr id="139" name="TextBox 15">
              <a:extLst>
                <a:ext uri="{FF2B5EF4-FFF2-40B4-BE49-F238E27FC236}">
                  <a16:creationId xmlns:a16="http://schemas.microsoft.com/office/drawing/2014/main" id="{CE1572CC-1372-4DD1-8703-53E13B44F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680" y="5362293"/>
              <a:ext cx="2391895" cy="713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TW" altLang="en-US" sz="3200" b="1" dirty="0">
                  <a:solidFill>
                    <a:srgbClr val="DC3D2A"/>
                  </a:solidFill>
                  <a:latin typeface="微軟正黑體" pitchFamily="34" charset="-120"/>
                  <a:ea typeface="微軟正黑體" pitchFamily="34" charset="-120"/>
                </a:rPr>
                <a:t>履約管理</a:t>
              </a:r>
              <a:endParaRPr lang="zh-CN" altLang="en-US" sz="3200" b="1" dirty="0">
                <a:solidFill>
                  <a:srgbClr val="DC3D2A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140" name="群組 139">
              <a:extLst>
                <a:ext uri="{FF2B5EF4-FFF2-40B4-BE49-F238E27FC236}">
                  <a16:creationId xmlns:a16="http://schemas.microsoft.com/office/drawing/2014/main" id="{BD7504F9-388B-4CC9-948D-D324B2E94E74}"/>
                </a:ext>
              </a:extLst>
            </p:cNvPr>
            <p:cNvGrpSpPr/>
            <p:nvPr/>
          </p:nvGrpSpPr>
          <p:grpSpPr>
            <a:xfrm>
              <a:off x="719372" y="4101461"/>
              <a:ext cx="2561167" cy="2330450"/>
              <a:chOff x="1092153" y="1496484"/>
              <a:chExt cx="2561167" cy="2330450"/>
            </a:xfrm>
          </p:grpSpPr>
          <p:sp>
            <p:nvSpPr>
              <p:cNvPr id="141" name="圆角矩形 36">
                <a:extLst>
                  <a:ext uri="{FF2B5EF4-FFF2-40B4-BE49-F238E27FC236}">
                    <a16:creationId xmlns:a16="http://schemas.microsoft.com/office/drawing/2014/main" id="{2F2640B7-4FE3-4281-86DE-1F2C12A37F12}"/>
                  </a:ext>
                </a:extLst>
              </p:cNvPr>
              <p:cNvSpPr/>
              <p:nvPr/>
            </p:nvSpPr>
            <p:spPr>
              <a:xfrm>
                <a:off x="1092153" y="1849967"/>
                <a:ext cx="2561167" cy="1976967"/>
              </a:xfrm>
              <a:prstGeom prst="roundRect">
                <a:avLst>
                  <a:gd name="adj" fmla="val 7520"/>
                </a:avLst>
              </a:prstGeom>
              <a:noFill/>
              <a:ln w="19050" cap="rnd">
                <a:solidFill>
                  <a:srgbClr val="181715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anchor="ctr"/>
              <a:lstStyle/>
              <a:p>
                <a:pPr algn="ctr">
                  <a:defRPr/>
                </a:pPr>
                <a:endParaRPr lang="zh-CN" altLang="en-US" sz="3700" dirty="0">
                  <a:solidFill>
                    <a:srgbClr val="FFFFFF"/>
                  </a:solidFill>
                  <a:latin typeface="Bauhaus 93" pitchFamily="82" charset="0"/>
                </a:endParaRPr>
              </a:p>
            </p:txBody>
          </p:sp>
          <p:sp>
            <p:nvSpPr>
              <p:cNvPr id="142" name="任意多边形 37">
                <a:extLst>
                  <a:ext uri="{FF2B5EF4-FFF2-40B4-BE49-F238E27FC236}">
                    <a16:creationId xmlns:a16="http://schemas.microsoft.com/office/drawing/2014/main" id="{E0EE9F89-D61C-42C1-B65C-502A7A33A87D}"/>
                  </a:ext>
                </a:extLst>
              </p:cNvPr>
              <p:cNvSpPr/>
              <p:nvPr/>
            </p:nvSpPr>
            <p:spPr>
              <a:xfrm rot="5400000">
                <a:off x="1272117" y="1799167"/>
                <a:ext cx="889000" cy="884767"/>
              </a:xfrm>
              <a:custGeom>
                <a:avLst/>
                <a:gdLst>
                  <a:gd name="connsiteX0" fmla="*/ 0 w 2928958"/>
                  <a:gd name="connsiteY0" fmla="*/ 0 h 1214446"/>
                  <a:gd name="connsiteX1" fmla="*/ 2321735 w 2928958"/>
                  <a:gd name="connsiteY1" fmla="*/ 0 h 1214446"/>
                  <a:gd name="connsiteX2" fmla="*/ 2928958 w 2928958"/>
                  <a:gd name="connsiteY2" fmla="*/ 607223 h 1214446"/>
                  <a:gd name="connsiteX3" fmla="*/ 2321735 w 2928958"/>
                  <a:gd name="connsiteY3" fmla="*/ 1214446 h 1214446"/>
                  <a:gd name="connsiteX4" fmla="*/ 0 w 2928958"/>
                  <a:gd name="connsiteY4" fmla="*/ 1214446 h 1214446"/>
                  <a:gd name="connsiteX5" fmla="*/ 0 w 2928958"/>
                  <a:gd name="connsiteY5" fmla="*/ 0 h 1214446"/>
                  <a:gd name="connsiteX0" fmla="*/ 0 w 2321735"/>
                  <a:gd name="connsiteY0" fmla="*/ 0 h 1214446"/>
                  <a:gd name="connsiteX1" fmla="*/ 2321735 w 2321735"/>
                  <a:gd name="connsiteY1" fmla="*/ 0 h 1214446"/>
                  <a:gd name="connsiteX2" fmla="*/ 1714512 w 2321735"/>
                  <a:gd name="connsiteY2" fmla="*/ 642942 h 1214446"/>
                  <a:gd name="connsiteX3" fmla="*/ 2321735 w 2321735"/>
                  <a:gd name="connsiteY3" fmla="*/ 1214446 h 1214446"/>
                  <a:gd name="connsiteX4" fmla="*/ 0 w 2321735"/>
                  <a:gd name="connsiteY4" fmla="*/ 1214446 h 1214446"/>
                  <a:gd name="connsiteX5" fmla="*/ 0 w 2321735"/>
                  <a:gd name="connsiteY5" fmla="*/ 0 h 1214446"/>
                  <a:gd name="connsiteX0" fmla="*/ 0 w 2321735"/>
                  <a:gd name="connsiteY0" fmla="*/ 0 h 1214446"/>
                  <a:gd name="connsiteX1" fmla="*/ 2321735 w 2321735"/>
                  <a:gd name="connsiteY1" fmla="*/ 0 h 1214446"/>
                  <a:gd name="connsiteX2" fmla="*/ 1931063 w 2321735"/>
                  <a:gd name="connsiteY2" fmla="*/ 674689 h 1214446"/>
                  <a:gd name="connsiteX3" fmla="*/ 2321735 w 2321735"/>
                  <a:gd name="connsiteY3" fmla="*/ 1214446 h 1214446"/>
                  <a:gd name="connsiteX4" fmla="*/ 0 w 2321735"/>
                  <a:gd name="connsiteY4" fmla="*/ 1214446 h 1214446"/>
                  <a:gd name="connsiteX5" fmla="*/ 0 w 2321735"/>
                  <a:gd name="connsiteY5" fmla="*/ 0 h 121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1735" h="1214446">
                    <a:moveTo>
                      <a:pt x="0" y="0"/>
                    </a:moveTo>
                    <a:lnTo>
                      <a:pt x="2321735" y="0"/>
                    </a:lnTo>
                    <a:lnTo>
                      <a:pt x="1931063" y="674689"/>
                    </a:lnTo>
                    <a:lnTo>
                      <a:pt x="2321735" y="1214446"/>
                    </a:lnTo>
                    <a:lnTo>
                      <a:pt x="0" y="12144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3D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024852"/>
                  </a:solidFill>
                </a:endParaRPr>
              </a:p>
            </p:txBody>
          </p:sp>
          <p:pic>
            <p:nvPicPr>
              <p:cNvPr id="143" name="Picture 5" descr="C:\Users\Administrator\Desktop\333.png">
                <a:extLst>
                  <a:ext uri="{FF2B5EF4-FFF2-40B4-BE49-F238E27FC236}">
                    <a16:creationId xmlns:a16="http://schemas.microsoft.com/office/drawing/2014/main" id="{79E41E23-35EC-4916-AAD3-0F03971860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234" y="1496484"/>
                <a:ext cx="182033" cy="601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" name="TextBox 56">
                <a:extLst>
                  <a:ext uri="{FF2B5EF4-FFF2-40B4-BE49-F238E27FC236}">
                    <a16:creationId xmlns:a16="http://schemas.microsoft.com/office/drawing/2014/main" id="{5E1A6836-4DC4-41BB-8793-157D2488AE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6468" y="1659669"/>
                <a:ext cx="756448" cy="989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TW" sz="4400" dirty="0">
                    <a:solidFill>
                      <a:srgbClr val="EAE7D4"/>
                    </a:solidFill>
                    <a:latin typeface="Broadway" pitchFamily="82" charset="0"/>
                  </a:rPr>
                  <a:t>3</a:t>
                </a:r>
                <a:endParaRPr lang="zh-CN" altLang="en-US" sz="4400" dirty="0">
                  <a:solidFill>
                    <a:srgbClr val="EAE7D4"/>
                  </a:solidFill>
                  <a:latin typeface="Broadway" pitchFamily="82" charset="0"/>
                </a:endParaRPr>
              </a:p>
            </p:txBody>
          </p:sp>
        </p:grpSp>
      </p:grpSp>
      <p:sp>
        <p:nvSpPr>
          <p:cNvPr id="146" name="Shape 279">
            <a:extLst>
              <a:ext uri="{FF2B5EF4-FFF2-40B4-BE49-F238E27FC236}">
                <a16:creationId xmlns:a16="http://schemas.microsoft.com/office/drawing/2014/main" id="{A92AB89C-EFE3-4B66-B544-63726F9D0850}"/>
              </a:ext>
            </a:extLst>
          </p:cNvPr>
          <p:cNvSpPr/>
          <p:nvPr/>
        </p:nvSpPr>
        <p:spPr>
          <a:xfrm flipH="1">
            <a:off x="629194" y="4303611"/>
            <a:ext cx="1064522" cy="1089934"/>
          </a:xfrm>
          <a:prstGeom prst="ellipse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項</a:t>
            </a:r>
            <a:endParaRPr lang="zh-CN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47" name="Shape 279">
            <a:extLst>
              <a:ext uri="{FF2B5EF4-FFF2-40B4-BE49-F238E27FC236}">
                <a16:creationId xmlns:a16="http://schemas.microsoft.com/office/drawing/2014/main" id="{8BCFDA32-E255-43E3-8457-2202A1B2CCBF}"/>
              </a:ext>
            </a:extLst>
          </p:cNvPr>
          <p:cNvSpPr/>
          <p:nvPr/>
        </p:nvSpPr>
        <p:spPr>
          <a:xfrm flipH="1">
            <a:off x="938822" y="3371002"/>
            <a:ext cx="1056122" cy="10813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大</a:t>
            </a:r>
            <a:endParaRPr lang="zh-CN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45" name="Shape 279">
            <a:extLst>
              <a:ext uri="{FF2B5EF4-FFF2-40B4-BE49-F238E27FC236}">
                <a16:creationId xmlns:a16="http://schemas.microsoft.com/office/drawing/2014/main" id="{086FEC2E-A4F1-4C9B-9521-E9754CB9847C}"/>
              </a:ext>
            </a:extLst>
          </p:cNvPr>
          <p:cNvSpPr/>
          <p:nvPr/>
        </p:nvSpPr>
        <p:spPr>
          <a:xfrm flipH="1">
            <a:off x="1251418" y="2455063"/>
            <a:ext cx="1021746" cy="1046136"/>
          </a:xfrm>
          <a:prstGeom prst="ellipse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TW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6</a:t>
            </a:r>
            <a:endParaRPr lang="zh-CN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30" name="標題 1">
            <a:extLst>
              <a:ext uri="{FF2B5EF4-FFF2-40B4-BE49-F238E27FC236}">
                <a16:creationId xmlns:a16="http://schemas.microsoft.com/office/drawing/2014/main" id="{1C5964A8-7AC6-4E63-B69A-D63B8ED39B60}"/>
              </a:ext>
            </a:extLst>
          </p:cNvPr>
          <p:cNvSpPr txBox="1">
            <a:spLocks/>
          </p:cNvSpPr>
          <p:nvPr/>
        </p:nvSpPr>
        <p:spPr>
          <a:xfrm>
            <a:off x="2279926" y="731560"/>
            <a:ext cx="7937596" cy="47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lnSpc>
                <a:spcPts val="2000"/>
              </a:lnSpc>
              <a:buClr>
                <a:srgbClr val="011E50"/>
              </a:buClr>
              <a:defRPr/>
            </a:pPr>
            <a:r>
              <a:rPr lang="zh-TW" altLang="en-US" sz="4267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供油中心汽修員收回扣涉貪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  <p:grpSp>
        <p:nvGrpSpPr>
          <p:cNvPr id="22" name="组合 165">
            <a:extLst>
              <a:ext uri="{FF2B5EF4-FFF2-40B4-BE49-F238E27FC236}">
                <a16:creationId xmlns:a16="http://schemas.microsoft.com/office/drawing/2014/main" id="{7C517F17-7580-455D-B6DF-FB6953897653}"/>
              </a:ext>
            </a:extLst>
          </p:cNvPr>
          <p:cNvGrpSpPr/>
          <p:nvPr/>
        </p:nvGrpSpPr>
        <p:grpSpPr>
          <a:xfrm rot="11232677">
            <a:off x="10863675" y="1946847"/>
            <a:ext cx="549140" cy="586343"/>
            <a:chOff x="6591300" y="1966752"/>
            <a:chExt cx="830580" cy="975045"/>
          </a:xfrm>
        </p:grpSpPr>
        <p:sp>
          <p:nvSpPr>
            <p:cNvPr id="23" name="任意多边形 166">
              <a:extLst>
                <a:ext uri="{FF2B5EF4-FFF2-40B4-BE49-F238E27FC236}">
                  <a16:creationId xmlns:a16="http://schemas.microsoft.com/office/drawing/2014/main" id="{5CDEFCF1-F089-40B6-AD13-A5E1F34FF8B3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57597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11519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72793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23039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879887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3455864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4031842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4607819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宋体" pitchFamily="2" charset="-122"/>
                <a:cs typeface="+mn-cs"/>
              </a:endParaRPr>
            </a:p>
          </p:txBody>
        </p:sp>
        <p:sp>
          <p:nvSpPr>
            <p:cNvPr id="24" name="任意多边形 167">
              <a:extLst>
                <a:ext uri="{FF2B5EF4-FFF2-40B4-BE49-F238E27FC236}">
                  <a16:creationId xmlns:a16="http://schemas.microsoft.com/office/drawing/2014/main" id="{C443BDBD-14CB-44CD-99DB-0F2B9A763D4E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57597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11519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72793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23039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879887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3455864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4031842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4607819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宋体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4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094" y="124829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5AFF23-E681-4C92-AEE9-C6CDABC2A163}"/>
              </a:ext>
            </a:extLst>
          </p:cNvPr>
          <p:cNvSpPr/>
          <p:nvPr/>
        </p:nvSpPr>
        <p:spPr>
          <a:xfrm>
            <a:off x="11485984" y="6207162"/>
            <a:ext cx="526015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F50FB2A-5D2A-4D9C-B765-D93FDD9AEE42}"/>
              </a:ext>
            </a:extLst>
          </p:cNvPr>
          <p:cNvSpPr txBox="1"/>
          <p:nvPr/>
        </p:nvSpPr>
        <p:spPr>
          <a:xfrm>
            <a:off x="563772" y="287872"/>
            <a:ext cx="1379936" cy="10444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sz="3200" b="1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查核重點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C723395F-D39C-42B8-B269-797A3B73CE96}"/>
              </a:ext>
            </a:extLst>
          </p:cNvPr>
          <p:cNvGrpSpPr/>
          <p:nvPr/>
        </p:nvGrpSpPr>
        <p:grpSpPr>
          <a:xfrm>
            <a:off x="674285" y="1928339"/>
            <a:ext cx="2317474" cy="2087200"/>
            <a:chOff x="3983567" y="3979334"/>
            <a:chExt cx="2606963" cy="2347923"/>
          </a:xfrm>
        </p:grpSpPr>
        <p:sp>
          <p:nvSpPr>
            <p:cNvPr id="25" name="圆角矩形 71">
              <a:extLst>
                <a:ext uri="{FF2B5EF4-FFF2-40B4-BE49-F238E27FC236}">
                  <a16:creationId xmlns:a16="http://schemas.microsoft.com/office/drawing/2014/main" id="{FBA8417D-09FF-4196-807A-676FD7E72B1B}"/>
                </a:ext>
              </a:extLst>
            </p:cNvPr>
            <p:cNvSpPr/>
            <p:nvPr/>
          </p:nvSpPr>
          <p:spPr>
            <a:xfrm>
              <a:off x="3983567" y="4332818"/>
              <a:ext cx="2561167" cy="1976967"/>
            </a:xfrm>
            <a:prstGeom prst="roundRect">
              <a:avLst>
                <a:gd name="adj" fmla="val 7520"/>
              </a:avLst>
            </a:prstGeom>
            <a:noFill/>
            <a:ln w="19050" cap="rnd">
              <a:solidFill>
                <a:srgbClr val="1817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sz="3700" dirty="0">
                <a:solidFill>
                  <a:srgbClr val="FFFFFF"/>
                </a:solidFill>
                <a:latin typeface="Bauhaus 93" pitchFamily="82" charset="0"/>
              </a:endParaRPr>
            </a:p>
          </p:txBody>
        </p:sp>
        <p:sp>
          <p:nvSpPr>
            <p:cNvPr id="26" name="任意多边形 72">
              <a:extLst>
                <a:ext uri="{FF2B5EF4-FFF2-40B4-BE49-F238E27FC236}">
                  <a16:creationId xmlns:a16="http://schemas.microsoft.com/office/drawing/2014/main" id="{FD911DA2-6F06-47BE-A216-EBD8A744652D}"/>
                </a:ext>
              </a:extLst>
            </p:cNvPr>
            <p:cNvSpPr/>
            <p:nvPr/>
          </p:nvSpPr>
          <p:spPr>
            <a:xfrm rot="5400000">
              <a:off x="4151843" y="4280959"/>
              <a:ext cx="891116" cy="884767"/>
            </a:xfrm>
            <a:custGeom>
              <a:avLst/>
              <a:gdLst>
                <a:gd name="connsiteX0" fmla="*/ 0 w 2928958"/>
                <a:gd name="connsiteY0" fmla="*/ 0 h 1214446"/>
                <a:gd name="connsiteX1" fmla="*/ 2321735 w 2928958"/>
                <a:gd name="connsiteY1" fmla="*/ 0 h 1214446"/>
                <a:gd name="connsiteX2" fmla="*/ 2928958 w 2928958"/>
                <a:gd name="connsiteY2" fmla="*/ 607223 h 1214446"/>
                <a:gd name="connsiteX3" fmla="*/ 2321735 w 2928958"/>
                <a:gd name="connsiteY3" fmla="*/ 1214446 h 1214446"/>
                <a:gd name="connsiteX4" fmla="*/ 0 w 2928958"/>
                <a:gd name="connsiteY4" fmla="*/ 1214446 h 1214446"/>
                <a:gd name="connsiteX5" fmla="*/ 0 w 2928958"/>
                <a:gd name="connsiteY5" fmla="*/ 0 h 1214446"/>
                <a:gd name="connsiteX0" fmla="*/ 0 w 2321735"/>
                <a:gd name="connsiteY0" fmla="*/ 0 h 1214446"/>
                <a:gd name="connsiteX1" fmla="*/ 2321735 w 2321735"/>
                <a:gd name="connsiteY1" fmla="*/ 0 h 1214446"/>
                <a:gd name="connsiteX2" fmla="*/ 1714512 w 2321735"/>
                <a:gd name="connsiteY2" fmla="*/ 642942 h 1214446"/>
                <a:gd name="connsiteX3" fmla="*/ 2321735 w 2321735"/>
                <a:gd name="connsiteY3" fmla="*/ 1214446 h 1214446"/>
                <a:gd name="connsiteX4" fmla="*/ 0 w 2321735"/>
                <a:gd name="connsiteY4" fmla="*/ 1214446 h 1214446"/>
                <a:gd name="connsiteX5" fmla="*/ 0 w 2321735"/>
                <a:gd name="connsiteY5" fmla="*/ 0 h 1214446"/>
                <a:gd name="connsiteX0" fmla="*/ 0 w 2321735"/>
                <a:gd name="connsiteY0" fmla="*/ 0 h 1214446"/>
                <a:gd name="connsiteX1" fmla="*/ 2321735 w 2321735"/>
                <a:gd name="connsiteY1" fmla="*/ 0 h 1214446"/>
                <a:gd name="connsiteX2" fmla="*/ 1931063 w 2321735"/>
                <a:gd name="connsiteY2" fmla="*/ 674689 h 1214446"/>
                <a:gd name="connsiteX3" fmla="*/ 2321735 w 2321735"/>
                <a:gd name="connsiteY3" fmla="*/ 1214446 h 1214446"/>
                <a:gd name="connsiteX4" fmla="*/ 0 w 2321735"/>
                <a:gd name="connsiteY4" fmla="*/ 1214446 h 1214446"/>
                <a:gd name="connsiteX5" fmla="*/ 0 w 2321735"/>
                <a:gd name="connsiteY5" fmla="*/ 0 h 121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1735" h="1214446">
                  <a:moveTo>
                    <a:pt x="0" y="0"/>
                  </a:moveTo>
                  <a:lnTo>
                    <a:pt x="2321735" y="0"/>
                  </a:lnTo>
                  <a:lnTo>
                    <a:pt x="1931063" y="674689"/>
                  </a:lnTo>
                  <a:lnTo>
                    <a:pt x="2321735" y="1214446"/>
                  </a:lnTo>
                  <a:lnTo>
                    <a:pt x="0" y="1214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4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pic>
          <p:nvPicPr>
            <p:cNvPr id="27" name="Picture 5" descr="C:\Users\Administrator\Desktop\333.png">
              <a:extLst>
                <a:ext uri="{FF2B5EF4-FFF2-40B4-BE49-F238E27FC236}">
                  <a16:creationId xmlns:a16="http://schemas.microsoft.com/office/drawing/2014/main" id="{807E87F0-3F4D-4574-993F-32A43968D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018" y="3979334"/>
              <a:ext cx="182033" cy="60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74">
              <a:extLst>
                <a:ext uri="{FF2B5EF4-FFF2-40B4-BE49-F238E27FC236}">
                  <a16:creationId xmlns:a16="http://schemas.microsoft.com/office/drawing/2014/main" id="{03EC2A59-0B40-464E-ACDE-7510CE163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207" y="4247561"/>
              <a:ext cx="611700" cy="80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TW" sz="4400" dirty="0">
                  <a:solidFill>
                    <a:srgbClr val="EAE7D4"/>
                  </a:solidFill>
                  <a:latin typeface="Broadway" pitchFamily="82" charset="0"/>
                </a:rPr>
                <a:t>1</a:t>
              </a:r>
              <a:endParaRPr lang="zh-CN" altLang="en-US" sz="4400" dirty="0">
                <a:solidFill>
                  <a:srgbClr val="EAE7D4"/>
                </a:solidFill>
                <a:latin typeface="Broadway" pitchFamily="82" charset="0"/>
              </a:endParaRPr>
            </a:p>
          </p:txBody>
        </p:sp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07C926F0-FCE4-495C-8BBA-7B10CF845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8777" y="5080860"/>
              <a:ext cx="2591753" cy="1246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TW" altLang="en-US" sz="3200" b="1" dirty="0">
                  <a:solidFill>
                    <a:srgbClr val="024852"/>
                  </a:solidFill>
                  <a:latin typeface="微軟正黑體" pitchFamily="34" charset="-120"/>
                  <a:ea typeface="微軟正黑體" pitchFamily="34" charset="-120"/>
                </a:rPr>
                <a:t>維修保養暨材料採購</a:t>
              </a:r>
              <a:endParaRPr lang="zh-CN" altLang="en-US" sz="3200" b="1" dirty="0">
                <a:solidFill>
                  <a:srgbClr val="02485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9" name="書卷 (水平) 14">
            <a:extLst>
              <a:ext uri="{FF2B5EF4-FFF2-40B4-BE49-F238E27FC236}">
                <a16:creationId xmlns:a16="http://schemas.microsoft.com/office/drawing/2014/main" id="{D1B37771-3A88-4FC7-AEF5-B961E3B400D7}"/>
              </a:ext>
            </a:extLst>
          </p:cNvPr>
          <p:cNvSpPr/>
          <p:nvPr/>
        </p:nvSpPr>
        <p:spPr>
          <a:xfrm>
            <a:off x="1613216" y="1325098"/>
            <a:ext cx="9766849" cy="82418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STXinwei"/>
                <a:ea typeface="微軟正黑體" panose="020B0604030504040204" pitchFamily="34" charset="-120"/>
              </a:rPr>
              <a:t>★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研提「</a:t>
            </a:r>
            <a:r>
              <a:rPr lang="en-US" altLang="zh-TW" sz="28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8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年度車輛維修保養業務自主檢核暨策進作為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grpSp>
        <p:nvGrpSpPr>
          <p:cNvPr id="185" name="Group 45">
            <a:extLst>
              <a:ext uri="{FF2B5EF4-FFF2-40B4-BE49-F238E27FC236}">
                <a16:creationId xmlns:a16="http://schemas.microsoft.com/office/drawing/2014/main" id="{E501F2E3-3347-499E-846A-00793FD2A697}"/>
              </a:ext>
            </a:extLst>
          </p:cNvPr>
          <p:cNvGrpSpPr>
            <a:grpSpLocks noChangeAspect="1"/>
          </p:cNvGrpSpPr>
          <p:nvPr/>
        </p:nvGrpSpPr>
        <p:grpSpPr>
          <a:xfrm>
            <a:off x="3087680" y="2279745"/>
            <a:ext cx="8132833" cy="723207"/>
            <a:chOff x="0" y="0"/>
            <a:chExt cx="1588770" cy="1588770"/>
          </a:xfrm>
          <a:solidFill>
            <a:schemeClr val="bg1">
              <a:lumMod val="75000"/>
            </a:schemeClr>
          </a:solidFill>
        </p:grpSpPr>
        <p:sp>
          <p:nvSpPr>
            <p:cNvPr id="186" name="Freeform 46">
              <a:extLst>
                <a:ext uri="{FF2B5EF4-FFF2-40B4-BE49-F238E27FC236}">
                  <a16:creationId xmlns:a16="http://schemas.microsoft.com/office/drawing/2014/main" id="{BC01D6CD-550A-44C2-A5C7-89BB62F4F71C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187" name="Freeform 47">
              <a:extLst>
                <a:ext uri="{FF2B5EF4-FFF2-40B4-BE49-F238E27FC236}">
                  <a16:creationId xmlns:a16="http://schemas.microsoft.com/office/drawing/2014/main" id="{60C491EF-ED85-413B-AAF7-EEECBAF9A399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88" name="Group 45">
            <a:extLst>
              <a:ext uri="{FF2B5EF4-FFF2-40B4-BE49-F238E27FC236}">
                <a16:creationId xmlns:a16="http://schemas.microsoft.com/office/drawing/2014/main" id="{1E72DEFC-8B45-4F37-B33B-716E3AF332CA}"/>
              </a:ext>
            </a:extLst>
          </p:cNvPr>
          <p:cNvGrpSpPr>
            <a:grpSpLocks noChangeAspect="1"/>
          </p:cNvGrpSpPr>
          <p:nvPr/>
        </p:nvGrpSpPr>
        <p:grpSpPr>
          <a:xfrm>
            <a:off x="3098218" y="2223918"/>
            <a:ext cx="8001811" cy="667596"/>
            <a:chOff x="0" y="0"/>
            <a:chExt cx="1588770" cy="15887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394AE5F2-4920-4E40-A014-925C9731BD8D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A3289230-265C-41F3-A442-B2E3CA40A121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sp>
        <p:nvSpPr>
          <p:cNvPr id="163" name="TextBox 15">
            <a:extLst>
              <a:ext uri="{FF2B5EF4-FFF2-40B4-BE49-F238E27FC236}">
                <a16:creationId xmlns:a16="http://schemas.microsoft.com/office/drawing/2014/main" id="{CE185076-ED6D-4CAE-8437-D38EACFB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003" y="2355514"/>
            <a:ext cx="5946229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TW" altLang="en-US" sz="2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不以小額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方式分散採購，</a:t>
            </a:r>
            <a:r>
              <a:rPr lang="zh-TW" altLang="en-US" sz="2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規避採購法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CN" altLang="en-US" sz="26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91" name="Group 45">
            <a:extLst>
              <a:ext uri="{FF2B5EF4-FFF2-40B4-BE49-F238E27FC236}">
                <a16:creationId xmlns:a16="http://schemas.microsoft.com/office/drawing/2014/main" id="{F90F9199-25F8-4BCF-B8F9-64D09CB2760F}"/>
              </a:ext>
            </a:extLst>
          </p:cNvPr>
          <p:cNvGrpSpPr>
            <a:grpSpLocks noChangeAspect="1"/>
          </p:cNvGrpSpPr>
          <p:nvPr/>
        </p:nvGrpSpPr>
        <p:grpSpPr>
          <a:xfrm>
            <a:off x="3063386" y="3168406"/>
            <a:ext cx="8283443" cy="876225"/>
            <a:chOff x="0" y="0"/>
            <a:chExt cx="1588770" cy="1588770"/>
          </a:xfrm>
          <a:solidFill>
            <a:srgbClr val="FF93A5"/>
          </a:solidFill>
        </p:grpSpPr>
        <p:sp>
          <p:nvSpPr>
            <p:cNvPr id="192" name="Freeform 46">
              <a:extLst>
                <a:ext uri="{FF2B5EF4-FFF2-40B4-BE49-F238E27FC236}">
                  <a16:creationId xmlns:a16="http://schemas.microsoft.com/office/drawing/2014/main" id="{609E9218-C9D9-4BE9-873B-5C243DC1A7AE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193" name="Freeform 47">
              <a:extLst>
                <a:ext uri="{FF2B5EF4-FFF2-40B4-BE49-F238E27FC236}">
                  <a16:creationId xmlns:a16="http://schemas.microsoft.com/office/drawing/2014/main" id="{C9B4FF8A-F1E2-4008-A837-A0129D31DEF8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94" name="Group 45">
            <a:extLst>
              <a:ext uri="{FF2B5EF4-FFF2-40B4-BE49-F238E27FC236}">
                <a16:creationId xmlns:a16="http://schemas.microsoft.com/office/drawing/2014/main" id="{00D8EA27-591C-4BFE-B385-0B86E90F244F}"/>
              </a:ext>
            </a:extLst>
          </p:cNvPr>
          <p:cNvGrpSpPr>
            <a:grpSpLocks noChangeAspect="1"/>
          </p:cNvGrpSpPr>
          <p:nvPr/>
        </p:nvGrpSpPr>
        <p:grpSpPr>
          <a:xfrm>
            <a:off x="3049661" y="3121254"/>
            <a:ext cx="8130629" cy="823897"/>
            <a:chOff x="0" y="0"/>
            <a:chExt cx="1544940" cy="1588770"/>
          </a:xfrm>
          <a:solidFill>
            <a:schemeClr val="bg1">
              <a:lumMod val="85000"/>
            </a:schemeClr>
          </a:solidFill>
        </p:grpSpPr>
        <p:sp>
          <p:nvSpPr>
            <p:cNvPr id="195" name="Freeform 46">
              <a:extLst>
                <a:ext uri="{FF2B5EF4-FFF2-40B4-BE49-F238E27FC236}">
                  <a16:creationId xmlns:a16="http://schemas.microsoft.com/office/drawing/2014/main" id="{C726F25E-FCD9-42C3-845B-E760417C0354}"/>
                </a:ext>
              </a:extLst>
            </p:cNvPr>
            <p:cNvSpPr/>
            <p:nvPr/>
          </p:nvSpPr>
          <p:spPr>
            <a:xfrm>
              <a:off x="6350" y="6349"/>
              <a:ext cx="153032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196" name="Freeform 47">
              <a:extLst>
                <a:ext uri="{FF2B5EF4-FFF2-40B4-BE49-F238E27FC236}">
                  <a16:creationId xmlns:a16="http://schemas.microsoft.com/office/drawing/2014/main" id="{053BC2F4-C2F5-475D-97C5-08E25467A554}"/>
                </a:ext>
              </a:extLst>
            </p:cNvPr>
            <p:cNvSpPr/>
            <p:nvPr/>
          </p:nvSpPr>
          <p:spPr>
            <a:xfrm>
              <a:off x="0" y="0"/>
              <a:ext cx="154494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sp>
        <p:nvSpPr>
          <p:cNvPr id="167" name="TextBox 15">
            <a:extLst>
              <a:ext uri="{FF2B5EF4-FFF2-40B4-BE49-F238E27FC236}">
                <a16:creationId xmlns:a16="http://schemas.microsoft.com/office/drawing/2014/main" id="{FCEC4021-D58F-4CC1-893C-FEAFFEF50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467" y="3302126"/>
            <a:ext cx="8173315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原維修保養契約屆滿後，新約訂定回</a:t>
            </a:r>
            <a:r>
              <a:rPr lang="zh-TW" altLang="en-US" sz="2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原廠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保養維修。</a:t>
            </a:r>
            <a:endParaRPr lang="zh-CN" altLang="en-US" sz="26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97" name="Group 45">
            <a:extLst>
              <a:ext uri="{FF2B5EF4-FFF2-40B4-BE49-F238E27FC236}">
                <a16:creationId xmlns:a16="http://schemas.microsoft.com/office/drawing/2014/main" id="{7B15A145-B551-46E9-B5F3-49D96FC958DA}"/>
              </a:ext>
            </a:extLst>
          </p:cNvPr>
          <p:cNvGrpSpPr>
            <a:grpSpLocks noChangeAspect="1"/>
          </p:cNvGrpSpPr>
          <p:nvPr/>
        </p:nvGrpSpPr>
        <p:grpSpPr>
          <a:xfrm>
            <a:off x="3058013" y="4219562"/>
            <a:ext cx="8221231" cy="809530"/>
            <a:chOff x="0" y="0"/>
            <a:chExt cx="1588770" cy="1588770"/>
          </a:xfrm>
          <a:solidFill>
            <a:schemeClr val="bg1">
              <a:lumMod val="75000"/>
            </a:schemeClr>
          </a:solidFill>
        </p:grpSpPr>
        <p:sp>
          <p:nvSpPr>
            <p:cNvPr id="198" name="Freeform 46">
              <a:extLst>
                <a:ext uri="{FF2B5EF4-FFF2-40B4-BE49-F238E27FC236}">
                  <a16:creationId xmlns:a16="http://schemas.microsoft.com/office/drawing/2014/main" id="{0AD5BC6A-F7C0-421E-BEF4-4C27B17C0FBD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199" name="Freeform 47">
              <a:extLst>
                <a:ext uri="{FF2B5EF4-FFF2-40B4-BE49-F238E27FC236}">
                  <a16:creationId xmlns:a16="http://schemas.microsoft.com/office/drawing/2014/main" id="{85556E13-9E50-4922-98EA-E27935F3CA54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00" name="Group 45">
            <a:extLst>
              <a:ext uri="{FF2B5EF4-FFF2-40B4-BE49-F238E27FC236}">
                <a16:creationId xmlns:a16="http://schemas.microsoft.com/office/drawing/2014/main" id="{72CDBF83-A568-4E68-8DD4-CB1D064B67AC}"/>
              </a:ext>
            </a:extLst>
          </p:cNvPr>
          <p:cNvGrpSpPr>
            <a:grpSpLocks noChangeAspect="1"/>
          </p:cNvGrpSpPr>
          <p:nvPr/>
        </p:nvGrpSpPr>
        <p:grpSpPr>
          <a:xfrm>
            <a:off x="3064296" y="4151795"/>
            <a:ext cx="8001811" cy="745192"/>
            <a:chOff x="0" y="0"/>
            <a:chExt cx="1588770" cy="15887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1" name="Freeform 46">
              <a:extLst>
                <a:ext uri="{FF2B5EF4-FFF2-40B4-BE49-F238E27FC236}">
                  <a16:creationId xmlns:a16="http://schemas.microsoft.com/office/drawing/2014/main" id="{89F3D220-5230-4FCB-87F4-AB02FAD3EC69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202" name="Freeform 47">
              <a:extLst>
                <a:ext uri="{FF2B5EF4-FFF2-40B4-BE49-F238E27FC236}">
                  <a16:creationId xmlns:a16="http://schemas.microsoft.com/office/drawing/2014/main" id="{38432DEF-39E2-4AEC-A066-0159BF350589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sp>
        <p:nvSpPr>
          <p:cNvPr id="180" name="TextBox 15">
            <a:extLst>
              <a:ext uri="{FF2B5EF4-FFF2-40B4-BE49-F238E27FC236}">
                <a16:creationId xmlns:a16="http://schemas.microsoft.com/office/drawing/2014/main" id="{4284C024-C216-40C7-9411-4447C6E59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373" y="4265888"/>
            <a:ext cx="3840474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增訂廠商</a:t>
            </a:r>
            <a:r>
              <a:rPr lang="zh-TW" altLang="en-US" sz="2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行賄之罰則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CN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03" name="Group 45">
            <a:extLst>
              <a:ext uri="{FF2B5EF4-FFF2-40B4-BE49-F238E27FC236}">
                <a16:creationId xmlns:a16="http://schemas.microsoft.com/office/drawing/2014/main" id="{35A1E464-909E-45C7-8DCE-F40A1C732B73}"/>
              </a:ext>
            </a:extLst>
          </p:cNvPr>
          <p:cNvGrpSpPr>
            <a:grpSpLocks noChangeAspect="1"/>
          </p:cNvGrpSpPr>
          <p:nvPr/>
        </p:nvGrpSpPr>
        <p:grpSpPr>
          <a:xfrm>
            <a:off x="3064452" y="5225323"/>
            <a:ext cx="8315613" cy="1095755"/>
            <a:chOff x="0" y="0"/>
            <a:chExt cx="1588770" cy="1588770"/>
          </a:xfrm>
          <a:solidFill>
            <a:srgbClr val="FF93A5"/>
          </a:solidFill>
        </p:grpSpPr>
        <p:sp>
          <p:nvSpPr>
            <p:cNvPr id="204" name="Freeform 46">
              <a:extLst>
                <a:ext uri="{FF2B5EF4-FFF2-40B4-BE49-F238E27FC236}">
                  <a16:creationId xmlns:a16="http://schemas.microsoft.com/office/drawing/2014/main" id="{3DF5E19E-A9CB-4690-97EF-DFE7C5ED699B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205" name="Freeform 47">
              <a:extLst>
                <a:ext uri="{FF2B5EF4-FFF2-40B4-BE49-F238E27FC236}">
                  <a16:creationId xmlns:a16="http://schemas.microsoft.com/office/drawing/2014/main" id="{71F97AB0-B839-4A5D-A8CE-986B154173DC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06" name="Group 45">
            <a:extLst>
              <a:ext uri="{FF2B5EF4-FFF2-40B4-BE49-F238E27FC236}">
                <a16:creationId xmlns:a16="http://schemas.microsoft.com/office/drawing/2014/main" id="{E963765C-5162-4724-95DB-6BEE5FAC4A21}"/>
              </a:ext>
            </a:extLst>
          </p:cNvPr>
          <p:cNvGrpSpPr>
            <a:grpSpLocks noChangeAspect="1"/>
          </p:cNvGrpSpPr>
          <p:nvPr/>
        </p:nvGrpSpPr>
        <p:grpSpPr>
          <a:xfrm>
            <a:off x="3050727" y="5150686"/>
            <a:ext cx="8173314" cy="1056476"/>
            <a:chOff x="0" y="0"/>
            <a:chExt cx="1544940" cy="1588770"/>
          </a:xfrm>
          <a:solidFill>
            <a:schemeClr val="bg1">
              <a:lumMod val="85000"/>
            </a:schemeClr>
          </a:solidFill>
        </p:grpSpPr>
        <p:sp>
          <p:nvSpPr>
            <p:cNvPr id="207" name="Freeform 46">
              <a:extLst>
                <a:ext uri="{FF2B5EF4-FFF2-40B4-BE49-F238E27FC236}">
                  <a16:creationId xmlns:a16="http://schemas.microsoft.com/office/drawing/2014/main" id="{B808DEDC-88F9-4A9A-B8A6-AB0648AF8BC6}"/>
                </a:ext>
              </a:extLst>
            </p:cNvPr>
            <p:cNvSpPr/>
            <p:nvPr/>
          </p:nvSpPr>
          <p:spPr>
            <a:xfrm>
              <a:off x="6350" y="6349"/>
              <a:ext cx="153032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208" name="Freeform 47">
              <a:extLst>
                <a:ext uri="{FF2B5EF4-FFF2-40B4-BE49-F238E27FC236}">
                  <a16:creationId xmlns:a16="http://schemas.microsoft.com/office/drawing/2014/main" id="{D8479E5C-2E91-4419-8EF0-50CD39C4098E}"/>
                </a:ext>
              </a:extLst>
            </p:cNvPr>
            <p:cNvSpPr/>
            <p:nvPr/>
          </p:nvSpPr>
          <p:spPr>
            <a:xfrm>
              <a:off x="0" y="0"/>
              <a:ext cx="154494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sp>
        <p:nvSpPr>
          <p:cNvPr id="184" name="TextBox 15">
            <a:extLst>
              <a:ext uri="{FF2B5EF4-FFF2-40B4-BE49-F238E27FC236}">
                <a16:creationId xmlns:a16="http://schemas.microsoft.com/office/drawing/2014/main" id="{444BE873-6686-4932-8B96-0E04F8686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520" y="5229703"/>
            <a:ext cx="7807792" cy="100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關鍵零件更換需使用</a:t>
            </a:r>
            <a:r>
              <a:rPr lang="zh-TW" altLang="en-US" sz="2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原廠零件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，且須提供</a:t>
            </a:r>
            <a:r>
              <a:rPr lang="zh-TW" altLang="en-US" sz="2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原廠證明</a:t>
            </a:r>
            <a:r>
              <a:rPr lang="en-US" altLang="zh-TW" sz="2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如品質保證書、保固書及出廠證明</a:t>
            </a:r>
            <a:r>
              <a:rPr lang="en-US" altLang="zh-TW" sz="2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等文字納入契約。</a:t>
            </a:r>
            <a:endParaRPr lang="zh-CN" altLang="en-US" sz="2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標題 1">
            <a:extLst>
              <a:ext uri="{FF2B5EF4-FFF2-40B4-BE49-F238E27FC236}">
                <a16:creationId xmlns:a16="http://schemas.microsoft.com/office/drawing/2014/main" id="{72DEE30E-E66D-4C0E-9DA6-ED13370C8720}"/>
              </a:ext>
            </a:extLst>
          </p:cNvPr>
          <p:cNvSpPr txBox="1">
            <a:spLocks/>
          </p:cNvSpPr>
          <p:nvPr/>
        </p:nvSpPr>
        <p:spPr>
          <a:xfrm>
            <a:off x="2279926" y="731560"/>
            <a:ext cx="7937596" cy="47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lnSpc>
                <a:spcPts val="2000"/>
              </a:lnSpc>
              <a:buClr>
                <a:srgbClr val="011E50"/>
              </a:buClr>
              <a:defRPr/>
            </a:pPr>
            <a:r>
              <a:rPr lang="zh-TW" altLang="en-US" sz="4267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供油中心汽修員收回扣涉貪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2153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094" y="124829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5AFF23-E681-4C92-AEE9-C6CDABC2A163}"/>
              </a:ext>
            </a:extLst>
          </p:cNvPr>
          <p:cNvSpPr/>
          <p:nvPr/>
        </p:nvSpPr>
        <p:spPr>
          <a:xfrm>
            <a:off x="11485984" y="6207162"/>
            <a:ext cx="526015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13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F50FB2A-5D2A-4D9C-B765-D93FDD9AEE42}"/>
              </a:ext>
            </a:extLst>
          </p:cNvPr>
          <p:cNvSpPr txBox="1"/>
          <p:nvPr/>
        </p:nvSpPr>
        <p:spPr>
          <a:xfrm>
            <a:off x="563772" y="287872"/>
            <a:ext cx="1379936" cy="10444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sz="3200" b="1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查核重點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29" name="書卷 (水平) 14">
            <a:extLst>
              <a:ext uri="{FF2B5EF4-FFF2-40B4-BE49-F238E27FC236}">
                <a16:creationId xmlns:a16="http://schemas.microsoft.com/office/drawing/2014/main" id="{D1B37771-3A88-4FC7-AEF5-B961E3B400D7}"/>
              </a:ext>
            </a:extLst>
          </p:cNvPr>
          <p:cNvSpPr/>
          <p:nvPr/>
        </p:nvSpPr>
        <p:spPr>
          <a:xfrm>
            <a:off x="1116389" y="1569837"/>
            <a:ext cx="10137638" cy="82418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STXinwei"/>
                <a:ea typeface="微軟正黑體" panose="020B0604030504040204" pitchFamily="34" charset="-120"/>
              </a:rPr>
              <a:t>★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研提「</a:t>
            </a:r>
            <a:r>
              <a:rPr lang="en-US" altLang="zh-TW" sz="28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8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年度車輛維修保養業務自主檢核暨策進作為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grpSp>
        <p:nvGrpSpPr>
          <p:cNvPr id="164" name="Group 45">
            <a:extLst>
              <a:ext uri="{FF2B5EF4-FFF2-40B4-BE49-F238E27FC236}">
                <a16:creationId xmlns:a16="http://schemas.microsoft.com/office/drawing/2014/main" id="{24A1688E-8B2B-490C-8F88-218DD20F422C}"/>
              </a:ext>
            </a:extLst>
          </p:cNvPr>
          <p:cNvGrpSpPr>
            <a:grpSpLocks noChangeAspect="1"/>
          </p:cNvGrpSpPr>
          <p:nvPr/>
        </p:nvGrpSpPr>
        <p:grpSpPr>
          <a:xfrm>
            <a:off x="3104791" y="3795257"/>
            <a:ext cx="8047600" cy="850618"/>
            <a:chOff x="0" y="0"/>
            <a:chExt cx="1588770" cy="1588770"/>
          </a:xfrm>
          <a:solidFill>
            <a:srgbClr val="FF93A5"/>
          </a:solidFill>
        </p:grpSpPr>
        <p:sp>
          <p:nvSpPr>
            <p:cNvPr id="165" name="Freeform 46">
              <a:extLst>
                <a:ext uri="{FF2B5EF4-FFF2-40B4-BE49-F238E27FC236}">
                  <a16:creationId xmlns:a16="http://schemas.microsoft.com/office/drawing/2014/main" id="{2DD36707-C868-4FE7-AA5E-5314B1E23B33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166" name="Freeform 47">
              <a:extLst>
                <a:ext uri="{FF2B5EF4-FFF2-40B4-BE49-F238E27FC236}">
                  <a16:creationId xmlns:a16="http://schemas.microsoft.com/office/drawing/2014/main" id="{AAD8FDA8-3680-4B10-9C96-C95B68951510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75" name="Group 45">
            <a:extLst>
              <a:ext uri="{FF2B5EF4-FFF2-40B4-BE49-F238E27FC236}">
                <a16:creationId xmlns:a16="http://schemas.microsoft.com/office/drawing/2014/main" id="{64DD0A93-31E6-45D5-A08E-4907CA35F133}"/>
              </a:ext>
            </a:extLst>
          </p:cNvPr>
          <p:cNvGrpSpPr>
            <a:grpSpLocks noChangeAspect="1"/>
          </p:cNvGrpSpPr>
          <p:nvPr/>
        </p:nvGrpSpPr>
        <p:grpSpPr>
          <a:xfrm>
            <a:off x="3091065" y="3709441"/>
            <a:ext cx="7912564" cy="826822"/>
            <a:chOff x="0" y="0"/>
            <a:chExt cx="1544940" cy="1588770"/>
          </a:xfrm>
          <a:solidFill>
            <a:schemeClr val="bg1">
              <a:lumMod val="85000"/>
            </a:schemeClr>
          </a:solidFill>
        </p:grpSpPr>
        <p:sp>
          <p:nvSpPr>
            <p:cNvPr id="176" name="Freeform 46">
              <a:extLst>
                <a:ext uri="{FF2B5EF4-FFF2-40B4-BE49-F238E27FC236}">
                  <a16:creationId xmlns:a16="http://schemas.microsoft.com/office/drawing/2014/main" id="{1B320853-7194-430D-999B-94C839EC1216}"/>
                </a:ext>
              </a:extLst>
            </p:cNvPr>
            <p:cNvSpPr/>
            <p:nvPr/>
          </p:nvSpPr>
          <p:spPr>
            <a:xfrm>
              <a:off x="6350" y="6349"/>
              <a:ext cx="1530320" cy="1565423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177" name="Freeform 47">
              <a:extLst>
                <a:ext uri="{FF2B5EF4-FFF2-40B4-BE49-F238E27FC236}">
                  <a16:creationId xmlns:a16="http://schemas.microsoft.com/office/drawing/2014/main" id="{3F78CE0E-713B-48B5-88C0-AB413896FEBF}"/>
                </a:ext>
              </a:extLst>
            </p:cNvPr>
            <p:cNvSpPr/>
            <p:nvPr/>
          </p:nvSpPr>
          <p:spPr>
            <a:xfrm>
              <a:off x="0" y="0"/>
              <a:ext cx="154494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95252A60-2150-4523-A6AD-ED40E1602375}"/>
              </a:ext>
            </a:extLst>
          </p:cNvPr>
          <p:cNvGrpSpPr/>
          <p:nvPr/>
        </p:nvGrpSpPr>
        <p:grpSpPr>
          <a:xfrm>
            <a:off x="605936" y="2369239"/>
            <a:ext cx="2210013" cy="2065919"/>
            <a:chOff x="3983567" y="3979334"/>
            <a:chExt cx="2561167" cy="2394177"/>
          </a:xfrm>
        </p:grpSpPr>
        <p:sp>
          <p:nvSpPr>
            <p:cNvPr id="46" name="圆角矩形 71">
              <a:extLst>
                <a:ext uri="{FF2B5EF4-FFF2-40B4-BE49-F238E27FC236}">
                  <a16:creationId xmlns:a16="http://schemas.microsoft.com/office/drawing/2014/main" id="{6FC4B98D-BEAE-470C-B761-E5482DDF4A69}"/>
                </a:ext>
              </a:extLst>
            </p:cNvPr>
            <p:cNvSpPr/>
            <p:nvPr/>
          </p:nvSpPr>
          <p:spPr>
            <a:xfrm>
              <a:off x="3983567" y="4332818"/>
              <a:ext cx="2561167" cy="1976967"/>
            </a:xfrm>
            <a:prstGeom prst="roundRect">
              <a:avLst>
                <a:gd name="adj" fmla="val 7520"/>
              </a:avLst>
            </a:prstGeom>
            <a:noFill/>
            <a:ln w="19050" cap="rnd">
              <a:solidFill>
                <a:srgbClr val="1817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sz="3700" dirty="0">
                <a:solidFill>
                  <a:srgbClr val="FFFFFF"/>
                </a:solidFill>
                <a:latin typeface="Bauhaus 93" pitchFamily="82" charset="0"/>
              </a:endParaRPr>
            </a:p>
          </p:txBody>
        </p:sp>
        <p:sp>
          <p:nvSpPr>
            <p:cNvPr id="47" name="任意多边形 72">
              <a:extLst>
                <a:ext uri="{FF2B5EF4-FFF2-40B4-BE49-F238E27FC236}">
                  <a16:creationId xmlns:a16="http://schemas.microsoft.com/office/drawing/2014/main" id="{ACC23F81-C5F9-464B-887C-1D12841AFED9}"/>
                </a:ext>
              </a:extLst>
            </p:cNvPr>
            <p:cNvSpPr/>
            <p:nvPr/>
          </p:nvSpPr>
          <p:spPr>
            <a:xfrm rot="5400000">
              <a:off x="4151843" y="4280959"/>
              <a:ext cx="891116" cy="884767"/>
            </a:xfrm>
            <a:custGeom>
              <a:avLst/>
              <a:gdLst>
                <a:gd name="connsiteX0" fmla="*/ 0 w 2928958"/>
                <a:gd name="connsiteY0" fmla="*/ 0 h 1214446"/>
                <a:gd name="connsiteX1" fmla="*/ 2321735 w 2928958"/>
                <a:gd name="connsiteY1" fmla="*/ 0 h 1214446"/>
                <a:gd name="connsiteX2" fmla="*/ 2928958 w 2928958"/>
                <a:gd name="connsiteY2" fmla="*/ 607223 h 1214446"/>
                <a:gd name="connsiteX3" fmla="*/ 2321735 w 2928958"/>
                <a:gd name="connsiteY3" fmla="*/ 1214446 h 1214446"/>
                <a:gd name="connsiteX4" fmla="*/ 0 w 2928958"/>
                <a:gd name="connsiteY4" fmla="*/ 1214446 h 1214446"/>
                <a:gd name="connsiteX5" fmla="*/ 0 w 2928958"/>
                <a:gd name="connsiteY5" fmla="*/ 0 h 1214446"/>
                <a:gd name="connsiteX0" fmla="*/ 0 w 2321735"/>
                <a:gd name="connsiteY0" fmla="*/ 0 h 1214446"/>
                <a:gd name="connsiteX1" fmla="*/ 2321735 w 2321735"/>
                <a:gd name="connsiteY1" fmla="*/ 0 h 1214446"/>
                <a:gd name="connsiteX2" fmla="*/ 1714512 w 2321735"/>
                <a:gd name="connsiteY2" fmla="*/ 642942 h 1214446"/>
                <a:gd name="connsiteX3" fmla="*/ 2321735 w 2321735"/>
                <a:gd name="connsiteY3" fmla="*/ 1214446 h 1214446"/>
                <a:gd name="connsiteX4" fmla="*/ 0 w 2321735"/>
                <a:gd name="connsiteY4" fmla="*/ 1214446 h 1214446"/>
                <a:gd name="connsiteX5" fmla="*/ 0 w 2321735"/>
                <a:gd name="connsiteY5" fmla="*/ 0 h 1214446"/>
                <a:gd name="connsiteX0" fmla="*/ 0 w 2321735"/>
                <a:gd name="connsiteY0" fmla="*/ 0 h 1214446"/>
                <a:gd name="connsiteX1" fmla="*/ 2321735 w 2321735"/>
                <a:gd name="connsiteY1" fmla="*/ 0 h 1214446"/>
                <a:gd name="connsiteX2" fmla="*/ 1931063 w 2321735"/>
                <a:gd name="connsiteY2" fmla="*/ 674689 h 1214446"/>
                <a:gd name="connsiteX3" fmla="*/ 2321735 w 2321735"/>
                <a:gd name="connsiteY3" fmla="*/ 1214446 h 1214446"/>
                <a:gd name="connsiteX4" fmla="*/ 0 w 2321735"/>
                <a:gd name="connsiteY4" fmla="*/ 1214446 h 1214446"/>
                <a:gd name="connsiteX5" fmla="*/ 0 w 2321735"/>
                <a:gd name="connsiteY5" fmla="*/ 0 h 121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1735" h="1214446">
                  <a:moveTo>
                    <a:pt x="0" y="0"/>
                  </a:moveTo>
                  <a:lnTo>
                    <a:pt x="2321735" y="0"/>
                  </a:lnTo>
                  <a:lnTo>
                    <a:pt x="1931063" y="674689"/>
                  </a:lnTo>
                  <a:lnTo>
                    <a:pt x="2321735" y="1214446"/>
                  </a:lnTo>
                  <a:lnTo>
                    <a:pt x="0" y="1214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pic>
          <p:nvPicPr>
            <p:cNvPr id="48" name="Picture 5" descr="C:\Users\Administrator\Desktop\333.png">
              <a:extLst>
                <a:ext uri="{FF2B5EF4-FFF2-40B4-BE49-F238E27FC236}">
                  <a16:creationId xmlns:a16="http://schemas.microsoft.com/office/drawing/2014/main" id="{8278CD52-42C7-471A-ADE0-6967B156DA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018" y="3979334"/>
              <a:ext cx="182033" cy="60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74">
              <a:extLst>
                <a:ext uri="{FF2B5EF4-FFF2-40B4-BE49-F238E27FC236}">
                  <a16:creationId xmlns:a16="http://schemas.microsoft.com/office/drawing/2014/main" id="{2B794704-F1B3-459B-8204-64542A535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207" y="4247561"/>
              <a:ext cx="611700" cy="80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TW" sz="4400" dirty="0">
                  <a:solidFill>
                    <a:srgbClr val="EAE7D4"/>
                  </a:solidFill>
                  <a:latin typeface="Broadway" pitchFamily="82" charset="0"/>
                </a:rPr>
                <a:t>2</a:t>
              </a:r>
              <a:endParaRPr lang="zh-CN" altLang="en-US" sz="4400" dirty="0">
                <a:solidFill>
                  <a:srgbClr val="EAE7D4"/>
                </a:solidFill>
                <a:latin typeface="Broadway" pitchFamily="82" charset="0"/>
              </a:endParaRPr>
            </a:p>
          </p:txBody>
        </p:sp>
        <p:sp>
          <p:nvSpPr>
            <p:cNvPr id="50" name="TextBox 15">
              <a:extLst>
                <a:ext uri="{FF2B5EF4-FFF2-40B4-BE49-F238E27FC236}">
                  <a16:creationId xmlns:a16="http://schemas.microsoft.com/office/drawing/2014/main" id="{69C5BEB3-A6A6-4CEF-8D41-8C57C77A9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5063" y="5089468"/>
              <a:ext cx="2374208" cy="128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TW" altLang="en-US" sz="3200" b="1" dirty="0">
                  <a:solidFill>
                    <a:schemeClr val="accent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小額</a:t>
              </a:r>
              <a:r>
                <a:rPr lang="en-US" altLang="zh-TW" sz="3200" b="1" dirty="0">
                  <a:solidFill>
                    <a:schemeClr val="accent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零星</a:t>
              </a:r>
              <a:r>
                <a:rPr lang="en-US" altLang="zh-TW" sz="3200" b="1" dirty="0">
                  <a:solidFill>
                    <a:schemeClr val="accent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3200" b="1" dirty="0">
                  <a:solidFill>
                    <a:schemeClr val="accent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採購</a:t>
              </a:r>
              <a:endParaRPr lang="zh-CN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67" name="TextBox 15">
            <a:extLst>
              <a:ext uri="{FF2B5EF4-FFF2-40B4-BE49-F238E27FC236}">
                <a16:creationId xmlns:a16="http://schemas.microsoft.com/office/drawing/2014/main" id="{FCEC4021-D58F-4CC1-893C-FEAFFEF50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791" y="3911942"/>
            <a:ext cx="7511660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請修單</a:t>
            </a:r>
            <a:r>
              <a:rPr lang="en-US" altLang="zh-TW" sz="26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需求單</a:t>
            </a:r>
            <a:r>
              <a:rPr lang="en-US" altLang="zh-TW" sz="26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、驗收文件須</a:t>
            </a:r>
            <a:r>
              <a:rPr lang="zh-TW" altLang="en-US" sz="2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經權責主管核定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CN" altLang="en-US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7" name="Group 45">
            <a:extLst>
              <a:ext uri="{FF2B5EF4-FFF2-40B4-BE49-F238E27FC236}">
                <a16:creationId xmlns:a16="http://schemas.microsoft.com/office/drawing/2014/main" id="{66F50F4E-3958-43D2-9420-666792324922}"/>
              </a:ext>
            </a:extLst>
          </p:cNvPr>
          <p:cNvGrpSpPr>
            <a:grpSpLocks noChangeAspect="1"/>
          </p:cNvGrpSpPr>
          <p:nvPr/>
        </p:nvGrpSpPr>
        <p:grpSpPr>
          <a:xfrm>
            <a:off x="3058560" y="5201162"/>
            <a:ext cx="8132833" cy="723207"/>
            <a:chOff x="0" y="0"/>
            <a:chExt cx="1588770" cy="1588770"/>
          </a:xfrm>
          <a:solidFill>
            <a:schemeClr val="bg1">
              <a:lumMod val="75000"/>
            </a:schemeClr>
          </a:solidFill>
        </p:grpSpPr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01414107-BF99-4258-9A52-93E7FB85BFC9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964538C4-C2C0-4EE0-9089-E3E700E2856C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4" name="Group 45">
            <a:extLst>
              <a:ext uri="{FF2B5EF4-FFF2-40B4-BE49-F238E27FC236}">
                <a16:creationId xmlns:a16="http://schemas.microsoft.com/office/drawing/2014/main" id="{40CF47AE-08EB-4E6B-98E1-A0AF76FA867B}"/>
              </a:ext>
            </a:extLst>
          </p:cNvPr>
          <p:cNvGrpSpPr>
            <a:grpSpLocks noChangeAspect="1"/>
          </p:cNvGrpSpPr>
          <p:nvPr/>
        </p:nvGrpSpPr>
        <p:grpSpPr>
          <a:xfrm>
            <a:off x="3040295" y="5046857"/>
            <a:ext cx="8001811" cy="723207"/>
            <a:chOff x="0" y="0"/>
            <a:chExt cx="1588770" cy="15887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B884EDA3-0F91-47CD-8CC2-108BE5DA6399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00D89177-E17E-4DFD-A932-702A57A65038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sp>
        <p:nvSpPr>
          <p:cNvPr id="180" name="TextBox 15">
            <a:extLst>
              <a:ext uri="{FF2B5EF4-FFF2-40B4-BE49-F238E27FC236}">
                <a16:creationId xmlns:a16="http://schemas.microsoft.com/office/drawing/2014/main" id="{4284C024-C216-40C7-9411-4447C6E59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870" y="5168206"/>
            <a:ext cx="7620085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驗收時，廠商須檢附</a:t>
            </a:r>
            <a:r>
              <a:rPr lang="zh-TW" altLang="en-US" sz="2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施工前、中、後照片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佐證。</a:t>
            </a:r>
            <a:endParaRPr lang="zh-CN" altLang="en-US" sz="26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3" name="Group 45">
            <a:extLst>
              <a:ext uri="{FF2B5EF4-FFF2-40B4-BE49-F238E27FC236}">
                <a16:creationId xmlns:a16="http://schemas.microsoft.com/office/drawing/2014/main" id="{E5D20116-3B7D-4CA0-A41F-55A152172838}"/>
              </a:ext>
            </a:extLst>
          </p:cNvPr>
          <p:cNvGrpSpPr>
            <a:grpSpLocks noChangeAspect="1"/>
          </p:cNvGrpSpPr>
          <p:nvPr/>
        </p:nvGrpSpPr>
        <p:grpSpPr>
          <a:xfrm>
            <a:off x="3026054" y="2637439"/>
            <a:ext cx="8132833" cy="723207"/>
            <a:chOff x="0" y="0"/>
            <a:chExt cx="1588770" cy="1588770"/>
          </a:xfrm>
          <a:solidFill>
            <a:schemeClr val="bg1">
              <a:lumMod val="75000"/>
            </a:schemeClr>
          </a:solidFill>
        </p:grpSpPr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id="{5FB78C19-25BB-4440-9D50-36AFBA5864F9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65" name="Freeform 47">
              <a:extLst>
                <a:ext uri="{FF2B5EF4-FFF2-40B4-BE49-F238E27FC236}">
                  <a16:creationId xmlns:a16="http://schemas.microsoft.com/office/drawing/2014/main" id="{D6AC8071-1018-4B12-ACDA-D522DA6A27B3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6" name="Group 45">
            <a:extLst>
              <a:ext uri="{FF2B5EF4-FFF2-40B4-BE49-F238E27FC236}">
                <a16:creationId xmlns:a16="http://schemas.microsoft.com/office/drawing/2014/main" id="{77C01111-936F-42A8-BF19-B3204F7524A1}"/>
              </a:ext>
            </a:extLst>
          </p:cNvPr>
          <p:cNvGrpSpPr>
            <a:grpSpLocks noChangeAspect="1"/>
          </p:cNvGrpSpPr>
          <p:nvPr/>
        </p:nvGrpSpPr>
        <p:grpSpPr>
          <a:xfrm>
            <a:off x="3007789" y="2495125"/>
            <a:ext cx="8001811" cy="723207"/>
            <a:chOff x="0" y="0"/>
            <a:chExt cx="1588770" cy="15887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7" name="Freeform 46">
              <a:extLst>
                <a:ext uri="{FF2B5EF4-FFF2-40B4-BE49-F238E27FC236}">
                  <a16:creationId xmlns:a16="http://schemas.microsoft.com/office/drawing/2014/main" id="{C88F40D4-5E24-49BC-BA88-A289ED1A02D0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68" name="Freeform 47">
              <a:extLst>
                <a:ext uri="{FF2B5EF4-FFF2-40B4-BE49-F238E27FC236}">
                  <a16:creationId xmlns:a16="http://schemas.microsoft.com/office/drawing/2014/main" id="{17D7B800-1FEB-4262-A7CC-56B8DEBE6CB5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sp>
        <p:nvSpPr>
          <p:cNvPr id="163" name="TextBox 15">
            <a:extLst>
              <a:ext uri="{FF2B5EF4-FFF2-40B4-BE49-F238E27FC236}">
                <a16:creationId xmlns:a16="http://schemas.microsoft.com/office/drawing/2014/main" id="{CE185076-ED6D-4CAE-8437-D38EACFB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538" y="2622021"/>
            <a:ext cx="7278654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若有長約，另以</a:t>
            </a:r>
            <a:r>
              <a:rPr lang="zh-TW" altLang="en-US" sz="2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小額採購之合理性及必要性</a:t>
            </a: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CN" altLang="en-US" sz="2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標題 1">
            <a:extLst>
              <a:ext uri="{FF2B5EF4-FFF2-40B4-BE49-F238E27FC236}">
                <a16:creationId xmlns:a16="http://schemas.microsoft.com/office/drawing/2014/main" id="{129BEA1C-FC61-49D1-A9BA-7DCF4809393E}"/>
              </a:ext>
            </a:extLst>
          </p:cNvPr>
          <p:cNvSpPr txBox="1">
            <a:spLocks/>
          </p:cNvSpPr>
          <p:nvPr/>
        </p:nvSpPr>
        <p:spPr>
          <a:xfrm>
            <a:off x="2279926" y="731560"/>
            <a:ext cx="7937596" cy="47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lnSpc>
                <a:spcPts val="2000"/>
              </a:lnSpc>
              <a:buClr>
                <a:srgbClr val="011E50"/>
              </a:buClr>
              <a:defRPr/>
            </a:pPr>
            <a:r>
              <a:rPr lang="zh-TW" altLang="en-US" sz="4267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供油中心汽修員收回扣涉貪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1170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094" y="124829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5AFF23-E681-4C92-AEE9-C6CDABC2A163}"/>
              </a:ext>
            </a:extLst>
          </p:cNvPr>
          <p:cNvSpPr/>
          <p:nvPr/>
        </p:nvSpPr>
        <p:spPr>
          <a:xfrm>
            <a:off x="11532128" y="6291283"/>
            <a:ext cx="526015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14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2" name="组合 165">
            <a:extLst>
              <a:ext uri="{FF2B5EF4-FFF2-40B4-BE49-F238E27FC236}">
                <a16:creationId xmlns:a16="http://schemas.microsoft.com/office/drawing/2014/main" id="{7C517F17-7580-455D-B6DF-FB6953897653}"/>
              </a:ext>
            </a:extLst>
          </p:cNvPr>
          <p:cNvGrpSpPr/>
          <p:nvPr/>
        </p:nvGrpSpPr>
        <p:grpSpPr>
          <a:xfrm>
            <a:off x="10340883" y="781251"/>
            <a:ext cx="549140" cy="586343"/>
            <a:chOff x="6591300" y="1966752"/>
            <a:chExt cx="830580" cy="975045"/>
          </a:xfrm>
        </p:grpSpPr>
        <p:sp>
          <p:nvSpPr>
            <p:cNvPr id="23" name="任意多边形 166">
              <a:extLst>
                <a:ext uri="{FF2B5EF4-FFF2-40B4-BE49-F238E27FC236}">
                  <a16:creationId xmlns:a16="http://schemas.microsoft.com/office/drawing/2014/main" id="{5CDEFCF1-F089-40B6-AD13-A5E1F34FF8B3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57597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11519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72793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23039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879887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3455864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4031842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4607819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宋体" pitchFamily="2" charset="-122"/>
                <a:cs typeface="+mn-cs"/>
              </a:endParaRPr>
            </a:p>
          </p:txBody>
        </p:sp>
        <p:sp>
          <p:nvSpPr>
            <p:cNvPr id="24" name="任意多边形 167">
              <a:extLst>
                <a:ext uri="{FF2B5EF4-FFF2-40B4-BE49-F238E27FC236}">
                  <a16:creationId xmlns:a16="http://schemas.microsoft.com/office/drawing/2014/main" id="{C443BDBD-14CB-44CD-99DB-0F2B9A763D4E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57597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11519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72793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23039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879887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3455864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4031842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4607819" algn="l" defTabSz="115195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宋体" pitchFamily="2" charset="-122"/>
                <a:cs typeface="+mn-cs"/>
              </a:endParaRPr>
            </a:p>
          </p:txBody>
        </p:sp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F50FB2A-5D2A-4D9C-B765-D93FDD9AEE42}"/>
              </a:ext>
            </a:extLst>
          </p:cNvPr>
          <p:cNvSpPr txBox="1"/>
          <p:nvPr/>
        </p:nvSpPr>
        <p:spPr>
          <a:xfrm>
            <a:off x="563772" y="287872"/>
            <a:ext cx="1379936" cy="10444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sz="3200" b="1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查核重點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29" name="書卷 (水平) 14">
            <a:extLst>
              <a:ext uri="{FF2B5EF4-FFF2-40B4-BE49-F238E27FC236}">
                <a16:creationId xmlns:a16="http://schemas.microsoft.com/office/drawing/2014/main" id="{D1B37771-3A88-4FC7-AEF5-B961E3B400D7}"/>
              </a:ext>
            </a:extLst>
          </p:cNvPr>
          <p:cNvSpPr/>
          <p:nvPr/>
        </p:nvSpPr>
        <p:spPr>
          <a:xfrm>
            <a:off x="1469453" y="1334990"/>
            <a:ext cx="10137638" cy="82418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STXinwei"/>
                <a:ea typeface="微軟正黑體" panose="020B0604030504040204" pitchFamily="34" charset="-120"/>
              </a:rPr>
              <a:t>★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研提「</a:t>
            </a:r>
            <a:r>
              <a:rPr lang="en-US" altLang="zh-TW" sz="28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800" b="1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年度車輛維修保養業務自主檢核暨策進作為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grpSp>
        <p:nvGrpSpPr>
          <p:cNvPr id="164" name="Group 45">
            <a:extLst>
              <a:ext uri="{FF2B5EF4-FFF2-40B4-BE49-F238E27FC236}">
                <a16:creationId xmlns:a16="http://schemas.microsoft.com/office/drawing/2014/main" id="{24A1688E-8B2B-490C-8F88-218DD20F422C}"/>
              </a:ext>
            </a:extLst>
          </p:cNvPr>
          <p:cNvGrpSpPr>
            <a:grpSpLocks noChangeAspect="1"/>
          </p:cNvGrpSpPr>
          <p:nvPr/>
        </p:nvGrpSpPr>
        <p:grpSpPr>
          <a:xfrm>
            <a:off x="3080176" y="2977499"/>
            <a:ext cx="8327749" cy="926030"/>
            <a:chOff x="0" y="0"/>
            <a:chExt cx="1588770" cy="1588770"/>
          </a:xfrm>
          <a:solidFill>
            <a:schemeClr val="bg1">
              <a:lumMod val="85000"/>
            </a:schemeClr>
          </a:solidFill>
        </p:grpSpPr>
        <p:sp>
          <p:nvSpPr>
            <p:cNvPr id="165" name="Freeform 46">
              <a:extLst>
                <a:ext uri="{FF2B5EF4-FFF2-40B4-BE49-F238E27FC236}">
                  <a16:creationId xmlns:a16="http://schemas.microsoft.com/office/drawing/2014/main" id="{2DD36707-C868-4FE7-AA5E-5314B1E23B33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166" name="Freeform 47">
              <a:extLst>
                <a:ext uri="{FF2B5EF4-FFF2-40B4-BE49-F238E27FC236}">
                  <a16:creationId xmlns:a16="http://schemas.microsoft.com/office/drawing/2014/main" id="{AAD8FDA8-3680-4B10-9C96-C95B68951510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sp>
        <p:nvSpPr>
          <p:cNvPr id="167" name="TextBox 15">
            <a:extLst>
              <a:ext uri="{FF2B5EF4-FFF2-40B4-BE49-F238E27FC236}">
                <a16:creationId xmlns:a16="http://schemas.microsoft.com/office/drawing/2014/main" id="{FCEC4021-D58F-4CC1-893C-FEAFFEF50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554" y="3056054"/>
            <a:ext cx="7521277" cy="86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TW" altLang="en-US" sz="24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封存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汰換之關鍵零件舊品，保存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年並註記車牌號碼及換修日期，以利查驗。</a:t>
            </a:r>
            <a:endParaRPr lang="zh-CN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75" name="Group 45">
            <a:extLst>
              <a:ext uri="{FF2B5EF4-FFF2-40B4-BE49-F238E27FC236}">
                <a16:creationId xmlns:a16="http://schemas.microsoft.com/office/drawing/2014/main" id="{64DD0A93-31E6-45D5-A08E-4907CA35F133}"/>
              </a:ext>
            </a:extLst>
          </p:cNvPr>
          <p:cNvGrpSpPr>
            <a:grpSpLocks noChangeAspect="1"/>
          </p:cNvGrpSpPr>
          <p:nvPr/>
        </p:nvGrpSpPr>
        <p:grpSpPr>
          <a:xfrm>
            <a:off x="3089338" y="3976113"/>
            <a:ext cx="8318587" cy="656284"/>
            <a:chOff x="0" y="0"/>
            <a:chExt cx="1588770" cy="15887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6" name="Freeform 46">
              <a:extLst>
                <a:ext uri="{FF2B5EF4-FFF2-40B4-BE49-F238E27FC236}">
                  <a16:creationId xmlns:a16="http://schemas.microsoft.com/office/drawing/2014/main" id="{1B320853-7194-430D-999B-94C839EC1216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177" name="Freeform 47">
              <a:extLst>
                <a:ext uri="{FF2B5EF4-FFF2-40B4-BE49-F238E27FC236}">
                  <a16:creationId xmlns:a16="http://schemas.microsoft.com/office/drawing/2014/main" id="{3F78CE0E-713B-48B5-88C0-AB413896FEBF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sp>
        <p:nvSpPr>
          <p:cNvPr id="180" name="TextBox 15">
            <a:extLst>
              <a:ext uri="{FF2B5EF4-FFF2-40B4-BE49-F238E27FC236}">
                <a16:creationId xmlns:a16="http://schemas.microsoft.com/office/drawing/2014/main" id="{4284C024-C216-40C7-9411-4447C6E59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176" y="4058036"/>
            <a:ext cx="4817560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TW" altLang="en-US" sz="24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保固期內卻高頻率汰換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之合理性。</a:t>
            </a:r>
            <a:endParaRPr lang="zh-CN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6B11D82B-DC60-48E5-A5DF-17A249001B53}"/>
              </a:ext>
            </a:extLst>
          </p:cNvPr>
          <p:cNvGrpSpPr/>
          <p:nvPr/>
        </p:nvGrpSpPr>
        <p:grpSpPr>
          <a:xfrm>
            <a:off x="614530" y="1908645"/>
            <a:ext cx="2210013" cy="2010929"/>
            <a:chOff x="719372" y="4101461"/>
            <a:chExt cx="2561167" cy="2330450"/>
          </a:xfrm>
        </p:grpSpPr>
        <p:sp>
          <p:nvSpPr>
            <p:cNvPr id="42" name="TextBox 15">
              <a:extLst>
                <a:ext uri="{FF2B5EF4-FFF2-40B4-BE49-F238E27FC236}">
                  <a16:creationId xmlns:a16="http://schemas.microsoft.com/office/drawing/2014/main" id="{7086712F-7B59-4CFF-8C44-173B642CA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644" y="5221274"/>
              <a:ext cx="2391895" cy="76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TW" altLang="en-US" sz="3200" b="1" dirty="0">
                  <a:solidFill>
                    <a:srgbClr val="DC3D2A"/>
                  </a:solidFill>
                  <a:latin typeface="微軟正黑體" pitchFamily="34" charset="-120"/>
                  <a:ea typeface="微軟正黑體" pitchFamily="34" charset="-120"/>
                </a:rPr>
                <a:t>履約管理</a:t>
              </a:r>
              <a:endParaRPr lang="zh-CN" altLang="en-US" sz="3200" b="1" dirty="0">
                <a:solidFill>
                  <a:srgbClr val="DC3D2A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A27BAE88-4AD4-4972-986A-244A31B79B00}"/>
                </a:ext>
              </a:extLst>
            </p:cNvPr>
            <p:cNvGrpSpPr/>
            <p:nvPr/>
          </p:nvGrpSpPr>
          <p:grpSpPr>
            <a:xfrm>
              <a:off x="719372" y="4101461"/>
              <a:ext cx="2561167" cy="2330450"/>
              <a:chOff x="1092153" y="1496484"/>
              <a:chExt cx="2561167" cy="2330450"/>
            </a:xfrm>
          </p:grpSpPr>
          <p:sp>
            <p:nvSpPr>
              <p:cNvPr id="44" name="圆角矩形 36">
                <a:extLst>
                  <a:ext uri="{FF2B5EF4-FFF2-40B4-BE49-F238E27FC236}">
                    <a16:creationId xmlns:a16="http://schemas.microsoft.com/office/drawing/2014/main" id="{86CFBBF8-53DF-4ED3-9D14-D7926328FA9C}"/>
                  </a:ext>
                </a:extLst>
              </p:cNvPr>
              <p:cNvSpPr/>
              <p:nvPr/>
            </p:nvSpPr>
            <p:spPr>
              <a:xfrm>
                <a:off x="1092153" y="1849967"/>
                <a:ext cx="2561167" cy="1976967"/>
              </a:xfrm>
              <a:prstGeom prst="roundRect">
                <a:avLst>
                  <a:gd name="adj" fmla="val 7520"/>
                </a:avLst>
              </a:prstGeom>
              <a:noFill/>
              <a:ln w="19050" cap="rnd">
                <a:solidFill>
                  <a:srgbClr val="181715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anchor="ctr"/>
              <a:lstStyle/>
              <a:p>
                <a:pPr algn="ctr">
                  <a:defRPr/>
                </a:pPr>
                <a:endParaRPr lang="zh-CN" altLang="en-US" sz="3700" dirty="0">
                  <a:solidFill>
                    <a:srgbClr val="FFFFFF"/>
                  </a:solidFill>
                  <a:latin typeface="Bauhaus 93" pitchFamily="82" charset="0"/>
                </a:endParaRPr>
              </a:p>
            </p:txBody>
          </p:sp>
          <p:sp>
            <p:nvSpPr>
              <p:cNvPr id="51" name="任意多边形 37">
                <a:extLst>
                  <a:ext uri="{FF2B5EF4-FFF2-40B4-BE49-F238E27FC236}">
                    <a16:creationId xmlns:a16="http://schemas.microsoft.com/office/drawing/2014/main" id="{7CA87050-B6A0-4795-99FE-B8EBAC28A944}"/>
                  </a:ext>
                </a:extLst>
              </p:cNvPr>
              <p:cNvSpPr/>
              <p:nvPr/>
            </p:nvSpPr>
            <p:spPr>
              <a:xfrm rot="5400000">
                <a:off x="1272117" y="1799167"/>
                <a:ext cx="889000" cy="884767"/>
              </a:xfrm>
              <a:custGeom>
                <a:avLst/>
                <a:gdLst>
                  <a:gd name="connsiteX0" fmla="*/ 0 w 2928958"/>
                  <a:gd name="connsiteY0" fmla="*/ 0 h 1214446"/>
                  <a:gd name="connsiteX1" fmla="*/ 2321735 w 2928958"/>
                  <a:gd name="connsiteY1" fmla="*/ 0 h 1214446"/>
                  <a:gd name="connsiteX2" fmla="*/ 2928958 w 2928958"/>
                  <a:gd name="connsiteY2" fmla="*/ 607223 h 1214446"/>
                  <a:gd name="connsiteX3" fmla="*/ 2321735 w 2928958"/>
                  <a:gd name="connsiteY3" fmla="*/ 1214446 h 1214446"/>
                  <a:gd name="connsiteX4" fmla="*/ 0 w 2928958"/>
                  <a:gd name="connsiteY4" fmla="*/ 1214446 h 1214446"/>
                  <a:gd name="connsiteX5" fmla="*/ 0 w 2928958"/>
                  <a:gd name="connsiteY5" fmla="*/ 0 h 1214446"/>
                  <a:gd name="connsiteX0" fmla="*/ 0 w 2321735"/>
                  <a:gd name="connsiteY0" fmla="*/ 0 h 1214446"/>
                  <a:gd name="connsiteX1" fmla="*/ 2321735 w 2321735"/>
                  <a:gd name="connsiteY1" fmla="*/ 0 h 1214446"/>
                  <a:gd name="connsiteX2" fmla="*/ 1714512 w 2321735"/>
                  <a:gd name="connsiteY2" fmla="*/ 642942 h 1214446"/>
                  <a:gd name="connsiteX3" fmla="*/ 2321735 w 2321735"/>
                  <a:gd name="connsiteY3" fmla="*/ 1214446 h 1214446"/>
                  <a:gd name="connsiteX4" fmla="*/ 0 w 2321735"/>
                  <a:gd name="connsiteY4" fmla="*/ 1214446 h 1214446"/>
                  <a:gd name="connsiteX5" fmla="*/ 0 w 2321735"/>
                  <a:gd name="connsiteY5" fmla="*/ 0 h 1214446"/>
                  <a:gd name="connsiteX0" fmla="*/ 0 w 2321735"/>
                  <a:gd name="connsiteY0" fmla="*/ 0 h 1214446"/>
                  <a:gd name="connsiteX1" fmla="*/ 2321735 w 2321735"/>
                  <a:gd name="connsiteY1" fmla="*/ 0 h 1214446"/>
                  <a:gd name="connsiteX2" fmla="*/ 1931063 w 2321735"/>
                  <a:gd name="connsiteY2" fmla="*/ 674689 h 1214446"/>
                  <a:gd name="connsiteX3" fmla="*/ 2321735 w 2321735"/>
                  <a:gd name="connsiteY3" fmla="*/ 1214446 h 1214446"/>
                  <a:gd name="connsiteX4" fmla="*/ 0 w 2321735"/>
                  <a:gd name="connsiteY4" fmla="*/ 1214446 h 1214446"/>
                  <a:gd name="connsiteX5" fmla="*/ 0 w 2321735"/>
                  <a:gd name="connsiteY5" fmla="*/ 0 h 121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1735" h="1214446">
                    <a:moveTo>
                      <a:pt x="0" y="0"/>
                    </a:moveTo>
                    <a:lnTo>
                      <a:pt x="2321735" y="0"/>
                    </a:lnTo>
                    <a:lnTo>
                      <a:pt x="1931063" y="674689"/>
                    </a:lnTo>
                    <a:lnTo>
                      <a:pt x="2321735" y="1214446"/>
                    </a:lnTo>
                    <a:lnTo>
                      <a:pt x="0" y="12144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3D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024852"/>
                  </a:solidFill>
                </a:endParaRPr>
              </a:p>
            </p:txBody>
          </p:sp>
          <p:pic>
            <p:nvPicPr>
              <p:cNvPr id="52" name="Picture 5" descr="C:\Users\Administrator\Desktop\333.png">
                <a:extLst>
                  <a:ext uri="{FF2B5EF4-FFF2-40B4-BE49-F238E27FC236}">
                    <a16:creationId xmlns:a16="http://schemas.microsoft.com/office/drawing/2014/main" id="{E0276E64-27BF-4EDD-96FC-B1E8050E5D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234" y="1496484"/>
                <a:ext cx="182033" cy="601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Box 56">
                <a:extLst>
                  <a:ext uri="{FF2B5EF4-FFF2-40B4-BE49-F238E27FC236}">
                    <a16:creationId xmlns:a16="http://schemas.microsoft.com/office/drawing/2014/main" id="{BB2EA285-210C-4412-91D8-5A8A4C8BE8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6468" y="1659669"/>
                <a:ext cx="756448" cy="989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TW" sz="4400" dirty="0">
                    <a:solidFill>
                      <a:srgbClr val="EAE7D4"/>
                    </a:solidFill>
                    <a:latin typeface="Broadway" pitchFamily="82" charset="0"/>
                  </a:rPr>
                  <a:t>3</a:t>
                </a:r>
                <a:endParaRPr lang="zh-CN" altLang="en-US" sz="4400" dirty="0">
                  <a:solidFill>
                    <a:srgbClr val="EAE7D4"/>
                  </a:solidFill>
                  <a:latin typeface="Broadway" pitchFamily="82" charset="0"/>
                </a:endParaRPr>
              </a:p>
            </p:txBody>
          </p:sp>
        </p:grpSp>
      </p:grpSp>
      <p:grpSp>
        <p:nvGrpSpPr>
          <p:cNvPr id="57" name="Group 45">
            <a:extLst>
              <a:ext uri="{FF2B5EF4-FFF2-40B4-BE49-F238E27FC236}">
                <a16:creationId xmlns:a16="http://schemas.microsoft.com/office/drawing/2014/main" id="{934162BF-E60F-4BE9-B658-7150D8C259D8}"/>
              </a:ext>
            </a:extLst>
          </p:cNvPr>
          <p:cNvGrpSpPr>
            <a:grpSpLocks noChangeAspect="1"/>
          </p:cNvGrpSpPr>
          <p:nvPr/>
        </p:nvGrpSpPr>
        <p:grpSpPr>
          <a:xfrm>
            <a:off x="3080176" y="4725980"/>
            <a:ext cx="8327749" cy="898695"/>
            <a:chOff x="0" y="0"/>
            <a:chExt cx="1588770" cy="1588770"/>
          </a:xfrm>
          <a:solidFill>
            <a:schemeClr val="bg1">
              <a:lumMod val="85000"/>
            </a:schemeClr>
          </a:solidFill>
        </p:grpSpPr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D5454F50-9A39-493B-B5A2-4620C73487E5}"/>
                </a:ext>
              </a:extLst>
            </p:cNvPr>
            <p:cNvSpPr/>
            <p:nvPr/>
          </p:nvSpPr>
          <p:spPr>
            <a:xfrm>
              <a:off x="6350" y="6349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8F1608B3-A1EF-4C4D-A9CD-79FC7D0D469B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sp>
        <p:nvSpPr>
          <p:cNvPr id="62" name="TextBox 15">
            <a:extLst>
              <a:ext uri="{FF2B5EF4-FFF2-40B4-BE49-F238E27FC236}">
                <a16:creationId xmlns:a16="http://schemas.microsoft.com/office/drawing/2014/main" id="{353986CF-C99B-492C-A3CF-B316A538A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8706" y="4738775"/>
            <a:ext cx="7569977" cy="95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ts val="34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確實查驗</a:t>
            </a:r>
            <a:r>
              <a:rPr lang="zh-TW" altLang="en-US" sz="24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原廠證明文件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如原廠出貨單、出廠日期等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及是否確為</a:t>
            </a:r>
            <a:r>
              <a:rPr lang="zh-TW" altLang="en-US" sz="24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新品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CN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3" name="Group 45">
            <a:extLst>
              <a:ext uri="{FF2B5EF4-FFF2-40B4-BE49-F238E27FC236}">
                <a16:creationId xmlns:a16="http://schemas.microsoft.com/office/drawing/2014/main" id="{F62C0BC3-EEEB-4EB9-97D9-09D2F45F8181}"/>
              </a:ext>
            </a:extLst>
          </p:cNvPr>
          <p:cNvGrpSpPr>
            <a:grpSpLocks noChangeAspect="1"/>
          </p:cNvGrpSpPr>
          <p:nvPr/>
        </p:nvGrpSpPr>
        <p:grpSpPr>
          <a:xfrm>
            <a:off x="3089338" y="5650033"/>
            <a:ext cx="8327749" cy="656284"/>
            <a:chOff x="0" y="0"/>
            <a:chExt cx="1588770" cy="15887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id="{DED240ED-EFEF-4BB8-9AEC-3334A3921AEB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65" name="Freeform 47">
              <a:extLst>
                <a:ext uri="{FF2B5EF4-FFF2-40B4-BE49-F238E27FC236}">
                  <a16:creationId xmlns:a16="http://schemas.microsoft.com/office/drawing/2014/main" id="{9597FAE1-CFF3-46A5-AEE7-1493062FF6CD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7" name="Group 45">
            <a:extLst>
              <a:ext uri="{FF2B5EF4-FFF2-40B4-BE49-F238E27FC236}">
                <a16:creationId xmlns:a16="http://schemas.microsoft.com/office/drawing/2014/main" id="{C2BD7C32-1F8A-4597-AB9D-47815D12E616}"/>
              </a:ext>
            </a:extLst>
          </p:cNvPr>
          <p:cNvGrpSpPr>
            <a:grpSpLocks noChangeAspect="1"/>
          </p:cNvGrpSpPr>
          <p:nvPr/>
        </p:nvGrpSpPr>
        <p:grpSpPr>
          <a:xfrm>
            <a:off x="3057830" y="2209853"/>
            <a:ext cx="8652087" cy="656284"/>
            <a:chOff x="0" y="0"/>
            <a:chExt cx="1588770" cy="15887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8" name="Freeform 46">
              <a:extLst>
                <a:ext uri="{FF2B5EF4-FFF2-40B4-BE49-F238E27FC236}">
                  <a16:creationId xmlns:a16="http://schemas.microsoft.com/office/drawing/2014/main" id="{1DA1E9BF-0B18-4147-8922-39548C2CDD06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8FEA1EFB-A89F-4445-B7F5-1A738FB68D40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sp>
        <p:nvSpPr>
          <p:cNvPr id="66" name="TextBox 15">
            <a:extLst>
              <a:ext uri="{FF2B5EF4-FFF2-40B4-BE49-F238E27FC236}">
                <a16:creationId xmlns:a16="http://schemas.microsoft.com/office/drawing/2014/main" id="{9C792865-F484-4D93-8C5F-6551CB05C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586" y="5749510"/>
            <a:ext cx="4795774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TW" altLang="en-US" sz="24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使用數量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24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請領核銷數量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須</a:t>
            </a:r>
            <a:r>
              <a:rPr lang="zh-TW" altLang="en-US" sz="24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相符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CN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3" name="TextBox 15">
            <a:extLst>
              <a:ext uri="{FF2B5EF4-FFF2-40B4-BE49-F238E27FC236}">
                <a16:creationId xmlns:a16="http://schemas.microsoft.com/office/drawing/2014/main" id="{CE185076-ED6D-4CAE-8437-D38EACFB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460" y="2345018"/>
            <a:ext cx="8326878" cy="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關鍵零件維修</a:t>
            </a:r>
            <a:r>
              <a:rPr lang="zh-TW" altLang="en-US" sz="24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拍照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錄影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，並檢附更換前後新舊品</a:t>
            </a:r>
            <a:r>
              <a:rPr lang="zh-TW" altLang="en-US" sz="24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比對照片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CN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標題 1">
            <a:extLst>
              <a:ext uri="{FF2B5EF4-FFF2-40B4-BE49-F238E27FC236}">
                <a16:creationId xmlns:a16="http://schemas.microsoft.com/office/drawing/2014/main" id="{AD148FBB-7C62-43A6-94EF-F44AE197D5DD}"/>
              </a:ext>
            </a:extLst>
          </p:cNvPr>
          <p:cNvSpPr txBox="1">
            <a:spLocks/>
          </p:cNvSpPr>
          <p:nvPr/>
        </p:nvSpPr>
        <p:spPr>
          <a:xfrm>
            <a:off x="2279926" y="731560"/>
            <a:ext cx="7937596" cy="47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lnSpc>
                <a:spcPts val="2000"/>
              </a:lnSpc>
              <a:buClr>
                <a:srgbClr val="011E50"/>
              </a:buClr>
              <a:defRPr/>
            </a:pPr>
            <a:r>
              <a:rPr lang="zh-TW" altLang="en-US" sz="4267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供油中心汽修員收回扣涉貪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9037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094" y="124829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5AFF23-E681-4C92-AEE9-C6CDABC2A163}"/>
              </a:ext>
            </a:extLst>
          </p:cNvPr>
          <p:cNvSpPr/>
          <p:nvPr/>
        </p:nvSpPr>
        <p:spPr>
          <a:xfrm>
            <a:off x="11485984" y="6207162"/>
            <a:ext cx="526015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15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F50FB2A-5D2A-4D9C-B765-D93FDD9AEE42}"/>
              </a:ext>
            </a:extLst>
          </p:cNvPr>
          <p:cNvSpPr txBox="1"/>
          <p:nvPr/>
        </p:nvSpPr>
        <p:spPr>
          <a:xfrm>
            <a:off x="563772" y="287872"/>
            <a:ext cx="1379936" cy="10444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sz="3200" b="1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查核重點</a:t>
            </a:r>
          </a:p>
        </p:txBody>
      </p:sp>
      <p:sp>
        <p:nvSpPr>
          <p:cNvPr id="129" name="書卷 (水平) 14">
            <a:extLst>
              <a:ext uri="{FF2B5EF4-FFF2-40B4-BE49-F238E27FC236}">
                <a16:creationId xmlns:a16="http://schemas.microsoft.com/office/drawing/2014/main" id="{D1B37771-3A88-4FC7-AEF5-B961E3B400D7}"/>
              </a:ext>
            </a:extLst>
          </p:cNvPr>
          <p:cNvSpPr/>
          <p:nvPr/>
        </p:nvSpPr>
        <p:spPr>
          <a:xfrm>
            <a:off x="1122983" y="1325487"/>
            <a:ext cx="10137638" cy="82418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Xinwei"/>
                <a:ea typeface="微軟正黑體" panose="020B0604030504040204" pitchFamily="34" charset="-120"/>
              </a:rPr>
              <a:t>★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研提「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D7712B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111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D7712B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年度車輛維修保養業務自主檢核暨策進作為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</a:p>
        </p:txBody>
      </p:sp>
      <p:grpSp>
        <p:nvGrpSpPr>
          <p:cNvPr id="175" name="Group 45">
            <a:extLst>
              <a:ext uri="{FF2B5EF4-FFF2-40B4-BE49-F238E27FC236}">
                <a16:creationId xmlns:a16="http://schemas.microsoft.com/office/drawing/2014/main" id="{64DD0A93-31E6-45D5-A08E-4907CA35F133}"/>
              </a:ext>
            </a:extLst>
          </p:cNvPr>
          <p:cNvGrpSpPr>
            <a:grpSpLocks noChangeAspect="1"/>
          </p:cNvGrpSpPr>
          <p:nvPr/>
        </p:nvGrpSpPr>
        <p:grpSpPr>
          <a:xfrm>
            <a:off x="3037060" y="3224085"/>
            <a:ext cx="7883111" cy="692279"/>
            <a:chOff x="0" y="0"/>
            <a:chExt cx="1588770" cy="1588770"/>
          </a:xfrm>
          <a:solidFill>
            <a:schemeClr val="bg1">
              <a:lumMod val="85000"/>
            </a:schemeClr>
          </a:solidFill>
        </p:grpSpPr>
        <p:sp>
          <p:nvSpPr>
            <p:cNvPr id="176" name="Freeform 46">
              <a:extLst>
                <a:ext uri="{FF2B5EF4-FFF2-40B4-BE49-F238E27FC236}">
                  <a16:creationId xmlns:a16="http://schemas.microsoft.com/office/drawing/2014/main" id="{1B320853-7194-430D-999B-94C839EC1216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177" name="Freeform 47">
              <a:extLst>
                <a:ext uri="{FF2B5EF4-FFF2-40B4-BE49-F238E27FC236}">
                  <a16:creationId xmlns:a16="http://schemas.microsoft.com/office/drawing/2014/main" id="{3F78CE0E-713B-48B5-88C0-AB413896FEBF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59A866E2-F4E1-41BB-80BC-2C9360FDA142}"/>
              </a:ext>
            </a:extLst>
          </p:cNvPr>
          <p:cNvGrpSpPr/>
          <p:nvPr/>
        </p:nvGrpSpPr>
        <p:grpSpPr>
          <a:xfrm>
            <a:off x="572255" y="2168502"/>
            <a:ext cx="2268671" cy="2137607"/>
            <a:chOff x="719372" y="4101461"/>
            <a:chExt cx="2572419" cy="2453865"/>
          </a:xfrm>
        </p:grpSpPr>
        <p:sp>
          <p:nvSpPr>
            <p:cNvPr id="42" name="TextBox 15">
              <a:extLst>
                <a:ext uri="{FF2B5EF4-FFF2-40B4-BE49-F238E27FC236}">
                  <a16:creationId xmlns:a16="http://schemas.microsoft.com/office/drawing/2014/main" id="{682AA3DB-9CE8-4E36-A5A4-9B5B87FE5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896" y="5185146"/>
              <a:ext cx="2391895" cy="137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TW" altLang="en-US" sz="3200" b="1" dirty="0">
                  <a:solidFill>
                    <a:srgbClr val="DC3D2A"/>
                  </a:solidFill>
                  <a:latin typeface="微軟正黑體" pitchFamily="34" charset="-120"/>
                  <a:ea typeface="微軟正黑體" pitchFamily="34" charset="-120"/>
                </a:rPr>
                <a:t>零件材料管理</a:t>
              </a:r>
              <a:endParaRPr lang="zh-CN" altLang="en-US" sz="3200" b="1" dirty="0">
                <a:solidFill>
                  <a:srgbClr val="DC3D2A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BBC399C7-A0E7-4D37-9C9A-C3C2FC30201E}"/>
                </a:ext>
              </a:extLst>
            </p:cNvPr>
            <p:cNvGrpSpPr/>
            <p:nvPr/>
          </p:nvGrpSpPr>
          <p:grpSpPr>
            <a:xfrm>
              <a:off x="719372" y="4101461"/>
              <a:ext cx="2561167" cy="2330450"/>
              <a:chOff x="1092153" y="1496484"/>
              <a:chExt cx="2561167" cy="2330450"/>
            </a:xfrm>
          </p:grpSpPr>
          <p:sp>
            <p:nvSpPr>
              <p:cNvPr id="44" name="圆角矩形 36">
                <a:extLst>
                  <a:ext uri="{FF2B5EF4-FFF2-40B4-BE49-F238E27FC236}">
                    <a16:creationId xmlns:a16="http://schemas.microsoft.com/office/drawing/2014/main" id="{E99653F3-1CFF-427F-9D8B-88F4490D0EAA}"/>
                  </a:ext>
                </a:extLst>
              </p:cNvPr>
              <p:cNvSpPr/>
              <p:nvPr/>
            </p:nvSpPr>
            <p:spPr>
              <a:xfrm>
                <a:off x="1092153" y="1849967"/>
                <a:ext cx="2561167" cy="1976967"/>
              </a:xfrm>
              <a:prstGeom prst="roundRect">
                <a:avLst>
                  <a:gd name="adj" fmla="val 7520"/>
                </a:avLst>
              </a:prstGeom>
              <a:noFill/>
              <a:ln w="19050" cap="rnd">
                <a:solidFill>
                  <a:srgbClr val="181715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anchor="ctr"/>
              <a:lstStyle/>
              <a:p>
                <a:pPr algn="ctr">
                  <a:defRPr/>
                </a:pPr>
                <a:endParaRPr lang="zh-CN" altLang="en-US" sz="3700" dirty="0">
                  <a:solidFill>
                    <a:srgbClr val="FFFFFF"/>
                  </a:solidFill>
                  <a:latin typeface="Bauhaus 93" pitchFamily="82" charset="0"/>
                </a:endParaRPr>
              </a:p>
            </p:txBody>
          </p:sp>
          <p:sp>
            <p:nvSpPr>
              <p:cNvPr id="51" name="任意多边形 37">
                <a:extLst>
                  <a:ext uri="{FF2B5EF4-FFF2-40B4-BE49-F238E27FC236}">
                    <a16:creationId xmlns:a16="http://schemas.microsoft.com/office/drawing/2014/main" id="{9FDC594C-5CD1-408B-B0AD-490BBA230C59}"/>
                  </a:ext>
                </a:extLst>
              </p:cNvPr>
              <p:cNvSpPr/>
              <p:nvPr/>
            </p:nvSpPr>
            <p:spPr>
              <a:xfrm rot="5400000">
                <a:off x="1272117" y="1799167"/>
                <a:ext cx="889000" cy="884767"/>
              </a:xfrm>
              <a:custGeom>
                <a:avLst/>
                <a:gdLst>
                  <a:gd name="connsiteX0" fmla="*/ 0 w 2928958"/>
                  <a:gd name="connsiteY0" fmla="*/ 0 h 1214446"/>
                  <a:gd name="connsiteX1" fmla="*/ 2321735 w 2928958"/>
                  <a:gd name="connsiteY1" fmla="*/ 0 h 1214446"/>
                  <a:gd name="connsiteX2" fmla="*/ 2928958 w 2928958"/>
                  <a:gd name="connsiteY2" fmla="*/ 607223 h 1214446"/>
                  <a:gd name="connsiteX3" fmla="*/ 2321735 w 2928958"/>
                  <a:gd name="connsiteY3" fmla="*/ 1214446 h 1214446"/>
                  <a:gd name="connsiteX4" fmla="*/ 0 w 2928958"/>
                  <a:gd name="connsiteY4" fmla="*/ 1214446 h 1214446"/>
                  <a:gd name="connsiteX5" fmla="*/ 0 w 2928958"/>
                  <a:gd name="connsiteY5" fmla="*/ 0 h 1214446"/>
                  <a:gd name="connsiteX0" fmla="*/ 0 w 2321735"/>
                  <a:gd name="connsiteY0" fmla="*/ 0 h 1214446"/>
                  <a:gd name="connsiteX1" fmla="*/ 2321735 w 2321735"/>
                  <a:gd name="connsiteY1" fmla="*/ 0 h 1214446"/>
                  <a:gd name="connsiteX2" fmla="*/ 1714512 w 2321735"/>
                  <a:gd name="connsiteY2" fmla="*/ 642942 h 1214446"/>
                  <a:gd name="connsiteX3" fmla="*/ 2321735 w 2321735"/>
                  <a:gd name="connsiteY3" fmla="*/ 1214446 h 1214446"/>
                  <a:gd name="connsiteX4" fmla="*/ 0 w 2321735"/>
                  <a:gd name="connsiteY4" fmla="*/ 1214446 h 1214446"/>
                  <a:gd name="connsiteX5" fmla="*/ 0 w 2321735"/>
                  <a:gd name="connsiteY5" fmla="*/ 0 h 1214446"/>
                  <a:gd name="connsiteX0" fmla="*/ 0 w 2321735"/>
                  <a:gd name="connsiteY0" fmla="*/ 0 h 1214446"/>
                  <a:gd name="connsiteX1" fmla="*/ 2321735 w 2321735"/>
                  <a:gd name="connsiteY1" fmla="*/ 0 h 1214446"/>
                  <a:gd name="connsiteX2" fmla="*/ 1931063 w 2321735"/>
                  <a:gd name="connsiteY2" fmla="*/ 674689 h 1214446"/>
                  <a:gd name="connsiteX3" fmla="*/ 2321735 w 2321735"/>
                  <a:gd name="connsiteY3" fmla="*/ 1214446 h 1214446"/>
                  <a:gd name="connsiteX4" fmla="*/ 0 w 2321735"/>
                  <a:gd name="connsiteY4" fmla="*/ 1214446 h 1214446"/>
                  <a:gd name="connsiteX5" fmla="*/ 0 w 2321735"/>
                  <a:gd name="connsiteY5" fmla="*/ 0 h 121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1735" h="1214446">
                    <a:moveTo>
                      <a:pt x="0" y="0"/>
                    </a:moveTo>
                    <a:lnTo>
                      <a:pt x="2321735" y="0"/>
                    </a:lnTo>
                    <a:lnTo>
                      <a:pt x="1931063" y="674689"/>
                    </a:lnTo>
                    <a:lnTo>
                      <a:pt x="2321735" y="1214446"/>
                    </a:lnTo>
                    <a:lnTo>
                      <a:pt x="0" y="12144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3D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17" tIns="60958" rIns="121917" bIns="60958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024852"/>
                  </a:solidFill>
                </a:endParaRPr>
              </a:p>
            </p:txBody>
          </p:sp>
          <p:pic>
            <p:nvPicPr>
              <p:cNvPr id="52" name="Picture 5" descr="C:\Users\Administrator\Desktop\333.png">
                <a:extLst>
                  <a:ext uri="{FF2B5EF4-FFF2-40B4-BE49-F238E27FC236}">
                    <a16:creationId xmlns:a16="http://schemas.microsoft.com/office/drawing/2014/main" id="{4D7EE7D9-258E-4CFF-B32D-21077788EF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234" y="1496484"/>
                <a:ext cx="182033" cy="601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Box 56">
                <a:extLst>
                  <a:ext uri="{FF2B5EF4-FFF2-40B4-BE49-F238E27FC236}">
                    <a16:creationId xmlns:a16="http://schemas.microsoft.com/office/drawing/2014/main" id="{0F677AFC-3E6A-40C8-BAEA-54662C4E39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6468" y="1659669"/>
                <a:ext cx="611700" cy="800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TW" sz="4400" dirty="0">
                    <a:solidFill>
                      <a:srgbClr val="EAE7D4"/>
                    </a:solidFill>
                    <a:latin typeface="Broadway" pitchFamily="82" charset="0"/>
                  </a:rPr>
                  <a:t>4</a:t>
                </a:r>
                <a:endParaRPr lang="zh-CN" altLang="en-US" sz="4400" dirty="0">
                  <a:solidFill>
                    <a:srgbClr val="EAE7D4"/>
                  </a:solidFill>
                  <a:latin typeface="Broadway" pitchFamily="82" charset="0"/>
                </a:endParaRPr>
              </a:p>
            </p:txBody>
          </p:sp>
        </p:grpSp>
      </p:grpSp>
      <p:sp>
        <p:nvSpPr>
          <p:cNvPr id="167" name="TextBox 15">
            <a:extLst>
              <a:ext uri="{FF2B5EF4-FFF2-40B4-BE49-F238E27FC236}">
                <a16:creationId xmlns:a16="http://schemas.microsoft.com/office/drawing/2014/main" id="{FCEC4021-D58F-4CC1-893C-FEAFFEF50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097" y="3325142"/>
            <a:ext cx="4334315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ctr" eaLnBrk="1" hangingPunct="1"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車輛設備相關備品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造冊列管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54" name="Group 45">
            <a:extLst>
              <a:ext uri="{FF2B5EF4-FFF2-40B4-BE49-F238E27FC236}">
                <a16:creationId xmlns:a16="http://schemas.microsoft.com/office/drawing/2014/main" id="{55A6C129-48CC-4922-8170-1D857AC69978}"/>
              </a:ext>
            </a:extLst>
          </p:cNvPr>
          <p:cNvGrpSpPr>
            <a:grpSpLocks noChangeAspect="1"/>
          </p:cNvGrpSpPr>
          <p:nvPr/>
        </p:nvGrpSpPr>
        <p:grpSpPr>
          <a:xfrm>
            <a:off x="3020382" y="4118180"/>
            <a:ext cx="8464707" cy="984880"/>
            <a:chOff x="0" y="0"/>
            <a:chExt cx="1588770" cy="15887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4696DBCF-8347-4E86-8497-35F23AE60846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D44D478-CA9F-462F-B32C-914A80853AF9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7" name="Group 45">
            <a:extLst>
              <a:ext uri="{FF2B5EF4-FFF2-40B4-BE49-F238E27FC236}">
                <a16:creationId xmlns:a16="http://schemas.microsoft.com/office/drawing/2014/main" id="{B8D4C2A7-6223-40D1-96B7-BC8417DEE866}"/>
              </a:ext>
            </a:extLst>
          </p:cNvPr>
          <p:cNvGrpSpPr>
            <a:grpSpLocks noChangeAspect="1"/>
          </p:cNvGrpSpPr>
          <p:nvPr/>
        </p:nvGrpSpPr>
        <p:grpSpPr>
          <a:xfrm>
            <a:off x="3020382" y="2178650"/>
            <a:ext cx="8500510" cy="922099"/>
            <a:chOff x="0" y="0"/>
            <a:chExt cx="1588770" cy="15887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7C509F53-BD79-4B5E-A7F3-DF05AD2A80FE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81716454-56EB-4C45-A7D8-B5A5437A7899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sp>
        <p:nvSpPr>
          <p:cNvPr id="163" name="TextBox 15">
            <a:extLst>
              <a:ext uri="{FF2B5EF4-FFF2-40B4-BE49-F238E27FC236}">
                <a16:creationId xmlns:a16="http://schemas.microsoft.com/office/drawing/2014/main" id="{CE185076-ED6D-4CAE-8437-D38EACFB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382" y="2220242"/>
            <a:ext cx="8416685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eaLnBrk="1" hangingPunct="1"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廢電瓶設置</a:t>
            </a:r>
            <a:r>
              <a:rPr lang="zh-TW" altLang="en-US" sz="2600" b="1" dirty="0">
                <a:solidFill>
                  <a:srgbClr val="00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報表管理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包含汰換日期、車號、數量、回收廠商、日期及簽章等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 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80" name="TextBox 15">
            <a:extLst>
              <a:ext uri="{FF2B5EF4-FFF2-40B4-BE49-F238E27FC236}">
                <a16:creationId xmlns:a16="http://schemas.microsoft.com/office/drawing/2014/main" id="{4284C024-C216-40C7-9411-4447C6E59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060" y="4172065"/>
            <a:ext cx="8029047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eaLnBrk="1" hangingPunct="1"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汰換之舊零件或廢電瓶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仍有殘值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，納入廢料管理及後續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變賣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60" name="Group 45">
            <a:extLst>
              <a:ext uri="{FF2B5EF4-FFF2-40B4-BE49-F238E27FC236}">
                <a16:creationId xmlns:a16="http://schemas.microsoft.com/office/drawing/2014/main" id="{0A3C5AE7-EFA5-4A4E-9551-A9C93BAA5271}"/>
              </a:ext>
            </a:extLst>
          </p:cNvPr>
          <p:cNvGrpSpPr>
            <a:grpSpLocks noChangeAspect="1"/>
          </p:cNvGrpSpPr>
          <p:nvPr/>
        </p:nvGrpSpPr>
        <p:grpSpPr>
          <a:xfrm>
            <a:off x="3068567" y="5331139"/>
            <a:ext cx="8237415" cy="856396"/>
            <a:chOff x="0" y="0"/>
            <a:chExt cx="1588770" cy="1588770"/>
          </a:xfrm>
          <a:solidFill>
            <a:schemeClr val="bg1">
              <a:lumMod val="85000"/>
            </a:schemeClr>
          </a:solidFill>
        </p:grpSpPr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3B92325D-D9ED-4A02-B6C3-FC55B562D69B}"/>
                </a:ext>
              </a:extLst>
            </p:cNvPr>
            <p:cNvSpPr/>
            <p:nvPr/>
          </p:nvSpPr>
          <p:spPr>
            <a:xfrm>
              <a:off x="6350" y="6349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BDBA8139-4608-45D3-AE0C-786DF58E5780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sp>
        <p:nvSpPr>
          <p:cNvPr id="63" name="TextBox 15">
            <a:extLst>
              <a:ext uri="{FF2B5EF4-FFF2-40B4-BE49-F238E27FC236}">
                <a16:creationId xmlns:a16="http://schemas.microsoft.com/office/drawing/2014/main" id="{2B8B24CB-5DFD-4878-A857-D047C4E8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134" y="5508873"/>
            <a:ext cx="8192054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eaLnBrk="1" hangingPunct="1"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廢電瓶</a:t>
            </a:r>
            <a:r>
              <a:rPr lang="zh-TW" altLang="en-US" sz="2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實際報廢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標售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數量」與「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盤存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數量」須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相符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4" name="標題 1">
            <a:extLst>
              <a:ext uri="{FF2B5EF4-FFF2-40B4-BE49-F238E27FC236}">
                <a16:creationId xmlns:a16="http://schemas.microsoft.com/office/drawing/2014/main" id="{B956E27D-0A15-463E-84D8-05BC04777434}"/>
              </a:ext>
            </a:extLst>
          </p:cNvPr>
          <p:cNvSpPr txBox="1">
            <a:spLocks/>
          </p:cNvSpPr>
          <p:nvPr/>
        </p:nvSpPr>
        <p:spPr>
          <a:xfrm>
            <a:off x="2279926" y="731560"/>
            <a:ext cx="7937596" cy="47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lnSpc>
                <a:spcPts val="2000"/>
              </a:lnSpc>
              <a:buClr>
                <a:srgbClr val="011E50"/>
              </a:buClr>
              <a:defRPr/>
            </a:pPr>
            <a:r>
              <a:rPr lang="zh-TW" altLang="en-US" sz="4267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供油中心汽修員收回扣涉貪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77288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094" y="124829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5AFF23-E681-4C92-AEE9-C6CDABC2A163}"/>
              </a:ext>
            </a:extLst>
          </p:cNvPr>
          <p:cNvSpPr/>
          <p:nvPr/>
        </p:nvSpPr>
        <p:spPr>
          <a:xfrm>
            <a:off x="11548825" y="6249013"/>
            <a:ext cx="526015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16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F50FB2A-5D2A-4D9C-B765-D93FDD9AEE42}"/>
              </a:ext>
            </a:extLst>
          </p:cNvPr>
          <p:cNvSpPr txBox="1"/>
          <p:nvPr/>
        </p:nvSpPr>
        <p:spPr>
          <a:xfrm>
            <a:off x="563772" y="287872"/>
            <a:ext cx="1379936" cy="10444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sz="3200" b="1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查核重點</a:t>
            </a:r>
          </a:p>
        </p:txBody>
      </p:sp>
      <p:sp>
        <p:nvSpPr>
          <p:cNvPr id="129" name="書卷 (水平) 14">
            <a:extLst>
              <a:ext uri="{FF2B5EF4-FFF2-40B4-BE49-F238E27FC236}">
                <a16:creationId xmlns:a16="http://schemas.microsoft.com/office/drawing/2014/main" id="{D1B37771-3A88-4FC7-AEF5-B961E3B400D7}"/>
              </a:ext>
            </a:extLst>
          </p:cNvPr>
          <p:cNvSpPr/>
          <p:nvPr/>
        </p:nvSpPr>
        <p:spPr>
          <a:xfrm>
            <a:off x="1179905" y="1241642"/>
            <a:ext cx="10137638" cy="82418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Xinwei"/>
                <a:ea typeface="微軟正黑體" panose="020B0604030504040204" pitchFamily="34" charset="-120"/>
              </a:rPr>
              <a:t>★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研提「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D7712B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111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D7712B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年度車輛維修保養業務自主檢核暨策進作為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</a:p>
        </p:txBody>
      </p:sp>
      <p:grpSp>
        <p:nvGrpSpPr>
          <p:cNvPr id="175" name="Group 45">
            <a:extLst>
              <a:ext uri="{FF2B5EF4-FFF2-40B4-BE49-F238E27FC236}">
                <a16:creationId xmlns:a16="http://schemas.microsoft.com/office/drawing/2014/main" id="{64DD0A93-31E6-45D5-A08E-4907CA35F133}"/>
              </a:ext>
            </a:extLst>
          </p:cNvPr>
          <p:cNvGrpSpPr>
            <a:grpSpLocks noChangeAspect="1"/>
          </p:cNvGrpSpPr>
          <p:nvPr/>
        </p:nvGrpSpPr>
        <p:grpSpPr>
          <a:xfrm>
            <a:off x="3034199" y="3048642"/>
            <a:ext cx="8464707" cy="692279"/>
            <a:chOff x="0" y="0"/>
            <a:chExt cx="1588770" cy="1588770"/>
          </a:xfrm>
          <a:solidFill>
            <a:schemeClr val="bg1">
              <a:lumMod val="85000"/>
            </a:schemeClr>
          </a:solidFill>
        </p:grpSpPr>
        <p:sp>
          <p:nvSpPr>
            <p:cNvPr id="176" name="Freeform 46">
              <a:extLst>
                <a:ext uri="{FF2B5EF4-FFF2-40B4-BE49-F238E27FC236}">
                  <a16:creationId xmlns:a16="http://schemas.microsoft.com/office/drawing/2014/main" id="{1B320853-7194-430D-999B-94C839EC1216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177" name="Freeform 47">
              <a:extLst>
                <a:ext uri="{FF2B5EF4-FFF2-40B4-BE49-F238E27FC236}">
                  <a16:creationId xmlns:a16="http://schemas.microsoft.com/office/drawing/2014/main" id="{3F78CE0E-713B-48B5-88C0-AB413896FEBF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sp>
        <p:nvSpPr>
          <p:cNvPr id="167" name="TextBox 15">
            <a:extLst>
              <a:ext uri="{FF2B5EF4-FFF2-40B4-BE49-F238E27FC236}">
                <a16:creationId xmlns:a16="http://schemas.microsoft.com/office/drawing/2014/main" id="{FCEC4021-D58F-4CC1-893C-FEAFFEF50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647" y="3162273"/>
            <a:ext cx="7723956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不論長約或非常約項目，須依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各層級授權規定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辦理。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54" name="Group 45">
            <a:extLst>
              <a:ext uri="{FF2B5EF4-FFF2-40B4-BE49-F238E27FC236}">
                <a16:creationId xmlns:a16="http://schemas.microsoft.com/office/drawing/2014/main" id="{55A6C129-48CC-4922-8170-1D857AC69978}"/>
              </a:ext>
            </a:extLst>
          </p:cNvPr>
          <p:cNvGrpSpPr>
            <a:grpSpLocks noChangeAspect="1"/>
          </p:cNvGrpSpPr>
          <p:nvPr/>
        </p:nvGrpSpPr>
        <p:grpSpPr>
          <a:xfrm>
            <a:off x="3021277" y="3823635"/>
            <a:ext cx="8464707" cy="647870"/>
            <a:chOff x="0" y="0"/>
            <a:chExt cx="1588770" cy="15887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4696DBCF-8347-4E86-8497-35F23AE60846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D44D478-CA9F-462F-B32C-914A80853AF9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7" name="Group 45">
            <a:extLst>
              <a:ext uri="{FF2B5EF4-FFF2-40B4-BE49-F238E27FC236}">
                <a16:creationId xmlns:a16="http://schemas.microsoft.com/office/drawing/2014/main" id="{B8D4C2A7-6223-40D1-96B7-BC8417DEE866}"/>
              </a:ext>
            </a:extLst>
          </p:cNvPr>
          <p:cNvGrpSpPr>
            <a:grpSpLocks noChangeAspect="1"/>
          </p:cNvGrpSpPr>
          <p:nvPr/>
        </p:nvGrpSpPr>
        <p:grpSpPr>
          <a:xfrm>
            <a:off x="3046983" y="2025390"/>
            <a:ext cx="8500510" cy="964167"/>
            <a:chOff x="0" y="0"/>
            <a:chExt cx="1588770" cy="15887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7C509F53-BD79-4B5E-A7F3-DF05AD2A80FE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81716454-56EB-4C45-A7D8-B5A5437A7899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sp>
        <p:nvSpPr>
          <p:cNvPr id="163" name="TextBox 15">
            <a:extLst>
              <a:ext uri="{FF2B5EF4-FFF2-40B4-BE49-F238E27FC236}">
                <a16:creationId xmlns:a16="http://schemas.microsoft.com/office/drawing/2014/main" id="{CE185076-ED6D-4CAE-8437-D38EACFB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983" y="2098503"/>
            <a:ext cx="7708826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相關規定或程序</a:t>
            </a:r>
            <a:r>
              <a:rPr lang="zh-TW" altLang="en-US" sz="2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不宜逕由承辦人自行辦理</a:t>
            </a:r>
            <a:r>
              <a:rPr lang="zh-TW" altLang="en-US" sz="2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，須落實</a:t>
            </a:r>
            <a:r>
              <a:rPr lang="zh-TW" altLang="en-US" sz="2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主管審查</a:t>
            </a:r>
            <a:r>
              <a:rPr lang="zh-TW" altLang="en-US" sz="2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機制。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80" name="TextBox 15">
            <a:extLst>
              <a:ext uri="{FF2B5EF4-FFF2-40B4-BE49-F238E27FC236}">
                <a16:creationId xmlns:a16="http://schemas.microsoft.com/office/drawing/2014/main" id="{4284C024-C216-40C7-9411-4447C6E59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567" y="3928528"/>
            <a:ext cx="7858116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針對車輛維修保養業務，訂定「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定期查核機制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」。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60" name="Group 45">
            <a:extLst>
              <a:ext uri="{FF2B5EF4-FFF2-40B4-BE49-F238E27FC236}">
                <a16:creationId xmlns:a16="http://schemas.microsoft.com/office/drawing/2014/main" id="{0A3C5AE7-EFA5-4A4E-9551-A9C93BAA5271}"/>
              </a:ext>
            </a:extLst>
          </p:cNvPr>
          <p:cNvGrpSpPr>
            <a:grpSpLocks noChangeAspect="1"/>
          </p:cNvGrpSpPr>
          <p:nvPr/>
        </p:nvGrpSpPr>
        <p:grpSpPr>
          <a:xfrm>
            <a:off x="3002352" y="4668037"/>
            <a:ext cx="8496554" cy="848533"/>
            <a:chOff x="0" y="0"/>
            <a:chExt cx="1588770" cy="1588770"/>
          </a:xfrm>
          <a:solidFill>
            <a:schemeClr val="accent3">
              <a:lumMod val="85000"/>
            </a:schemeClr>
          </a:solidFill>
        </p:grpSpPr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3B92325D-D9ED-4A02-B6C3-FC55B562D69B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BDBA8139-4608-45D3-AE0C-786DF58E5780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sp>
        <p:nvSpPr>
          <p:cNvPr id="63" name="TextBox 15">
            <a:extLst>
              <a:ext uri="{FF2B5EF4-FFF2-40B4-BE49-F238E27FC236}">
                <a16:creationId xmlns:a16="http://schemas.microsoft.com/office/drawing/2014/main" id="{2B8B24CB-5DFD-4878-A857-D047C4E8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277" y="4627755"/>
            <a:ext cx="7337971" cy="923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定期以車牌號碼及零件料號等，查詢更換頻率、維修金額等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維修履歷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BBFE6DBD-7E20-49EF-9510-16393EE5EA7D}"/>
              </a:ext>
            </a:extLst>
          </p:cNvPr>
          <p:cNvGrpSpPr/>
          <p:nvPr/>
        </p:nvGrpSpPr>
        <p:grpSpPr>
          <a:xfrm>
            <a:off x="582205" y="2093159"/>
            <a:ext cx="2186883" cy="1989883"/>
            <a:chOff x="3983567" y="3979334"/>
            <a:chExt cx="2561167" cy="2330451"/>
          </a:xfrm>
        </p:grpSpPr>
        <p:sp>
          <p:nvSpPr>
            <p:cNvPr id="45" name="圆角矩形 71">
              <a:extLst>
                <a:ext uri="{FF2B5EF4-FFF2-40B4-BE49-F238E27FC236}">
                  <a16:creationId xmlns:a16="http://schemas.microsoft.com/office/drawing/2014/main" id="{8C1B71FE-8192-401C-ADAB-5CB6C0DEDB65}"/>
                </a:ext>
              </a:extLst>
            </p:cNvPr>
            <p:cNvSpPr/>
            <p:nvPr/>
          </p:nvSpPr>
          <p:spPr>
            <a:xfrm>
              <a:off x="3983567" y="4332818"/>
              <a:ext cx="2561167" cy="1976967"/>
            </a:xfrm>
            <a:prstGeom prst="roundRect">
              <a:avLst>
                <a:gd name="adj" fmla="val 7520"/>
              </a:avLst>
            </a:prstGeom>
            <a:noFill/>
            <a:ln w="19050" cap="rnd">
              <a:solidFill>
                <a:srgbClr val="1817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sz="3700" dirty="0">
                <a:solidFill>
                  <a:srgbClr val="FFFFFF"/>
                </a:solidFill>
                <a:latin typeface="Bauhaus 93" pitchFamily="82" charset="0"/>
              </a:endParaRPr>
            </a:p>
          </p:txBody>
        </p:sp>
        <p:sp>
          <p:nvSpPr>
            <p:cNvPr id="46" name="任意多边形 72">
              <a:extLst>
                <a:ext uri="{FF2B5EF4-FFF2-40B4-BE49-F238E27FC236}">
                  <a16:creationId xmlns:a16="http://schemas.microsoft.com/office/drawing/2014/main" id="{432B75C5-5B26-496C-B276-84B5E81236AA}"/>
                </a:ext>
              </a:extLst>
            </p:cNvPr>
            <p:cNvSpPr/>
            <p:nvPr/>
          </p:nvSpPr>
          <p:spPr>
            <a:xfrm rot="5400000">
              <a:off x="4151843" y="4280959"/>
              <a:ext cx="891116" cy="884767"/>
            </a:xfrm>
            <a:custGeom>
              <a:avLst/>
              <a:gdLst>
                <a:gd name="connsiteX0" fmla="*/ 0 w 2928958"/>
                <a:gd name="connsiteY0" fmla="*/ 0 h 1214446"/>
                <a:gd name="connsiteX1" fmla="*/ 2321735 w 2928958"/>
                <a:gd name="connsiteY1" fmla="*/ 0 h 1214446"/>
                <a:gd name="connsiteX2" fmla="*/ 2928958 w 2928958"/>
                <a:gd name="connsiteY2" fmla="*/ 607223 h 1214446"/>
                <a:gd name="connsiteX3" fmla="*/ 2321735 w 2928958"/>
                <a:gd name="connsiteY3" fmla="*/ 1214446 h 1214446"/>
                <a:gd name="connsiteX4" fmla="*/ 0 w 2928958"/>
                <a:gd name="connsiteY4" fmla="*/ 1214446 h 1214446"/>
                <a:gd name="connsiteX5" fmla="*/ 0 w 2928958"/>
                <a:gd name="connsiteY5" fmla="*/ 0 h 1214446"/>
                <a:gd name="connsiteX0" fmla="*/ 0 w 2321735"/>
                <a:gd name="connsiteY0" fmla="*/ 0 h 1214446"/>
                <a:gd name="connsiteX1" fmla="*/ 2321735 w 2321735"/>
                <a:gd name="connsiteY1" fmla="*/ 0 h 1214446"/>
                <a:gd name="connsiteX2" fmla="*/ 1714512 w 2321735"/>
                <a:gd name="connsiteY2" fmla="*/ 642942 h 1214446"/>
                <a:gd name="connsiteX3" fmla="*/ 2321735 w 2321735"/>
                <a:gd name="connsiteY3" fmla="*/ 1214446 h 1214446"/>
                <a:gd name="connsiteX4" fmla="*/ 0 w 2321735"/>
                <a:gd name="connsiteY4" fmla="*/ 1214446 h 1214446"/>
                <a:gd name="connsiteX5" fmla="*/ 0 w 2321735"/>
                <a:gd name="connsiteY5" fmla="*/ 0 h 1214446"/>
                <a:gd name="connsiteX0" fmla="*/ 0 w 2321735"/>
                <a:gd name="connsiteY0" fmla="*/ 0 h 1214446"/>
                <a:gd name="connsiteX1" fmla="*/ 2321735 w 2321735"/>
                <a:gd name="connsiteY1" fmla="*/ 0 h 1214446"/>
                <a:gd name="connsiteX2" fmla="*/ 1931063 w 2321735"/>
                <a:gd name="connsiteY2" fmla="*/ 674689 h 1214446"/>
                <a:gd name="connsiteX3" fmla="*/ 2321735 w 2321735"/>
                <a:gd name="connsiteY3" fmla="*/ 1214446 h 1214446"/>
                <a:gd name="connsiteX4" fmla="*/ 0 w 2321735"/>
                <a:gd name="connsiteY4" fmla="*/ 1214446 h 1214446"/>
                <a:gd name="connsiteX5" fmla="*/ 0 w 2321735"/>
                <a:gd name="connsiteY5" fmla="*/ 0 h 121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1735" h="1214446">
                  <a:moveTo>
                    <a:pt x="0" y="0"/>
                  </a:moveTo>
                  <a:lnTo>
                    <a:pt x="2321735" y="0"/>
                  </a:lnTo>
                  <a:lnTo>
                    <a:pt x="1931063" y="674689"/>
                  </a:lnTo>
                  <a:lnTo>
                    <a:pt x="2321735" y="1214446"/>
                  </a:lnTo>
                  <a:lnTo>
                    <a:pt x="0" y="1214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4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pic>
          <p:nvPicPr>
            <p:cNvPr id="47" name="Picture 5" descr="C:\Users\Administrator\Desktop\333.png">
              <a:extLst>
                <a:ext uri="{FF2B5EF4-FFF2-40B4-BE49-F238E27FC236}">
                  <a16:creationId xmlns:a16="http://schemas.microsoft.com/office/drawing/2014/main" id="{5A769035-7B04-4997-9F1A-C58E00ABF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018" y="3979334"/>
              <a:ext cx="182033" cy="60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74">
              <a:extLst>
                <a:ext uri="{FF2B5EF4-FFF2-40B4-BE49-F238E27FC236}">
                  <a16:creationId xmlns:a16="http://schemas.microsoft.com/office/drawing/2014/main" id="{30068780-696E-434B-B99A-048090C36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207" y="4247561"/>
              <a:ext cx="611700" cy="80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TW" sz="4400" dirty="0">
                  <a:solidFill>
                    <a:srgbClr val="EAE7D4"/>
                  </a:solidFill>
                  <a:latin typeface="Broadway" pitchFamily="82" charset="0"/>
                </a:rPr>
                <a:t>5</a:t>
              </a:r>
              <a:endParaRPr lang="zh-CN" altLang="en-US" sz="4400" dirty="0">
                <a:solidFill>
                  <a:srgbClr val="EAE7D4"/>
                </a:solidFill>
                <a:latin typeface="Broadway" pitchFamily="82" charset="0"/>
              </a:endParaRPr>
            </a:p>
          </p:txBody>
        </p:sp>
        <p:sp>
          <p:nvSpPr>
            <p:cNvPr id="49" name="TextBox 15">
              <a:extLst>
                <a:ext uri="{FF2B5EF4-FFF2-40B4-BE49-F238E27FC236}">
                  <a16:creationId xmlns:a16="http://schemas.microsoft.com/office/drawing/2014/main" id="{F4D7AE80-52B9-466F-AABD-83CC11DD9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440" y="5237935"/>
              <a:ext cx="1887690" cy="615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zh-TW" altLang="en-US" sz="3200" b="1" dirty="0">
                  <a:solidFill>
                    <a:srgbClr val="024852"/>
                  </a:solidFill>
                  <a:latin typeface="微軟正黑體" pitchFamily="34" charset="-120"/>
                  <a:ea typeface="微軟正黑體" pitchFamily="34" charset="-120"/>
                </a:rPr>
                <a:t>查核機制</a:t>
              </a:r>
              <a:endParaRPr lang="zh-CN" altLang="en-US" sz="3200" b="1" dirty="0">
                <a:solidFill>
                  <a:srgbClr val="02485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50" name="Freeform 46">
            <a:extLst>
              <a:ext uri="{FF2B5EF4-FFF2-40B4-BE49-F238E27FC236}">
                <a16:creationId xmlns:a16="http://schemas.microsoft.com/office/drawing/2014/main" id="{143E5C31-5793-404A-A555-444E4A341A71}"/>
              </a:ext>
            </a:extLst>
          </p:cNvPr>
          <p:cNvSpPr/>
          <p:nvPr/>
        </p:nvSpPr>
        <p:spPr>
          <a:xfrm>
            <a:off x="2968058" y="5668259"/>
            <a:ext cx="8565142" cy="508108"/>
          </a:xfrm>
          <a:custGeom>
            <a:avLst/>
            <a:gdLst/>
            <a:ahLst/>
            <a:cxnLst/>
            <a:rect l="l" t="t" r="r" b="b"/>
            <a:pathLst>
              <a:path w="1576070" h="1576070">
                <a:moveTo>
                  <a:pt x="1576070" y="271780"/>
                </a:moveTo>
                <a:lnTo>
                  <a:pt x="1576070" y="1576070"/>
                </a:lnTo>
                <a:lnTo>
                  <a:pt x="0" y="1576070"/>
                </a:lnTo>
                <a:lnTo>
                  <a:pt x="0" y="0"/>
                </a:lnTo>
                <a:lnTo>
                  <a:pt x="130429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sp>
      <p:sp>
        <p:nvSpPr>
          <p:cNvPr id="64" name="TextBox 15">
            <a:extLst>
              <a:ext uri="{FF2B5EF4-FFF2-40B4-BE49-F238E27FC236}">
                <a16:creationId xmlns:a16="http://schemas.microsoft.com/office/drawing/2014/main" id="{93B940A5-A2DE-4E32-89F9-6F4729F75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376" y="5756317"/>
            <a:ext cx="8565142" cy="523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依金額多寡指派主驗人，</a:t>
            </a:r>
            <a:r>
              <a:rPr lang="zh-TW" altLang="en-US" sz="2600" b="1" dirty="0">
                <a:solidFill>
                  <a:srgbClr val="00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會同監辦單位「實地」驗收</a:t>
            </a:r>
            <a:r>
              <a:rPr lang="zh-TW" altLang="en-US" sz="2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5" name="標題 1">
            <a:extLst>
              <a:ext uri="{FF2B5EF4-FFF2-40B4-BE49-F238E27FC236}">
                <a16:creationId xmlns:a16="http://schemas.microsoft.com/office/drawing/2014/main" id="{95D9DF14-FDFE-4C4B-B5FD-3FCD0488E8A5}"/>
              </a:ext>
            </a:extLst>
          </p:cNvPr>
          <p:cNvSpPr txBox="1">
            <a:spLocks/>
          </p:cNvSpPr>
          <p:nvPr/>
        </p:nvSpPr>
        <p:spPr>
          <a:xfrm>
            <a:off x="2279926" y="731560"/>
            <a:ext cx="7937596" cy="47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lnSpc>
                <a:spcPts val="2000"/>
              </a:lnSpc>
              <a:buClr>
                <a:srgbClr val="011E50"/>
              </a:buClr>
              <a:defRPr/>
            </a:pPr>
            <a:r>
              <a:rPr lang="zh-TW" altLang="en-US" sz="4267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供油中心汽修員收回扣涉貪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82930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094" y="124829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5AFF23-E681-4C92-AEE9-C6CDABC2A163}"/>
              </a:ext>
            </a:extLst>
          </p:cNvPr>
          <p:cNvSpPr/>
          <p:nvPr/>
        </p:nvSpPr>
        <p:spPr>
          <a:xfrm>
            <a:off x="11485984" y="6207162"/>
            <a:ext cx="526015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17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F50FB2A-5D2A-4D9C-B765-D93FDD9AEE42}"/>
              </a:ext>
            </a:extLst>
          </p:cNvPr>
          <p:cNvSpPr txBox="1"/>
          <p:nvPr/>
        </p:nvSpPr>
        <p:spPr>
          <a:xfrm>
            <a:off x="563772" y="287872"/>
            <a:ext cx="1379936" cy="10444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sz="3200" b="1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查核重點</a:t>
            </a:r>
          </a:p>
        </p:txBody>
      </p:sp>
      <p:sp>
        <p:nvSpPr>
          <p:cNvPr id="129" name="書卷 (水平) 14">
            <a:extLst>
              <a:ext uri="{FF2B5EF4-FFF2-40B4-BE49-F238E27FC236}">
                <a16:creationId xmlns:a16="http://schemas.microsoft.com/office/drawing/2014/main" id="{D1B37771-3A88-4FC7-AEF5-B961E3B400D7}"/>
              </a:ext>
            </a:extLst>
          </p:cNvPr>
          <p:cNvSpPr/>
          <p:nvPr/>
        </p:nvSpPr>
        <p:spPr>
          <a:xfrm>
            <a:off x="1153062" y="1605572"/>
            <a:ext cx="10137638" cy="82418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Xinwei"/>
                <a:ea typeface="微軟正黑體" panose="020B0604030504040204" pitchFamily="34" charset="-120"/>
              </a:rPr>
              <a:t>★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研提「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D7712B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111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D7712B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年度車輛維修保養業務自主檢核暨策進作為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</a:p>
        </p:txBody>
      </p:sp>
      <p:grpSp>
        <p:nvGrpSpPr>
          <p:cNvPr id="31" name="Group 45">
            <a:extLst>
              <a:ext uri="{FF2B5EF4-FFF2-40B4-BE49-F238E27FC236}">
                <a16:creationId xmlns:a16="http://schemas.microsoft.com/office/drawing/2014/main" id="{0A014271-9D2C-4250-B065-A0D1F03EAB74}"/>
              </a:ext>
            </a:extLst>
          </p:cNvPr>
          <p:cNvGrpSpPr>
            <a:grpSpLocks noChangeAspect="1"/>
          </p:cNvGrpSpPr>
          <p:nvPr/>
        </p:nvGrpSpPr>
        <p:grpSpPr>
          <a:xfrm>
            <a:off x="3093421" y="4021830"/>
            <a:ext cx="8047600" cy="813149"/>
            <a:chOff x="0" y="0"/>
            <a:chExt cx="1588770" cy="1588770"/>
          </a:xfrm>
          <a:solidFill>
            <a:srgbClr val="FF93A5"/>
          </a:solidFill>
        </p:grpSpPr>
        <p:sp>
          <p:nvSpPr>
            <p:cNvPr id="32" name="Freeform 46">
              <a:extLst>
                <a:ext uri="{FF2B5EF4-FFF2-40B4-BE49-F238E27FC236}">
                  <a16:creationId xmlns:a16="http://schemas.microsoft.com/office/drawing/2014/main" id="{15C34CE3-7836-4B95-93A4-6BD183B33D2E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36" name="Freeform 47">
              <a:extLst>
                <a:ext uri="{FF2B5EF4-FFF2-40B4-BE49-F238E27FC236}">
                  <a16:creationId xmlns:a16="http://schemas.microsoft.com/office/drawing/2014/main" id="{72BBBB7F-0287-4AC4-A011-E7F386D21D0C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7" name="Group 45">
            <a:extLst>
              <a:ext uri="{FF2B5EF4-FFF2-40B4-BE49-F238E27FC236}">
                <a16:creationId xmlns:a16="http://schemas.microsoft.com/office/drawing/2014/main" id="{B9C56629-8C29-4BBD-A0B2-25144F3BCE85}"/>
              </a:ext>
            </a:extLst>
          </p:cNvPr>
          <p:cNvGrpSpPr>
            <a:grpSpLocks noChangeAspect="1"/>
          </p:cNvGrpSpPr>
          <p:nvPr/>
        </p:nvGrpSpPr>
        <p:grpSpPr>
          <a:xfrm>
            <a:off x="3093421" y="2816015"/>
            <a:ext cx="8665684" cy="692279"/>
            <a:chOff x="0" y="0"/>
            <a:chExt cx="1588770" cy="1588770"/>
          </a:xfrm>
          <a:solidFill>
            <a:schemeClr val="accent3">
              <a:lumMod val="85000"/>
            </a:schemeClr>
          </a:solidFill>
        </p:grpSpPr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B2E58941-2378-40A4-805E-097C8CA18068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C9DF3E4B-DD82-45EB-84ED-689970214FC9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75" name="Group 45">
            <a:extLst>
              <a:ext uri="{FF2B5EF4-FFF2-40B4-BE49-F238E27FC236}">
                <a16:creationId xmlns:a16="http://schemas.microsoft.com/office/drawing/2014/main" id="{64DD0A93-31E6-45D5-A08E-4907CA35F133}"/>
              </a:ext>
            </a:extLst>
          </p:cNvPr>
          <p:cNvGrpSpPr>
            <a:grpSpLocks noChangeAspect="1"/>
          </p:cNvGrpSpPr>
          <p:nvPr/>
        </p:nvGrpSpPr>
        <p:grpSpPr>
          <a:xfrm>
            <a:off x="3093421" y="3967418"/>
            <a:ext cx="7883111" cy="692279"/>
            <a:chOff x="0" y="0"/>
            <a:chExt cx="1588770" cy="1588770"/>
          </a:xfrm>
          <a:solidFill>
            <a:schemeClr val="accent3">
              <a:lumMod val="85000"/>
            </a:schemeClr>
          </a:solidFill>
        </p:grpSpPr>
        <p:sp>
          <p:nvSpPr>
            <p:cNvPr id="176" name="Freeform 46">
              <a:extLst>
                <a:ext uri="{FF2B5EF4-FFF2-40B4-BE49-F238E27FC236}">
                  <a16:creationId xmlns:a16="http://schemas.microsoft.com/office/drawing/2014/main" id="{1B320853-7194-430D-999B-94C839EC1216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177" name="Freeform 47">
              <a:extLst>
                <a:ext uri="{FF2B5EF4-FFF2-40B4-BE49-F238E27FC236}">
                  <a16:creationId xmlns:a16="http://schemas.microsoft.com/office/drawing/2014/main" id="{3F78CE0E-713B-48B5-88C0-AB413896FEBF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6E22AF2B-049A-4D91-99E4-887D3C0CFD9E}"/>
              </a:ext>
            </a:extLst>
          </p:cNvPr>
          <p:cNvGrpSpPr/>
          <p:nvPr/>
        </p:nvGrpSpPr>
        <p:grpSpPr>
          <a:xfrm>
            <a:off x="653873" y="2516151"/>
            <a:ext cx="2166913" cy="1971712"/>
            <a:chOff x="3983567" y="3979334"/>
            <a:chExt cx="2561167" cy="2330451"/>
          </a:xfrm>
        </p:grpSpPr>
        <p:sp>
          <p:nvSpPr>
            <p:cNvPr id="45" name="圆角矩形 71">
              <a:extLst>
                <a:ext uri="{FF2B5EF4-FFF2-40B4-BE49-F238E27FC236}">
                  <a16:creationId xmlns:a16="http://schemas.microsoft.com/office/drawing/2014/main" id="{006917FC-2ABC-466E-87FC-862316517E33}"/>
                </a:ext>
              </a:extLst>
            </p:cNvPr>
            <p:cNvSpPr/>
            <p:nvPr/>
          </p:nvSpPr>
          <p:spPr>
            <a:xfrm>
              <a:off x="3983567" y="4332818"/>
              <a:ext cx="2561167" cy="1976967"/>
            </a:xfrm>
            <a:prstGeom prst="roundRect">
              <a:avLst>
                <a:gd name="adj" fmla="val 7520"/>
              </a:avLst>
            </a:prstGeom>
            <a:noFill/>
            <a:ln w="19050" cap="rnd">
              <a:solidFill>
                <a:srgbClr val="1817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sz="3700" dirty="0">
                <a:solidFill>
                  <a:srgbClr val="FFFFFF"/>
                </a:solidFill>
                <a:latin typeface="Bauhaus 93" pitchFamily="82" charset="0"/>
              </a:endParaRPr>
            </a:p>
          </p:txBody>
        </p:sp>
        <p:sp>
          <p:nvSpPr>
            <p:cNvPr id="46" name="任意多边形 72">
              <a:extLst>
                <a:ext uri="{FF2B5EF4-FFF2-40B4-BE49-F238E27FC236}">
                  <a16:creationId xmlns:a16="http://schemas.microsoft.com/office/drawing/2014/main" id="{70B539E2-1304-4610-8C1D-158D9912E1A1}"/>
                </a:ext>
              </a:extLst>
            </p:cNvPr>
            <p:cNvSpPr/>
            <p:nvPr/>
          </p:nvSpPr>
          <p:spPr>
            <a:xfrm rot="5400000">
              <a:off x="4151843" y="4280959"/>
              <a:ext cx="891116" cy="884767"/>
            </a:xfrm>
            <a:custGeom>
              <a:avLst/>
              <a:gdLst>
                <a:gd name="connsiteX0" fmla="*/ 0 w 2928958"/>
                <a:gd name="connsiteY0" fmla="*/ 0 h 1214446"/>
                <a:gd name="connsiteX1" fmla="*/ 2321735 w 2928958"/>
                <a:gd name="connsiteY1" fmla="*/ 0 h 1214446"/>
                <a:gd name="connsiteX2" fmla="*/ 2928958 w 2928958"/>
                <a:gd name="connsiteY2" fmla="*/ 607223 h 1214446"/>
                <a:gd name="connsiteX3" fmla="*/ 2321735 w 2928958"/>
                <a:gd name="connsiteY3" fmla="*/ 1214446 h 1214446"/>
                <a:gd name="connsiteX4" fmla="*/ 0 w 2928958"/>
                <a:gd name="connsiteY4" fmla="*/ 1214446 h 1214446"/>
                <a:gd name="connsiteX5" fmla="*/ 0 w 2928958"/>
                <a:gd name="connsiteY5" fmla="*/ 0 h 1214446"/>
                <a:gd name="connsiteX0" fmla="*/ 0 w 2321735"/>
                <a:gd name="connsiteY0" fmla="*/ 0 h 1214446"/>
                <a:gd name="connsiteX1" fmla="*/ 2321735 w 2321735"/>
                <a:gd name="connsiteY1" fmla="*/ 0 h 1214446"/>
                <a:gd name="connsiteX2" fmla="*/ 1714512 w 2321735"/>
                <a:gd name="connsiteY2" fmla="*/ 642942 h 1214446"/>
                <a:gd name="connsiteX3" fmla="*/ 2321735 w 2321735"/>
                <a:gd name="connsiteY3" fmla="*/ 1214446 h 1214446"/>
                <a:gd name="connsiteX4" fmla="*/ 0 w 2321735"/>
                <a:gd name="connsiteY4" fmla="*/ 1214446 h 1214446"/>
                <a:gd name="connsiteX5" fmla="*/ 0 w 2321735"/>
                <a:gd name="connsiteY5" fmla="*/ 0 h 1214446"/>
                <a:gd name="connsiteX0" fmla="*/ 0 w 2321735"/>
                <a:gd name="connsiteY0" fmla="*/ 0 h 1214446"/>
                <a:gd name="connsiteX1" fmla="*/ 2321735 w 2321735"/>
                <a:gd name="connsiteY1" fmla="*/ 0 h 1214446"/>
                <a:gd name="connsiteX2" fmla="*/ 1931063 w 2321735"/>
                <a:gd name="connsiteY2" fmla="*/ 674689 h 1214446"/>
                <a:gd name="connsiteX3" fmla="*/ 2321735 w 2321735"/>
                <a:gd name="connsiteY3" fmla="*/ 1214446 h 1214446"/>
                <a:gd name="connsiteX4" fmla="*/ 0 w 2321735"/>
                <a:gd name="connsiteY4" fmla="*/ 1214446 h 1214446"/>
                <a:gd name="connsiteX5" fmla="*/ 0 w 2321735"/>
                <a:gd name="connsiteY5" fmla="*/ 0 h 121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1735" h="1214446">
                  <a:moveTo>
                    <a:pt x="0" y="0"/>
                  </a:moveTo>
                  <a:lnTo>
                    <a:pt x="2321735" y="0"/>
                  </a:lnTo>
                  <a:lnTo>
                    <a:pt x="1931063" y="674689"/>
                  </a:lnTo>
                  <a:lnTo>
                    <a:pt x="2321735" y="1214446"/>
                  </a:lnTo>
                  <a:lnTo>
                    <a:pt x="0" y="1214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pic>
          <p:nvPicPr>
            <p:cNvPr id="47" name="Picture 5" descr="C:\Users\Administrator\Desktop\333.png">
              <a:extLst>
                <a:ext uri="{FF2B5EF4-FFF2-40B4-BE49-F238E27FC236}">
                  <a16:creationId xmlns:a16="http://schemas.microsoft.com/office/drawing/2014/main" id="{33A42985-59CF-45D8-B9F2-BBF340C61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018" y="3979334"/>
              <a:ext cx="182033" cy="60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74">
              <a:extLst>
                <a:ext uri="{FF2B5EF4-FFF2-40B4-BE49-F238E27FC236}">
                  <a16:creationId xmlns:a16="http://schemas.microsoft.com/office/drawing/2014/main" id="{628E4983-ED2F-472F-A861-6B687C213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207" y="4247561"/>
              <a:ext cx="611700" cy="800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TW" sz="4400" dirty="0">
                  <a:solidFill>
                    <a:srgbClr val="EAE7D4"/>
                  </a:solidFill>
                  <a:latin typeface="Broadway" pitchFamily="82" charset="0"/>
                </a:rPr>
                <a:t>6</a:t>
              </a:r>
              <a:endParaRPr lang="zh-CN" altLang="en-US" sz="4400" dirty="0">
                <a:solidFill>
                  <a:srgbClr val="EAE7D4"/>
                </a:solidFill>
                <a:latin typeface="Broadway" pitchFamily="82" charset="0"/>
              </a:endParaRPr>
            </a:p>
          </p:txBody>
        </p:sp>
        <p:sp>
          <p:nvSpPr>
            <p:cNvPr id="49" name="TextBox 15">
              <a:extLst>
                <a:ext uri="{FF2B5EF4-FFF2-40B4-BE49-F238E27FC236}">
                  <a16:creationId xmlns:a16="http://schemas.microsoft.com/office/drawing/2014/main" id="{4739B78D-8846-443A-93FA-26ECB7D34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6035" y="5228057"/>
              <a:ext cx="2058409" cy="67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zh-TW" altLang="en-US" sz="3200" b="1" dirty="0">
                  <a:solidFill>
                    <a:schemeClr val="accent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職期輪調</a:t>
              </a:r>
              <a:endParaRPr lang="zh-CN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67" name="TextBox 15">
            <a:extLst>
              <a:ext uri="{FF2B5EF4-FFF2-40B4-BE49-F238E27FC236}">
                <a16:creationId xmlns:a16="http://schemas.microsoft.com/office/drawing/2014/main" id="{FCEC4021-D58F-4CC1-893C-FEAFFEF50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337" y="4070468"/>
            <a:ext cx="7231545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ctr" eaLnBrk="1" hangingPunct="1"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檢視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任滿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3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年輪調比例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超過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6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年均須輪調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57" name="Group 45">
            <a:extLst>
              <a:ext uri="{FF2B5EF4-FFF2-40B4-BE49-F238E27FC236}">
                <a16:creationId xmlns:a16="http://schemas.microsoft.com/office/drawing/2014/main" id="{B8D4C2A7-6223-40D1-96B7-BC8417DEE866}"/>
              </a:ext>
            </a:extLst>
          </p:cNvPr>
          <p:cNvGrpSpPr>
            <a:grpSpLocks noChangeAspect="1"/>
          </p:cNvGrpSpPr>
          <p:nvPr/>
        </p:nvGrpSpPr>
        <p:grpSpPr>
          <a:xfrm>
            <a:off x="3104717" y="2682167"/>
            <a:ext cx="8500510" cy="717182"/>
            <a:chOff x="0" y="0"/>
            <a:chExt cx="1588770" cy="15887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7C509F53-BD79-4B5E-A7F3-DF05AD2A80FE}"/>
                </a:ext>
              </a:extLst>
            </p:cNvPr>
            <p:cNvSpPr/>
            <p:nvPr/>
          </p:nvSpPr>
          <p:spPr>
            <a:xfrm>
              <a:off x="6350" y="6350"/>
              <a:ext cx="1576070" cy="1576070"/>
            </a:xfrm>
            <a:custGeom>
              <a:avLst/>
              <a:gdLst/>
              <a:ahLst/>
              <a:cxnLst/>
              <a:rect l="l" t="t" r="r" b="b"/>
              <a:pathLst>
                <a:path w="1576070" h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grpFill/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81716454-56EB-4C45-A7D8-B5A5437A7899}"/>
                </a:ext>
              </a:extLst>
            </p:cNvPr>
            <p:cNvSpPr/>
            <p:nvPr/>
          </p:nvSpPr>
          <p:spPr>
            <a:xfrm>
              <a:off x="0" y="0"/>
              <a:ext cx="1588770" cy="1588770"/>
            </a:xfrm>
            <a:custGeom>
              <a:avLst/>
              <a:gdLst/>
              <a:ahLst/>
              <a:cxnLst/>
              <a:rect l="l" t="t" r="r" b="b"/>
              <a:pathLst>
                <a:path w="1588770" h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grpFill/>
          </p:spPr>
        </p:sp>
      </p:grpSp>
      <p:sp>
        <p:nvSpPr>
          <p:cNvPr id="163" name="TextBox 15">
            <a:extLst>
              <a:ext uri="{FF2B5EF4-FFF2-40B4-BE49-F238E27FC236}">
                <a16:creationId xmlns:a16="http://schemas.microsoft.com/office/drawing/2014/main" id="{CE185076-ED6D-4CAE-8437-D38EACFB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33" y="2818511"/>
            <a:ext cx="8454251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運輸主管、修護領班及汽車修護員，須落實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職務輪調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42" name="Group 148">
            <a:extLst>
              <a:ext uri="{FF2B5EF4-FFF2-40B4-BE49-F238E27FC236}">
                <a16:creationId xmlns:a16="http://schemas.microsoft.com/office/drawing/2014/main" id="{F3D0D130-D1D8-4511-AF24-ADB2D10CEF68}"/>
              </a:ext>
            </a:extLst>
          </p:cNvPr>
          <p:cNvGrpSpPr/>
          <p:nvPr/>
        </p:nvGrpSpPr>
        <p:grpSpPr>
          <a:xfrm rot="855785" flipH="1">
            <a:off x="10047913" y="4579536"/>
            <a:ext cx="626566" cy="1546047"/>
            <a:chOff x="2000250" y="1211262"/>
            <a:chExt cx="512763" cy="1265238"/>
          </a:xfrm>
          <a:solidFill>
            <a:schemeClr val="accent2">
              <a:lumMod val="75000"/>
            </a:schemeClr>
          </a:solidFill>
        </p:grpSpPr>
        <p:grpSp>
          <p:nvGrpSpPr>
            <p:cNvPr id="43" name="Group 145">
              <a:extLst>
                <a:ext uri="{FF2B5EF4-FFF2-40B4-BE49-F238E27FC236}">
                  <a16:creationId xmlns:a16="http://schemas.microsoft.com/office/drawing/2014/main" id="{BFB59877-D036-4A27-B899-288C4D34E711}"/>
                </a:ext>
              </a:extLst>
            </p:cNvPr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grpFill/>
          </p:grpSpPr>
          <p:sp>
            <p:nvSpPr>
              <p:cNvPr id="64" name="Oval 7">
                <a:extLst>
                  <a:ext uri="{FF2B5EF4-FFF2-40B4-BE49-F238E27FC236}">
                    <a16:creationId xmlns:a16="http://schemas.microsoft.com/office/drawing/2014/main" id="{8B000BF2-5782-4385-B6CB-D339458E5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9">
                <a:extLst>
                  <a:ext uri="{FF2B5EF4-FFF2-40B4-BE49-F238E27FC236}">
                    <a16:creationId xmlns:a16="http://schemas.microsoft.com/office/drawing/2014/main" id="{7209A550-98FA-4116-AE76-08622511A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10">
                <a:extLst>
                  <a:ext uri="{FF2B5EF4-FFF2-40B4-BE49-F238E27FC236}">
                    <a16:creationId xmlns:a16="http://schemas.microsoft.com/office/drawing/2014/main" id="{0169BA6F-71D5-48A4-9648-4766923C1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16">
                <a:extLst>
                  <a:ext uri="{FF2B5EF4-FFF2-40B4-BE49-F238E27FC236}">
                    <a16:creationId xmlns:a16="http://schemas.microsoft.com/office/drawing/2014/main" id="{CF8BD1E3-411D-44C6-B49A-01413B04F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8" name="Freeform 18">
                <a:extLst>
                  <a:ext uri="{FF2B5EF4-FFF2-40B4-BE49-F238E27FC236}">
                    <a16:creationId xmlns:a16="http://schemas.microsoft.com/office/drawing/2014/main" id="{B10031E4-D65D-4830-834A-A95F787F6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EB4C0011-6BC1-4EC1-9788-8188218E5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6E3880F-1A03-45D9-A6E7-41E8E79B3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36">
                <a:extLst>
                  <a:ext uri="{FF2B5EF4-FFF2-40B4-BE49-F238E27FC236}">
                    <a16:creationId xmlns:a16="http://schemas.microsoft.com/office/drawing/2014/main" id="{B8CF0A0A-D549-4D6B-994A-46048F674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72" name="Freeform 37">
                <a:extLst>
                  <a:ext uri="{FF2B5EF4-FFF2-40B4-BE49-F238E27FC236}">
                    <a16:creationId xmlns:a16="http://schemas.microsoft.com/office/drawing/2014/main" id="{97C7F27D-2985-4008-979C-F87BF6249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8">
                <a:extLst>
                  <a:ext uri="{FF2B5EF4-FFF2-40B4-BE49-F238E27FC236}">
                    <a16:creationId xmlns:a16="http://schemas.microsoft.com/office/drawing/2014/main" id="{0E933958-B743-48E5-B127-A07DD6865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74" name="Freeform 39">
                <a:extLst>
                  <a:ext uri="{FF2B5EF4-FFF2-40B4-BE49-F238E27FC236}">
                    <a16:creationId xmlns:a16="http://schemas.microsoft.com/office/drawing/2014/main" id="{B48D7714-9B01-445A-B115-762168F5C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40">
                <a:extLst>
                  <a:ext uri="{FF2B5EF4-FFF2-40B4-BE49-F238E27FC236}">
                    <a16:creationId xmlns:a16="http://schemas.microsoft.com/office/drawing/2014/main" id="{FDDFC1FB-8559-4F8F-A125-3CE6B14E7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4" name="Group 143">
              <a:extLst>
                <a:ext uri="{FF2B5EF4-FFF2-40B4-BE49-F238E27FC236}">
                  <a16:creationId xmlns:a16="http://schemas.microsoft.com/office/drawing/2014/main" id="{8D394AAD-1868-4FDD-9827-5C40117752D3}"/>
                </a:ext>
              </a:extLst>
            </p:cNvPr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  <a:grpFill/>
          </p:grpSpPr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id="{0663D550-52BF-4B4A-9EF1-6949888A1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15">
                <a:extLst>
                  <a:ext uri="{FF2B5EF4-FFF2-40B4-BE49-F238E27FC236}">
                    <a16:creationId xmlns:a16="http://schemas.microsoft.com/office/drawing/2014/main" id="{F0E23004-15BF-48AB-A194-7D3B022D2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76">
                <a:extLst>
                  <a:ext uri="{FF2B5EF4-FFF2-40B4-BE49-F238E27FC236}">
                    <a16:creationId xmlns:a16="http://schemas.microsoft.com/office/drawing/2014/main" id="{1543BCA3-B4B4-4B57-BFC4-48ECBD925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77">
                <a:extLst>
                  <a:ext uri="{FF2B5EF4-FFF2-40B4-BE49-F238E27FC236}">
                    <a16:creationId xmlns:a16="http://schemas.microsoft.com/office/drawing/2014/main" id="{3F3BD592-8EDD-421E-87F0-57159D06B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78">
                <a:extLst>
                  <a:ext uri="{FF2B5EF4-FFF2-40B4-BE49-F238E27FC236}">
                    <a16:creationId xmlns:a16="http://schemas.microsoft.com/office/drawing/2014/main" id="{9076E188-1782-4DBF-82AD-A0C10BB0D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79">
                <a:extLst>
                  <a:ext uri="{FF2B5EF4-FFF2-40B4-BE49-F238E27FC236}">
                    <a16:creationId xmlns:a16="http://schemas.microsoft.com/office/drawing/2014/main" id="{A5F30299-0EDC-4920-AE21-40B14E62A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80">
                <a:extLst>
                  <a:ext uri="{FF2B5EF4-FFF2-40B4-BE49-F238E27FC236}">
                    <a16:creationId xmlns:a16="http://schemas.microsoft.com/office/drawing/2014/main" id="{5DB7AE6F-585D-47E3-841C-0E4ED23DE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1E0E20B1-9B44-41A7-A3B6-AC7B06DD4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83">
                <a:extLst>
                  <a:ext uri="{FF2B5EF4-FFF2-40B4-BE49-F238E27FC236}">
                    <a16:creationId xmlns:a16="http://schemas.microsoft.com/office/drawing/2014/main" id="{1D45906D-0CF9-4041-A287-21F5B2B0C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84">
                <a:extLst>
                  <a:ext uri="{FF2B5EF4-FFF2-40B4-BE49-F238E27FC236}">
                    <a16:creationId xmlns:a16="http://schemas.microsoft.com/office/drawing/2014/main" id="{25977409-6451-40F8-8080-97D69E6A3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86">
                <a:extLst>
                  <a:ext uri="{FF2B5EF4-FFF2-40B4-BE49-F238E27FC236}">
                    <a16:creationId xmlns:a16="http://schemas.microsoft.com/office/drawing/2014/main" id="{10632E5C-E45B-4B71-A897-8336E9206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6" name="標題 1">
            <a:extLst>
              <a:ext uri="{FF2B5EF4-FFF2-40B4-BE49-F238E27FC236}">
                <a16:creationId xmlns:a16="http://schemas.microsoft.com/office/drawing/2014/main" id="{2B487F1D-ABA1-4A9F-8827-77AC524E65EB}"/>
              </a:ext>
            </a:extLst>
          </p:cNvPr>
          <p:cNvSpPr txBox="1">
            <a:spLocks/>
          </p:cNvSpPr>
          <p:nvPr/>
        </p:nvSpPr>
        <p:spPr>
          <a:xfrm>
            <a:off x="2279926" y="731560"/>
            <a:ext cx="7937596" cy="47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lnSpc>
                <a:spcPts val="2000"/>
              </a:lnSpc>
              <a:buClr>
                <a:srgbClr val="011E50"/>
              </a:buClr>
              <a:defRPr/>
            </a:pPr>
            <a:r>
              <a:rPr lang="zh-TW" altLang="en-US" sz="4267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供油中心汽修員收回扣涉貪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44910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198656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7D423561-5E36-4CDD-95E1-81B0B66F4FFA}"/>
              </a:ext>
            </a:extLst>
          </p:cNvPr>
          <p:cNvSpPr txBox="1">
            <a:spLocks/>
          </p:cNvSpPr>
          <p:nvPr/>
        </p:nvSpPr>
        <p:spPr>
          <a:xfrm>
            <a:off x="1943707" y="454259"/>
            <a:ext cx="8081075" cy="70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lnSpc>
                <a:spcPts val="4200"/>
              </a:lnSpc>
              <a:buClr>
                <a:srgbClr val="011E50"/>
              </a:buClr>
              <a:defRPr/>
            </a:pPr>
            <a:endParaRPr lang="en-US" altLang="zh-TW" sz="40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29509687-39E2-4578-9F5E-7EFBCB9F0A74}"/>
              </a:ext>
            </a:extLst>
          </p:cNvPr>
          <p:cNvSpPr txBox="1"/>
          <p:nvPr/>
        </p:nvSpPr>
        <p:spPr>
          <a:xfrm>
            <a:off x="532017" y="377576"/>
            <a:ext cx="1411690" cy="1098245"/>
          </a:xfrm>
          <a:prstGeom prst="roundRect">
            <a:avLst/>
          </a:prstGeom>
          <a:solidFill>
            <a:srgbClr val="7030A0"/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策進建議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5AFF23-E681-4C92-AEE9-C6CDABC2A163}"/>
              </a:ext>
            </a:extLst>
          </p:cNvPr>
          <p:cNvSpPr/>
          <p:nvPr/>
        </p:nvSpPr>
        <p:spPr>
          <a:xfrm>
            <a:off x="11495314" y="6207162"/>
            <a:ext cx="516685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Calibri"/>
                <a:ea typeface="宋体"/>
              </a:rPr>
              <a:t>18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E5184B4-1EF2-4EA1-BA0C-BBBAF23BCBF3}"/>
              </a:ext>
            </a:extLst>
          </p:cNvPr>
          <p:cNvSpPr txBox="1"/>
          <p:nvPr/>
        </p:nvSpPr>
        <p:spPr>
          <a:xfrm>
            <a:off x="2333375" y="3065014"/>
            <a:ext cx="7301738" cy="2979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針對管理漏洞及缺失研提</a:t>
            </a:r>
            <a:r>
              <a:rPr lang="en-US" altLang="zh-TW" sz="2800" b="1" dirty="0">
                <a:solidFill>
                  <a:srgbClr val="000000"/>
                </a:solidFill>
                <a:effectLst>
                  <a:glow rad="101600">
                    <a:srgbClr val="D7712B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solidFill>
                  <a:srgbClr val="000000"/>
                </a:solidFill>
                <a:effectLst>
                  <a:glow rad="101600">
                    <a:srgbClr val="D7712B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項興革建議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如下：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46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車輛維修保養購案以</a:t>
            </a: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長約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購案辦理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46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強化汰舊零件</a:t>
            </a: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造冊管理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及呆廢料處理機制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46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建立車輛</a:t>
            </a: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維修履歷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以利管考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電子化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285750" indent="-285750">
              <a:lnSpc>
                <a:spcPts val="46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落實職期</a:t>
            </a: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輪調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制度</a:t>
            </a:r>
          </a:p>
        </p:txBody>
      </p:sp>
      <p:sp>
        <p:nvSpPr>
          <p:cNvPr id="3" name="綵帶: 向上傾斜 2">
            <a:extLst>
              <a:ext uri="{FF2B5EF4-FFF2-40B4-BE49-F238E27FC236}">
                <a16:creationId xmlns:a16="http://schemas.microsoft.com/office/drawing/2014/main" id="{E705E367-8B0E-4F51-8DB8-F57051759DAF}"/>
              </a:ext>
            </a:extLst>
          </p:cNvPr>
          <p:cNvSpPr/>
          <p:nvPr/>
        </p:nvSpPr>
        <p:spPr bwMode="auto">
          <a:xfrm>
            <a:off x="696165" y="1859774"/>
            <a:ext cx="10963297" cy="1094268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Xinwei"/>
                <a:ea typeface="微軟正黑體" panose="020B0604030504040204" pitchFamily="34" charset="-120"/>
              </a:rPr>
              <a:t>★</a:t>
            </a:r>
            <a:r>
              <a:rPr lang="zh-TW" altLang="en-US" sz="3200" b="1" dirty="0">
                <a:ln w="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特殊工作車輛平行查核作業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59D5780-3886-4A4E-8EC8-AF96F02C0D89}"/>
              </a:ext>
            </a:extLst>
          </p:cNvPr>
          <p:cNvGrpSpPr/>
          <p:nvPr/>
        </p:nvGrpSpPr>
        <p:grpSpPr>
          <a:xfrm>
            <a:off x="1899307" y="2954043"/>
            <a:ext cx="8153093" cy="3162042"/>
            <a:chOff x="4095063" y="4454784"/>
            <a:chExt cx="10543252" cy="3618688"/>
          </a:xfrm>
        </p:grpSpPr>
        <p:sp>
          <p:nvSpPr>
            <p:cNvPr id="20" name="圆角矩形 71">
              <a:extLst>
                <a:ext uri="{FF2B5EF4-FFF2-40B4-BE49-F238E27FC236}">
                  <a16:creationId xmlns:a16="http://schemas.microsoft.com/office/drawing/2014/main" id="{82A34973-F816-4342-B1AD-CF9D680669FF}"/>
                </a:ext>
              </a:extLst>
            </p:cNvPr>
            <p:cNvSpPr/>
            <p:nvPr/>
          </p:nvSpPr>
          <p:spPr>
            <a:xfrm>
              <a:off x="4277591" y="4454784"/>
              <a:ext cx="10360724" cy="3618688"/>
            </a:xfrm>
            <a:prstGeom prst="roundRect">
              <a:avLst>
                <a:gd name="adj" fmla="val 7520"/>
              </a:avLst>
            </a:prstGeom>
            <a:noFill/>
            <a:ln w="19050" cap="rnd">
              <a:solidFill>
                <a:srgbClr val="1817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sz="3700" dirty="0">
                <a:solidFill>
                  <a:srgbClr val="FFFFFF"/>
                </a:solidFill>
                <a:latin typeface="Bauhaus 93" pitchFamily="82" charset="0"/>
              </a:endParaRP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03ACB885-A90A-4E9E-9C36-3A3137220E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5063" y="5089468"/>
              <a:ext cx="2374208" cy="713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endParaRPr lang="zh-CN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5" name="Group 149">
            <a:extLst>
              <a:ext uri="{FF2B5EF4-FFF2-40B4-BE49-F238E27FC236}">
                <a16:creationId xmlns:a16="http://schemas.microsoft.com/office/drawing/2014/main" id="{A47EE42F-54F2-4287-A880-F3A96FC3CBF7}"/>
              </a:ext>
            </a:extLst>
          </p:cNvPr>
          <p:cNvGrpSpPr/>
          <p:nvPr/>
        </p:nvGrpSpPr>
        <p:grpSpPr>
          <a:xfrm>
            <a:off x="10854638" y="4884314"/>
            <a:ext cx="615200" cy="1322848"/>
            <a:chOff x="2973388" y="3517900"/>
            <a:chExt cx="581025" cy="1249362"/>
          </a:xfrm>
          <a:solidFill>
            <a:srgbClr val="002060"/>
          </a:solidFill>
        </p:grpSpPr>
        <p:sp>
          <p:nvSpPr>
            <p:cNvPr id="26" name="Rectangle 42">
              <a:extLst>
                <a:ext uri="{FF2B5EF4-FFF2-40B4-BE49-F238E27FC236}">
                  <a16:creationId xmlns:a16="http://schemas.microsoft.com/office/drawing/2014/main" id="{78875870-DA88-4E6E-A14D-269307333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17EBC125-59DC-4D5F-8F49-EF0709AD6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Rectangle 44">
              <a:extLst>
                <a:ext uri="{FF2B5EF4-FFF2-40B4-BE49-F238E27FC236}">
                  <a16:creationId xmlns:a16="http://schemas.microsoft.com/office/drawing/2014/main" id="{3B4CE5ED-1443-40A2-B927-E03734DE1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C3E9F277-7CB4-46E1-8999-EF9381C33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B3922964-8458-44BB-9091-10FFABFB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37" name="Group 147">
              <a:extLst>
                <a:ext uri="{FF2B5EF4-FFF2-40B4-BE49-F238E27FC236}">
                  <a16:creationId xmlns:a16="http://schemas.microsoft.com/office/drawing/2014/main" id="{7485F938-66EE-44EE-9D17-27CEE57EF88A}"/>
                </a:ext>
              </a:extLst>
            </p:cNvPr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grpFill/>
          </p:grpSpPr>
          <p:grpSp>
            <p:nvGrpSpPr>
              <p:cNvPr id="38" name="Group 146">
                <a:extLst>
                  <a:ext uri="{FF2B5EF4-FFF2-40B4-BE49-F238E27FC236}">
                    <a16:creationId xmlns:a16="http://schemas.microsoft.com/office/drawing/2014/main" id="{456DDC62-8779-43AE-84A0-B9735178986E}"/>
                  </a:ext>
                </a:extLst>
              </p:cNvPr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40" name="Oval 5">
                  <a:extLst>
                    <a:ext uri="{FF2B5EF4-FFF2-40B4-BE49-F238E27FC236}">
                      <a16:creationId xmlns:a16="http://schemas.microsoft.com/office/drawing/2014/main" id="{5104B0A3-03E5-48BD-BDE5-D498AA9A7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13" tIns="60956" rIns="121913" bIns="6095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8" b="0" i="0" u="none" strike="noStrike" kern="1200" cap="none" spc="0" normalizeH="0" baseline="0" noProof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Freeform 6">
                  <a:extLst>
                    <a:ext uri="{FF2B5EF4-FFF2-40B4-BE49-F238E27FC236}">
                      <a16:creationId xmlns:a16="http://schemas.microsoft.com/office/drawing/2014/main" id="{CDB49F17-62BF-4809-A9C0-B0108C03B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13" tIns="60956" rIns="121913" bIns="6095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8" b="0" i="0" u="none" strike="noStrike" kern="1200" cap="none" spc="0" normalizeH="0" baseline="0" noProof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Freeform 47">
                  <a:extLst>
                    <a:ext uri="{FF2B5EF4-FFF2-40B4-BE49-F238E27FC236}">
                      <a16:creationId xmlns:a16="http://schemas.microsoft.com/office/drawing/2014/main" id="{C8BEDA90-B8E2-451B-B72D-E902EDF08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13" tIns="60956" rIns="121913" bIns="6095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8" b="0" i="0" u="none" strike="noStrike" kern="1200" cap="none" spc="0" normalizeH="0" baseline="0" noProof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Freeform 48">
                  <a:extLst>
                    <a:ext uri="{FF2B5EF4-FFF2-40B4-BE49-F238E27FC236}">
                      <a16:creationId xmlns:a16="http://schemas.microsoft.com/office/drawing/2014/main" id="{AEADA36F-59BB-4FCE-967D-DE191AE9F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13" tIns="60956" rIns="121913" bIns="6095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8" b="0" i="0" u="none" strike="noStrike" kern="1200" cap="none" spc="0" normalizeH="0" baseline="0" noProof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" name="Freeform 49">
                  <a:extLst>
                    <a:ext uri="{FF2B5EF4-FFF2-40B4-BE49-F238E27FC236}">
                      <a16:creationId xmlns:a16="http://schemas.microsoft.com/office/drawing/2014/main" id="{5E9BF361-C7B9-48FE-8639-C275105FB7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13" tIns="60956" rIns="121913" bIns="6095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58" b="0" i="0" u="none" strike="noStrike" kern="1200" cap="none" spc="0" normalizeH="0" baseline="0" noProof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9" name="Freeform 87">
                <a:extLst>
                  <a:ext uri="{FF2B5EF4-FFF2-40B4-BE49-F238E27FC236}">
                    <a16:creationId xmlns:a16="http://schemas.microsoft.com/office/drawing/2014/main" id="{41495986-747D-41C4-889E-C4F377A34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58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3" name="標題 1">
            <a:extLst>
              <a:ext uri="{FF2B5EF4-FFF2-40B4-BE49-F238E27FC236}">
                <a16:creationId xmlns:a16="http://schemas.microsoft.com/office/drawing/2014/main" id="{E26A491C-4863-4CEB-8811-FA35D4777004}"/>
              </a:ext>
            </a:extLst>
          </p:cNvPr>
          <p:cNvSpPr txBox="1">
            <a:spLocks/>
          </p:cNvSpPr>
          <p:nvPr/>
        </p:nvSpPr>
        <p:spPr>
          <a:xfrm>
            <a:off x="2279926" y="731560"/>
            <a:ext cx="7937596" cy="47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lnSpc>
                <a:spcPts val="2000"/>
              </a:lnSpc>
              <a:buClr>
                <a:srgbClr val="011E50"/>
              </a:buClr>
              <a:defRPr/>
            </a:pPr>
            <a:r>
              <a:rPr lang="zh-TW" altLang="en-US" sz="4267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供油中心汽修員收回扣涉貪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53839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198656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33" name="组合 12">
            <a:extLst>
              <a:ext uri="{FF2B5EF4-FFF2-40B4-BE49-F238E27FC236}">
                <a16:creationId xmlns:a16="http://schemas.microsoft.com/office/drawing/2014/main" id="{B3B6A85D-0C6D-4184-A2F3-EEC2EF7BFFF5}"/>
              </a:ext>
            </a:extLst>
          </p:cNvPr>
          <p:cNvGrpSpPr>
            <a:grpSpLocks/>
          </p:cNvGrpSpPr>
          <p:nvPr/>
        </p:nvGrpSpPr>
        <p:grpSpPr bwMode="auto">
          <a:xfrm>
            <a:off x="11066107" y="339583"/>
            <a:ext cx="730205" cy="730205"/>
            <a:chOff x="0" y="0"/>
            <a:chExt cx="1141228" cy="1141228"/>
          </a:xfrm>
        </p:grpSpPr>
        <p:sp>
          <p:nvSpPr>
            <p:cNvPr id="34" name="椭圆 13">
              <a:extLst>
                <a:ext uri="{FF2B5EF4-FFF2-40B4-BE49-F238E27FC236}">
                  <a16:creationId xmlns:a16="http://schemas.microsoft.com/office/drawing/2014/main" id="{D2075C99-4ACD-4BDD-B79D-971307B0C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22F2CC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F44A970-2CC6-44CD-BEAC-2A649A028B1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7845" y="308419"/>
              <a:ext cx="525539" cy="524392"/>
            </a:xfrm>
            <a:custGeom>
              <a:avLst/>
              <a:gdLst>
                <a:gd name="T0" fmla="*/ 341467 w 197"/>
                <a:gd name="T1" fmla="*/ 267547 h 196"/>
                <a:gd name="T2" fmla="*/ 392153 w 197"/>
                <a:gd name="T3" fmla="*/ 278249 h 196"/>
                <a:gd name="T4" fmla="*/ 525539 w 197"/>
                <a:gd name="T5" fmla="*/ 144475 h 196"/>
                <a:gd name="T6" fmla="*/ 522871 w 197"/>
                <a:gd name="T7" fmla="*/ 120396 h 196"/>
                <a:gd name="T8" fmla="*/ 429501 w 197"/>
                <a:gd name="T9" fmla="*/ 222064 h 196"/>
                <a:gd name="T10" fmla="*/ 338799 w 197"/>
                <a:gd name="T11" fmla="*/ 206011 h 196"/>
                <a:gd name="T12" fmla="*/ 306787 w 197"/>
                <a:gd name="T13" fmla="*/ 120396 h 196"/>
                <a:gd name="T14" fmla="*/ 410827 w 197"/>
                <a:gd name="T15" fmla="*/ 10702 h 196"/>
                <a:gd name="T16" fmla="*/ 392153 w 197"/>
                <a:gd name="T17" fmla="*/ 8026 h 196"/>
                <a:gd name="T18" fmla="*/ 256100 w 197"/>
                <a:gd name="T19" fmla="*/ 144475 h 196"/>
                <a:gd name="T20" fmla="*/ 269439 w 197"/>
                <a:gd name="T21" fmla="*/ 197985 h 196"/>
                <a:gd name="T22" fmla="*/ 141389 w 197"/>
                <a:gd name="T23" fmla="*/ 355837 h 196"/>
                <a:gd name="T24" fmla="*/ 117379 w 197"/>
                <a:gd name="T25" fmla="*/ 350486 h 196"/>
                <a:gd name="T26" fmla="*/ 32013 w 197"/>
                <a:gd name="T27" fmla="*/ 433426 h 196"/>
                <a:gd name="T28" fmla="*/ 117379 w 197"/>
                <a:gd name="T29" fmla="*/ 519041 h 196"/>
                <a:gd name="T30" fmla="*/ 200078 w 197"/>
                <a:gd name="T31" fmla="*/ 433426 h 196"/>
                <a:gd name="T32" fmla="*/ 192075 w 197"/>
                <a:gd name="T33" fmla="*/ 403996 h 196"/>
                <a:gd name="T34" fmla="*/ 341467 w 197"/>
                <a:gd name="T35" fmla="*/ 267547 h 196"/>
                <a:gd name="T36" fmla="*/ 117379 w 197"/>
                <a:gd name="T37" fmla="*/ 478909 h 196"/>
                <a:gd name="T38" fmla="*/ 72028 w 197"/>
                <a:gd name="T39" fmla="*/ 433426 h 196"/>
                <a:gd name="T40" fmla="*/ 117379 w 197"/>
                <a:gd name="T41" fmla="*/ 390619 h 196"/>
                <a:gd name="T42" fmla="*/ 160063 w 197"/>
                <a:gd name="T43" fmla="*/ 433426 h 196"/>
                <a:gd name="T44" fmla="*/ 117379 w 197"/>
                <a:gd name="T45" fmla="*/ 478909 h 196"/>
                <a:gd name="T46" fmla="*/ 125382 w 197"/>
                <a:gd name="T47" fmla="*/ 163204 h 196"/>
                <a:gd name="T48" fmla="*/ 202746 w 197"/>
                <a:gd name="T49" fmla="*/ 246143 h 196"/>
                <a:gd name="T50" fmla="*/ 240094 w 197"/>
                <a:gd name="T51" fmla="*/ 206011 h 196"/>
                <a:gd name="T52" fmla="*/ 162730 w 197"/>
                <a:gd name="T53" fmla="*/ 125747 h 196"/>
                <a:gd name="T54" fmla="*/ 181404 w 197"/>
                <a:gd name="T55" fmla="*/ 107019 h 196"/>
                <a:gd name="T56" fmla="*/ 74696 w 197"/>
                <a:gd name="T57" fmla="*/ 0 h 196"/>
                <a:gd name="T58" fmla="*/ 0 w 197"/>
                <a:gd name="T59" fmla="*/ 77589 h 196"/>
                <a:gd name="T60" fmla="*/ 104041 w 197"/>
                <a:gd name="T61" fmla="*/ 181932 h 196"/>
                <a:gd name="T62" fmla="*/ 125382 w 197"/>
                <a:gd name="T63" fmla="*/ 163204 h 196"/>
                <a:gd name="T64" fmla="*/ 368144 w 197"/>
                <a:gd name="T65" fmla="*/ 286275 h 196"/>
                <a:gd name="T66" fmla="*/ 258768 w 197"/>
                <a:gd name="T67" fmla="*/ 382592 h 196"/>
                <a:gd name="T68" fmla="*/ 378815 w 197"/>
                <a:gd name="T69" fmla="*/ 502988 h 196"/>
                <a:gd name="T70" fmla="*/ 453511 w 197"/>
                <a:gd name="T71" fmla="*/ 502988 h 196"/>
                <a:gd name="T72" fmla="*/ 485523 w 197"/>
                <a:gd name="T73" fmla="*/ 473558 h 196"/>
                <a:gd name="T74" fmla="*/ 485523 w 197"/>
                <a:gd name="T75" fmla="*/ 398645 h 196"/>
                <a:gd name="T76" fmla="*/ 368144 w 197"/>
                <a:gd name="T77" fmla="*/ 286275 h 196"/>
                <a:gd name="T78" fmla="*/ 421498 w 197"/>
                <a:gd name="T79" fmla="*/ 481584 h 196"/>
                <a:gd name="T80" fmla="*/ 402824 w 197"/>
                <a:gd name="T81" fmla="*/ 481584 h 196"/>
                <a:gd name="T82" fmla="*/ 304119 w 197"/>
                <a:gd name="T83" fmla="*/ 385268 h 196"/>
                <a:gd name="T84" fmla="*/ 304119 w 197"/>
                <a:gd name="T85" fmla="*/ 366539 h 196"/>
                <a:gd name="T86" fmla="*/ 322793 w 197"/>
                <a:gd name="T87" fmla="*/ 366539 h 196"/>
                <a:gd name="T88" fmla="*/ 421498 w 197"/>
                <a:gd name="T89" fmla="*/ 462856 h 196"/>
                <a:gd name="T90" fmla="*/ 421498 w 197"/>
                <a:gd name="T91" fmla="*/ 481584 h 196"/>
                <a:gd name="T92" fmla="*/ 464182 w 197"/>
                <a:gd name="T93" fmla="*/ 438777 h 196"/>
                <a:gd name="T94" fmla="*/ 445508 w 197"/>
                <a:gd name="T95" fmla="*/ 438777 h 196"/>
                <a:gd name="T96" fmla="*/ 346802 w 197"/>
                <a:gd name="T97" fmla="*/ 342460 h 196"/>
                <a:gd name="T98" fmla="*/ 346802 w 197"/>
                <a:gd name="T99" fmla="*/ 323732 h 196"/>
                <a:gd name="T100" fmla="*/ 365476 w 197"/>
                <a:gd name="T101" fmla="*/ 323732 h 196"/>
                <a:gd name="T102" fmla="*/ 464182 w 197"/>
                <a:gd name="T103" fmla="*/ 420049 h 196"/>
                <a:gd name="T104" fmla="*/ 464182 w 197"/>
                <a:gd name="T105" fmla="*/ 438777 h 1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7"/>
                <a:gd name="T160" fmla="*/ 0 h 196"/>
                <a:gd name="T161" fmla="*/ 197 w 197"/>
                <a:gd name="T162" fmla="*/ 196 h 1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7" h="196">
                  <a:moveTo>
                    <a:pt x="128" y="100"/>
                  </a:moveTo>
                  <a:cubicBezTo>
                    <a:pt x="134" y="103"/>
                    <a:pt x="140" y="104"/>
                    <a:pt x="147" y="104"/>
                  </a:cubicBezTo>
                  <a:cubicBezTo>
                    <a:pt x="175" y="104"/>
                    <a:pt x="197" y="82"/>
                    <a:pt x="197" y="54"/>
                  </a:cubicBezTo>
                  <a:cubicBezTo>
                    <a:pt x="197" y="51"/>
                    <a:pt x="197" y="48"/>
                    <a:pt x="196" y="45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3"/>
                    <a:pt x="149" y="3"/>
                    <a:pt x="147" y="3"/>
                  </a:cubicBezTo>
                  <a:cubicBezTo>
                    <a:pt x="119" y="3"/>
                    <a:pt x="96" y="26"/>
                    <a:pt x="96" y="54"/>
                  </a:cubicBezTo>
                  <a:cubicBezTo>
                    <a:pt x="96" y="61"/>
                    <a:pt x="98" y="68"/>
                    <a:pt x="101" y="74"/>
                  </a:cubicBezTo>
                  <a:cubicBezTo>
                    <a:pt x="85" y="101"/>
                    <a:pt x="62" y="124"/>
                    <a:pt x="53" y="133"/>
                  </a:cubicBezTo>
                  <a:cubicBezTo>
                    <a:pt x="50" y="132"/>
                    <a:pt x="47" y="131"/>
                    <a:pt x="44" y="131"/>
                  </a:cubicBezTo>
                  <a:cubicBezTo>
                    <a:pt x="26" y="131"/>
                    <a:pt x="12" y="145"/>
                    <a:pt x="12" y="162"/>
                  </a:cubicBezTo>
                  <a:cubicBezTo>
                    <a:pt x="12" y="180"/>
                    <a:pt x="26" y="194"/>
                    <a:pt x="44" y="194"/>
                  </a:cubicBezTo>
                  <a:cubicBezTo>
                    <a:pt x="61" y="194"/>
                    <a:pt x="75" y="180"/>
                    <a:pt x="75" y="162"/>
                  </a:cubicBezTo>
                  <a:cubicBezTo>
                    <a:pt x="75" y="158"/>
                    <a:pt x="74" y="154"/>
                    <a:pt x="72" y="151"/>
                  </a:cubicBezTo>
                  <a:cubicBezTo>
                    <a:pt x="79" y="141"/>
                    <a:pt x="98" y="119"/>
                    <a:pt x="128" y="100"/>
                  </a:cubicBezTo>
                  <a:close/>
                  <a:moveTo>
                    <a:pt x="44" y="179"/>
                  </a:moveTo>
                  <a:cubicBezTo>
                    <a:pt x="34" y="179"/>
                    <a:pt x="27" y="172"/>
                    <a:pt x="27" y="162"/>
                  </a:cubicBezTo>
                  <a:cubicBezTo>
                    <a:pt x="27" y="153"/>
                    <a:pt x="34" y="146"/>
                    <a:pt x="44" y="146"/>
                  </a:cubicBezTo>
                  <a:cubicBezTo>
                    <a:pt x="53" y="146"/>
                    <a:pt x="60" y="153"/>
                    <a:pt x="60" y="162"/>
                  </a:cubicBezTo>
                  <a:cubicBezTo>
                    <a:pt x="60" y="172"/>
                    <a:pt x="53" y="179"/>
                    <a:pt x="44" y="179"/>
                  </a:cubicBezTo>
                  <a:close/>
                  <a:moveTo>
                    <a:pt x="47" y="61"/>
                  </a:moveTo>
                  <a:cubicBezTo>
                    <a:pt x="76" y="92"/>
                    <a:pt x="76" y="92"/>
                    <a:pt x="76" y="92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9" y="68"/>
                    <a:pt x="39" y="68"/>
                    <a:pt x="39" y="68"/>
                  </a:cubicBezTo>
                  <a:lnTo>
                    <a:pt x="47" y="61"/>
                  </a:lnTo>
                  <a:close/>
                  <a:moveTo>
                    <a:pt x="138" y="107"/>
                  </a:moveTo>
                  <a:cubicBezTo>
                    <a:pt x="138" y="107"/>
                    <a:pt x="114" y="114"/>
                    <a:pt x="97" y="143"/>
                  </a:cubicBezTo>
                  <a:cubicBezTo>
                    <a:pt x="97" y="141"/>
                    <a:pt x="142" y="188"/>
                    <a:pt x="142" y="188"/>
                  </a:cubicBezTo>
                  <a:cubicBezTo>
                    <a:pt x="150" y="196"/>
                    <a:pt x="163" y="196"/>
                    <a:pt x="170" y="188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9" y="169"/>
                    <a:pt x="189" y="156"/>
                    <a:pt x="182" y="149"/>
                  </a:cubicBezTo>
                  <a:lnTo>
                    <a:pt x="138" y="107"/>
                  </a:lnTo>
                  <a:close/>
                  <a:moveTo>
                    <a:pt x="158" y="180"/>
                  </a:moveTo>
                  <a:cubicBezTo>
                    <a:pt x="156" y="182"/>
                    <a:pt x="153" y="182"/>
                    <a:pt x="151" y="180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2" y="142"/>
                    <a:pt x="112" y="139"/>
                    <a:pt x="114" y="137"/>
                  </a:cubicBezTo>
                  <a:cubicBezTo>
                    <a:pt x="116" y="135"/>
                    <a:pt x="120" y="135"/>
                    <a:pt x="121" y="137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60" y="175"/>
                    <a:pt x="160" y="178"/>
                    <a:pt x="158" y="180"/>
                  </a:cubicBezTo>
                  <a:close/>
                  <a:moveTo>
                    <a:pt x="174" y="164"/>
                  </a:moveTo>
                  <a:cubicBezTo>
                    <a:pt x="172" y="166"/>
                    <a:pt x="169" y="166"/>
                    <a:pt x="167" y="16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8" y="126"/>
                    <a:pt x="128" y="123"/>
                    <a:pt x="130" y="121"/>
                  </a:cubicBezTo>
                  <a:cubicBezTo>
                    <a:pt x="132" y="119"/>
                    <a:pt x="136" y="119"/>
                    <a:pt x="137" y="121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76" y="159"/>
                    <a:pt x="176" y="162"/>
                    <a:pt x="174" y="16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標題 1">
            <a:extLst>
              <a:ext uri="{FF2B5EF4-FFF2-40B4-BE49-F238E27FC236}">
                <a16:creationId xmlns:a16="http://schemas.microsoft.com/office/drawing/2014/main" id="{7D423561-5E36-4CDD-95E1-81B0B66F4FFA}"/>
              </a:ext>
            </a:extLst>
          </p:cNvPr>
          <p:cNvSpPr txBox="1">
            <a:spLocks/>
          </p:cNvSpPr>
          <p:nvPr/>
        </p:nvSpPr>
        <p:spPr>
          <a:xfrm>
            <a:off x="1943707" y="454259"/>
            <a:ext cx="8081075" cy="70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lnSpc>
                <a:spcPts val="4200"/>
              </a:lnSpc>
              <a:buClr>
                <a:srgbClr val="011E50"/>
              </a:buClr>
              <a:defRPr/>
            </a:pPr>
            <a:endParaRPr lang="en-US" altLang="zh-TW" sz="40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29509687-39E2-4578-9F5E-7EFBCB9F0A74}"/>
              </a:ext>
            </a:extLst>
          </p:cNvPr>
          <p:cNvSpPr txBox="1"/>
          <p:nvPr/>
        </p:nvSpPr>
        <p:spPr>
          <a:xfrm>
            <a:off x="532017" y="377576"/>
            <a:ext cx="1411690" cy="1098245"/>
          </a:xfrm>
          <a:prstGeom prst="roundRect">
            <a:avLst/>
          </a:prstGeom>
          <a:solidFill>
            <a:srgbClr val="7030A0"/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策進建議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5AFF23-E681-4C92-AEE9-C6CDABC2A163}"/>
              </a:ext>
            </a:extLst>
          </p:cNvPr>
          <p:cNvSpPr/>
          <p:nvPr/>
        </p:nvSpPr>
        <p:spPr>
          <a:xfrm>
            <a:off x="11495314" y="6207162"/>
            <a:ext cx="516685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19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FD58E01-A9A8-4951-AD57-FBB9D4016159}"/>
              </a:ext>
            </a:extLst>
          </p:cNvPr>
          <p:cNvSpPr/>
          <p:nvPr/>
        </p:nvSpPr>
        <p:spPr>
          <a:xfrm>
            <a:off x="6436130" y="2436180"/>
            <a:ext cx="4641749" cy="3770982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36E245BE-D919-4D76-BD5E-3D6EC7779A14}"/>
              </a:ext>
            </a:extLst>
          </p:cNvPr>
          <p:cNvGrpSpPr/>
          <p:nvPr/>
        </p:nvGrpSpPr>
        <p:grpSpPr>
          <a:xfrm>
            <a:off x="6979430" y="1871111"/>
            <a:ext cx="3614192" cy="671842"/>
            <a:chOff x="1280392" y="1939375"/>
            <a:chExt cx="3239273" cy="793981"/>
          </a:xfrm>
        </p:grpSpPr>
        <p:sp>
          <p:nvSpPr>
            <p:cNvPr id="22" name="圓角矩形 38">
              <a:extLst>
                <a:ext uri="{FF2B5EF4-FFF2-40B4-BE49-F238E27FC236}">
                  <a16:creationId xmlns:a16="http://schemas.microsoft.com/office/drawing/2014/main" id="{8E50C19E-2FF9-4391-9E95-74D2231D3281}"/>
                </a:ext>
              </a:extLst>
            </p:cNvPr>
            <p:cNvSpPr/>
            <p:nvPr/>
          </p:nvSpPr>
          <p:spPr>
            <a:xfrm>
              <a:off x="1280392" y="1939375"/>
              <a:ext cx="3239273" cy="793981"/>
            </a:xfrm>
            <a:prstGeom prst="roundRect">
              <a:avLst>
                <a:gd name="adj" fmla="val 37375"/>
              </a:avLst>
            </a:prstGeom>
            <a:gradFill>
              <a:gsLst>
                <a:gs pos="0">
                  <a:srgbClr val="00C6B2"/>
                </a:gs>
                <a:gs pos="100000">
                  <a:srgbClr val="006FBB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065E92F-C6C5-4DA1-935A-F49C2BFFFFB7}"/>
                </a:ext>
              </a:extLst>
            </p:cNvPr>
            <p:cNvSpPr/>
            <p:nvPr/>
          </p:nvSpPr>
          <p:spPr>
            <a:xfrm>
              <a:off x="1510082" y="1972530"/>
              <a:ext cx="2769155" cy="6978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4200"/>
                </a:lnSpc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建請法務研議</a:t>
              </a:r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468C1BCE-0CF8-4E5B-AFFF-BFD96300C1D6}"/>
              </a:ext>
            </a:extLst>
          </p:cNvPr>
          <p:cNvSpPr txBox="1"/>
          <p:nvPr/>
        </p:nvSpPr>
        <p:spPr>
          <a:xfrm>
            <a:off x="6687926" y="2719020"/>
            <a:ext cx="413815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聲請發還或給付沒收物</a:t>
            </a:r>
            <a:endParaRPr lang="en-US" altLang="zh-TW" sz="28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2000">
              <a:lnSpc>
                <a:spcPts val="3200"/>
              </a:lnSpc>
              <a:spcBef>
                <a:spcPts val="300"/>
              </a:spcBef>
              <a:spcAft>
                <a:spcPts val="1200"/>
              </a:spcAf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依據「檢察機關辦理沒收物及追徵財產之發還或給付執行辦法」。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請求損害賠償</a:t>
            </a:r>
            <a:endParaRPr lang="en-US" altLang="zh-TW" sz="24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00"/>
              </a:spcBef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依據民法第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D166A67-8C9D-41B6-AFF4-E95A0BC7F614}"/>
              </a:ext>
            </a:extLst>
          </p:cNvPr>
          <p:cNvSpPr/>
          <p:nvPr/>
        </p:nvSpPr>
        <p:spPr>
          <a:xfrm>
            <a:off x="884487" y="2418510"/>
            <a:ext cx="5283388" cy="3788652"/>
          </a:xfrm>
          <a:prstGeom prst="rect">
            <a:avLst/>
          </a:prstGeom>
          <a:solidFill>
            <a:schemeClr val="accent3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52E7E6F-3F63-4F1B-B3AA-28124FC9F20F}"/>
              </a:ext>
            </a:extLst>
          </p:cNvPr>
          <p:cNvSpPr txBox="1"/>
          <p:nvPr/>
        </p:nvSpPr>
        <p:spPr>
          <a:xfrm>
            <a:off x="1259633" y="2608539"/>
            <a:ext cx="4683006" cy="327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高達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3328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2716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，基隆地檢署已聲請法院扣押被告張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OO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之不動產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筆、存款、保單、有價證券等，張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OO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同意變賣名下有價證券，將淨所得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1173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2714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元繳回，尚保有</a:t>
            </a:r>
            <a:r>
              <a:rPr lang="en-US" altLang="zh-T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2000</a:t>
            </a:r>
            <a:r>
              <a:rPr lang="zh-TW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餘萬部分，基隆地檢署請法院宣告沒收或追徵價額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A0B16764-DA17-412B-8779-E6A1D8982549}"/>
              </a:ext>
            </a:extLst>
          </p:cNvPr>
          <p:cNvGrpSpPr/>
          <p:nvPr/>
        </p:nvGrpSpPr>
        <p:grpSpPr>
          <a:xfrm>
            <a:off x="1380138" y="1871111"/>
            <a:ext cx="4050170" cy="671842"/>
            <a:chOff x="1280392" y="1939375"/>
            <a:chExt cx="3239273" cy="793981"/>
          </a:xfrm>
        </p:grpSpPr>
        <p:sp>
          <p:nvSpPr>
            <p:cNvPr id="29" name="圓角矩形 38">
              <a:extLst>
                <a:ext uri="{FF2B5EF4-FFF2-40B4-BE49-F238E27FC236}">
                  <a16:creationId xmlns:a16="http://schemas.microsoft.com/office/drawing/2014/main" id="{E8A3986C-8D10-45E0-A96E-BC702AFD88AA}"/>
                </a:ext>
              </a:extLst>
            </p:cNvPr>
            <p:cNvSpPr/>
            <p:nvPr/>
          </p:nvSpPr>
          <p:spPr>
            <a:xfrm>
              <a:off x="1280392" y="1939375"/>
              <a:ext cx="3239273" cy="793981"/>
            </a:xfrm>
            <a:prstGeom prst="roundRect">
              <a:avLst>
                <a:gd name="adj" fmla="val 37375"/>
              </a:avLst>
            </a:prstGeom>
            <a:gradFill>
              <a:gsLst>
                <a:gs pos="0">
                  <a:srgbClr val="00C6B2"/>
                </a:gs>
                <a:gs pos="100000">
                  <a:srgbClr val="006FBB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dirty="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61B2C99-E8AE-45B8-93EA-17C81C221273}"/>
                </a:ext>
              </a:extLst>
            </p:cNvPr>
            <p:cNvSpPr/>
            <p:nvPr/>
          </p:nvSpPr>
          <p:spPr>
            <a:xfrm>
              <a:off x="1510082" y="1975903"/>
              <a:ext cx="2769155" cy="69108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本案犯罪所得甚高</a:t>
              </a:r>
            </a:p>
          </p:txBody>
        </p:sp>
      </p:grpSp>
      <p:pic>
        <p:nvPicPr>
          <p:cNvPr id="37" name="圖片 36">
            <a:extLst>
              <a:ext uri="{FF2B5EF4-FFF2-40B4-BE49-F238E27FC236}">
                <a16:creationId xmlns:a16="http://schemas.microsoft.com/office/drawing/2014/main" id="{78667683-1FAB-4AE1-82F4-EC15B77AB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32"/>
          <a:stretch/>
        </p:blipFill>
        <p:spPr>
          <a:xfrm rot="20642330">
            <a:off x="9724515" y="4655572"/>
            <a:ext cx="1291909" cy="1543764"/>
          </a:xfrm>
          <a:prstGeom prst="rect">
            <a:avLst/>
          </a:prstGeom>
        </p:spPr>
      </p:pic>
      <p:pic>
        <p:nvPicPr>
          <p:cNvPr id="38" name="Picture 2" descr="D:\法規\陽光法案\利益衝突\利衝宣導資料\圖例\bank.png">
            <a:extLst>
              <a:ext uri="{FF2B5EF4-FFF2-40B4-BE49-F238E27FC236}">
                <a16:creationId xmlns:a16="http://schemas.microsoft.com/office/drawing/2014/main" id="{EE03735D-3A86-4551-B3BA-395E96D1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423" y="2111705"/>
            <a:ext cx="862495" cy="862495"/>
          </a:xfrm>
          <a:prstGeom prst="rect">
            <a:avLst/>
          </a:prstGeom>
          <a:noFill/>
        </p:spPr>
      </p:pic>
      <p:sp>
        <p:nvSpPr>
          <p:cNvPr id="26" name="標題 1">
            <a:extLst>
              <a:ext uri="{FF2B5EF4-FFF2-40B4-BE49-F238E27FC236}">
                <a16:creationId xmlns:a16="http://schemas.microsoft.com/office/drawing/2014/main" id="{19F76593-28E1-4B33-8B06-50FF24B99AAD}"/>
              </a:ext>
            </a:extLst>
          </p:cNvPr>
          <p:cNvSpPr txBox="1">
            <a:spLocks/>
          </p:cNvSpPr>
          <p:nvPr/>
        </p:nvSpPr>
        <p:spPr>
          <a:xfrm>
            <a:off x="2279926" y="731560"/>
            <a:ext cx="7937596" cy="47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lnSpc>
                <a:spcPts val="2000"/>
              </a:lnSpc>
              <a:buClr>
                <a:srgbClr val="011E50"/>
              </a:buClr>
              <a:defRPr/>
            </a:pPr>
            <a:r>
              <a:rPr lang="zh-TW" altLang="en-US" sz="4267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供油中心汽修員收回扣涉貪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231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3" name="文本框 1"/>
          <p:cNvSpPr>
            <a:spLocks noChangeArrowheads="1"/>
          </p:cNvSpPr>
          <p:nvPr/>
        </p:nvSpPr>
        <p:spPr bwMode="auto">
          <a:xfrm>
            <a:off x="601840" y="551030"/>
            <a:ext cx="17776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6000" b="1" dirty="0">
                <a:solidFill>
                  <a:srgbClr val="3D68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roadway" panose="02020500000000000000" pitchFamily="18" charset="0"/>
              </a:rPr>
              <a:t>前言</a:t>
            </a:r>
            <a:endParaRPr lang="zh-CN" altLang="en-US" sz="6000" b="1" dirty="0">
              <a:solidFill>
                <a:srgbClr val="3D686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Broadway" panose="02020500000000000000" pitchFamily="18" charset="0"/>
            </a:endParaRPr>
          </a:p>
        </p:txBody>
      </p:sp>
      <p:grpSp>
        <p:nvGrpSpPr>
          <p:cNvPr id="33" name="组合 6">
            <a:extLst>
              <a:ext uri="{FF2B5EF4-FFF2-40B4-BE49-F238E27FC236}">
                <a16:creationId xmlns:a16="http://schemas.microsoft.com/office/drawing/2014/main" id="{16E576F1-D6D6-4669-9F97-3F141AAD9EEA}"/>
              </a:ext>
            </a:extLst>
          </p:cNvPr>
          <p:cNvGrpSpPr>
            <a:grpSpLocks/>
          </p:cNvGrpSpPr>
          <p:nvPr/>
        </p:nvGrpSpPr>
        <p:grpSpPr bwMode="auto">
          <a:xfrm>
            <a:off x="10659826" y="672220"/>
            <a:ext cx="773282" cy="773282"/>
            <a:chOff x="0" y="0"/>
            <a:chExt cx="1141228" cy="1141228"/>
          </a:xfrm>
        </p:grpSpPr>
        <p:sp>
          <p:nvSpPr>
            <p:cNvPr id="34" name="椭圆 7">
              <a:extLst>
                <a:ext uri="{FF2B5EF4-FFF2-40B4-BE49-F238E27FC236}">
                  <a16:creationId xmlns:a16="http://schemas.microsoft.com/office/drawing/2014/main" id="{9F4A3C7D-5CDB-4033-B843-0DE704C9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FF4664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6A6CB48-B273-4C42-9732-6D5F3D0BA0F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6183" y="276183"/>
              <a:ext cx="588861" cy="588861"/>
            </a:xfrm>
            <a:custGeom>
              <a:avLst/>
              <a:gdLst>
                <a:gd name="T0" fmla="*/ 580159 w 203"/>
                <a:gd name="T1" fmla="*/ 5773 h 204"/>
                <a:gd name="T2" fmla="*/ 464127 w 203"/>
                <a:gd name="T3" fmla="*/ 72164 h 204"/>
                <a:gd name="T4" fmla="*/ 287179 w 203"/>
                <a:gd name="T5" fmla="*/ 216493 h 204"/>
                <a:gd name="T6" fmla="*/ 243667 w 203"/>
                <a:gd name="T7" fmla="*/ 230926 h 204"/>
                <a:gd name="T8" fmla="*/ 220460 w 203"/>
                <a:gd name="T9" fmla="*/ 274224 h 204"/>
                <a:gd name="T10" fmla="*/ 197254 w 203"/>
                <a:gd name="T11" fmla="*/ 294431 h 204"/>
                <a:gd name="T12" fmla="*/ 290079 w 203"/>
                <a:gd name="T13" fmla="*/ 386801 h 204"/>
                <a:gd name="T14" fmla="*/ 310385 w 203"/>
                <a:gd name="T15" fmla="*/ 360822 h 204"/>
                <a:gd name="T16" fmla="*/ 353897 w 203"/>
                <a:gd name="T17" fmla="*/ 340616 h 204"/>
                <a:gd name="T18" fmla="*/ 362599 w 203"/>
                <a:gd name="T19" fmla="*/ 300204 h 204"/>
                <a:gd name="T20" fmla="*/ 501837 w 203"/>
                <a:gd name="T21" fmla="*/ 135669 h 204"/>
                <a:gd name="T22" fmla="*/ 580159 w 203"/>
                <a:gd name="T23" fmla="*/ 5773 h 204"/>
                <a:gd name="T24" fmla="*/ 95726 w 203"/>
                <a:gd name="T25" fmla="*/ 407007 h 204"/>
                <a:gd name="T26" fmla="*/ 0 w 203"/>
                <a:gd name="T27" fmla="*/ 482058 h 204"/>
                <a:gd name="T28" fmla="*/ 275575 w 203"/>
                <a:gd name="T29" fmla="*/ 401234 h 204"/>
                <a:gd name="T30" fmla="*/ 188552 w 203"/>
                <a:gd name="T31" fmla="*/ 314637 h 204"/>
                <a:gd name="T32" fmla="*/ 95726 w 203"/>
                <a:gd name="T33" fmla="*/ 407007 h 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204"/>
                <a:gd name="T53" fmla="*/ 203 w 203"/>
                <a:gd name="T54" fmla="*/ 204 h 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204">
                  <a:moveTo>
                    <a:pt x="200" y="2"/>
                  </a:moveTo>
                  <a:cubicBezTo>
                    <a:pt x="200" y="2"/>
                    <a:pt x="195" y="0"/>
                    <a:pt x="160" y="25"/>
                  </a:cubicBezTo>
                  <a:cubicBezTo>
                    <a:pt x="160" y="25"/>
                    <a:pt x="124" y="54"/>
                    <a:pt x="99" y="75"/>
                  </a:cubicBezTo>
                  <a:cubicBezTo>
                    <a:pt x="89" y="72"/>
                    <a:pt x="84" y="80"/>
                    <a:pt x="84" y="80"/>
                  </a:cubicBezTo>
                  <a:cubicBezTo>
                    <a:pt x="74" y="88"/>
                    <a:pt x="78" y="94"/>
                    <a:pt x="76" y="95"/>
                  </a:cubicBezTo>
                  <a:cubicBezTo>
                    <a:pt x="71" y="99"/>
                    <a:pt x="68" y="102"/>
                    <a:pt x="68" y="102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0" y="134"/>
                    <a:pt x="102" y="132"/>
                    <a:pt x="107" y="125"/>
                  </a:cubicBezTo>
                  <a:cubicBezTo>
                    <a:pt x="115" y="125"/>
                    <a:pt x="122" y="118"/>
                    <a:pt x="122" y="118"/>
                  </a:cubicBezTo>
                  <a:cubicBezTo>
                    <a:pt x="122" y="118"/>
                    <a:pt x="128" y="107"/>
                    <a:pt x="125" y="104"/>
                  </a:cubicBezTo>
                  <a:cubicBezTo>
                    <a:pt x="146" y="79"/>
                    <a:pt x="173" y="47"/>
                    <a:pt x="173" y="47"/>
                  </a:cubicBezTo>
                  <a:cubicBezTo>
                    <a:pt x="184" y="33"/>
                    <a:pt x="203" y="2"/>
                    <a:pt x="200" y="2"/>
                  </a:cubicBezTo>
                  <a:close/>
                  <a:moveTo>
                    <a:pt x="33" y="141"/>
                  </a:moveTo>
                  <a:cubicBezTo>
                    <a:pt x="33" y="171"/>
                    <a:pt x="0" y="167"/>
                    <a:pt x="0" y="167"/>
                  </a:cubicBezTo>
                  <a:cubicBezTo>
                    <a:pt x="0" y="167"/>
                    <a:pt x="67" y="204"/>
                    <a:pt x="95" y="13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33" y="111"/>
                    <a:pt x="33" y="14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ABD6017F-2ED8-46F9-AA86-3CFA97BF31BA}"/>
              </a:ext>
            </a:extLst>
          </p:cNvPr>
          <p:cNvGrpSpPr/>
          <p:nvPr/>
        </p:nvGrpSpPr>
        <p:grpSpPr>
          <a:xfrm>
            <a:off x="4676835" y="1824575"/>
            <a:ext cx="2218357" cy="671842"/>
            <a:chOff x="1280392" y="1939375"/>
            <a:chExt cx="3239273" cy="793981"/>
          </a:xfrm>
        </p:grpSpPr>
        <p:sp>
          <p:nvSpPr>
            <p:cNvPr id="18" name="圓角矩形 38">
              <a:extLst>
                <a:ext uri="{FF2B5EF4-FFF2-40B4-BE49-F238E27FC236}">
                  <a16:creationId xmlns:a16="http://schemas.microsoft.com/office/drawing/2014/main" id="{FBB931F8-FE63-4CB8-80B9-3A2216DE5AB2}"/>
                </a:ext>
              </a:extLst>
            </p:cNvPr>
            <p:cNvSpPr/>
            <p:nvPr/>
          </p:nvSpPr>
          <p:spPr>
            <a:xfrm>
              <a:off x="1280392" y="1939375"/>
              <a:ext cx="3239273" cy="793981"/>
            </a:xfrm>
            <a:prstGeom prst="roundRect">
              <a:avLst>
                <a:gd name="adj" fmla="val 37375"/>
              </a:avLst>
            </a:prstGeom>
            <a:gradFill>
              <a:gsLst>
                <a:gs pos="0">
                  <a:srgbClr val="00C6B2"/>
                </a:gs>
                <a:gs pos="100000">
                  <a:srgbClr val="006FBB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442BD23-5CA6-40E1-9E0C-5DF854FEA39C}"/>
                </a:ext>
              </a:extLst>
            </p:cNvPr>
            <p:cNvSpPr/>
            <p:nvPr/>
          </p:nvSpPr>
          <p:spPr>
            <a:xfrm>
              <a:off x="1510082" y="1975903"/>
              <a:ext cx="2769155" cy="69108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廉政問題</a:t>
              </a: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25AC35E4-CB4E-42B8-8B10-73762C7F790D}"/>
              </a:ext>
            </a:extLst>
          </p:cNvPr>
          <p:cNvGrpSpPr/>
          <p:nvPr/>
        </p:nvGrpSpPr>
        <p:grpSpPr>
          <a:xfrm>
            <a:off x="1396669" y="1837366"/>
            <a:ext cx="2218357" cy="671842"/>
            <a:chOff x="1280392" y="1939375"/>
            <a:chExt cx="3239273" cy="793981"/>
          </a:xfrm>
        </p:grpSpPr>
        <p:sp>
          <p:nvSpPr>
            <p:cNvPr id="22" name="圓角矩形 38">
              <a:extLst>
                <a:ext uri="{FF2B5EF4-FFF2-40B4-BE49-F238E27FC236}">
                  <a16:creationId xmlns:a16="http://schemas.microsoft.com/office/drawing/2014/main" id="{41654553-C4A7-4176-8814-162882982999}"/>
                </a:ext>
              </a:extLst>
            </p:cNvPr>
            <p:cNvSpPr/>
            <p:nvPr/>
          </p:nvSpPr>
          <p:spPr>
            <a:xfrm>
              <a:off x="1280392" y="1939375"/>
              <a:ext cx="3239273" cy="793981"/>
            </a:xfrm>
            <a:prstGeom prst="roundRect">
              <a:avLst>
                <a:gd name="adj" fmla="val 37375"/>
              </a:avLst>
            </a:prstGeom>
            <a:gradFill>
              <a:gsLst>
                <a:gs pos="0">
                  <a:srgbClr val="00C6B2"/>
                </a:gs>
                <a:gs pos="100000">
                  <a:srgbClr val="006FBB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6C28A19-35B3-47CC-A339-379D98106832}"/>
                </a:ext>
              </a:extLst>
            </p:cNvPr>
            <p:cNvSpPr/>
            <p:nvPr/>
          </p:nvSpPr>
          <p:spPr>
            <a:xfrm>
              <a:off x="1510082" y="1975903"/>
              <a:ext cx="2769155" cy="69108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管理問題</a:t>
              </a: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A8EEC6FB-B5F2-4648-BD5E-28E187654478}"/>
              </a:ext>
            </a:extLst>
          </p:cNvPr>
          <p:cNvGrpSpPr/>
          <p:nvPr/>
        </p:nvGrpSpPr>
        <p:grpSpPr>
          <a:xfrm>
            <a:off x="8133039" y="1837366"/>
            <a:ext cx="2129001" cy="671842"/>
            <a:chOff x="1280392" y="1939375"/>
            <a:chExt cx="3239273" cy="793981"/>
          </a:xfrm>
        </p:grpSpPr>
        <p:sp>
          <p:nvSpPr>
            <p:cNvPr id="25" name="圓角矩形 38">
              <a:extLst>
                <a:ext uri="{FF2B5EF4-FFF2-40B4-BE49-F238E27FC236}">
                  <a16:creationId xmlns:a16="http://schemas.microsoft.com/office/drawing/2014/main" id="{14B2D779-E7DE-4B2C-B88A-C093254FD4D4}"/>
                </a:ext>
              </a:extLst>
            </p:cNvPr>
            <p:cNvSpPr/>
            <p:nvPr/>
          </p:nvSpPr>
          <p:spPr>
            <a:xfrm>
              <a:off x="1280392" y="1939375"/>
              <a:ext cx="3239273" cy="793981"/>
            </a:xfrm>
            <a:prstGeom prst="roundRect">
              <a:avLst>
                <a:gd name="adj" fmla="val 37375"/>
              </a:avLst>
            </a:prstGeom>
            <a:gradFill>
              <a:gsLst>
                <a:gs pos="0">
                  <a:srgbClr val="00C6B2"/>
                </a:gs>
                <a:gs pos="100000">
                  <a:srgbClr val="006FBB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931CC3F-CD18-4ED4-BFA7-7DC1548B0329}"/>
                </a:ext>
              </a:extLst>
            </p:cNvPr>
            <p:cNvSpPr/>
            <p:nvPr/>
          </p:nvSpPr>
          <p:spPr>
            <a:xfrm>
              <a:off x="1510082" y="1975903"/>
              <a:ext cx="2769155" cy="69108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工安問題</a:t>
              </a:r>
            </a:p>
          </p:txBody>
        </p:sp>
      </p:grp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9946F970-6F2B-4C63-810E-F5904EC894B3}"/>
              </a:ext>
            </a:extLst>
          </p:cNvPr>
          <p:cNvCxnSpPr>
            <a:cxnSpLocks/>
          </p:cNvCxnSpPr>
          <p:nvPr/>
        </p:nvCxnSpPr>
        <p:spPr>
          <a:xfrm>
            <a:off x="3615026" y="2196946"/>
            <a:ext cx="1061809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1CC10D4E-1217-41D3-AC37-62F14012D754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6895192" y="2173287"/>
            <a:ext cx="1237847" cy="23659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乘號 3">
            <a:extLst>
              <a:ext uri="{FF2B5EF4-FFF2-40B4-BE49-F238E27FC236}">
                <a16:creationId xmlns:a16="http://schemas.microsoft.com/office/drawing/2014/main" id="{46CF6C9D-272B-4B01-808F-E85EC90F52BD}"/>
              </a:ext>
            </a:extLst>
          </p:cNvPr>
          <p:cNvSpPr/>
          <p:nvPr/>
        </p:nvSpPr>
        <p:spPr bwMode="auto">
          <a:xfrm>
            <a:off x="7167539" y="1868275"/>
            <a:ext cx="593346" cy="671841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6181F4F-9092-4933-B795-910897A35E7E}"/>
              </a:ext>
            </a:extLst>
          </p:cNvPr>
          <p:cNvSpPr/>
          <p:nvPr/>
        </p:nvSpPr>
        <p:spPr>
          <a:xfrm>
            <a:off x="1490662" y="2575638"/>
            <a:ext cx="8729976" cy="286509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74F0E7A-38AB-4D2D-96E8-F70900FE5FBC}"/>
              </a:ext>
            </a:extLst>
          </p:cNvPr>
          <p:cNvSpPr txBox="1"/>
          <p:nvPr/>
        </p:nvSpPr>
        <p:spPr>
          <a:xfrm>
            <a:off x="1832904" y="2722834"/>
            <a:ext cx="8045491" cy="2614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 algn="just">
              <a:lnSpc>
                <a:spcPts val="4000"/>
              </a:lnSpc>
              <a:spcBef>
                <a:spcPts val="1200"/>
              </a:spcBef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本公司肩負能源供應穩定性之任務，每日運輸油料及服務區域廣大，實關乎民生基本需求及企業使用。是以，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油罐車、氣槽車體及零件保養、維修及汰換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與公共利益及安全息息相關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影響油品運輸及車輛駕駛人之安全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105403F-E205-43D4-883B-F77276C40AE7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Calibri"/>
                <a:ea typeface="宋体"/>
              </a:rPr>
              <a:t>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8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4"/>
          <p:cNvSpPr>
            <a:spLocks noChangeArrowheads="1"/>
          </p:cNvSpPr>
          <p:nvPr/>
        </p:nvSpPr>
        <p:spPr bwMode="auto">
          <a:xfrm>
            <a:off x="1700276" y="835506"/>
            <a:ext cx="8080310" cy="288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170">
              <a:lnSpc>
                <a:spcPct val="115000"/>
              </a:lnSpc>
              <a:buClr>
                <a:schemeClr val="lt2"/>
              </a:buClr>
              <a:buSzPts val="1400"/>
              <a:defRPr/>
            </a:pPr>
            <a:r>
              <a:rPr lang="zh-TW" altLang="en-US" sz="5400" b="1" dirty="0">
                <a:solidFill>
                  <a:srgbClr val="22F2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ontserrat"/>
              </a:rPr>
              <a:t>謝謝聆聽！</a:t>
            </a:r>
          </a:p>
          <a:p>
            <a:pPr algn="ctr" defTabSz="1219170">
              <a:lnSpc>
                <a:spcPct val="115000"/>
              </a:lnSpc>
              <a:buClr>
                <a:schemeClr val="lt2"/>
              </a:buClr>
              <a:buSzPts val="1400"/>
              <a:defRPr/>
            </a:pPr>
            <a:r>
              <a:rPr lang="zh-TW" altLang="en-US" sz="54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ontserrat"/>
              </a:rPr>
              <a:t>如有任何問題，</a:t>
            </a:r>
          </a:p>
          <a:p>
            <a:pPr algn="ctr" defTabSz="1219170">
              <a:lnSpc>
                <a:spcPct val="115000"/>
              </a:lnSpc>
              <a:buClr>
                <a:schemeClr val="lt2"/>
              </a:buClr>
              <a:buSzPts val="1400"/>
              <a:defRPr/>
            </a:pPr>
            <a:r>
              <a:rPr lang="zh-TW" altLang="en-US" sz="54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ontserrat"/>
              </a:rPr>
              <a:t>歡迎洽貴單位政風同仁。</a:t>
            </a:r>
            <a:endParaRPr lang="en-US" altLang="zh-TW" sz="5400" b="1" dirty="0">
              <a:solidFill>
                <a:srgbClr val="FFA14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ontserrat"/>
            </a:endParaRPr>
          </a:p>
        </p:txBody>
      </p:sp>
      <p:sp>
        <p:nvSpPr>
          <p:cNvPr id="29702" name="KSO_Shape"/>
          <p:cNvSpPr>
            <a:spLocks noChangeArrowheads="1"/>
          </p:cNvSpPr>
          <p:nvPr/>
        </p:nvSpPr>
        <p:spPr bwMode="auto">
          <a:xfrm>
            <a:off x="6832600" y="5048250"/>
            <a:ext cx="1524000" cy="1612900"/>
          </a:xfrm>
          <a:custGeom>
            <a:avLst/>
            <a:gdLst>
              <a:gd name="T0" fmla="*/ 274568593 w 3476"/>
              <a:gd name="T1" fmla="*/ 197487333 h 3680"/>
              <a:gd name="T2" fmla="*/ 282719537 w 3476"/>
              <a:gd name="T3" fmla="*/ 243803860 h 3680"/>
              <a:gd name="T4" fmla="*/ 316826272 w 3476"/>
              <a:gd name="T5" fmla="*/ 288619251 h 3680"/>
              <a:gd name="T6" fmla="*/ 477706043 w 3476"/>
              <a:gd name="T7" fmla="*/ 166609940 h 3680"/>
              <a:gd name="T8" fmla="*/ 470841904 w 3476"/>
              <a:gd name="T9" fmla="*/ 451798272 h 3680"/>
              <a:gd name="T10" fmla="*/ 660036684 w 3476"/>
              <a:gd name="T11" fmla="*/ 652716524 h 3680"/>
              <a:gd name="T12" fmla="*/ 745624892 w 3476"/>
              <a:gd name="T13" fmla="*/ 652716524 h 3680"/>
              <a:gd name="T14" fmla="*/ 745624892 w 3476"/>
              <a:gd name="T15" fmla="*/ 789092479 h 3680"/>
              <a:gd name="T16" fmla="*/ 306958854 w 3476"/>
              <a:gd name="T17" fmla="*/ 789092479 h 3680"/>
              <a:gd name="T18" fmla="*/ 306958854 w 3476"/>
              <a:gd name="T19" fmla="*/ 652716524 h 3680"/>
              <a:gd name="T20" fmla="*/ 335917484 w 3476"/>
              <a:gd name="T21" fmla="*/ 652716524 h 3680"/>
              <a:gd name="T22" fmla="*/ 335917484 w 3476"/>
              <a:gd name="T23" fmla="*/ 534781539 h 3680"/>
              <a:gd name="T24" fmla="*/ 102962948 w 3476"/>
              <a:gd name="T25" fmla="*/ 450726220 h 3680"/>
              <a:gd name="T26" fmla="*/ 268347639 w 3476"/>
              <a:gd name="T27" fmla="*/ 325286429 h 3680"/>
              <a:gd name="T28" fmla="*/ 233812115 w 3476"/>
              <a:gd name="T29" fmla="*/ 279613308 h 3680"/>
              <a:gd name="T30" fmla="*/ 193056076 w 3476"/>
              <a:gd name="T31" fmla="*/ 259456879 h 3680"/>
              <a:gd name="T32" fmla="*/ 202923055 w 3476"/>
              <a:gd name="T33" fmla="*/ 187624099 h 3680"/>
              <a:gd name="T34" fmla="*/ 274568593 w 3476"/>
              <a:gd name="T35" fmla="*/ 197487333 h 3680"/>
              <a:gd name="T36" fmla="*/ 0 w 3476"/>
              <a:gd name="T37" fmla="*/ 182477721 h 3680"/>
              <a:gd name="T38" fmla="*/ 46547765 w 3476"/>
              <a:gd name="T39" fmla="*/ 195986635 h 3680"/>
              <a:gd name="T40" fmla="*/ 120552521 w 3476"/>
              <a:gd name="T41" fmla="*/ 84484403 h 3680"/>
              <a:gd name="T42" fmla="*/ 257837037 w 3476"/>
              <a:gd name="T43" fmla="*/ 49318362 h 3680"/>
              <a:gd name="T44" fmla="*/ 258265826 w 3476"/>
              <a:gd name="T45" fmla="*/ 857730 h 3680"/>
              <a:gd name="T46" fmla="*/ 93095969 w 3476"/>
              <a:gd name="T47" fmla="*/ 44601068 h 3680"/>
              <a:gd name="T48" fmla="*/ 0 w 3476"/>
              <a:gd name="T49" fmla="*/ 182477721 h 3680"/>
              <a:gd name="T50" fmla="*/ 95884415 w 3476"/>
              <a:gd name="T51" fmla="*/ 192770039 h 3680"/>
              <a:gd name="T52" fmla="*/ 142647014 w 3476"/>
              <a:gd name="T53" fmla="*/ 206278953 h 3680"/>
              <a:gd name="T54" fmla="*/ 178040555 w 3476"/>
              <a:gd name="T55" fmla="*/ 152672380 h 3680"/>
              <a:gd name="T56" fmla="*/ 245181173 w 3476"/>
              <a:gd name="T57" fmla="*/ 135732548 h 3680"/>
              <a:gd name="T58" fmla="*/ 245609962 w 3476"/>
              <a:gd name="T59" fmla="*/ 87057592 h 3680"/>
              <a:gd name="T60" fmla="*/ 150369169 w 3476"/>
              <a:gd name="T61" fmla="*/ 112788607 h 3680"/>
              <a:gd name="T62" fmla="*/ 95884415 w 3476"/>
              <a:gd name="T63" fmla="*/ 192770039 h 3680"/>
              <a:gd name="T64" fmla="*/ 542058214 w 3476"/>
              <a:gd name="T65" fmla="*/ 652716524 h 3680"/>
              <a:gd name="T66" fmla="*/ 422578105 w 3476"/>
              <a:gd name="T67" fmla="*/ 525775596 h 3680"/>
              <a:gd name="T68" fmla="*/ 421934482 w 3476"/>
              <a:gd name="T69" fmla="*/ 525990358 h 3680"/>
              <a:gd name="T70" fmla="*/ 421934482 w 3476"/>
              <a:gd name="T71" fmla="*/ 652716524 h 3680"/>
              <a:gd name="T72" fmla="*/ 542058214 w 3476"/>
              <a:gd name="T73" fmla="*/ 652716524 h 368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76"/>
              <a:gd name="T112" fmla="*/ 0 h 3680"/>
              <a:gd name="T113" fmla="*/ 3476 w 3476"/>
              <a:gd name="T114" fmla="*/ 3680 h 368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76" h="3680">
                <a:moveTo>
                  <a:pt x="1280" y="921"/>
                </a:moveTo>
                <a:cubicBezTo>
                  <a:pt x="1329" y="985"/>
                  <a:pt x="1340" y="1066"/>
                  <a:pt x="1318" y="1137"/>
                </a:cubicBezTo>
                <a:cubicBezTo>
                  <a:pt x="1477" y="1346"/>
                  <a:pt x="1477" y="1346"/>
                  <a:pt x="1477" y="1346"/>
                </a:cubicBezTo>
                <a:cubicBezTo>
                  <a:pt x="2227" y="777"/>
                  <a:pt x="2227" y="777"/>
                  <a:pt x="2227" y="777"/>
                </a:cubicBezTo>
                <a:cubicBezTo>
                  <a:pt x="2522" y="1184"/>
                  <a:pt x="2497" y="1730"/>
                  <a:pt x="2195" y="2107"/>
                </a:cubicBezTo>
                <a:cubicBezTo>
                  <a:pt x="3077" y="3044"/>
                  <a:pt x="3077" y="3044"/>
                  <a:pt x="3077" y="3044"/>
                </a:cubicBezTo>
                <a:cubicBezTo>
                  <a:pt x="3476" y="3044"/>
                  <a:pt x="3476" y="3044"/>
                  <a:pt x="3476" y="3044"/>
                </a:cubicBezTo>
                <a:cubicBezTo>
                  <a:pt x="3476" y="3680"/>
                  <a:pt x="3476" y="3680"/>
                  <a:pt x="3476" y="3680"/>
                </a:cubicBezTo>
                <a:cubicBezTo>
                  <a:pt x="1431" y="3680"/>
                  <a:pt x="1431" y="3680"/>
                  <a:pt x="1431" y="3680"/>
                </a:cubicBezTo>
                <a:cubicBezTo>
                  <a:pt x="1431" y="3044"/>
                  <a:pt x="1431" y="3044"/>
                  <a:pt x="1431" y="3044"/>
                </a:cubicBezTo>
                <a:cubicBezTo>
                  <a:pt x="1566" y="3044"/>
                  <a:pt x="1566" y="3044"/>
                  <a:pt x="1566" y="3044"/>
                </a:cubicBezTo>
                <a:cubicBezTo>
                  <a:pt x="1566" y="2494"/>
                  <a:pt x="1566" y="2494"/>
                  <a:pt x="1566" y="2494"/>
                </a:cubicBezTo>
                <a:cubicBezTo>
                  <a:pt x="1171" y="2577"/>
                  <a:pt x="746" y="2438"/>
                  <a:pt x="480" y="2102"/>
                </a:cubicBezTo>
                <a:cubicBezTo>
                  <a:pt x="1251" y="1517"/>
                  <a:pt x="1251" y="1517"/>
                  <a:pt x="1251" y="1517"/>
                </a:cubicBezTo>
                <a:cubicBezTo>
                  <a:pt x="1090" y="1304"/>
                  <a:pt x="1090" y="1304"/>
                  <a:pt x="1090" y="1304"/>
                </a:cubicBezTo>
                <a:cubicBezTo>
                  <a:pt x="1018" y="1304"/>
                  <a:pt x="947" y="1272"/>
                  <a:pt x="900" y="1210"/>
                </a:cubicBezTo>
                <a:cubicBezTo>
                  <a:pt x="820" y="1105"/>
                  <a:pt x="841" y="955"/>
                  <a:pt x="946" y="875"/>
                </a:cubicBezTo>
                <a:cubicBezTo>
                  <a:pt x="1051" y="796"/>
                  <a:pt x="1201" y="816"/>
                  <a:pt x="1280" y="921"/>
                </a:cubicBezTo>
                <a:close/>
                <a:moveTo>
                  <a:pt x="0" y="851"/>
                </a:moveTo>
                <a:cubicBezTo>
                  <a:pt x="217" y="914"/>
                  <a:pt x="217" y="914"/>
                  <a:pt x="217" y="914"/>
                </a:cubicBezTo>
                <a:cubicBezTo>
                  <a:pt x="286" y="678"/>
                  <a:pt x="401" y="506"/>
                  <a:pt x="562" y="394"/>
                </a:cubicBezTo>
                <a:cubicBezTo>
                  <a:pt x="726" y="281"/>
                  <a:pt x="940" y="227"/>
                  <a:pt x="1202" y="230"/>
                </a:cubicBezTo>
                <a:cubicBezTo>
                  <a:pt x="1204" y="4"/>
                  <a:pt x="1204" y="4"/>
                  <a:pt x="1204" y="4"/>
                </a:cubicBezTo>
                <a:cubicBezTo>
                  <a:pt x="894" y="0"/>
                  <a:pt x="636" y="68"/>
                  <a:pt x="434" y="208"/>
                </a:cubicBezTo>
                <a:cubicBezTo>
                  <a:pt x="229" y="350"/>
                  <a:pt x="84" y="564"/>
                  <a:pt x="0" y="851"/>
                </a:cubicBezTo>
                <a:close/>
                <a:moveTo>
                  <a:pt x="447" y="899"/>
                </a:moveTo>
                <a:cubicBezTo>
                  <a:pt x="665" y="962"/>
                  <a:pt x="665" y="962"/>
                  <a:pt x="665" y="962"/>
                </a:cubicBezTo>
                <a:cubicBezTo>
                  <a:pt x="698" y="848"/>
                  <a:pt x="753" y="765"/>
                  <a:pt x="830" y="712"/>
                </a:cubicBezTo>
                <a:cubicBezTo>
                  <a:pt x="908" y="657"/>
                  <a:pt x="1013" y="631"/>
                  <a:pt x="1143" y="633"/>
                </a:cubicBezTo>
                <a:cubicBezTo>
                  <a:pt x="1145" y="406"/>
                  <a:pt x="1145" y="406"/>
                  <a:pt x="1145" y="406"/>
                </a:cubicBezTo>
                <a:cubicBezTo>
                  <a:pt x="967" y="405"/>
                  <a:pt x="819" y="444"/>
                  <a:pt x="701" y="526"/>
                </a:cubicBezTo>
                <a:cubicBezTo>
                  <a:pt x="581" y="609"/>
                  <a:pt x="496" y="733"/>
                  <a:pt x="447" y="899"/>
                </a:cubicBezTo>
                <a:close/>
                <a:moveTo>
                  <a:pt x="2527" y="3044"/>
                </a:moveTo>
                <a:cubicBezTo>
                  <a:pt x="1970" y="2452"/>
                  <a:pt x="1970" y="2452"/>
                  <a:pt x="1970" y="2452"/>
                </a:cubicBezTo>
                <a:cubicBezTo>
                  <a:pt x="1967" y="2453"/>
                  <a:pt x="1967" y="2453"/>
                  <a:pt x="1967" y="2453"/>
                </a:cubicBezTo>
                <a:cubicBezTo>
                  <a:pt x="1967" y="3044"/>
                  <a:pt x="1967" y="3044"/>
                  <a:pt x="1967" y="3044"/>
                </a:cubicBezTo>
                <a:lnTo>
                  <a:pt x="2527" y="3044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9703" name="KSO_Shape"/>
          <p:cNvSpPr>
            <a:spLocks noChangeArrowheads="1"/>
          </p:cNvSpPr>
          <p:nvPr/>
        </p:nvSpPr>
        <p:spPr bwMode="auto">
          <a:xfrm rot="402569">
            <a:off x="1146175" y="5064125"/>
            <a:ext cx="1114425" cy="1425575"/>
          </a:xfrm>
          <a:custGeom>
            <a:avLst/>
            <a:gdLst>
              <a:gd name="T0" fmla="*/ 1942449 w 10771844"/>
              <a:gd name="T1" fmla="*/ 8088467 h 13782676"/>
              <a:gd name="T2" fmla="*/ 181941 w 10771844"/>
              <a:gd name="T3" fmla="*/ 8606474 h 13782676"/>
              <a:gd name="T4" fmla="*/ 945340 w 10771844"/>
              <a:gd name="T5" fmla="*/ 7802257 h 13782676"/>
              <a:gd name="T6" fmla="*/ 4922981 w 10771844"/>
              <a:gd name="T7" fmla="*/ 3670300 h 13782676"/>
              <a:gd name="T8" fmla="*/ 7258021 w 10771844"/>
              <a:gd name="T9" fmla="*/ 7397690 h 13782676"/>
              <a:gd name="T10" fmla="*/ 9596815 w 10771844"/>
              <a:gd name="T11" fmla="*/ 3670300 h 13782676"/>
              <a:gd name="T12" fmla="*/ 10771844 w 10771844"/>
              <a:gd name="T13" fmla="*/ 7667954 h 13782676"/>
              <a:gd name="T14" fmla="*/ 9183867 w 10771844"/>
              <a:gd name="T15" fmla="*/ 7686723 h 13782676"/>
              <a:gd name="T16" fmla="*/ 7701003 w 10771844"/>
              <a:gd name="T17" fmla="*/ 10989949 h 13782676"/>
              <a:gd name="T18" fmla="*/ 9330275 w 10771844"/>
              <a:gd name="T19" fmla="*/ 13493644 h 13782676"/>
              <a:gd name="T20" fmla="*/ 9142572 w 10771844"/>
              <a:gd name="T21" fmla="*/ 13778922 h 13782676"/>
              <a:gd name="T22" fmla="*/ 7490775 w 10771844"/>
              <a:gd name="T23" fmla="*/ 11534230 h 13782676"/>
              <a:gd name="T24" fmla="*/ 7408185 w 10771844"/>
              <a:gd name="T25" fmla="*/ 13767661 h 13782676"/>
              <a:gd name="T26" fmla="*/ 6886367 w 10771844"/>
              <a:gd name="T27" fmla="*/ 13643790 h 13782676"/>
              <a:gd name="T28" fmla="*/ 5166996 w 10771844"/>
              <a:gd name="T29" fmla="*/ 13685081 h 13782676"/>
              <a:gd name="T30" fmla="*/ 4333590 w 10771844"/>
              <a:gd name="T31" fmla="*/ 13737632 h 13782676"/>
              <a:gd name="T32" fmla="*/ 6754974 w 10771844"/>
              <a:gd name="T33" fmla="*/ 10768483 h 13782676"/>
              <a:gd name="T34" fmla="*/ 6781253 w 10771844"/>
              <a:gd name="T35" fmla="*/ 8632647 h 13782676"/>
              <a:gd name="T36" fmla="*/ 6191862 w 10771844"/>
              <a:gd name="T37" fmla="*/ 8291063 h 13782676"/>
              <a:gd name="T38" fmla="*/ 1964763 w 10771844"/>
              <a:gd name="T39" fmla="*/ 8084611 h 13782676"/>
              <a:gd name="T40" fmla="*/ 5234570 w 10771844"/>
              <a:gd name="T41" fmla="*/ 7686723 h 13782676"/>
              <a:gd name="T42" fmla="*/ 1499256 w 10771844"/>
              <a:gd name="T43" fmla="*/ 7667954 h 13782676"/>
              <a:gd name="T44" fmla="*/ 7241243 w 10771844"/>
              <a:gd name="T45" fmla="*/ 2735264 h 13782676"/>
              <a:gd name="T46" fmla="*/ 7241243 w 10771844"/>
              <a:gd name="T47" fmla="*/ 6864351 h 13782676"/>
              <a:gd name="T48" fmla="*/ 7241243 w 10771844"/>
              <a:gd name="T49" fmla="*/ 2735264 h 13782676"/>
              <a:gd name="T50" fmla="*/ 8707297 w 10771844"/>
              <a:gd name="T51" fmla="*/ 2131477 h 13782676"/>
              <a:gd name="T52" fmla="*/ 10771844 w 10771844"/>
              <a:gd name="T53" fmla="*/ 3321050 h 13782676"/>
              <a:gd name="T54" fmla="*/ 7292143 w 10771844"/>
              <a:gd name="T55" fmla="*/ 2292839 h 13782676"/>
              <a:gd name="T56" fmla="*/ 1432581 w 10771844"/>
              <a:gd name="T57" fmla="*/ 3321050 h 13782676"/>
              <a:gd name="T58" fmla="*/ 1432581 w 10771844"/>
              <a:gd name="T59" fmla="*/ 2131477 h 13782676"/>
              <a:gd name="T60" fmla="*/ 2750138 w 10771844"/>
              <a:gd name="T61" fmla="*/ 983181 h 13782676"/>
              <a:gd name="T62" fmla="*/ 5606721 w 10771844"/>
              <a:gd name="T63" fmla="*/ 2131477 h 13782676"/>
              <a:gd name="T64" fmla="*/ 0 w 10771844"/>
              <a:gd name="T65" fmla="*/ 0 h 13782676"/>
              <a:gd name="T66" fmla="*/ 10771844 w 10771844"/>
              <a:gd name="T67" fmla="*/ 13782676 h 13782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T64" t="T65" r="T66" b="T67"/>
            <a:pathLst>
              <a:path w="10771844" h="13782676">
                <a:moveTo>
                  <a:pt x="945340" y="7802257"/>
                </a:moveTo>
                <a:cubicBezTo>
                  <a:pt x="1823502" y="7815886"/>
                  <a:pt x="1942449" y="8088467"/>
                  <a:pt x="1942449" y="8088467"/>
                </a:cubicBezTo>
                <a:cubicBezTo>
                  <a:pt x="1942449" y="8088467"/>
                  <a:pt x="1942449" y="8088467"/>
                  <a:pt x="1961218" y="8339963"/>
                </a:cubicBezTo>
                <a:cubicBezTo>
                  <a:pt x="1799807" y="8839201"/>
                  <a:pt x="181941" y="8606474"/>
                  <a:pt x="181941" y="8606474"/>
                </a:cubicBezTo>
                <a:cubicBezTo>
                  <a:pt x="-242232" y="8197323"/>
                  <a:pt x="208218" y="7840725"/>
                  <a:pt x="208218" y="7840725"/>
                </a:cubicBezTo>
                <a:cubicBezTo>
                  <a:pt x="499602" y="7809757"/>
                  <a:pt x="742687" y="7799112"/>
                  <a:pt x="945340" y="7802257"/>
                </a:cubicBezTo>
                <a:close/>
                <a:moveTo>
                  <a:pt x="1499256" y="3670300"/>
                </a:moveTo>
                <a:cubicBezTo>
                  <a:pt x="1499256" y="3670300"/>
                  <a:pt x="1499256" y="3670300"/>
                  <a:pt x="4922981" y="3670300"/>
                </a:cubicBezTo>
                <a:cubicBezTo>
                  <a:pt x="4757801" y="4011884"/>
                  <a:pt x="4660195" y="4394758"/>
                  <a:pt x="4660195" y="4800154"/>
                </a:cubicBezTo>
                <a:cubicBezTo>
                  <a:pt x="4660195" y="6234054"/>
                  <a:pt x="5823961" y="7397690"/>
                  <a:pt x="7258021" y="7397690"/>
                </a:cubicBezTo>
                <a:cubicBezTo>
                  <a:pt x="8692082" y="7397690"/>
                  <a:pt x="9855847" y="6234054"/>
                  <a:pt x="9855847" y="4800154"/>
                </a:cubicBezTo>
                <a:cubicBezTo>
                  <a:pt x="9855847" y="4394758"/>
                  <a:pt x="9761995" y="4011884"/>
                  <a:pt x="9596815" y="3670300"/>
                </a:cubicBezTo>
                <a:cubicBezTo>
                  <a:pt x="9596815" y="3670300"/>
                  <a:pt x="9596815" y="3670300"/>
                  <a:pt x="10771844" y="3670300"/>
                </a:cubicBezTo>
                <a:cubicBezTo>
                  <a:pt x="10771844" y="3670300"/>
                  <a:pt x="10771844" y="3670300"/>
                  <a:pt x="10771844" y="7667954"/>
                </a:cubicBezTo>
                <a:cubicBezTo>
                  <a:pt x="10771844" y="7667954"/>
                  <a:pt x="10771844" y="7667954"/>
                  <a:pt x="8962376" y="7667954"/>
                </a:cubicBezTo>
                <a:cubicBezTo>
                  <a:pt x="8962376" y="7667954"/>
                  <a:pt x="8962376" y="7667954"/>
                  <a:pt x="9183867" y="7686723"/>
                </a:cubicBezTo>
                <a:cubicBezTo>
                  <a:pt x="9183867" y="7686723"/>
                  <a:pt x="9183867" y="7686723"/>
                  <a:pt x="7701003" y="8628893"/>
                </a:cubicBezTo>
                <a:cubicBezTo>
                  <a:pt x="7701003" y="8628893"/>
                  <a:pt x="7701003" y="8628893"/>
                  <a:pt x="7701003" y="10989949"/>
                </a:cubicBezTo>
                <a:cubicBezTo>
                  <a:pt x="7701003" y="11046254"/>
                  <a:pt x="7689741" y="11095051"/>
                  <a:pt x="7667217" y="11143849"/>
                </a:cubicBezTo>
                <a:cubicBezTo>
                  <a:pt x="7667217" y="11143849"/>
                  <a:pt x="7667217" y="11143849"/>
                  <a:pt x="9330275" y="13493644"/>
                </a:cubicBezTo>
                <a:cubicBezTo>
                  <a:pt x="9371571" y="13549949"/>
                  <a:pt x="9480439" y="13763908"/>
                  <a:pt x="9457915" y="13782676"/>
                </a:cubicBezTo>
                <a:cubicBezTo>
                  <a:pt x="9457915" y="13782676"/>
                  <a:pt x="9457915" y="13782676"/>
                  <a:pt x="9142572" y="13778922"/>
                </a:cubicBezTo>
                <a:cubicBezTo>
                  <a:pt x="9097523" y="13771415"/>
                  <a:pt x="9067490" y="13763908"/>
                  <a:pt x="9029949" y="13707603"/>
                </a:cubicBezTo>
                <a:cubicBezTo>
                  <a:pt x="9029949" y="13707603"/>
                  <a:pt x="9029949" y="13707603"/>
                  <a:pt x="7490775" y="11534230"/>
                </a:cubicBezTo>
                <a:cubicBezTo>
                  <a:pt x="7490775" y="11534230"/>
                  <a:pt x="7490775" y="11534230"/>
                  <a:pt x="7490775" y="13643790"/>
                </a:cubicBezTo>
                <a:cubicBezTo>
                  <a:pt x="7490775" y="13711356"/>
                  <a:pt x="7456988" y="13767661"/>
                  <a:pt x="7408185" y="13767661"/>
                </a:cubicBezTo>
                <a:cubicBezTo>
                  <a:pt x="7408185" y="13767661"/>
                  <a:pt x="7408185" y="13767661"/>
                  <a:pt x="6968957" y="13767661"/>
                </a:cubicBezTo>
                <a:cubicBezTo>
                  <a:pt x="6923908" y="13767661"/>
                  <a:pt x="6886367" y="13711356"/>
                  <a:pt x="6886367" y="13643790"/>
                </a:cubicBezTo>
                <a:cubicBezTo>
                  <a:pt x="6886367" y="13643790"/>
                  <a:pt x="6886367" y="13643790"/>
                  <a:pt x="6886367" y="11564259"/>
                </a:cubicBezTo>
                <a:cubicBezTo>
                  <a:pt x="6886367" y="11564259"/>
                  <a:pt x="6886367" y="11564259"/>
                  <a:pt x="5166996" y="13685081"/>
                </a:cubicBezTo>
                <a:cubicBezTo>
                  <a:pt x="5121947" y="13745139"/>
                  <a:pt x="5088160" y="13737632"/>
                  <a:pt x="5020587" y="13737632"/>
                </a:cubicBezTo>
                <a:cubicBezTo>
                  <a:pt x="5020587" y="13737632"/>
                  <a:pt x="5020587" y="13737632"/>
                  <a:pt x="4333590" y="13737632"/>
                </a:cubicBezTo>
                <a:cubicBezTo>
                  <a:pt x="4296049" y="13707603"/>
                  <a:pt x="4648933" y="13362265"/>
                  <a:pt x="4697736" y="13302207"/>
                </a:cubicBezTo>
                <a:cubicBezTo>
                  <a:pt x="4697736" y="13302207"/>
                  <a:pt x="4697736" y="13302207"/>
                  <a:pt x="6754974" y="10768483"/>
                </a:cubicBezTo>
                <a:cubicBezTo>
                  <a:pt x="6754974" y="10768483"/>
                  <a:pt x="6754974" y="10768483"/>
                  <a:pt x="6781253" y="10738453"/>
                </a:cubicBezTo>
                <a:cubicBezTo>
                  <a:pt x="6781253" y="10738453"/>
                  <a:pt x="6781253" y="10738453"/>
                  <a:pt x="6781253" y="8632647"/>
                </a:cubicBezTo>
                <a:cubicBezTo>
                  <a:pt x="6781253" y="8632647"/>
                  <a:pt x="6781253" y="8632647"/>
                  <a:pt x="6762482" y="8628893"/>
                </a:cubicBezTo>
                <a:cubicBezTo>
                  <a:pt x="6728696" y="8621386"/>
                  <a:pt x="6480926" y="8467485"/>
                  <a:pt x="6191862" y="8291063"/>
                </a:cubicBezTo>
                <a:cubicBezTo>
                  <a:pt x="6191862" y="8291063"/>
                  <a:pt x="6191862" y="8291063"/>
                  <a:pt x="1964763" y="8336107"/>
                </a:cubicBezTo>
                <a:cubicBezTo>
                  <a:pt x="1964763" y="8336107"/>
                  <a:pt x="1964763" y="8336107"/>
                  <a:pt x="1964763" y="8084611"/>
                </a:cubicBezTo>
                <a:cubicBezTo>
                  <a:pt x="1964763" y="8084611"/>
                  <a:pt x="1964763" y="8084611"/>
                  <a:pt x="5940338" y="8133409"/>
                </a:cubicBezTo>
                <a:cubicBezTo>
                  <a:pt x="5579946" y="7908189"/>
                  <a:pt x="5234570" y="7686723"/>
                  <a:pt x="5234570" y="7686723"/>
                </a:cubicBezTo>
                <a:cubicBezTo>
                  <a:pt x="5234570" y="7686723"/>
                  <a:pt x="5234570" y="7686723"/>
                  <a:pt x="5426028" y="7667954"/>
                </a:cubicBezTo>
                <a:cubicBezTo>
                  <a:pt x="5426028" y="7667954"/>
                  <a:pt x="5426028" y="7667954"/>
                  <a:pt x="1499256" y="7667954"/>
                </a:cubicBezTo>
                <a:cubicBezTo>
                  <a:pt x="1499256" y="7667954"/>
                  <a:pt x="1499256" y="7667954"/>
                  <a:pt x="1499256" y="3670300"/>
                </a:cubicBezTo>
                <a:close/>
                <a:moveTo>
                  <a:pt x="7241243" y="2735264"/>
                </a:moveTo>
                <a:cubicBezTo>
                  <a:pt x="8382774" y="2735264"/>
                  <a:pt x="9308168" y="3659591"/>
                  <a:pt x="9308168" y="4799808"/>
                </a:cubicBezTo>
                <a:cubicBezTo>
                  <a:pt x="9308168" y="5940024"/>
                  <a:pt x="8382774" y="6864351"/>
                  <a:pt x="7241243" y="6864351"/>
                </a:cubicBezTo>
                <a:cubicBezTo>
                  <a:pt x="6099712" y="6864351"/>
                  <a:pt x="5174318" y="5940024"/>
                  <a:pt x="5174318" y="4799808"/>
                </a:cubicBezTo>
                <a:cubicBezTo>
                  <a:pt x="5174318" y="3659591"/>
                  <a:pt x="6099712" y="2735264"/>
                  <a:pt x="7241243" y="2735264"/>
                </a:cubicBezTo>
                <a:close/>
                <a:moveTo>
                  <a:pt x="7202054" y="0"/>
                </a:moveTo>
                <a:cubicBezTo>
                  <a:pt x="7202054" y="0"/>
                  <a:pt x="7202054" y="0"/>
                  <a:pt x="8707297" y="2131477"/>
                </a:cubicBezTo>
                <a:cubicBezTo>
                  <a:pt x="8707297" y="2131477"/>
                  <a:pt x="8707297" y="2131477"/>
                  <a:pt x="10771844" y="2131477"/>
                </a:cubicBezTo>
                <a:cubicBezTo>
                  <a:pt x="10771844" y="2131477"/>
                  <a:pt x="10771844" y="2131477"/>
                  <a:pt x="10771844" y="3321050"/>
                </a:cubicBezTo>
                <a:cubicBezTo>
                  <a:pt x="10771844" y="3321050"/>
                  <a:pt x="10771844" y="3321050"/>
                  <a:pt x="9349183" y="3321050"/>
                </a:cubicBezTo>
                <a:cubicBezTo>
                  <a:pt x="8879968" y="2698119"/>
                  <a:pt x="8132977" y="2292839"/>
                  <a:pt x="7292143" y="2292839"/>
                </a:cubicBezTo>
                <a:cubicBezTo>
                  <a:pt x="6447555" y="2292839"/>
                  <a:pt x="5704318" y="2698119"/>
                  <a:pt x="5235103" y="3321050"/>
                </a:cubicBezTo>
                <a:cubicBezTo>
                  <a:pt x="5235103" y="3321050"/>
                  <a:pt x="5235103" y="3321050"/>
                  <a:pt x="1432581" y="3321050"/>
                </a:cubicBezTo>
                <a:cubicBezTo>
                  <a:pt x="1432581" y="3321050"/>
                  <a:pt x="1432581" y="3321050"/>
                  <a:pt x="1432581" y="2296591"/>
                </a:cubicBezTo>
                <a:cubicBezTo>
                  <a:pt x="1432581" y="2296591"/>
                  <a:pt x="1432581" y="2296591"/>
                  <a:pt x="1432581" y="2131477"/>
                </a:cubicBezTo>
                <a:cubicBezTo>
                  <a:pt x="1432581" y="2131477"/>
                  <a:pt x="1432581" y="2131477"/>
                  <a:pt x="1432581" y="983181"/>
                </a:cubicBezTo>
                <a:cubicBezTo>
                  <a:pt x="1432581" y="983181"/>
                  <a:pt x="1432581" y="983181"/>
                  <a:pt x="2750138" y="983181"/>
                </a:cubicBezTo>
                <a:cubicBezTo>
                  <a:pt x="2750138" y="983181"/>
                  <a:pt x="2750138" y="983181"/>
                  <a:pt x="2750138" y="2131477"/>
                </a:cubicBezTo>
                <a:cubicBezTo>
                  <a:pt x="2750138" y="2131477"/>
                  <a:pt x="2750138" y="2131477"/>
                  <a:pt x="5606721" y="2131477"/>
                </a:cubicBezTo>
                <a:cubicBezTo>
                  <a:pt x="5606721" y="2131477"/>
                  <a:pt x="5606721" y="2131477"/>
                  <a:pt x="7202054" y="0"/>
                </a:cubicBez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9704" name="KSO_Shape"/>
          <p:cNvSpPr>
            <a:spLocks noChangeArrowheads="1"/>
          </p:cNvSpPr>
          <p:nvPr/>
        </p:nvSpPr>
        <p:spPr bwMode="auto">
          <a:xfrm rot="-934860">
            <a:off x="10645775" y="3352800"/>
            <a:ext cx="1084263" cy="1069975"/>
          </a:xfrm>
          <a:custGeom>
            <a:avLst/>
            <a:gdLst>
              <a:gd name="T0" fmla="*/ 1477962 w 1622425"/>
              <a:gd name="T1" fmla="*/ 463550 h 1601788"/>
              <a:gd name="T2" fmla="*/ 866214 w 1622425"/>
              <a:gd name="T3" fmla="*/ 419183 h 1601788"/>
              <a:gd name="T4" fmla="*/ 805862 w 1622425"/>
              <a:gd name="T5" fmla="*/ 430298 h 1601788"/>
              <a:gd name="T6" fmla="*/ 757262 w 1622425"/>
              <a:gd name="T7" fmla="*/ 449034 h 1601788"/>
              <a:gd name="T8" fmla="*/ 731533 w 1622425"/>
              <a:gd name="T9" fmla="*/ 466817 h 1601788"/>
              <a:gd name="T10" fmla="*/ 712792 w 1622425"/>
              <a:gd name="T11" fmla="*/ 493810 h 1601788"/>
              <a:gd name="T12" fmla="*/ 701357 w 1622425"/>
              <a:gd name="T13" fmla="*/ 530648 h 1601788"/>
              <a:gd name="T14" fmla="*/ 700087 w 1622425"/>
              <a:gd name="T15" fmla="*/ 578600 h 1601788"/>
              <a:gd name="T16" fmla="*/ 708028 w 1622425"/>
              <a:gd name="T17" fmla="*/ 630998 h 1601788"/>
              <a:gd name="T18" fmla="*/ 703263 w 1622425"/>
              <a:gd name="T19" fmla="*/ 650051 h 1601788"/>
              <a:gd name="T20" fmla="*/ 697545 w 1622425"/>
              <a:gd name="T21" fmla="*/ 666247 h 1601788"/>
              <a:gd name="T22" fmla="*/ 705487 w 1622425"/>
              <a:gd name="T23" fmla="*/ 729760 h 1601788"/>
              <a:gd name="T24" fmla="*/ 718192 w 1622425"/>
              <a:gd name="T25" fmla="*/ 755800 h 1601788"/>
              <a:gd name="T26" fmla="*/ 738839 w 1622425"/>
              <a:gd name="T27" fmla="*/ 763421 h 1601788"/>
              <a:gd name="T28" fmla="*/ 751227 w 1622425"/>
              <a:gd name="T29" fmla="*/ 839954 h 1601788"/>
              <a:gd name="T30" fmla="*/ 765204 w 1622425"/>
              <a:gd name="T31" fmla="*/ 858373 h 1601788"/>
              <a:gd name="T32" fmla="*/ 740745 w 1622425"/>
              <a:gd name="T33" fmla="*/ 895528 h 1601788"/>
              <a:gd name="T34" fmla="*/ 718510 w 1622425"/>
              <a:gd name="T35" fmla="*/ 928555 h 1601788"/>
              <a:gd name="T36" fmla="*/ 544123 w 1622425"/>
              <a:gd name="T37" fmla="*/ 998101 h 1601788"/>
              <a:gd name="T38" fmla="*/ 487583 w 1622425"/>
              <a:gd name="T39" fmla="*/ 1020648 h 1601788"/>
              <a:gd name="T40" fmla="*/ 463442 w 1622425"/>
              <a:gd name="T41" fmla="*/ 1040337 h 1601788"/>
              <a:gd name="T42" fmla="*/ 454230 w 1622425"/>
              <a:gd name="T43" fmla="*/ 1082573 h 1601788"/>
              <a:gd name="T44" fmla="*/ 1277245 w 1622425"/>
              <a:gd name="T45" fmla="*/ 1167997 h 1601788"/>
              <a:gd name="T46" fmla="*/ 1272163 w 1622425"/>
              <a:gd name="T47" fmla="*/ 1049546 h 1601788"/>
              <a:gd name="T48" fmla="*/ 1259775 w 1622425"/>
              <a:gd name="T49" fmla="*/ 1032398 h 1601788"/>
              <a:gd name="T50" fmla="*/ 1221658 w 1622425"/>
              <a:gd name="T51" fmla="*/ 1011121 h 1601788"/>
              <a:gd name="T52" fmla="*/ 1080941 w 1622425"/>
              <a:gd name="T53" fmla="*/ 953960 h 1601788"/>
              <a:gd name="T54" fmla="*/ 1003436 w 1622425"/>
              <a:gd name="T55" fmla="*/ 919980 h 1601788"/>
              <a:gd name="T56" fmla="*/ 955790 w 1622425"/>
              <a:gd name="T57" fmla="*/ 869487 h 1601788"/>
              <a:gd name="T58" fmla="*/ 961507 w 1622425"/>
              <a:gd name="T59" fmla="*/ 849481 h 1601788"/>
              <a:gd name="T60" fmla="*/ 977072 w 1622425"/>
              <a:gd name="T61" fmla="*/ 827887 h 1601788"/>
              <a:gd name="T62" fmla="*/ 981837 w 1622425"/>
              <a:gd name="T63" fmla="*/ 797083 h 1601788"/>
              <a:gd name="T64" fmla="*/ 987236 w 1622425"/>
              <a:gd name="T65" fmla="*/ 770408 h 1601788"/>
              <a:gd name="T66" fmla="*/ 999942 w 1622425"/>
              <a:gd name="T67" fmla="*/ 759928 h 1601788"/>
              <a:gd name="T68" fmla="*/ 1014871 w 1622425"/>
              <a:gd name="T69" fmla="*/ 746908 h 1601788"/>
              <a:gd name="T70" fmla="*/ 1025989 w 1622425"/>
              <a:gd name="T71" fmla="*/ 709753 h 1601788"/>
              <a:gd name="T72" fmla="*/ 1026942 w 1622425"/>
              <a:gd name="T73" fmla="*/ 669105 h 1601788"/>
              <a:gd name="T74" fmla="*/ 1015824 w 1622425"/>
              <a:gd name="T75" fmla="*/ 642747 h 1601788"/>
              <a:gd name="T76" fmla="*/ 1012013 w 1622425"/>
              <a:gd name="T77" fmla="*/ 622106 h 1601788"/>
              <a:gd name="T78" fmla="*/ 1017413 w 1622425"/>
              <a:gd name="T79" fmla="*/ 551607 h 1601788"/>
              <a:gd name="T80" fmla="*/ 1010424 w 1622425"/>
              <a:gd name="T81" fmla="*/ 492222 h 1601788"/>
              <a:gd name="T82" fmla="*/ 995495 w 1622425"/>
              <a:gd name="T83" fmla="*/ 465547 h 1601788"/>
              <a:gd name="T84" fmla="*/ 939908 w 1622425"/>
              <a:gd name="T85" fmla="*/ 436331 h 1601788"/>
              <a:gd name="T86" fmla="*/ 902426 w 1622425"/>
              <a:gd name="T87" fmla="*/ 422041 h 1601788"/>
              <a:gd name="T88" fmla="*/ 1477962 w 1622425"/>
              <a:gd name="T89" fmla="*/ 0 h 1601788"/>
              <a:gd name="T90" fmla="*/ 1403350 w 1622425"/>
              <a:gd name="T91" fmla="*/ 0 h 1601788"/>
              <a:gd name="T92" fmla="*/ 212503 w 1622425"/>
              <a:gd name="T93" fmla="*/ 0 h 1601788"/>
              <a:gd name="T94" fmla="*/ 75917 w 1622425"/>
              <a:gd name="T95" fmla="*/ 1599883 h 1601788"/>
              <a:gd name="T96" fmla="*/ 49870 w 1622425"/>
              <a:gd name="T97" fmla="*/ 1590356 h 1601788"/>
              <a:gd name="T98" fmla="*/ 27635 w 1622425"/>
              <a:gd name="T99" fmla="*/ 1573843 h 1601788"/>
              <a:gd name="T100" fmla="*/ 11435 w 1622425"/>
              <a:gd name="T101" fmla="*/ 1551931 h 1601788"/>
              <a:gd name="T102" fmla="*/ 1906 w 1622425"/>
              <a:gd name="T103" fmla="*/ 1525891 h 1601788"/>
              <a:gd name="T104" fmla="*/ 317 w 1622425"/>
              <a:gd name="T105" fmla="*/ 90188 h 1601788"/>
              <a:gd name="T106" fmla="*/ 5717 w 1622425"/>
              <a:gd name="T107" fmla="*/ 62560 h 1601788"/>
              <a:gd name="T108" fmla="*/ 19058 w 1622425"/>
              <a:gd name="T109" fmla="*/ 38107 h 1601788"/>
              <a:gd name="T110" fmla="*/ 38117 w 1622425"/>
              <a:gd name="T111" fmla="*/ 18736 h 1601788"/>
              <a:gd name="T112" fmla="*/ 62258 w 1622425"/>
              <a:gd name="T113" fmla="*/ 5716 h 1601788"/>
              <a:gd name="T114" fmla="*/ 90211 w 1622425"/>
              <a:gd name="T115" fmla="*/ 0 h 1601788"/>
              <a:gd name="T116" fmla="*/ 0 w 1622425"/>
              <a:gd name="T117" fmla="*/ 0 h 1601788"/>
              <a:gd name="T118" fmla="*/ 1622425 w 1622425"/>
              <a:gd name="T119" fmla="*/ 1601788 h 160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T116" t="T117" r="T118" b="T119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4E03B24-56F5-43AC-A5C0-69724DFC157D}"/>
              </a:ext>
            </a:extLst>
          </p:cNvPr>
          <p:cNvSpPr/>
          <p:nvPr/>
        </p:nvSpPr>
        <p:spPr>
          <a:xfrm>
            <a:off x="11495314" y="6207162"/>
            <a:ext cx="516685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Calibri"/>
                <a:ea typeface="宋体"/>
              </a:rPr>
              <a:t>20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252535" y="0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B585832-7912-4B13-9737-45A2EA93DDF1}"/>
              </a:ext>
            </a:extLst>
          </p:cNvPr>
          <p:cNvSpPr txBox="1"/>
          <p:nvPr/>
        </p:nvSpPr>
        <p:spPr>
          <a:xfrm>
            <a:off x="434558" y="333421"/>
            <a:ext cx="2291067" cy="118923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案情摘要</a:t>
            </a:r>
            <a:r>
              <a:rPr kumimoji="0" lang="en-US" altLang="zh-TW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-</a:t>
            </a:r>
            <a:r>
              <a:rPr kumimoji="0" lang="zh-TW" alt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涉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案人員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5AFF23-E681-4C92-AEE9-C6CDABC2A163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1" name="標題 1">
            <a:extLst>
              <a:ext uri="{FF2B5EF4-FFF2-40B4-BE49-F238E27FC236}">
                <a16:creationId xmlns:a16="http://schemas.microsoft.com/office/drawing/2014/main" id="{315C3045-490C-4761-9733-92B9DB71155B}"/>
              </a:ext>
            </a:extLst>
          </p:cNvPr>
          <p:cNvSpPr txBox="1">
            <a:spLocks/>
          </p:cNvSpPr>
          <p:nvPr/>
        </p:nvSpPr>
        <p:spPr>
          <a:xfrm>
            <a:off x="2907648" y="257879"/>
            <a:ext cx="8098446" cy="118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buClr>
                <a:srgbClr val="011E50"/>
              </a:buClr>
              <a:defRPr/>
            </a:pPr>
            <a:r>
              <a:rPr lang="zh-TW" altLang="en-US" sz="4267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供油中心汽修員收回扣涉貪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  <a:p>
            <a:pPr lvl="0" algn="ctr" defTabSz="1219170" eaLnBrk="1" fontAlgn="auto" hangingPunct="1">
              <a:buClr>
                <a:srgbClr val="011E50"/>
              </a:buClr>
              <a:defRPr/>
            </a:pPr>
            <a:r>
              <a:rPr kumimoji="0" lang="en-US" altLang="zh-TW" sz="1867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(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摘錄自基隆地檢署檢察官</a:t>
            </a:r>
            <a:r>
              <a:rPr kumimoji="0" lang="en-US" altLang="zh-TW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111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kumimoji="0" lang="en-US" altLang="zh-TW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6123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6193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6488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6489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及</a:t>
            </a:r>
            <a:r>
              <a:rPr kumimoji="0" lang="en-US" altLang="zh-TW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8457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號起訴書；</a:t>
            </a:r>
            <a:r>
              <a:rPr lang="en-US" altLang="zh-TW" sz="2133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kumimoji="0" lang="zh-TW" alt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lang="en-US" altLang="zh-TW" sz="2133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6489</a:t>
            </a:r>
            <a:r>
              <a:rPr lang="zh-TW" altLang="en-US" sz="2133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、</a:t>
            </a:r>
            <a:r>
              <a:rPr lang="en-US" altLang="zh-TW" sz="200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8457</a:t>
            </a:r>
            <a:r>
              <a:rPr lang="zh-TW" altLang="en-US" sz="200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號緩起訴書</a:t>
            </a:r>
            <a:r>
              <a:rPr kumimoji="0" lang="en-US" altLang="zh-TW" sz="1867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)</a:t>
            </a:r>
            <a:endParaRPr kumimoji="0" lang="zh-TW" altLang="en-US" sz="3733" b="1" i="0" u="none" strike="noStrike" kern="0" cap="none" spc="0" normalizeH="0" baseline="0" noProof="0" dirty="0">
              <a:ln>
                <a:noFill/>
              </a:ln>
              <a:solidFill>
                <a:srgbClr val="011E5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  <p:sp>
        <p:nvSpPr>
          <p:cNvPr id="51" name="Google Shape;912;p26">
            <a:extLst>
              <a:ext uri="{FF2B5EF4-FFF2-40B4-BE49-F238E27FC236}">
                <a16:creationId xmlns:a16="http://schemas.microsoft.com/office/drawing/2014/main" id="{4AD632ED-F103-40D0-9A04-958F04372310}"/>
              </a:ext>
            </a:extLst>
          </p:cNvPr>
          <p:cNvSpPr/>
          <p:nvPr/>
        </p:nvSpPr>
        <p:spPr>
          <a:xfrm>
            <a:off x="9947950" y="3576535"/>
            <a:ext cx="1397816" cy="1397816"/>
          </a:xfrm>
          <a:custGeom>
            <a:avLst/>
            <a:gdLst/>
            <a:ahLst/>
            <a:cxnLst/>
            <a:rect l="l" t="t" r="r" b="b"/>
            <a:pathLst>
              <a:path w="51399" h="51399" extrusionOk="0">
                <a:moveTo>
                  <a:pt x="25699" y="1"/>
                </a:moveTo>
                <a:cubicBezTo>
                  <a:pt x="18883" y="1"/>
                  <a:pt x="12347" y="2708"/>
                  <a:pt x="7527" y="7528"/>
                </a:cubicBezTo>
                <a:cubicBezTo>
                  <a:pt x="2708" y="12347"/>
                  <a:pt x="1" y="18883"/>
                  <a:pt x="1" y="25700"/>
                </a:cubicBezTo>
                <a:cubicBezTo>
                  <a:pt x="1" y="32516"/>
                  <a:pt x="2708" y="39052"/>
                  <a:pt x="7527" y="43873"/>
                </a:cubicBezTo>
                <a:cubicBezTo>
                  <a:pt x="12347" y="48692"/>
                  <a:pt x="18883" y="51399"/>
                  <a:pt x="25699" y="51399"/>
                </a:cubicBezTo>
                <a:cubicBezTo>
                  <a:pt x="32516" y="51399"/>
                  <a:pt x="39052" y="48692"/>
                  <a:pt x="43871" y="43873"/>
                </a:cubicBezTo>
                <a:cubicBezTo>
                  <a:pt x="48692" y="39052"/>
                  <a:pt x="51399" y="32516"/>
                  <a:pt x="51399" y="25700"/>
                </a:cubicBezTo>
                <a:cubicBezTo>
                  <a:pt x="51399" y="18883"/>
                  <a:pt x="48692" y="12347"/>
                  <a:pt x="43871" y="7528"/>
                </a:cubicBezTo>
                <a:cubicBezTo>
                  <a:pt x="39052" y="2708"/>
                  <a:pt x="32516" y="1"/>
                  <a:pt x="25699" y="1"/>
                </a:cubicBezTo>
                <a:close/>
              </a:path>
            </a:pathLst>
          </a:custGeom>
          <a:solidFill>
            <a:srgbClr val="FE9B2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33899E4-C77F-47ED-9737-D39734D9F029}"/>
              </a:ext>
            </a:extLst>
          </p:cNvPr>
          <p:cNvSpPr/>
          <p:nvPr/>
        </p:nvSpPr>
        <p:spPr>
          <a:xfrm>
            <a:off x="1580091" y="1859553"/>
            <a:ext cx="4313769" cy="4105409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947093B-BBF1-4AFF-BE48-9C6CF67BEC08}"/>
              </a:ext>
            </a:extLst>
          </p:cNvPr>
          <p:cNvSpPr txBox="1"/>
          <p:nvPr/>
        </p:nvSpPr>
        <p:spPr>
          <a:xfrm>
            <a:off x="1584360" y="2284047"/>
            <a:ext cx="4096538" cy="2614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indent="-288000" defTabSz="4572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自</a:t>
            </a:r>
            <a:r>
              <a:rPr lang="en-US" altLang="zh-TW" sz="28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88</a:t>
            </a:r>
            <a:r>
              <a:rPr lang="zh-TW" altLang="en-US" sz="28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年起至</a:t>
            </a:r>
            <a:r>
              <a:rPr lang="en-US" altLang="zh-TW" sz="28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111</a:t>
            </a:r>
            <a:r>
              <a:rPr lang="zh-TW" altLang="en-US" sz="28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年</a:t>
            </a:r>
            <a:r>
              <a:rPr lang="en-US" altLang="zh-TW" sz="28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r>
              <a:rPr lang="zh-TW" altLang="en-US" sz="28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月，均負責油銷部</a:t>
            </a:r>
            <a:r>
              <a:rPr lang="en-US" altLang="zh-TW" sz="28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8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供油中心</a:t>
            </a:r>
            <a:r>
              <a:rPr lang="zh-TW" altLang="en-US" sz="28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油罐車、氣槽車維修保養</a:t>
            </a:r>
            <a:r>
              <a:rPr lang="zh-TW" altLang="en-US" sz="2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標案採購、經辦、驗收及核銷業務</a:t>
            </a:r>
            <a:r>
              <a:rPr lang="zh-TW" altLang="en-US" sz="28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b="1" dirty="0">
              <a:ln w="0"/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F6905C62-0481-4A92-88DC-B097A94851F3}"/>
              </a:ext>
            </a:extLst>
          </p:cNvPr>
          <p:cNvGrpSpPr/>
          <p:nvPr/>
        </p:nvGrpSpPr>
        <p:grpSpPr>
          <a:xfrm>
            <a:off x="2352049" y="5095800"/>
            <a:ext cx="3733044" cy="671842"/>
            <a:chOff x="1280392" y="1939375"/>
            <a:chExt cx="3239273" cy="793981"/>
          </a:xfrm>
        </p:grpSpPr>
        <p:sp>
          <p:nvSpPr>
            <p:cNvPr id="49" name="圓角矩形 38">
              <a:extLst>
                <a:ext uri="{FF2B5EF4-FFF2-40B4-BE49-F238E27FC236}">
                  <a16:creationId xmlns:a16="http://schemas.microsoft.com/office/drawing/2014/main" id="{262A9534-3644-4B80-A3D8-E40B4EF044CF}"/>
                </a:ext>
              </a:extLst>
            </p:cNvPr>
            <p:cNvSpPr/>
            <p:nvPr/>
          </p:nvSpPr>
          <p:spPr>
            <a:xfrm>
              <a:off x="1280392" y="1939375"/>
              <a:ext cx="3239273" cy="793981"/>
            </a:xfrm>
            <a:prstGeom prst="roundRect">
              <a:avLst>
                <a:gd name="adj" fmla="val 37375"/>
              </a:avLst>
            </a:prstGeom>
            <a:gradFill>
              <a:gsLst>
                <a:gs pos="0">
                  <a:srgbClr val="00C6B2"/>
                </a:gs>
                <a:gs pos="100000">
                  <a:srgbClr val="006FBB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dirty="0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0B38B99-AE62-4205-9D17-B5799617C07F}"/>
                </a:ext>
              </a:extLst>
            </p:cNvPr>
            <p:cNvSpPr/>
            <p:nvPr/>
          </p:nvSpPr>
          <p:spPr>
            <a:xfrm>
              <a:off x="1510082" y="1975903"/>
              <a:ext cx="2769155" cy="69108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授權公務員</a:t>
              </a:r>
            </a:p>
          </p:txBody>
        </p:sp>
      </p:grpSp>
      <p:sp>
        <p:nvSpPr>
          <p:cNvPr id="28" name="五边形 5">
            <a:extLst>
              <a:ext uri="{FF2B5EF4-FFF2-40B4-BE49-F238E27FC236}">
                <a16:creationId xmlns:a16="http://schemas.microsoft.com/office/drawing/2014/main" id="{3401F8F4-0005-4581-819D-65FD862F5343}"/>
              </a:ext>
            </a:extLst>
          </p:cNvPr>
          <p:cNvSpPr/>
          <p:nvPr/>
        </p:nvSpPr>
        <p:spPr>
          <a:xfrm>
            <a:off x="1140862" y="1683647"/>
            <a:ext cx="1624773" cy="603513"/>
          </a:xfrm>
          <a:prstGeom prst="homePlate">
            <a:avLst>
              <a:gd name="adj" fmla="val 33465"/>
            </a:avLst>
          </a:prstGeom>
          <a:solidFill>
            <a:srgbClr val="42717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Arial" panose="020B0604020202020204" pitchFamily="34" charset="0"/>
              </a:rPr>
              <a:t>張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OO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/>
              <a:ea typeface="宋体"/>
              <a:cs typeface="+mn-cs"/>
              <a:sym typeface="Arial" panose="020B0604020202020204" pitchFamily="34" charset="0"/>
            </a:endParaRPr>
          </a:p>
        </p:txBody>
      </p:sp>
      <p:sp>
        <p:nvSpPr>
          <p:cNvPr id="38" name="弧形箭號 (左彎) 10">
            <a:extLst>
              <a:ext uri="{FF2B5EF4-FFF2-40B4-BE49-F238E27FC236}">
                <a16:creationId xmlns:a16="http://schemas.microsoft.com/office/drawing/2014/main" id="{82E834B2-D5EC-4FD1-AC8D-7B2AB94D77F4}"/>
              </a:ext>
            </a:extLst>
          </p:cNvPr>
          <p:cNvSpPr/>
          <p:nvPr/>
        </p:nvSpPr>
        <p:spPr>
          <a:xfrm rot="20090857" flipH="1">
            <a:off x="1469016" y="4674005"/>
            <a:ext cx="707548" cy="1109896"/>
          </a:xfrm>
          <a:prstGeom prst="curvedLeftArrow">
            <a:avLst>
              <a:gd name="adj1" fmla="val 10107"/>
              <a:gd name="adj2" fmla="val 55879"/>
              <a:gd name="adj3" fmla="val 4595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C31DC93-4573-42DA-85D0-7917B02DB9B0}"/>
              </a:ext>
            </a:extLst>
          </p:cNvPr>
          <p:cNvSpPr/>
          <p:nvPr/>
        </p:nvSpPr>
        <p:spPr>
          <a:xfrm>
            <a:off x="6333089" y="1866498"/>
            <a:ext cx="4313769" cy="4105409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6AEBAE58-27B7-429E-BBC2-952CC8EF80C5}"/>
              </a:ext>
            </a:extLst>
          </p:cNvPr>
          <p:cNvPicPr/>
          <p:nvPr/>
        </p:nvPicPr>
        <p:blipFill rotWithShape="1">
          <a:blip r:embed="rId2"/>
          <a:srcRect l="17678" t="25080" r="41936" b="21278"/>
          <a:stretch/>
        </p:blipFill>
        <p:spPr bwMode="auto">
          <a:xfrm>
            <a:off x="7075648" y="3852460"/>
            <a:ext cx="2708661" cy="20242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文字方塊 45">
            <a:extLst>
              <a:ext uri="{FF2B5EF4-FFF2-40B4-BE49-F238E27FC236}">
                <a16:creationId xmlns:a16="http://schemas.microsoft.com/office/drawing/2014/main" id="{0A8C2132-E0BF-4F52-8C9D-0D7EDFB75E13}"/>
              </a:ext>
            </a:extLst>
          </p:cNvPr>
          <p:cNvSpPr txBox="1"/>
          <p:nvPr/>
        </p:nvSpPr>
        <p:spPr>
          <a:xfrm>
            <a:off x="6569318" y="2096209"/>
            <a:ext cx="3759669" cy="1517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algn="just" defTabSz="457200" eaLnBrk="1" fontAlgn="auto" hangingPunct="1">
              <a:lnSpc>
                <a:spcPts val="38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見採購金額龐大，有利可圖，遂向廠商索賄、收取回扣。</a:t>
            </a:r>
            <a:endParaRPr lang="zh-CN" altLang="en-US" sz="2800" b="1" dirty="0">
              <a:ln w="0"/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53" name="圖片 52">
            <a:extLst>
              <a:ext uri="{FF2B5EF4-FFF2-40B4-BE49-F238E27FC236}">
                <a16:creationId xmlns:a16="http://schemas.microsoft.com/office/drawing/2014/main" id="{DA2039DB-DB84-457F-AC98-5518668C161A}"/>
              </a:ext>
            </a:extLst>
          </p:cNvPr>
          <p:cNvPicPr/>
          <p:nvPr/>
        </p:nvPicPr>
        <p:blipFill rotWithShape="1">
          <a:blip r:embed="rId3"/>
          <a:srcRect l="26946" t="29160" r="49421" b="14164"/>
          <a:stretch/>
        </p:blipFill>
        <p:spPr bwMode="auto">
          <a:xfrm rot="873895">
            <a:off x="10289994" y="4360018"/>
            <a:ext cx="1245870" cy="1680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KSO_Shape">
            <a:extLst>
              <a:ext uri="{FF2B5EF4-FFF2-40B4-BE49-F238E27FC236}">
                <a16:creationId xmlns:a16="http://schemas.microsoft.com/office/drawing/2014/main" id="{597181C3-9BB1-4AD7-AC76-7C447A3F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190" y="1731045"/>
            <a:ext cx="606046" cy="592898"/>
          </a:xfrm>
          <a:custGeom>
            <a:avLst/>
            <a:gdLst>
              <a:gd name="T0" fmla="*/ 1477962 w 1622425"/>
              <a:gd name="T1" fmla="*/ 463550 h 1601788"/>
              <a:gd name="T2" fmla="*/ 866214 w 1622425"/>
              <a:gd name="T3" fmla="*/ 419183 h 1601788"/>
              <a:gd name="T4" fmla="*/ 805862 w 1622425"/>
              <a:gd name="T5" fmla="*/ 430298 h 1601788"/>
              <a:gd name="T6" fmla="*/ 757262 w 1622425"/>
              <a:gd name="T7" fmla="*/ 449034 h 1601788"/>
              <a:gd name="T8" fmla="*/ 731533 w 1622425"/>
              <a:gd name="T9" fmla="*/ 466817 h 1601788"/>
              <a:gd name="T10" fmla="*/ 712792 w 1622425"/>
              <a:gd name="T11" fmla="*/ 493810 h 1601788"/>
              <a:gd name="T12" fmla="*/ 701357 w 1622425"/>
              <a:gd name="T13" fmla="*/ 530648 h 1601788"/>
              <a:gd name="T14" fmla="*/ 700087 w 1622425"/>
              <a:gd name="T15" fmla="*/ 578600 h 1601788"/>
              <a:gd name="T16" fmla="*/ 708028 w 1622425"/>
              <a:gd name="T17" fmla="*/ 630998 h 1601788"/>
              <a:gd name="T18" fmla="*/ 703263 w 1622425"/>
              <a:gd name="T19" fmla="*/ 650051 h 1601788"/>
              <a:gd name="T20" fmla="*/ 697545 w 1622425"/>
              <a:gd name="T21" fmla="*/ 666247 h 1601788"/>
              <a:gd name="T22" fmla="*/ 705487 w 1622425"/>
              <a:gd name="T23" fmla="*/ 729760 h 1601788"/>
              <a:gd name="T24" fmla="*/ 718192 w 1622425"/>
              <a:gd name="T25" fmla="*/ 755800 h 1601788"/>
              <a:gd name="T26" fmla="*/ 738839 w 1622425"/>
              <a:gd name="T27" fmla="*/ 763421 h 1601788"/>
              <a:gd name="T28" fmla="*/ 751227 w 1622425"/>
              <a:gd name="T29" fmla="*/ 839954 h 1601788"/>
              <a:gd name="T30" fmla="*/ 765204 w 1622425"/>
              <a:gd name="T31" fmla="*/ 858373 h 1601788"/>
              <a:gd name="T32" fmla="*/ 740745 w 1622425"/>
              <a:gd name="T33" fmla="*/ 895528 h 1601788"/>
              <a:gd name="T34" fmla="*/ 718510 w 1622425"/>
              <a:gd name="T35" fmla="*/ 928555 h 1601788"/>
              <a:gd name="T36" fmla="*/ 544123 w 1622425"/>
              <a:gd name="T37" fmla="*/ 998101 h 1601788"/>
              <a:gd name="T38" fmla="*/ 487583 w 1622425"/>
              <a:gd name="T39" fmla="*/ 1020648 h 1601788"/>
              <a:gd name="T40" fmla="*/ 463442 w 1622425"/>
              <a:gd name="T41" fmla="*/ 1040337 h 1601788"/>
              <a:gd name="T42" fmla="*/ 454230 w 1622425"/>
              <a:gd name="T43" fmla="*/ 1082573 h 1601788"/>
              <a:gd name="T44" fmla="*/ 1277245 w 1622425"/>
              <a:gd name="T45" fmla="*/ 1167997 h 1601788"/>
              <a:gd name="T46" fmla="*/ 1272163 w 1622425"/>
              <a:gd name="T47" fmla="*/ 1049546 h 1601788"/>
              <a:gd name="T48" fmla="*/ 1259775 w 1622425"/>
              <a:gd name="T49" fmla="*/ 1032398 h 1601788"/>
              <a:gd name="T50" fmla="*/ 1221658 w 1622425"/>
              <a:gd name="T51" fmla="*/ 1011121 h 1601788"/>
              <a:gd name="T52" fmla="*/ 1080941 w 1622425"/>
              <a:gd name="T53" fmla="*/ 953960 h 1601788"/>
              <a:gd name="T54" fmla="*/ 1003436 w 1622425"/>
              <a:gd name="T55" fmla="*/ 919980 h 1601788"/>
              <a:gd name="T56" fmla="*/ 955790 w 1622425"/>
              <a:gd name="T57" fmla="*/ 869487 h 1601788"/>
              <a:gd name="T58" fmla="*/ 961507 w 1622425"/>
              <a:gd name="T59" fmla="*/ 849481 h 1601788"/>
              <a:gd name="T60" fmla="*/ 977072 w 1622425"/>
              <a:gd name="T61" fmla="*/ 827887 h 1601788"/>
              <a:gd name="T62" fmla="*/ 981837 w 1622425"/>
              <a:gd name="T63" fmla="*/ 797083 h 1601788"/>
              <a:gd name="T64" fmla="*/ 987236 w 1622425"/>
              <a:gd name="T65" fmla="*/ 770408 h 1601788"/>
              <a:gd name="T66" fmla="*/ 999942 w 1622425"/>
              <a:gd name="T67" fmla="*/ 759928 h 1601788"/>
              <a:gd name="T68" fmla="*/ 1014871 w 1622425"/>
              <a:gd name="T69" fmla="*/ 746908 h 1601788"/>
              <a:gd name="T70" fmla="*/ 1025989 w 1622425"/>
              <a:gd name="T71" fmla="*/ 709753 h 1601788"/>
              <a:gd name="T72" fmla="*/ 1026942 w 1622425"/>
              <a:gd name="T73" fmla="*/ 669105 h 1601788"/>
              <a:gd name="T74" fmla="*/ 1015824 w 1622425"/>
              <a:gd name="T75" fmla="*/ 642747 h 1601788"/>
              <a:gd name="T76" fmla="*/ 1012013 w 1622425"/>
              <a:gd name="T77" fmla="*/ 622106 h 1601788"/>
              <a:gd name="T78" fmla="*/ 1017413 w 1622425"/>
              <a:gd name="T79" fmla="*/ 551607 h 1601788"/>
              <a:gd name="T80" fmla="*/ 1010424 w 1622425"/>
              <a:gd name="T81" fmla="*/ 492222 h 1601788"/>
              <a:gd name="T82" fmla="*/ 995495 w 1622425"/>
              <a:gd name="T83" fmla="*/ 465547 h 1601788"/>
              <a:gd name="T84" fmla="*/ 939908 w 1622425"/>
              <a:gd name="T85" fmla="*/ 436331 h 1601788"/>
              <a:gd name="T86" fmla="*/ 902426 w 1622425"/>
              <a:gd name="T87" fmla="*/ 422041 h 1601788"/>
              <a:gd name="T88" fmla="*/ 1477962 w 1622425"/>
              <a:gd name="T89" fmla="*/ 0 h 1601788"/>
              <a:gd name="T90" fmla="*/ 1403350 w 1622425"/>
              <a:gd name="T91" fmla="*/ 0 h 1601788"/>
              <a:gd name="T92" fmla="*/ 212503 w 1622425"/>
              <a:gd name="T93" fmla="*/ 0 h 1601788"/>
              <a:gd name="T94" fmla="*/ 75917 w 1622425"/>
              <a:gd name="T95" fmla="*/ 1599883 h 1601788"/>
              <a:gd name="T96" fmla="*/ 49870 w 1622425"/>
              <a:gd name="T97" fmla="*/ 1590356 h 1601788"/>
              <a:gd name="T98" fmla="*/ 27635 w 1622425"/>
              <a:gd name="T99" fmla="*/ 1573843 h 1601788"/>
              <a:gd name="T100" fmla="*/ 11435 w 1622425"/>
              <a:gd name="T101" fmla="*/ 1551931 h 1601788"/>
              <a:gd name="T102" fmla="*/ 1906 w 1622425"/>
              <a:gd name="T103" fmla="*/ 1525891 h 1601788"/>
              <a:gd name="T104" fmla="*/ 317 w 1622425"/>
              <a:gd name="T105" fmla="*/ 90188 h 1601788"/>
              <a:gd name="T106" fmla="*/ 5717 w 1622425"/>
              <a:gd name="T107" fmla="*/ 62560 h 1601788"/>
              <a:gd name="T108" fmla="*/ 19058 w 1622425"/>
              <a:gd name="T109" fmla="*/ 38107 h 1601788"/>
              <a:gd name="T110" fmla="*/ 38117 w 1622425"/>
              <a:gd name="T111" fmla="*/ 18736 h 1601788"/>
              <a:gd name="T112" fmla="*/ 62258 w 1622425"/>
              <a:gd name="T113" fmla="*/ 5716 h 1601788"/>
              <a:gd name="T114" fmla="*/ 90211 w 1622425"/>
              <a:gd name="T115" fmla="*/ 0 h 1601788"/>
              <a:gd name="T116" fmla="*/ 0 w 1622425"/>
              <a:gd name="T117" fmla="*/ 0 h 1601788"/>
              <a:gd name="T118" fmla="*/ 1622425 w 1622425"/>
              <a:gd name="T119" fmla="*/ 1601788 h 160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T116" t="T117" r="T118" b="T119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4" name="Freeform 3447">
            <a:extLst>
              <a:ext uri="{FF2B5EF4-FFF2-40B4-BE49-F238E27FC236}">
                <a16:creationId xmlns:a16="http://schemas.microsoft.com/office/drawing/2014/main" id="{0159C283-3DFD-42FE-A895-E26DE2926C1B}"/>
              </a:ext>
            </a:extLst>
          </p:cNvPr>
          <p:cNvSpPr>
            <a:spLocks noEditPoints="1"/>
          </p:cNvSpPr>
          <p:nvPr/>
        </p:nvSpPr>
        <p:spPr bwMode="auto">
          <a:xfrm rot="21334768">
            <a:off x="10413511" y="1732252"/>
            <a:ext cx="396795" cy="389087"/>
          </a:xfrm>
          <a:custGeom>
            <a:avLst/>
            <a:gdLst>
              <a:gd name="T0" fmla="*/ 482 w 720"/>
              <a:gd name="T1" fmla="*/ 537 h 721"/>
              <a:gd name="T2" fmla="*/ 445 w 720"/>
              <a:gd name="T3" fmla="*/ 450 h 721"/>
              <a:gd name="T4" fmla="*/ 477 w 720"/>
              <a:gd name="T5" fmla="*/ 370 h 721"/>
              <a:gd name="T6" fmla="*/ 495 w 720"/>
              <a:gd name="T7" fmla="*/ 345 h 721"/>
              <a:gd name="T8" fmla="*/ 488 w 720"/>
              <a:gd name="T9" fmla="*/ 298 h 721"/>
              <a:gd name="T10" fmla="*/ 493 w 720"/>
              <a:gd name="T11" fmla="*/ 246 h 721"/>
              <a:gd name="T12" fmla="*/ 486 w 720"/>
              <a:gd name="T13" fmla="*/ 178 h 721"/>
              <a:gd name="T14" fmla="*/ 450 w 720"/>
              <a:gd name="T15" fmla="*/ 148 h 721"/>
              <a:gd name="T16" fmla="*/ 351 w 720"/>
              <a:gd name="T17" fmla="*/ 139 h 721"/>
              <a:gd name="T18" fmla="*/ 283 w 720"/>
              <a:gd name="T19" fmla="*/ 170 h 721"/>
              <a:gd name="T20" fmla="*/ 251 w 720"/>
              <a:gd name="T21" fmla="*/ 184 h 721"/>
              <a:gd name="T22" fmla="*/ 229 w 720"/>
              <a:gd name="T23" fmla="*/ 218 h 721"/>
              <a:gd name="T24" fmla="*/ 240 w 720"/>
              <a:gd name="T25" fmla="*/ 292 h 721"/>
              <a:gd name="T26" fmla="*/ 223 w 720"/>
              <a:gd name="T27" fmla="*/ 331 h 721"/>
              <a:gd name="T28" fmla="*/ 235 w 720"/>
              <a:gd name="T29" fmla="*/ 364 h 721"/>
              <a:gd name="T30" fmla="*/ 260 w 720"/>
              <a:gd name="T31" fmla="*/ 433 h 721"/>
              <a:gd name="T32" fmla="*/ 272 w 720"/>
              <a:gd name="T33" fmla="*/ 524 h 721"/>
              <a:gd name="T34" fmla="*/ 133 w 720"/>
              <a:gd name="T35" fmla="*/ 573 h 721"/>
              <a:gd name="T36" fmla="*/ 65 w 720"/>
              <a:gd name="T37" fmla="*/ 523 h 721"/>
              <a:gd name="T38" fmla="*/ 32 w 720"/>
              <a:gd name="T39" fmla="*/ 437 h 721"/>
              <a:gd name="T40" fmla="*/ 24 w 720"/>
              <a:gd name="T41" fmla="*/ 343 h 721"/>
              <a:gd name="T42" fmla="*/ 43 w 720"/>
              <a:gd name="T43" fmla="*/ 244 h 721"/>
              <a:gd name="T44" fmla="*/ 91 w 720"/>
              <a:gd name="T45" fmla="*/ 160 h 721"/>
              <a:gd name="T46" fmla="*/ 159 w 720"/>
              <a:gd name="T47" fmla="*/ 92 h 721"/>
              <a:gd name="T48" fmla="*/ 244 w 720"/>
              <a:gd name="T49" fmla="*/ 44 h 721"/>
              <a:gd name="T50" fmla="*/ 342 w 720"/>
              <a:gd name="T51" fmla="*/ 25 h 721"/>
              <a:gd name="T52" fmla="*/ 444 w 720"/>
              <a:gd name="T53" fmla="*/ 35 h 721"/>
              <a:gd name="T54" fmla="*/ 534 w 720"/>
              <a:gd name="T55" fmla="*/ 72 h 721"/>
              <a:gd name="T56" fmla="*/ 608 w 720"/>
              <a:gd name="T57" fmla="*/ 134 h 721"/>
              <a:gd name="T58" fmla="*/ 663 w 720"/>
              <a:gd name="T59" fmla="*/ 215 h 721"/>
              <a:gd name="T60" fmla="*/ 692 w 720"/>
              <a:gd name="T61" fmla="*/ 310 h 721"/>
              <a:gd name="T62" fmla="*/ 693 w 720"/>
              <a:gd name="T63" fmla="*/ 408 h 721"/>
              <a:gd name="T64" fmla="*/ 669 w 720"/>
              <a:gd name="T65" fmla="*/ 495 h 721"/>
              <a:gd name="T66" fmla="*/ 620 w 720"/>
              <a:gd name="T67" fmla="*/ 573 h 721"/>
              <a:gd name="T68" fmla="*/ 287 w 720"/>
              <a:gd name="T69" fmla="*/ 7 h 721"/>
              <a:gd name="T70" fmla="*/ 188 w 720"/>
              <a:gd name="T71" fmla="*/ 44 h 721"/>
              <a:gd name="T72" fmla="*/ 105 w 720"/>
              <a:gd name="T73" fmla="*/ 106 h 721"/>
              <a:gd name="T74" fmla="*/ 43 w 720"/>
              <a:gd name="T75" fmla="*/ 189 h 721"/>
              <a:gd name="T76" fmla="*/ 6 w 720"/>
              <a:gd name="T77" fmla="*/ 288 h 721"/>
              <a:gd name="T78" fmla="*/ 1 w 720"/>
              <a:gd name="T79" fmla="*/ 395 h 721"/>
              <a:gd name="T80" fmla="*/ 25 w 720"/>
              <a:gd name="T81" fmla="*/ 495 h 721"/>
              <a:gd name="T82" fmla="*/ 75 w 720"/>
              <a:gd name="T83" fmla="*/ 582 h 721"/>
              <a:gd name="T84" fmla="*/ 98 w 720"/>
              <a:gd name="T85" fmla="*/ 609 h 721"/>
              <a:gd name="T86" fmla="*/ 98 w 720"/>
              <a:gd name="T87" fmla="*/ 609 h 721"/>
              <a:gd name="T88" fmla="*/ 98 w 720"/>
              <a:gd name="T89" fmla="*/ 609 h 721"/>
              <a:gd name="T90" fmla="*/ 98 w 720"/>
              <a:gd name="T91" fmla="*/ 609 h 721"/>
              <a:gd name="T92" fmla="*/ 98 w 720"/>
              <a:gd name="T93" fmla="*/ 609 h 721"/>
              <a:gd name="T94" fmla="*/ 172 w 720"/>
              <a:gd name="T95" fmla="*/ 666 h 721"/>
              <a:gd name="T96" fmla="*/ 272 w 720"/>
              <a:gd name="T97" fmla="*/ 709 h 721"/>
              <a:gd name="T98" fmla="*/ 377 w 720"/>
              <a:gd name="T99" fmla="*/ 721 h 721"/>
              <a:gd name="T100" fmla="*/ 482 w 720"/>
              <a:gd name="T101" fmla="*/ 698 h 721"/>
              <a:gd name="T102" fmla="*/ 579 w 720"/>
              <a:gd name="T103" fmla="*/ 645 h 721"/>
              <a:gd name="T104" fmla="*/ 633 w 720"/>
              <a:gd name="T105" fmla="*/ 596 h 721"/>
              <a:gd name="T106" fmla="*/ 688 w 720"/>
              <a:gd name="T107" fmla="*/ 510 h 721"/>
              <a:gd name="T108" fmla="*/ 716 w 720"/>
              <a:gd name="T109" fmla="*/ 413 h 721"/>
              <a:gd name="T110" fmla="*/ 716 w 720"/>
              <a:gd name="T111" fmla="*/ 306 h 721"/>
              <a:gd name="T112" fmla="*/ 685 w 720"/>
              <a:gd name="T113" fmla="*/ 205 h 721"/>
              <a:gd name="T114" fmla="*/ 626 w 720"/>
              <a:gd name="T115" fmla="*/ 119 h 721"/>
              <a:gd name="T116" fmla="*/ 547 w 720"/>
              <a:gd name="T117" fmla="*/ 52 h 721"/>
              <a:gd name="T118" fmla="*/ 450 w 720"/>
              <a:gd name="T119" fmla="*/ 12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21">
                <a:moveTo>
                  <a:pt x="610" y="585"/>
                </a:moveTo>
                <a:lnTo>
                  <a:pt x="594" y="578"/>
                </a:lnTo>
                <a:lnTo>
                  <a:pt x="571" y="568"/>
                </a:lnTo>
                <a:lnTo>
                  <a:pt x="539" y="558"/>
                </a:lnTo>
                <a:lnTo>
                  <a:pt x="499" y="542"/>
                </a:lnTo>
                <a:lnTo>
                  <a:pt x="482" y="537"/>
                </a:lnTo>
                <a:lnTo>
                  <a:pt x="466" y="531"/>
                </a:lnTo>
                <a:lnTo>
                  <a:pt x="449" y="524"/>
                </a:lnTo>
                <a:lnTo>
                  <a:pt x="432" y="519"/>
                </a:lnTo>
                <a:lnTo>
                  <a:pt x="432" y="459"/>
                </a:lnTo>
                <a:lnTo>
                  <a:pt x="439" y="455"/>
                </a:lnTo>
                <a:lnTo>
                  <a:pt x="445" y="450"/>
                </a:lnTo>
                <a:lnTo>
                  <a:pt x="453" y="442"/>
                </a:lnTo>
                <a:lnTo>
                  <a:pt x="459" y="433"/>
                </a:lnTo>
                <a:lnTo>
                  <a:pt x="466" y="422"/>
                </a:lnTo>
                <a:lnTo>
                  <a:pt x="471" y="406"/>
                </a:lnTo>
                <a:lnTo>
                  <a:pt x="476" y="390"/>
                </a:lnTo>
                <a:lnTo>
                  <a:pt x="477" y="370"/>
                </a:lnTo>
                <a:lnTo>
                  <a:pt x="481" y="368"/>
                </a:lnTo>
                <a:lnTo>
                  <a:pt x="485" y="364"/>
                </a:lnTo>
                <a:lnTo>
                  <a:pt x="488" y="361"/>
                </a:lnTo>
                <a:lnTo>
                  <a:pt x="490" y="357"/>
                </a:lnTo>
                <a:lnTo>
                  <a:pt x="493" y="351"/>
                </a:lnTo>
                <a:lnTo>
                  <a:pt x="495" y="345"/>
                </a:lnTo>
                <a:lnTo>
                  <a:pt x="497" y="338"/>
                </a:lnTo>
                <a:lnTo>
                  <a:pt x="497" y="331"/>
                </a:lnTo>
                <a:lnTo>
                  <a:pt x="495" y="318"/>
                </a:lnTo>
                <a:lnTo>
                  <a:pt x="493" y="307"/>
                </a:lnTo>
                <a:lnTo>
                  <a:pt x="490" y="302"/>
                </a:lnTo>
                <a:lnTo>
                  <a:pt x="488" y="298"/>
                </a:lnTo>
                <a:lnTo>
                  <a:pt x="484" y="295"/>
                </a:lnTo>
                <a:lnTo>
                  <a:pt x="480" y="292"/>
                </a:lnTo>
                <a:lnTo>
                  <a:pt x="481" y="292"/>
                </a:lnTo>
                <a:lnTo>
                  <a:pt x="481" y="291"/>
                </a:lnTo>
                <a:lnTo>
                  <a:pt x="488" y="270"/>
                </a:lnTo>
                <a:lnTo>
                  <a:pt x="493" y="246"/>
                </a:lnTo>
                <a:lnTo>
                  <a:pt x="495" y="232"/>
                </a:lnTo>
                <a:lnTo>
                  <a:pt x="495" y="219"/>
                </a:lnTo>
                <a:lnTo>
                  <a:pt x="495" y="205"/>
                </a:lnTo>
                <a:lnTo>
                  <a:pt x="493" y="191"/>
                </a:lnTo>
                <a:lnTo>
                  <a:pt x="490" y="184"/>
                </a:lnTo>
                <a:lnTo>
                  <a:pt x="486" y="178"/>
                </a:lnTo>
                <a:lnTo>
                  <a:pt x="482" y="171"/>
                </a:lnTo>
                <a:lnTo>
                  <a:pt x="477" y="165"/>
                </a:lnTo>
                <a:lnTo>
                  <a:pt x="472" y="161"/>
                </a:lnTo>
                <a:lnTo>
                  <a:pt x="466" y="156"/>
                </a:lnTo>
                <a:lnTo>
                  <a:pt x="458" y="152"/>
                </a:lnTo>
                <a:lnTo>
                  <a:pt x="450" y="148"/>
                </a:lnTo>
                <a:lnTo>
                  <a:pt x="434" y="143"/>
                </a:lnTo>
                <a:lnTo>
                  <a:pt x="417" y="139"/>
                </a:lnTo>
                <a:lnTo>
                  <a:pt x="400" y="137"/>
                </a:lnTo>
                <a:lnTo>
                  <a:pt x="382" y="137"/>
                </a:lnTo>
                <a:lnTo>
                  <a:pt x="367" y="137"/>
                </a:lnTo>
                <a:lnTo>
                  <a:pt x="351" y="139"/>
                </a:lnTo>
                <a:lnTo>
                  <a:pt x="335" y="142"/>
                </a:lnTo>
                <a:lnTo>
                  <a:pt x="321" y="147"/>
                </a:lnTo>
                <a:lnTo>
                  <a:pt x="306" y="152"/>
                </a:lnTo>
                <a:lnTo>
                  <a:pt x="294" y="160"/>
                </a:lnTo>
                <a:lnTo>
                  <a:pt x="288" y="165"/>
                </a:lnTo>
                <a:lnTo>
                  <a:pt x="283" y="170"/>
                </a:lnTo>
                <a:lnTo>
                  <a:pt x="279" y="175"/>
                </a:lnTo>
                <a:lnTo>
                  <a:pt x="276" y="180"/>
                </a:lnTo>
                <a:lnTo>
                  <a:pt x="269" y="180"/>
                </a:lnTo>
                <a:lnTo>
                  <a:pt x="262" y="182"/>
                </a:lnTo>
                <a:lnTo>
                  <a:pt x="256" y="183"/>
                </a:lnTo>
                <a:lnTo>
                  <a:pt x="251" y="184"/>
                </a:lnTo>
                <a:lnTo>
                  <a:pt x="244" y="189"/>
                </a:lnTo>
                <a:lnTo>
                  <a:pt x="237" y="196"/>
                </a:lnTo>
                <a:lnTo>
                  <a:pt x="235" y="201"/>
                </a:lnTo>
                <a:lnTo>
                  <a:pt x="232" y="206"/>
                </a:lnTo>
                <a:lnTo>
                  <a:pt x="231" y="211"/>
                </a:lnTo>
                <a:lnTo>
                  <a:pt x="229" y="218"/>
                </a:lnTo>
                <a:lnTo>
                  <a:pt x="228" y="230"/>
                </a:lnTo>
                <a:lnTo>
                  <a:pt x="229" y="243"/>
                </a:lnTo>
                <a:lnTo>
                  <a:pt x="233" y="269"/>
                </a:lnTo>
                <a:lnTo>
                  <a:pt x="240" y="291"/>
                </a:lnTo>
                <a:lnTo>
                  <a:pt x="240" y="292"/>
                </a:lnTo>
                <a:lnTo>
                  <a:pt x="240" y="292"/>
                </a:lnTo>
                <a:lnTo>
                  <a:pt x="236" y="295"/>
                </a:lnTo>
                <a:lnTo>
                  <a:pt x="232" y="298"/>
                </a:lnTo>
                <a:lnTo>
                  <a:pt x="229" y="302"/>
                </a:lnTo>
                <a:lnTo>
                  <a:pt x="227" y="307"/>
                </a:lnTo>
                <a:lnTo>
                  <a:pt x="224" y="318"/>
                </a:lnTo>
                <a:lnTo>
                  <a:pt x="223" y="331"/>
                </a:lnTo>
                <a:lnTo>
                  <a:pt x="223" y="337"/>
                </a:lnTo>
                <a:lnTo>
                  <a:pt x="224" y="343"/>
                </a:lnTo>
                <a:lnTo>
                  <a:pt x="226" y="350"/>
                </a:lnTo>
                <a:lnTo>
                  <a:pt x="228" y="355"/>
                </a:lnTo>
                <a:lnTo>
                  <a:pt x="231" y="360"/>
                </a:lnTo>
                <a:lnTo>
                  <a:pt x="235" y="364"/>
                </a:lnTo>
                <a:lnTo>
                  <a:pt x="237" y="368"/>
                </a:lnTo>
                <a:lnTo>
                  <a:pt x="242" y="370"/>
                </a:lnTo>
                <a:lnTo>
                  <a:pt x="244" y="390"/>
                </a:lnTo>
                <a:lnTo>
                  <a:pt x="249" y="406"/>
                </a:lnTo>
                <a:lnTo>
                  <a:pt x="254" y="422"/>
                </a:lnTo>
                <a:lnTo>
                  <a:pt x="260" y="433"/>
                </a:lnTo>
                <a:lnTo>
                  <a:pt x="267" y="442"/>
                </a:lnTo>
                <a:lnTo>
                  <a:pt x="274" y="450"/>
                </a:lnTo>
                <a:lnTo>
                  <a:pt x="281" y="455"/>
                </a:lnTo>
                <a:lnTo>
                  <a:pt x="287" y="459"/>
                </a:lnTo>
                <a:lnTo>
                  <a:pt x="287" y="519"/>
                </a:lnTo>
                <a:lnTo>
                  <a:pt x="272" y="524"/>
                </a:lnTo>
                <a:lnTo>
                  <a:pt x="256" y="530"/>
                </a:lnTo>
                <a:lnTo>
                  <a:pt x="241" y="535"/>
                </a:lnTo>
                <a:lnTo>
                  <a:pt x="226" y="540"/>
                </a:lnTo>
                <a:lnTo>
                  <a:pt x="193" y="550"/>
                </a:lnTo>
                <a:lnTo>
                  <a:pt x="161" y="562"/>
                </a:lnTo>
                <a:lnTo>
                  <a:pt x="133" y="573"/>
                </a:lnTo>
                <a:lnTo>
                  <a:pt x="110" y="586"/>
                </a:lnTo>
                <a:lnTo>
                  <a:pt x="100" y="573"/>
                </a:lnTo>
                <a:lnTo>
                  <a:pt x="89" y="562"/>
                </a:lnTo>
                <a:lnTo>
                  <a:pt x="80" y="549"/>
                </a:lnTo>
                <a:lnTo>
                  <a:pt x="73" y="536"/>
                </a:lnTo>
                <a:lnTo>
                  <a:pt x="65" y="523"/>
                </a:lnTo>
                <a:lnTo>
                  <a:pt x="57" y="509"/>
                </a:lnTo>
                <a:lnTo>
                  <a:pt x="51" y="495"/>
                </a:lnTo>
                <a:lnTo>
                  <a:pt x="46" y="481"/>
                </a:lnTo>
                <a:lnTo>
                  <a:pt x="41" y="467"/>
                </a:lnTo>
                <a:lnTo>
                  <a:pt x="35" y="453"/>
                </a:lnTo>
                <a:lnTo>
                  <a:pt x="32" y="437"/>
                </a:lnTo>
                <a:lnTo>
                  <a:pt x="29" y="422"/>
                </a:lnTo>
                <a:lnTo>
                  <a:pt x="26" y="408"/>
                </a:lnTo>
                <a:lnTo>
                  <a:pt x="25" y="392"/>
                </a:lnTo>
                <a:lnTo>
                  <a:pt x="24" y="377"/>
                </a:lnTo>
                <a:lnTo>
                  <a:pt x="23" y="360"/>
                </a:lnTo>
                <a:lnTo>
                  <a:pt x="24" y="343"/>
                </a:lnTo>
                <a:lnTo>
                  <a:pt x="25" y="327"/>
                </a:lnTo>
                <a:lnTo>
                  <a:pt x="26" y="310"/>
                </a:lnTo>
                <a:lnTo>
                  <a:pt x="30" y="293"/>
                </a:lnTo>
                <a:lnTo>
                  <a:pt x="34" y="277"/>
                </a:lnTo>
                <a:lnTo>
                  <a:pt x="38" y="261"/>
                </a:lnTo>
                <a:lnTo>
                  <a:pt x="43" y="244"/>
                </a:lnTo>
                <a:lnTo>
                  <a:pt x="50" y="230"/>
                </a:lnTo>
                <a:lnTo>
                  <a:pt x="56" y="215"/>
                </a:lnTo>
                <a:lnTo>
                  <a:pt x="64" y="201"/>
                </a:lnTo>
                <a:lnTo>
                  <a:pt x="71" y="187"/>
                </a:lnTo>
                <a:lnTo>
                  <a:pt x="80" y="173"/>
                </a:lnTo>
                <a:lnTo>
                  <a:pt x="91" y="160"/>
                </a:lnTo>
                <a:lnTo>
                  <a:pt x="100" y="147"/>
                </a:lnTo>
                <a:lnTo>
                  <a:pt x="111" y="134"/>
                </a:lnTo>
                <a:lnTo>
                  <a:pt x="122" y="122"/>
                </a:lnTo>
                <a:lnTo>
                  <a:pt x="133" y="112"/>
                </a:lnTo>
                <a:lnTo>
                  <a:pt x="146" y="101"/>
                </a:lnTo>
                <a:lnTo>
                  <a:pt x="159" y="92"/>
                </a:lnTo>
                <a:lnTo>
                  <a:pt x="172" y="81"/>
                </a:lnTo>
                <a:lnTo>
                  <a:pt x="186" y="72"/>
                </a:lnTo>
                <a:lnTo>
                  <a:pt x="200" y="65"/>
                </a:lnTo>
                <a:lnTo>
                  <a:pt x="214" y="57"/>
                </a:lnTo>
                <a:lnTo>
                  <a:pt x="229" y="51"/>
                </a:lnTo>
                <a:lnTo>
                  <a:pt x="244" y="44"/>
                </a:lnTo>
                <a:lnTo>
                  <a:pt x="260" y="39"/>
                </a:lnTo>
                <a:lnTo>
                  <a:pt x="276" y="35"/>
                </a:lnTo>
                <a:lnTo>
                  <a:pt x="292" y="31"/>
                </a:lnTo>
                <a:lnTo>
                  <a:pt x="309" y="27"/>
                </a:lnTo>
                <a:lnTo>
                  <a:pt x="326" y="26"/>
                </a:lnTo>
                <a:lnTo>
                  <a:pt x="342" y="25"/>
                </a:lnTo>
                <a:lnTo>
                  <a:pt x="359" y="24"/>
                </a:lnTo>
                <a:lnTo>
                  <a:pt x="377" y="25"/>
                </a:lnTo>
                <a:lnTo>
                  <a:pt x="394" y="26"/>
                </a:lnTo>
                <a:lnTo>
                  <a:pt x="410" y="27"/>
                </a:lnTo>
                <a:lnTo>
                  <a:pt x="427" y="31"/>
                </a:lnTo>
                <a:lnTo>
                  <a:pt x="444" y="35"/>
                </a:lnTo>
                <a:lnTo>
                  <a:pt x="459" y="39"/>
                </a:lnTo>
                <a:lnTo>
                  <a:pt x="475" y="44"/>
                </a:lnTo>
                <a:lnTo>
                  <a:pt x="490" y="51"/>
                </a:lnTo>
                <a:lnTo>
                  <a:pt x="506" y="57"/>
                </a:lnTo>
                <a:lnTo>
                  <a:pt x="520" y="65"/>
                </a:lnTo>
                <a:lnTo>
                  <a:pt x="534" y="72"/>
                </a:lnTo>
                <a:lnTo>
                  <a:pt x="548" y="81"/>
                </a:lnTo>
                <a:lnTo>
                  <a:pt x="561" y="92"/>
                </a:lnTo>
                <a:lnTo>
                  <a:pt x="574" y="101"/>
                </a:lnTo>
                <a:lnTo>
                  <a:pt x="586" y="112"/>
                </a:lnTo>
                <a:lnTo>
                  <a:pt x="598" y="122"/>
                </a:lnTo>
                <a:lnTo>
                  <a:pt x="608" y="134"/>
                </a:lnTo>
                <a:lnTo>
                  <a:pt x="620" y="147"/>
                </a:lnTo>
                <a:lnTo>
                  <a:pt x="629" y="160"/>
                </a:lnTo>
                <a:lnTo>
                  <a:pt x="639" y="173"/>
                </a:lnTo>
                <a:lnTo>
                  <a:pt x="648" y="187"/>
                </a:lnTo>
                <a:lnTo>
                  <a:pt x="656" y="201"/>
                </a:lnTo>
                <a:lnTo>
                  <a:pt x="663" y="215"/>
                </a:lnTo>
                <a:lnTo>
                  <a:pt x="670" y="230"/>
                </a:lnTo>
                <a:lnTo>
                  <a:pt x="676" y="244"/>
                </a:lnTo>
                <a:lnTo>
                  <a:pt x="681" y="261"/>
                </a:lnTo>
                <a:lnTo>
                  <a:pt x="685" y="277"/>
                </a:lnTo>
                <a:lnTo>
                  <a:pt x="689" y="293"/>
                </a:lnTo>
                <a:lnTo>
                  <a:pt x="692" y="310"/>
                </a:lnTo>
                <a:lnTo>
                  <a:pt x="694" y="327"/>
                </a:lnTo>
                <a:lnTo>
                  <a:pt x="696" y="343"/>
                </a:lnTo>
                <a:lnTo>
                  <a:pt x="697" y="360"/>
                </a:lnTo>
                <a:lnTo>
                  <a:pt x="696" y="377"/>
                </a:lnTo>
                <a:lnTo>
                  <a:pt x="694" y="392"/>
                </a:lnTo>
                <a:lnTo>
                  <a:pt x="693" y="408"/>
                </a:lnTo>
                <a:lnTo>
                  <a:pt x="690" y="422"/>
                </a:lnTo>
                <a:lnTo>
                  <a:pt x="688" y="437"/>
                </a:lnTo>
                <a:lnTo>
                  <a:pt x="684" y="453"/>
                </a:lnTo>
                <a:lnTo>
                  <a:pt x="679" y="467"/>
                </a:lnTo>
                <a:lnTo>
                  <a:pt x="674" y="481"/>
                </a:lnTo>
                <a:lnTo>
                  <a:pt x="669" y="495"/>
                </a:lnTo>
                <a:lnTo>
                  <a:pt x="662" y="509"/>
                </a:lnTo>
                <a:lnTo>
                  <a:pt x="654" y="523"/>
                </a:lnTo>
                <a:lnTo>
                  <a:pt x="647" y="536"/>
                </a:lnTo>
                <a:lnTo>
                  <a:pt x="639" y="549"/>
                </a:lnTo>
                <a:lnTo>
                  <a:pt x="630" y="562"/>
                </a:lnTo>
                <a:lnTo>
                  <a:pt x="620" y="573"/>
                </a:lnTo>
                <a:lnTo>
                  <a:pt x="610" y="585"/>
                </a:lnTo>
                <a:close/>
                <a:moveTo>
                  <a:pt x="359" y="0"/>
                </a:moveTo>
                <a:lnTo>
                  <a:pt x="341" y="0"/>
                </a:lnTo>
                <a:lnTo>
                  <a:pt x="323" y="2"/>
                </a:lnTo>
                <a:lnTo>
                  <a:pt x="305" y="4"/>
                </a:lnTo>
                <a:lnTo>
                  <a:pt x="287" y="7"/>
                </a:lnTo>
                <a:lnTo>
                  <a:pt x="269" y="12"/>
                </a:lnTo>
                <a:lnTo>
                  <a:pt x="253" y="16"/>
                </a:lnTo>
                <a:lnTo>
                  <a:pt x="236" y="22"/>
                </a:lnTo>
                <a:lnTo>
                  <a:pt x="219" y="29"/>
                </a:lnTo>
                <a:lnTo>
                  <a:pt x="204" y="35"/>
                </a:lnTo>
                <a:lnTo>
                  <a:pt x="188" y="44"/>
                </a:lnTo>
                <a:lnTo>
                  <a:pt x="173" y="52"/>
                </a:lnTo>
                <a:lnTo>
                  <a:pt x="159" y="62"/>
                </a:lnTo>
                <a:lnTo>
                  <a:pt x="145" y="72"/>
                </a:lnTo>
                <a:lnTo>
                  <a:pt x="131" y="83"/>
                </a:lnTo>
                <a:lnTo>
                  <a:pt x="118" y="94"/>
                </a:lnTo>
                <a:lnTo>
                  <a:pt x="105" y="106"/>
                </a:lnTo>
                <a:lnTo>
                  <a:pt x="93" y="119"/>
                </a:lnTo>
                <a:lnTo>
                  <a:pt x="82" y="131"/>
                </a:lnTo>
                <a:lnTo>
                  <a:pt x="71" y="146"/>
                </a:lnTo>
                <a:lnTo>
                  <a:pt x="61" y="160"/>
                </a:lnTo>
                <a:lnTo>
                  <a:pt x="51" y="174"/>
                </a:lnTo>
                <a:lnTo>
                  <a:pt x="43" y="189"/>
                </a:lnTo>
                <a:lnTo>
                  <a:pt x="34" y="205"/>
                </a:lnTo>
                <a:lnTo>
                  <a:pt x="28" y="220"/>
                </a:lnTo>
                <a:lnTo>
                  <a:pt x="21" y="237"/>
                </a:lnTo>
                <a:lnTo>
                  <a:pt x="15" y="253"/>
                </a:lnTo>
                <a:lnTo>
                  <a:pt x="11" y="270"/>
                </a:lnTo>
                <a:lnTo>
                  <a:pt x="6" y="288"/>
                </a:lnTo>
                <a:lnTo>
                  <a:pt x="3" y="306"/>
                </a:lnTo>
                <a:lnTo>
                  <a:pt x="1" y="324"/>
                </a:lnTo>
                <a:lnTo>
                  <a:pt x="0" y="342"/>
                </a:lnTo>
                <a:lnTo>
                  <a:pt x="0" y="360"/>
                </a:lnTo>
                <a:lnTo>
                  <a:pt x="0" y="378"/>
                </a:lnTo>
                <a:lnTo>
                  <a:pt x="1" y="395"/>
                </a:lnTo>
                <a:lnTo>
                  <a:pt x="3" y="413"/>
                </a:lnTo>
                <a:lnTo>
                  <a:pt x="6" y="429"/>
                </a:lnTo>
                <a:lnTo>
                  <a:pt x="10" y="446"/>
                </a:lnTo>
                <a:lnTo>
                  <a:pt x="14" y="463"/>
                </a:lnTo>
                <a:lnTo>
                  <a:pt x="19" y="478"/>
                </a:lnTo>
                <a:lnTo>
                  <a:pt x="25" y="495"/>
                </a:lnTo>
                <a:lnTo>
                  <a:pt x="32" y="510"/>
                </a:lnTo>
                <a:lnTo>
                  <a:pt x="39" y="526"/>
                </a:lnTo>
                <a:lnTo>
                  <a:pt x="47" y="540"/>
                </a:lnTo>
                <a:lnTo>
                  <a:pt x="56" y="555"/>
                </a:lnTo>
                <a:lnTo>
                  <a:pt x="65" y="569"/>
                </a:lnTo>
                <a:lnTo>
                  <a:pt x="75" y="582"/>
                </a:lnTo>
                <a:lnTo>
                  <a:pt x="87" y="596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113" y="622"/>
                </a:lnTo>
                <a:lnTo>
                  <a:pt x="127" y="635"/>
                </a:lnTo>
                <a:lnTo>
                  <a:pt x="141" y="645"/>
                </a:lnTo>
                <a:lnTo>
                  <a:pt x="156" y="657"/>
                </a:lnTo>
                <a:lnTo>
                  <a:pt x="172" y="666"/>
                </a:lnTo>
                <a:lnTo>
                  <a:pt x="187" y="676"/>
                </a:lnTo>
                <a:lnTo>
                  <a:pt x="204" y="684"/>
                </a:lnTo>
                <a:lnTo>
                  <a:pt x="220" y="691"/>
                </a:lnTo>
                <a:lnTo>
                  <a:pt x="237" y="698"/>
                </a:lnTo>
                <a:lnTo>
                  <a:pt x="254" y="704"/>
                </a:lnTo>
                <a:lnTo>
                  <a:pt x="272" y="709"/>
                </a:lnTo>
                <a:lnTo>
                  <a:pt x="288" y="713"/>
                </a:lnTo>
                <a:lnTo>
                  <a:pt x="306" y="717"/>
                </a:lnTo>
                <a:lnTo>
                  <a:pt x="324" y="720"/>
                </a:lnTo>
                <a:lnTo>
                  <a:pt x="342" y="721"/>
                </a:lnTo>
                <a:lnTo>
                  <a:pt x="359" y="721"/>
                </a:lnTo>
                <a:lnTo>
                  <a:pt x="377" y="721"/>
                </a:lnTo>
                <a:lnTo>
                  <a:pt x="395" y="720"/>
                </a:lnTo>
                <a:lnTo>
                  <a:pt x="413" y="717"/>
                </a:lnTo>
                <a:lnTo>
                  <a:pt x="431" y="713"/>
                </a:lnTo>
                <a:lnTo>
                  <a:pt x="448" y="709"/>
                </a:lnTo>
                <a:lnTo>
                  <a:pt x="466" y="704"/>
                </a:lnTo>
                <a:lnTo>
                  <a:pt x="482" y="698"/>
                </a:lnTo>
                <a:lnTo>
                  <a:pt x="499" y="691"/>
                </a:lnTo>
                <a:lnTo>
                  <a:pt x="516" y="684"/>
                </a:lnTo>
                <a:lnTo>
                  <a:pt x="532" y="676"/>
                </a:lnTo>
                <a:lnTo>
                  <a:pt x="549" y="666"/>
                </a:lnTo>
                <a:lnTo>
                  <a:pt x="565" y="657"/>
                </a:lnTo>
                <a:lnTo>
                  <a:pt x="579" y="645"/>
                </a:lnTo>
                <a:lnTo>
                  <a:pt x="594" y="635"/>
                </a:lnTo>
                <a:lnTo>
                  <a:pt x="607" y="622"/>
                </a:lnTo>
                <a:lnTo>
                  <a:pt x="621" y="609"/>
                </a:lnTo>
                <a:lnTo>
                  <a:pt x="621" y="609"/>
                </a:lnTo>
                <a:lnTo>
                  <a:pt x="621" y="609"/>
                </a:lnTo>
                <a:lnTo>
                  <a:pt x="633" y="596"/>
                </a:lnTo>
                <a:lnTo>
                  <a:pt x="643" y="584"/>
                </a:lnTo>
                <a:lnTo>
                  <a:pt x="653" y="569"/>
                </a:lnTo>
                <a:lnTo>
                  <a:pt x="663" y="555"/>
                </a:lnTo>
                <a:lnTo>
                  <a:pt x="672" y="540"/>
                </a:lnTo>
                <a:lnTo>
                  <a:pt x="680" y="526"/>
                </a:lnTo>
                <a:lnTo>
                  <a:pt x="688" y="510"/>
                </a:lnTo>
                <a:lnTo>
                  <a:pt x="694" y="495"/>
                </a:lnTo>
                <a:lnTo>
                  <a:pt x="701" y="478"/>
                </a:lnTo>
                <a:lnTo>
                  <a:pt x="706" y="463"/>
                </a:lnTo>
                <a:lnTo>
                  <a:pt x="710" y="446"/>
                </a:lnTo>
                <a:lnTo>
                  <a:pt x="714" y="429"/>
                </a:lnTo>
                <a:lnTo>
                  <a:pt x="716" y="413"/>
                </a:lnTo>
                <a:lnTo>
                  <a:pt x="719" y="395"/>
                </a:lnTo>
                <a:lnTo>
                  <a:pt x="720" y="378"/>
                </a:lnTo>
                <a:lnTo>
                  <a:pt x="720" y="360"/>
                </a:lnTo>
                <a:lnTo>
                  <a:pt x="720" y="342"/>
                </a:lnTo>
                <a:lnTo>
                  <a:pt x="719" y="324"/>
                </a:lnTo>
                <a:lnTo>
                  <a:pt x="716" y="306"/>
                </a:lnTo>
                <a:lnTo>
                  <a:pt x="714" y="288"/>
                </a:lnTo>
                <a:lnTo>
                  <a:pt x="708" y="270"/>
                </a:lnTo>
                <a:lnTo>
                  <a:pt x="705" y="253"/>
                </a:lnTo>
                <a:lnTo>
                  <a:pt x="698" y="237"/>
                </a:lnTo>
                <a:lnTo>
                  <a:pt x="692" y="220"/>
                </a:lnTo>
                <a:lnTo>
                  <a:pt x="685" y="205"/>
                </a:lnTo>
                <a:lnTo>
                  <a:pt x="676" y="189"/>
                </a:lnTo>
                <a:lnTo>
                  <a:pt x="669" y="174"/>
                </a:lnTo>
                <a:lnTo>
                  <a:pt x="658" y="160"/>
                </a:lnTo>
                <a:lnTo>
                  <a:pt x="648" y="146"/>
                </a:lnTo>
                <a:lnTo>
                  <a:pt x="638" y="131"/>
                </a:lnTo>
                <a:lnTo>
                  <a:pt x="626" y="119"/>
                </a:lnTo>
                <a:lnTo>
                  <a:pt x="615" y="106"/>
                </a:lnTo>
                <a:lnTo>
                  <a:pt x="602" y="94"/>
                </a:lnTo>
                <a:lnTo>
                  <a:pt x="589" y="83"/>
                </a:lnTo>
                <a:lnTo>
                  <a:pt x="575" y="72"/>
                </a:lnTo>
                <a:lnTo>
                  <a:pt x="561" y="62"/>
                </a:lnTo>
                <a:lnTo>
                  <a:pt x="547" y="52"/>
                </a:lnTo>
                <a:lnTo>
                  <a:pt x="531" y="44"/>
                </a:lnTo>
                <a:lnTo>
                  <a:pt x="516" y="35"/>
                </a:lnTo>
                <a:lnTo>
                  <a:pt x="500" y="29"/>
                </a:lnTo>
                <a:lnTo>
                  <a:pt x="484" y="22"/>
                </a:lnTo>
                <a:lnTo>
                  <a:pt x="467" y="16"/>
                </a:lnTo>
                <a:lnTo>
                  <a:pt x="450" y="12"/>
                </a:lnTo>
                <a:lnTo>
                  <a:pt x="432" y="7"/>
                </a:lnTo>
                <a:lnTo>
                  <a:pt x="414" y="4"/>
                </a:lnTo>
                <a:lnTo>
                  <a:pt x="396" y="2"/>
                </a:lnTo>
                <a:lnTo>
                  <a:pt x="378" y="0"/>
                </a:lnTo>
                <a:lnTo>
                  <a:pt x="35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4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1">
            <a:extLst>
              <a:ext uri="{FF2B5EF4-FFF2-40B4-BE49-F238E27FC236}">
                <a16:creationId xmlns:a16="http://schemas.microsoft.com/office/drawing/2014/main" id="{5FE7F829-2C2E-40B1-8B4A-42E3ED0AA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9" name="矩形 2">
            <a:extLst>
              <a:ext uri="{FF2B5EF4-FFF2-40B4-BE49-F238E27FC236}">
                <a16:creationId xmlns:a16="http://schemas.microsoft.com/office/drawing/2014/main" id="{0CC45FA5-CC50-427E-B60A-9ECF7931E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0" name="矩形 3">
            <a:extLst>
              <a:ext uri="{FF2B5EF4-FFF2-40B4-BE49-F238E27FC236}">
                <a16:creationId xmlns:a16="http://schemas.microsoft.com/office/drawing/2014/main" id="{FD7BECF4-C5CB-4474-BB24-19CE617AC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34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" name="矩形 4">
            <a:extLst>
              <a:ext uri="{FF2B5EF4-FFF2-40B4-BE49-F238E27FC236}">
                <a16:creationId xmlns:a16="http://schemas.microsoft.com/office/drawing/2014/main" id="{A0FA26D2-4C2E-463E-8C6C-68AF5C10A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2" name="矩形 10">
            <a:extLst>
              <a:ext uri="{FF2B5EF4-FFF2-40B4-BE49-F238E27FC236}">
                <a16:creationId xmlns:a16="http://schemas.microsoft.com/office/drawing/2014/main" id="{1F2D1C01-D61C-4899-95FA-08ACC6378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096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7" name="文字方塊 10">
            <a:extLst>
              <a:ext uri="{FF2B5EF4-FFF2-40B4-BE49-F238E27FC236}">
                <a16:creationId xmlns:a16="http://schemas.microsoft.com/office/drawing/2014/main" id="{F0344649-EA5D-4C62-800E-372E7CC65A9D}"/>
              </a:ext>
            </a:extLst>
          </p:cNvPr>
          <p:cNvSpPr txBox="1"/>
          <p:nvPr/>
        </p:nvSpPr>
        <p:spPr>
          <a:xfrm>
            <a:off x="7087714" y="3974085"/>
            <a:ext cx="4632326" cy="2388810"/>
          </a:xfrm>
          <a:prstGeom prst="foldedCorner">
            <a:avLst>
              <a:gd name="adj" fmla="val 1512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432000" marR="0" lvl="0" indent="-432000" algn="just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 kumimoji="0" sz="3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endParaRPr kumimoji="0" lang="en-US" altLang="zh-TW" sz="29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C6C16094-BC26-4C29-B289-6832AC5FC31F}"/>
              </a:ext>
            </a:extLst>
          </p:cNvPr>
          <p:cNvSpPr/>
          <p:nvPr/>
        </p:nvSpPr>
        <p:spPr>
          <a:xfrm>
            <a:off x="5021145" y="1596988"/>
            <a:ext cx="2578752" cy="257875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標楷體"/>
              <a:cs typeface="+mn-cs"/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53E36ACF-B189-4155-928A-6D20287191F6}"/>
              </a:ext>
            </a:extLst>
          </p:cNvPr>
          <p:cNvSpPr/>
          <p:nvPr/>
        </p:nvSpPr>
        <p:spPr>
          <a:xfrm>
            <a:off x="5428946" y="1988717"/>
            <a:ext cx="1795293" cy="17952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標楷體"/>
              <a:cs typeface="+mn-cs"/>
            </a:endParaRP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AF779361-4668-44F2-AB1A-4EE2FAED31BA}"/>
              </a:ext>
            </a:extLst>
          </p:cNvPr>
          <p:cNvSpPr/>
          <p:nvPr/>
        </p:nvSpPr>
        <p:spPr>
          <a:xfrm>
            <a:off x="5809058" y="2331452"/>
            <a:ext cx="1035071" cy="103507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671B7170-8A57-43E4-A3BC-CB52638BBCF7}"/>
              </a:ext>
            </a:extLst>
          </p:cNvPr>
          <p:cNvSpPr/>
          <p:nvPr/>
        </p:nvSpPr>
        <p:spPr>
          <a:xfrm>
            <a:off x="6093596" y="2610587"/>
            <a:ext cx="465993" cy="4768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reeform 39">
            <a:extLst>
              <a:ext uri="{FF2B5EF4-FFF2-40B4-BE49-F238E27FC236}">
                <a16:creationId xmlns:a16="http://schemas.microsoft.com/office/drawing/2014/main" id="{6DEA9619-F4AA-4B01-92BC-6ED31FACDBA2}"/>
              </a:ext>
            </a:extLst>
          </p:cNvPr>
          <p:cNvSpPr/>
          <p:nvPr/>
        </p:nvSpPr>
        <p:spPr bwMode="auto">
          <a:xfrm rot="15700122">
            <a:off x="4313082" y="1758741"/>
            <a:ext cx="945192" cy="777676"/>
          </a:xfrm>
          <a:custGeom>
            <a:avLst/>
            <a:gdLst>
              <a:gd name="T0" fmla="*/ 593 w 697"/>
              <a:gd name="T1" fmla="*/ 254 h 698"/>
              <a:gd name="T2" fmla="*/ 697 w 697"/>
              <a:gd name="T3" fmla="*/ 150 h 698"/>
              <a:gd name="T4" fmla="*/ 581 w 697"/>
              <a:gd name="T5" fmla="*/ 119 h 698"/>
              <a:gd name="T6" fmla="*/ 548 w 697"/>
              <a:gd name="T7" fmla="*/ 0 h 698"/>
              <a:gd name="T8" fmla="*/ 444 w 697"/>
              <a:gd name="T9" fmla="*/ 105 h 698"/>
              <a:gd name="T10" fmla="*/ 470 w 697"/>
              <a:gd name="T11" fmla="*/ 202 h 698"/>
              <a:gd name="T12" fmla="*/ 116 w 697"/>
              <a:gd name="T13" fmla="*/ 555 h 698"/>
              <a:gd name="T14" fmla="*/ 67 w 697"/>
              <a:gd name="T15" fmla="*/ 456 h 698"/>
              <a:gd name="T16" fmla="*/ 33 w 697"/>
              <a:gd name="T17" fmla="*/ 577 h 698"/>
              <a:gd name="T18" fmla="*/ 0 w 697"/>
              <a:gd name="T19" fmla="*/ 698 h 698"/>
              <a:gd name="T20" fmla="*/ 124 w 697"/>
              <a:gd name="T21" fmla="*/ 667 h 698"/>
              <a:gd name="T22" fmla="*/ 244 w 697"/>
              <a:gd name="T23" fmla="*/ 634 h 698"/>
              <a:gd name="T24" fmla="*/ 145 w 697"/>
              <a:gd name="T25" fmla="*/ 584 h 698"/>
              <a:gd name="T26" fmla="*/ 498 w 697"/>
              <a:gd name="T27" fmla="*/ 228 h 698"/>
              <a:gd name="T28" fmla="*/ 593 w 697"/>
              <a:gd name="T29" fmla="*/ 254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8">
                <a:moveTo>
                  <a:pt x="593" y="254"/>
                </a:moveTo>
                <a:lnTo>
                  <a:pt x="697" y="150"/>
                </a:lnTo>
                <a:lnTo>
                  <a:pt x="581" y="119"/>
                </a:lnTo>
                <a:lnTo>
                  <a:pt x="548" y="0"/>
                </a:lnTo>
                <a:lnTo>
                  <a:pt x="444" y="105"/>
                </a:lnTo>
                <a:lnTo>
                  <a:pt x="470" y="202"/>
                </a:lnTo>
                <a:lnTo>
                  <a:pt x="116" y="555"/>
                </a:lnTo>
                <a:lnTo>
                  <a:pt x="67" y="456"/>
                </a:lnTo>
                <a:lnTo>
                  <a:pt x="33" y="577"/>
                </a:lnTo>
                <a:lnTo>
                  <a:pt x="0" y="698"/>
                </a:lnTo>
                <a:lnTo>
                  <a:pt x="124" y="667"/>
                </a:lnTo>
                <a:lnTo>
                  <a:pt x="244" y="634"/>
                </a:lnTo>
                <a:lnTo>
                  <a:pt x="145" y="584"/>
                </a:lnTo>
                <a:lnTo>
                  <a:pt x="498" y="228"/>
                </a:lnTo>
                <a:lnTo>
                  <a:pt x="593" y="25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scene3d>
            <a:camera prst="isometricRightUp"/>
            <a:lightRig rig="threePt" dir="t"/>
          </a:scene3d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5" name="Freeform 39">
            <a:extLst>
              <a:ext uri="{FF2B5EF4-FFF2-40B4-BE49-F238E27FC236}">
                <a16:creationId xmlns:a16="http://schemas.microsoft.com/office/drawing/2014/main" id="{BEE56584-3314-4395-B7FC-67121344B412}"/>
              </a:ext>
            </a:extLst>
          </p:cNvPr>
          <p:cNvSpPr/>
          <p:nvPr/>
        </p:nvSpPr>
        <p:spPr bwMode="auto">
          <a:xfrm>
            <a:off x="6926599" y="1731778"/>
            <a:ext cx="945192" cy="777676"/>
          </a:xfrm>
          <a:custGeom>
            <a:avLst/>
            <a:gdLst>
              <a:gd name="T0" fmla="*/ 593 w 697"/>
              <a:gd name="T1" fmla="*/ 254 h 698"/>
              <a:gd name="T2" fmla="*/ 697 w 697"/>
              <a:gd name="T3" fmla="*/ 150 h 698"/>
              <a:gd name="T4" fmla="*/ 581 w 697"/>
              <a:gd name="T5" fmla="*/ 119 h 698"/>
              <a:gd name="T6" fmla="*/ 548 w 697"/>
              <a:gd name="T7" fmla="*/ 0 h 698"/>
              <a:gd name="T8" fmla="*/ 444 w 697"/>
              <a:gd name="T9" fmla="*/ 105 h 698"/>
              <a:gd name="T10" fmla="*/ 470 w 697"/>
              <a:gd name="T11" fmla="*/ 202 h 698"/>
              <a:gd name="T12" fmla="*/ 116 w 697"/>
              <a:gd name="T13" fmla="*/ 555 h 698"/>
              <a:gd name="T14" fmla="*/ 67 w 697"/>
              <a:gd name="T15" fmla="*/ 456 h 698"/>
              <a:gd name="T16" fmla="*/ 33 w 697"/>
              <a:gd name="T17" fmla="*/ 577 h 698"/>
              <a:gd name="T18" fmla="*/ 0 w 697"/>
              <a:gd name="T19" fmla="*/ 698 h 698"/>
              <a:gd name="T20" fmla="*/ 124 w 697"/>
              <a:gd name="T21" fmla="*/ 667 h 698"/>
              <a:gd name="T22" fmla="*/ 244 w 697"/>
              <a:gd name="T23" fmla="*/ 634 h 698"/>
              <a:gd name="T24" fmla="*/ 145 w 697"/>
              <a:gd name="T25" fmla="*/ 584 h 698"/>
              <a:gd name="T26" fmla="*/ 498 w 697"/>
              <a:gd name="T27" fmla="*/ 228 h 698"/>
              <a:gd name="T28" fmla="*/ 593 w 697"/>
              <a:gd name="T29" fmla="*/ 254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8">
                <a:moveTo>
                  <a:pt x="593" y="254"/>
                </a:moveTo>
                <a:lnTo>
                  <a:pt x="697" y="150"/>
                </a:lnTo>
                <a:lnTo>
                  <a:pt x="581" y="119"/>
                </a:lnTo>
                <a:lnTo>
                  <a:pt x="548" y="0"/>
                </a:lnTo>
                <a:lnTo>
                  <a:pt x="444" y="105"/>
                </a:lnTo>
                <a:lnTo>
                  <a:pt x="470" y="202"/>
                </a:lnTo>
                <a:lnTo>
                  <a:pt x="116" y="555"/>
                </a:lnTo>
                <a:lnTo>
                  <a:pt x="67" y="456"/>
                </a:lnTo>
                <a:lnTo>
                  <a:pt x="33" y="577"/>
                </a:lnTo>
                <a:lnTo>
                  <a:pt x="0" y="698"/>
                </a:lnTo>
                <a:lnTo>
                  <a:pt x="124" y="667"/>
                </a:lnTo>
                <a:lnTo>
                  <a:pt x="244" y="634"/>
                </a:lnTo>
                <a:lnTo>
                  <a:pt x="145" y="584"/>
                </a:lnTo>
                <a:lnTo>
                  <a:pt x="498" y="228"/>
                </a:lnTo>
                <a:lnTo>
                  <a:pt x="593" y="25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6" name="Freeform 39">
            <a:extLst>
              <a:ext uri="{FF2B5EF4-FFF2-40B4-BE49-F238E27FC236}">
                <a16:creationId xmlns:a16="http://schemas.microsoft.com/office/drawing/2014/main" id="{7004F385-FE01-4D3F-8E56-FB151CEA3FAD}"/>
              </a:ext>
            </a:extLst>
          </p:cNvPr>
          <p:cNvSpPr/>
          <p:nvPr/>
        </p:nvSpPr>
        <p:spPr bwMode="auto">
          <a:xfrm rot="5707128">
            <a:off x="6048336" y="3633575"/>
            <a:ext cx="945192" cy="777676"/>
          </a:xfrm>
          <a:custGeom>
            <a:avLst/>
            <a:gdLst>
              <a:gd name="T0" fmla="*/ 593 w 697"/>
              <a:gd name="T1" fmla="*/ 254 h 698"/>
              <a:gd name="T2" fmla="*/ 697 w 697"/>
              <a:gd name="T3" fmla="*/ 150 h 698"/>
              <a:gd name="T4" fmla="*/ 581 w 697"/>
              <a:gd name="T5" fmla="*/ 119 h 698"/>
              <a:gd name="T6" fmla="*/ 548 w 697"/>
              <a:gd name="T7" fmla="*/ 0 h 698"/>
              <a:gd name="T8" fmla="*/ 444 w 697"/>
              <a:gd name="T9" fmla="*/ 105 h 698"/>
              <a:gd name="T10" fmla="*/ 470 w 697"/>
              <a:gd name="T11" fmla="*/ 202 h 698"/>
              <a:gd name="T12" fmla="*/ 116 w 697"/>
              <a:gd name="T13" fmla="*/ 555 h 698"/>
              <a:gd name="T14" fmla="*/ 67 w 697"/>
              <a:gd name="T15" fmla="*/ 456 h 698"/>
              <a:gd name="T16" fmla="*/ 33 w 697"/>
              <a:gd name="T17" fmla="*/ 577 h 698"/>
              <a:gd name="T18" fmla="*/ 0 w 697"/>
              <a:gd name="T19" fmla="*/ 698 h 698"/>
              <a:gd name="T20" fmla="*/ 124 w 697"/>
              <a:gd name="T21" fmla="*/ 667 h 698"/>
              <a:gd name="T22" fmla="*/ 244 w 697"/>
              <a:gd name="T23" fmla="*/ 634 h 698"/>
              <a:gd name="T24" fmla="*/ 145 w 697"/>
              <a:gd name="T25" fmla="*/ 584 h 698"/>
              <a:gd name="T26" fmla="*/ 498 w 697"/>
              <a:gd name="T27" fmla="*/ 228 h 698"/>
              <a:gd name="T28" fmla="*/ 593 w 697"/>
              <a:gd name="T29" fmla="*/ 254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8">
                <a:moveTo>
                  <a:pt x="593" y="254"/>
                </a:moveTo>
                <a:lnTo>
                  <a:pt x="697" y="150"/>
                </a:lnTo>
                <a:lnTo>
                  <a:pt x="581" y="119"/>
                </a:lnTo>
                <a:lnTo>
                  <a:pt x="548" y="0"/>
                </a:lnTo>
                <a:lnTo>
                  <a:pt x="444" y="105"/>
                </a:lnTo>
                <a:lnTo>
                  <a:pt x="470" y="202"/>
                </a:lnTo>
                <a:lnTo>
                  <a:pt x="116" y="555"/>
                </a:lnTo>
                <a:lnTo>
                  <a:pt x="67" y="456"/>
                </a:lnTo>
                <a:lnTo>
                  <a:pt x="33" y="577"/>
                </a:lnTo>
                <a:lnTo>
                  <a:pt x="0" y="698"/>
                </a:lnTo>
                <a:lnTo>
                  <a:pt x="124" y="667"/>
                </a:lnTo>
                <a:lnTo>
                  <a:pt x="244" y="634"/>
                </a:lnTo>
                <a:lnTo>
                  <a:pt x="145" y="584"/>
                </a:lnTo>
                <a:lnTo>
                  <a:pt x="498" y="228"/>
                </a:lnTo>
                <a:lnTo>
                  <a:pt x="593" y="25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scene3d>
            <a:camera prst="isometricRightUp"/>
            <a:lightRig rig="threePt" dir="t"/>
          </a:scene3d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1" name="文字方塊 10">
            <a:extLst>
              <a:ext uri="{FF2B5EF4-FFF2-40B4-BE49-F238E27FC236}">
                <a16:creationId xmlns:a16="http://schemas.microsoft.com/office/drawing/2014/main" id="{80875DE8-6DE0-4AA7-9F79-B11B00535616}"/>
              </a:ext>
            </a:extLst>
          </p:cNvPr>
          <p:cNvSpPr txBox="1"/>
          <p:nvPr/>
        </p:nvSpPr>
        <p:spPr>
          <a:xfrm>
            <a:off x="572210" y="1400729"/>
            <a:ext cx="3784534" cy="3056971"/>
          </a:xfrm>
          <a:prstGeom prst="foldedCorner">
            <a:avLst>
              <a:gd name="adj" fmla="val 7561"/>
            </a:avLst>
          </a:prstGeom>
          <a:solidFill>
            <a:srgbClr val="EDFDD3"/>
          </a:solidFill>
          <a:ln w="12700">
            <a:noFill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6CA475F3-1C21-42CC-9E60-15E141CCCF3D}"/>
              </a:ext>
            </a:extLst>
          </p:cNvPr>
          <p:cNvSpPr txBox="1"/>
          <p:nvPr/>
        </p:nvSpPr>
        <p:spPr>
          <a:xfrm>
            <a:off x="7003769" y="4138310"/>
            <a:ext cx="4603302" cy="19711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6000" marR="0" lvl="0" indent="-216000" algn="just" defTabSz="914400" rtl="0" eaLnBrk="0" fontAlgn="base" latinLnBrk="0" hangingPunct="0">
              <a:lnSpc>
                <a:spcPts val="36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b="1" dirty="0">
                <a:solidFill>
                  <a:srgbClr val="99D7EF">
                    <a:lumMod val="50000"/>
                  </a:srgbClr>
                </a:solidFill>
                <a:effectLst>
                  <a:glow rad="63500">
                    <a:srgbClr val="99D7EF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長期未輪調 久任一職</a:t>
            </a:r>
            <a:endParaRPr lang="en-US" altLang="zh-TW" sz="3200" b="1" dirty="0">
              <a:solidFill>
                <a:srgbClr val="99D7EF">
                  <a:lumMod val="50000"/>
                </a:srgbClr>
              </a:solidFill>
              <a:effectLst>
                <a:glow rad="63500">
                  <a:srgbClr val="99D7EF">
                    <a:satMod val="175000"/>
                    <a:alpha val="40000"/>
                  </a:srgb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16000" marR="0" lvl="0" algn="just" defTabSz="914400" rtl="0" eaLnBrk="0" fontAlgn="base" latinLnBrk="0" hangingPunct="0">
              <a:lnSpc>
                <a:spcPts val="36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88.10.1~111.6.15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均擔任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供油中心之汽車修護技術員。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>
                <a:solidFill>
                  <a:srgbClr val="0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111.6.16</a:t>
            </a:r>
            <a:r>
              <a:rPr lang="zh-TW" altLang="en-US" sz="2400" b="1" dirty="0">
                <a:solidFill>
                  <a:srgbClr val="0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調職仍於</a:t>
            </a:r>
            <a:r>
              <a:rPr lang="en-US" altLang="zh-TW" sz="2400" b="1" dirty="0">
                <a:solidFill>
                  <a:srgbClr val="0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>
                <a:solidFill>
                  <a:srgbClr val="0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月收賄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D2C462D-4DA3-4B22-84E3-7B7095FD90DE}"/>
              </a:ext>
            </a:extLst>
          </p:cNvPr>
          <p:cNvSpPr txBox="1"/>
          <p:nvPr/>
        </p:nvSpPr>
        <p:spPr>
          <a:xfrm>
            <a:off x="447437" y="1463501"/>
            <a:ext cx="3789159" cy="288066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marR="0" lvl="0" indent="-360000" algn="just" defTabSz="9144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年度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書面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審查驗收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80000" marR="0" lvl="0" algn="just" defTabSz="914400" rtl="0" eaLnBrk="0" fontAlgn="base" latinLnBrk="0" hangingPunct="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因維護保養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頻繁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，未逐筆勾稽比對，年度驗收採書面審查，未入場查驗</a:t>
            </a:r>
            <a:r>
              <a:rPr kumimoji="0" lang="zh-TW" altLang="en-US" sz="2800" b="1" i="0" u="sng" strike="noStrike" kern="1200" normalizeH="0" baseline="0" noProof="0" dirty="0">
                <a:solidFill>
                  <a:srgbClr val="000000"/>
                </a:solidFill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採購數量與實際用量是否相符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5" name="文字方塊 10">
            <a:extLst>
              <a:ext uri="{FF2B5EF4-FFF2-40B4-BE49-F238E27FC236}">
                <a16:creationId xmlns:a16="http://schemas.microsoft.com/office/drawing/2014/main" id="{815235DC-B5BE-422D-B534-0EB92CD339D5}"/>
              </a:ext>
            </a:extLst>
          </p:cNvPr>
          <p:cNvSpPr txBox="1"/>
          <p:nvPr/>
        </p:nvSpPr>
        <p:spPr>
          <a:xfrm>
            <a:off x="7967660" y="1400729"/>
            <a:ext cx="3785809" cy="2345852"/>
          </a:xfrm>
          <a:prstGeom prst="foldedCorner">
            <a:avLst>
              <a:gd name="adj" fmla="val 1393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432000" marR="0" lvl="0" indent="-432000" algn="just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 kumimoji="0" sz="3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endParaRPr kumimoji="0" lang="en-US" altLang="zh-TW" sz="29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83C4E7B7-5FC4-4B28-86CE-58650933B8C5}"/>
              </a:ext>
            </a:extLst>
          </p:cNvPr>
          <p:cNvSpPr txBox="1"/>
          <p:nvPr/>
        </p:nvSpPr>
        <p:spPr>
          <a:xfrm>
            <a:off x="7686597" y="1538314"/>
            <a:ext cx="3924360" cy="200805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8000" marR="0" lvl="0" indent="-288000" algn="just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未建立實質查核標準作業流程</a:t>
            </a:r>
            <a:endParaRPr lang="en-US" altLang="zh-TW" sz="3000" b="1" dirty="0">
              <a:solidFill>
                <a:schemeClr val="accent4">
                  <a:lumMod val="50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8000" lvl="0" algn="just">
              <a:lnSpc>
                <a:spcPts val="3800"/>
              </a:lnSpc>
              <a:defRPr/>
            </a:pP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就原廠零件更替、汰換程序欠缺查核機制</a:t>
            </a:r>
            <a:endParaRPr lang="en-US" altLang="zh-TW" sz="3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2F13961-D112-45D6-B43A-65D514DBACE5}"/>
              </a:ext>
            </a:extLst>
          </p:cNvPr>
          <p:cNvSpPr txBox="1"/>
          <p:nvPr/>
        </p:nvSpPr>
        <p:spPr>
          <a:xfrm>
            <a:off x="5107845" y="2547737"/>
            <a:ext cx="2437493" cy="6502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制度漏洞</a:t>
            </a:r>
            <a:endParaRPr kumimoji="0" lang="en-US" altLang="zh-TW" sz="40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6" name="Freeform 39">
            <a:extLst>
              <a:ext uri="{FF2B5EF4-FFF2-40B4-BE49-F238E27FC236}">
                <a16:creationId xmlns:a16="http://schemas.microsoft.com/office/drawing/2014/main" id="{BF57B6E9-7F54-4D89-A824-B7189F323534}"/>
              </a:ext>
            </a:extLst>
          </p:cNvPr>
          <p:cNvSpPr/>
          <p:nvPr/>
        </p:nvSpPr>
        <p:spPr bwMode="auto">
          <a:xfrm rot="12025091">
            <a:off x="4924740" y="3567305"/>
            <a:ext cx="547143" cy="1035070"/>
          </a:xfrm>
          <a:custGeom>
            <a:avLst/>
            <a:gdLst>
              <a:gd name="T0" fmla="*/ 593 w 697"/>
              <a:gd name="T1" fmla="*/ 254 h 698"/>
              <a:gd name="T2" fmla="*/ 697 w 697"/>
              <a:gd name="T3" fmla="*/ 150 h 698"/>
              <a:gd name="T4" fmla="*/ 581 w 697"/>
              <a:gd name="T5" fmla="*/ 119 h 698"/>
              <a:gd name="T6" fmla="*/ 548 w 697"/>
              <a:gd name="T7" fmla="*/ 0 h 698"/>
              <a:gd name="T8" fmla="*/ 444 w 697"/>
              <a:gd name="T9" fmla="*/ 105 h 698"/>
              <a:gd name="T10" fmla="*/ 470 w 697"/>
              <a:gd name="T11" fmla="*/ 202 h 698"/>
              <a:gd name="T12" fmla="*/ 116 w 697"/>
              <a:gd name="T13" fmla="*/ 555 h 698"/>
              <a:gd name="T14" fmla="*/ 67 w 697"/>
              <a:gd name="T15" fmla="*/ 456 h 698"/>
              <a:gd name="T16" fmla="*/ 33 w 697"/>
              <a:gd name="T17" fmla="*/ 577 h 698"/>
              <a:gd name="T18" fmla="*/ 0 w 697"/>
              <a:gd name="T19" fmla="*/ 698 h 698"/>
              <a:gd name="T20" fmla="*/ 124 w 697"/>
              <a:gd name="T21" fmla="*/ 667 h 698"/>
              <a:gd name="T22" fmla="*/ 244 w 697"/>
              <a:gd name="T23" fmla="*/ 634 h 698"/>
              <a:gd name="T24" fmla="*/ 145 w 697"/>
              <a:gd name="T25" fmla="*/ 584 h 698"/>
              <a:gd name="T26" fmla="*/ 498 w 697"/>
              <a:gd name="T27" fmla="*/ 228 h 698"/>
              <a:gd name="T28" fmla="*/ 593 w 697"/>
              <a:gd name="T29" fmla="*/ 254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8">
                <a:moveTo>
                  <a:pt x="593" y="254"/>
                </a:moveTo>
                <a:lnTo>
                  <a:pt x="697" y="150"/>
                </a:lnTo>
                <a:lnTo>
                  <a:pt x="581" y="119"/>
                </a:lnTo>
                <a:lnTo>
                  <a:pt x="548" y="0"/>
                </a:lnTo>
                <a:lnTo>
                  <a:pt x="444" y="105"/>
                </a:lnTo>
                <a:lnTo>
                  <a:pt x="470" y="202"/>
                </a:lnTo>
                <a:lnTo>
                  <a:pt x="116" y="555"/>
                </a:lnTo>
                <a:lnTo>
                  <a:pt x="67" y="456"/>
                </a:lnTo>
                <a:lnTo>
                  <a:pt x="33" y="577"/>
                </a:lnTo>
                <a:lnTo>
                  <a:pt x="0" y="698"/>
                </a:lnTo>
                <a:lnTo>
                  <a:pt x="124" y="667"/>
                </a:lnTo>
                <a:lnTo>
                  <a:pt x="244" y="634"/>
                </a:lnTo>
                <a:lnTo>
                  <a:pt x="145" y="584"/>
                </a:lnTo>
                <a:lnTo>
                  <a:pt x="498" y="228"/>
                </a:lnTo>
                <a:lnTo>
                  <a:pt x="593" y="2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文字方塊 10">
            <a:extLst>
              <a:ext uri="{FF2B5EF4-FFF2-40B4-BE49-F238E27FC236}">
                <a16:creationId xmlns:a16="http://schemas.microsoft.com/office/drawing/2014/main" id="{530DD8EF-4904-40DD-AE3C-0DA9D010A956}"/>
              </a:ext>
            </a:extLst>
          </p:cNvPr>
          <p:cNvSpPr txBox="1"/>
          <p:nvPr/>
        </p:nvSpPr>
        <p:spPr>
          <a:xfrm>
            <a:off x="2096120" y="4591995"/>
            <a:ext cx="4320471" cy="1808466"/>
          </a:xfrm>
          <a:prstGeom prst="foldedCorner">
            <a:avLst>
              <a:gd name="adj" fmla="val 12856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432000" marR="0" lvl="0" indent="-432000" algn="just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 kumimoji="0" sz="3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endParaRPr kumimoji="0" lang="en-US" altLang="zh-TW" sz="29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896BFF4-8D0A-4017-851E-2956011666DD}"/>
              </a:ext>
            </a:extLst>
          </p:cNvPr>
          <p:cNvSpPr txBox="1"/>
          <p:nvPr/>
        </p:nvSpPr>
        <p:spPr>
          <a:xfrm>
            <a:off x="1879151" y="4714707"/>
            <a:ext cx="4388504" cy="154696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8000" marR="0" lvl="0" indent="-288000" algn="just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辦公室地點偏僻</a:t>
            </a:r>
            <a:endParaRPr kumimoji="0" lang="en-US" altLang="zh-TW" sz="32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16000" marR="0" lvl="0" algn="just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平時人跡罕至、位處隱密，成為行收賄之溫床。</a:t>
            </a:r>
            <a:endParaRPr lang="en-US" altLang="zh-TW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標題 1">
            <a:extLst>
              <a:ext uri="{FF2B5EF4-FFF2-40B4-BE49-F238E27FC236}">
                <a16:creationId xmlns:a16="http://schemas.microsoft.com/office/drawing/2014/main" id="{7260A4E0-3D1C-457B-9318-2180F469F21E}"/>
              </a:ext>
            </a:extLst>
          </p:cNvPr>
          <p:cNvSpPr txBox="1">
            <a:spLocks/>
          </p:cNvSpPr>
          <p:nvPr/>
        </p:nvSpPr>
        <p:spPr>
          <a:xfrm>
            <a:off x="312979" y="312711"/>
            <a:ext cx="11556999" cy="118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buClr>
                <a:srgbClr val="011E50"/>
              </a:buClr>
              <a:defRPr/>
            </a:pPr>
            <a:r>
              <a:rPr lang="zh-TW" altLang="en-US" sz="4267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供油中心汽修員收回扣涉貪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  <a:p>
            <a:pPr lvl="0" algn="ctr" defTabSz="1219170" eaLnBrk="1" fontAlgn="auto" hangingPunct="1">
              <a:buClr>
                <a:srgbClr val="011E50"/>
              </a:buClr>
              <a:defRPr/>
            </a:pP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(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摘錄自基隆地檢署檢察官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6123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6193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6488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6489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及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8457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號起訴書；</a:t>
            </a:r>
            <a:r>
              <a:rPr lang="en-US" altLang="zh-TW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lang="en-US" altLang="zh-TW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6489</a:t>
            </a:r>
            <a:r>
              <a:rPr lang="zh-TW" altLang="en-US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、</a:t>
            </a:r>
            <a:r>
              <a:rPr lang="en-US" altLang="zh-TW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8457</a:t>
            </a:r>
            <a:r>
              <a:rPr lang="zh-TW" altLang="en-US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號緩起訴書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)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srgbClr val="011E5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0AB3A7E-600F-43BA-B385-BFA499702063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Calibri"/>
                <a:ea typeface="宋体"/>
              </a:rPr>
              <a:t>4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57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1">
            <a:extLst>
              <a:ext uri="{FF2B5EF4-FFF2-40B4-BE49-F238E27FC236}">
                <a16:creationId xmlns:a16="http://schemas.microsoft.com/office/drawing/2014/main" id="{5FE7F829-2C2E-40B1-8B4A-42E3ED0AA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9" name="矩形 2">
            <a:extLst>
              <a:ext uri="{FF2B5EF4-FFF2-40B4-BE49-F238E27FC236}">
                <a16:creationId xmlns:a16="http://schemas.microsoft.com/office/drawing/2014/main" id="{0CC45FA5-CC50-427E-B60A-9ECF7931E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0" name="矩形 3">
            <a:extLst>
              <a:ext uri="{FF2B5EF4-FFF2-40B4-BE49-F238E27FC236}">
                <a16:creationId xmlns:a16="http://schemas.microsoft.com/office/drawing/2014/main" id="{FD7BECF4-C5CB-4474-BB24-19CE617AC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34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" name="矩形 4">
            <a:extLst>
              <a:ext uri="{FF2B5EF4-FFF2-40B4-BE49-F238E27FC236}">
                <a16:creationId xmlns:a16="http://schemas.microsoft.com/office/drawing/2014/main" id="{A0FA26D2-4C2E-463E-8C6C-68AF5C10A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2" name="矩形 10">
            <a:extLst>
              <a:ext uri="{FF2B5EF4-FFF2-40B4-BE49-F238E27FC236}">
                <a16:creationId xmlns:a16="http://schemas.microsoft.com/office/drawing/2014/main" id="{1F2D1C01-D61C-4899-95FA-08ACC6378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096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7" name="文字方塊 10">
            <a:extLst>
              <a:ext uri="{FF2B5EF4-FFF2-40B4-BE49-F238E27FC236}">
                <a16:creationId xmlns:a16="http://schemas.microsoft.com/office/drawing/2014/main" id="{F0344649-EA5D-4C62-800E-372E7CC65A9D}"/>
              </a:ext>
            </a:extLst>
          </p:cNvPr>
          <p:cNvSpPr txBox="1"/>
          <p:nvPr/>
        </p:nvSpPr>
        <p:spPr>
          <a:xfrm>
            <a:off x="7465143" y="4098103"/>
            <a:ext cx="3821362" cy="1917785"/>
          </a:xfrm>
          <a:prstGeom prst="foldedCorner">
            <a:avLst>
              <a:gd name="adj" fmla="val 1512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432000" marR="0" lvl="0" indent="-432000" algn="just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 kumimoji="0" sz="3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endParaRPr kumimoji="0" lang="en-US" altLang="zh-TW" sz="29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C6C16094-BC26-4C29-B289-6832AC5FC31F}"/>
              </a:ext>
            </a:extLst>
          </p:cNvPr>
          <p:cNvSpPr/>
          <p:nvPr/>
        </p:nvSpPr>
        <p:spPr>
          <a:xfrm>
            <a:off x="5021145" y="1596988"/>
            <a:ext cx="2578752" cy="257875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53E36ACF-B189-4155-928A-6D20287191F6}"/>
              </a:ext>
            </a:extLst>
          </p:cNvPr>
          <p:cNvSpPr/>
          <p:nvPr/>
        </p:nvSpPr>
        <p:spPr>
          <a:xfrm>
            <a:off x="5428946" y="1988717"/>
            <a:ext cx="1795293" cy="17952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AF779361-4668-44F2-AB1A-4EE2FAED31BA}"/>
              </a:ext>
            </a:extLst>
          </p:cNvPr>
          <p:cNvSpPr/>
          <p:nvPr/>
        </p:nvSpPr>
        <p:spPr>
          <a:xfrm>
            <a:off x="5809058" y="2331452"/>
            <a:ext cx="1035071" cy="103507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671B7170-8A57-43E4-A3BC-CB52638BBCF7}"/>
              </a:ext>
            </a:extLst>
          </p:cNvPr>
          <p:cNvSpPr/>
          <p:nvPr/>
        </p:nvSpPr>
        <p:spPr>
          <a:xfrm>
            <a:off x="6093596" y="2610587"/>
            <a:ext cx="465993" cy="4768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reeform 39">
            <a:extLst>
              <a:ext uri="{FF2B5EF4-FFF2-40B4-BE49-F238E27FC236}">
                <a16:creationId xmlns:a16="http://schemas.microsoft.com/office/drawing/2014/main" id="{6DEA9619-F4AA-4B01-92BC-6ED31FACDBA2}"/>
              </a:ext>
            </a:extLst>
          </p:cNvPr>
          <p:cNvSpPr/>
          <p:nvPr/>
        </p:nvSpPr>
        <p:spPr bwMode="auto">
          <a:xfrm rot="15700122">
            <a:off x="4313082" y="1758741"/>
            <a:ext cx="945192" cy="777676"/>
          </a:xfrm>
          <a:custGeom>
            <a:avLst/>
            <a:gdLst>
              <a:gd name="T0" fmla="*/ 593 w 697"/>
              <a:gd name="T1" fmla="*/ 254 h 698"/>
              <a:gd name="T2" fmla="*/ 697 w 697"/>
              <a:gd name="T3" fmla="*/ 150 h 698"/>
              <a:gd name="T4" fmla="*/ 581 w 697"/>
              <a:gd name="T5" fmla="*/ 119 h 698"/>
              <a:gd name="T6" fmla="*/ 548 w 697"/>
              <a:gd name="T7" fmla="*/ 0 h 698"/>
              <a:gd name="T8" fmla="*/ 444 w 697"/>
              <a:gd name="T9" fmla="*/ 105 h 698"/>
              <a:gd name="T10" fmla="*/ 470 w 697"/>
              <a:gd name="T11" fmla="*/ 202 h 698"/>
              <a:gd name="T12" fmla="*/ 116 w 697"/>
              <a:gd name="T13" fmla="*/ 555 h 698"/>
              <a:gd name="T14" fmla="*/ 67 w 697"/>
              <a:gd name="T15" fmla="*/ 456 h 698"/>
              <a:gd name="T16" fmla="*/ 33 w 697"/>
              <a:gd name="T17" fmla="*/ 577 h 698"/>
              <a:gd name="T18" fmla="*/ 0 w 697"/>
              <a:gd name="T19" fmla="*/ 698 h 698"/>
              <a:gd name="T20" fmla="*/ 124 w 697"/>
              <a:gd name="T21" fmla="*/ 667 h 698"/>
              <a:gd name="T22" fmla="*/ 244 w 697"/>
              <a:gd name="T23" fmla="*/ 634 h 698"/>
              <a:gd name="T24" fmla="*/ 145 w 697"/>
              <a:gd name="T25" fmla="*/ 584 h 698"/>
              <a:gd name="T26" fmla="*/ 498 w 697"/>
              <a:gd name="T27" fmla="*/ 228 h 698"/>
              <a:gd name="T28" fmla="*/ 593 w 697"/>
              <a:gd name="T29" fmla="*/ 254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8">
                <a:moveTo>
                  <a:pt x="593" y="254"/>
                </a:moveTo>
                <a:lnTo>
                  <a:pt x="697" y="150"/>
                </a:lnTo>
                <a:lnTo>
                  <a:pt x="581" y="119"/>
                </a:lnTo>
                <a:lnTo>
                  <a:pt x="548" y="0"/>
                </a:lnTo>
                <a:lnTo>
                  <a:pt x="444" y="105"/>
                </a:lnTo>
                <a:lnTo>
                  <a:pt x="470" y="202"/>
                </a:lnTo>
                <a:lnTo>
                  <a:pt x="116" y="555"/>
                </a:lnTo>
                <a:lnTo>
                  <a:pt x="67" y="456"/>
                </a:lnTo>
                <a:lnTo>
                  <a:pt x="33" y="577"/>
                </a:lnTo>
                <a:lnTo>
                  <a:pt x="0" y="698"/>
                </a:lnTo>
                <a:lnTo>
                  <a:pt x="124" y="667"/>
                </a:lnTo>
                <a:lnTo>
                  <a:pt x="244" y="634"/>
                </a:lnTo>
                <a:lnTo>
                  <a:pt x="145" y="584"/>
                </a:lnTo>
                <a:lnTo>
                  <a:pt x="498" y="228"/>
                </a:lnTo>
                <a:lnTo>
                  <a:pt x="593" y="25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scene3d>
            <a:camera prst="isometricRightUp"/>
            <a:lightRig rig="threePt" dir="t"/>
          </a:scene3d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35" name="Freeform 39">
            <a:extLst>
              <a:ext uri="{FF2B5EF4-FFF2-40B4-BE49-F238E27FC236}">
                <a16:creationId xmlns:a16="http://schemas.microsoft.com/office/drawing/2014/main" id="{BEE56584-3314-4395-B7FC-67121344B412}"/>
              </a:ext>
            </a:extLst>
          </p:cNvPr>
          <p:cNvSpPr/>
          <p:nvPr/>
        </p:nvSpPr>
        <p:spPr bwMode="auto">
          <a:xfrm>
            <a:off x="6926599" y="1731778"/>
            <a:ext cx="945192" cy="777676"/>
          </a:xfrm>
          <a:custGeom>
            <a:avLst/>
            <a:gdLst>
              <a:gd name="T0" fmla="*/ 593 w 697"/>
              <a:gd name="T1" fmla="*/ 254 h 698"/>
              <a:gd name="T2" fmla="*/ 697 w 697"/>
              <a:gd name="T3" fmla="*/ 150 h 698"/>
              <a:gd name="T4" fmla="*/ 581 w 697"/>
              <a:gd name="T5" fmla="*/ 119 h 698"/>
              <a:gd name="T6" fmla="*/ 548 w 697"/>
              <a:gd name="T7" fmla="*/ 0 h 698"/>
              <a:gd name="T8" fmla="*/ 444 w 697"/>
              <a:gd name="T9" fmla="*/ 105 h 698"/>
              <a:gd name="T10" fmla="*/ 470 w 697"/>
              <a:gd name="T11" fmla="*/ 202 h 698"/>
              <a:gd name="T12" fmla="*/ 116 w 697"/>
              <a:gd name="T13" fmla="*/ 555 h 698"/>
              <a:gd name="T14" fmla="*/ 67 w 697"/>
              <a:gd name="T15" fmla="*/ 456 h 698"/>
              <a:gd name="T16" fmla="*/ 33 w 697"/>
              <a:gd name="T17" fmla="*/ 577 h 698"/>
              <a:gd name="T18" fmla="*/ 0 w 697"/>
              <a:gd name="T19" fmla="*/ 698 h 698"/>
              <a:gd name="T20" fmla="*/ 124 w 697"/>
              <a:gd name="T21" fmla="*/ 667 h 698"/>
              <a:gd name="T22" fmla="*/ 244 w 697"/>
              <a:gd name="T23" fmla="*/ 634 h 698"/>
              <a:gd name="T24" fmla="*/ 145 w 697"/>
              <a:gd name="T25" fmla="*/ 584 h 698"/>
              <a:gd name="T26" fmla="*/ 498 w 697"/>
              <a:gd name="T27" fmla="*/ 228 h 698"/>
              <a:gd name="T28" fmla="*/ 593 w 697"/>
              <a:gd name="T29" fmla="*/ 254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8">
                <a:moveTo>
                  <a:pt x="593" y="254"/>
                </a:moveTo>
                <a:lnTo>
                  <a:pt x="697" y="150"/>
                </a:lnTo>
                <a:lnTo>
                  <a:pt x="581" y="119"/>
                </a:lnTo>
                <a:lnTo>
                  <a:pt x="548" y="0"/>
                </a:lnTo>
                <a:lnTo>
                  <a:pt x="444" y="105"/>
                </a:lnTo>
                <a:lnTo>
                  <a:pt x="470" y="202"/>
                </a:lnTo>
                <a:lnTo>
                  <a:pt x="116" y="555"/>
                </a:lnTo>
                <a:lnTo>
                  <a:pt x="67" y="456"/>
                </a:lnTo>
                <a:lnTo>
                  <a:pt x="33" y="577"/>
                </a:lnTo>
                <a:lnTo>
                  <a:pt x="0" y="698"/>
                </a:lnTo>
                <a:lnTo>
                  <a:pt x="124" y="667"/>
                </a:lnTo>
                <a:lnTo>
                  <a:pt x="244" y="634"/>
                </a:lnTo>
                <a:lnTo>
                  <a:pt x="145" y="584"/>
                </a:lnTo>
                <a:lnTo>
                  <a:pt x="498" y="228"/>
                </a:lnTo>
                <a:lnTo>
                  <a:pt x="593" y="25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36" name="Freeform 39">
            <a:extLst>
              <a:ext uri="{FF2B5EF4-FFF2-40B4-BE49-F238E27FC236}">
                <a16:creationId xmlns:a16="http://schemas.microsoft.com/office/drawing/2014/main" id="{7004F385-FE01-4D3F-8E56-FB151CEA3FAD}"/>
              </a:ext>
            </a:extLst>
          </p:cNvPr>
          <p:cNvSpPr/>
          <p:nvPr/>
        </p:nvSpPr>
        <p:spPr bwMode="auto">
          <a:xfrm rot="7422073">
            <a:off x="6561588" y="3490102"/>
            <a:ext cx="945192" cy="777676"/>
          </a:xfrm>
          <a:custGeom>
            <a:avLst/>
            <a:gdLst>
              <a:gd name="T0" fmla="*/ 593 w 697"/>
              <a:gd name="T1" fmla="*/ 254 h 698"/>
              <a:gd name="T2" fmla="*/ 697 w 697"/>
              <a:gd name="T3" fmla="*/ 150 h 698"/>
              <a:gd name="T4" fmla="*/ 581 w 697"/>
              <a:gd name="T5" fmla="*/ 119 h 698"/>
              <a:gd name="T6" fmla="*/ 548 w 697"/>
              <a:gd name="T7" fmla="*/ 0 h 698"/>
              <a:gd name="T8" fmla="*/ 444 w 697"/>
              <a:gd name="T9" fmla="*/ 105 h 698"/>
              <a:gd name="T10" fmla="*/ 470 w 697"/>
              <a:gd name="T11" fmla="*/ 202 h 698"/>
              <a:gd name="T12" fmla="*/ 116 w 697"/>
              <a:gd name="T13" fmla="*/ 555 h 698"/>
              <a:gd name="T14" fmla="*/ 67 w 697"/>
              <a:gd name="T15" fmla="*/ 456 h 698"/>
              <a:gd name="T16" fmla="*/ 33 w 697"/>
              <a:gd name="T17" fmla="*/ 577 h 698"/>
              <a:gd name="T18" fmla="*/ 0 w 697"/>
              <a:gd name="T19" fmla="*/ 698 h 698"/>
              <a:gd name="T20" fmla="*/ 124 w 697"/>
              <a:gd name="T21" fmla="*/ 667 h 698"/>
              <a:gd name="T22" fmla="*/ 244 w 697"/>
              <a:gd name="T23" fmla="*/ 634 h 698"/>
              <a:gd name="T24" fmla="*/ 145 w 697"/>
              <a:gd name="T25" fmla="*/ 584 h 698"/>
              <a:gd name="T26" fmla="*/ 498 w 697"/>
              <a:gd name="T27" fmla="*/ 228 h 698"/>
              <a:gd name="T28" fmla="*/ 593 w 697"/>
              <a:gd name="T29" fmla="*/ 254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8">
                <a:moveTo>
                  <a:pt x="593" y="254"/>
                </a:moveTo>
                <a:lnTo>
                  <a:pt x="697" y="150"/>
                </a:lnTo>
                <a:lnTo>
                  <a:pt x="581" y="119"/>
                </a:lnTo>
                <a:lnTo>
                  <a:pt x="548" y="0"/>
                </a:lnTo>
                <a:lnTo>
                  <a:pt x="444" y="105"/>
                </a:lnTo>
                <a:lnTo>
                  <a:pt x="470" y="202"/>
                </a:lnTo>
                <a:lnTo>
                  <a:pt x="116" y="555"/>
                </a:lnTo>
                <a:lnTo>
                  <a:pt x="67" y="456"/>
                </a:lnTo>
                <a:lnTo>
                  <a:pt x="33" y="577"/>
                </a:lnTo>
                <a:lnTo>
                  <a:pt x="0" y="698"/>
                </a:lnTo>
                <a:lnTo>
                  <a:pt x="124" y="667"/>
                </a:lnTo>
                <a:lnTo>
                  <a:pt x="244" y="634"/>
                </a:lnTo>
                <a:lnTo>
                  <a:pt x="145" y="584"/>
                </a:lnTo>
                <a:lnTo>
                  <a:pt x="498" y="228"/>
                </a:lnTo>
                <a:lnTo>
                  <a:pt x="593" y="25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scene3d>
            <a:camera prst="isometricRightUp"/>
            <a:lightRig rig="threePt" dir="t"/>
          </a:scene3d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41" name="文字方塊 10">
            <a:extLst>
              <a:ext uri="{FF2B5EF4-FFF2-40B4-BE49-F238E27FC236}">
                <a16:creationId xmlns:a16="http://schemas.microsoft.com/office/drawing/2014/main" id="{80875DE8-6DE0-4AA7-9F79-B11B00535616}"/>
              </a:ext>
            </a:extLst>
          </p:cNvPr>
          <p:cNvSpPr txBox="1"/>
          <p:nvPr/>
        </p:nvSpPr>
        <p:spPr>
          <a:xfrm>
            <a:off x="702489" y="1627619"/>
            <a:ext cx="3579983" cy="2578752"/>
          </a:xfrm>
          <a:prstGeom prst="foldedCorner">
            <a:avLst>
              <a:gd name="adj" fmla="val 10899"/>
            </a:avLst>
          </a:prstGeom>
          <a:solidFill>
            <a:srgbClr val="EDFDD3"/>
          </a:solidFill>
          <a:ln w="12700">
            <a:noFill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endParaRPr lang="en-US" altLang="zh-TW" dirty="0">
              <a:sym typeface="Arial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6CA475F3-1C21-42CC-9E60-15E141CCCF3D}"/>
              </a:ext>
            </a:extLst>
          </p:cNvPr>
          <p:cNvSpPr txBox="1"/>
          <p:nvPr/>
        </p:nvSpPr>
        <p:spPr>
          <a:xfrm>
            <a:off x="7320010" y="4212728"/>
            <a:ext cx="3651399" cy="1585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6000" lvl="0" indent="-216000" algn="just">
              <a:lnSpc>
                <a:spcPts val="4000"/>
              </a:lnSpc>
              <a:buFont typeface="Arial" panose="020B0604020202020204" pitchFamily="34" charset="0"/>
              <a:buChar char="•"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D7EF">
                    <a:lumMod val="50000"/>
                  </a:srgbClr>
                </a:solidFill>
                <a:effectLst>
                  <a:glow rad="63500">
                    <a:srgbClr val="99D7EF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以副廠品充當原廠品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浮報</a:t>
            </a:r>
            <a:r>
              <a:rPr lang="zh-TW" altLang="en-US" sz="28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價額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99D7EF">
                    <a:lumMod val="50000"/>
                  </a:srgbClr>
                </a:solidFill>
                <a:effectLst>
                  <a:glow rad="63500">
                    <a:srgbClr val="99D7EF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從中牟取價差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D2C462D-4DA3-4B22-84E3-7B7095FD90DE}"/>
              </a:ext>
            </a:extLst>
          </p:cNvPr>
          <p:cNvSpPr txBox="1"/>
          <p:nvPr/>
        </p:nvSpPr>
        <p:spPr>
          <a:xfrm>
            <a:off x="666004" y="1518368"/>
            <a:ext cx="3394674" cy="244464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000" marR="0" lvl="0" indent="180000" algn="just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b="1" dirty="0">
                <a:solidFill>
                  <a:srgbClr val="00B05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賄賂及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回扣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88000" lvl="0" algn="just">
              <a:lnSpc>
                <a:spcPts val="3600"/>
              </a:lnSpc>
              <a:spcBef>
                <a:spcPts val="600"/>
              </a:spcBef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約定每月本公司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供油中心撥款金額之一定成數，作為賄賂及回扣。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10">
            <a:extLst>
              <a:ext uri="{FF2B5EF4-FFF2-40B4-BE49-F238E27FC236}">
                <a16:creationId xmlns:a16="http://schemas.microsoft.com/office/drawing/2014/main" id="{815235DC-B5BE-422D-B534-0EB92CD339D5}"/>
              </a:ext>
            </a:extLst>
          </p:cNvPr>
          <p:cNvSpPr txBox="1"/>
          <p:nvPr/>
        </p:nvSpPr>
        <p:spPr>
          <a:xfrm>
            <a:off x="7916797" y="1400729"/>
            <a:ext cx="3471286" cy="1773454"/>
          </a:xfrm>
          <a:prstGeom prst="foldedCorner">
            <a:avLst>
              <a:gd name="adj" fmla="val 15128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432000" marR="0" lvl="0" indent="-432000" algn="just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 kumimoji="0" sz="3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endParaRPr kumimoji="0" lang="en-US" altLang="zh-TW" sz="29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pic>
        <p:nvPicPr>
          <p:cNvPr id="43" name="Picture 4" descr="惊讶的表情">
            <a:extLst>
              <a:ext uri="{FF2B5EF4-FFF2-40B4-BE49-F238E27FC236}">
                <a16:creationId xmlns:a16="http://schemas.microsoft.com/office/drawing/2014/main" id="{6CA813D0-3232-4BBD-9188-AEEEEF18B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91" y="4686829"/>
            <a:ext cx="1031827" cy="108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83C4E7B7-5FC4-4B28-86CE-58650933B8C5}"/>
              </a:ext>
            </a:extLst>
          </p:cNvPr>
          <p:cNvSpPr txBox="1"/>
          <p:nvPr/>
        </p:nvSpPr>
        <p:spPr>
          <a:xfrm>
            <a:off x="7789343" y="1550339"/>
            <a:ext cx="3326953" cy="1517916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8000" indent="-288000" algn="just">
              <a:lnSpc>
                <a:spcPts val="38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浮報</a:t>
            </a:r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維修零件</a:t>
            </a:r>
            <a:r>
              <a:rPr lang="zh-TW" altLang="en-US" sz="28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品項</a:t>
            </a:r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及</a:t>
            </a:r>
            <a:r>
              <a:rPr lang="zh-TW" altLang="en-US" sz="28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數量</a:t>
            </a:r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，再朋分浮報金額。</a:t>
            </a:r>
            <a:endParaRPr lang="en-US" altLang="zh-TW" sz="28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6" name="Freeform 39">
            <a:extLst>
              <a:ext uri="{FF2B5EF4-FFF2-40B4-BE49-F238E27FC236}">
                <a16:creationId xmlns:a16="http://schemas.microsoft.com/office/drawing/2014/main" id="{E9FD1FAF-2492-4BC7-96CE-7D78FEEB1DB2}"/>
              </a:ext>
            </a:extLst>
          </p:cNvPr>
          <p:cNvSpPr/>
          <p:nvPr/>
        </p:nvSpPr>
        <p:spPr bwMode="auto">
          <a:xfrm rot="10800000">
            <a:off x="5487958" y="3253180"/>
            <a:ext cx="726808" cy="1292871"/>
          </a:xfrm>
          <a:custGeom>
            <a:avLst/>
            <a:gdLst>
              <a:gd name="T0" fmla="*/ 593 w 697"/>
              <a:gd name="T1" fmla="*/ 254 h 698"/>
              <a:gd name="T2" fmla="*/ 697 w 697"/>
              <a:gd name="T3" fmla="*/ 150 h 698"/>
              <a:gd name="T4" fmla="*/ 581 w 697"/>
              <a:gd name="T5" fmla="*/ 119 h 698"/>
              <a:gd name="T6" fmla="*/ 548 w 697"/>
              <a:gd name="T7" fmla="*/ 0 h 698"/>
              <a:gd name="T8" fmla="*/ 444 w 697"/>
              <a:gd name="T9" fmla="*/ 105 h 698"/>
              <a:gd name="T10" fmla="*/ 470 w 697"/>
              <a:gd name="T11" fmla="*/ 202 h 698"/>
              <a:gd name="T12" fmla="*/ 116 w 697"/>
              <a:gd name="T13" fmla="*/ 555 h 698"/>
              <a:gd name="T14" fmla="*/ 67 w 697"/>
              <a:gd name="T15" fmla="*/ 456 h 698"/>
              <a:gd name="T16" fmla="*/ 33 w 697"/>
              <a:gd name="T17" fmla="*/ 577 h 698"/>
              <a:gd name="T18" fmla="*/ 0 w 697"/>
              <a:gd name="T19" fmla="*/ 698 h 698"/>
              <a:gd name="T20" fmla="*/ 124 w 697"/>
              <a:gd name="T21" fmla="*/ 667 h 698"/>
              <a:gd name="T22" fmla="*/ 244 w 697"/>
              <a:gd name="T23" fmla="*/ 634 h 698"/>
              <a:gd name="T24" fmla="*/ 145 w 697"/>
              <a:gd name="T25" fmla="*/ 584 h 698"/>
              <a:gd name="T26" fmla="*/ 498 w 697"/>
              <a:gd name="T27" fmla="*/ 228 h 698"/>
              <a:gd name="T28" fmla="*/ 593 w 697"/>
              <a:gd name="T29" fmla="*/ 254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8">
                <a:moveTo>
                  <a:pt x="593" y="254"/>
                </a:moveTo>
                <a:lnTo>
                  <a:pt x="697" y="150"/>
                </a:lnTo>
                <a:lnTo>
                  <a:pt x="581" y="119"/>
                </a:lnTo>
                <a:lnTo>
                  <a:pt x="548" y="0"/>
                </a:lnTo>
                <a:lnTo>
                  <a:pt x="444" y="105"/>
                </a:lnTo>
                <a:lnTo>
                  <a:pt x="470" y="202"/>
                </a:lnTo>
                <a:lnTo>
                  <a:pt x="116" y="555"/>
                </a:lnTo>
                <a:lnTo>
                  <a:pt x="67" y="456"/>
                </a:lnTo>
                <a:lnTo>
                  <a:pt x="33" y="577"/>
                </a:lnTo>
                <a:lnTo>
                  <a:pt x="0" y="698"/>
                </a:lnTo>
                <a:lnTo>
                  <a:pt x="124" y="667"/>
                </a:lnTo>
                <a:lnTo>
                  <a:pt x="244" y="634"/>
                </a:lnTo>
                <a:lnTo>
                  <a:pt x="145" y="584"/>
                </a:lnTo>
                <a:lnTo>
                  <a:pt x="498" y="228"/>
                </a:lnTo>
                <a:lnTo>
                  <a:pt x="593" y="2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isometricRightUp"/>
            <a:lightRig rig="threePt" dir="t"/>
          </a:scene3d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2F13961-D112-45D6-B43A-65D514DBACE5}"/>
              </a:ext>
            </a:extLst>
          </p:cNvPr>
          <p:cNvSpPr txBox="1"/>
          <p:nvPr/>
        </p:nvSpPr>
        <p:spPr>
          <a:xfrm>
            <a:off x="5107845" y="2547737"/>
            <a:ext cx="2437493" cy="6502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犯罪手法</a:t>
            </a:r>
            <a:endParaRPr kumimoji="0" lang="en-US" altLang="zh-TW" sz="40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8" name="Picture 2" descr="https://i2.kknews.cc/woSrxfi9RJwV_mW0qpnkUUqsuGBwwkRWsGWCmA/0.jpg">
            <a:extLst>
              <a:ext uri="{FF2B5EF4-FFF2-40B4-BE49-F238E27FC236}">
                <a16:creationId xmlns:a16="http://schemas.microsoft.com/office/drawing/2014/main" id="{BEA08CC4-06EA-481F-A416-25829C62C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6" y="274262"/>
            <a:ext cx="1345753" cy="7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字方塊 10">
            <a:extLst>
              <a:ext uri="{FF2B5EF4-FFF2-40B4-BE49-F238E27FC236}">
                <a16:creationId xmlns:a16="http://schemas.microsoft.com/office/drawing/2014/main" id="{651D6BCE-7CF9-4CD4-8A4B-5C8949BEA795}"/>
              </a:ext>
            </a:extLst>
          </p:cNvPr>
          <p:cNvSpPr txBox="1"/>
          <p:nvPr/>
        </p:nvSpPr>
        <p:spPr>
          <a:xfrm>
            <a:off x="2051169" y="4617894"/>
            <a:ext cx="4397298" cy="1917785"/>
          </a:xfrm>
          <a:prstGeom prst="foldedCorner">
            <a:avLst>
              <a:gd name="adj" fmla="val 976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432000" marR="0" lvl="0" indent="-432000" algn="just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 kumimoji="0" sz="3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endParaRPr kumimoji="0" lang="en-US" altLang="zh-TW" sz="29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AA7A799-8FDE-4045-AF58-69FC1E7E1FC2}"/>
              </a:ext>
            </a:extLst>
          </p:cNvPr>
          <p:cNvSpPr txBox="1"/>
          <p:nvPr/>
        </p:nvSpPr>
        <p:spPr>
          <a:xfrm>
            <a:off x="1915350" y="4467837"/>
            <a:ext cx="4343273" cy="192527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8000" marR="0" lvl="0" indent="-288000" algn="just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刁難不配合之廠商</a:t>
            </a:r>
            <a:endParaRPr kumimoji="0" lang="en-US" altLang="zh-TW" sz="32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540000" marR="0" lvl="0" indent="-360000" algn="just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濫用</a:t>
            </a:r>
            <a:r>
              <a: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緊急送貨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條款。</a:t>
            </a:r>
            <a:endParaRPr lang="en-US" altLang="zh-TW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0000" marR="0" lvl="0" indent="-360000" algn="just" defTabSz="9144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另洽非得標廠商修繕，降低原標案請款金額。</a:t>
            </a:r>
            <a:endParaRPr lang="en-US" altLang="zh-TW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標題 1">
            <a:extLst>
              <a:ext uri="{FF2B5EF4-FFF2-40B4-BE49-F238E27FC236}">
                <a16:creationId xmlns:a16="http://schemas.microsoft.com/office/drawing/2014/main" id="{88E7998E-0650-44C7-BD3B-8C57CC9C18E9}"/>
              </a:ext>
            </a:extLst>
          </p:cNvPr>
          <p:cNvSpPr txBox="1">
            <a:spLocks/>
          </p:cNvSpPr>
          <p:nvPr/>
        </p:nvSpPr>
        <p:spPr>
          <a:xfrm>
            <a:off x="312979" y="312711"/>
            <a:ext cx="11556999" cy="118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buClr>
                <a:srgbClr val="011E50"/>
              </a:buClr>
              <a:defRPr/>
            </a:pPr>
            <a:r>
              <a:rPr lang="zh-TW" altLang="en-US" sz="4267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供油中心汽修員收回扣涉貪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  <a:p>
            <a:pPr lvl="0" algn="ctr" defTabSz="1219170" eaLnBrk="1" fontAlgn="auto" hangingPunct="1">
              <a:buClr>
                <a:srgbClr val="011E50"/>
              </a:buClr>
              <a:defRPr/>
            </a:pP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(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摘錄自基隆地檢署檢察官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6123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6193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6488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6489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及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8457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號起訴書；</a:t>
            </a:r>
            <a:r>
              <a:rPr lang="en-US" altLang="zh-TW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lang="en-US" altLang="zh-TW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6489</a:t>
            </a:r>
            <a:r>
              <a:rPr lang="zh-TW" altLang="en-US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、</a:t>
            </a:r>
            <a:r>
              <a:rPr lang="en-US" altLang="zh-TW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8457</a:t>
            </a:r>
            <a:r>
              <a:rPr lang="zh-TW" altLang="en-US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號緩起訴書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)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srgbClr val="011E5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C84A29B-8830-4938-9759-2C5D942598E3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Calibri"/>
                <a:ea typeface="宋体"/>
              </a:rPr>
              <a:t>5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2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1">
            <a:extLst>
              <a:ext uri="{FF2B5EF4-FFF2-40B4-BE49-F238E27FC236}">
                <a16:creationId xmlns:a16="http://schemas.microsoft.com/office/drawing/2014/main" id="{BEBCBA02-8F78-4161-9D76-2E36AE60C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" name="矩形 2">
            <a:extLst>
              <a:ext uri="{FF2B5EF4-FFF2-40B4-BE49-F238E27FC236}">
                <a16:creationId xmlns:a16="http://schemas.microsoft.com/office/drawing/2014/main" id="{FBEA213B-8346-4108-A4AF-DBDF65FB7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2" name="矩形 3">
            <a:extLst>
              <a:ext uri="{FF2B5EF4-FFF2-40B4-BE49-F238E27FC236}">
                <a16:creationId xmlns:a16="http://schemas.microsoft.com/office/drawing/2014/main" id="{B7B4CC15-4180-41D3-8DEA-74459D182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3" name="矩形 4">
            <a:extLst>
              <a:ext uri="{FF2B5EF4-FFF2-40B4-BE49-F238E27FC236}">
                <a16:creationId xmlns:a16="http://schemas.microsoft.com/office/drawing/2014/main" id="{491E68FF-22F0-43DD-90B1-C5811243E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4" name="矩形 10">
            <a:extLst>
              <a:ext uri="{FF2B5EF4-FFF2-40B4-BE49-F238E27FC236}">
                <a16:creationId xmlns:a16="http://schemas.microsoft.com/office/drawing/2014/main" id="{F3532270-EAA5-4CCF-B629-D0B661E9A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18932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2F13961-D112-45D6-B43A-65D514DBACE5}"/>
              </a:ext>
            </a:extLst>
          </p:cNvPr>
          <p:cNvSpPr txBox="1"/>
          <p:nvPr/>
        </p:nvSpPr>
        <p:spPr>
          <a:xfrm>
            <a:off x="462618" y="1431703"/>
            <a:ext cx="2619591" cy="61168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1219170"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zh-TW" alt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犯罪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歷程 </a:t>
            </a:r>
            <a:r>
              <a:rPr kumimoji="0" lang="en-US" altLang="zh-TW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1</a:t>
            </a:r>
            <a:endParaRPr kumimoji="0" lang="en-US" altLang="zh-TW" sz="3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4" name="文字方塊 10">
            <a:extLst>
              <a:ext uri="{FF2B5EF4-FFF2-40B4-BE49-F238E27FC236}">
                <a16:creationId xmlns:a16="http://schemas.microsoft.com/office/drawing/2014/main" id="{0AB80A08-B7C1-4B08-9C5D-78551C205DAC}"/>
              </a:ext>
            </a:extLst>
          </p:cNvPr>
          <p:cNvSpPr txBox="1"/>
          <p:nvPr/>
        </p:nvSpPr>
        <p:spPr>
          <a:xfrm>
            <a:off x="434718" y="2055742"/>
            <a:ext cx="11381621" cy="4373752"/>
          </a:xfrm>
          <a:prstGeom prst="foldedCorner">
            <a:avLst>
              <a:gd name="adj" fmla="val 10245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432000" marR="0" lvl="0" indent="-432000" algn="just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 kumimoji="0" sz="3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endParaRPr kumimoji="0" lang="en-US" altLang="zh-TW" sz="29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30C5A498-CB69-4BA8-96B1-72BA0C6DF911}"/>
              </a:ext>
            </a:extLst>
          </p:cNvPr>
          <p:cNvSpPr/>
          <p:nvPr/>
        </p:nvSpPr>
        <p:spPr>
          <a:xfrm>
            <a:off x="462618" y="2776191"/>
            <a:ext cx="6890491" cy="529376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  <a:sym typeface="Arial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64380F6-5F22-46BD-A3BF-1A594ED670B3}"/>
              </a:ext>
            </a:extLst>
          </p:cNvPr>
          <p:cNvSpPr txBox="1"/>
          <p:nvPr/>
        </p:nvSpPr>
        <p:spPr>
          <a:xfrm>
            <a:off x="7727215" y="3712255"/>
            <a:ext cx="1592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zh-TW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B</a:t>
            </a:r>
            <a:r>
              <a:rPr lang="zh-TW" altLang="en-US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公司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得標原本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A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公司之購案。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EB52E45C-EA69-4F7B-A36F-AFB3CE4A8989}"/>
              </a:ext>
            </a:extLst>
          </p:cNvPr>
          <p:cNvSpPr txBox="1"/>
          <p:nvPr/>
        </p:nvSpPr>
        <p:spPr>
          <a:xfrm>
            <a:off x="7662403" y="2390177"/>
            <a:ext cx="116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109.8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60DB0ED-E2BA-496A-BC78-9D1C06324792}"/>
              </a:ext>
            </a:extLst>
          </p:cNvPr>
          <p:cNvSpPr txBox="1"/>
          <p:nvPr/>
        </p:nvSpPr>
        <p:spPr>
          <a:xfrm>
            <a:off x="6209868" y="2376694"/>
            <a:ext cx="1027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109.10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49" name="圖片 48">
            <a:extLst>
              <a:ext uri="{FF2B5EF4-FFF2-40B4-BE49-F238E27FC236}">
                <a16:creationId xmlns:a16="http://schemas.microsoft.com/office/drawing/2014/main" id="{31DA0D3B-A818-4D08-9D4F-C8A41721B796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70" b="70278" l="61250" r="91771">
                        <a14:foregroundMark x1="76302" y1="50370" x2="76302" y2="50370"/>
                        <a14:foregroundMark x1="68542" y1="51296" x2="68542" y2="51296"/>
                        <a14:foregroundMark x1="68281" y1="58056" x2="68281" y2="58056"/>
                        <a14:foregroundMark x1="68646" y1="64352" x2="68646" y2="64352"/>
                        <a14:foregroundMark x1="64010" y1="62870" x2="64010" y2="62870"/>
                        <a14:foregroundMark x1="62656" y1="56111" x2="62656" y2="56111"/>
                        <a14:foregroundMark x1="63229" y1="49722" x2="63229" y2="49722"/>
                        <a14:foregroundMark x1="68542" y1="49444" x2="68542" y2="49444"/>
                        <a14:foregroundMark x1="61354" y1="57407" x2="61354" y2="57407"/>
                        <a14:foregroundMark x1="67344" y1="70370" x2="67344" y2="70370"/>
                        <a14:foregroundMark x1="69896" y1="70278" x2="69896" y2="70278"/>
                        <a14:foregroundMark x1="74167" y1="69815" x2="74167" y2="69815"/>
                        <a14:foregroundMark x1="82708" y1="70000" x2="82708" y2="70000"/>
                        <a14:foregroundMark x1="85208" y1="49352" x2="85208" y2="49352"/>
                        <a14:foregroundMark x1="80938" y1="48333" x2="80938" y2="48333"/>
                        <a14:foregroundMark x1="75833" y1="48148" x2="75833" y2="48148"/>
                        <a14:foregroundMark x1="74740" y1="53148" x2="74740" y2="53148"/>
                        <a14:foregroundMark x1="76146" y1="47870" x2="76146" y2="47870"/>
                        <a14:foregroundMark x1="62500" y1="69815" x2="62500" y2="69815"/>
                      </a14:backgroundRemoval>
                    </a14:imgEffect>
                  </a14:imgLayer>
                </a14:imgProps>
              </a:ext>
            </a:extLst>
          </a:blip>
          <a:srcRect l="60202" t="46924" r="11732" b="27546"/>
          <a:stretch/>
        </p:blipFill>
        <p:spPr bwMode="auto">
          <a:xfrm>
            <a:off x="8545183" y="5283482"/>
            <a:ext cx="2365470" cy="1146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7C891BAA-0E04-4D8D-8C96-5118712E74A1}"/>
              </a:ext>
            </a:extLst>
          </p:cNvPr>
          <p:cNvSpPr txBox="1"/>
          <p:nvPr/>
        </p:nvSpPr>
        <p:spPr>
          <a:xfrm>
            <a:off x="4632142" y="3332555"/>
            <a:ext cx="2705157" cy="30109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6000" marR="0" lvl="0" indent="-216000" algn="just" defTabSz="3429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約定以撥款金額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15%</a:t>
            </a:r>
            <a:r>
              <a:rPr lang="zh-TW" altLang="en-US" sz="2000" b="1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為賄賂成數，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共計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1556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萬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5520</a:t>
            </a:r>
            <a:r>
              <a:rPr lang="zh-TW" alt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元</a:t>
            </a:r>
            <a:r>
              <a:rPr lang="zh-TW" altLang="en-US" sz="2000" b="1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。</a:t>
            </a:r>
            <a:endParaRPr lang="en-US" altLang="zh-TW" sz="2000" b="1" dirty="0">
              <a:solidFill>
                <a:srgbClr val="000000"/>
              </a:solidFill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216000" indent="-216000" algn="just" defTabSz="342900" eaLnBrk="1" fontAlgn="auto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公司進駐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供油中心之現場人員雖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109.8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退休，惟充當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中間人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要求後來的廠商加入犯罪結構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B774E7B2-8DCC-49C0-A5E5-FF20945C3708}"/>
              </a:ext>
            </a:extLst>
          </p:cNvPr>
          <p:cNvSpPr txBox="1"/>
          <p:nvPr/>
        </p:nvSpPr>
        <p:spPr>
          <a:xfrm>
            <a:off x="4405642" y="2406724"/>
            <a:ext cx="867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90.7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6CC5C2FE-E410-4B89-9ACB-AAB2D63506A1}"/>
              </a:ext>
            </a:extLst>
          </p:cNvPr>
          <p:cNvSpPr/>
          <p:nvPr/>
        </p:nvSpPr>
        <p:spPr>
          <a:xfrm>
            <a:off x="502272" y="6017254"/>
            <a:ext cx="307181" cy="27860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  <a:sym typeface="Arial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8565ECD-6068-4992-A192-F25C1C4AB2AD}"/>
              </a:ext>
            </a:extLst>
          </p:cNvPr>
          <p:cNvSpPr txBox="1"/>
          <p:nvPr/>
        </p:nvSpPr>
        <p:spPr>
          <a:xfrm>
            <a:off x="2791577" y="2373357"/>
            <a:ext cx="962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90.6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2AB4A548-592E-4865-93CD-14DF5D3A1604}"/>
              </a:ext>
            </a:extLst>
          </p:cNvPr>
          <p:cNvSpPr/>
          <p:nvPr/>
        </p:nvSpPr>
        <p:spPr>
          <a:xfrm>
            <a:off x="615454" y="5836545"/>
            <a:ext cx="307181" cy="278606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  <a:sym typeface="Arial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177AAC0A-6B1E-4A24-A26B-15C5EA32F562}"/>
              </a:ext>
            </a:extLst>
          </p:cNvPr>
          <p:cNvSpPr txBox="1"/>
          <p:nvPr/>
        </p:nvSpPr>
        <p:spPr>
          <a:xfrm>
            <a:off x="742920" y="2267065"/>
            <a:ext cx="1128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89.09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2955AE6A-89D2-47AC-9244-E764BF865CF1}"/>
              </a:ext>
            </a:extLst>
          </p:cNvPr>
          <p:cNvSpPr txBox="1"/>
          <p:nvPr/>
        </p:nvSpPr>
        <p:spPr>
          <a:xfrm>
            <a:off x="2207463" y="3347933"/>
            <a:ext cx="2158326" cy="22177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3429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張</a:t>
            </a:r>
            <a:r>
              <a:rPr lang="en-US" altLang="zh-TW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OO</a:t>
            </a:r>
            <a:r>
              <a:rPr lang="zh-TW" altLang="en-US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向</a:t>
            </a:r>
            <a:r>
              <a:rPr lang="en-US" altLang="zh-TW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A</a:t>
            </a:r>
            <a:r>
              <a:rPr lang="zh-TW" altLang="en-US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公司稱：「我需要</a:t>
            </a:r>
            <a:r>
              <a:rPr lang="zh-TW" altLang="en-US" sz="2000" b="1" dirty="0">
                <a:solidFill>
                  <a:srgbClr val="FF0000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開銷</a:t>
            </a:r>
            <a:r>
              <a:rPr lang="zh-TW" altLang="en-US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」、「如不交付賄賂，會有其他廠商願意配合，明年就換廠商等」。</a:t>
            </a:r>
            <a:endParaRPr kumimoji="0" lang="zh-TW" altLang="en-US" sz="2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992D8B1D-5EA2-4DCF-8BF8-84F7A1396647}"/>
              </a:ext>
            </a:extLst>
          </p:cNvPr>
          <p:cNvSpPr txBox="1"/>
          <p:nvPr/>
        </p:nvSpPr>
        <p:spPr>
          <a:xfrm>
            <a:off x="539696" y="3594914"/>
            <a:ext cx="1456977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zh-TW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A</a:t>
            </a:r>
            <a:r>
              <a:rPr lang="zh-TW" altLang="en-US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公司得標「油罐車二三級保養及修理」等。</a:t>
            </a:r>
            <a:endParaRPr lang="en-US" altLang="zh-TW" sz="2000" b="1" dirty="0">
              <a:solidFill>
                <a:prstClr val="black"/>
              </a:solidFill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474C0D08-61BC-4F2B-9CAE-CD4BF01DFFF9}"/>
              </a:ext>
            </a:extLst>
          </p:cNvPr>
          <p:cNvSpPr txBox="1"/>
          <p:nvPr/>
        </p:nvSpPr>
        <p:spPr>
          <a:xfrm>
            <a:off x="2718915" y="2796439"/>
            <a:ext cx="1006798" cy="461665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索賄</a:t>
            </a:r>
            <a:endParaRPr kumimoji="0" lang="en-US" altLang="zh-TW" sz="28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A84F2025-93A8-4370-8AAF-C8C7092ECDC8}"/>
              </a:ext>
            </a:extLst>
          </p:cNvPr>
          <p:cNvSpPr txBox="1"/>
          <p:nvPr/>
        </p:nvSpPr>
        <p:spPr>
          <a:xfrm>
            <a:off x="734825" y="2680721"/>
            <a:ext cx="1118653" cy="830997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</a:t>
            </a:r>
            <a:r>
              <a:rPr kumimoji="0" lang="zh-TW" altLang="en-US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公司得標</a:t>
            </a:r>
            <a:endParaRPr kumimoji="0" lang="en-US" altLang="zh-TW" sz="28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04C56851-45E6-496D-AD56-9C3ACB890BC4}"/>
              </a:ext>
            </a:extLst>
          </p:cNvPr>
          <p:cNvSpPr txBox="1"/>
          <p:nvPr/>
        </p:nvSpPr>
        <p:spPr>
          <a:xfrm>
            <a:off x="4730851" y="2798384"/>
            <a:ext cx="2247628" cy="461665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</a:t>
            </a:r>
            <a:r>
              <a:rPr kumimoji="0" lang="zh-TW" altLang="en-US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公司行賄期間</a:t>
            </a:r>
            <a:endParaRPr kumimoji="0" lang="en-US" altLang="zh-TW" sz="28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8" name="箭號: 向右 57">
            <a:extLst>
              <a:ext uri="{FF2B5EF4-FFF2-40B4-BE49-F238E27FC236}">
                <a16:creationId xmlns:a16="http://schemas.microsoft.com/office/drawing/2014/main" id="{0DAE0232-8557-42E5-BAAB-095D5DFA39E0}"/>
              </a:ext>
            </a:extLst>
          </p:cNvPr>
          <p:cNvSpPr/>
          <p:nvPr/>
        </p:nvSpPr>
        <p:spPr>
          <a:xfrm>
            <a:off x="7559335" y="2779435"/>
            <a:ext cx="4227473" cy="529376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  <a:sym typeface="Arial"/>
            </a:endParaRP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38AF9BE2-C644-4606-B7DC-F7DC563EC9C5}"/>
              </a:ext>
            </a:extLst>
          </p:cNvPr>
          <p:cNvSpPr txBox="1"/>
          <p:nvPr/>
        </p:nvSpPr>
        <p:spPr>
          <a:xfrm>
            <a:off x="7705946" y="2817041"/>
            <a:ext cx="3641427" cy="830997"/>
          </a:xfrm>
          <a:prstGeom prst="rect">
            <a:avLst/>
          </a:prstGeom>
          <a:solidFill>
            <a:srgbClr val="22F2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algn="l"/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109.7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得標，為避免遭刁難而行賄。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B6CF9D64-D134-4B82-A909-1FA9E13F1AD0}"/>
              </a:ext>
            </a:extLst>
          </p:cNvPr>
          <p:cNvSpPr txBox="1"/>
          <p:nvPr/>
        </p:nvSpPr>
        <p:spPr>
          <a:xfrm>
            <a:off x="10201684" y="2370958"/>
            <a:ext cx="116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111.6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92929A60-333E-43F0-8ACC-17993872A321}"/>
              </a:ext>
            </a:extLst>
          </p:cNvPr>
          <p:cNvSpPr txBox="1"/>
          <p:nvPr/>
        </p:nvSpPr>
        <p:spPr>
          <a:xfrm>
            <a:off x="9695063" y="3678128"/>
            <a:ext cx="1987421" cy="149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約定以撥款金額</a:t>
            </a:r>
            <a:r>
              <a:rPr lang="en-US" altLang="zh-TW" sz="2000" b="1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20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%~24%</a:t>
            </a:r>
            <a:r>
              <a:rPr lang="zh-TW" altLang="en-US" sz="2000" b="1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為賄賂成數，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共計</a:t>
            </a:r>
            <a:r>
              <a:rPr lang="en-US" altLang="zh-TW" sz="2000" b="1" dirty="0">
                <a:solidFill>
                  <a:srgbClr val="000000"/>
                </a:solidFill>
                <a:highlight>
                  <a:srgbClr val="FFFF00"/>
                </a:highlight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501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萬</a:t>
            </a:r>
            <a:r>
              <a:rPr lang="en-US" altLang="zh-TW" sz="2000" b="1" dirty="0">
                <a:solidFill>
                  <a:srgbClr val="000000"/>
                </a:solidFill>
                <a:highlight>
                  <a:srgbClr val="FFFF00"/>
                </a:highlight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8343</a:t>
            </a:r>
            <a:r>
              <a:rPr lang="zh-TW" alt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元</a:t>
            </a:r>
            <a:r>
              <a:rPr lang="zh-TW" altLang="en-US" sz="2000" b="1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。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BDA5852D-3180-4B2D-9424-19C47071C34C}"/>
              </a:ext>
            </a:extLst>
          </p:cNvPr>
          <p:cNvCxnSpPr>
            <a:cxnSpLocks/>
          </p:cNvCxnSpPr>
          <p:nvPr/>
        </p:nvCxnSpPr>
        <p:spPr>
          <a:xfrm>
            <a:off x="7467271" y="2370958"/>
            <a:ext cx="0" cy="393161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橢圓 30">
            <a:extLst>
              <a:ext uri="{FF2B5EF4-FFF2-40B4-BE49-F238E27FC236}">
                <a16:creationId xmlns:a16="http://schemas.microsoft.com/office/drawing/2014/main" id="{E0B3D620-3B03-470C-93C6-4245B80802CC}"/>
              </a:ext>
            </a:extLst>
          </p:cNvPr>
          <p:cNvSpPr/>
          <p:nvPr/>
        </p:nvSpPr>
        <p:spPr>
          <a:xfrm>
            <a:off x="11509158" y="1695911"/>
            <a:ext cx="307181" cy="278606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  <a:sym typeface="Arial"/>
            </a:endParaRPr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28B0CA89-6DC2-4361-A7D0-3559CC7E447C}"/>
              </a:ext>
            </a:extLst>
          </p:cNvPr>
          <p:cNvSpPr/>
          <p:nvPr/>
        </p:nvSpPr>
        <p:spPr>
          <a:xfrm>
            <a:off x="11355567" y="1872820"/>
            <a:ext cx="307181" cy="27860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  <a:sym typeface="Arial"/>
            </a:endParaRPr>
          </a:p>
        </p:txBody>
      </p:sp>
      <p:sp>
        <p:nvSpPr>
          <p:cNvPr id="65" name="標題 1">
            <a:extLst>
              <a:ext uri="{FF2B5EF4-FFF2-40B4-BE49-F238E27FC236}">
                <a16:creationId xmlns:a16="http://schemas.microsoft.com/office/drawing/2014/main" id="{582B81A6-DCDC-48E5-9B2D-4FD14D7C43E4}"/>
              </a:ext>
            </a:extLst>
          </p:cNvPr>
          <p:cNvSpPr txBox="1">
            <a:spLocks/>
          </p:cNvSpPr>
          <p:nvPr/>
        </p:nvSpPr>
        <p:spPr>
          <a:xfrm>
            <a:off x="312979" y="312711"/>
            <a:ext cx="11556999" cy="118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buClr>
                <a:srgbClr val="011E50"/>
              </a:buClr>
              <a:defRPr/>
            </a:pPr>
            <a:r>
              <a:rPr lang="zh-TW" altLang="en-US" sz="4267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供油中心汽修員收回扣涉貪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  <a:p>
            <a:pPr lvl="0" algn="ctr" defTabSz="1219170" eaLnBrk="1" fontAlgn="auto" hangingPunct="1">
              <a:buClr>
                <a:srgbClr val="011E50"/>
              </a:buClr>
              <a:defRPr/>
            </a:pP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(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摘錄自基隆地檢署檢察官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6123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6193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6488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6489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及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8457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號起訴書；</a:t>
            </a:r>
            <a:r>
              <a:rPr lang="en-US" altLang="zh-TW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lang="en-US" altLang="zh-TW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6489</a:t>
            </a:r>
            <a:r>
              <a:rPr lang="zh-TW" altLang="en-US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、</a:t>
            </a:r>
            <a:r>
              <a:rPr lang="en-US" altLang="zh-TW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8457</a:t>
            </a:r>
            <a:r>
              <a:rPr lang="zh-TW" altLang="en-US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號緩起訴書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)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srgbClr val="011E5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10FB2EF9-7E0C-4421-87B9-5F2D121D76F9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Calibri"/>
                <a:ea typeface="宋体"/>
              </a:rPr>
              <a:t>6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99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1">
            <a:extLst>
              <a:ext uri="{FF2B5EF4-FFF2-40B4-BE49-F238E27FC236}">
                <a16:creationId xmlns:a16="http://schemas.microsoft.com/office/drawing/2014/main" id="{BEBCBA02-8F78-4161-9D76-2E36AE60C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" name="矩形 2">
            <a:extLst>
              <a:ext uri="{FF2B5EF4-FFF2-40B4-BE49-F238E27FC236}">
                <a16:creationId xmlns:a16="http://schemas.microsoft.com/office/drawing/2014/main" id="{FBEA213B-8346-4108-A4AF-DBDF65FB7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2" name="矩形 3">
            <a:extLst>
              <a:ext uri="{FF2B5EF4-FFF2-40B4-BE49-F238E27FC236}">
                <a16:creationId xmlns:a16="http://schemas.microsoft.com/office/drawing/2014/main" id="{B7B4CC15-4180-41D3-8DEA-74459D182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3" name="矩形 4">
            <a:extLst>
              <a:ext uri="{FF2B5EF4-FFF2-40B4-BE49-F238E27FC236}">
                <a16:creationId xmlns:a16="http://schemas.microsoft.com/office/drawing/2014/main" id="{491E68FF-22F0-43DD-90B1-C5811243E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4" name="矩形 10">
            <a:extLst>
              <a:ext uri="{FF2B5EF4-FFF2-40B4-BE49-F238E27FC236}">
                <a16:creationId xmlns:a16="http://schemas.microsoft.com/office/drawing/2014/main" id="{F3532270-EAA5-4CCF-B629-D0B661E9A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18932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2F13961-D112-45D6-B43A-65D514DBACE5}"/>
              </a:ext>
            </a:extLst>
          </p:cNvPr>
          <p:cNvSpPr txBox="1"/>
          <p:nvPr/>
        </p:nvSpPr>
        <p:spPr>
          <a:xfrm>
            <a:off x="458041" y="1442545"/>
            <a:ext cx="2552616" cy="68545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zh-TW" alt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犯罪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歷程 </a:t>
            </a:r>
            <a:r>
              <a:rPr kumimoji="0" lang="en-US" altLang="zh-TW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2</a:t>
            </a:r>
            <a:endParaRPr kumimoji="0" lang="en-US" altLang="zh-TW" sz="3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文字方塊 10">
            <a:extLst>
              <a:ext uri="{FF2B5EF4-FFF2-40B4-BE49-F238E27FC236}">
                <a16:creationId xmlns:a16="http://schemas.microsoft.com/office/drawing/2014/main" id="{0AB80A08-B7C1-4B08-9C5D-78551C205DAC}"/>
              </a:ext>
            </a:extLst>
          </p:cNvPr>
          <p:cNvSpPr txBox="1"/>
          <p:nvPr/>
        </p:nvSpPr>
        <p:spPr>
          <a:xfrm>
            <a:off x="405188" y="2065504"/>
            <a:ext cx="11381621" cy="4297193"/>
          </a:xfrm>
          <a:prstGeom prst="foldedCorner">
            <a:avLst>
              <a:gd name="adj" fmla="val 9234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432000" marR="0" lvl="0" indent="-432000" algn="just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 kumimoji="0" sz="3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endParaRPr kumimoji="0" lang="en-US" altLang="zh-TW" sz="29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30C5A498-CB69-4BA8-96B1-72BA0C6DF911}"/>
              </a:ext>
            </a:extLst>
          </p:cNvPr>
          <p:cNvSpPr/>
          <p:nvPr/>
        </p:nvSpPr>
        <p:spPr>
          <a:xfrm>
            <a:off x="515901" y="2534003"/>
            <a:ext cx="11218058" cy="529376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  <a:sym typeface="Arial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EB52E45C-EA69-4F7B-A36F-AFB3CE4A8989}"/>
              </a:ext>
            </a:extLst>
          </p:cNvPr>
          <p:cNvSpPr txBox="1"/>
          <p:nvPr/>
        </p:nvSpPr>
        <p:spPr>
          <a:xfrm>
            <a:off x="6794312" y="2149851"/>
            <a:ext cx="116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108.9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60DB0ED-E2BA-496A-BC78-9D1C06324792}"/>
              </a:ext>
            </a:extLst>
          </p:cNvPr>
          <p:cNvSpPr txBox="1"/>
          <p:nvPr/>
        </p:nvSpPr>
        <p:spPr>
          <a:xfrm>
            <a:off x="5716528" y="2165808"/>
            <a:ext cx="1027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107.12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E0B3D620-3B03-470C-93C6-4245B80802CC}"/>
              </a:ext>
            </a:extLst>
          </p:cNvPr>
          <p:cNvSpPr/>
          <p:nvPr/>
        </p:nvSpPr>
        <p:spPr>
          <a:xfrm>
            <a:off x="11426778" y="1786899"/>
            <a:ext cx="307181" cy="278606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  <a:sym typeface="Arial"/>
            </a:endParaRPr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28B0CA89-6DC2-4361-A7D0-3559CC7E447C}"/>
              </a:ext>
            </a:extLst>
          </p:cNvPr>
          <p:cNvSpPr/>
          <p:nvPr/>
        </p:nvSpPr>
        <p:spPr>
          <a:xfrm>
            <a:off x="11273187" y="1963808"/>
            <a:ext cx="307181" cy="27860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  <a:sym typeface="Arial"/>
            </a:endParaRPr>
          </a:p>
        </p:txBody>
      </p:sp>
      <p:pic>
        <p:nvPicPr>
          <p:cNvPr id="49" name="圖片 48">
            <a:extLst>
              <a:ext uri="{FF2B5EF4-FFF2-40B4-BE49-F238E27FC236}">
                <a16:creationId xmlns:a16="http://schemas.microsoft.com/office/drawing/2014/main" id="{31DA0D3B-A818-4D08-9D4F-C8A41721B796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70" b="70278" l="61250" r="91771">
                        <a14:foregroundMark x1="76302" y1="50370" x2="76302" y2="50370"/>
                        <a14:foregroundMark x1="68542" y1="51296" x2="68542" y2="51296"/>
                        <a14:foregroundMark x1="68281" y1="58056" x2="68281" y2="58056"/>
                        <a14:foregroundMark x1="68646" y1="64352" x2="68646" y2="64352"/>
                        <a14:foregroundMark x1="64010" y1="62870" x2="64010" y2="62870"/>
                        <a14:foregroundMark x1="62656" y1="56111" x2="62656" y2="56111"/>
                        <a14:foregroundMark x1="63229" y1="49722" x2="63229" y2="49722"/>
                        <a14:foregroundMark x1="68542" y1="49444" x2="68542" y2="49444"/>
                        <a14:foregroundMark x1="61354" y1="57407" x2="61354" y2="57407"/>
                        <a14:foregroundMark x1="67344" y1="70370" x2="67344" y2="70370"/>
                        <a14:foregroundMark x1="69896" y1="70278" x2="69896" y2="70278"/>
                        <a14:foregroundMark x1="74167" y1="69815" x2="74167" y2="69815"/>
                        <a14:foregroundMark x1="82708" y1="70000" x2="82708" y2="70000"/>
                        <a14:foregroundMark x1="85208" y1="49352" x2="85208" y2="49352"/>
                        <a14:foregroundMark x1="80938" y1="48333" x2="80938" y2="48333"/>
                        <a14:foregroundMark x1="75833" y1="48148" x2="75833" y2="48148"/>
                        <a14:foregroundMark x1="74740" y1="53148" x2="74740" y2="53148"/>
                        <a14:foregroundMark x1="76146" y1="47870" x2="76146" y2="47870"/>
                        <a14:foregroundMark x1="62500" y1="69815" x2="62500" y2="69815"/>
                      </a14:backgroundRemoval>
                    </a14:imgEffect>
                  </a14:imgLayer>
                </a14:imgProps>
              </a:ext>
            </a:extLst>
          </a:blip>
          <a:srcRect l="60202" t="46924" r="11732" b="27546"/>
          <a:stretch/>
        </p:blipFill>
        <p:spPr bwMode="auto">
          <a:xfrm>
            <a:off x="1279282" y="5034710"/>
            <a:ext cx="2365470" cy="1146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7C891BAA-0E04-4D8D-8C96-5118712E74A1}"/>
              </a:ext>
            </a:extLst>
          </p:cNvPr>
          <p:cNvSpPr txBox="1"/>
          <p:nvPr/>
        </p:nvSpPr>
        <p:spPr>
          <a:xfrm>
            <a:off x="4385600" y="3165702"/>
            <a:ext cx="2034860" cy="149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約定以撥款金額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10%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或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15%</a:t>
            </a:r>
            <a:r>
              <a:rPr lang="zh-TW" altLang="en-US" sz="2000" b="1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為賄賂成數，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共計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827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萬</a:t>
            </a:r>
            <a:r>
              <a:rPr lang="en-US" altLang="zh-TW" sz="2000" b="1" dirty="0">
                <a:solidFill>
                  <a:srgbClr val="000000"/>
                </a:solidFill>
                <a:highlight>
                  <a:srgbClr val="FFFF00"/>
                </a:highlight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208</a:t>
            </a:r>
            <a:r>
              <a:rPr lang="zh-TW" altLang="en-US" sz="2000" b="1" dirty="0">
                <a:solidFill>
                  <a:srgbClr val="000000"/>
                </a:solidFill>
                <a:highlight>
                  <a:srgbClr val="FFFF00"/>
                </a:highlight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元</a:t>
            </a:r>
            <a:r>
              <a:rPr lang="zh-TW" altLang="en-US" sz="2000" b="1" dirty="0">
                <a:solidFill>
                  <a:srgbClr val="000000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。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B774E7B2-8DCC-49C0-A5E5-FF20945C3708}"/>
              </a:ext>
            </a:extLst>
          </p:cNvPr>
          <p:cNvSpPr txBox="1"/>
          <p:nvPr/>
        </p:nvSpPr>
        <p:spPr>
          <a:xfrm>
            <a:off x="3972652" y="2170082"/>
            <a:ext cx="867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92.12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6CC5C2FE-E410-4B89-9ACB-AAB2D63506A1}"/>
              </a:ext>
            </a:extLst>
          </p:cNvPr>
          <p:cNvSpPr/>
          <p:nvPr/>
        </p:nvSpPr>
        <p:spPr>
          <a:xfrm>
            <a:off x="502272" y="6017254"/>
            <a:ext cx="307181" cy="27860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  <a:sym typeface="Arial"/>
            </a:endParaRPr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2AB4A548-592E-4865-93CD-14DF5D3A1604}"/>
              </a:ext>
            </a:extLst>
          </p:cNvPr>
          <p:cNvSpPr/>
          <p:nvPr/>
        </p:nvSpPr>
        <p:spPr>
          <a:xfrm>
            <a:off x="615454" y="5836545"/>
            <a:ext cx="307181" cy="278606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  <a:sym typeface="Arial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177AAC0A-6B1E-4A24-A26B-15C5EA32F562}"/>
              </a:ext>
            </a:extLst>
          </p:cNvPr>
          <p:cNvSpPr txBox="1"/>
          <p:nvPr/>
        </p:nvSpPr>
        <p:spPr>
          <a:xfrm>
            <a:off x="675724" y="2065505"/>
            <a:ext cx="1128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92.07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2955AE6A-89D2-47AC-9244-E764BF865CF1}"/>
              </a:ext>
            </a:extLst>
          </p:cNvPr>
          <p:cNvSpPr txBox="1"/>
          <p:nvPr/>
        </p:nvSpPr>
        <p:spPr>
          <a:xfrm>
            <a:off x="2289024" y="3123898"/>
            <a:ext cx="1857616" cy="149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張</a:t>
            </a:r>
            <a:r>
              <a:rPr lang="en-US" altLang="zh-TW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OO</a:t>
            </a:r>
            <a:r>
              <a:rPr lang="zh-TW" altLang="en-US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向</a:t>
            </a:r>
            <a:r>
              <a:rPr lang="en-US" altLang="zh-TW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C</a:t>
            </a:r>
            <a:r>
              <a:rPr lang="zh-TW" altLang="en-US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公司稱：「如果雙方要長久，就必須給回扣」。</a:t>
            </a:r>
            <a:endParaRPr kumimoji="0" lang="zh-TW" altLang="en-US" sz="2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992D8B1D-5EA2-4DCF-8BF8-84F7A1396647}"/>
              </a:ext>
            </a:extLst>
          </p:cNvPr>
          <p:cNvSpPr txBox="1"/>
          <p:nvPr/>
        </p:nvSpPr>
        <p:spPr>
          <a:xfrm>
            <a:off x="593084" y="3326765"/>
            <a:ext cx="14569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zh-TW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C</a:t>
            </a:r>
            <a:r>
              <a:rPr lang="zh-TW" altLang="en-US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公司得標「</a:t>
            </a:r>
            <a:r>
              <a:rPr lang="en-US" altLang="zh-TW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OO</a:t>
            </a:r>
            <a:r>
              <a:rPr lang="zh-TW" altLang="en-US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運輸中心車料材料零件供應標案」。</a:t>
            </a:r>
            <a:endParaRPr lang="en-US" altLang="zh-TW" sz="2000" b="1" dirty="0">
              <a:solidFill>
                <a:prstClr val="black"/>
              </a:solidFill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474C0D08-61BC-4F2B-9CAE-CD4BF01DFFF9}"/>
              </a:ext>
            </a:extLst>
          </p:cNvPr>
          <p:cNvSpPr txBox="1"/>
          <p:nvPr/>
        </p:nvSpPr>
        <p:spPr>
          <a:xfrm>
            <a:off x="2662525" y="2562031"/>
            <a:ext cx="1006798" cy="461665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索賄</a:t>
            </a:r>
            <a:endParaRPr kumimoji="0" lang="en-US" altLang="zh-TW" sz="28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A84F2025-93A8-4370-8AAF-C8C7092ECDC8}"/>
              </a:ext>
            </a:extLst>
          </p:cNvPr>
          <p:cNvSpPr txBox="1"/>
          <p:nvPr/>
        </p:nvSpPr>
        <p:spPr>
          <a:xfrm>
            <a:off x="692447" y="2454895"/>
            <a:ext cx="1118653" cy="830997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kumimoji="0" lang="zh-TW" altLang="en-US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公司得標</a:t>
            </a:r>
            <a:endParaRPr kumimoji="0" lang="en-US" altLang="zh-TW" sz="28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04C56851-45E6-496D-AD56-9C3ACB890BC4}"/>
              </a:ext>
            </a:extLst>
          </p:cNvPr>
          <p:cNvSpPr txBox="1"/>
          <p:nvPr/>
        </p:nvSpPr>
        <p:spPr>
          <a:xfrm>
            <a:off x="4308875" y="2637928"/>
            <a:ext cx="2258235" cy="461665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</a:t>
            </a:r>
            <a:r>
              <a:rPr kumimoji="0" lang="zh-TW" altLang="en-US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公司行賄期間</a:t>
            </a:r>
            <a:endParaRPr kumimoji="0" lang="en-US" altLang="zh-TW" sz="28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B6CF9D64-D134-4B82-A909-1FA9E13F1AD0}"/>
              </a:ext>
            </a:extLst>
          </p:cNvPr>
          <p:cNvSpPr txBox="1"/>
          <p:nvPr/>
        </p:nvSpPr>
        <p:spPr>
          <a:xfrm>
            <a:off x="9537886" y="2174180"/>
            <a:ext cx="116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109.9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0F0A5E6E-D708-4CAA-B61F-6E62BEC95029}"/>
              </a:ext>
            </a:extLst>
          </p:cNvPr>
          <p:cNvSpPr txBox="1"/>
          <p:nvPr/>
        </p:nvSpPr>
        <p:spPr>
          <a:xfrm>
            <a:off x="7091624" y="2606416"/>
            <a:ext cx="3443834" cy="461665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雖得標但不想再行賄了</a:t>
            </a:r>
            <a:endParaRPr kumimoji="0" lang="en-US" altLang="zh-TW" sz="28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A5E1ED75-ED09-4A51-94C3-BA959C2782B6}"/>
              </a:ext>
            </a:extLst>
          </p:cNvPr>
          <p:cNvSpPr txBox="1"/>
          <p:nvPr/>
        </p:nvSpPr>
        <p:spPr>
          <a:xfrm>
            <a:off x="6887732" y="3331141"/>
            <a:ext cx="2608447" cy="185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C</a:t>
            </a:r>
            <a:r>
              <a:rPr lang="zh-TW" altLang="en-US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公司再次得標，惟有感於原廠零件價格高、國內取得不易且利潤低，故</a:t>
            </a:r>
            <a:r>
              <a:rPr lang="zh-TW" altLang="en-US" sz="2000" b="1" u="sng" dirty="0">
                <a:solidFill>
                  <a:srgbClr val="000000"/>
                </a:solidFill>
                <a:highlight>
                  <a:srgbClr val="FFFF00"/>
                </a:highlight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不願再交付賄賂</a:t>
            </a:r>
            <a:r>
              <a:rPr lang="zh-TW" altLang="en-US" sz="20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。</a:t>
            </a:r>
            <a:endParaRPr lang="en-US" altLang="zh-TW" sz="2000" b="1" dirty="0">
              <a:solidFill>
                <a:prstClr val="black"/>
              </a:solidFill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ED571A6B-659E-4DCF-BFDA-39F9937F10BE}"/>
              </a:ext>
            </a:extLst>
          </p:cNvPr>
          <p:cNvSpPr txBox="1"/>
          <p:nvPr/>
        </p:nvSpPr>
        <p:spPr>
          <a:xfrm>
            <a:off x="6744101" y="5535972"/>
            <a:ext cx="5130396" cy="453779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zh-TW" altLang="en-US" sz="2400" b="1" dirty="0"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虧損連連，不再投標，不再交錢。</a:t>
            </a:r>
            <a:endParaRPr lang="en-US" altLang="zh-TW" sz="2400" b="1" dirty="0">
              <a:latin typeface="Gill Sans MT" panose="020B0502020104020203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A8420B9A-3C1B-4066-A8E6-4F343A34DAE7}"/>
              </a:ext>
            </a:extLst>
          </p:cNvPr>
          <p:cNvSpPr txBox="1"/>
          <p:nvPr/>
        </p:nvSpPr>
        <p:spPr>
          <a:xfrm>
            <a:off x="9689172" y="3201260"/>
            <a:ext cx="2034860" cy="2371227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defTabSz="342900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FF0000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張</a:t>
            </a:r>
            <a:r>
              <a:rPr lang="en-US" altLang="zh-TW" sz="2200" b="1" dirty="0">
                <a:solidFill>
                  <a:srgbClr val="FF0000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OO</a:t>
            </a:r>
            <a:r>
              <a:rPr lang="zh-TW" altLang="en-US" sz="2200" b="1" dirty="0">
                <a:solidFill>
                  <a:srgbClr val="FF0000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屢以「</a:t>
            </a:r>
            <a:r>
              <a:rPr lang="zh-TW" altLang="en-US" sz="22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緊急送貨條款</a:t>
            </a:r>
            <a:r>
              <a:rPr lang="zh-TW" altLang="en-US" sz="2200" b="1" dirty="0">
                <a:solidFill>
                  <a:srgbClr val="FF0000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」刁難</a:t>
            </a:r>
            <a:r>
              <a:rPr lang="zh-TW" altLang="en-US" sz="22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，開罰廠商，最終履約金額僅</a:t>
            </a:r>
            <a:r>
              <a:rPr lang="en-US" altLang="zh-TW" sz="22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70-80</a:t>
            </a:r>
            <a:r>
              <a:rPr lang="zh-TW" altLang="en-US" sz="2200" b="1" dirty="0">
                <a:solidFill>
                  <a:prstClr val="black"/>
                </a:solidFill>
                <a:latin typeface="Gill Sans MT" panose="020B0502020104020203"/>
                <a:ea typeface="微軟正黑體" panose="020B0604030504040204" pitchFamily="34" charset="-120"/>
                <a:cs typeface="Arial"/>
                <a:sym typeface="Arial"/>
              </a:rPr>
              <a:t>萬。</a:t>
            </a:r>
            <a:endParaRPr lang="en-US" altLang="zh-TW" sz="2200" b="1" dirty="0">
              <a:solidFill>
                <a:prstClr val="black"/>
              </a:solidFill>
              <a:latin typeface="Gill Sans MT" panose="020B0502020104020203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cxnSp>
        <p:nvCxnSpPr>
          <p:cNvPr id="64" name="接點: 弧形 63">
            <a:extLst>
              <a:ext uri="{FF2B5EF4-FFF2-40B4-BE49-F238E27FC236}">
                <a16:creationId xmlns:a16="http://schemas.microsoft.com/office/drawing/2014/main" id="{21B1AD29-4508-449E-89A8-DFCD1A6F439A}"/>
              </a:ext>
            </a:extLst>
          </p:cNvPr>
          <p:cNvCxnSpPr>
            <a:cxnSpLocks/>
          </p:cNvCxnSpPr>
          <p:nvPr/>
        </p:nvCxnSpPr>
        <p:spPr bwMode="auto">
          <a:xfrm flipV="1">
            <a:off x="8127134" y="3526683"/>
            <a:ext cx="1714353" cy="1609535"/>
          </a:xfrm>
          <a:prstGeom prst="curvedConnector3">
            <a:avLst>
              <a:gd name="adj1" fmla="val 82656"/>
            </a:avLst>
          </a:prstGeom>
          <a:ln w="57150"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5" name="標題 1">
            <a:extLst>
              <a:ext uri="{FF2B5EF4-FFF2-40B4-BE49-F238E27FC236}">
                <a16:creationId xmlns:a16="http://schemas.microsoft.com/office/drawing/2014/main" id="{C7B5C747-3354-412D-B539-C86F7437847A}"/>
              </a:ext>
            </a:extLst>
          </p:cNvPr>
          <p:cNvSpPr txBox="1">
            <a:spLocks/>
          </p:cNvSpPr>
          <p:nvPr/>
        </p:nvSpPr>
        <p:spPr>
          <a:xfrm>
            <a:off x="312979" y="312711"/>
            <a:ext cx="11556999" cy="118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buClr>
                <a:srgbClr val="011E50"/>
              </a:buClr>
              <a:defRPr/>
            </a:pPr>
            <a:r>
              <a:rPr lang="zh-TW" altLang="en-US" sz="4267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供油中心汽修員收回扣涉貪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  <a:p>
            <a:pPr lvl="0" algn="ctr" defTabSz="1219170" eaLnBrk="1" fontAlgn="auto" hangingPunct="1">
              <a:buClr>
                <a:srgbClr val="011E50"/>
              </a:buClr>
              <a:defRPr/>
            </a:pP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(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摘錄自基隆地檢署檢察官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6123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6193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6488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6489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及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8457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號起訴書；</a:t>
            </a:r>
            <a:r>
              <a:rPr lang="en-US" altLang="zh-TW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lang="en-US" altLang="zh-TW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6489</a:t>
            </a:r>
            <a:r>
              <a:rPr lang="zh-TW" altLang="en-US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、</a:t>
            </a:r>
            <a:r>
              <a:rPr lang="en-US" altLang="zh-TW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8457</a:t>
            </a:r>
            <a:r>
              <a:rPr lang="zh-TW" altLang="en-US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號緩起訴書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)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srgbClr val="011E5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9E93F931-7FE6-420A-B3E6-58F9C3AF4705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Calibri"/>
                <a:ea typeface="宋体"/>
              </a:rPr>
              <a:t>7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03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1">
            <a:extLst>
              <a:ext uri="{FF2B5EF4-FFF2-40B4-BE49-F238E27FC236}">
                <a16:creationId xmlns:a16="http://schemas.microsoft.com/office/drawing/2014/main" id="{E1D2F652-2716-490E-AC59-05538EE34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6" name="矩形 2">
            <a:extLst>
              <a:ext uri="{FF2B5EF4-FFF2-40B4-BE49-F238E27FC236}">
                <a16:creationId xmlns:a16="http://schemas.microsoft.com/office/drawing/2014/main" id="{7B2047B0-C681-4FBD-A378-8CBE00D07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7" name="矩形 4">
            <a:extLst>
              <a:ext uri="{FF2B5EF4-FFF2-40B4-BE49-F238E27FC236}">
                <a16:creationId xmlns:a16="http://schemas.microsoft.com/office/drawing/2014/main" id="{110FE0AD-34EC-4BFD-A083-BC98507B6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2" name="矩形 3">
            <a:extLst>
              <a:ext uri="{FF2B5EF4-FFF2-40B4-BE49-F238E27FC236}">
                <a16:creationId xmlns:a16="http://schemas.microsoft.com/office/drawing/2014/main" id="{5A5AD796-5FC7-4ADE-B1A2-8A3360BCE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3" name="矩形 10">
            <a:extLst>
              <a:ext uri="{FF2B5EF4-FFF2-40B4-BE49-F238E27FC236}">
                <a16:creationId xmlns:a16="http://schemas.microsoft.com/office/drawing/2014/main" id="{16AA5B52-B02F-42BB-A4BB-8B4E2C925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34" y="183414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71AC374E-6989-4E2E-B14B-DF66576795CA}"/>
              </a:ext>
            </a:extLst>
          </p:cNvPr>
          <p:cNvSpPr/>
          <p:nvPr/>
        </p:nvSpPr>
        <p:spPr>
          <a:xfrm>
            <a:off x="1224602" y="1746682"/>
            <a:ext cx="641385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流程圖: 延遲 26">
            <a:extLst>
              <a:ext uri="{FF2B5EF4-FFF2-40B4-BE49-F238E27FC236}">
                <a16:creationId xmlns:a16="http://schemas.microsoft.com/office/drawing/2014/main" id="{07497A9C-34C8-464B-A01A-1226A3A8CEE8}"/>
              </a:ext>
            </a:extLst>
          </p:cNvPr>
          <p:cNvSpPr/>
          <p:nvPr/>
        </p:nvSpPr>
        <p:spPr>
          <a:xfrm rot="16200000">
            <a:off x="1345740" y="2101628"/>
            <a:ext cx="434827" cy="1092093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77BFCDEA-05CA-4FAC-934A-FA0D9B6246DA}"/>
              </a:ext>
            </a:extLst>
          </p:cNvPr>
          <p:cNvSpPr/>
          <p:nvPr/>
        </p:nvSpPr>
        <p:spPr>
          <a:xfrm>
            <a:off x="6743198" y="1637872"/>
            <a:ext cx="593165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流程圖: 延遲 28">
            <a:extLst>
              <a:ext uri="{FF2B5EF4-FFF2-40B4-BE49-F238E27FC236}">
                <a16:creationId xmlns:a16="http://schemas.microsoft.com/office/drawing/2014/main" id="{7EA5B981-5AD7-4865-93BF-DF9714CFB48C}"/>
              </a:ext>
            </a:extLst>
          </p:cNvPr>
          <p:cNvSpPr/>
          <p:nvPr/>
        </p:nvSpPr>
        <p:spPr>
          <a:xfrm rot="16200000">
            <a:off x="6796031" y="1898115"/>
            <a:ext cx="434827" cy="1092093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1F292C7E-07F9-423C-ACAF-59DD3C69459D}"/>
              </a:ext>
            </a:extLst>
          </p:cNvPr>
          <p:cNvSpPr txBox="1"/>
          <p:nvPr/>
        </p:nvSpPr>
        <p:spPr>
          <a:xfrm>
            <a:off x="1088650" y="2431314"/>
            <a:ext cx="100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楊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OO</a:t>
            </a:r>
          </a:p>
        </p:txBody>
      </p:sp>
      <p:sp>
        <p:nvSpPr>
          <p:cNvPr id="38" name="Freeform 104">
            <a:extLst>
              <a:ext uri="{FF2B5EF4-FFF2-40B4-BE49-F238E27FC236}">
                <a16:creationId xmlns:a16="http://schemas.microsoft.com/office/drawing/2014/main" id="{D829D0F4-4262-45D9-908E-90EFDC578866}"/>
              </a:ext>
            </a:extLst>
          </p:cNvPr>
          <p:cNvSpPr>
            <a:spLocks noEditPoints="1"/>
          </p:cNvSpPr>
          <p:nvPr/>
        </p:nvSpPr>
        <p:spPr bwMode="auto">
          <a:xfrm>
            <a:off x="8601653" y="1617842"/>
            <a:ext cx="695879" cy="410605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Freeform 104">
            <a:extLst>
              <a:ext uri="{FF2B5EF4-FFF2-40B4-BE49-F238E27FC236}">
                <a16:creationId xmlns:a16="http://schemas.microsoft.com/office/drawing/2014/main" id="{93E7558E-51C5-4FD8-88C1-F7F1819A74AE}"/>
              </a:ext>
            </a:extLst>
          </p:cNvPr>
          <p:cNvSpPr>
            <a:spLocks noEditPoints="1"/>
          </p:cNvSpPr>
          <p:nvPr/>
        </p:nvSpPr>
        <p:spPr bwMode="auto">
          <a:xfrm>
            <a:off x="9107629" y="1956041"/>
            <a:ext cx="497385" cy="327092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69206BE5-09F2-4B78-B5E9-23EE32DB0F63}"/>
              </a:ext>
            </a:extLst>
          </p:cNvPr>
          <p:cNvSpPr txBox="1"/>
          <p:nvPr/>
        </p:nvSpPr>
        <p:spPr>
          <a:xfrm>
            <a:off x="1240855" y="1725327"/>
            <a:ext cx="64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OO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商行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5EC11386-422F-4CE2-B774-4F419D62C1F1}"/>
              </a:ext>
            </a:extLst>
          </p:cNvPr>
          <p:cNvSpPr txBox="1"/>
          <p:nvPr/>
        </p:nvSpPr>
        <p:spPr>
          <a:xfrm>
            <a:off x="5676632" y="2830523"/>
            <a:ext cx="3620900" cy="33754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88000" marR="0" lvl="0" indent="-288000" algn="just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廠商依據原廠品價額製作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交貨單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並附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不實照片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(EX: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重複之原廠零件外包裝照片，或自行刻原廠印章蓋印於他處撕下之原廠零件標籤之照片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288000" marR="0" lvl="0" indent="-288000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嗣不知情之機關同仁驗收、請款及撥款。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2DB6E824-E20F-436E-9E25-7787A77C83A4}"/>
              </a:ext>
            </a:extLst>
          </p:cNvPr>
          <p:cNvSpPr txBox="1"/>
          <p:nvPr/>
        </p:nvSpPr>
        <p:spPr>
          <a:xfrm>
            <a:off x="6573202" y="2226593"/>
            <a:ext cx="1002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張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OO</a:t>
            </a: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C8467D8B-09C0-4C5C-AD2D-A752F6419B96}"/>
              </a:ext>
            </a:extLst>
          </p:cNvPr>
          <p:cNvSpPr txBox="1"/>
          <p:nvPr/>
        </p:nvSpPr>
        <p:spPr>
          <a:xfrm>
            <a:off x="9701931" y="2851620"/>
            <a:ext cx="1963954" cy="7591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朋分浮報價額之款項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1" name="Freeform 104">
            <a:extLst>
              <a:ext uri="{FF2B5EF4-FFF2-40B4-BE49-F238E27FC236}">
                <a16:creationId xmlns:a16="http://schemas.microsoft.com/office/drawing/2014/main" id="{122B72CF-F947-4386-A9E1-4AA85340FD43}"/>
              </a:ext>
            </a:extLst>
          </p:cNvPr>
          <p:cNvSpPr>
            <a:spLocks noEditPoints="1"/>
          </p:cNvSpPr>
          <p:nvPr/>
        </p:nvSpPr>
        <p:spPr bwMode="auto">
          <a:xfrm>
            <a:off x="8476315" y="2033342"/>
            <a:ext cx="497385" cy="327092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B7709633-DAC0-4E3B-8E25-18F970A28551}"/>
              </a:ext>
            </a:extLst>
          </p:cNvPr>
          <p:cNvSpPr txBox="1"/>
          <p:nvPr/>
        </p:nvSpPr>
        <p:spPr>
          <a:xfrm>
            <a:off x="6708094" y="1799462"/>
            <a:ext cx="6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中油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8022DB50-5CDF-4CC2-ADC9-7EA723DC45BC}"/>
              </a:ext>
            </a:extLst>
          </p:cNvPr>
          <p:cNvCxnSpPr>
            <a:cxnSpLocks/>
          </p:cNvCxnSpPr>
          <p:nvPr/>
        </p:nvCxnSpPr>
        <p:spPr>
          <a:xfrm>
            <a:off x="2192694" y="2582308"/>
            <a:ext cx="4274704" cy="0"/>
          </a:xfrm>
          <a:prstGeom prst="straightConnector1">
            <a:avLst/>
          </a:prstGeom>
          <a:ln w="76200">
            <a:solidFill>
              <a:srgbClr val="E46C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流程圖: 延遲 92">
            <a:extLst>
              <a:ext uri="{FF2B5EF4-FFF2-40B4-BE49-F238E27FC236}">
                <a16:creationId xmlns:a16="http://schemas.microsoft.com/office/drawing/2014/main" id="{3FF35279-A04F-4220-8C90-041213D48E13}"/>
              </a:ext>
            </a:extLst>
          </p:cNvPr>
          <p:cNvSpPr/>
          <p:nvPr/>
        </p:nvSpPr>
        <p:spPr>
          <a:xfrm rot="16200000">
            <a:off x="10132283" y="2011138"/>
            <a:ext cx="434827" cy="1092093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EC8257E5-B9CA-45B8-97B2-1E9801892A5C}"/>
              </a:ext>
            </a:extLst>
          </p:cNvPr>
          <p:cNvSpPr txBox="1"/>
          <p:nvPr/>
        </p:nvSpPr>
        <p:spPr>
          <a:xfrm>
            <a:off x="9833908" y="2351340"/>
            <a:ext cx="100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楊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OO</a:t>
            </a:r>
          </a:p>
        </p:txBody>
      </p:sp>
      <p:sp>
        <p:nvSpPr>
          <p:cNvPr id="89" name="橢圓 88">
            <a:extLst>
              <a:ext uri="{FF2B5EF4-FFF2-40B4-BE49-F238E27FC236}">
                <a16:creationId xmlns:a16="http://schemas.microsoft.com/office/drawing/2014/main" id="{59F94AAB-6631-41FC-8CCC-B0E9B4D5BA23}"/>
              </a:ext>
            </a:extLst>
          </p:cNvPr>
          <p:cNvSpPr/>
          <p:nvPr/>
        </p:nvSpPr>
        <p:spPr>
          <a:xfrm>
            <a:off x="10031325" y="1722498"/>
            <a:ext cx="593165" cy="60120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A53BBFF9-EBAC-496F-8518-2D0B90489298}"/>
              </a:ext>
            </a:extLst>
          </p:cNvPr>
          <p:cNvSpPr txBox="1"/>
          <p:nvPr/>
        </p:nvSpPr>
        <p:spPr>
          <a:xfrm>
            <a:off x="10007216" y="1710177"/>
            <a:ext cx="64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OO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商行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1C7F71F8-6708-47E8-AFD9-7CB9FC5D2C53}"/>
              </a:ext>
            </a:extLst>
          </p:cNvPr>
          <p:cNvSpPr txBox="1"/>
          <p:nvPr/>
        </p:nvSpPr>
        <p:spPr>
          <a:xfrm>
            <a:off x="976968" y="3056324"/>
            <a:ext cx="3706999" cy="24777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24000" marR="0" lvl="0" indent="-324000" algn="just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得標「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109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OO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營業處油罐車氣槽車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D7EF">
                    <a:lumMod val="50000"/>
                  </a:srgbClr>
                </a:solidFill>
                <a:effectLst>
                  <a:glow rad="101600">
                    <a:srgbClr val="99D7EF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原廠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零件一批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案號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標楷體"/>
                <a:cs typeface="+mn-cs"/>
              </a:rPr>
              <a:t> D2009T016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」，卻以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副廠品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混充原廠品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3" name="文字方塊 102">
            <a:extLst>
              <a:ext uri="{FF2B5EF4-FFF2-40B4-BE49-F238E27FC236}">
                <a16:creationId xmlns:a16="http://schemas.microsoft.com/office/drawing/2014/main" id="{153C5284-2883-4A63-A492-8A3AA21E7C84}"/>
              </a:ext>
            </a:extLst>
          </p:cNvPr>
          <p:cNvSpPr txBox="1"/>
          <p:nvPr/>
        </p:nvSpPr>
        <p:spPr>
          <a:xfrm rot="651849">
            <a:off x="2617038" y="5733033"/>
            <a:ext cx="917820" cy="425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低價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19E217ED-6E7F-46ED-AD94-1646F86C8C2D}"/>
              </a:ext>
            </a:extLst>
          </p:cNvPr>
          <p:cNvSpPr txBox="1"/>
          <p:nvPr/>
        </p:nvSpPr>
        <p:spPr>
          <a:xfrm>
            <a:off x="6292028" y="2725229"/>
            <a:ext cx="164138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浮報價額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DDB1C9A5-BE72-4ACD-BF6A-505E35F77174}"/>
              </a:ext>
            </a:extLst>
          </p:cNvPr>
          <p:cNvCxnSpPr>
            <a:cxnSpLocks/>
          </p:cNvCxnSpPr>
          <p:nvPr/>
        </p:nvCxnSpPr>
        <p:spPr>
          <a:xfrm flipV="1">
            <a:off x="7651102" y="2414886"/>
            <a:ext cx="2152548" cy="2799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接點: 弧形 39">
            <a:extLst>
              <a:ext uri="{FF2B5EF4-FFF2-40B4-BE49-F238E27FC236}">
                <a16:creationId xmlns:a16="http://schemas.microsoft.com/office/drawing/2014/main" id="{B3F118D4-1EF3-43AA-BE05-D2EC9A338FE6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912230" y="5193691"/>
            <a:ext cx="753994" cy="299012"/>
          </a:xfrm>
          <a:prstGeom prst="curvedConnector3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標題 1">
            <a:extLst>
              <a:ext uri="{FF2B5EF4-FFF2-40B4-BE49-F238E27FC236}">
                <a16:creationId xmlns:a16="http://schemas.microsoft.com/office/drawing/2014/main" id="{729E6379-4ACA-48B3-96F7-CADF2CEACA12}"/>
              </a:ext>
            </a:extLst>
          </p:cNvPr>
          <p:cNvSpPr txBox="1">
            <a:spLocks/>
          </p:cNvSpPr>
          <p:nvPr/>
        </p:nvSpPr>
        <p:spPr>
          <a:xfrm>
            <a:off x="354079" y="321662"/>
            <a:ext cx="11556999" cy="118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buClr>
                <a:srgbClr val="011E50"/>
              </a:buClr>
              <a:defRPr/>
            </a:pPr>
            <a:r>
              <a:rPr lang="zh-TW" altLang="en-US" sz="4267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供油中心汽修員收回扣涉貪</a:t>
            </a:r>
            <a:r>
              <a:rPr kumimoji="0" lang="zh-TW" alt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</a:t>
            </a:r>
            <a:endParaRPr kumimoji="0" lang="en-US" altLang="zh-TW" sz="42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  <a:p>
            <a:pPr lvl="0" algn="ctr" defTabSz="1219170" eaLnBrk="1" fontAlgn="auto" hangingPunct="1">
              <a:buClr>
                <a:srgbClr val="011E50"/>
              </a:buClr>
              <a:defRPr/>
            </a:pP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(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摘錄自基隆地檢署檢察官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6123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6193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6488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6489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及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8457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號起訴書；</a:t>
            </a:r>
            <a:r>
              <a:rPr lang="en-US" altLang="zh-TW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lang="en-US" altLang="zh-TW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6489</a:t>
            </a:r>
            <a:r>
              <a:rPr lang="zh-TW" altLang="en-US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、</a:t>
            </a:r>
            <a:r>
              <a:rPr lang="en-US" altLang="zh-TW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8457</a:t>
            </a:r>
            <a:r>
              <a:rPr lang="zh-TW" altLang="en-US" sz="1600" b="0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號緩起訴書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)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srgbClr val="011E5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2176776C-A70D-4E74-9783-EF2EDA55826C}"/>
              </a:ext>
            </a:extLst>
          </p:cNvPr>
          <p:cNvSpPr txBox="1"/>
          <p:nvPr/>
        </p:nvSpPr>
        <p:spPr>
          <a:xfrm>
            <a:off x="2557227" y="2041822"/>
            <a:ext cx="3420054" cy="881139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以副廠品充當原廠品，浮報價額，牟取價差。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63A31B83-1FAB-4A75-BCD9-3693D68B2833}"/>
              </a:ext>
            </a:extLst>
          </p:cNvPr>
          <p:cNvSpPr txBox="1"/>
          <p:nvPr/>
        </p:nvSpPr>
        <p:spPr>
          <a:xfrm>
            <a:off x="3043192" y="1405215"/>
            <a:ext cx="2369135" cy="68545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zh-TW" alt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犯罪</a:t>
            </a: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歷程 </a:t>
            </a:r>
            <a:r>
              <a:rPr lang="en-US" altLang="zh-TW" sz="2800" kern="0" dirty="0">
                <a:solidFill>
                  <a:prstClr val="whit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3</a:t>
            </a:r>
            <a:endParaRPr kumimoji="0" lang="en-US" altLang="zh-TW" sz="32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57E4738C-523D-440A-A2B0-A020FADFD81A}"/>
              </a:ext>
            </a:extLst>
          </p:cNvPr>
          <p:cNvSpPr/>
          <p:nvPr/>
        </p:nvSpPr>
        <p:spPr>
          <a:xfrm>
            <a:off x="11535431" y="6207162"/>
            <a:ext cx="47656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Calibri"/>
                <a:ea typeface="宋体"/>
              </a:rPr>
              <a:t>8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AC7F03AD-1250-47A2-A794-7F0C14D19486}"/>
              </a:ext>
            </a:extLst>
          </p:cNvPr>
          <p:cNvPicPr/>
          <p:nvPr/>
        </p:nvPicPr>
        <p:blipFill rotWithShape="1">
          <a:blip r:embed="rId2"/>
          <a:srcRect l="31065" t="37735" r="43298" b="20410"/>
          <a:stretch/>
        </p:blipFill>
        <p:spPr bwMode="auto">
          <a:xfrm rot="354565">
            <a:off x="9781501" y="3883611"/>
            <a:ext cx="1761725" cy="1617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906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33" name="组合 6">
            <a:extLst>
              <a:ext uri="{FF2B5EF4-FFF2-40B4-BE49-F238E27FC236}">
                <a16:creationId xmlns:a16="http://schemas.microsoft.com/office/drawing/2014/main" id="{16E576F1-D6D6-4669-9F97-3F141AAD9EEA}"/>
              </a:ext>
            </a:extLst>
          </p:cNvPr>
          <p:cNvGrpSpPr>
            <a:grpSpLocks/>
          </p:cNvGrpSpPr>
          <p:nvPr/>
        </p:nvGrpSpPr>
        <p:grpSpPr bwMode="auto">
          <a:xfrm>
            <a:off x="10873327" y="404010"/>
            <a:ext cx="773282" cy="773282"/>
            <a:chOff x="0" y="0"/>
            <a:chExt cx="1141228" cy="1141228"/>
          </a:xfrm>
        </p:grpSpPr>
        <p:sp>
          <p:nvSpPr>
            <p:cNvPr id="34" name="椭圆 7">
              <a:extLst>
                <a:ext uri="{FF2B5EF4-FFF2-40B4-BE49-F238E27FC236}">
                  <a16:creationId xmlns:a16="http://schemas.microsoft.com/office/drawing/2014/main" id="{9F4A3C7D-5CDB-4033-B843-0DE704C9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FF4664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6A6CB48-B273-4C42-9732-6D5F3D0BA0F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6183" y="276183"/>
              <a:ext cx="588861" cy="588861"/>
            </a:xfrm>
            <a:custGeom>
              <a:avLst/>
              <a:gdLst>
                <a:gd name="T0" fmla="*/ 580159 w 203"/>
                <a:gd name="T1" fmla="*/ 5773 h 204"/>
                <a:gd name="T2" fmla="*/ 464127 w 203"/>
                <a:gd name="T3" fmla="*/ 72164 h 204"/>
                <a:gd name="T4" fmla="*/ 287179 w 203"/>
                <a:gd name="T5" fmla="*/ 216493 h 204"/>
                <a:gd name="T6" fmla="*/ 243667 w 203"/>
                <a:gd name="T7" fmla="*/ 230926 h 204"/>
                <a:gd name="T8" fmla="*/ 220460 w 203"/>
                <a:gd name="T9" fmla="*/ 274224 h 204"/>
                <a:gd name="T10" fmla="*/ 197254 w 203"/>
                <a:gd name="T11" fmla="*/ 294431 h 204"/>
                <a:gd name="T12" fmla="*/ 290079 w 203"/>
                <a:gd name="T13" fmla="*/ 386801 h 204"/>
                <a:gd name="T14" fmla="*/ 310385 w 203"/>
                <a:gd name="T15" fmla="*/ 360822 h 204"/>
                <a:gd name="T16" fmla="*/ 353897 w 203"/>
                <a:gd name="T17" fmla="*/ 340616 h 204"/>
                <a:gd name="T18" fmla="*/ 362599 w 203"/>
                <a:gd name="T19" fmla="*/ 300204 h 204"/>
                <a:gd name="T20" fmla="*/ 501837 w 203"/>
                <a:gd name="T21" fmla="*/ 135669 h 204"/>
                <a:gd name="T22" fmla="*/ 580159 w 203"/>
                <a:gd name="T23" fmla="*/ 5773 h 204"/>
                <a:gd name="T24" fmla="*/ 95726 w 203"/>
                <a:gd name="T25" fmla="*/ 407007 h 204"/>
                <a:gd name="T26" fmla="*/ 0 w 203"/>
                <a:gd name="T27" fmla="*/ 482058 h 204"/>
                <a:gd name="T28" fmla="*/ 275575 w 203"/>
                <a:gd name="T29" fmla="*/ 401234 h 204"/>
                <a:gd name="T30" fmla="*/ 188552 w 203"/>
                <a:gd name="T31" fmla="*/ 314637 h 204"/>
                <a:gd name="T32" fmla="*/ 95726 w 203"/>
                <a:gd name="T33" fmla="*/ 407007 h 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204"/>
                <a:gd name="T53" fmla="*/ 203 w 203"/>
                <a:gd name="T54" fmla="*/ 204 h 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204">
                  <a:moveTo>
                    <a:pt x="200" y="2"/>
                  </a:moveTo>
                  <a:cubicBezTo>
                    <a:pt x="200" y="2"/>
                    <a:pt x="195" y="0"/>
                    <a:pt x="160" y="25"/>
                  </a:cubicBezTo>
                  <a:cubicBezTo>
                    <a:pt x="160" y="25"/>
                    <a:pt x="124" y="54"/>
                    <a:pt x="99" y="75"/>
                  </a:cubicBezTo>
                  <a:cubicBezTo>
                    <a:pt x="89" y="72"/>
                    <a:pt x="84" y="80"/>
                    <a:pt x="84" y="80"/>
                  </a:cubicBezTo>
                  <a:cubicBezTo>
                    <a:pt x="74" y="88"/>
                    <a:pt x="78" y="94"/>
                    <a:pt x="76" y="95"/>
                  </a:cubicBezTo>
                  <a:cubicBezTo>
                    <a:pt x="71" y="99"/>
                    <a:pt x="68" y="102"/>
                    <a:pt x="68" y="102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0" y="134"/>
                    <a:pt x="102" y="132"/>
                    <a:pt x="107" y="125"/>
                  </a:cubicBezTo>
                  <a:cubicBezTo>
                    <a:pt x="115" y="125"/>
                    <a:pt x="122" y="118"/>
                    <a:pt x="122" y="118"/>
                  </a:cubicBezTo>
                  <a:cubicBezTo>
                    <a:pt x="122" y="118"/>
                    <a:pt x="128" y="107"/>
                    <a:pt x="125" y="104"/>
                  </a:cubicBezTo>
                  <a:cubicBezTo>
                    <a:pt x="146" y="79"/>
                    <a:pt x="173" y="47"/>
                    <a:pt x="173" y="47"/>
                  </a:cubicBezTo>
                  <a:cubicBezTo>
                    <a:pt x="184" y="33"/>
                    <a:pt x="203" y="2"/>
                    <a:pt x="200" y="2"/>
                  </a:cubicBezTo>
                  <a:close/>
                  <a:moveTo>
                    <a:pt x="33" y="141"/>
                  </a:moveTo>
                  <a:cubicBezTo>
                    <a:pt x="33" y="171"/>
                    <a:pt x="0" y="167"/>
                    <a:pt x="0" y="167"/>
                  </a:cubicBezTo>
                  <a:cubicBezTo>
                    <a:pt x="0" y="167"/>
                    <a:pt x="67" y="204"/>
                    <a:pt x="95" y="13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33" y="111"/>
                    <a:pt x="33" y="14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8A4F13CE-818A-46ED-9F29-B920F3426DCA}"/>
              </a:ext>
            </a:extLst>
          </p:cNvPr>
          <p:cNvSpPr/>
          <p:nvPr/>
        </p:nvSpPr>
        <p:spPr bwMode="auto">
          <a:xfrm>
            <a:off x="684161" y="4841090"/>
            <a:ext cx="10400938" cy="16129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0000" marR="0" lvl="0" indent="0" algn="just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公務員經辦公用工程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或器材、物品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，與對方約定，就應給付之價款中，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提取一定比率或扣取其中一部分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，圖為自己或第三人不法利益。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D48E914B-BA44-409B-B070-0F6D831314EB}"/>
              </a:ext>
            </a:extLst>
          </p:cNvPr>
          <p:cNvSpPr/>
          <p:nvPr/>
        </p:nvSpPr>
        <p:spPr bwMode="auto">
          <a:xfrm>
            <a:off x="658197" y="2026028"/>
            <a:ext cx="10452867" cy="205953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000" marR="0" lvl="0" indent="-28800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Ⅰ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有下列行為之一者，處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無期徒刑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或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十年以上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有期徒刑，得併科新台幣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一億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元以下罰金：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36000" marR="0" lvl="0" indent="-61200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三、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建築或經辦公用工程或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購辦公用器材、物品，浮報價額、數量、收取回扣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或有其他舞弊情事者。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540000" marR="0" lvl="0" indent="-28800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0" name="文本框 1">
            <a:extLst>
              <a:ext uri="{FF2B5EF4-FFF2-40B4-BE49-F238E27FC236}">
                <a16:creationId xmlns:a16="http://schemas.microsoft.com/office/drawing/2014/main" id="{8F4EA65D-0C15-4A06-B20F-B41D8F9F1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61" y="404010"/>
            <a:ext cx="87381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相關法規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-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貪污治罪條例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3D686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Broadway" panose="02020500000000000000" pitchFamily="18" charset="0"/>
            </a:endParaRPr>
          </a:p>
        </p:txBody>
      </p:sp>
      <p:sp>
        <p:nvSpPr>
          <p:cNvPr id="23" name="書卷 (水平) 14">
            <a:extLst>
              <a:ext uri="{FF2B5EF4-FFF2-40B4-BE49-F238E27FC236}">
                <a16:creationId xmlns:a16="http://schemas.microsoft.com/office/drawing/2014/main" id="{7F9ED0AF-BAE8-4B6D-A9C5-C26CDB35F58C}"/>
              </a:ext>
            </a:extLst>
          </p:cNvPr>
          <p:cNvSpPr/>
          <p:nvPr/>
        </p:nvSpPr>
        <p:spPr>
          <a:xfrm>
            <a:off x="588150" y="1350948"/>
            <a:ext cx="10522914" cy="82418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</a:t>
            </a:r>
            <a:r>
              <a:rPr kumimoji="0" lang="en-US" altLang="zh-TW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條第</a:t>
            </a:r>
            <a:r>
              <a:rPr kumimoji="0" lang="en-US" altLang="zh-TW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項第</a:t>
            </a:r>
            <a:r>
              <a:rPr kumimoji="0" lang="en-US" altLang="zh-TW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款：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D7712B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購辦公用器材、物品，浮報價額、數量、收取回扣</a:t>
            </a:r>
          </a:p>
        </p:txBody>
      </p:sp>
      <p:sp>
        <p:nvSpPr>
          <p:cNvPr id="24" name="書卷 (水平) 14">
            <a:extLst>
              <a:ext uri="{FF2B5EF4-FFF2-40B4-BE49-F238E27FC236}">
                <a16:creationId xmlns:a16="http://schemas.microsoft.com/office/drawing/2014/main" id="{950CD7C0-DC4F-48D6-B2B0-1ED38DEA2762}"/>
              </a:ext>
            </a:extLst>
          </p:cNvPr>
          <p:cNvSpPr/>
          <p:nvPr/>
        </p:nvSpPr>
        <p:spPr>
          <a:xfrm>
            <a:off x="588150" y="4186379"/>
            <a:ext cx="2295009" cy="82418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TXinwei"/>
                <a:ea typeface="微軟正黑體" panose="020B0604030504040204" pitchFamily="34" charset="-120"/>
                <a:cs typeface="+mn-cs"/>
              </a:rPr>
              <a:t>★</a:t>
            </a: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回扣</a:t>
            </a: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」？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223A35F-FAE6-4553-B907-E8904FC9516A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Calibri"/>
                <a:ea typeface="宋体"/>
              </a:rPr>
              <a:t>9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sual Communication Workshop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011E50"/>
      </a:lt2>
      <a:accent1>
        <a:srgbClr val="99D7EF"/>
      </a:accent1>
      <a:accent2>
        <a:srgbClr val="011E50"/>
      </a:accent2>
      <a:accent3>
        <a:srgbClr val="FE524D"/>
      </a:accent3>
      <a:accent4>
        <a:srgbClr val="FE9B2B"/>
      </a:accent4>
      <a:accent5>
        <a:srgbClr val="FFF8FF"/>
      </a:accent5>
      <a:accent6>
        <a:srgbClr val="FFD966"/>
      </a:accent6>
      <a:hlink>
        <a:srgbClr val="434343"/>
      </a:hlink>
      <a:folHlink>
        <a:srgbClr val="0097A7"/>
      </a:folHlink>
    </a:clrScheme>
    <a:fontScheme name="自訂 1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6634</TotalTime>
  <Pages>0</Pages>
  <Words>2196</Words>
  <Characters>0</Characters>
  <Application>Microsoft Office PowerPoint</Application>
  <DocSecurity>0</DocSecurity>
  <PresentationFormat>寬螢幕</PresentationFormat>
  <Lines>0</Lines>
  <Paragraphs>236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40" baseType="lpstr">
      <vt:lpstr>等线</vt:lpstr>
      <vt:lpstr>Microsoft YaHei</vt:lpstr>
      <vt:lpstr>Microsoft YaHei</vt:lpstr>
      <vt:lpstr>Montserrat</vt:lpstr>
      <vt:lpstr>宋体</vt:lpstr>
      <vt:lpstr>STXinwei</vt:lpstr>
      <vt:lpstr>微軟正黑體</vt:lpstr>
      <vt:lpstr>新細明體</vt:lpstr>
      <vt:lpstr>標楷體</vt:lpstr>
      <vt:lpstr>Arial</vt:lpstr>
      <vt:lpstr>Bauhaus 93</vt:lpstr>
      <vt:lpstr>Broadway</vt:lpstr>
      <vt:lpstr>Calibri</vt:lpstr>
      <vt:lpstr>Calibri Light</vt:lpstr>
      <vt:lpstr>Gill Sans MT</vt:lpstr>
      <vt:lpstr>Microsoft New Tai Lue</vt:lpstr>
      <vt:lpstr>Times New Roman</vt:lpstr>
      <vt:lpstr>Wingdings</vt:lpstr>
      <vt:lpstr>Office 主题</vt:lpstr>
      <vt:lpstr>Visual Communication Workshop by Slidesgo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Administrator</dc:creator>
  <cp:keywords/>
  <dc:description/>
  <cp:lastModifiedBy>謝宛蓁(D2013.基隆營業處政風組)</cp:lastModifiedBy>
  <cp:revision>3117</cp:revision>
  <cp:lastPrinted>2022-12-07T09:59:57Z</cp:lastPrinted>
  <dcterms:created xsi:type="dcterms:W3CDTF">2014-11-18T07:27:00Z</dcterms:created>
  <dcterms:modified xsi:type="dcterms:W3CDTF">2022-12-13T09:25:17Z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